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0"/>
  </p:notesMasterIdLst>
  <p:sldIdLst>
    <p:sldId id="812" r:id="rId24"/>
    <p:sldId id="807" r:id="rId25"/>
    <p:sldId id="809" r:id="rId26"/>
    <p:sldId id="810" r:id="rId27"/>
    <p:sldId id="811" r:id="rId28"/>
    <p:sldId id="732" r:id="rId29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6901E2-A267-47BA-8A19-ECC5D73F7BF3}" v="244" dt="2025-09-23T10:08:26.9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088" autoAdjust="0"/>
  </p:normalViewPr>
  <p:slideViewPr>
    <p:cSldViewPr snapToGrid="0">
      <p:cViewPr varScale="1">
        <p:scale>
          <a:sx n="86" d="100"/>
          <a:sy n="86" d="100"/>
        </p:scale>
        <p:origin x="100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tags" Target="tags/tag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446901E2-A267-47BA-8A19-ECC5D73F7BF3}"/>
    <pc:docChg chg="undo custSel addSld delSld modSld sldOrd">
      <pc:chgData name="Jenifer Prince Devaraj" userId="c3fb109c-09d1-42a6-93f4-69472d709861" providerId="ADAL" clId="{446901E2-A267-47BA-8A19-ECC5D73F7BF3}" dt="2025-09-23T10:08:36.659" v="489" actId="1076"/>
      <pc:docMkLst>
        <pc:docMk/>
      </pc:docMkLst>
      <pc:sldChg chg="add del">
        <pc:chgData name="Jenifer Prince Devaraj" userId="c3fb109c-09d1-42a6-93f4-69472d709861" providerId="ADAL" clId="{446901E2-A267-47BA-8A19-ECC5D73F7BF3}" dt="2025-09-23T10:08:09.842" v="479"/>
        <pc:sldMkLst>
          <pc:docMk/>
          <pc:sldMk cId="3119007398" sldId="719"/>
        </pc:sldMkLst>
      </pc:sldChg>
      <pc:sldChg chg="del">
        <pc:chgData name="Jenifer Prince Devaraj" userId="c3fb109c-09d1-42a6-93f4-69472d709861" providerId="ADAL" clId="{446901E2-A267-47BA-8A19-ECC5D73F7BF3}" dt="2025-09-23T09:37:35.088" v="1" actId="47"/>
        <pc:sldMkLst>
          <pc:docMk/>
          <pc:sldMk cId="2008570622" sldId="768"/>
        </pc:sldMkLst>
      </pc:sldChg>
      <pc:sldChg chg="del">
        <pc:chgData name="Jenifer Prince Devaraj" userId="c3fb109c-09d1-42a6-93f4-69472d709861" providerId="ADAL" clId="{446901E2-A267-47BA-8A19-ECC5D73F7BF3}" dt="2025-09-23T09:43:03.055" v="38" actId="47"/>
        <pc:sldMkLst>
          <pc:docMk/>
          <pc:sldMk cId="1443105621" sldId="774"/>
        </pc:sldMkLst>
      </pc:sldChg>
      <pc:sldChg chg="del">
        <pc:chgData name="Jenifer Prince Devaraj" userId="c3fb109c-09d1-42a6-93f4-69472d709861" providerId="ADAL" clId="{446901E2-A267-47BA-8A19-ECC5D73F7BF3}" dt="2025-09-23T09:37:35.441" v="2" actId="47"/>
        <pc:sldMkLst>
          <pc:docMk/>
          <pc:sldMk cId="1866367559" sldId="777"/>
        </pc:sldMkLst>
      </pc:sldChg>
      <pc:sldChg chg="del">
        <pc:chgData name="Jenifer Prince Devaraj" userId="c3fb109c-09d1-42a6-93f4-69472d709861" providerId="ADAL" clId="{446901E2-A267-47BA-8A19-ECC5D73F7BF3}" dt="2025-09-23T09:37:36.028" v="3" actId="47"/>
        <pc:sldMkLst>
          <pc:docMk/>
          <pc:sldMk cId="1792316017" sldId="778"/>
        </pc:sldMkLst>
      </pc:sldChg>
      <pc:sldChg chg="del">
        <pc:chgData name="Jenifer Prince Devaraj" userId="c3fb109c-09d1-42a6-93f4-69472d709861" providerId="ADAL" clId="{446901E2-A267-47BA-8A19-ECC5D73F7BF3}" dt="2025-09-23T09:43:01.373" v="33" actId="47"/>
        <pc:sldMkLst>
          <pc:docMk/>
          <pc:sldMk cId="1155870785" sldId="779"/>
        </pc:sldMkLst>
      </pc:sldChg>
      <pc:sldChg chg="del">
        <pc:chgData name="Jenifer Prince Devaraj" userId="c3fb109c-09d1-42a6-93f4-69472d709861" providerId="ADAL" clId="{446901E2-A267-47BA-8A19-ECC5D73F7BF3}" dt="2025-09-23T09:42:59.674" v="24" actId="47"/>
        <pc:sldMkLst>
          <pc:docMk/>
          <pc:sldMk cId="2212136448" sldId="780"/>
        </pc:sldMkLst>
      </pc:sldChg>
      <pc:sldChg chg="del">
        <pc:chgData name="Jenifer Prince Devaraj" userId="c3fb109c-09d1-42a6-93f4-69472d709861" providerId="ADAL" clId="{446901E2-A267-47BA-8A19-ECC5D73F7BF3}" dt="2025-09-23T09:42:59.212" v="22" actId="47"/>
        <pc:sldMkLst>
          <pc:docMk/>
          <pc:sldMk cId="1203934204" sldId="781"/>
        </pc:sldMkLst>
      </pc:sldChg>
      <pc:sldChg chg="del">
        <pc:chgData name="Jenifer Prince Devaraj" userId="c3fb109c-09d1-42a6-93f4-69472d709861" providerId="ADAL" clId="{446901E2-A267-47BA-8A19-ECC5D73F7BF3}" dt="2025-09-23T09:42:59.468" v="23" actId="47"/>
        <pc:sldMkLst>
          <pc:docMk/>
          <pc:sldMk cId="2122262958" sldId="782"/>
        </pc:sldMkLst>
      </pc:sldChg>
      <pc:sldChg chg="del">
        <pc:chgData name="Jenifer Prince Devaraj" userId="c3fb109c-09d1-42a6-93f4-69472d709861" providerId="ADAL" clId="{446901E2-A267-47BA-8A19-ECC5D73F7BF3}" dt="2025-09-23T09:37:36.180" v="4" actId="47"/>
        <pc:sldMkLst>
          <pc:docMk/>
          <pc:sldMk cId="1612223720" sldId="783"/>
        </pc:sldMkLst>
      </pc:sldChg>
      <pc:sldChg chg="del">
        <pc:chgData name="Jenifer Prince Devaraj" userId="c3fb109c-09d1-42a6-93f4-69472d709861" providerId="ADAL" clId="{446901E2-A267-47BA-8A19-ECC5D73F7BF3}" dt="2025-09-23T09:42:59.927" v="25" actId="47"/>
        <pc:sldMkLst>
          <pc:docMk/>
          <pc:sldMk cId="3211259743" sldId="784"/>
        </pc:sldMkLst>
      </pc:sldChg>
      <pc:sldChg chg="del">
        <pc:chgData name="Jenifer Prince Devaraj" userId="c3fb109c-09d1-42a6-93f4-69472d709861" providerId="ADAL" clId="{446901E2-A267-47BA-8A19-ECC5D73F7BF3}" dt="2025-09-23T09:43:00.214" v="27" actId="47"/>
        <pc:sldMkLst>
          <pc:docMk/>
          <pc:sldMk cId="3484330549" sldId="785"/>
        </pc:sldMkLst>
      </pc:sldChg>
      <pc:sldChg chg="del">
        <pc:chgData name="Jenifer Prince Devaraj" userId="c3fb109c-09d1-42a6-93f4-69472d709861" providerId="ADAL" clId="{446901E2-A267-47BA-8A19-ECC5D73F7BF3}" dt="2025-09-23T09:43:00.865" v="31" actId="47"/>
        <pc:sldMkLst>
          <pc:docMk/>
          <pc:sldMk cId="547610993" sldId="787"/>
        </pc:sldMkLst>
      </pc:sldChg>
      <pc:sldChg chg="del">
        <pc:chgData name="Jenifer Prince Devaraj" userId="c3fb109c-09d1-42a6-93f4-69472d709861" providerId="ADAL" clId="{446901E2-A267-47BA-8A19-ECC5D73F7BF3}" dt="2025-09-23T09:43:01.730" v="35" actId="47"/>
        <pc:sldMkLst>
          <pc:docMk/>
          <pc:sldMk cId="877828334" sldId="791"/>
        </pc:sldMkLst>
      </pc:sldChg>
      <pc:sldChg chg="del">
        <pc:chgData name="Jenifer Prince Devaraj" userId="c3fb109c-09d1-42a6-93f4-69472d709861" providerId="ADAL" clId="{446901E2-A267-47BA-8A19-ECC5D73F7BF3}" dt="2025-09-23T09:43:01.589" v="34" actId="47"/>
        <pc:sldMkLst>
          <pc:docMk/>
          <pc:sldMk cId="468928933" sldId="792"/>
        </pc:sldMkLst>
      </pc:sldChg>
      <pc:sldChg chg="del">
        <pc:chgData name="Jenifer Prince Devaraj" userId="c3fb109c-09d1-42a6-93f4-69472d709861" providerId="ADAL" clId="{446901E2-A267-47BA-8A19-ECC5D73F7BF3}" dt="2025-09-23T09:43:01.160" v="32" actId="47"/>
        <pc:sldMkLst>
          <pc:docMk/>
          <pc:sldMk cId="2862071036" sldId="793"/>
        </pc:sldMkLst>
      </pc:sldChg>
      <pc:sldChg chg="del">
        <pc:chgData name="Jenifer Prince Devaraj" userId="c3fb109c-09d1-42a6-93f4-69472d709861" providerId="ADAL" clId="{446901E2-A267-47BA-8A19-ECC5D73F7BF3}" dt="2025-09-23T09:37:36.702" v="5" actId="47"/>
        <pc:sldMkLst>
          <pc:docMk/>
          <pc:sldMk cId="1854445084" sldId="794"/>
        </pc:sldMkLst>
      </pc:sldChg>
      <pc:sldChg chg="del">
        <pc:chgData name="Jenifer Prince Devaraj" userId="c3fb109c-09d1-42a6-93f4-69472d709861" providerId="ADAL" clId="{446901E2-A267-47BA-8A19-ECC5D73F7BF3}" dt="2025-09-23T09:42:59.120" v="21" actId="47"/>
        <pc:sldMkLst>
          <pc:docMk/>
          <pc:sldMk cId="2361923109" sldId="795"/>
        </pc:sldMkLst>
      </pc:sldChg>
      <pc:sldChg chg="del">
        <pc:chgData name="Jenifer Prince Devaraj" userId="c3fb109c-09d1-42a6-93f4-69472d709861" providerId="ADAL" clId="{446901E2-A267-47BA-8A19-ECC5D73F7BF3}" dt="2025-09-23T09:42:48.756" v="19" actId="47"/>
        <pc:sldMkLst>
          <pc:docMk/>
          <pc:sldMk cId="3558236419" sldId="796"/>
        </pc:sldMkLst>
      </pc:sldChg>
      <pc:sldChg chg="del">
        <pc:chgData name="Jenifer Prince Devaraj" userId="c3fb109c-09d1-42a6-93f4-69472d709861" providerId="ADAL" clId="{446901E2-A267-47BA-8A19-ECC5D73F7BF3}" dt="2025-09-23T09:43:00.366" v="28" actId="47"/>
        <pc:sldMkLst>
          <pc:docMk/>
          <pc:sldMk cId="2878625616" sldId="797"/>
        </pc:sldMkLst>
      </pc:sldChg>
      <pc:sldChg chg="del">
        <pc:chgData name="Jenifer Prince Devaraj" userId="c3fb109c-09d1-42a6-93f4-69472d709861" providerId="ADAL" clId="{446901E2-A267-47BA-8A19-ECC5D73F7BF3}" dt="2025-09-23T09:43:00.170" v="26" actId="47"/>
        <pc:sldMkLst>
          <pc:docMk/>
          <pc:sldMk cId="152282574" sldId="798"/>
        </pc:sldMkLst>
      </pc:sldChg>
      <pc:sldChg chg="del">
        <pc:chgData name="Jenifer Prince Devaraj" userId="c3fb109c-09d1-42a6-93f4-69472d709861" providerId="ADAL" clId="{446901E2-A267-47BA-8A19-ECC5D73F7BF3}" dt="2025-09-23T09:37:37.106" v="6" actId="47"/>
        <pc:sldMkLst>
          <pc:docMk/>
          <pc:sldMk cId="3763667503" sldId="799"/>
        </pc:sldMkLst>
      </pc:sldChg>
      <pc:sldChg chg="del">
        <pc:chgData name="Jenifer Prince Devaraj" userId="c3fb109c-09d1-42a6-93f4-69472d709861" providerId="ADAL" clId="{446901E2-A267-47BA-8A19-ECC5D73F7BF3}" dt="2025-09-23T09:37:37.529" v="7" actId="47"/>
        <pc:sldMkLst>
          <pc:docMk/>
          <pc:sldMk cId="469368754" sldId="800"/>
        </pc:sldMkLst>
      </pc:sldChg>
      <pc:sldChg chg="del">
        <pc:chgData name="Jenifer Prince Devaraj" userId="c3fb109c-09d1-42a6-93f4-69472d709861" providerId="ADAL" clId="{446901E2-A267-47BA-8A19-ECC5D73F7BF3}" dt="2025-09-23T09:37:37.964" v="8" actId="47"/>
        <pc:sldMkLst>
          <pc:docMk/>
          <pc:sldMk cId="3862089783" sldId="801"/>
        </pc:sldMkLst>
      </pc:sldChg>
      <pc:sldChg chg="del">
        <pc:chgData name="Jenifer Prince Devaraj" userId="c3fb109c-09d1-42a6-93f4-69472d709861" providerId="ADAL" clId="{446901E2-A267-47BA-8A19-ECC5D73F7BF3}" dt="2025-09-23T09:37:38.412" v="9" actId="47"/>
        <pc:sldMkLst>
          <pc:docMk/>
          <pc:sldMk cId="4064629556" sldId="802"/>
        </pc:sldMkLst>
      </pc:sldChg>
      <pc:sldChg chg="del">
        <pc:chgData name="Jenifer Prince Devaraj" userId="c3fb109c-09d1-42a6-93f4-69472d709861" providerId="ADAL" clId="{446901E2-A267-47BA-8A19-ECC5D73F7BF3}" dt="2025-09-23T09:37:39.640" v="10" actId="47"/>
        <pc:sldMkLst>
          <pc:docMk/>
          <pc:sldMk cId="637437930" sldId="803"/>
        </pc:sldMkLst>
      </pc:sldChg>
      <pc:sldChg chg="del">
        <pc:chgData name="Jenifer Prince Devaraj" userId="c3fb109c-09d1-42a6-93f4-69472d709861" providerId="ADAL" clId="{446901E2-A267-47BA-8A19-ECC5D73F7BF3}" dt="2025-09-23T09:37:40.308" v="11" actId="47"/>
        <pc:sldMkLst>
          <pc:docMk/>
          <pc:sldMk cId="345789418" sldId="804"/>
        </pc:sldMkLst>
      </pc:sldChg>
      <pc:sldChg chg="delSp modSp del mod ord">
        <pc:chgData name="Jenifer Prince Devaraj" userId="c3fb109c-09d1-42a6-93f4-69472d709861" providerId="ADAL" clId="{446901E2-A267-47BA-8A19-ECC5D73F7BF3}" dt="2025-09-23T10:04:02.132" v="317" actId="47"/>
        <pc:sldMkLst>
          <pc:docMk/>
          <pc:sldMk cId="4186251716" sldId="805"/>
        </pc:sldMkLst>
        <pc:spChg chg="mod">
          <ac:chgData name="Jenifer Prince Devaraj" userId="c3fb109c-09d1-42a6-93f4-69472d709861" providerId="ADAL" clId="{446901E2-A267-47BA-8A19-ECC5D73F7BF3}" dt="2025-09-23T09:54:47.837" v="288"/>
          <ac:spMkLst>
            <pc:docMk/>
            <pc:sldMk cId="4186251716" sldId="80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446901E2-A267-47BA-8A19-ECC5D73F7BF3}" dt="2025-09-23T09:55:03.483" v="289"/>
          <ac:spMkLst>
            <pc:docMk/>
            <pc:sldMk cId="4186251716" sldId="805"/>
            <ac:spMk id="3" creationId="{A13D7425-4FBD-407B-8095-98E19B08E662}"/>
          </ac:spMkLst>
        </pc:spChg>
        <pc:spChg chg="mod">
          <ac:chgData name="Jenifer Prince Devaraj" userId="c3fb109c-09d1-42a6-93f4-69472d709861" providerId="ADAL" clId="{446901E2-A267-47BA-8A19-ECC5D73F7BF3}" dt="2025-09-23T10:02:51.825" v="297" actId="20577"/>
          <ac:spMkLst>
            <pc:docMk/>
            <pc:sldMk cId="4186251716" sldId="805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446901E2-A267-47BA-8A19-ECC5D73F7BF3}" dt="2025-09-23T09:54:24.462" v="287" actId="478"/>
          <ac:picMkLst>
            <pc:docMk/>
            <pc:sldMk cId="4186251716" sldId="805"/>
            <ac:picMk id="4" creationId="{D6DBED49-58F7-1C3B-3CC4-35F69E6A4E55}"/>
          </ac:picMkLst>
        </pc:picChg>
      </pc:sldChg>
      <pc:sldChg chg="del">
        <pc:chgData name="Jenifer Prince Devaraj" userId="c3fb109c-09d1-42a6-93f4-69472d709861" providerId="ADAL" clId="{446901E2-A267-47BA-8A19-ECC5D73F7BF3}" dt="2025-09-23T09:37:42.327" v="12" actId="47"/>
        <pc:sldMkLst>
          <pc:docMk/>
          <pc:sldMk cId="709116349" sldId="806"/>
        </pc:sldMkLst>
      </pc:sldChg>
      <pc:sldChg chg="modSp mod">
        <pc:chgData name="Jenifer Prince Devaraj" userId="c3fb109c-09d1-42a6-93f4-69472d709861" providerId="ADAL" clId="{446901E2-A267-47BA-8A19-ECC5D73F7BF3}" dt="2025-09-23T09:55:03.483" v="289"/>
        <pc:sldMkLst>
          <pc:docMk/>
          <pc:sldMk cId="1781516385" sldId="807"/>
        </pc:sldMkLst>
        <pc:spChg chg="mod">
          <ac:chgData name="Jenifer Prince Devaraj" userId="c3fb109c-09d1-42a6-93f4-69472d709861" providerId="ADAL" clId="{446901E2-A267-47BA-8A19-ECC5D73F7BF3}" dt="2025-09-23T09:54:47.837" v="288"/>
          <ac:spMkLst>
            <pc:docMk/>
            <pc:sldMk cId="1781516385" sldId="80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446901E2-A267-47BA-8A19-ECC5D73F7BF3}" dt="2025-09-23T09:55:03.483" v="289"/>
          <ac:spMkLst>
            <pc:docMk/>
            <pc:sldMk cId="1781516385" sldId="807"/>
            <ac:spMk id="3" creationId="{A13D7425-4FBD-407B-8095-98E19B08E662}"/>
          </ac:spMkLst>
        </pc:spChg>
        <pc:spChg chg="mod">
          <ac:chgData name="Jenifer Prince Devaraj" userId="c3fb109c-09d1-42a6-93f4-69472d709861" providerId="ADAL" clId="{446901E2-A267-47BA-8A19-ECC5D73F7BF3}" dt="2025-09-23T09:47:19.899" v="143" actId="20577"/>
          <ac:spMkLst>
            <pc:docMk/>
            <pc:sldMk cId="1781516385" sldId="807"/>
            <ac:spMk id="7" creationId="{B247BDBD-0B9F-BE85-20A3-8D20E13BBC12}"/>
          </ac:spMkLst>
        </pc:spChg>
      </pc:sldChg>
      <pc:sldChg chg="modSp add del mod">
        <pc:chgData name="Jenifer Prince Devaraj" userId="c3fb109c-09d1-42a6-93f4-69472d709861" providerId="ADAL" clId="{446901E2-A267-47BA-8A19-ECC5D73F7BF3}" dt="2025-09-23T09:53:13.330" v="191" actId="47"/>
        <pc:sldMkLst>
          <pc:docMk/>
          <pc:sldMk cId="1752818959" sldId="808"/>
        </pc:sldMkLst>
        <pc:spChg chg="mod">
          <ac:chgData name="Jenifer Prince Devaraj" userId="c3fb109c-09d1-42a6-93f4-69472d709861" providerId="ADAL" clId="{446901E2-A267-47BA-8A19-ECC5D73F7BF3}" dt="2025-09-23T09:43:51.724" v="69" actId="1076"/>
          <ac:spMkLst>
            <pc:docMk/>
            <pc:sldMk cId="1752818959" sldId="808"/>
            <ac:spMk id="7" creationId="{B247BDBD-0B9F-BE85-20A3-8D20E13BBC12}"/>
          </ac:spMkLst>
        </pc:spChg>
        <pc:picChg chg="mod">
          <ac:chgData name="Jenifer Prince Devaraj" userId="c3fb109c-09d1-42a6-93f4-69472d709861" providerId="ADAL" clId="{446901E2-A267-47BA-8A19-ECC5D73F7BF3}" dt="2025-09-23T09:43:53.513" v="70" actId="1076"/>
          <ac:picMkLst>
            <pc:docMk/>
            <pc:sldMk cId="1752818959" sldId="808"/>
            <ac:picMk id="4" creationId="{D6DBED49-58F7-1C3B-3CC4-35F69E6A4E55}"/>
          </ac:picMkLst>
        </pc:picChg>
      </pc:sldChg>
      <pc:sldChg chg="del">
        <pc:chgData name="Jenifer Prince Devaraj" userId="c3fb109c-09d1-42a6-93f4-69472d709861" providerId="ADAL" clId="{446901E2-A267-47BA-8A19-ECC5D73F7BF3}" dt="2025-09-23T09:43:00.583" v="29" actId="47"/>
        <pc:sldMkLst>
          <pc:docMk/>
          <pc:sldMk cId="2114410931" sldId="808"/>
        </pc:sldMkLst>
      </pc:sldChg>
      <pc:sldChg chg="add del">
        <pc:chgData name="Jenifer Prince Devaraj" userId="c3fb109c-09d1-42a6-93f4-69472d709861" providerId="ADAL" clId="{446901E2-A267-47BA-8A19-ECC5D73F7BF3}" dt="2025-09-23T09:44:00.968" v="72" actId="47"/>
        <pc:sldMkLst>
          <pc:docMk/>
          <pc:sldMk cId="1345526959" sldId="809"/>
        </pc:sldMkLst>
      </pc:sldChg>
      <pc:sldChg chg="modSp add mod">
        <pc:chgData name="Jenifer Prince Devaraj" userId="c3fb109c-09d1-42a6-93f4-69472d709861" providerId="ADAL" clId="{446901E2-A267-47BA-8A19-ECC5D73F7BF3}" dt="2025-09-23T10:06:14.601" v="475" actId="20577"/>
        <pc:sldMkLst>
          <pc:docMk/>
          <pc:sldMk cId="1880837801" sldId="809"/>
        </pc:sldMkLst>
        <pc:spChg chg="mod">
          <ac:chgData name="Jenifer Prince Devaraj" userId="c3fb109c-09d1-42a6-93f4-69472d709861" providerId="ADAL" clId="{446901E2-A267-47BA-8A19-ECC5D73F7BF3}" dt="2025-09-23T09:54:47.837" v="288"/>
          <ac:spMkLst>
            <pc:docMk/>
            <pc:sldMk cId="1880837801" sldId="809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446901E2-A267-47BA-8A19-ECC5D73F7BF3}" dt="2025-09-23T09:55:03.483" v="289"/>
          <ac:spMkLst>
            <pc:docMk/>
            <pc:sldMk cId="1880837801" sldId="809"/>
            <ac:spMk id="3" creationId="{A13D7425-4FBD-407B-8095-98E19B08E662}"/>
          </ac:spMkLst>
        </pc:spChg>
        <pc:spChg chg="mod">
          <ac:chgData name="Jenifer Prince Devaraj" userId="c3fb109c-09d1-42a6-93f4-69472d709861" providerId="ADAL" clId="{446901E2-A267-47BA-8A19-ECC5D73F7BF3}" dt="2025-09-23T10:06:14.601" v="475" actId="20577"/>
          <ac:spMkLst>
            <pc:docMk/>
            <pc:sldMk cId="1880837801" sldId="809"/>
            <ac:spMk id="7" creationId="{B247BDBD-0B9F-BE85-20A3-8D20E13BBC12}"/>
          </ac:spMkLst>
        </pc:spChg>
        <pc:picChg chg="mod">
          <ac:chgData name="Jenifer Prince Devaraj" userId="c3fb109c-09d1-42a6-93f4-69472d709861" providerId="ADAL" clId="{446901E2-A267-47BA-8A19-ECC5D73F7BF3}" dt="2025-09-23T09:53:02.263" v="189" actId="1076"/>
          <ac:picMkLst>
            <pc:docMk/>
            <pc:sldMk cId="1880837801" sldId="809"/>
            <ac:picMk id="4" creationId="{D6DBED49-58F7-1C3B-3CC4-35F69E6A4E55}"/>
          </ac:picMkLst>
        </pc:picChg>
      </pc:sldChg>
      <pc:sldChg chg="del">
        <pc:chgData name="Jenifer Prince Devaraj" userId="c3fb109c-09d1-42a6-93f4-69472d709861" providerId="ADAL" clId="{446901E2-A267-47BA-8A19-ECC5D73F7BF3}" dt="2025-09-23T09:43:00.731" v="30" actId="47"/>
        <pc:sldMkLst>
          <pc:docMk/>
          <pc:sldMk cId="2005087331" sldId="809"/>
        </pc:sldMkLst>
      </pc:sldChg>
      <pc:sldChg chg="modSp add mod ord">
        <pc:chgData name="Jenifer Prince Devaraj" userId="c3fb109c-09d1-42a6-93f4-69472d709861" providerId="ADAL" clId="{446901E2-A267-47BA-8A19-ECC5D73F7BF3}" dt="2025-09-23T10:06:19.687" v="476" actId="20577"/>
        <pc:sldMkLst>
          <pc:docMk/>
          <pc:sldMk cId="578850603" sldId="810"/>
        </pc:sldMkLst>
        <pc:spChg chg="mod">
          <ac:chgData name="Jenifer Prince Devaraj" userId="c3fb109c-09d1-42a6-93f4-69472d709861" providerId="ADAL" clId="{446901E2-A267-47BA-8A19-ECC5D73F7BF3}" dt="2025-09-23T10:06:19.687" v="476" actId="20577"/>
          <ac:spMkLst>
            <pc:docMk/>
            <pc:sldMk cId="578850603" sldId="810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446901E2-A267-47BA-8A19-ECC5D73F7BF3}" dt="2025-09-23T09:43:01.895" v="36" actId="47"/>
        <pc:sldMkLst>
          <pc:docMk/>
          <pc:sldMk cId="3162211303" sldId="810"/>
        </pc:sldMkLst>
      </pc:sldChg>
      <pc:sldChg chg="del">
        <pc:chgData name="Jenifer Prince Devaraj" userId="c3fb109c-09d1-42a6-93f4-69472d709861" providerId="ADAL" clId="{446901E2-A267-47BA-8A19-ECC5D73F7BF3}" dt="2025-09-23T09:43:02.583" v="37" actId="47"/>
        <pc:sldMkLst>
          <pc:docMk/>
          <pc:sldMk cId="2378268304" sldId="811"/>
        </pc:sldMkLst>
      </pc:sldChg>
      <pc:sldChg chg="modSp add mod">
        <pc:chgData name="Jenifer Prince Devaraj" userId="c3fb109c-09d1-42a6-93f4-69472d709861" providerId="ADAL" clId="{446901E2-A267-47BA-8A19-ECC5D73F7BF3}" dt="2025-09-23T10:06:25.129" v="477" actId="20577"/>
        <pc:sldMkLst>
          <pc:docMk/>
          <pc:sldMk cId="3063189680" sldId="811"/>
        </pc:sldMkLst>
        <pc:spChg chg="mod">
          <ac:chgData name="Jenifer Prince Devaraj" userId="c3fb109c-09d1-42a6-93f4-69472d709861" providerId="ADAL" clId="{446901E2-A267-47BA-8A19-ECC5D73F7BF3}" dt="2025-09-23T10:06:25.129" v="477" actId="20577"/>
          <ac:spMkLst>
            <pc:docMk/>
            <pc:sldMk cId="3063189680" sldId="811"/>
            <ac:spMk id="7" creationId="{B247BDBD-0B9F-BE85-20A3-8D20E13BBC12}"/>
          </ac:spMkLst>
        </pc:spChg>
      </pc:sldChg>
      <pc:sldChg chg="addSp delSp modSp add mod ord">
        <pc:chgData name="Jenifer Prince Devaraj" userId="c3fb109c-09d1-42a6-93f4-69472d709861" providerId="ADAL" clId="{446901E2-A267-47BA-8A19-ECC5D73F7BF3}" dt="2025-09-23T10:08:36.659" v="489" actId="1076"/>
        <pc:sldMkLst>
          <pc:docMk/>
          <pc:sldMk cId="2774330021" sldId="812"/>
        </pc:sldMkLst>
        <pc:spChg chg="add mod">
          <ac:chgData name="Jenifer Prince Devaraj" userId="c3fb109c-09d1-42a6-93f4-69472d709861" providerId="ADAL" clId="{446901E2-A267-47BA-8A19-ECC5D73F7BF3}" dt="2025-09-23T10:08:36.659" v="489" actId="1076"/>
          <ac:spMkLst>
            <pc:docMk/>
            <pc:sldMk cId="2774330021" sldId="812"/>
            <ac:spMk id="3" creationId="{B475EEE7-062E-4886-8978-4A4FEA175F9C}"/>
          </ac:spMkLst>
        </pc:spChg>
        <pc:spChg chg="del">
          <ac:chgData name="Jenifer Prince Devaraj" userId="c3fb109c-09d1-42a6-93f4-69472d709861" providerId="ADAL" clId="{446901E2-A267-47BA-8A19-ECC5D73F7BF3}" dt="2025-09-23T10:08:18.372" v="483" actId="478"/>
          <ac:spMkLst>
            <pc:docMk/>
            <pc:sldMk cId="2774330021" sldId="812"/>
            <ac:spMk id="5" creationId="{BD78D876-541D-6E52-A364-F2210992F44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45332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475EEE7-062E-4886-8978-4A4FEA175F9C}"/>
              </a:ext>
            </a:extLst>
          </p:cNvPr>
          <p:cNvSpPr txBox="1">
            <a:spLocks/>
          </p:cNvSpPr>
          <p:nvPr/>
        </p:nvSpPr>
        <p:spPr>
          <a:xfrm>
            <a:off x="1722157" y="1713541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ACDA5019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Activity 1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1</a:t>
            </a:r>
          </a:p>
        </p:txBody>
      </p:sp>
    </p:spTree>
    <p:extLst>
      <p:ext uri="{BB962C8B-B14F-4D97-AF65-F5344CB8AC3E}">
        <p14:creationId xmlns:p14="http://schemas.microsoft.com/office/powerpoint/2010/main" val="27743300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Activity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119627" y="1220027"/>
                <a:ext cx="11172416" cy="515955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l" fontAlgn="base">
                  <a:lnSpc>
                    <a:spcPct val="200000"/>
                  </a:lnSpc>
                </a:pPr>
                <a:r>
                  <a:rPr lang="en-GB" sz="2400" b="0" i="0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proxima-nova"/>
                  </a:rPr>
                  <a:t>	The general forms of sinusoidal functions are</a:t>
                </a:r>
              </a:p>
              <a:p>
                <a:pPr algn="l" fontAlgn="base">
                  <a:lnSpc>
                    <a:spcPct val="200000"/>
                  </a:lnSpc>
                </a:pPr>
                <a:r>
                  <a:rPr lang="en-GB" sz="2400" b="0" i="0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Cambria" panose="02040503050406030204" pitchFamily="18" charset="0"/>
                    <a:ea typeface="Cambria" panose="02040503050406030204" pitchFamily="18" charset="0"/>
                  </a:rPr>
                  <a:t>		</a:t>
                </a:r>
                <a:r>
                  <a:rPr lang="en-GB" sz="2400" b="0" i="1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Cambria" panose="02040503050406030204" pitchFamily="18" charset="0"/>
                    <a:ea typeface="Cambria" panose="02040503050406030204" pitchFamily="18" charset="0"/>
                  </a:rPr>
                  <a:t>y=Asin</a:t>
                </a:r>
                <a:r>
                  <a:rPr lang="en-GB" sz="24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4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4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4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400" b="0" i="1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Cambria" panose="02040503050406030204" pitchFamily="18" charset="0"/>
                    <a:ea typeface="Cambria" panose="02040503050406030204" pitchFamily="18" charset="0"/>
                  </a:rPr>
                  <a:t>+ D </a:t>
                </a:r>
                <a:r>
                  <a:rPr lang="en-GB" sz="2400" b="0" i="0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Cambria" panose="02040503050406030204" pitchFamily="18" charset="0"/>
                    <a:ea typeface="Cambria" panose="02040503050406030204" pitchFamily="18" charset="0"/>
                  </a:rPr>
                  <a:t>and </a:t>
                </a:r>
              </a:p>
              <a:p>
                <a:pPr algn="l" fontAlgn="base">
                  <a:lnSpc>
                    <a:spcPct val="200000"/>
                  </a:lnSpc>
                </a:pPr>
                <a:r>
                  <a:rPr lang="en-GB" sz="2400" b="0" i="0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Cambria" panose="02040503050406030204" pitchFamily="18" charset="0"/>
                    <a:ea typeface="Cambria" panose="02040503050406030204" pitchFamily="18" charset="0"/>
                  </a:rPr>
                  <a:t>		</a:t>
                </a:r>
                <a:r>
                  <a:rPr lang="en-GB" sz="2400" b="0" i="1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Cambria" panose="02040503050406030204" pitchFamily="18" charset="0"/>
                    <a:ea typeface="Cambria" panose="02040503050406030204" pitchFamily="18" charset="0"/>
                  </a:rPr>
                  <a:t>y=Acos</a:t>
                </a:r>
                <a:r>
                  <a:rPr lang="en-GB" sz="24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4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4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400" b="0" i="1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Cambria" panose="02040503050406030204" pitchFamily="18" charset="0"/>
                    <a:ea typeface="Cambria" panose="02040503050406030204" pitchFamily="18" charset="0"/>
                  </a:rPr>
                  <a:t>t + D</a:t>
                </a:r>
              </a:p>
              <a:p>
                <a:pPr fontAlgn="base">
                  <a:lnSpc>
                    <a:spcPct val="200000"/>
                  </a:lnSpc>
                </a:pPr>
                <a:r>
                  <a:rPr lang="en-GB" sz="2400" i="1" dirty="0">
                    <a:solidFill>
                      <a:srgbClr val="373D3F"/>
                    </a:solidFill>
                    <a:highlight>
                      <a:srgbClr val="FFFFFF"/>
                    </a:highlight>
                    <a:latin typeface="Cambria" panose="02040503050406030204" pitchFamily="18" charset="0"/>
                    <a:ea typeface="Cambria" panose="02040503050406030204" pitchFamily="18" charset="0"/>
                  </a:rPr>
                  <a:t>		where A is the voltage /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kern="100"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 kern="100"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400" i="1" kern="100"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400" i="1" kern="100"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400" dirty="0">
                    <a:solidFill>
                      <a:srgbClr val="373D3F"/>
                    </a:solidFill>
                    <a:highlight>
                      <a:srgbClr val="FFFFFF"/>
                    </a:highlight>
                    <a:latin typeface="MJXc-TeX-math-I"/>
                  </a:rPr>
                  <a:t>is the angular frequency which is 2 </a:t>
                </a:r>
                <a:r>
                  <a:rPr lang="el-GR" sz="2400" dirty="0">
                    <a:highlight>
                      <a:srgbClr val="FFFFFF"/>
                    </a:highlight>
                  </a:rPr>
                  <a:t>π</a:t>
                </a:r>
                <a:r>
                  <a:rPr lang="en-GB" sz="2400" dirty="0">
                    <a:highlight>
                      <a:srgbClr val="FFFFFF"/>
                    </a:highlight>
                  </a:rPr>
                  <a:t> f</a:t>
                </a:r>
                <a:endParaRPr lang="en-GB" sz="2400" dirty="0">
                  <a:solidFill>
                    <a:srgbClr val="373D3F"/>
                  </a:solidFill>
                  <a:highlight>
                    <a:srgbClr val="FFFFFF"/>
                  </a:highlight>
                  <a:latin typeface="MJXc-TeX-math-I"/>
                </a:endParaRPr>
              </a:p>
              <a:p>
                <a:pPr fontAlgn="base">
                  <a:lnSpc>
                    <a:spcPct val="200000"/>
                  </a:lnSpc>
                </a:pPr>
                <a:r>
                  <a:rPr lang="en-GB" sz="2400" b="0" i="0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proxima-nova"/>
                  </a:rPr>
                  <a:t>		𝐷 is the vertical shift.</a:t>
                </a:r>
                <a:endParaRPr lang="en-GB" sz="2400" b="0" i="1" dirty="0">
                  <a:solidFill>
                    <a:srgbClr val="373D3F"/>
                  </a:solidFill>
                  <a:effectLst/>
                  <a:highlight>
                    <a:srgbClr val="FFFFFF"/>
                  </a:highlight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>
                  <a:lnSpc>
                    <a:spcPct val="200000"/>
                  </a:lnSpc>
                </a:pPr>
                <a:br>
                  <a:rPr lang="en-GB" sz="2400" dirty="0"/>
                </a:br>
                <a:r>
                  <a:rPr lang="en-GB" sz="2400" dirty="0"/>
                  <a:t> </a:t>
                </a:r>
                <a:r>
                  <a:rPr lang="en-GB" sz="2200" b="1" dirty="0">
                    <a:effectLst/>
                    <a:latin typeface="Calibri "/>
                    <a:ea typeface="Cambria" panose="02040503050406030204" pitchFamily="18" charset="0"/>
                    <a:cs typeface="Arial" panose="020B0604020202020204" pitchFamily="34" charset="0"/>
                  </a:rPr>
                  <a:t>	 	</a:t>
                </a: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627" y="1220027"/>
                <a:ext cx="11172416" cy="5159554"/>
              </a:xfrm>
              <a:prstGeom prst="rect">
                <a:avLst/>
              </a:prstGeom>
              <a:blipFill>
                <a:blip r:embed="rId2"/>
                <a:stretch>
                  <a:fillRect l="-8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Radio Frequency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15163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Activity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397029" y="1420373"/>
                <a:ext cx="11172416" cy="347146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400" b="1" dirty="0">
                    <a:solidFill>
                      <a:srgbClr val="000000"/>
                    </a:solidFill>
                    <a:latin typeface="Calibri "/>
                  </a:rPr>
                  <a:t>Exercise 1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Generate the wave form in Simulink f</a:t>
                </a:r>
                <a:r>
                  <a:rPr lang="en-GB" sz="2200" dirty="0">
                    <a:effectLst/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or the function </a:t>
                </a:r>
                <a14:m>
                  <m:oMath xmlns:m="http://schemas.openxmlformats.org/officeDocument/2006/math"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𝑠𝑖𝑛</m:t>
                    </m:r>
                    <m:sSub>
                      <m:sSubPr>
                        <m:ctrlPr>
                          <a:rPr lang="en-GB" sz="20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0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+2</m:t>
                    </m:r>
                  </m:oMath>
                </a14:m>
                <a:r>
                  <a:rPr lang="en-GB" sz="2200" dirty="0">
                    <a:effectLst/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 where the frequency is 100 Hz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</a:t>
                </a:r>
                <a:r>
                  <a:rPr lang="en-GB" sz="2200" kern="100" dirty="0">
                    <a:highlight>
                      <a:srgbClr val="FFFFFF"/>
                    </a:highlight>
                    <a:latin typeface="Aptos" panose="020B000402020202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	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kern="100" dirty="0">
                    <a:highlight>
                      <a:srgbClr val="FFFFFF"/>
                    </a:highlight>
                    <a:latin typeface="Aptos" panose="020B000402020202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 Value of Vertical shift  D = 2</a:t>
                </a:r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							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200" dirty="0">
                  <a:effectLst/>
                  <a:latin typeface="Calibri 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>
                    <a:effectLst/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en-GB" sz="2200" b="1" dirty="0">
                    <a:effectLst/>
                    <a:latin typeface="Calibri "/>
                    <a:ea typeface="Cambria" panose="02040503050406030204" pitchFamily="18" charset="0"/>
                    <a:cs typeface="Arial" panose="020B0604020202020204" pitchFamily="34" charset="0"/>
                  </a:rPr>
                  <a:t> 	</a:t>
                </a: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029" y="1420373"/>
                <a:ext cx="11172416" cy="3471463"/>
              </a:xfrm>
              <a:prstGeom prst="rect">
                <a:avLst/>
              </a:prstGeom>
              <a:blipFill>
                <a:blip r:embed="rId2"/>
                <a:stretch>
                  <a:fillRect l="-818" t="-527" r="-7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Radio Frequency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3" descr="A graph of a function&#10;&#10;Description automatically generated">
            <a:extLst>
              <a:ext uri="{FF2B5EF4-FFF2-40B4-BE49-F238E27FC236}">
                <a16:creationId xmlns:a16="http://schemas.microsoft.com/office/drawing/2014/main" id="{D6DBED49-58F7-1C3B-3CC4-35F69E6A4E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7852" y="3429000"/>
            <a:ext cx="3238500" cy="26003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80837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Activity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397029" y="1420373"/>
                <a:ext cx="11172416" cy="386080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400" b="1" dirty="0">
                    <a:solidFill>
                      <a:srgbClr val="000000"/>
                    </a:solidFill>
                    <a:latin typeface="Calibri "/>
                  </a:rPr>
                  <a:t>Exercise 2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Generate the wave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𝑧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 =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𝑥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)+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𝑦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 </m:t>
                    </m:r>
                  </m:oMath>
                </a14:m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in Simulink  using scope f</a:t>
                </a:r>
                <a:r>
                  <a:rPr lang="en-GB" sz="2200" dirty="0">
                    <a:effectLst/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or the function </a:t>
                </a:r>
                <a14:m>
                  <m:oMath xmlns:m="http://schemas.openxmlformats.org/officeDocument/2006/math"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2</m:t>
                    </m:r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𝑠𝑖𝑛</m:t>
                    </m:r>
                    <m:sSub>
                      <m:sSubPr>
                        <m:ctrlPr>
                          <a:rPr lang="en-GB" sz="24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4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4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+2</m:t>
                    </m:r>
                  </m:oMath>
                </a14:m>
                <a:r>
                  <a:rPr lang="en-GB" sz="2200" dirty="0">
                    <a:effectLst/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 and y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200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4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𝑠𝑖𝑛</m:t>
                    </m:r>
                    <m:sSub>
                      <m:sSubPr>
                        <m:ctrlPr>
                          <a:rPr lang="en-GB" sz="24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400" b="0" i="1" kern="10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4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i="1"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+2</m:t>
                    </m:r>
                  </m:oMath>
                </a14:m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. Find the signals </a:t>
                </a:r>
                <a14:m>
                  <m:oMath xmlns:m="http://schemas.openxmlformats.org/officeDocument/2006/math">
                    <m:r>
                      <a:rPr lang="en-GB" sz="2200" i="1" dirty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𝑥</m:t>
                    </m:r>
                    <m:r>
                      <a:rPr lang="en-GB" sz="2200" i="1" dirty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2200" i="1" dirty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GB" sz="2200" i="1" dirty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), </m:t>
                    </m:r>
                    <m:r>
                      <a:rPr lang="en-GB" sz="2200" i="1" dirty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𝑦</m:t>
                    </m:r>
                    <m:r>
                      <a:rPr lang="en-GB" sz="2200" i="1" dirty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2200" i="1" dirty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GB" sz="2200" i="1" dirty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 </m:t>
                    </m:r>
                    <m:r>
                      <a:rPr lang="en-GB" sz="2200" i="1" dirty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𝑎𝑛𝑑</m:t>
                    </m:r>
                    <m:r>
                      <a:rPr lang="en-GB" sz="2200" i="1" dirty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</m:t>
                    </m:r>
                    <m:r>
                      <a:rPr lang="en-GB" sz="2200" i="1" dirty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𝑧</m:t>
                    </m:r>
                    <m:r>
                      <a:rPr lang="en-GB" sz="2200" i="1" dirty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2200" i="1" dirty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GB" sz="2200" i="1" dirty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 </m:t>
                    </m:r>
                  </m:oMath>
                </a14:m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in the scope. 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200" dirty="0">
                  <a:latin typeface="Calibri 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The carrier frequency is 100Hz and the message frequency is 10Hz					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200" dirty="0">
                  <a:effectLst/>
                  <a:latin typeface="Calibri 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>
                    <a:effectLst/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en-GB" sz="2200" b="1" dirty="0">
                    <a:effectLst/>
                    <a:latin typeface="Calibri "/>
                    <a:ea typeface="Cambria" panose="02040503050406030204" pitchFamily="18" charset="0"/>
                    <a:cs typeface="Arial" panose="020B0604020202020204" pitchFamily="34" charset="0"/>
                  </a:rPr>
                  <a:t> 	</a:t>
                </a: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029" y="1420373"/>
                <a:ext cx="11172416" cy="3860800"/>
              </a:xfrm>
              <a:prstGeom prst="rect">
                <a:avLst/>
              </a:prstGeom>
              <a:blipFill>
                <a:blip r:embed="rId2"/>
                <a:stretch>
                  <a:fillRect l="-818" t="-4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Radio Frequency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8850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Activity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397029" y="1420373"/>
                <a:ext cx="11172416" cy="334322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400" b="1" dirty="0">
                    <a:solidFill>
                      <a:srgbClr val="000000"/>
                    </a:solidFill>
                    <a:latin typeface="Calibri "/>
                  </a:rPr>
                  <a:t>Exercise 3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Generate the wave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𝑧</m:t>
                    </m:r>
                    <m:d>
                      <m:dPr>
                        <m:ctrlPr>
                          <a:rPr lang="en-GB" sz="2200" i="1" dirty="0" smtClean="0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2200" i="1" dirty="0" smtClean="0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2200" i="1" dirty="0" smtClean="0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2200" i="1" dirty="0" smtClean="0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2200" b="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.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𝑦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 </m:t>
                    </m:r>
                  </m:oMath>
                </a14:m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in Simulink f</a:t>
                </a:r>
                <a:r>
                  <a:rPr lang="en-GB" sz="2200" dirty="0">
                    <a:effectLst/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or the function </a:t>
                </a:r>
                <a14:m>
                  <m:oMath xmlns:m="http://schemas.openxmlformats.org/officeDocument/2006/math"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2</m:t>
                    </m:r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𝑠𝑖𝑛</m:t>
                    </m:r>
                    <m:sSub>
                      <m:sSubPr>
                        <m:ctrlPr>
                          <a:rPr lang="en-GB" sz="24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4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4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200" dirty="0">
                    <a:effectLst/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and y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200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4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𝑠𝑖𝑛</m:t>
                    </m:r>
                    <m:sSub>
                      <m:sSubPr>
                        <m:ctrlPr>
                          <a:rPr lang="en-GB" sz="24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400" b="0" i="1" kern="10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4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.Find the signals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𝑥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),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𝑦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𝑎𝑛𝑑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𝑧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 </m:t>
                    </m:r>
                  </m:oMath>
                </a14:m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in the scope. 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The carrier frequency is 100Hz and the message frequency is 10Hz					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200" dirty="0">
                  <a:effectLst/>
                  <a:latin typeface="Calibri 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>
                    <a:effectLst/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en-GB" sz="2200" b="1" dirty="0">
                    <a:effectLst/>
                    <a:latin typeface="Calibri "/>
                    <a:ea typeface="Cambria" panose="02040503050406030204" pitchFamily="18" charset="0"/>
                    <a:cs typeface="Arial" panose="020B0604020202020204" pitchFamily="34" charset="0"/>
                  </a:rPr>
                  <a:t> 	</a:t>
                </a: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029" y="1420373"/>
                <a:ext cx="11172416" cy="3343223"/>
              </a:xfrm>
              <a:prstGeom prst="rect">
                <a:avLst/>
              </a:prstGeom>
              <a:blipFill>
                <a:blip r:embed="rId2"/>
                <a:stretch>
                  <a:fillRect l="-818" t="-5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Radio Frequency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1896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5768a75-12e4-4501-a17a-a71c3e10baf7"/>
  <p:tag name="SLIDO_EVENT_SECTION_UUID" val="78852cb9-7f89-4759-86ac-fd01d2c7a0cf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304</Words>
  <Application>Microsoft Office PowerPoint</Application>
  <PresentationFormat>Widescreen</PresentationFormat>
  <Paragraphs>40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6</vt:i4>
      </vt:variant>
    </vt:vector>
  </HeadingPairs>
  <TitlesOfParts>
    <vt:vector size="36" baseType="lpstr">
      <vt:lpstr>Aptos</vt:lpstr>
      <vt:lpstr>Calibri </vt:lpstr>
      <vt:lpstr>MJXc-TeX-math-I</vt:lpstr>
      <vt:lpstr>proxima-nova</vt:lpstr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Activity 1</vt:lpstr>
      <vt:lpstr>Activity 1</vt:lpstr>
      <vt:lpstr>Activity 1</vt:lpstr>
      <vt:lpstr>Activity 1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5</cp:revision>
  <dcterms:created xsi:type="dcterms:W3CDTF">2021-03-09T15:35:42Z</dcterms:created>
  <dcterms:modified xsi:type="dcterms:W3CDTF">2025-09-23T10:08:45Z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