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67" d="100"/>
          <a:sy n="67" d="100"/>
        </p:scale>
        <p:origin x="90"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E226F-918C-4585-9CF1-5DFC4E84CA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C8972B-CDA0-4EBD-B796-6DBA461694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4CA453-5F36-4B14-B0E8-E98B7E0AE193}"/>
              </a:ext>
            </a:extLst>
          </p:cNvPr>
          <p:cNvSpPr>
            <a:spLocks noGrp="1"/>
          </p:cNvSpPr>
          <p:nvPr>
            <p:ph type="dt" sz="half" idx="10"/>
          </p:nvPr>
        </p:nvSpPr>
        <p:spPr/>
        <p:txBody>
          <a:bodyPr/>
          <a:lstStyle/>
          <a:p>
            <a:fld id="{4399AF6C-6997-435F-B1DB-84145379AC4D}" type="datetimeFigureOut">
              <a:rPr lang="en-GB" smtClean="0"/>
              <a:t>06/12/2018</a:t>
            </a:fld>
            <a:endParaRPr lang="en-GB"/>
          </a:p>
        </p:txBody>
      </p:sp>
      <p:sp>
        <p:nvSpPr>
          <p:cNvPr id="5" name="Footer Placeholder 4">
            <a:extLst>
              <a:ext uri="{FF2B5EF4-FFF2-40B4-BE49-F238E27FC236}">
                <a16:creationId xmlns:a16="http://schemas.microsoft.com/office/drawing/2014/main" id="{2F304D6A-453A-4770-B23E-C49C0BC67E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9416F-C3E9-4256-BD82-81F7E3153F99}"/>
              </a:ext>
            </a:extLst>
          </p:cNvPr>
          <p:cNvSpPr>
            <a:spLocks noGrp="1"/>
          </p:cNvSpPr>
          <p:nvPr>
            <p:ph type="sldNum" sz="quarter" idx="12"/>
          </p:nvPr>
        </p:nvSpPr>
        <p:spPr/>
        <p:txBody>
          <a:bodyPr/>
          <a:lstStyle/>
          <a:p>
            <a:fld id="{50DC9538-8923-4E63-AE69-75C8AD5C5A87}" type="slidenum">
              <a:rPr lang="en-GB" smtClean="0"/>
              <a:t>‹#›</a:t>
            </a:fld>
            <a:endParaRPr lang="en-GB"/>
          </a:p>
        </p:txBody>
      </p:sp>
    </p:spTree>
    <p:extLst>
      <p:ext uri="{BB962C8B-B14F-4D97-AF65-F5344CB8AC3E}">
        <p14:creationId xmlns:p14="http://schemas.microsoft.com/office/powerpoint/2010/main" val="461336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499B1-E323-46D4-BC5B-BADFC05764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AE812B-64A9-4209-874E-B65E0AAFB3D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29D0D1-77AC-4200-828C-2A638504F41B}"/>
              </a:ext>
            </a:extLst>
          </p:cNvPr>
          <p:cNvSpPr>
            <a:spLocks noGrp="1"/>
          </p:cNvSpPr>
          <p:nvPr>
            <p:ph type="dt" sz="half" idx="10"/>
          </p:nvPr>
        </p:nvSpPr>
        <p:spPr/>
        <p:txBody>
          <a:bodyPr/>
          <a:lstStyle/>
          <a:p>
            <a:fld id="{4399AF6C-6997-435F-B1DB-84145379AC4D}" type="datetimeFigureOut">
              <a:rPr lang="en-GB" smtClean="0"/>
              <a:t>06/12/2018</a:t>
            </a:fld>
            <a:endParaRPr lang="en-GB"/>
          </a:p>
        </p:txBody>
      </p:sp>
      <p:sp>
        <p:nvSpPr>
          <p:cNvPr id="5" name="Footer Placeholder 4">
            <a:extLst>
              <a:ext uri="{FF2B5EF4-FFF2-40B4-BE49-F238E27FC236}">
                <a16:creationId xmlns:a16="http://schemas.microsoft.com/office/drawing/2014/main" id="{294B35F8-9307-4C2B-88D9-AEF1B7FF2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D318EF-490B-4196-A779-13E306E69E84}"/>
              </a:ext>
            </a:extLst>
          </p:cNvPr>
          <p:cNvSpPr>
            <a:spLocks noGrp="1"/>
          </p:cNvSpPr>
          <p:nvPr>
            <p:ph type="sldNum" sz="quarter" idx="12"/>
          </p:nvPr>
        </p:nvSpPr>
        <p:spPr/>
        <p:txBody>
          <a:bodyPr/>
          <a:lstStyle/>
          <a:p>
            <a:fld id="{50DC9538-8923-4E63-AE69-75C8AD5C5A87}" type="slidenum">
              <a:rPr lang="en-GB" smtClean="0"/>
              <a:t>‹#›</a:t>
            </a:fld>
            <a:endParaRPr lang="en-GB"/>
          </a:p>
        </p:txBody>
      </p:sp>
    </p:spTree>
    <p:extLst>
      <p:ext uri="{BB962C8B-B14F-4D97-AF65-F5344CB8AC3E}">
        <p14:creationId xmlns:p14="http://schemas.microsoft.com/office/powerpoint/2010/main" val="2299289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C9312-BE46-43FC-9B58-92D3A100BC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BBF439-FFA1-464B-9FEE-2E7DBF6F9F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0231C81-A923-41E7-A192-BD5CEE5A7942}"/>
              </a:ext>
            </a:extLst>
          </p:cNvPr>
          <p:cNvSpPr>
            <a:spLocks noGrp="1"/>
          </p:cNvSpPr>
          <p:nvPr>
            <p:ph type="dt" sz="half" idx="10"/>
          </p:nvPr>
        </p:nvSpPr>
        <p:spPr/>
        <p:txBody>
          <a:bodyPr/>
          <a:lstStyle/>
          <a:p>
            <a:fld id="{4399AF6C-6997-435F-B1DB-84145379AC4D}" type="datetimeFigureOut">
              <a:rPr lang="en-GB" smtClean="0"/>
              <a:t>06/12/2018</a:t>
            </a:fld>
            <a:endParaRPr lang="en-GB"/>
          </a:p>
        </p:txBody>
      </p:sp>
      <p:sp>
        <p:nvSpPr>
          <p:cNvPr id="5" name="Footer Placeholder 4">
            <a:extLst>
              <a:ext uri="{FF2B5EF4-FFF2-40B4-BE49-F238E27FC236}">
                <a16:creationId xmlns:a16="http://schemas.microsoft.com/office/drawing/2014/main" id="{5CFE3B8B-6A21-4A71-BAAA-8D20E48F49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E5B898-9266-4B39-96C2-6654934175E1}"/>
              </a:ext>
            </a:extLst>
          </p:cNvPr>
          <p:cNvSpPr>
            <a:spLocks noGrp="1"/>
          </p:cNvSpPr>
          <p:nvPr>
            <p:ph type="sldNum" sz="quarter" idx="12"/>
          </p:nvPr>
        </p:nvSpPr>
        <p:spPr/>
        <p:txBody>
          <a:bodyPr/>
          <a:lstStyle/>
          <a:p>
            <a:fld id="{50DC9538-8923-4E63-AE69-75C8AD5C5A87}" type="slidenum">
              <a:rPr lang="en-GB" smtClean="0"/>
              <a:t>‹#›</a:t>
            </a:fld>
            <a:endParaRPr lang="en-GB"/>
          </a:p>
        </p:txBody>
      </p:sp>
    </p:spTree>
    <p:extLst>
      <p:ext uri="{BB962C8B-B14F-4D97-AF65-F5344CB8AC3E}">
        <p14:creationId xmlns:p14="http://schemas.microsoft.com/office/powerpoint/2010/main" val="1716551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B2506-E262-4809-BACD-B27089FDB8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03DB10-3BE3-414F-8D1D-F564DF88126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96C031-ECFB-45AB-9EDE-100E57023E8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F97754-830C-4573-A868-90101A6598EA}"/>
              </a:ext>
            </a:extLst>
          </p:cNvPr>
          <p:cNvSpPr>
            <a:spLocks noGrp="1"/>
          </p:cNvSpPr>
          <p:nvPr>
            <p:ph type="dt" sz="half" idx="10"/>
          </p:nvPr>
        </p:nvSpPr>
        <p:spPr/>
        <p:txBody>
          <a:bodyPr/>
          <a:lstStyle/>
          <a:p>
            <a:fld id="{4399AF6C-6997-435F-B1DB-84145379AC4D}" type="datetimeFigureOut">
              <a:rPr lang="en-GB" smtClean="0"/>
              <a:t>06/12/2018</a:t>
            </a:fld>
            <a:endParaRPr lang="en-GB"/>
          </a:p>
        </p:txBody>
      </p:sp>
      <p:sp>
        <p:nvSpPr>
          <p:cNvPr id="6" name="Footer Placeholder 5">
            <a:extLst>
              <a:ext uri="{FF2B5EF4-FFF2-40B4-BE49-F238E27FC236}">
                <a16:creationId xmlns:a16="http://schemas.microsoft.com/office/drawing/2014/main" id="{F88FE681-B0EE-4A2A-A1D2-77DFA04518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18A64C-0EC0-4676-880A-19E0C630173D}"/>
              </a:ext>
            </a:extLst>
          </p:cNvPr>
          <p:cNvSpPr>
            <a:spLocks noGrp="1"/>
          </p:cNvSpPr>
          <p:nvPr>
            <p:ph type="sldNum" sz="quarter" idx="12"/>
          </p:nvPr>
        </p:nvSpPr>
        <p:spPr/>
        <p:txBody>
          <a:bodyPr/>
          <a:lstStyle/>
          <a:p>
            <a:fld id="{50DC9538-8923-4E63-AE69-75C8AD5C5A87}" type="slidenum">
              <a:rPr lang="en-GB" smtClean="0"/>
              <a:t>‹#›</a:t>
            </a:fld>
            <a:endParaRPr lang="en-GB"/>
          </a:p>
        </p:txBody>
      </p:sp>
    </p:spTree>
    <p:extLst>
      <p:ext uri="{BB962C8B-B14F-4D97-AF65-F5344CB8AC3E}">
        <p14:creationId xmlns:p14="http://schemas.microsoft.com/office/powerpoint/2010/main" val="3751984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E2D66-FE00-42C7-B260-0CBBA14E56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854085-5824-4EF9-9759-08BC463B35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D20DE0A-1C4D-497D-B8D8-4F1A613FFC4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EBC554-D178-4539-B1D0-21D2E65B62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B7EE7D9-A750-4F9F-90EB-465A04CF1A9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86C864-4B95-4D68-AB59-5765C12EE5BF}"/>
              </a:ext>
            </a:extLst>
          </p:cNvPr>
          <p:cNvSpPr>
            <a:spLocks noGrp="1"/>
          </p:cNvSpPr>
          <p:nvPr>
            <p:ph type="dt" sz="half" idx="10"/>
          </p:nvPr>
        </p:nvSpPr>
        <p:spPr/>
        <p:txBody>
          <a:bodyPr/>
          <a:lstStyle/>
          <a:p>
            <a:fld id="{4399AF6C-6997-435F-B1DB-84145379AC4D}" type="datetimeFigureOut">
              <a:rPr lang="en-GB" smtClean="0"/>
              <a:t>06/12/2018</a:t>
            </a:fld>
            <a:endParaRPr lang="en-GB"/>
          </a:p>
        </p:txBody>
      </p:sp>
      <p:sp>
        <p:nvSpPr>
          <p:cNvPr id="8" name="Footer Placeholder 7">
            <a:extLst>
              <a:ext uri="{FF2B5EF4-FFF2-40B4-BE49-F238E27FC236}">
                <a16:creationId xmlns:a16="http://schemas.microsoft.com/office/drawing/2014/main" id="{C36600BD-33E7-40EF-93D1-844C83163B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278CE8-DDBB-4B0A-9E8D-9C3520C6BAAA}"/>
              </a:ext>
            </a:extLst>
          </p:cNvPr>
          <p:cNvSpPr>
            <a:spLocks noGrp="1"/>
          </p:cNvSpPr>
          <p:nvPr>
            <p:ph type="sldNum" sz="quarter" idx="12"/>
          </p:nvPr>
        </p:nvSpPr>
        <p:spPr/>
        <p:txBody>
          <a:bodyPr/>
          <a:lstStyle/>
          <a:p>
            <a:fld id="{50DC9538-8923-4E63-AE69-75C8AD5C5A87}" type="slidenum">
              <a:rPr lang="en-GB" smtClean="0"/>
              <a:t>‹#›</a:t>
            </a:fld>
            <a:endParaRPr lang="en-GB"/>
          </a:p>
        </p:txBody>
      </p:sp>
    </p:spTree>
    <p:extLst>
      <p:ext uri="{BB962C8B-B14F-4D97-AF65-F5344CB8AC3E}">
        <p14:creationId xmlns:p14="http://schemas.microsoft.com/office/powerpoint/2010/main" val="1297712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35816-A85C-43BE-9F64-872A3B6988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3A5B50-B5B5-4D7E-B7E3-E09DFF1D9626}"/>
              </a:ext>
            </a:extLst>
          </p:cNvPr>
          <p:cNvSpPr>
            <a:spLocks noGrp="1"/>
          </p:cNvSpPr>
          <p:nvPr>
            <p:ph type="dt" sz="half" idx="10"/>
          </p:nvPr>
        </p:nvSpPr>
        <p:spPr/>
        <p:txBody>
          <a:bodyPr/>
          <a:lstStyle/>
          <a:p>
            <a:fld id="{4399AF6C-6997-435F-B1DB-84145379AC4D}" type="datetimeFigureOut">
              <a:rPr lang="en-GB" smtClean="0"/>
              <a:t>06/12/2018</a:t>
            </a:fld>
            <a:endParaRPr lang="en-GB"/>
          </a:p>
        </p:txBody>
      </p:sp>
      <p:sp>
        <p:nvSpPr>
          <p:cNvPr id="4" name="Footer Placeholder 3">
            <a:extLst>
              <a:ext uri="{FF2B5EF4-FFF2-40B4-BE49-F238E27FC236}">
                <a16:creationId xmlns:a16="http://schemas.microsoft.com/office/drawing/2014/main" id="{DC700011-4C34-4805-8AE0-83FA8C15C0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786239-1CBD-42C3-8AA2-703DE367032C}"/>
              </a:ext>
            </a:extLst>
          </p:cNvPr>
          <p:cNvSpPr>
            <a:spLocks noGrp="1"/>
          </p:cNvSpPr>
          <p:nvPr>
            <p:ph type="sldNum" sz="quarter" idx="12"/>
          </p:nvPr>
        </p:nvSpPr>
        <p:spPr/>
        <p:txBody>
          <a:bodyPr/>
          <a:lstStyle/>
          <a:p>
            <a:fld id="{50DC9538-8923-4E63-AE69-75C8AD5C5A87}" type="slidenum">
              <a:rPr lang="en-GB" smtClean="0"/>
              <a:t>‹#›</a:t>
            </a:fld>
            <a:endParaRPr lang="en-GB"/>
          </a:p>
        </p:txBody>
      </p:sp>
    </p:spTree>
    <p:extLst>
      <p:ext uri="{BB962C8B-B14F-4D97-AF65-F5344CB8AC3E}">
        <p14:creationId xmlns:p14="http://schemas.microsoft.com/office/powerpoint/2010/main" val="362186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371EF8-606F-4C1F-B13A-739640A4285A}"/>
              </a:ext>
            </a:extLst>
          </p:cNvPr>
          <p:cNvSpPr>
            <a:spLocks noGrp="1"/>
          </p:cNvSpPr>
          <p:nvPr>
            <p:ph type="dt" sz="half" idx="10"/>
          </p:nvPr>
        </p:nvSpPr>
        <p:spPr/>
        <p:txBody>
          <a:bodyPr/>
          <a:lstStyle/>
          <a:p>
            <a:fld id="{4399AF6C-6997-435F-B1DB-84145379AC4D}" type="datetimeFigureOut">
              <a:rPr lang="en-GB" smtClean="0"/>
              <a:t>06/12/2018</a:t>
            </a:fld>
            <a:endParaRPr lang="en-GB"/>
          </a:p>
        </p:txBody>
      </p:sp>
      <p:sp>
        <p:nvSpPr>
          <p:cNvPr id="3" name="Footer Placeholder 2">
            <a:extLst>
              <a:ext uri="{FF2B5EF4-FFF2-40B4-BE49-F238E27FC236}">
                <a16:creationId xmlns:a16="http://schemas.microsoft.com/office/drawing/2014/main" id="{E06019C4-EDD9-489A-8E34-3C71EAFB79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FDD862-84E6-496E-AB6D-912608ABDF42}"/>
              </a:ext>
            </a:extLst>
          </p:cNvPr>
          <p:cNvSpPr>
            <a:spLocks noGrp="1"/>
          </p:cNvSpPr>
          <p:nvPr>
            <p:ph type="sldNum" sz="quarter" idx="12"/>
          </p:nvPr>
        </p:nvSpPr>
        <p:spPr/>
        <p:txBody>
          <a:bodyPr/>
          <a:lstStyle/>
          <a:p>
            <a:fld id="{50DC9538-8923-4E63-AE69-75C8AD5C5A87}" type="slidenum">
              <a:rPr lang="en-GB" smtClean="0"/>
              <a:t>‹#›</a:t>
            </a:fld>
            <a:endParaRPr lang="en-GB"/>
          </a:p>
        </p:txBody>
      </p:sp>
    </p:spTree>
    <p:extLst>
      <p:ext uri="{BB962C8B-B14F-4D97-AF65-F5344CB8AC3E}">
        <p14:creationId xmlns:p14="http://schemas.microsoft.com/office/powerpoint/2010/main" val="1389474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C34CE-34C7-44C6-9F92-337FDA843B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C5232F-C0C9-4957-9B50-AC600E19C1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5BB638-3587-4D8D-ABD4-6EAA2AED17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CB97817-DC59-4EF6-9983-A5AC05DC0337}"/>
              </a:ext>
            </a:extLst>
          </p:cNvPr>
          <p:cNvSpPr>
            <a:spLocks noGrp="1"/>
          </p:cNvSpPr>
          <p:nvPr>
            <p:ph type="dt" sz="half" idx="10"/>
          </p:nvPr>
        </p:nvSpPr>
        <p:spPr/>
        <p:txBody>
          <a:bodyPr/>
          <a:lstStyle/>
          <a:p>
            <a:fld id="{4399AF6C-6997-435F-B1DB-84145379AC4D}" type="datetimeFigureOut">
              <a:rPr lang="en-GB" smtClean="0"/>
              <a:t>06/12/2018</a:t>
            </a:fld>
            <a:endParaRPr lang="en-GB"/>
          </a:p>
        </p:txBody>
      </p:sp>
      <p:sp>
        <p:nvSpPr>
          <p:cNvPr id="6" name="Footer Placeholder 5">
            <a:extLst>
              <a:ext uri="{FF2B5EF4-FFF2-40B4-BE49-F238E27FC236}">
                <a16:creationId xmlns:a16="http://schemas.microsoft.com/office/drawing/2014/main" id="{33C8FE7B-58B1-4F5D-82BB-0A5BB5763B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F7B3D8-14B0-4CCA-AA14-65ED13BCC43F}"/>
              </a:ext>
            </a:extLst>
          </p:cNvPr>
          <p:cNvSpPr>
            <a:spLocks noGrp="1"/>
          </p:cNvSpPr>
          <p:nvPr>
            <p:ph type="sldNum" sz="quarter" idx="12"/>
          </p:nvPr>
        </p:nvSpPr>
        <p:spPr/>
        <p:txBody>
          <a:bodyPr/>
          <a:lstStyle/>
          <a:p>
            <a:fld id="{50DC9538-8923-4E63-AE69-75C8AD5C5A87}" type="slidenum">
              <a:rPr lang="en-GB" smtClean="0"/>
              <a:t>‹#›</a:t>
            </a:fld>
            <a:endParaRPr lang="en-GB"/>
          </a:p>
        </p:txBody>
      </p:sp>
    </p:spTree>
    <p:extLst>
      <p:ext uri="{BB962C8B-B14F-4D97-AF65-F5344CB8AC3E}">
        <p14:creationId xmlns:p14="http://schemas.microsoft.com/office/powerpoint/2010/main" val="2347358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03478-02C2-42D9-8772-FF8CCED52B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2398DE-5D3E-4F3E-BB41-49ACC4E2F5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A3F5B22-FE0D-4C89-8A01-1C600FCAFA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AF8DAD-A1ED-4FD7-B642-03DF66A24806}"/>
              </a:ext>
            </a:extLst>
          </p:cNvPr>
          <p:cNvSpPr>
            <a:spLocks noGrp="1"/>
          </p:cNvSpPr>
          <p:nvPr>
            <p:ph type="dt" sz="half" idx="10"/>
          </p:nvPr>
        </p:nvSpPr>
        <p:spPr/>
        <p:txBody>
          <a:bodyPr/>
          <a:lstStyle/>
          <a:p>
            <a:fld id="{4399AF6C-6997-435F-B1DB-84145379AC4D}" type="datetimeFigureOut">
              <a:rPr lang="en-GB" smtClean="0"/>
              <a:t>06/12/2018</a:t>
            </a:fld>
            <a:endParaRPr lang="en-GB"/>
          </a:p>
        </p:txBody>
      </p:sp>
      <p:sp>
        <p:nvSpPr>
          <p:cNvPr id="6" name="Footer Placeholder 5">
            <a:extLst>
              <a:ext uri="{FF2B5EF4-FFF2-40B4-BE49-F238E27FC236}">
                <a16:creationId xmlns:a16="http://schemas.microsoft.com/office/drawing/2014/main" id="{BFE1BB65-BF78-4A91-94E9-7D275AB1F3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2701E9-719E-4D65-8CB6-1BF24E4C50BC}"/>
              </a:ext>
            </a:extLst>
          </p:cNvPr>
          <p:cNvSpPr>
            <a:spLocks noGrp="1"/>
          </p:cNvSpPr>
          <p:nvPr>
            <p:ph type="sldNum" sz="quarter" idx="12"/>
          </p:nvPr>
        </p:nvSpPr>
        <p:spPr/>
        <p:txBody>
          <a:bodyPr/>
          <a:lstStyle/>
          <a:p>
            <a:fld id="{50DC9538-8923-4E63-AE69-75C8AD5C5A87}" type="slidenum">
              <a:rPr lang="en-GB" smtClean="0"/>
              <a:t>‹#›</a:t>
            </a:fld>
            <a:endParaRPr lang="en-GB"/>
          </a:p>
        </p:txBody>
      </p:sp>
    </p:spTree>
    <p:extLst>
      <p:ext uri="{BB962C8B-B14F-4D97-AF65-F5344CB8AC3E}">
        <p14:creationId xmlns:p14="http://schemas.microsoft.com/office/powerpoint/2010/main" val="3137349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07D5B-389A-43CF-A2EB-D363C95CA7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1E188F-B1DF-40BD-B6C9-F8C142CD317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A23585-EDA5-49F1-A9F9-7A3D04318CFA}"/>
              </a:ext>
            </a:extLst>
          </p:cNvPr>
          <p:cNvSpPr>
            <a:spLocks noGrp="1"/>
          </p:cNvSpPr>
          <p:nvPr>
            <p:ph type="dt" sz="half" idx="10"/>
          </p:nvPr>
        </p:nvSpPr>
        <p:spPr/>
        <p:txBody>
          <a:bodyPr/>
          <a:lstStyle/>
          <a:p>
            <a:fld id="{4399AF6C-6997-435F-B1DB-84145379AC4D}" type="datetimeFigureOut">
              <a:rPr lang="en-GB" smtClean="0"/>
              <a:t>06/12/2018</a:t>
            </a:fld>
            <a:endParaRPr lang="en-GB"/>
          </a:p>
        </p:txBody>
      </p:sp>
      <p:sp>
        <p:nvSpPr>
          <p:cNvPr id="5" name="Footer Placeholder 4">
            <a:extLst>
              <a:ext uri="{FF2B5EF4-FFF2-40B4-BE49-F238E27FC236}">
                <a16:creationId xmlns:a16="http://schemas.microsoft.com/office/drawing/2014/main" id="{D06EF6BB-DBF2-4B94-910F-69B6AC5E53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31486C-3C8C-4FF0-B915-0B0177362BA9}"/>
              </a:ext>
            </a:extLst>
          </p:cNvPr>
          <p:cNvSpPr>
            <a:spLocks noGrp="1"/>
          </p:cNvSpPr>
          <p:nvPr>
            <p:ph type="sldNum" sz="quarter" idx="12"/>
          </p:nvPr>
        </p:nvSpPr>
        <p:spPr/>
        <p:txBody>
          <a:bodyPr/>
          <a:lstStyle/>
          <a:p>
            <a:fld id="{50DC9538-8923-4E63-AE69-75C8AD5C5A87}" type="slidenum">
              <a:rPr lang="en-GB" smtClean="0"/>
              <a:t>‹#›</a:t>
            </a:fld>
            <a:endParaRPr lang="en-GB"/>
          </a:p>
        </p:txBody>
      </p:sp>
    </p:spTree>
    <p:extLst>
      <p:ext uri="{BB962C8B-B14F-4D97-AF65-F5344CB8AC3E}">
        <p14:creationId xmlns:p14="http://schemas.microsoft.com/office/powerpoint/2010/main" val="800035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05A096-467C-4638-9BA0-E61725B684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2C3C7A-CCA6-4196-93F0-C624AB6C2C4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7ABF13-2F7A-4AF6-AFE3-F7CC25632ADB}"/>
              </a:ext>
            </a:extLst>
          </p:cNvPr>
          <p:cNvSpPr>
            <a:spLocks noGrp="1"/>
          </p:cNvSpPr>
          <p:nvPr>
            <p:ph type="dt" sz="half" idx="10"/>
          </p:nvPr>
        </p:nvSpPr>
        <p:spPr/>
        <p:txBody>
          <a:bodyPr/>
          <a:lstStyle/>
          <a:p>
            <a:fld id="{4399AF6C-6997-435F-B1DB-84145379AC4D}" type="datetimeFigureOut">
              <a:rPr lang="en-GB" smtClean="0"/>
              <a:t>06/12/2018</a:t>
            </a:fld>
            <a:endParaRPr lang="en-GB"/>
          </a:p>
        </p:txBody>
      </p:sp>
      <p:sp>
        <p:nvSpPr>
          <p:cNvPr id="5" name="Footer Placeholder 4">
            <a:extLst>
              <a:ext uri="{FF2B5EF4-FFF2-40B4-BE49-F238E27FC236}">
                <a16:creationId xmlns:a16="http://schemas.microsoft.com/office/drawing/2014/main" id="{64C3095B-C2D3-447A-A5D0-64FFC86BD9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416A5C-2447-4417-B3DB-6D6FF21E8A20}"/>
              </a:ext>
            </a:extLst>
          </p:cNvPr>
          <p:cNvSpPr>
            <a:spLocks noGrp="1"/>
          </p:cNvSpPr>
          <p:nvPr>
            <p:ph type="sldNum" sz="quarter" idx="12"/>
          </p:nvPr>
        </p:nvSpPr>
        <p:spPr/>
        <p:txBody>
          <a:bodyPr/>
          <a:lstStyle/>
          <a:p>
            <a:fld id="{50DC9538-8923-4E63-AE69-75C8AD5C5A87}" type="slidenum">
              <a:rPr lang="en-GB" smtClean="0"/>
              <a:t>‹#›</a:t>
            </a:fld>
            <a:endParaRPr lang="en-GB"/>
          </a:p>
        </p:txBody>
      </p:sp>
    </p:spTree>
    <p:extLst>
      <p:ext uri="{BB962C8B-B14F-4D97-AF65-F5344CB8AC3E}">
        <p14:creationId xmlns:p14="http://schemas.microsoft.com/office/powerpoint/2010/main" val="3427034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A47B6C-F020-493D-A8D0-987ABCA096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B757F2-2315-407F-B32C-1EB4F6EA8F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781080-9AFF-4989-9B72-7A5CE0A4C3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99AF6C-6997-435F-B1DB-84145379AC4D}" type="datetimeFigureOut">
              <a:rPr lang="en-GB" smtClean="0"/>
              <a:t>06/12/2018</a:t>
            </a:fld>
            <a:endParaRPr lang="en-GB"/>
          </a:p>
        </p:txBody>
      </p:sp>
      <p:sp>
        <p:nvSpPr>
          <p:cNvPr id="5" name="Footer Placeholder 4">
            <a:extLst>
              <a:ext uri="{FF2B5EF4-FFF2-40B4-BE49-F238E27FC236}">
                <a16:creationId xmlns:a16="http://schemas.microsoft.com/office/drawing/2014/main" id="{8FCD9D47-C458-4138-A22D-A13FFCDE69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3F289D9-8FE6-418C-9F70-C24ADF2DA3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DC9538-8923-4E63-AE69-75C8AD5C5A87}" type="slidenum">
              <a:rPr lang="en-GB" smtClean="0"/>
              <a:t>‹#›</a:t>
            </a:fld>
            <a:endParaRPr lang="en-GB"/>
          </a:p>
        </p:txBody>
      </p:sp>
    </p:spTree>
    <p:extLst>
      <p:ext uri="{BB962C8B-B14F-4D97-AF65-F5344CB8AC3E}">
        <p14:creationId xmlns:p14="http://schemas.microsoft.com/office/powerpoint/2010/main" val="37627941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uniqueblushboutique@gmail.co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8AAEB-C8E7-4342-8289-B07E39BE4127}"/>
              </a:ext>
            </a:extLst>
          </p:cNvPr>
          <p:cNvSpPr>
            <a:spLocks noGrp="1"/>
          </p:cNvSpPr>
          <p:nvPr>
            <p:ph type="ctrTitle"/>
          </p:nvPr>
        </p:nvSpPr>
        <p:spPr/>
        <p:txBody>
          <a:bodyPr>
            <a:normAutofit/>
          </a:bodyPr>
          <a:lstStyle/>
          <a:p>
            <a:r>
              <a:rPr lang="en-GB" dirty="0"/>
              <a:t>Website</a:t>
            </a:r>
            <a:br>
              <a:rPr lang="en-GB" dirty="0"/>
            </a:br>
            <a:r>
              <a:rPr lang="en-GB" sz="4400" dirty="0">
                <a:hlinkClick r:id="rId2"/>
              </a:rPr>
              <a:t>uniqueblushboutique@gmail.com</a:t>
            </a:r>
            <a:br>
              <a:rPr lang="en-GB" sz="4400" dirty="0"/>
            </a:br>
            <a:r>
              <a:rPr lang="en-GB" sz="4400" dirty="0"/>
              <a:t>Password – Dreamgirl007</a:t>
            </a:r>
          </a:p>
        </p:txBody>
      </p:sp>
      <p:sp>
        <p:nvSpPr>
          <p:cNvPr id="3" name="Subtitle 2">
            <a:extLst>
              <a:ext uri="{FF2B5EF4-FFF2-40B4-BE49-F238E27FC236}">
                <a16:creationId xmlns:a16="http://schemas.microsoft.com/office/drawing/2014/main" id="{6516812B-1772-4225-ABD0-F7B2B3A605CF}"/>
              </a:ext>
            </a:extLst>
          </p:cNvPr>
          <p:cNvSpPr>
            <a:spLocks noGrp="1"/>
          </p:cNvSpPr>
          <p:nvPr>
            <p:ph type="subTitle" idx="1"/>
          </p:nvPr>
        </p:nvSpPr>
        <p:spPr/>
        <p:txBody>
          <a:bodyPr>
            <a:normAutofit fontScale="77500" lnSpcReduction="20000"/>
          </a:bodyPr>
          <a:lstStyle/>
          <a:p>
            <a:r>
              <a:rPr lang="en-GB" dirty="0"/>
              <a:t>Friha Liaqat Nawaz 1709515</a:t>
            </a:r>
          </a:p>
          <a:p>
            <a:r>
              <a:rPr lang="en-GB" dirty="0"/>
              <a:t>Sultana Islam</a:t>
            </a:r>
          </a:p>
          <a:p>
            <a:r>
              <a:rPr lang="en-GB" dirty="0" err="1"/>
              <a:t>Mehek</a:t>
            </a:r>
            <a:r>
              <a:rPr lang="en-GB" dirty="0"/>
              <a:t> Sayeed</a:t>
            </a:r>
          </a:p>
          <a:p>
            <a:r>
              <a:rPr lang="en-GB" dirty="0" err="1"/>
              <a:t>Fulmodina</a:t>
            </a:r>
            <a:r>
              <a:rPr lang="en-GB" dirty="0"/>
              <a:t> Hannan</a:t>
            </a:r>
          </a:p>
          <a:p>
            <a:r>
              <a:rPr lang="en-GB" dirty="0" err="1"/>
              <a:t>Papia</a:t>
            </a:r>
            <a:r>
              <a:rPr lang="en-GB" dirty="0"/>
              <a:t> Russell</a:t>
            </a:r>
          </a:p>
        </p:txBody>
      </p:sp>
    </p:spTree>
    <p:extLst>
      <p:ext uri="{BB962C8B-B14F-4D97-AF65-F5344CB8AC3E}">
        <p14:creationId xmlns:p14="http://schemas.microsoft.com/office/powerpoint/2010/main" val="2355770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CBD6A0-F179-4787-B00F-B15281DDCBE8}"/>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1585673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62BB2E8-387A-4EB6-98B0-69AD009D2111}"/>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3526655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10A48A-15D7-4DC0-AA01-3DF3C2136929}"/>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2855917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75392C-24A3-4C98-9122-87137ED4999C}"/>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2478713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A079320-0CE6-45F7-983B-9519B355D380}"/>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274190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A70119-63E0-401D-875F-258A61494329}"/>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3381621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856526-83BB-4A4B-9C65-282A8B1F3F70}"/>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3886433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4D0DD-E18B-43CC-A5AA-DBFF1F63355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56AD39-CC6C-46E4-9762-69442C1024A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BAA0514C-9FBC-4FC1-A40E-A2D1BC753B2B}"/>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2565706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A61A5-1A7B-4F5D-8C3D-80FD850A3F7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C7F910-BDB4-4BB1-818E-B2729058D9B9}"/>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355E947C-0E98-4C24-96E4-21681AF16776}"/>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96532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8DCAD-F5CF-4420-AD98-39F3E2B887F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D96D098-C985-437D-80A8-AABE24971D2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B1254540-3183-43FA-B440-A6B344BEBE34}"/>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1530833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3B740-6A86-49B9-820C-5527B08819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E719158-022A-4695-A6E5-A53A76A222C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3B7B596-C86E-49D1-AD6B-02ADC18A440C}"/>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2876978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8040F-1EB0-40B3-83D6-E4446E18C9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A1D5CF-2048-4BDC-BA0F-7230758B567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12D91342-529C-44E5-9C18-0A3C5F1CB4E1}"/>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424238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DE4EF-9710-48D4-9E21-07B348619A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7EB96C-8ADD-460C-8049-20F24761BE7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8D269950-6CA9-45B6-9BC8-02529CAC5E8E}"/>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1944863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BF9BB-3FC1-4A85-9C55-484CF89C27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8B2677F-A9CF-4784-A496-AEFE62E60AB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2F4BE6AC-E9B9-4F83-8E62-CD3138164A71}"/>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3187021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7AA72-5BEE-4C02-973A-DE08EE7957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45DCF4-4457-4308-8A23-10CC2C0E6A7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8F845D5-626F-4BA0-B712-694FE7AFC175}"/>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1374886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D3378-854F-47F5-9201-1572377829C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CC6395F-F9B4-466C-9554-8E7CA2A2399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89EA1923-FE98-436E-91B6-D806012EEE3B}"/>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547638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33156-D351-4388-982A-6AB3A89FA5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6EEFB7-82EB-42F4-B15A-AC0608B20BD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2D2A107B-3A50-402A-87BF-77955B3EF873}"/>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3800178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AF0EC-0F04-4BD4-89D0-ED8CD455B77F}"/>
              </a:ext>
            </a:extLst>
          </p:cNvPr>
          <p:cNvSpPr>
            <a:spLocks noGrp="1"/>
          </p:cNvSpPr>
          <p:nvPr>
            <p:ph type="title"/>
          </p:nvPr>
        </p:nvSpPr>
        <p:spPr/>
        <p:txBody>
          <a:bodyPr/>
          <a:lstStyle/>
          <a:p>
            <a:r>
              <a:rPr lang="en-GB" dirty="0"/>
              <a:t>Contribution</a:t>
            </a:r>
          </a:p>
        </p:txBody>
      </p:sp>
      <p:sp>
        <p:nvSpPr>
          <p:cNvPr id="3" name="Content Placeholder 2">
            <a:extLst>
              <a:ext uri="{FF2B5EF4-FFF2-40B4-BE49-F238E27FC236}">
                <a16:creationId xmlns:a16="http://schemas.microsoft.com/office/drawing/2014/main" id="{4F381478-D582-46F5-B6D3-A86E16253706}"/>
              </a:ext>
            </a:extLst>
          </p:cNvPr>
          <p:cNvSpPr>
            <a:spLocks noGrp="1"/>
          </p:cNvSpPr>
          <p:nvPr>
            <p:ph idx="1"/>
          </p:nvPr>
        </p:nvSpPr>
        <p:spPr/>
        <p:txBody>
          <a:bodyPr/>
          <a:lstStyle/>
          <a:p>
            <a:pPr marL="0" indent="0">
              <a:buNone/>
            </a:pPr>
            <a:r>
              <a:rPr lang="en-GB" dirty="0"/>
              <a:t>My contribution for the website was to plan the lay out of the front page and what content was going to be included, also giving the role to each team member on what there part of there website they were to work on.</a:t>
            </a:r>
          </a:p>
          <a:p>
            <a:pPr marL="0" indent="0">
              <a:buNone/>
            </a:pPr>
            <a:r>
              <a:rPr lang="en-GB" dirty="0"/>
              <a:t>Along with planning the front page I also did the reviews page for the website.</a:t>
            </a:r>
          </a:p>
          <a:p>
            <a:pPr marL="0" indent="0">
              <a:buNone/>
            </a:pPr>
            <a:endParaRPr lang="en-GB" dirty="0"/>
          </a:p>
        </p:txBody>
      </p:sp>
    </p:spTree>
    <p:extLst>
      <p:ext uri="{BB962C8B-B14F-4D97-AF65-F5344CB8AC3E}">
        <p14:creationId xmlns:p14="http://schemas.microsoft.com/office/powerpoint/2010/main" val="9226018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C05A7-8CD6-4063-A265-56689C77578E}"/>
              </a:ext>
            </a:extLst>
          </p:cNvPr>
          <p:cNvSpPr>
            <a:spLocks noGrp="1"/>
          </p:cNvSpPr>
          <p:nvPr>
            <p:ph type="title"/>
          </p:nvPr>
        </p:nvSpPr>
        <p:spPr/>
        <p:txBody>
          <a:bodyPr>
            <a:normAutofit/>
          </a:bodyPr>
          <a:lstStyle/>
          <a:p>
            <a:r>
              <a:rPr lang="en-GB" sz="2800" dirty="0"/>
              <a:t>Here is the draft copy that I did when planning the front page</a:t>
            </a:r>
          </a:p>
        </p:txBody>
      </p:sp>
      <p:pic>
        <p:nvPicPr>
          <p:cNvPr id="4" name="Picture 3">
            <a:extLst>
              <a:ext uri="{FF2B5EF4-FFF2-40B4-BE49-F238E27FC236}">
                <a16:creationId xmlns:a16="http://schemas.microsoft.com/office/drawing/2014/main" id="{94A64AA0-59C6-4CA0-AA45-58E1E40BDC3A}"/>
              </a:ext>
            </a:extLst>
          </p:cNvPr>
          <p:cNvPicPr>
            <a:picLocks noChangeAspect="1"/>
          </p:cNvPicPr>
          <p:nvPr/>
        </p:nvPicPr>
        <p:blipFill>
          <a:blip r:embed="rId2"/>
          <a:stretch>
            <a:fillRect/>
          </a:stretch>
        </p:blipFill>
        <p:spPr>
          <a:xfrm>
            <a:off x="0" y="1417032"/>
            <a:ext cx="9674578" cy="5439294"/>
          </a:xfrm>
          <a:prstGeom prst="rect">
            <a:avLst/>
          </a:prstGeom>
        </p:spPr>
      </p:pic>
    </p:spTree>
    <p:extLst>
      <p:ext uri="{BB962C8B-B14F-4D97-AF65-F5344CB8AC3E}">
        <p14:creationId xmlns:p14="http://schemas.microsoft.com/office/powerpoint/2010/main" val="35671435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7584D-97BC-432C-A828-61D4D00D8553}"/>
              </a:ext>
            </a:extLst>
          </p:cNvPr>
          <p:cNvSpPr>
            <a:spLocks noGrp="1"/>
          </p:cNvSpPr>
          <p:nvPr>
            <p:ph type="title"/>
          </p:nvPr>
        </p:nvSpPr>
        <p:spPr/>
        <p:txBody>
          <a:bodyPr/>
          <a:lstStyle/>
          <a:p>
            <a:r>
              <a:rPr lang="en-GB" dirty="0"/>
              <a:t>The following slides are the reviews page done by myself</a:t>
            </a:r>
          </a:p>
        </p:txBody>
      </p:sp>
      <p:pic>
        <p:nvPicPr>
          <p:cNvPr id="4" name="Content Placeholder 3">
            <a:extLst>
              <a:ext uri="{FF2B5EF4-FFF2-40B4-BE49-F238E27FC236}">
                <a16:creationId xmlns:a16="http://schemas.microsoft.com/office/drawing/2014/main" id="{7DF8E31E-970C-4024-9088-ED46E39327A8}"/>
              </a:ext>
            </a:extLst>
          </p:cNvPr>
          <p:cNvPicPr>
            <a:picLocks noGrp="1" noChangeAspect="1"/>
          </p:cNvPicPr>
          <p:nvPr>
            <p:ph idx="1"/>
          </p:nvPr>
        </p:nvPicPr>
        <p:blipFill>
          <a:blip r:embed="rId2"/>
          <a:stretch>
            <a:fillRect/>
          </a:stretch>
        </p:blipFill>
        <p:spPr>
          <a:xfrm>
            <a:off x="2226255" y="1825625"/>
            <a:ext cx="7739489" cy="4351338"/>
          </a:xfrm>
          <a:prstGeom prst="rect">
            <a:avLst/>
          </a:prstGeom>
        </p:spPr>
      </p:pic>
    </p:spTree>
    <p:extLst>
      <p:ext uri="{BB962C8B-B14F-4D97-AF65-F5344CB8AC3E}">
        <p14:creationId xmlns:p14="http://schemas.microsoft.com/office/powerpoint/2010/main" val="2245372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84391-A7E1-40F5-9A9B-4592E6D039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BB1A5D-2A66-44D1-82BE-9313AAF449E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26449EA-8E5B-47B1-9365-7E4C95CFA768}"/>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39801638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D5919-4008-4D1E-9EE9-8E4CFAAD0A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0BE1967-2803-40AC-88C2-04E2F866E9B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E5E8D7F-BD86-432E-8A9E-1497E11AE404}"/>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2972944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98</Words>
  <Application>Microsoft Office PowerPoint</Application>
  <PresentationFormat>Widescreen</PresentationFormat>
  <Paragraphs>11</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Website uniqueblushboutique@gmail.com Password – Dreamgirl007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Contribution</vt:lpstr>
      <vt:lpstr>Here is the draft copy that I did when planning the front page</vt:lpstr>
      <vt:lpstr>The following slides are the reviews page done by myself</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Website uniqueblushboutique@gmail.com Password – Dreamgirl007</dc:title>
  <dc:creator>Friha Liaqat nawaz (1709515)</dc:creator>
  <cp:lastModifiedBy>Friha Liaqat nawaz (1709515)</cp:lastModifiedBy>
  <cp:revision>3</cp:revision>
  <dcterms:created xsi:type="dcterms:W3CDTF">2018-12-06T22:23:02Z</dcterms:created>
  <dcterms:modified xsi:type="dcterms:W3CDTF">2018-12-06T22:45:03Z</dcterms:modified>
</cp:coreProperties>
</file>