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361" r:id="rId6"/>
    <p:sldId id="362" r:id="rId7"/>
    <p:sldId id="363" r:id="rId8"/>
    <p:sldId id="364" r:id="rId9"/>
    <p:sldId id="365" r:id="rId10"/>
    <p:sldId id="267" r:id="rId11"/>
    <p:sldId id="268" r:id="rId12"/>
    <p:sldId id="366" r:id="rId13"/>
    <p:sldId id="269" r:id="rId14"/>
    <p:sldId id="270" r:id="rId15"/>
    <p:sldId id="271" r:id="rId16"/>
    <p:sldId id="272" r:id="rId17"/>
    <p:sldId id="367" r:id="rId18"/>
    <p:sldId id="368" r:id="rId19"/>
    <p:sldId id="369" r:id="rId20"/>
    <p:sldId id="370" r:id="rId21"/>
    <p:sldId id="371" r:id="rId22"/>
    <p:sldId id="372" r:id="rId23"/>
    <p:sldId id="373" r:id="rId24"/>
    <p:sldId id="374" r:id="rId25"/>
    <p:sldId id="375" r:id="rId26"/>
    <p:sldId id="376" r:id="rId27"/>
    <p:sldId id="282" r:id="rId28"/>
    <p:sldId id="377" r:id="rId29"/>
    <p:sldId id="378" r:id="rId30"/>
    <p:sldId id="284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651157-5E19-4F4B-A545-26F494F93F4A}" v="24" dt="2022-01-24T12:55:38.3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20"/>
    <p:restoredTop sz="84464"/>
  </p:normalViewPr>
  <p:slideViewPr>
    <p:cSldViewPr>
      <p:cViewPr varScale="1">
        <p:scale>
          <a:sx n="73" d="100"/>
          <a:sy n="73" d="100"/>
        </p:scale>
        <p:origin x="9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6A651157-5E19-4F4B-A545-26F494F93F4A}"/>
    <pc:docChg chg="addSld delSld modSld">
      <pc:chgData name="Daniel Martin" userId="bc0b2b10-d91a-4eec-87fa-aaa1a3af584d" providerId="ADAL" clId="{6A651157-5E19-4F4B-A545-26F494F93F4A}" dt="2022-01-24T12:55:38.396" v="147" actId="20577"/>
      <pc:docMkLst>
        <pc:docMk/>
      </pc:docMkLst>
      <pc:sldChg chg="modSp mod">
        <pc:chgData name="Daniel Martin" userId="bc0b2b10-d91a-4eec-87fa-aaa1a3af584d" providerId="ADAL" clId="{6A651157-5E19-4F4B-A545-26F494F93F4A}" dt="2022-01-24T12:48:15.093" v="17" actId="20577"/>
        <pc:sldMkLst>
          <pc:docMk/>
          <pc:sldMk cId="3408955283" sldId="256"/>
        </pc:sldMkLst>
        <pc:spChg chg="mod">
          <ac:chgData name="Daniel Martin" userId="bc0b2b10-d91a-4eec-87fa-aaa1a3af584d" providerId="ADAL" clId="{6A651157-5E19-4F4B-A545-26F494F93F4A}" dt="2022-01-24T12:48:15.093" v="17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249046305" sldId="263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1096979846" sldId="264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1783588406" sldId="265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1472254427" sldId="266"/>
        </pc:sldMkLst>
      </pc:sldChg>
      <pc:sldChg chg="modSp add mod">
        <pc:chgData name="Daniel Martin" userId="bc0b2b10-d91a-4eec-87fa-aaa1a3af584d" providerId="ADAL" clId="{6A651157-5E19-4F4B-A545-26F494F93F4A}" dt="2022-01-24T12:50:32.273" v="49" actId="255"/>
        <pc:sldMkLst>
          <pc:docMk/>
          <pc:sldMk cId="953954989" sldId="267"/>
        </pc:sldMkLst>
        <pc:spChg chg="mod">
          <ac:chgData name="Daniel Martin" userId="bc0b2b10-d91a-4eec-87fa-aaa1a3af584d" providerId="ADAL" clId="{6A651157-5E19-4F4B-A545-26F494F93F4A}" dt="2022-01-24T12:50:32.273" v="49" actId="255"/>
          <ac:spMkLst>
            <pc:docMk/>
            <pc:sldMk cId="953954989" sldId="267"/>
            <ac:spMk id="6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1:05.024" v="60" actId="20577"/>
        <pc:sldMkLst>
          <pc:docMk/>
          <pc:sldMk cId="439035354" sldId="268"/>
        </pc:sldMkLst>
        <pc:spChg chg="mod">
          <ac:chgData name="Daniel Martin" userId="bc0b2b10-d91a-4eec-87fa-aaa1a3af584d" providerId="ADAL" clId="{6A651157-5E19-4F4B-A545-26F494F93F4A}" dt="2022-01-24T12:51:05.024" v="60" actId="20577"/>
          <ac:spMkLst>
            <pc:docMk/>
            <pc:sldMk cId="439035354" sldId="268"/>
            <ac:spMk id="6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1:24.962" v="69" actId="255"/>
        <pc:sldMkLst>
          <pc:docMk/>
          <pc:sldMk cId="363598826" sldId="269"/>
        </pc:sldMkLst>
        <pc:spChg chg="mod">
          <ac:chgData name="Daniel Martin" userId="bc0b2b10-d91a-4eec-87fa-aaa1a3af584d" providerId="ADAL" clId="{6A651157-5E19-4F4B-A545-26F494F93F4A}" dt="2022-01-24T12:51:24.962" v="69" actId="255"/>
          <ac:spMkLst>
            <pc:docMk/>
            <pc:sldMk cId="363598826" sldId="269"/>
            <ac:spMk id="6" creationId="{00000000-0000-0000-0000-000000000000}"/>
          </ac:spMkLst>
        </pc:spChg>
      </pc:sldChg>
      <pc:sldChg chg="add">
        <pc:chgData name="Daniel Martin" userId="bc0b2b10-d91a-4eec-87fa-aaa1a3af584d" providerId="ADAL" clId="{6A651157-5E19-4F4B-A545-26F494F93F4A}" dt="2022-01-24T12:48:46.636" v="18"/>
        <pc:sldMkLst>
          <pc:docMk/>
          <pc:sldMk cId="986966025" sldId="270"/>
        </pc:sldMkLst>
      </pc:sldChg>
      <pc:sldChg chg="modSp add mod">
        <pc:chgData name="Daniel Martin" userId="bc0b2b10-d91a-4eec-87fa-aaa1a3af584d" providerId="ADAL" clId="{6A651157-5E19-4F4B-A545-26F494F93F4A}" dt="2022-01-24T12:51:49.552" v="79" actId="1076"/>
        <pc:sldMkLst>
          <pc:docMk/>
          <pc:sldMk cId="1970835375" sldId="271"/>
        </pc:sldMkLst>
        <pc:spChg chg="mod">
          <ac:chgData name="Daniel Martin" userId="bc0b2b10-d91a-4eec-87fa-aaa1a3af584d" providerId="ADAL" clId="{6A651157-5E19-4F4B-A545-26F494F93F4A}" dt="2022-01-24T12:51:41.847" v="76" actId="20577"/>
          <ac:spMkLst>
            <pc:docMk/>
            <pc:sldMk cId="1970835375" sldId="271"/>
            <ac:spMk id="12" creationId="{00000000-0000-0000-0000-000000000000}"/>
          </ac:spMkLst>
        </pc:spChg>
        <pc:picChg chg="mod">
          <ac:chgData name="Daniel Martin" userId="bc0b2b10-d91a-4eec-87fa-aaa1a3af584d" providerId="ADAL" clId="{6A651157-5E19-4F4B-A545-26F494F93F4A}" dt="2022-01-24T12:51:49.552" v="79" actId="1076"/>
          <ac:picMkLst>
            <pc:docMk/>
            <pc:sldMk cId="1970835375" sldId="271"/>
            <ac:picMk id="6" creationId="{00000000-0000-0000-0000-000000000000}"/>
          </ac:picMkLst>
        </pc:picChg>
        <pc:picChg chg="mod">
          <ac:chgData name="Daniel Martin" userId="bc0b2b10-d91a-4eec-87fa-aaa1a3af584d" providerId="ADAL" clId="{6A651157-5E19-4F4B-A545-26F494F93F4A}" dt="2022-01-24T12:51:47.140" v="78" actId="1076"/>
          <ac:picMkLst>
            <pc:docMk/>
            <pc:sldMk cId="1970835375" sldId="271"/>
            <ac:picMk id="9" creationId="{00000000-0000-0000-0000-000000000000}"/>
          </ac:picMkLst>
        </pc:picChg>
        <pc:picChg chg="mod">
          <ac:chgData name="Daniel Martin" userId="bc0b2b10-d91a-4eec-87fa-aaa1a3af584d" providerId="ADAL" clId="{6A651157-5E19-4F4B-A545-26F494F93F4A}" dt="2022-01-24T12:51:43.903" v="77" actId="1076"/>
          <ac:picMkLst>
            <pc:docMk/>
            <pc:sldMk cId="1970835375" sldId="271"/>
            <ac:picMk id="14" creationId="{00000000-0000-0000-0000-000000000000}"/>
          </ac:picMkLst>
        </pc:picChg>
      </pc:sldChg>
      <pc:sldChg chg="modSp add mod">
        <pc:chgData name="Daniel Martin" userId="bc0b2b10-d91a-4eec-87fa-aaa1a3af584d" providerId="ADAL" clId="{6A651157-5E19-4F4B-A545-26F494F93F4A}" dt="2022-01-24T12:52:00.809" v="80" actId="255"/>
        <pc:sldMkLst>
          <pc:docMk/>
          <pc:sldMk cId="941164222" sldId="272"/>
        </pc:sldMkLst>
        <pc:spChg chg="mod">
          <ac:chgData name="Daniel Martin" userId="bc0b2b10-d91a-4eec-87fa-aaa1a3af584d" providerId="ADAL" clId="{6A651157-5E19-4F4B-A545-26F494F93F4A}" dt="2022-01-24T12:52:00.809" v="80" actId="255"/>
          <ac:spMkLst>
            <pc:docMk/>
            <pc:sldMk cId="941164222" sldId="272"/>
            <ac:spMk id="6" creationId="{00000000-0000-0000-0000-000000000000}"/>
          </ac:spMkLst>
        </pc:spChg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1988854743" sldId="273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4230205955" sldId="274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2310779660" sldId="275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1396570665" sldId="276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2815374524" sldId="277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1049109375" sldId="278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1719381859" sldId="279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3887229779" sldId="280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1688880660" sldId="281"/>
        </pc:sldMkLst>
      </pc:sldChg>
      <pc:sldChg chg="modSp add mod">
        <pc:chgData name="Daniel Martin" userId="bc0b2b10-d91a-4eec-87fa-aaa1a3af584d" providerId="ADAL" clId="{6A651157-5E19-4F4B-A545-26F494F93F4A}" dt="2022-01-24T12:54:50.430" v="140" actId="113"/>
        <pc:sldMkLst>
          <pc:docMk/>
          <pc:sldMk cId="412358280" sldId="282"/>
        </pc:sldMkLst>
        <pc:spChg chg="mod">
          <ac:chgData name="Daniel Martin" userId="bc0b2b10-d91a-4eec-87fa-aaa1a3af584d" providerId="ADAL" clId="{6A651157-5E19-4F4B-A545-26F494F93F4A}" dt="2022-01-24T12:54:50.430" v="140" actId="113"/>
          <ac:spMkLst>
            <pc:docMk/>
            <pc:sldMk cId="412358280" sldId="282"/>
            <ac:spMk id="7" creationId="{00000000-0000-0000-0000-000000000000}"/>
          </ac:spMkLst>
        </pc:spChg>
        <pc:spChg chg="mod">
          <ac:chgData name="Daniel Martin" userId="bc0b2b10-d91a-4eec-87fa-aaa1a3af584d" providerId="ADAL" clId="{6A651157-5E19-4F4B-A545-26F494F93F4A}" dt="2022-01-24T12:54:40.570" v="138" actId="255"/>
          <ac:spMkLst>
            <pc:docMk/>
            <pc:sldMk cId="412358280" sldId="282"/>
            <ac:spMk id="9" creationId="{00000000-0000-0000-0000-000000000000}"/>
          </ac:spMkLst>
        </pc:spChg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4098879182" sldId="283"/>
        </pc:sldMkLst>
      </pc:sldChg>
      <pc:sldChg chg="modSp add mod">
        <pc:chgData name="Daniel Martin" userId="bc0b2b10-d91a-4eec-87fa-aaa1a3af584d" providerId="ADAL" clId="{6A651157-5E19-4F4B-A545-26F494F93F4A}" dt="2022-01-24T12:55:17.817" v="145" actId="255"/>
        <pc:sldMkLst>
          <pc:docMk/>
          <pc:sldMk cId="633515582" sldId="284"/>
        </pc:sldMkLst>
        <pc:spChg chg="mod">
          <ac:chgData name="Daniel Martin" userId="bc0b2b10-d91a-4eec-87fa-aaa1a3af584d" providerId="ADAL" clId="{6A651157-5E19-4F4B-A545-26F494F93F4A}" dt="2022-01-24T12:55:17.817" v="145" actId="255"/>
          <ac:spMkLst>
            <pc:docMk/>
            <pc:sldMk cId="633515582" sldId="284"/>
            <ac:spMk id="7" creationId="{00000000-0000-0000-0000-000000000000}"/>
          </ac:spMkLst>
        </pc:spChg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2192144726" sldId="285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3017196754" sldId="287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1759553420" sldId="288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1985595142" sldId="289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1031394676" sldId="290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615441039" sldId="291"/>
        </pc:sldMkLst>
      </pc:sldChg>
      <pc:sldChg chg="del">
        <pc:chgData name="Daniel Martin" userId="bc0b2b10-d91a-4eec-87fa-aaa1a3af584d" providerId="ADAL" clId="{6A651157-5E19-4F4B-A545-26F494F93F4A}" dt="2022-01-24T12:49:08.916" v="19" actId="47"/>
        <pc:sldMkLst>
          <pc:docMk/>
          <pc:sldMk cId="0" sldId="360"/>
        </pc:sldMkLst>
      </pc:sldChg>
      <pc:sldChg chg="modSp add mod modAnim">
        <pc:chgData name="Daniel Martin" userId="bc0b2b10-d91a-4eec-87fa-aaa1a3af584d" providerId="ADAL" clId="{6A651157-5E19-4F4B-A545-26F494F93F4A}" dt="2022-01-24T12:55:38.396" v="147" actId="20577"/>
        <pc:sldMkLst>
          <pc:docMk/>
          <pc:sldMk cId="2566692131" sldId="361"/>
        </pc:sldMkLst>
        <pc:spChg chg="mod">
          <ac:chgData name="Daniel Martin" userId="bc0b2b10-d91a-4eec-87fa-aaa1a3af584d" providerId="ADAL" clId="{6A651157-5E19-4F4B-A545-26F494F93F4A}" dt="2022-01-24T12:55:38.396" v="147" actId="20577"/>
          <ac:spMkLst>
            <pc:docMk/>
            <pc:sldMk cId="2566692131" sldId="361"/>
            <ac:spMk id="2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49:52.344" v="43" actId="255"/>
        <pc:sldMkLst>
          <pc:docMk/>
          <pc:sldMk cId="2117976087" sldId="362"/>
        </pc:sldMkLst>
        <pc:spChg chg="mod">
          <ac:chgData name="Daniel Martin" userId="bc0b2b10-d91a-4eec-87fa-aaa1a3af584d" providerId="ADAL" clId="{6A651157-5E19-4F4B-A545-26F494F93F4A}" dt="2022-01-24T12:49:52.344" v="43" actId="255"/>
          <ac:spMkLst>
            <pc:docMk/>
            <pc:sldMk cId="2117976087" sldId="362"/>
            <ac:spMk id="2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0:14.308" v="47" actId="255"/>
        <pc:sldMkLst>
          <pc:docMk/>
          <pc:sldMk cId="1380498425" sldId="363"/>
        </pc:sldMkLst>
        <pc:spChg chg="mod">
          <ac:chgData name="Daniel Martin" userId="bc0b2b10-d91a-4eec-87fa-aaa1a3af584d" providerId="ADAL" clId="{6A651157-5E19-4F4B-A545-26F494F93F4A}" dt="2022-01-24T12:50:14.308" v="47" actId="255"/>
          <ac:spMkLst>
            <pc:docMk/>
            <pc:sldMk cId="1380498425" sldId="363"/>
            <ac:spMk id="8" creationId="{00000000-0000-0000-0000-000000000000}"/>
          </ac:spMkLst>
        </pc:spChg>
        <pc:spChg chg="mod">
          <ac:chgData name="Daniel Martin" userId="bc0b2b10-d91a-4eec-87fa-aaa1a3af584d" providerId="ADAL" clId="{6A651157-5E19-4F4B-A545-26F494F93F4A}" dt="2022-01-24T12:50:07.632" v="46" actId="255"/>
          <ac:spMkLst>
            <pc:docMk/>
            <pc:sldMk cId="1380498425" sldId="363"/>
            <ac:spMk id="11" creationId="{00000000-0000-0000-0000-000000000000}"/>
          </ac:spMkLst>
        </pc:spChg>
        <pc:picChg chg="mod">
          <ac:chgData name="Daniel Martin" userId="bc0b2b10-d91a-4eec-87fa-aaa1a3af584d" providerId="ADAL" clId="{6A651157-5E19-4F4B-A545-26F494F93F4A}" dt="2022-01-24T12:50:02.976" v="45" actId="1076"/>
          <ac:picMkLst>
            <pc:docMk/>
            <pc:sldMk cId="1380498425" sldId="363"/>
            <ac:picMk id="3" creationId="{00000000-0000-0000-0000-000000000000}"/>
          </ac:picMkLst>
        </pc:picChg>
      </pc:sldChg>
      <pc:sldChg chg="add">
        <pc:chgData name="Daniel Martin" userId="bc0b2b10-d91a-4eec-87fa-aaa1a3af584d" providerId="ADAL" clId="{6A651157-5E19-4F4B-A545-26F494F93F4A}" dt="2022-01-24T12:48:46.636" v="18"/>
        <pc:sldMkLst>
          <pc:docMk/>
          <pc:sldMk cId="1331322865" sldId="364"/>
        </pc:sldMkLst>
      </pc:sldChg>
      <pc:sldChg chg="modSp add mod">
        <pc:chgData name="Daniel Martin" userId="bc0b2b10-d91a-4eec-87fa-aaa1a3af584d" providerId="ADAL" clId="{6A651157-5E19-4F4B-A545-26F494F93F4A}" dt="2022-01-24T12:50:25.043" v="48" actId="255"/>
        <pc:sldMkLst>
          <pc:docMk/>
          <pc:sldMk cId="1135428835" sldId="365"/>
        </pc:sldMkLst>
        <pc:spChg chg="mod">
          <ac:chgData name="Daniel Martin" userId="bc0b2b10-d91a-4eec-87fa-aaa1a3af584d" providerId="ADAL" clId="{6A651157-5E19-4F4B-A545-26F494F93F4A}" dt="2022-01-24T12:50:25.043" v="48" actId="255"/>
          <ac:spMkLst>
            <pc:docMk/>
            <pc:sldMk cId="1135428835" sldId="365"/>
            <ac:spMk id="8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1:18.310" v="68" actId="6549"/>
        <pc:sldMkLst>
          <pc:docMk/>
          <pc:sldMk cId="678427223" sldId="366"/>
        </pc:sldMkLst>
        <pc:spChg chg="mod">
          <ac:chgData name="Daniel Martin" userId="bc0b2b10-d91a-4eec-87fa-aaa1a3af584d" providerId="ADAL" clId="{6A651157-5E19-4F4B-A545-26F494F93F4A}" dt="2022-01-24T12:51:18.310" v="68" actId="6549"/>
          <ac:spMkLst>
            <pc:docMk/>
            <pc:sldMk cId="678427223" sldId="366"/>
            <ac:spMk id="6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2:11.883" v="82" actId="1076"/>
        <pc:sldMkLst>
          <pc:docMk/>
          <pc:sldMk cId="524084649" sldId="367"/>
        </pc:sldMkLst>
        <pc:spChg chg="mod">
          <ac:chgData name="Daniel Martin" userId="bc0b2b10-d91a-4eec-87fa-aaa1a3af584d" providerId="ADAL" clId="{6A651157-5E19-4F4B-A545-26F494F93F4A}" dt="2022-01-24T12:52:07.209" v="81" actId="255"/>
          <ac:spMkLst>
            <pc:docMk/>
            <pc:sldMk cId="524084649" sldId="367"/>
            <ac:spMk id="6" creationId="{00000000-0000-0000-0000-000000000000}"/>
          </ac:spMkLst>
        </pc:spChg>
        <pc:picChg chg="mod">
          <ac:chgData name="Daniel Martin" userId="bc0b2b10-d91a-4eec-87fa-aaa1a3af584d" providerId="ADAL" clId="{6A651157-5E19-4F4B-A545-26F494F93F4A}" dt="2022-01-24T12:52:11.883" v="82" actId="1076"/>
          <ac:picMkLst>
            <pc:docMk/>
            <pc:sldMk cId="524084649" sldId="367"/>
            <ac:picMk id="2" creationId="{00000000-0000-0000-0000-000000000000}"/>
          </ac:picMkLst>
        </pc:picChg>
      </pc:sldChg>
      <pc:sldChg chg="add">
        <pc:chgData name="Daniel Martin" userId="bc0b2b10-d91a-4eec-87fa-aaa1a3af584d" providerId="ADAL" clId="{6A651157-5E19-4F4B-A545-26F494F93F4A}" dt="2022-01-24T12:48:46.636" v="18"/>
        <pc:sldMkLst>
          <pc:docMk/>
          <pc:sldMk cId="229878838" sldId="368"/>
        </pc:sldMkLst>
      </pc:sldChg>
      <pc:sldChg chg="modSp add mod">
        <pc:chgData name="Daniel Martin" userId="bc0b2b10-d91a-4eec-87fa-aaa1a3af584d" providerId="ADAL" clId="{6A651157-5E19-4F4B-A545-26F494F93F4A}" dt="2022-01-24T12:52:47.295" v="115" actId="1076"/>
        <pc:sldMkLst>
          <pc:docMk/>
          <pc:sldMk cId="697012048" sldId="369"/>
        </pc:sldMkLst>
        <pc:spChg chg="mod">
          <ac:chgData name="Daniel Martin" userId="bc0b2b10-d91a-4eec-87fa-aaa1a3af584d" providerId="ADAL" clId="{6A651157-5E19-4F4B-A545-26F494F93F4A}" dt="2022-01-24T12:52:47.295" v="115" actId="1076"/>
          <ac:spMkLst>
            <pc:docMk/>
            <pc:sldMk cId="697012048" sldId="369"/>
            <ac:spMk id="6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3:10.008" v="123" actId="20577"/>
        <pc:sldMkLst>
          <pc:docMk/>
          <pc:sldMk cId="1478638099" sldId="370"/>
        </pc:sldMkLst>
        <pc:spChg chg="mod">
          <ac:chgData name="Daniel Martin" userId="bc0b2b10-d91a-4eec-87fa-aaa1a3af584d" providerId="ADAL" clId="{6A651157-5E19-4F4B-A545-26F494F93F4A}" dt="2022-01-24T12:53:10.008" v="123" actId="20577"/>
          <ac:spMkLst>
            <pc:docMk/>
            <pc:sldMk cId="1478638099" sldId="370"/>
            <ac:spMk id="6" creationId="{00000000-0000-0000-0000-000000000000}"/>
          </ac:spMkLst>
        </pc:spChg>
        <pc:spChg chg="mod">
          <ac:chgData name="Daniel Martin" userId="bc0b2b10-d91a-4eec-87fa-aaa1a3af584d" providerId="ADAL" clId="{6A651157-5E19-4F4B-A545-26F494F93F4A}" dt="2022-01-24T12:52:56.995" v="116" actId="255"/>
          <ac:spMkLst>
            <pc:docMk/>
            <pc:sldMk cId="1478638099" sldId="370"/>
            <ac:spMk id="11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3:19.347" v="124" actId="255"/>
        <pc:sldMkLst>
          <pc:docMk/>
          <pc:sldMk cId="668244527" sldId="371"/>
        </pc:sldMkLst>
        <pc:spChg chg="mod">
          <ac:chgData name="Daniel Martin" userId="bc0b2b10-d91a-4eec-87fa-aaa1a3af584d" providerId="ADAL" clId="{6A651157-5E19-4F4B-A545-26F494F93F4A}" dt="2022-01-24T12:53:19.347" v="124" actId="255"/>
          <ac:spMkLst>
            <pc:docMk/>
            <pc:sldMk cId="668244527" sldId="371"/>
            <ac:spMk id="6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3:31.718" v="126" actId="113"/>
        <pc:sldMkLst>
          <pc:docMk/>
          <pc:sldMk cId="1332480678" sldId="372"/>
        </pc:sldMkLst>
        <pc:spChg chg="mod">
          <ac:chgData name="Daniel Martin" userId="bc0b2b10-d91a-4eec-87fa-aaa1a3af584d" providerId="ADAL" clId="{6A651157-5E19-4F4B-A545-26F494F93F4A}" dt="2022-01-24T12:53:31.718" v="126" actId="113"/>
          <ac:spMkLst>
            <pc:docMk/>
            <pc:sldMk cId="1332480678" sldId="372"/>
            <ac:spMk id="7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3:41.223" v="127" actId="255"/>
        <pc:sldMkLst>
          <pc:docMk/>
          <pc:sldMk cId="1076967229" sldId="373"/>
        </pc:sldMkLst>
        <pc:spChg chg="mod">
          <ac:chgData name="Daniel Martin" userId="bc0b2b10-d91a-4eec-87fa-aaa1a3af584d" providerId="ADAL" clId="{6A651157-5E19-4F4B-A545-26F494F93F4A}" dt="2022-01-24T12:53:41.223" v="127" actId="255"/>
          <ac:spMkLst>
            <pc:docMk/>
            <pc:sldMk cId="1076967229" sldId="373"/>
            <ac:spMk id="7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3:48.649" v="128" actId="255"/>
        <pc:sldMkLst>
          <pc:docMk/>
          <pc:sldMk cId="895359584" sldId="374"/>
        </pc:sldMkLst>
        <pc:spChg chg="mod">
          <ac:chgData name="Daniel Martin" userId="bc0b2b10-d91a-4eec-87fa-aaa1a3af584d" providerId="ADAL" clId="{6A651157-5E19-4F4B-A545-26F494F93F4A}" dt="2022-01-24T12:53:48.649" v="128" actId="255"/>
          <ac:spMkLst>
            <pc:docMk/>
            <pc:sldMk cId="895359584" sldId="374"/>
            <ac:spMk id="7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4:05.602" v="133" actId="1076"/>
        <pc:sldMkLst>
          <pc:docMk/>
          <pc:sldMk cId="645940586" sldId="375"/>
        </pc:sldMkLst>
        <pc:spChg chg="mod">
          <ac:chgData name="Daniel Martin" userId="bc0b2b10-d91a-4eec-87fa-aaa1a3af584d" providerId="ADAL" clId="{6A651157-5E19-4F4B-A545-26F494F93F4A}" dt="2022-01-24T12:54:04.353" v="132" actId="255"/>
          <ac:spMkLst>
            <pc:docMk/>
            <pc:sldMk cId="645940586" sldId="375"/>
            <ac:spMk id="7" creationId="{00000000-0000-0000-0000-000000000000}"/>
          </ac:spMkLst>
        </pc:spChg>
        <pc:picChg chg="mod">
          <ac:chgData name="Daniel Martin" userId="bc0b2b10-d91a-4eec-87fa-aaa1a3af584d" providerId="ADAL" clId="{6A651157-5E19-4F4B-A545-26F494F93F4A}" dt="2022-01-24T12:54:05.602" v="133" actId="1076"/>
          <ac:picMkLst>
            <pc:docMk/>
            <pc:sldMk cId="645940586" sldId="375"/>
            <ac:picMk id="5" creationId="{00000000-0000-0000-0000-000000000000}"/>
          </ac:picMkLst>
        </pc:picChg>
      </pc:sldChg>
      <pc:sldChg chg="modSp add mod">
        <pc:chgData name="Daniel Martin" userId="bc0b2b10-d91a-4eec-87fa-aaa1a3af584d" providerId="ADAL" clId="{6A651157-5E19-4F4B-A545-26F494F93F4A}" dt="2022-01-24T12:54:32.616" v="137" actId="113"/>
        <pc:sldMkLst>
          <pc:docMk/>
          <pc:sldMk cId="1789546072" sldId="376"/>
        </pc:sldMkLst>
        <pc:spChg chg="mod">
          <ac:chgData name="Daniel Martin" userId="bc0b2b10-d91a-4eec-87fa-aaa1a3af584d" providerId="ADAL" clId="{6A651157-5E19-4F4B-A545-26F494F93F4A}" dt="2022-01-24T12:54:32.616" v="137" actId="113"/>
          <ac:spMkLst>
            <pc:docMk/>
            <pc:sldMk cId="1789546072" sldId="376"/>
            <ac:spMk id="7" creationId="{00000000-0000-0000-0000-000000000000}"/>
          </ac:spMkLst>
        </pc:spChg>
        <pc:spChg chg="mod">
          <ac:chgData name="Daniel Martin" userId="bc0b2b10-d91a-4eec-87fa-aaa1a3af584d" providerId="ADAL" clId="{6A651157-5E19-4F4B-A545-26F494F93F4A}" dt="2022-01-24T12:54:12.199" v="134" actId="255"/>
          <ac:spMkLst>
            <pc:docMk/>
            <pc:sldMk cId="1789546072" sldId="376"/>
            <ac:spMk id="9" creationId="{00000000-0000-0000-0000-000000000000}"/>
          </ac:spMkLst>
        </pc:spChg>
        <pc:spChg chg="mod">
          <ac:chgData name="Daniel Martin" userId="bc0b2b10-d91a-4eec-87fa-aaa1a3af584d" providerId="ADAL" clId="{6A651157-5E19-4F4B-A545-26F494F93F4A}" dt="2022-01-24T12:54:17.938" v="135" actId="255"/>
          <ac:spMkLst>
            <pc:docMk/>
            <pc:sldMk cId="1789546072" sldId="376"/>
            <ac:spMk id="13" creationId="{00000000-0000-0000-0000-000000000000}"/>
          </ac:spMkLst>
        </pc:spChg>
      </pc:sldChg>
      <pc:sldChg chg="modSp add mod">
        <pc:chgData name="Daniel Martin" userId="bc0b2b10-d91a-4eec-87fa-aaa1a3af584d" providerId="ADAL" clId="{6A651157-5E19-4F4B-A545-26F494F93F4A}" dt="2022-01-24T12:55:02.841" v="143" actId="255"/>
        <pc:sldMkLst>
          <pc:docMk/>
          <pc:sldMk cId="108984357" sldId="377"/>
        </pc:sldMkLst>
        <pc:spChg chg="mod">
          <ac:chgData name="Daniel Martin" userId="bc0b2b10-d91a-4eec-87fa-aaa1a3af584d" providerId="ADAL" clId="{6A651157-5E19-4F4B-A545-26F494F93F4A}" dt="2022-01-24T12:55:02.841" v="143" actId="255"/>
          <ac:spMkLst>
            <pc:docMk/>
            <pc:sldMk cId="108984357" sldId="377"/>
            <ac:spMk id="7" creationId="{00000000-0000-0000-0000-000000000000}"/>
          </ac:spMkLst>
        </pc:spChg>
        <pc:spChg chg="mod">
          <ac:chgData name="Daniel Martin" userId="bc0b2b10-d91a-4eec-87fa-aaa1a3af584d" providerId="ADAL" clId="{6A651157-5E19-4F4B-A545-26F494F93F4A}" dt="2022-01-24T12:54:57.725" v="142" actId="255"/>
          <ac:spMkLst>
            <pc:docMk/>
            <pc:sldMk cId="108984357" sldId="377"/>
            <ac:spMk id="9" creationId="{00000000-0000-0000-0000-000000000000}"/>
          </ac:spMkLst>
        </pc:spChg>
        <pc:picChg chg="mod">
          <ac:chgData name="Daniel Martin" userId="bc0b2b10-d91a-4eec-87fa-aaa1a3af584d" providerId="ADAL" clId="{6A651157-5E19-4F4B-A545-26F494F93F4A}" dt="2022-01-24T12:54:53.835" v="141" actId="1076"/>
          <ac:picMkLst>
            <pc:docMk/>
            <pc:sldMk cId="108984357" sldId="377"/>
            <ac:picMk id="5" creationId="{00000000-0000-0000-0000-000000000000}"/>
          </ac:picMkLst>
        </pc:picChg>
      </pc:sldChg>
      <pc:sldChg chg="modSp add mod">
        <pc:chgData name="Daniel Martin" userId="bc0b2b10-d91a-4eec-87fa-aaa1a3af584d" providerId="ADAL" clId="{6A651157-5E19-4F4B-A545-26F494F93F4A}" dt="2022-01-24T12:55:09.749" v="144" actId="255"/>
        <pc:sldMkLst>
          <pc:docMk/>
          <pc:sldMk cId="1439138393" sldId="378"/>
        </pc:sldMkLst>
        <pc:spChg chg="mod">
          <ac:chgData name="Daniel Martin" userId="bc0b2b10-d91a-4eec-87fa-aaa1a3af584d" providerId="ADAL" clId="{6A651157-5E19-4F4B-A545-26F494F93F4A}" dt="2022-01-24T12:55:09.749" v="144" actId="255"/>
          <ac:spMkLst>
            <pc:docMk/>
            <pc:sldMk cId="1439138393" sldId="378"/>
            <ac:spMk id="7" creationId="{00000000-0000-0000-0000-000000000000}"/>
          </ac:spMkLst>
        </pc:spChg>
      </pc:sldChg>
      <pc:sldChg chg="add del">
        <pc:chgData name="Daniel Martin" userId="bc0b2b10-d91a-4eec-87fa-aaa1a3af584d" providerId="ADAL" clId="{6A651157-5E19-4F4B-A545-26F494F93F4A}" dt="2022-01-24T12:49:12.022" v="20" actId="47"/>
        <pc:sldMkLst>
          <pc:docMk/>
          <pc:sldMk cId="1071198880" sldId="379"/>
        </pc:sldMkLst>
      </pc:sldChg>
      <pc:sldMasterChg chg="delSldLayout">
        <pc:chgData name="Daniel Martin" userId="bc0b2b10-d91a-4eec-87fa-aaa1a3af584d" providerId="ADAL" clId="{6A651157-5E19-4F4B-A545-26F494F93F4A}" dt="2022-01-24T12:49:08.916" v="19" actId="47"/>
        <pc:sldMasterMkLst>
          <pc:docMk/>
          <pc:sldMasterMk cId="637017333" sldId="2147483648"/>
        </pc:sldMasterMkLst>
        <pc:sldLayoutChg chg="del">
          <pc:chgData name="Daniel Martin" userId="bc0b2b10-d91a-4eec-87fa-aaa1a3af584d" providerId="ADAL" clId="{6A651157-5E19-4F4B-A545-26F494F93F4A}" dt="2022-01-24T12:49:08.916" v="19" actId="47"/>
          <pc:sldLayoutMkLst>
            <pc:docMk/>
            <pc:sldMasterMk cId="637017333" sldId="2147483648"/>
            <pc:sldLayoutMk cId="3189446283" sldId="2147483662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205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273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742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861445160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892969" y="2268141"/>
            <a:ext cx="7358063" cy="2321719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</p:spTree>
    <p:extLst>
      <p:ext uri="{BB962C8B-B14F-4D97-AF65-F5344CB8AC3E}">
        <p14:creationId xmlns:p14="http://schemas.microsoft.com/office/powerpoint/2010/main" val="406560440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6" Type="http://schemas.openxmlformats.org/officeDocument/2006/relationships/image" Target="../media/image6.jpg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video" Target="../media/media1.mov"/><Relationship Id="rId7" Type="http://schemas.openxmlformats.org/officeDocument/2006/relationships/image" Target="../media/image4.png"/><Relationship Id="rId2" Type="http://schemas.microsoft.com/office/2007/relationships/media" Target="../media/media1.mov"/><Relationship Id="rId1" Type="http://schemas.openxmlformats.org/officeDocument/2006/relationships/tags" Target="../tags/tag4.xml"/><Relationship Id="rId6" Type="http://schemas.openxmlformats.org/officeDocument/2006/relationships/image" Target="../media/image5.jp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6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9.JP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21.png"/><Relationship Id="rId5" Type="http://schemas.openxmlformats.org/officeDocument/2006/relationships/image" Target="../media/image4.png"/><Relationship Id="rId4" Type="http://schemas.openxmlformats.org/officeDocument/2006/relationships/image" Target="../media/image10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Bone 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08394" y="989283"/>
            <a:ext cx="7727211" cy="212372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</a:rPr>
              <a:t>Describe types of bony injury 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</a:rPr>
              <a:t>Discuss bone healing including timescales and timeframes that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facilitate appropriate </a:t>
            </a:r>
            <a:r>
              <a:rPr lang="en-US">
                <a:solidFill>
                  <a:srgbClr val="000000"/>
                </a:solidFill>
              </a:rPr>
              <a:t>bone healing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</a:rPr>
              <a:t>Discuss bones tolerance to loading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66692131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Bony Anatomy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20973" y="1661396"/>
            <a:ext cx="8609202" cy="303692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Constituents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Organic (20-25%), Inorganic (65-70%), Water (10%)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Organic matrix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90% of the matrix is made of Type 1 collagen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8% is composed of proteoglycans and non                      collagenous proteins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2% is bone cells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algn="l" rtl="0" latinLnBrk="1" hangingPunct="0"/>
            <a:r>
              <a:rPr lang="en-US" dirty="0">
                <a:solidFill>
                  <a:srgbClr val="000000"/>
                </a:solidFill>
              </a:rPr>
              <a:t>Inorganic matrix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Made of platelet-like crystals of hydroxyapatite (</a:t>
            </a:r>
            <a:r>
              <a:rPr lang="en-US" dirty="0" err="1">
                <a:solidFill>
                  <a:srgbClr val="000000"/>
                </a:solidFill>
              </a:rPr>
              <a:t>Ca,P</a:t>
            </a:r>
            <a:r>
              <a:rPr lang="en-US" dirty="0">
                <a:solidFill>
                  <a:srgbClr val="000000"/>
                </a:solidFill>
              </a:rPr>
              <a:t>)  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179760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3213" y="1357278"/>
            <a:ext cx="2752576" cy="17341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Types of Bones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Long Bones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Irregular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Short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Flat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875" y="1019687"/>
            <a:ext cx="4734715" cy="251221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03213" y="4065737"/>
            <a:ext cx="2752576" cy="118013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Skeleton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Appendicular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Axial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0929" y="3427739"/>
            <a:ext cx="4100605" cy="217670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8049842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4" name="Bone Growth Video.mo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647527" y="1075674"/>
            <a:ext cx="5906988" cy="455055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3132286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75471" y="1739205"/>
            <a:ext cx="4346561" cy="31191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Structure of Long Bones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Types of tissue/ Terminology: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Woven – Immature form of    bone, birth, growth, # healing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Lamellar – replaces woven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Cortical – hard (calcium 80-  90%), structure/ protection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Trabecular – spongy, allows blood, tissues and bone    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marrow through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502" y="1216773"/>
            <a:ext cx="3261604" cy="426047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3542883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020621" y="260255"/>
            <a:ext cx="3102758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  <a:endParaRPr lang="en-US" sz="3516" b="1" dirty="0"/>
          </a:p>
        </p:txBody>
      </p:sp>
      <p:sp>
        <p:nvSpPr>
          <p:cNvPr id="6" name="TextBox 5"/>
          <p:cNvSpPr txBox="1"/>
          <p:nvPr/>
        </p:nvSpPr>
        <p:spPr>
          <a:xfrm>
            <a:off x="823764" y="1274767"/>
            <a:ext cx="2853035" cy="201112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Potential Forces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Tensile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Compression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Transverse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Torsion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Anisotropic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5685" y="1075673"/>
            <a:ext cx="4009430" cy="3637695"/>
          </a:xfrm>
          <a:prstGeom prst="rect">
            <a:avLst/>
          </a:prstGeom>
        </p:spPr>
      </p:pic>
      <p:pic>
        <p:nvPicPr>
          <p:cNvPr id="8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9539549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9592" y="1090806"/>
            <a:ext cx="7795616" cy="228812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Bony Loading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Strain magnitude proportional with bone formation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Strain rate proportional to adaptive response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Irregular strain distribution leads to increased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osteogenesis, whereas repetitive strains leads to reduced osteogenesis.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Strain cycles – a minimum number required to elicit a positive bone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response</a:t>
            </a:r>
            <a:r>
              <a:rPr lang="en-US" sz="1266" dirty="0">
                <a:solidFill>
                  <a:srgbClr val="000000"/>
                </a:solidFill>
              </a:rPr>
              <a:t>.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4390353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188903" y="267314"/>
            <a:ext cx="276620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Clinical Point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3764" y="1651516"/>
            <a:ext cx="7795616" cy="256512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Osteoporosis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Condition </a:t>
            </a:r>
            <a:r>
              <a:rPr lang="en-US" dirty="0" err="1">
                <a:solidFill>
                  <a:srgbClr val="000000"/>
                </a:solidFill>
              </a:rPr>
              <a:t>characterised</a:t>
            </a:r>
            <a:r>
              <a:rPr lang="en-US" dirty="0">
                <a:solidFill>
                  <a:srgbClr val="000000"/>
                </a:solidFill>
              </a:rPr>
              <a:t> by low bone mass and </a:t>
            </a:r>
            <a:r>
              <a:rPr lang="en-US" dirty="0" err="1">
                <a:solidFill>
                  <a:srgbClr val="000000"/>
                </a:solidFill>
              </a:rPr>
              <a:t>microarchitectural</a:t>
            </a:r>
            <a:r>
              <a:rPr lang="en-US" dirty="0">
                <a:solidFill>
                  <a:srgbClr val="000000"/>
                </a:solidFill>
              </a:rPr>
              <a:t> deterioration leading to skeletal fragility and increased risk of fractures.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RISK FACTORS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Family Hx, Postmenopausal, Late onset menstrual  periods, sedentary life, inadequate Ca/ Vit D, smoking, alcohol, </a:t>
            </a:r>
            <a:r>
              <a:rPr lang="en-US" dirty="0" err="1">
                <a:solidFill>
                  <a:srgbClr val="000000"/>
                </a:solidFill>
              </a:rPr>
              <a:t>caffefine</a:t>
            </a:r>
            <a:r>
              <a:rPr lang="en-US" dirty="0">
                <a:solidFill>
                  <a:srgbClr val="000000"/>
                </a:solidFill>
              </a:rPr>
              <a:t>, somatotype,</a:t>
            </a:r>
          </a:p>
          <a:p>
            <a:pPr marL="401822" indent="-401822" defTabSz="410751" latinLnBrk="1" hangingPunct="0">
              <a:buFontTx/>
              <a:buChar char="-"/>
            </a:pPr>
            <a:r>
              <a:rPr lang="en-US" dirty="0">
                <a:solidFill>
                  <a:srgbClr val="000000"/>
                </a:solidFill>
              </a:rPr>
              <a:t>Caucasian, Asian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6784272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0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9934" y="1708711"/>
            <a:ext cx="4986937" cy="31191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Types of Bony Fracture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Simple/Open/Closed</a:t>
            </a:r>
          </a:p>
          <a:p>
            <a:pPr defTabSz="410751" latinLnBrk="1" hangingPunct="0"/>
            <a:r>
              <a:rPr lang="en-US" dirty="0" err="1">
                <a:solidFill>
                  <a:srgbClr val="000000"/>
                </a:solidFill>
              </a:rPr>
              <a:t>Communited</a:t>
            </a:r>
            <a:r>
              <a:rPr lang="en-US" dirty="0">
                <a:solidFill>
                  <a:srgbClr val="000000"/>
                </a:solidFill>
              </a:rPr>
              <a:t>/Greenstick/Avulsion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Transverse/Spiral/Oblique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ABC 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Alignment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Bones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Cartilage 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0700" y="1089792"/>
            <a:ext cx="3019475" cy="4582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9882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05" y="267331"/>
            <a:ext cx="2245951" cy="28325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134" y="267331"/>
            <a:ext cx="2254918" cy="28325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134" y="3260818"/>
            <a:ext cx="2254918" cy="225028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05" y="3260818"/>
            <a:ext cx="2245951" cy="225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660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4192" y="1041888"/>
            <a:ext cx="7795616" cy="275992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Common Sporting Fractures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Where are the most common fractures in general population?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 err="1">
                <a:solidFill>
                  <a:srgbClr val="000000"/>
                </a:solidFill>
              </a:rPr>
              <a:t>Bennetts</a:t>
            </a:r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Scaphoid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Weber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3750" y="3836544"/>
            <a:ext cx="2501259" cy="197956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8151" y="3591844"/>
            <a:ext cx="2868296" cy="202034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6447" y="2156075"/>
            <a:ext cx="3032272" cy="1826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8353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3764" y="1513017"/>
            <a:ext cx="7795616" cy="284212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Other Bony Injuries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Contusions</a:t>
            </a:r>
            <a:r>
              <a:rPr lang="en-US" dirty="0">
                <a:solidFill>
                  <a:srgbClr val="000000"/>
                </a:solidFill>
              </a:rPr>
              <a:t> 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Sub-periosteal – blood under periosteum, high force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Inter-osseous – high compressive force, b/v affected</a:t>
            </a:r>
          </a:p>
          <a:p>
            <a:pPr defTabSz="410751" latinLnBrk="1" hangingPunct="0"/>
            <a:r>
              <a:rPr lang="en-US" dirty="0" err="1">
                <a:solidFill>
                  <a:srgbClr val="000000"/>
                </a:solidFill>
              </a:rPr>
              <a:t>Subchondral</a:t>
            </a:r>
            <a:r>
              <a:rPr lang="en-US" dirty="0">
                <a:solidFill>
                  <a:srgbClr val="000000"/>
                </a:solidFill>
              </a:rPr>
              <a:t> – cartilage and bone disrupted, bleed.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Stress Fractures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Accumulation of </a:t>
            </a:r>
            <a:r>
              <a:rPr lang="en-US" dirty="0" err="1">
                <a:solidFill>
                  <a:srgbClr val="000000"/>
                </a:solidFill>
              </a:rPr>
              <a:t>microdamage</a:t>
            </a:r>
            <a:r>
              <a:rPr lang="en-US" dirty="0">
                <a:solidFill>
                  <a:srgbClr val="000000"/>
                </a:solidFill>
              </a:rPr>
              <a:t> that is not adequately repaired by remodeling process</a:t>
            </a:r>
            <a:r>
              <a:rPr lang="en-US" sz="1266" dirty="0">
                <a:solidFill>
                  <a:srgbClr val="000000"/>
                </a:solidFill>
              </a:rPr>
              <a:t>.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9411642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3764" y="1692618"/>
            <a:ext cx="7795616" cy="2482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Wolff’s Law – </a:t>
            </a:r>
            <a:r>
              <a:rPr lang="en-US" dirty="0" err="1">
                <a:solidFill>
                  <a:srgbClr val="000000"/>
                </a:solidFill>
              </a:rPr>
              <a:t>Remodelling</a:t>
            </a:r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Balance between osteoblasts and osteoclasts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- Osteoporosis occurs when osteoclast activity         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Predominates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- Piezoelectric effect – generation of electrical charge through mechanical stimulus (squeeze). 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- Potential to be altered by electrotherapy?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75" y="2934080"/>
            <a:ext cx="577014" cy="38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0846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Bone Remodelling Video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10720" y="1000678"/>
            <a:ext cx="5322560" cy="4137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788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5492" y="2326037"/>
            <a:ext cx="2055156" cy="220592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Bony Stress </a:t>
            </a: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Reaction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Symptoms often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occur before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radiological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change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2026" y="1089792"/>
            <a:ext cx="6198149" cy="4582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0120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0437" y="1606985"/>
            <a:ext cx="3497648" cy="137492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Bony Stress Reaction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Symptoms often occur before 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radiological change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4471" y="1095793"/>
            <a:ext cx="2783830" cy="394685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60437" y="3708653"/>
            <a:ext cx="3497648" cy="145713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What factors cause </a:t>
            </a:r>
          </a:p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Bony Stress?</a:t>
            </a:r>
          </a:p>
          <a:p>
            <a:pPr defTabSz="410751" latinLnBrk="1" hangingPunct="0"/>
            <a:endParaRPr lang="en-US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Biomechanics/ Growth</a:t>
            </a:r>
          </a:p>
          <a:p>
            <a:pPr defTabSz="410751" latinLnBrk="1" hangingPunct="0"/>
            <a:r>
              <a:rPr lang="en-US" dirty="0">
                <a:solidFill>
                  <a:srgbClr val="000000"/>
                </a:solidFill>
              </a:rPr>
              <a:t>Inflammatory/ Genetic</a:t>
            </a:r>
          </a:p>
        </p:txBody>
      </p:sp>
    </p:spTree>
    <p:extLst>
      <p:ext uri="{BB962C8B-B14F-4D97-AF65-F5344CB8AC3E}">
        <p14:creationId xmlns:p14="http://schemas.microsoft.com/office/powerpoint/2010/main" val="14786380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8966" y="961976"/>
            <a:ext cx="8643380" cy="54393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 dirty="0">
                <a:solidFill>
                  <a:srgbClr val="000000"/>
                </a:solidFill>
              </a:rPr>
              <a:t>The Point of No Return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3309" y="1659538"/>
            <a:ext cx="5496866" cy="411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2445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03243" y="1089792"/>
            <a:ext cx="769515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 – Management Principles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Reduction</a:t>
            </a: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- Ensure correct bone alignment</a:t>
            </a:r>
          </a:p>
          <a:p>
            <a:pPr algn="l"/>
            <a:r>
              <a:rPr lang="en-US" dirty="0" err="1">
                <a:solidFill>
                  <a:srgbClr val="222222"/>
                </a:solidFill>
                <a:latin typeface="arial" charset="0"/>
              </a:rPr>
              <a:t>Immoblisation</a:t>
            </a:r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- Maintain the alignment until sufficient healing has </a:t>
            </a:r>
            <a:r>
              <a:rPr lang="en-US" dirty="0" err="1">
                <a:solidFill>
                  <a:srgbClr val="222222"/>
                </a:solidFill>
                <a:latin typeface="arial" charset="0"/>
              </a:rPr>
              <a:t>occured</a:t>
            </a:r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Rehabilitation</a:t>
            </a: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- Return to full function</a:t>
            </a:r>
          </a:p>
        </p:txBody>
      </p:sp>
    </p:spTree>
    <p:extLst>
      <p:ext uri="{BB962C8B-B14F-4D97-AF65-F5344CB8AC3E}">
        <p14:creationId xmlns:p14="http://schemas.microsoft.com/office/powerpoint/2010/main" val="13324806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03243" y="1089792"/>
            <a:ext cx="7695158" cy="7589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243" y="1898136"/>
            <a:ext cx="7683571" cy="3443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9672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03243" y="1089792"/>
            <a:ext cx="769515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COFFEE BREAK TASK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Describe what these are?  When they would be used?  What areas of the body use these?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Open reduction internal fixation -</a:t>
            </a:r>
          </a:p>
          <a:p>
            <a:pPr algn="l"/>
            <a:r>
              <a:rPr lang="en-US" dirty="0" err="1">
                <a:solidFill>
                  <a:srgbClr val="222222"/>
                </a:solidFill>
                <a:latin typeface="arial" charset="0"/>
              </a:rPr>
              <a:t>Cannulated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 Screws – </a:t>
            </a: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I/M Nail – </a:t>
            </a: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External fixation –</a:t>
            </a: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K-wires –</a:t>
            </a:r>
          </a:p>
        </p:txBody>
      </p:sp>
    </p:spTree>
    <p:extLst>
      <p:ext uri="{BB962C8B-B14F-4D97-AF65-F5344CB8AC3E}">
        <p14:creationId xmlns:p14="http://schemas.microsoft.com/office/powerpoint/2010/main" val="89535958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13164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310" y="1527235"/>
            <a:ext cx="8348979" cy="391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94058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10" y="1527235"/>
            <a:ext cx="360731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Internal fixation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Pins/Plates/Wires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Prevent </a:t>
            </a:r>
            <a:r>
              <a:rPr lang="en-US" dirty="0" err="1">
                <a:solidFill>
                  <a:srgbClr val="222222"/>
                </a:solidFill>
                <a:latin typeface="arial" charset="0"/>
              </a:rPr>
              <a:t>mvt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 #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↓ piezoelectric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↓ </a:t>
            </a:r>
            <a:r>
              <a:rPr lang="en-US" dirty="0" err="1">
                <a:solidFill>
                  <a:srgbClr val="222222"/>
                </a:solidFill>
                <a:latin typeface="arial" charset="0"/>
              </a:rPr>
              <a:t>mechanotherapy</a:t>
            </a:r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Longer Healing Time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&lt; 1yr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Risk ↓ / ↑ of further #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Removal of ORIF?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222860" y="1544243"/>
            <a:ext cx="360731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Callus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Less stability in # site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Compressive Load needed (P &amp; FWB)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No increased risk ↓ / ↑ #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No hardware issues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No surgery required</a:t>
            </a:r>
          </a:p>
          <a:p>
            <a:pPr marL="401822" indent="-401822">
              <a:buFontTx/>
              <a:buChar char="-"/>
            </a:pPr>
            <a:r>
              <a:rPr lang="en-US" dirty="0" err="1">
                <a:solidFill>
                  <a:srgbClr val="222222"/>
                </a:solidFill>
                <a:latin typeface="arial" charset="0"/>
              </a:rPr>
              <a:t>Hypomobility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 of other joints?</a:t>
            </a:r>
          </a:p>
        </p:txBody>
      </p:sp>
    </p:spTree>
    <p:extLst>
      <p:ext uri="{BB962C8B-B14F-4D97-AF65-F5344CB8AC3E}">
        <p14:creationId xmlns:p14="http://schemas.microsoft.com/office/powerpoint/2010/main" val="17895460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09" y="1527235"/>
            <a:ext cx="766582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1822" indent="-401822">
              <a:buFont typeface="Arial" charset="0"/>
              <a:buChar char="•"/>
            </a:pPr>
            <a:r>
              <a:rPr lang="en-US" dirty="0"/>
              <a:t>Union – callus formation, but # line still visible on X-Ray : PWB </a:t>
            </a:r>
          </a:p>
          <a:p>
            <a:pPr marL="401822" indent="-401822">
              <a:buFont typeface="Arial" charset="0"/>
              <a:buChar char="•"/>
            </a:pPr>
            <a:r>
              <a:rPr lang="en-US" dirty="0"/>
              <a:t>Consolidation – bone fully repaired, no movement at # site. Trabeculae bone crosses # site. FWB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783" y="3150275"/>
            <a:ext cx="6650347" cy="2521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582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005" y="138537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09" y="1527235"/>
            <a:ext cx="766582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1822" indent="-401822" defTabSz="642915">
              <a:defRPr/>
            </a:pPr>
            <a:r>
              <a:rPr lang="en-US" dirty="0"/>
              <a:t>Application</a:t>
            </a:r>
          </a:p>
          <a:p>
            <a:pPr marL="401822" indent="-401822" defTabSz="642915">
              <a:defRPr/>
            </a:pPr>
            <a:endParaRPr lang="en-US" dirty="0"/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Bone responds better to compression forces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Awareness of Tensile/Shear/Torsion/Bending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endParaRPr lang="en-US" dirty="0"/>
          </a:p>
          <a:p>
            <a:pPr defTabSz="642915">
              <a:defRPr/>
            </a:pPr>
            <a:r>
              <a:rPr lang="en-US" dirty="0"/>
              <a:t>Factors affecting healing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Age 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Pathology (Diabetes/ PVD/ Hypothyroidism)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Drugs (Steroids/NSAIDs/Alcohol/Antibiotics)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 dirty="0"/>
              <a:t>Lifestyle (Smoking/Diet – </a:t>
            </a:r>
            <a:r>
              <a:rPr lang="en-US" dirty="0" err="1"/>
              <a:t>vit</a:t>
            </a:r>
            <a:r>
              <a:rPr lang="en-US" dirty="0"/>
              <a:t> B6/C/D Protein ca</a:t>
            </a:r>
            <a:r>
              <a:rPr lang="en-US" baseline="30000" dirty="0"/>
              <a:t>2+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89843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79" y="1397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674324" y="267314"/>
            <a:ext cx="1795363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Example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620" y="1343436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14255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A 24 year old football player has just fractured my right </a:t>
            </a:r>
            <a:r>
              <a:rPr lang="en-US" dirty="0" err="1">
                <a:solidFill>
                  <a:srgbClr val="222222"/>
                </a:solidFill>
                <a:latin typeface="arial" charset="0"/>
              </a:rPr>
              <a:t>tibial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 plateau.</a:t>
            </a: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What factors are going to affect her recovery? </a:t>
            </a: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 dirty="0">
              <a:solidFill>
                <a:srgbClr val="222222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1383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79" y="1397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410630" y="267314"/>
            <a:ext cx="2322752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 dirty="0"/>
              <a:t>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620" y="1343436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Contusions/ Stress reaction/ Fracture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Healing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Reduction</a:t>
            </a:r>
          </a:p>
          <a:p>
            <a:pPr marL="401822" indent="-401822">
              <a:buFontTx/>
              <a:buChar char="-"/>
            </a:pPr>
            <a:r>
              <a:rPr lang="en-US" dirty="0" err="1">
                <a:solidFill>
                  <a:srgbClr val="222222"/>
                </a:solidFill>
                <a:latin typeface="arial" charset="0"/>
              </a:rPr>
              <a:t>Immobilisation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 (important decision)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Rehabilitation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Factors affecting and promoting healing</a:t>
            </a:r>
          </a:p>
          <a:p>
            <a:pPr marL="401822" indent="-401822">
              <a:buFontTx/>
              <a:buChar char="-"/>
            </a:pPr>
            <a:r>
              <a:rPr lang="en-US" dirty="0">
                <a:solidFill>
                  <a:srgbClr val="222222"/>
                </a:solidFill>
                <a:latin typeface="arial" charset="0"/>
              </a:rPr>
              <a:t>Oxygen? Mechanical Load, Piezoelectric stimulus, Age, Diet, Drugs, </a:t>
            </a:r>
            <a:r>
              <a:rPr lang="en-US" dirty="0" err="1">
                <a:solidFill>
                  <a:srgbClr val="222222"/>
                </a:solidFill>
                <a:latin typeface="arial" charset="0"/>
              </a:rPr>
              <a:t>Lifetsyle</a:t>
            </a:r>
            <a:r>
              <a:rPr lang="en-US" sz="1266" dirty="0">
                <a:solidFill>
                  <a:srgbClr val="222222"/>
                </a:solidFill>
                <a:latin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335155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919</Words>
  <Application>Microsoft Office PowerPoint</Application>
  <PresentationFormat>On-screen Show (4:3)</PresentationFormat>
  <Paragraphs>254</Paragraphs>
  <Slides>27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Myriad Pro</vt:lpstr>
      <vt:lpstr>Arial</vt:lpstr>
      <vt:lpstr>Arial</vt:lpstr>
      <vt:lpstr>Calibri</vt:lpstr>
      <vt:lpstr>Helvetica</vt:lpstr>
      <vt:lpstr>20140311PresentationUWTSDTemplate</vt:lpstr>
      <vt:lpstr>BMST4004   Bone Healing</vt:lpstr>
      <vt:lpstr>Learning Outcomes </vt:lpstr>
      <vt:lpstr>Bony Anatomy</vt:lpstr>
      <vt:lpstr>Bony Anatomy</vt:lpstr>
      <vt:lpstr>Bony Anatomy</vt:lpstr>
      <vt:lpstr>Bony Anatomy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33</cp:revision>
  <dcterms:created xsi:type="dcterms:W3CDTF">2015-04-14T15:21:28Z</dcterms:created>
  <dcterms:modified xsi:type="dcterms:W3CDTF">2022-01-24T12:55:47Z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