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BB728E-DF35-4808-B040-64F517556691}" v="155" dt="2022-06-16T16:01:33.043"/>
    <p1510:client id="{C28DEDB7-EA58-DDC8-D38D-CB15479173E2}" v="42" dt="2022-06-25T19:41:11.5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sabin Akthar (2029236)" userId="S::2029236@student.uwtsd.ac.uk::311675be-7f66-4682-970b-9b1373b89482" providerId="AD" clId="Web-{C28DEDB7-EA58-DDC8-D38D-CB15479173E2}"/>
    <pc:docChg chg="addSld modSld">
      <pc:chgData name="Salsabin Akthar (2029236)" userId="S::2029236@student.uwtsd.ac.uk::311675be-7f66-4682-970b-9b1373b89482" providerId="AD" clId="Web-{C28DEDB7-EA58-DDC8-D38D-CB15479173E2}" dt="2022-06-25T19:41:11.543" v="25" actId="14100"/>
      <pc:docMkLst>
        <pc:docMk/>
      </pc:docMkLst>
      <pc:sldChg chg="addSp modSp new">
        <pc:chgData name="Salsabin Akthar (2029236)" userId="S::2029236@student.uwtsd.ac.uk::311675be-7f66-4682-970b-9b1373b89482" providerId="AD" clId="Web-{C28DEDB7-EA58-DDC8-D38D-CB15479173E2}" dt="2022-06-25T19:41:11.543" v="25" actId="14100"/>
        <pc:sldMkLst>
          <pc:docMk/>
          <pc:sldMk cId="1751641334" sldId="262"/>
        </pc:sldMkLst>
        <pc:spChg chg="add mod">
          <ac:chgData name="Salsabin Akthar (2029236)" userId="S::2029236@student.uwtsd.ac.uk::311675be-7f66-4682-970b-9b1373b89482" providerId="AD" clId="Web-{C28DEDB7-EA58-DDC8-D38D-CB15479173E2}" dt="2022-06-25T19:41:11.543" v="25" actId="14100"/>
          <ac:spMkLst>
            <pc:docMk/>
            <pc:sldMk cId="1751641334" sldId="262"/>
            <ac:spMk id="2" creationId="{D517A607-74CE-4E06-1637-D0FA6CFDC595}"/>
          </ac:spMkLst>
        </pc:spChg>
      </pc:sldChg>
    </pc:docChg>
  </pc:docChgLst>
  <pc:docChgLst>
    <pc:chgData name="Salsabin Akthar (2029236)" userId="S::2029236@student.uwtsd.ac.uk::311675be-7f66-4682-970b-9b1373b89482" providerId="AD" clId="Web-{7BBB728E-DF35-4808-B040-64F517556691}"/>
    <pc:docChg chg="addSld delSld modSld">
      <pc:chgData name="Salsabin Akthar (2029236)" userId="S::2029236@student.uwtsd.ac.uk::311675be-7f66-4682-970b-9b1373b89482" providerId="AD" clId="Web-{7BBB728E-DF35-4808-B040-64F517556691}" dt="2022-06-16T16:01:42.762" v="148"/>
      <pc:docMkLst>
        <pc:docMk/>
      </pc:docMkLst>
      <pc:sldChg chg="addSp delSp modSp mod setBg modClrScheme chgLayout">
        <pc:chgData name="Salsabin Akthar (2029236)" userId="S::2029236@student.uwtsd.ac.uk::311675be-7f66-4682-970b-9b1373b89482" providerId="AD" clId="Web-{7BBB728E-DF35-4808-B040-64F517556691}" dt="2022-06-16T16:01:42.762" v="148"/>
        <pc:sldMkLst>
          <pc:docMk/>
          <pc:sldMk cId="109857222" sldId="256"/>
        </pc:sldMkLst>
        <pc:spChg chg="del">
          <ac:chgData name="Salsabin Akthar (2029236)" userId="S::2029236@student.uwtsd.ac.uk::311675be-7f66-4682-970b-9b1373b89482" providerId="AD" clId="Web-{7BBB728E-DF35-4808-B040-64F517556691}" dt="2022-06-16T15:49:50.227" v="9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alsabin Akthar (2029236)" userId="S::2029236@student.uwtsd.ac.uk::311675be-7f66-4682-970b-9b1373b89482" providerId="AD" clId="Web-{7BBB728E-DF35-4808-B040-64F517556691}" dt="2022-06-16T15:49:56.774" v="98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alsabin Akthar (2029236)" userId="S::2029236@student.uwtsd.ac.uk::311675be-7f66-4682-970b-9b1373b89482" providerId="AD" clId="Web-{7BBB728E-DF35-4808-B040-64F517556691}" dt="2022-06-16T16:01:42.762" v="148"/>
          <ac:spMkLst>
            <pc:docMk/>
            <pc:sldMk cId="109857222" sldId="256"/>
            <ac:spMk id="4" creationId="{E329A5F8-05A5-B62B-AD3E-B36B4961A891}"/>
          </ac:spMkLst>
        </pc:spChg>
        <pc:spChg chg="add mod">
          <ac:chgData name="Salsabin Akthar (2029236)" userId="S::2029236@student.uwtsd.ac.uk::311675be-7f66-4682-970b-9b1373b89482" providerId="AD" clId="Web-{7BBB728E-DF35-4808-B040-64F517556691}" dt="2022-06-16T16:01:42.762" v="148"/>
          <ac:spMkLst>
            <pc:docMk/>
            <pc:sldMk cId="109857222" sldId="256"/>
            <ac:spMk id="5" creationId="{FFC3B191-9DF6-92BD-C1B2-90629624908E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6:01:39.059" v="145"/>
          <ac:spMkLst>
            <pc:docMk/>
            <pc:sldMk cId="109857222" sldId="256"/>
            <ac:spMk id="10" creationId="{907EF6B7-1338-4443-8C46-6A318D952DFD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6:01:39.059" v="145"/>
          <ac:spMkLst>
            <pc:docMk/>
            <pc:sldMk cId="109857222" sldId="256"/>
            <ac:spMk id="12" creationId="{DAAE4CDD-124C-4DCF-9584-B6033B545DD5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6:01:39.059" v="145"/>
          <ac:spMkLst>
            <pc:docMk/>
            <pc:sldMk cId="109857222" sldId="256"/>
            <ac:spMk id="14" creationId="{081E4A58-353D-44AE-B2FC-2A74E2E400F7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6:01:42.747" v="147"/>
          <ac:spMkLst>
            <pc:docMk/>
            <pc:sldMk cId="109857222" sldId="256"/>
            <ac:spMk id="17" creationId="{081EA652-8C6A-4E69-BEB9-170809474553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6:01:42.747" v="147"/>
          <ac:spMkLst>
            <pc:docMk/>
            <pc:sldMk cId="109857222" sldId="256"/>
            <ac:spMk id="18" creationId="{5298780A-33B9-4EA2-8F67-DE68AD62841B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6:01:42.747" v="147"/>
          <ac:spMkLst>
            <pc:docMk/>
            <pc:sldMk cId="109857222" sldId="256"/>
            <ac:spMk id="19" creationId="{7F488E8B-4E1E-4402-8935-D4E6C02615C7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6:01:42.762" v="148"/>
          <ac:spMkLst>
            <pc:docMk/>
            <pc:sldMk cId="109857222" sldId="256"/>
            <ac:spMk id="21" creationId="{5A0118C5-4F8D-4CF4-BADD-53FEACC6C42A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6:01:42.762" v="148"/>
          <ac:spMkLst>
            <pc:docMk/>
            <pc:sldMk cId="109857222" sldId="256"/>
            <ac:spMk id="22" creationId="{4C6598AB-1C17-4D54-951C-A082D94ACB7A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6:01:42.762" v="148"/>
          <ac:spMkLst>
            <pc:docMk/>
            <pc:sldMk cId="109857222" sldId="256"/>
            <ac:spMk id="23" creationId="{4E0A5C5C-2A95-428E-9F6A-0D29EBD57C9F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6:01:42.762" v="148"/>
          <ac:spMkLst>
            <pc:docMk/>
            <pc:sldMk cId="109857222" sldId="256"/>
            <ac:spMk id="24" creationId="{C83B66D7-137D-4AC1-B172-53D60F08BEB5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6:01:42.762" v="148"/>
          <ac:spMkLst>
            <pc:docMk/>
            <pc:sldMk cId="109857222" sldId="256"/>
            <ac:spMk id="25" creationId="{1056F38F-7C4E-461D-8709-7D0024AE1F79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6:01:42.762" v="148"/>
          <ac:spMkLst>
            <pc:docMk/>
            <pc:sldMk cId="109857222" sldId="256"/>
            <ac:spMk id="26" creationId="{F6B92503-6984-4D15-8B98-8718709B785D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6:01:42.762" v="148"/>
          <ac:spMkLst>
            <pc:docMk/>
            <pc:sldMk cId="109857222" sldId="256"/>
            <ac:spMk id="27" creationId="{C7278469-3C3C-49CE-AEEE-E176A4900B78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6:01:42.762" v="148"/>
          <ac:spMkLst>
            <pc:docMk/>
            <pc:sldMk cId="109857222" sldId="256"/>
            <ac:spMk id="28" creationId="{08DDF938-524E-4C18-A47D-C00627832366}"/>
          </ac:spMkLst>
        </pc:spChg>
        <pc:grpChg chg="add">
          <ac:chgData name="Salsabin Akthar (2029236)" userId="S::2029236@student.uwtsd.ac.uk::311675be-7f66-4682-970b-9b1373b89482" providerId="AD" clId="Web-{7BBB728E-DF35-4808-B040-64F517556691}" dt="2022-06-16T16:01:42.762" v="148"/>
          <ac:grpSpMkLst>
            <pc:docMk/>
            <pc:sldMk cId="109857222" sldId="256"/>
            <ac:grpSpMk id="29" creationId="{93DC754C-7E09-422D-A8BB-AF632E90DFA2}"/>
          </ac:grpSpMkLst>
        </pc:grpChg>
        <pc:grpChg chg="add">
          <ac:chgData name="Salsabin Akthar (2029236)" userId="S::2029236@student.uwtsd.ac.uk::311675be-7f66-4682-970b-9b1373b89482" providerId="AD" clId="Web-{7BBB728E-DF35-4808-B040-64F517556691}" dt="2022-06-16T16:01:42.762" v="148"/>
          <ac:grpSpMkLst>
            <pc:docMk/>
            <pc:sldMk cId="109857222" sldId="256"/>
            <ac:grpSpMk id="30" creationId="{3773FAF5-C452-4455-9411-D6AF5EBD4CA9}"/>
          </ac:grpSpMkLst>
        </pc:grpChg>
        <pc:cxnChg chg="add del">
          <ac:chgData name="Salsabin Akthar (2029236)" userId="S::2029236@student.uwtsd.ac.uk::311675be-7f66-4682-970b-9b1373b89482" providerId="AD" clId="Web-{7BBB728E-DF35-4808-B040-64F517556691}" dt="2022-06-16T16:01:42.747" v="147"/>
          <ac:cxnSpMkLst>
            <pc:docMk/>
            <pc:sldMk cId="109857222" sldId="256"/>
            <ac:cxnSpMk id="16" creationId="{23AAC9B5-8015-485C-ACF9-A750390E9A56}"/>
          </ac:cxnSpMkLst>
        </pc:cxnChg>
      </pc:sldChg>
      <pc:sldChg chg="addSp delSp modSp new mod setBg modClrScheme chgLayout">
        <pc:chgData name="Salsabin Akthar (2029236)" userId="S::2029236@student.uwtsd.ac.uk::311675be-7f66-4682-970b-9b1373b89482" providerId="AD" clId="Web-{7BBB728E-DF35-4808-B040-64F517556691}" dt="2022-06-16T15:45:05.188" v="79"/>
        <pc:sldMkLst>
          <pc:docMk/>
          <pc:sldMk cId="3847652268" sldId="257"/>
        </pc:sldMkLst>
        <pc:spChg chg="add mod">
          <ac:chgData name="Salsabin Akthar (2029236)" userId="S::2029236@student.uwtsd.ac.uk::311675be-7f66-4682-970b-9b1373b89482" providerId="AD" clId="Web-{7BBB728E-DF35-4808-B040-64F517556691}" dt="2022-06-16T15:45:05.188" v="79"/>
          <ac:spMkLst>
            <pc:docMk/>
            <pc:sldMk cId="3847652268" sldId="257"/>
            <ac:spMk id="2" creationId="{26307757-1388-8D70-9529-50B87EC3F531}"/>
          </ac:spMkLst>
        </pc:spChg>
        <pc:spChg chg="del">
          <ac:chgData name="Salsabin Akthar (2029236)" userId="S::2029236@student.uwtsd.ac.uk::311675be-7f66-4682-970b-9b1373b89482" providerId="AD" clId="Web-{7BBB728E-DF35-4808-B040-64F517556691}" dt="2022-06-16T14:13:54.337" v="1"/>
          <ac:spMkLst>
            <pc:docMk/>
            <pc:sldMk cId="3847652268" sldId="257"/>
            <ac:spMk id="2" creationId="{A5DBE443-A07B-BBBB-4FD4-091DB52211AA}"/>
          </ac:spMkLst>
        </pc:spChg>
        <pc:spChg chg="add del mod">
          <ac:chgData name="Salsabin Akthar (2029236)" userId="S::2029236@student.uwtsd.ac.uk::311675be-7f66-4682-970b-9b1373b89482" providerId="AD" clId="Web-{7BBB728E-DF35-4808-B040-64F517556691}" dt="2022-06-16T15:32:52.730" v="24"/>
          <ac:spMkLst>
            <pc:docMk/>
            <pc:sldMk cId="3847652268" sldId="257"/>
            <ac:spMk id="3" creationId="{6C79649E-6594-B391-0416-A90FE4F17F6C}"/>
          </ac:spMkLst>
        </pc:spChg>
        <pc:spChg chg="del">
          <ac:chgData name="Salsabin Akthar (2029236)" userId="S::2029236@student.uwtsd.ac.uk::311675be-7f66-4682-970b-9b1373b89482" providerId="AD" clId="Web-{7BBB728E-DF35-4808-B040-64F517556691}" dt="2022-06-16T14:13:54.337" v="1"/>
          <ac:spMkLst>
            <pc:docMk/>
            <pc:sldMk cId="3847652268" sldId="257"/>
            <ac:spMk id="3" creationId="{A5BDADA3-0D2F-F1C6-04A6-EE62D20C6EF1}"/>
          </ac:spMkLst>
        </pc:spChg>
        <pc:spChg chg="add mod ord">
          <ac:chgData name="Salsabin Akthar (2029236)" userId="S::2029236@student.uwtsd.ac.uk::311675be-7f66-4682-970b-9b1373b89482" providerId="AD" clId="Web-{7BBB728E-DF35-4808-B040-64F517556691}" dt="2022-06-16T15:45:05.188" v="79"/>
          <ac:spMkLst>
            <pc:docMk/>
            <pc:sldMk cId="3847652268" sldId="257"/>
            <ac:spMk id="4" creationId="{152FB11A-E586-4626-9EBD-4D8AE84A5EB7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5:05.188" v="79"/>
          <ac:spMkLst>
            <pc:docMk/>
            <pc:sldMk cId="3847652268" sldId="257"/>
            <ac:spMk id="9" creationId="{907EF6B7-1338-4443-8C46-6A318D952DFD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5:05.188" v="79"/>
          <ac:spMkLst>
            <pc:docMk/>
            <pc:sldMk cId="3847652268" sldId="257"/>
            <ac:spMk id="11" creationId="{DAAE4CDD-124C-4DCF-9584-B6033B545DD5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5:05.188" v="79"/>
          <ac:spMkLst>
            <pc:docMk/>
            <pc:sldMk cId="3847652268" sldId="257"/>
            <ac:spMk id="13" creationId="{081E4A58-353D-44AE-B2FC-2A74E2E400F7}"/>
          </ac:spMkLst>
        </pc:spChg>
      </pc:sldChg>
      <pc:sldChg chg="addSp delSp modSp new mod setBg">
        <pc:chgData name="Salsabin Akthar (2029236)" userId="S::2029236@student.uwtsd.ac.uk::311675be-7f66-4682-970b-9b1373b89482" providerId="AD" clId="Web-{7BBB728E-DF35-4808-B040-64F517556691}" dt="2022-06-16T15:47:55.286" v="96"/>
        <pc:sldMkLst>
          <pc:docMk/>
          <pc:sldMk cId="3767388777" sldId="258"/>
        </pc:sldMkLst>
        <pc:spChg chg="add del mod">
          <ac:chgData name="Salsabin Akthar (2029236)" userId="S::2029236@student.uwtsd.ac.uk::311675be-7f66-4682-970b-9b1373b89482" providerId="AD" clId="Web-{7BBB728E-DF35-4808-B040-64F517556691}" dt="2022-06-16T15:45:25.485" v="80"/>
          <ac:spMkLst>
            <pc:docMk/>
            <pc:sldMk cId="3767388777" sldId="258"/>
            <ac:spMk id="2" creationId="{22B13F5F-6C37-38ED-9AAD-02E2616BE4B3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7:55.286" v="96"/>
          <ac:spMkLst>
            <pc:docMk/>
            <pc:sldMk cId="3767388777" sldId="258"/>
            <ac:spMk id="8" creationId="{2E442304-DDBD-4F7B-8017-36BCC863FB40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7:55.286" v="96"/>
          <ac:spMkLst>
            <pc:docMk/>
            <pc:sldMk cId="3767388777" sldId="258"/>
            <ac:spMk id="10" creationId="{5E107275-3853-46FD-A241-DE4355A42675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7:55.286" v="96"/>
          <ac:spMkLst>
            <pc:docMk/>
            <pc:sldMk cId="3767388777" sldId="258"/>
            <ac:spMk id="15" creationId="{2D2B266D-3625-4584-A5C3-7D3F672CFF30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7:55.286" v="96"/>
          <ac:spMkLst>
            <pc:docMk/>
            <pc:sldMk cId="3767388777" sldId="258"/>
            <ac:spMk id="17" creationId="{C463B99A-73EE-4FBB-B7C4-F9F9BCC25C65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7:55.286" v="96"/>
          <ac:spMkLst>
            <pc:docMk/>
            <pc:sldMk cId="3767388777" sldId="258"/>
            <ac:spMk id="19" creationId="{A5D2A5D1-BA0D-47D3-B051-DA7743C46E28}"/>
          </ac:spMkLst>
        </pc:spChg>
        <pc:graphicFrameChg chg="add">
          <ac:chgData name="Salsabin Akthar (2029236)" userId="S::2029236@student.uwtsd.ac.uk::311675be-7f66-4682-970b-9b1373b89482" providerId="AD" clId="Web-{7BBB728E-DF35-4808-B040-64F517556691}" dt="2022-06-16T15:45:25.485" v="80"/>
          <ac:graphicFrameMkLst>
            <pc:docMk/>
            <pc:sldMk cId="3767388777" sldId="258"/>
            <ac:graphicFrameMk id="4" creationId="{D4BDFE59-8F7B-7BB9-3EF3-454B9C7AD18F}"/>
          </ac:graphicFrameMkLst>
        </pc:graphicFrameChg>
      </pc:sldChg>
      <pc:sldChg chg="addSp delSp modSp new mod setBg">
        <pc:chgData name="Salsabin Akthar (2029236)" userId="S::2029236@student.uwtsd.ac.uk::311675be-7f66-4682-970b-9b1373b89482" providerId="AD" clId="Web-{7BBB728E-DF35-4808-B040-64F517556691}" dt="2022-06-16T15:47:29.848" v="95"/>
        <pc:sldMkLst>
          <pc:docMk/>
          <pc:sldMk cId="3556359819" sldId="259"/>
        </pc:sldMkLst>
        <pc:spChg chg="add del mod">
          <ac:chgData name="Salsabin Akthar (2029236)" userId="S::2029236@student.uwtsd.ac.uk::311675be-7f66-4682-970b-9b1373b89482" providerId="AD" clId="Web-{7BBB728E-DF35-4808-B040-64F517556691}" dt="2022-06-16T15:46:00.783" v="85"/>
          <ac:spMkLst>
            <pc:docMk/>
            <pc:sldMk cId="3556359819" sldId="259"/>
            <ac:spMk id="2" creationId="{1117F60F-2032-E793-8209-D73F32973FFF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7:29.848" v="95"/>
          <ac:spMkLst>
            <pc:docMk/>
            <pc:sldMk cId="3556359819" sldId="259"/>
            <ac:spMk id="7" creationId="{777A147A-9ED8-46B4-8660-1B3C2AA880B5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5:56.377" v="82"/>
          <ac:spMkLst>
            <pc:docMk/>
            <pc:sldMk cId="3556359819" sldId="259"/>
            <ac:spMk id="8" creationId="{2E442304-DDBD-4F7B-8017-36BCC863FB40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7:29.848" v="95"/>
          <ac:spMkLst>
            <pc:docMk/>
            <pc:sldMk cId="3556359819" sldId="259"/>
            <ac:spMk id="9" creationId="{5D6C15A0-C087-4593-8414-2B4EC1CDC3DE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5:56.377" v="82"/>
          <ac:spMkLst>
            <pc:docMk/>
            <pc:sldMk cId="3556359819" sldId="259"/>
            <ac:spMk id="10" creationId="{5E107275-3853-46FD-A241-DE4355A42675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6:00.783" v="84"/>
          <ac:spMkLst>
            <pc:docMk/>
            <pc:sldMk cId="3556359819" sldId="259"/>
            <ac:spMk id="12" creationId="{2E442304-DDBD-4F7B-8017-36BCC863FB40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6:00.783" v="84"/>
          <ac:spMkLst>
            <pc:docMk/>
            <pc:sldMk cId="3556359819" sldId="259"/>
            <ac:spMk id="13" creationId="{5E107275-3853-46FD-A241-DE4355A42675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7:29.848" v="95"/>
          <ac:spMkLst>
            <pc:docMk/>
            <pc:sldMk cId="3556359819" sldId="259"/>
            <ac:spMk id="16" creationId="{1117F60F-2032-E793-8209-D73F32973FFF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7:29.848" v="95"/>
          <ac:spMkLst>
            <pc:docMk/>
            <pc:sldMk cId="3556359819" sldId="259"/>
            <ac:spMk id="21" creationId="{C05CBC3C-2E5A-4839-8B9B-2E5A6ADF0F58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7:29.848" v="94"/>
          <ac:spMkLst>
            <pc:docMk/>
            <pc:sldMk cId="3556359819" sldId="259"/>
            <ac:spMk id="22" creationId="{35DB3719-6FDC-4E5D-891D-FF40B7300F64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7:29.848" v="95"/>
          <ac:spMkLst>
            <pc:docMk/>
            <pc:sldMk cId="3556359819" sldId="259"/>
            <ac:spMk id="23" creationId="{827FF362-FC97-4BF5-949B-D4ADFA26E457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7:29.848" v="94"/>
          <ac:spMkLst>
            <pc:docMk/>
            <pc:sldMk cId="3556359819" sldId="259"/>
            <ac:spMk id="24" creationId="{E0CBAC23-2E3F-4A90-BA59-F8299F6A5439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7:29.848" v="95"/>
          <ac:spMkLst>
            <pc:docMk/>
            <pc:sldMk cId="3556359819" sldId="259"/>
            <ac:spMk id="26" creationId="{1117F60F-2032-E793-8209-D73F32973FFF}"/>
          </ac:spMkLst>
        </pc:spChg>
        <pc:graphicFrameChg chg="add del">
          <ac:chgData name="Salsabin Akthar (2029236)" userId="S::2029236@student.uwtsd.ac.uk::311675be-7f66-4682-970b-9b1373b89482" providerId="AD" clId="Web-{7BBB728E-DF35-4808-B040-64F517556691}" dt="2022-06-16T15:45:56.377" v="82"/>
          <ac:graphicFrameMkLst>
            <pc:docMk/>
            <pc:sldMk cId="3556359819" sldId="259"/>
            <ac:graphicFrameMk id="4" creationId="{960E9C9C-8E01-0DBE-0FF9-DBEE5A3DA314}"/>
          </ac:graphicFrameMkLst>
        </pc:graphicFrameChg>
        <pc:graphicFrameChg chg="add del">
          <ac:chgData name="Salsabin Akthar (2029236)" userId="S::2029236@student.uwtsd.ac.uk::311675be-7f66-4682-970b-9b1373b89482" providerId="AD" clId="Web-{7BBB728E-DF35-4808-B040-64F517556691}" dt="2022-06-16T15:46:00.783" v="84"/>
          <ac:graphicFrameMkLst>
            <pc:docMk/>
            <pc:sldMk cId="3556359819" sldId="259"/>
            <ac:graphicFrameMk id="14" creationId="{27F5EC5C-CD6A-2529-780A-9A2CD1418E0E}"/>
          </ac:graphicFrameMkLst>
        </pc:graphicFrameChg>
        <pc:graphicFrameChg chg="add del">
          <ac:chgData name="Salsabin Akthar (2029236)" userId="S::2029236@student.uwtsd.ac.uk::311675be-7f66-4682-970b-9b1373b89482" providerId="AD" clId="Web-{7BBB728E-DF35-4808-B040-64F517556691}" dt="2022-06-16T15:47:29.848" v="94"/>
          <ac:graphicFrameMkLst>
            <pc:docMk/>
            <pc:sldMk cId="3556359819" sldId="259"/>
            <ac:graphicFrameMk id="18" creationId="{BFFB4FDF-DC82-E731-554B-497B4E5FA335}"/>
          </ac:graphicFrameMkLst>
        </pc:graphicFrameChg>
      </pc:sldChg>
      <pc:sldChg chg="addSp delSp modSp new mod setBg">
        <pc:chgData name="Salsabin Akthar (2029236)" userId="S::2029236@student.uwtsd.ac.uk::311675be-7f66-4682-970b-9b1373b89482" providerId="AD" clId="Web-{7BBB728E-DF35-4808-B040-64F517556691}" dt="2022-06-16T15:46:44.112" v="92"/>
        <pc:sldMkLst>
          <pc:docMk/>
          <pc:sldMk cId="874699357" sldId="260"/>
        </pc:sldMkLst>
        <pc:spChg chg="add del mod">
          <ac:chgData name="Salsabin Akthar (2029236)" userId="S::2029236@student.uwtsd.ac.uk::311675be-7f66-4682-970b-9b1373b89482" providerId="AD" clId="Web-{7BBB728E-DF35-4808-B040-64F517556691}" dt="2022-06-16T15:46:44.112" v="92"/>
          <ac:spMkLst>
            <pc:docMk/>
            <pc:sldMk cId="874699357" sldId="260"/>
            <ac:spMk id="2" creationId="{EA1BAE5B-602A-8B5D-5B2C-96B488B1E214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6:32.925" v="89"/>
          <ac:spMkLst>
            <pc:docMk/>
            <pc:sldMk cId="874699357" sldId="260"/>
            <ac:spMk id="7" creationId="{100EDD19-6802-4EC3-95CE-CFFAB042CFD6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6:28.971" v="87"/>
          <ac:spMkLst>
            <pc:docMk/>
            <pc:sldMk cId="874699357" sldId="260"/>
            <ac:spMk id="8" creationId="{2E442304-DDBD-4F7B-8017-36BCC863FB40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6:32.925" v="89"/>
          <ac:spMkLst>
            <pc:docMk/>
            <pc:sldMk cId="874699357" sldId="260"/>
            <ac:spMk id="9" creationId="{DB17E863-922E-4C26-BD64-E8FD41D28661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6:28.971" v="87"/>
          <ac:spMkLst>
            <pc:docMk/>
            <pc:sldMk cId="874699357" sldId="260"/>
            <ac:spMk id="10" creationId="{5E107275-3853-46FD-A241-DE4355A42675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6:32.925" v="89"/>
          <ac:spMkLst>
            <pc:docMk/>
            <pc:sldMk cId="874699357" sldId="260"/>
            <ac:spMk id="12" creationId="{EA1BAE5B-602A-8B5D-5B2C-96B488B1E214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6:44.097" v="91"/>
          <ac:spMkLst>
            <pc:docMk/>
            <pc:sldMk cId="874699357" sldId="260"/>
            <ac:spMk id="14" creationId="{777A147A-9ED8-46B4-8660-1B3C2AA880B5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6:44.097" v="91"/>
          <ac:spMkLst>
            <pc:docMk/>
            <pc:sldMk cId="874699357" sldId="260"/>
            <ac:spMk id="15" creationId="{5D6C15A0-C087-4593-8414-2B4EC1CDC3DE}"/>
          </ac:spMkLst>
        </pc:spChg>
        <pc:spChg chg="add del">
          <ac:chgData name="Salsabin Akthar (2029236)" userId="S::2029236@student.uwtsd.ac.uk::311675be-7f66-4682-970b-9b1373b89482" providerId="AD" clId="Web-{7BBB728E-DF35-4808-B040-64F517556691}" dt="2022-06-16T15:46:44.097" v="91"/>
          <ac:spMkLst>
            <pc:docMk/>
            <pc:sldMk cId="874699357" sldId="260"/>
            <ac:spMk id="16" creationId="{EA1BAE5B-602A-8B5D-5B2C-96B488B1E214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6:44.112" v="92"/>
          <ac:spMkLst>
            <pc:docMk/>
            <pc:sldMk cId="874699357" sldId="260"/>
            <ac:spMk id="18" creationId="{2C61293E-6EBE-43EF-A52C-9BEBFD7679D4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6:44.112" v="92"/>
          <ac:spMkLst>
            <pc:docMk/>
            <pc:sldMk cId="874699357" sldId="260"/>
            <ac:spMk id="20" creationId="{21540236-BFD5-4A9D-8840-4703E7F76825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6:44.112" v="92"/>
          <ac:spMkLst>
            <pc:docMk/>
            <pc:sldMk cId="874699357" sldId="260"/>
            <ac:spMk id="21" creationId="{EA1BAE5B-602A-8B5D-5B2C-96B488B1E214}"/>
          </ac:spMkLst>
        </pc:spChg>
        <pc:graphicFrameChg chg="add del">
          <ac:chgData name="Salsabin Akthar (2029236)" userId="S::2029236@student.uwtsd.ac.uk::311675be-7f66-4682-970b-9b1373b89482" providerId="AD" clId="Web-{7BBB728E-DF35-4808-B040-64F517556691}" dt="2022-06-16T15:46:28.971" v="87"/>
          <ac:graphicFrameMkLst>
            <pc:docMk/>
            <pc:sldMk cId="874699357" sldId="260"/>
            <ac:graphicFrameMk id="4" creationId="{FBE522DF-27F2-E9CE-8CEF-0CA7A3A12714}"/>
          </ac:graphicFrameMkLst>
        </pc:graphicFrameChg>
        <pc:picChg chg="add">
          <ac:chgData name="Salsabin Akthar (2029236)" userId="S::2029236@student.uwtsd.ac.uk::311675be-7f66-4682-970b-9b1373b89482" providerId="AD" clId="Web-{7BBB728E-DF35-4808-B040-64F517556691}" dt="2022-06-16T15:46:44.112" v="92"/>
          <ac:picMkLst>
            <pc:docMk/>
            <pc:sldMk cId="874699357" sldId="260"/>
            <ac:picMk id="19" creationId="{94BBF567-2E02-F149-3F76-90981A580D73}"/>
          </ac:picMkLst>
        </pc:picChg>
      </pc:sldChg>
      <pc:sldChg chg="addSp modSp new mod setBg">
        <pc:chgData name="Salsabin Akthar (2029236)" userId="S::2029236@student.uwtsd.ac.uk::311675be-7f66-4682-970b-9b1373b89482" providerId="AD" clId="Web-{7BBB728E-DF35-4808-B040-64F517556691}" dt="2022-06-16T15:44:27.202" v="78"/>
        <pc:sldMkLst>
          <pc:docMk/>
          <pc:sldMk cId="2397191582" sldId="261"/>
        </pc:sldMkLst>
        <pc:spChg chg="add mod ord">
          <ac:chgData name="Salsabin Akthar (2029236)" userId="S::2029236@student.uwtsd.ac.uk::311675be-7f66-4682-970b-9b1373b89482" providerId="AD" clId="Web-{7BBB728E-DF35-4808-B040-64F517556691}" dt="2022-06-16T15:44:27.202" v="78"/>
          <ac:spMkLst>
            <pc:docMk/>
            <pc:sldMk cId="2397191582" sldId="261"/>
            <ac:spMk id="2" creationId="{8BCD3794-00EE-7113-6F04-77FE703FB5AA}"/>
          </ac:spMkLst>
        </pc:spChg>
        <pc:spChg chg="add">
          <ac:chgData name="Salsabin Akthar (2029236)" userId="S::2029236@student.uwtsd.ac.uk::311675be-7f66-4682-970b-9b1373b89482" providerId="AD" clId="Web-{7BBB728E-DF35-4808-B040-64F517556691}" dt="2022-06-16T15:44:27.202" v="78"/>
          <ac:spMkLst>
            <pc:docMk/>
            <pc:sldMk cId="2397191582" sldId="261"/>
            <ac:spMk id="8" creationId="{42A4FC2C-047E-45A5-965D-8E1E3BF09BC6}"/>
          </ac:spMkLst>
        </pc:spChg>
        <pc:picChg chg="add mod">
          <ac:chgData name="Salsabin Akthar (2029236)" userId="S::2029236@student.uwtsd.ac.uk::311675be-7f66-4682-970b-9b1373b89482" providerId="AD" clId="Web-{7BBB728E-DF35-4808-B040-64F517556691}" dt="2022-06-16T15:44:27.202" v="78"/>
          <ac:picMkLst>
            <pc:docMk/>
            <pc:sldMk cId="2397191582" sldId="261"/>
            <ac:picMk id="3" creationId="{7640349A-F935-FF58-E697-29108D0C9CB5}"/>
          </ac:picMkLst>
        </pc:picChg>
      </pc:sldChg>
      <pc:sldChg chg="new del">
        <pc:chgData name="Salsabin Akthar (2029236)" userId="S::2029236@student.uwtsd.ac.uk::311675be-7f66-4682-970b-9b1373b89482" providerId="AD" clId="Web-{7BBB728E-DF35-4808-B040-64F517556691}" dt="2022-06-16T15:51:53.543" v="100"/>
        <pc:sldMkLst>
          <pc:docMk/>
          <pc:sldMk cId="3370729626" sldId="26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A8197C-EBEC-434A-BCC2-D4256D7FB25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2646827-0547-4438-A77C-A3F37B58D92B}">
      <dgm:prSet/>
      <dgm:spPr/>
      <dgm:t>
        <a:bodyPr/>
        <a:lstStyle/>
        <a:p>
          <a:r>
            <a:rPr lang="en-GB"/>
            <a:t>Social worker:</a:t>
          </a:r>
          <a:endParaRPr lang="en-US"/>
        </a:p>
      </dgm:t>
    </dgm:pt>
    <dgm:pt modelId="{72588BE0-BFB4-4739-891F-37A629FB8C58}" type="parTrans" cxnId="{CFD1D09C-6397-45B1-9B7E-22821E5FABB7}">
      <dgm:prSet/>
      <dgm:spPr/>
      <dgm:t>
        <a:bodyPr/>
        <a:lstStyle/>
        <a:p>
          <a:endParaRPr lang="en-US"/>
        </a:p>
      </dgm:t>
    </dgm:pt>
    <dgm:pt modelId="{E07820C4-7C06-422E-B8CA-0C45CED16FF5}" type="sibTrans" cxnId="{CFD1D09C-6397-45B1-9B7E-22821E5FABB7}">
      <dgm:prSet/>
      <dgm:spPr/>
      <dgm:t>
        <a:bodyPr/>
        <a:lstStyle/>
        <a:p>
          <a:endParaRPr lang="en-US"/>
        </a:p>
      </dgm:t>
    </dgm:pt>
    <dgm:pt modelId="{257E8240-7046-4D2A-858A-D3BC10C41EC2}">
      <dgm:prSet/>
      <dgm:spPr/>
      <dgm:t>
        <a:bodyPr/>
        <a:lstStyle/>
        <a:p>
          <a:r>
            <a:rPr lang="en-GB"/>
            <a:t>Children's social worker protects children and young people from abuse or neglect.</a:t>
          </a:r>
          <a:endParaRPr lang="en-US"/>
        </a:p>
      </dgm:t>
    </dgm:pt>
    <dgm:pt modelId="{553CFD5F-84FC-49FF-A507-EF835A2D6192}" type="parTrans" cxnId="{B5F07C5F-E265-4146-92B9-4DFEC21002C0}">
      <dgm:prSet/>
      <dgm:spPr/>
      <dgm:t>
        <a:bodyPr/>
        <a:lstStyle/>
        <a:p>
          <a:endParaRPr lang="en-US"/>
        </a:p>
      </dgm:t>
    </dgm:pt>
    <dgm:pt modelId="{CC8CEDD6-D0C9-450A-B99D-B7F1F9CF9380}" type="sibTrans" cxnId="{B5F07C5F-E265-4146-92B9-4DFEC21002C0}">
      <dgm:prSet/>
      <dgm:spPr/>
      <dgm:t>
        <a:bodyPr/>
        <a:lstStyle/>
        <a:p>
          <a:endParaRPr lang="en-US"/>
        </a:p>
      </dgm:t>
    </dgm:pt>
    <dgm:pt modelId="{113D9138-6A23-4BF4-8A76-2A3E643B741A}">
      <dgm:prSet/>
      <dgm:spPr/>
      <dgm:t>
        <a:bodyPr/>
        <a:lstStyle/>
        <a:p>
          <a:r>
            <a:rPr lang="en-GB"/>
            <a:t>Provide supports to improve mental and physical health condition.</a:t>
          </a:r>
          <a:endParaRPr lang="en-US"/>
        </a:p>
      </dgm:t>
    </dgm:pt>
    <dgm:pt modelId="{0E19C599-4F84-4028-81C4-885579490A68}" type="parTrans" cxnId="{9D27A082-CAFC-4813-89BF-104D2601DB56}">
      <dgm:prSet/>
      <dgm:spPr/>
      <dgm:t>
        <a:bodyPr/>
        <a:lstStyle/>
        <a:p>
          <a:endParaRPr lang="en-US"/>
        </a:p>
      </dgm:t>
    </dgm:pt>
    <dgm:pt modelId="{301035A3-7E42-4BCC-8DF5-EED8CB3CAE59}" type="sibTrans" cxnId="{9D27A082-CAFC-4813-89BF-104D2601DB56}">
      <dgm:prSet/>
      <dgm:spPr/>
      <dgm:t>
        <a:bodyPr/>
        <a:lstStyle/>
        <a:p>
          <a:endParaRPr lang="en-US"/>
        </a:p>
      </dgm:t>
    </dgm:pt>
    <dgm:pt modelId="{A50237AD-CAFB-4B7D-9D0F-981DD0F3E3A2}">
      <dgm:prSet/>
      <dgm:spPr/>
      <dgm:t>
        <a:bodyPr/>
        <a:lstStyle/>
        <a:p>
          <a:r>
            <a:rPr lang="en-GB"/>
            <a:t>Provide ideas for better opportunities and helps parent to strengthen families.</a:t>
          </a:r>
          <a:endParaRPr lang="en-US"/>
        </a:p>
      </dgm:t>
    </dgm:pt>
    <dgm:pt modelId="{F27B7D77-91CB-4643-8E12-D297674E8D16}" type="parTrans" cxnId="{53C05EE1-BD92-43F7-83AB-358CB6C87929}">
      <dgm:prSet/>
      <dgm:spPr/>
      <dgm:t>
        <a:bodyPr/>
        <a:lstStyle/>
        <a:p>
          <a:endParaRPr lang="en-US"/>
        </a:p>
      </dgm:t>
    </dgm:pt>
    <dgm:pt modelId="{48A7D135-6CD8-4A2B-9E9E-06F981199F50}" type="sibTrans" cxnId="{53C05EE1-BD92-43F7-83AB-358CB6C87929}">
      <dgm:prSet/>
      <dgm:spPr/>
      <dgm:t>
        <a:bodyPr/>
        <a:lstStyle/>
        <a:p>
          <a:endParaRPr lang="en-US"/>
        </a:p>
      </dgm:t>
    </dgm:pt>
    <dgm:pt modelId="{FFAA0585-0B21-4A75-9212-4F109A843BEC}" type="pres">
      <dgm:prSet presAssocID="{C7A8197C-EBEC-434A-BCC2-D4256D7FB251}" presName="vert0" presStyleCnt="0">
        <dgm:presLayoutVars>
          <dgm:dir/>
          <dgm:animOne val="branch"/>
          <dgm:animLvl val="lvl"/>
        </dgm:presLayoutVars>
      </dgm:prSet>
      <dgm:spPr/>
    </dgm:pt>
    <dgm:pt modelId="{E82F4E8B-BBF6-4DF4-8368-FFF5149F7354}" type="pres">
      <dgm:prSet presAssocID="{72646827-0547-4438-A77C-A3F37B58D92B}" presName="thickLine" presStyleLbl="alignNode1" presStyleIdx="0" presStyleCnt="1"/>
      <dgm:spPr/>
    </dgm:pt>
    <dgm:pt modelId="{C8526854-1857-46AB-94BB-F3C7775D70B6}" type="pres">
      <dgm:prSet presAssocID="{72646827-0547-4438-A77C-A3F37B58D92B}" presName="horz1" presStyleCnt="0"/>
      <dgm:spPr/>
    </dgm:pt>
    <dgm:pt modelId="{16C78A1C-E42A-4B64-AD5A-FFE38998D1AF}" type="pres">
      <dgm:prSet presAssocID="{72646827-0547-4438-A77C-A3F37B58D92B}" presName="tx1" presStyleLbl="revTx" presStyleIdx="0" presStyleCnt="4"/>
      <dgm:spPr/>
    </dgm:pt>
    <dgm:pt modelId="{9E9D8CA6-E7B5-4FEA-96A8-28A947D7740D}" type="pres">
      <dgm:prSet presAssocID="{72646827-0547-4438-A77C-A3F37B58D92B}" presName="vert1" presStyleCnt="0"/>
      <dgm:spPr/>
    </dgm:pt>
    <dgm:pt modelId="{5CBAD1F6-1D40-4B39-914A-677BA5B20B8B}" type="pres">
      <dgm:prSet presAssocID="{257E8240-7046-4D2A-858A-D3BC10C41EC2}" presName="vertSpace2a" presStyleCnt="0"/>
      <dgm:spPr/>
    </dgm:pt>
    <dgm:pt modelId="{AD9C9ADE-E9D8-4DE2-8EDA-600353949D54}" type="pres">
      <dgm:prSet presAssocID="{257E8240-7046-4D2A-858A-D3BC10C41EC2}" presName="horz2" presStyleCnt="0"/>
      <dgm:spPr/>
    </dgm:pt>
    <dgm:pt modelId="{100620D5-B4F6-498C-AB18-BA8E3C66F16B}" type="pres">
      <dgm:prSet presAssocID="{257E8240-7046-4D2A-858A-D3BC10C41EC2}" presName="horzSpace2" presStyleCnt="0"/>
      <dgm:spPr/>
    </dgm:pt>
    <dgm:pt modelId="{075A79FD-C191-4450-A8E0-EA6B509E3C74}" type="pres">
      <dgm:prSet presAssocID="{257E8240-7046-4D2A-858A-D3BC10C41EC2}" presName="tx2" presStyleLbl="revTx" presStyleIdx="1" presStyleCnt="4"/>
      <dgm:spPr/>
    </dgm:pt>
    <dgm:pt modelId="{3D3E7F84-F297-4BE7-9C86-47023A37A559}" type="pres">
      <dgm:prSet presAssocID="{257E8240-7046-4D2A-858A-D3BC10C41EC2}" presName="vert2" presStyleCnt="0"/>
      <dgm:spPr/>
    </dgm:pt>
    <dgm:pt modelId="{C99282D8-EDE2-4D0B-839C-22E11731830F}" type="pres">
      <dgm:prSet presAssocID="{257E8240-7046-4D2A-858A-D3BC10C41EC2}" presName="thinLine2b" presStyleLbl="callout" presStyleIdx="0" presStyleCnt="3"/>
      <dgm:spPr/>
    </dgm:pt>
    <dgm:pt modelId="{E2ABDC46-6CA1-4D65-A54C-32178AD671B1}" type="pres">
      <dgm:prSet presAssocID="{257E8240-7046-4D2A-858A-D3BC10C41EC2}" presName="vertSpace2b" presStyleCnt="0"/>
      <dgm:spPr/>
    </dgm:pt>
    <dgm:pt modelId="{D6F4A9AB-1797-4ECE-B91F-C188DF6F627E}" type="pres">
      <dgm:prSet presAssocID="{113D9138-6A23-4BF4-8A76-2A3E643B741A}" presName="horz2" presStyleCnt="0"/>
      <dgm:spPr/>
    </dgm:pt>
    <dgm:pt modelId="{6EE6051C-3715-438D-A71C-A0D7EF140A69}" type="pres">
      <dgm:prSet presAssocID="{113D9138-6A23-4BF4-8A76-2A3E643B741A}" presName="horzSpace2" presStyleCnt="0"/>
      <dgm:spPr/>
    </dgm:pt>
    <dgm:pt modelId="{3B29E127-8B80-4A40-9CF6-19C4935FC5D2}" type="pres">
      <dgm:prSet presAssocID="{113D9138-6A23-4BF4-8A76-2A3E643B741A}" presName="tx2" presStyleLbl="revTx" presStyleIdx="2" presStyleCnt="4"/>
      <dgm:spPr/>
    </dgm:pt>
    <dgm:pt modelId="{90D80364-8A3E-4E13-BBD6-497E5CBD6D0E}" type="pres">
      <dgm:prSet presAssocID="{113D9138-6A23-4BF4-8A76-2A3E643B741A}" presName="vert2" presStyleCnt="0"/>
      <dgm:spPr/>
    </dgm:pt>
    <dgm:pt modelId="{B25DD49C-7734-412C-AD62-762A7052AC2E}" type="pres">
      <dgm:prSet presAssocID="{113D9138-6A23-4BF4-8A76-2A3E643B741A}" presName="thinLine2b" presStyleLbl="callout" presStyleIdx="1" presStyleCnt="3"/>
      <dgm:spPr/>
    </dgm:pt>
    <dgm:pt modelId="{A4D49307-4172-49C4-BDA0-261C23D7875E}" type="pres">
      <dgm:prSet presAssocID="{113D9138-6A23-4BF4-8A76-2A3E643B741A}" presName="vertSpace2b" presStyleCnt="0"/>
      <dgm:spPr/>
    </dgm:pt>
    <dgm:pt modelId="{18FAC268-B072-410B-B2F4-B94D8CF5B82A}" type="pres">
      <dgm:prSet presAssocID="{A50237AD-CAFB-4B7D-9D0F-981DD0F3E3A2}" presName="horz2" presStyleCnt="0"/>
      <dgm:spPr/>
    </dgm:pt>
    <dgm:pt modelId="{2AF487CE-2E85-4FFF-B448-89EBE27A2F06}" type="pres">
      <dgm:prSet presAssocID="{A50237AD-CAFB-4B7D-9D0F-981DD0F3E3A2}" presName="horzSpace2" presStyleCnt="0"/>
      <dgm:spPr/>
    </dgm:pt>
    <dgm:pt modelId="{B47B9960-F0A6-4ADF-9A0C-3CE9FE5A8F6D}" type="pres">
      <dgm:prSet presAssocID="{A50237AD-CAFB-4B7D-9D0F-981DD0F3E3A2}" presName="tx2" presStyleLbl="revTx" presStyleIdx="3" presStyleCnt="4"/>
      <dgm:spPr/>
    </dgm:pt>
    <dgm:pt modelId="{17FF7DC9-52EC-40B4-AC17-98FCC1EC6563}" type="pres">
      <dgm:prSet presAssocID="{A50237AD-CAFB-4B7D-9D0F-981DD0F3E3A2}" presName="vert2" presStyleCnt="0"/>
      <dgm:spPr/>
    </dgm:pt>
    <dgm:pt modelId="{C66F275F-C513-4CEA-84D1-566D7906A65C}" type="pres">
      <dgm:prSet presAssocID="{A50237AD-CAFB-4B7D-9D0F-981DD0F3E3A2}" presName="thinLine2b" presStyleLbl="callout" presStyleIdx="2" presStyleCnt="3"/>
      <dgm:spPr/>
    </dgm:pt>
    <dgm:pt modelId="{ED1EBDBB-251C-4FB1-BDC7-6978618A45F7}" type="pres">
      <dgm:prSet presAssocID="{A50237AD-CAFB-4B7D-9D0F-981DD0F3E3A2}" presName="vertSpace2b" presStyleCnt="0"/>
      <dgm:spPr/>
    </dgm:pt>
  </dgm:ptLst>
  <dgm:cxnLst>
    <dgm:cxn modelId="{B5F07C5F-E265-4146-92B9-4DFEC21002C0}" srcId="{72646827-0547-4438-A77C-A3F37B58D92B}" destId="{257E8240-7046-4D2A-858A-D3BC10C41EC2}" srcOrd="0" destOrd="0" parTransId="{553CFD5F-84FC-49FF-A507-EF835A2D6192}" sibTransId="{CC8CEDD6-D0C9-450A-B99D-B7F1F9CF9380}"/>
    <dgm:cxn modelId="{F0299946-ACB2-47E0-B6CD-7710D58CFBC8}" type="presOf" srcId="{257E8240-7046-4D2A-858A-D3BC10C41EC2}" destId="{075A79FD-C191-4450-A8E0-EA6B509E3C74}" srcOrd="0" destOrd="0" presId="urn:microsoft.com/office/officeart/2008/layout/LinedList"/>
    <dgm:cxn modelId="{3D3E7382-D9C9-4537-A8EE-49EAF4F3787B}" type="presOf" srcId="{72646827-0547-4438-A77C-A3F37B58D92B}" destId="{16C78A1C-E42A-4B64-AD5A-FFE38998D1AF}" srcOrd="0" destOrd="0" presId="urn:microsoft.com/office/officeart/2008/layout/LinedList"/>
    <dgm:cxn modelId="{9D27A082-CAFC-4813-89BF-104D2601DB56}" srcId="{72646827-0547-4438-A77C-A3F37B58D92B}" destId="{113D9138-6A23-4BF4-8A76-2A3E643B741A}" srcOrd="1" destOrd="0" parTransId="{0E19C599-4F84-4028-81C4-885579490A68}" sibTransId="{301035A3-7E42-4BCC-8DF5-EED8CB3CAE59}"/>
    <dgm:cxn modelId="{CFD1D09C-6397-45B1-9B7E-22821E5FABB7}" srcId="{C7A8197C-EBEC-434A-BCC2-D4256D7FB251}" destId="{72646827-0547-4438-A77C-A3F37B58D92B}" srcOrd="0" destOrd="0" parTransId="{72588BE0-BFB4-4739-891F-37A629FB8C58}" sibTransId="{E07820C4-7C06-422E-B8CA-0C45CED16FF5}"/>
    <dgm:cxn modelId="{B07D4ECA-217B-42D4-B666-6095E3EF5F29}" type="presOf" srcId="{A50237AD-CAFB-4B7D-9D0F-981DD0F3E3A2}" destId="{B47B9960-F0A6-4ADF-9A0C-3CE9FE5A8F6D}" srcOrd="0" destOrd="0" presId="urn:microsoft.com/office/officeart/2008/layout/LinedList"/>
    <dgm:cxn modelId="{53C05EE1-BD92-43F7-83AB-358CB6C87929}" srcId="{72646827-0547-4438-A77C-A3F37B58D92B}" destId="{A50237AD-CAFB-4B7D-9D0F-981DD0F3E3A2}" srcOrd="2" destOrd="0" parTransId="{F27B7D77-91CB-4643-8E12-D297674E8D16}" sibTransId="{48A7D135-6CD8-4A2B-9E9E-06F981199F50}"/>
    <dgm:cxn modelId="{6D30DDED-BDDA-4A4D-B7B2-219441F2F87C}" type="presOf" srcId="{C7A8197C-EBEC-434A-BCC2-D4256D7FB251}" destId="{FFAA0585-0B21-4A75-9212-4F109A843BEC}" srcOrd="0" destOrd="0" presId="urn:microsoft.com/office/officeart/2008/layout/LinedList"/>
    <dgm:cxn modelId="{3538B5F3-CFBA-4321-86C6-7CC44909C88A}" type="presOf" srcId="{113D9138-6A23-4BF4-8A76-2A3E643B741A}" destId="{3B29E127-8B80-4A40-9CF6-19C4935FC5D2}" srcOrd="0" destOrd="0" presId="urn:microsoft.com/office/officeart/2008/layout/LinedList"/>
    <dgm:cxn modelId="{170907D1-A278-4FBF-BAE0-2FA13D01F3AC}" type="presParOf" srcId="{FFAA0585-0B21-4A75-9212-4F109A843BEC}" destId="{E82F4E8B-BBF6-4DF4-8368-FFF5149F7354}" srcOrd="0" destOrd="0" presId="urn:microsoft.com/office/officeart/2008/layout/LinedList"/>
    <dgm:cxn modelId="{010A841A-79DC-4D38-A7EE-11ABD2E3CD8D}" type="presParOf" srcId="{FFAA0585-0B21-4A75-9212-4F109A843BEC}" destId="{C8526854-1857-46AB-94BB-F3C7775D70B6}" srcOrd="1" destOrd="0" presId="urn:microsoft.com/office/officeart/2008/layout/LinedList"/>
    <dgm:cxn modelId="{4A456D69-620A-4719-928B-83AD30F506D8}" type="presParOf" srcId="{C8526854-1857-46AB-94BB-F3C7775D70B6}" destId="{16C78A1C-E42A-4B64-AD5A-FFE38998D1AF}" srcOrd="0" destOrd="0" presId="urn:microsoft.com/office/officeart/2008/layout/LinedList"/>
    <dgm:cxn modelId="{F6431EBC-A95A-4792-A814-01EAA67B3D15}" type="presParOf" srcId="{C8526854-1857-46AB-94BB-F3C7775D70B6}" destId="{9E9D8CA6-E7B5-4FEA-96A8-28A947D7740D}" srcOrd="1" destOrd="0" presId="urn:microsoft.com/office/officeart/2008/layout/LinedList"/>
    <dgm:cxn modelId="{B87147B9-2D56-40E2-B5F2-AF3DC0941936}" type="presParOf" srcId="{9E9D8CA6-E7B5-4FEA-96A8-28A947D7740D}" destId="{5CBAD1F6-1D40-4B39-914A-677BA5B20B8B}" srcOrd="0" destOrd="0" presId="urn:microsoft.com/office/officeart/2008/layout/LinedList"/>
    <dgm:cxn modelId="{38B0C79E-1CDC-49A5-B2F1-BA4E9582D181}" type="presParOf" srcId="{9E9D8CA6-E7B5-4FEA-96A8-28A947D7740D}" destId="{AD9C9ADE-E9D8-4DE2-8EDA-600353949D54}" srcOrd="1" destOrd="0" presId="urn:microsoft.com/office/officeart/2008/layout/LinedList"/>
    <dgm:cxn modelId="{CB00BBDE-3D88-4789-ACDA-C1DBACF2C558}" type="presParOf" srcId="{AD9C9ADE-E9D8-4DE2-8EDA-600353949D54}" destId="{100620D5-B4F6-498C-AB18-BA8E3C66F16B}" srcOrd="0" destOrd="0" presId="urn:microsoft.com/office/officeart/2008/layout/LinedList"/>
    <dgm:cxn modelId="{3D1DA928-D8CC-41D0-9D70-294D94E6BCE2}" type="presParOf" srcId="{AD9C9ADE-E9D8-4DE2-8EDA-600353949D54}" destId="{075A79FD-C191-4450-A8E0-EA6B509E3C74}" srcOrd="1" destOrd="0" presId="urn:microsoft.com/office/officeart/2008/layout/LinedList"/>
    <dgm:cxn modelId="{7FA5E4ED-E39B-40F6-8493-372D24A908C6}" type="presParOf" srcId="{AD9C9ADE-E9D8-4DE2-8EDA-600353949D54}" destId="{3D3E7F84-F297-4BE7-9C86-47023A37A559}" srcOrd="2" destOrd="0" presId="urn:microsoft.com/office/officeart/2008/layout/LinedList"/>
    <dgm:cxn modelId="{9ED12534-DA71-46C1-8986-5C3525575C87}" type="presParOf" srcId="{9E9D8CA6-E7B5-4FEA-96A8-28A947D7740D}" destId="{C99282D8-EDE2-4D0B-839C-22E11731830F}" srcOrd="2" destOrd="0" presId="urn:microsoft.com/office/officeart/2008/layout/LinedList"/>
    <dgm:cxn modelId="{74BCEEAC-55FE-4015-A938-10A7BC293810}" type="presParOf" srcId="{9E9D8CA6-E7B5-4FEA-96A8-28A947D7740D}" destId="{E2ABDC46-6CA1-4D65-A54C-32178AD671B1}" srcOrd="3" destOrd="0" presId="urn:microsoft.com/office/officeart/2008/layout/LinedList"/>
    <dgm:cxn modelId="{6DD251C5-827C-4BB3-8692-2FD72B5B2C50}" type="presParOf" srcId="{9E9D8CA6-E7B5-4FEA-96A8-28A947D7740D}" destId="{D6F4A9AB-1797-4ECE-B91F-C188DF6F627E}" srcOrd="4" destOrd="0" presId="urn:microsoft.com/office/officeart/2008/layout/LinedList"/>
    <dgm:cxn modelId="{D460CF72-BFC1-47E0-AA8E-7CC4593DFE1A}" type="presParOf" srcId="{D6F4A9AB-1797-4ECE-B91F-C188DF6F627E}" destId="{6EE6051C-3715-438D-A71C-A0D7EF140A69}" srcOrd="0" destOrd="0" presId="urn:microsoft.com/office/officeart/2008/layout/LinedList"/>
    <dgm:cxn modelId="{9766FD2E-2AC6-4A45-A730-CB4C9B1530E8}" type="presParOf" srcId="{D6F4A9AB-1797-4ECE-B91F-C188DF6F627E}" destId="{3B29E127-8B80-4A40-9CF6-19C4935FC5D2}" srcOrd="1" destOrd="0" presId="urn:microsoft.com/office/officeart/2008/layout/LinedList"/>
    <dgm:cxn modelId="{F5C5AB93-AD8A-46A4-82CE-1806AC4E31A3}" type="presParOf" srcId="{D6F4A9AB-1797-4ECE-B91F-C188DF6F627E}" destId="{90D80364-8A3E-4E13-BBD6-497E5CBD6D0E}" srcOrd="2" destOrd="0" presId="urn:microsoft.com/office/officeart/2008/layout/LinedList"/>
    <dgm:cxn modelId="{AA7310A4-9CF3-4D8E-AF24-EC693891149B}" type="presParOf" srcId="{9E9D8CA6-E7B5-4FEA-96A8-28A947D7740D}" destId="{B25DD49C-7734-412C-AD62-762A7052AC2E}" srcOrd="5" destOrd="0" presId="urn:microsoft.com/office/officeart/2008/layout/LinedList"/>
    <dgm:cxn modelId="{E79B09E4-9FE0-4813-9045-3CCF90D59727}" type="presParOf" srcId="{9E9D8CA6-E7B5-4FEA-96A8-28A947D7740D}" destId="{A4D49307-4172-49C4-BDA0-261C23D7875E}" srcOrd="6" destOrd="0" presId="urn:microsoft.com/office/officeart/2008/layout/LinedList"/>
    <dgm:cxn modelId="{BCB60458-F6BA-4E2D-9E4C-0CACB3A60797}" type="presParOf" srcId="{9E9D8CA6-E7B5-4FEA-96A8-28A947D7740D}" destId="{18FAC268-B072-410B-B2F4-B94D8CF5B82A}" srcOrd="7" destOrd="0" presId="urn:microsoft.com/office/officeart/2008/layout/LinedList"/>
    <dgm:cxn modelId="{A6BC50B2-E07F-4F85-B41C-3F1CEFBC9C80}" type="presParOf" srcId="{18FAC268-B072-410B-B2F4-B94D8CF5B82A}" destId="{2AF487CE-2E85-4FFF-B448-89EBE27A2F06}" srcOrd="0" destOrd="0" presId="urn:microsoft.com/office/officeart/2008/layout/LinedList"/>
    <dgm:cxn modelId="{0BAA4B42-EE85-49ED-AF56-D17CC28E149C}" type="presParOf" srcId="{18FAC268-B072-410B-B2F4-B94D8CF5B82A}" destId="{B47B9960-F0A6-4ADF-9A0C-3CE9FE5A8F6D}" srcOrd="1" destOrd="0" presId="urn:microsoft.com/office/officeart/2008/layout/LinedList"/>
    <dgm:cxn modelId="{37534B1B-248F-49F7-822D-233D506FE9C7}" type="presParOf" srcId="{18FAC268-B072-410B-B2F4-B94D8CF5B82A}" destId="{17FF7DC9-52EC-40B4-AC17-98FCC1EC6563}" srcOrd="2" destOrd="0" presId="urn:microsoft.com/office/officeart/2008/layout/LinedList"/>
    <dgm:cxn modelId="{7A8A836D-86B9-4E00-8385-1739792DB606}" type="presParOf" srcId="{9E9D8CA6-E7B5-4FEA-96A8-28A947D7740D}" destId="{C66F275F-C513-4CEA-84D1-566D7906A65C}" srcOrd="8" destOrd="0" presId="urn:microsoft.com/office/officeart/2008/layout/LinedList"/>
    <dgm:cxn modelId="{429AA906-9369-472A-9172-5BFABADE3EE3}" type="presParOf" srcId="{9E9D8CA6-E7B5-4FEA-96A8-28A947D7740D}" destId="{ED1EBDBB-251C-4FB1-BDC7-6978618A45F7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2F4E8B-BBF6-4DF4-8368-FFF5149F7354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78A1C-E42A-4B64-AD5A-FFE38998D1AF}">
      <dsp:nvSpPr>
        <dsp:cNvPr id="0" name=""/>
        <dsp:cNvSpPr/>
      </dsp:nvSpPr>
      <dsp:spPr>
        <a:xfrm>
          <a:off x="0" y="0"/>
          <a:ext cx="1380102" cy="553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Social worker:</a:t>
          </a:r>
          <a:endParaRPr lang="en-US" sz="2900" kern="1200"/>
        </a:p>
      </dsp:txBody>
      <dsp:txXfrm>
        <a:off x="0" y="0"/>
        <a:ext cx="1380102" cy="5536141"/>
      </dsp:txXfrm>
    </dsp:sp>
    <dsp:sp modelId="{075A79FD-C191-4450-A8E0-EA6B509E3C74}">
      <dsp:nvSpPr>
        <dsp:cNvPr id="0" name=""/>
        <dsp:cNvSpPr/>
      </dsp:nvSpPr>
      <dsp:spPr>
        <a:xfrm>
          <a:off x="1483610" y="86502"/>
          <a:ext cx="5416901" cy="1730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Children's social worker protects children and young people from abuse or neglect.</a:t>
          </a:r>
          <a:endParaRPr lang="en-US" sz="3300" kern="1200"/>
        </a:p>
      </dsp:txBody>
      <dsp:txXfrm>
        <a:off x="1483610" y="86502"/>
        <a:ext cx="5416901" cy="1730044"/>
      </dsp:txXfrm>
    </dsp:sp>
    <dsp:sp modelId="{C99282D8-EDE2-4D0B-839C-22E11731830F}">
      <dsp:nvSpPr>
        <dsp:cNvPr id="0" name=""/>
        <dsp:cNvSpPr/>
      </dsp:nvSpPr>
      <dsp:spPr>
        <a:xfrm>
          <a:off x="1380102" y="1816546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29E127-8B80-4A40-9CF6-19C4935FC5D2}">
      <dsp:nvSpPr>
        <dsp:cNvPr id="0" name=""/>
        <dsp:cNvSpPr/>
      </dsp:nvSpPr>
      <dsp:spPr>
        <a:xfrm>
          <a:off x="1483610" y="1903048"/>
          <a:ext cx="5416901" cy="1730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Provide supports to improve mental and physical health condition.</a:t>
          </a:r>
          <a:endParaRPr lang="en-US" sz="3300" kern="1200"/>
        </a:p>
      </dsp:txBody>
      <dsp:txXfrm>
        <a:off x="1483610" y="1903048"/>
        <a:ext cx="5416901" cy="1730044"/>
      </dsp:txXfrm>
    </dsp:sp>
    <dsp:sp modelId="{B25DD49C-7734-412C-AD62-762A7052AC2E}">
      <dsp:nvSpPr>
        <dsp:cNvPr id="0" name=""/>
        <dsp:cNvSpPr/>
      </dsp:nvSpPr>
      <dsp:spPr>
        <a:xfrm>
          <a:off x="1380102" y="3633092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B9960-F0A6-4ADF-9A0C-3CE9FE5A8F6D}">
      <dsp:nvSpPr>
        <dsp:cNvPr id="0" name=""/>
        <dsp:cNvSpPr/>
      </dsp:nvSpPr>
      <dsp:spPr>
        <a:xfrm>
          <a:off x="1483610" y="3719594"/>
          <a:ext cx="5416901" cy="1730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Provide ideas for better opportunities and helps parent to strengthen families.</a:t>
          </a:r>
          <a:endParaRPr lang="en-US" sz="3300" kern="1200"/>
        </a:p>
      </dsp:txBody>
      <dsp:txXfrm>
        <a:off x="1483610" y="3719594"/>
        <a:ext cx="5416901" cy="1730044"/>
      </dsp:txXfrm>
    </dsp:sp>
    <dsp:sp modelId="{C66F275F-C513-4CEA-84D1-566D7906A65C}">
      <dsp:nvSpPr>
        <dsp:cNvPr id="0" name=""/>
        <dsp:cNvSpPr/>
      </dsp:nvSpPr>
      <dsp:spPr>
        <a:xfrm>
          <a:off x="1380102" y="5449638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Oval 11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13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15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329A5F8-05A5-B62B-AD3E-B36B4961A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sz="3400">
                <a:solidFill>
                  <a:schemeClr val="bg1"/>
                </a:solidFill>
                <a:cs typeface="Calibri Light"/>
              </a:rPr>
              <a:t>Why is psychology important when working as a social worker?</a:t>
            </a:r>
            <a:endParaRPr lang="en-GB" sz="3400">
              <a:solidFill>
                <a:schemeClr val="bg1"/>
              </a:solidFill>
            </a:endParaRPr>
          </a:p>
        </p:txBody>
      </p:sp>
      <p:grpSp>
        <p:nvGrpSpPr>
          <p:cNvPr id="29" name="Group 17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36" name="Freeform: Shape 18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2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FC3B191-9DF6-92BD-C1B2-90629624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Student Name: Salsabin Akthar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Student ID: 2029236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Module: Psychology for Health and Social Care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Module Code: BMHP4003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Lecturer: Rebecca Kavanagh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  <a:cs typeface="Calibri"/>
            </a:endParaRPr>
          </a:p>
        </p:txBody>
      </p:sp>
      <p:grpSp>
        <p:nvGrpSpPr>
          <p:cNvPr id="30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307757-1388-8D70-9529-50B87EC3F531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Introduction: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Children and young people in our society, needs extra care and support, especially children or young adults in vulnerable situations.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Supports required arising from long term illness, disability, or poverty.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Social workers make sure children or young people gets the social care or supports as they required.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2FB11A-E586-4626-9EBD-4D8AE84A5EB7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7652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D4BDFE59-8F7B-7BB9-3EF3-454B9C7AD1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934482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7388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6" name="TextBox 1">
            <a:extLst>
              <a:ext uri="{FF2B5EF4-FFF2-40B4-BE49-F238E27FC236}">
                <a16:creationId xmlns:a16="http://schemas.microsoft.com/office/drawing/2014/main" id="{1117F60F-2032-E793-8209-D73F32973FFF}"/>
              </a:ext>
            </a:extLst>
          </p:cNvPr>
          <p:cNvSpPr txBox="1"/>
          <p:nvPr/>
        </p:nvSpPr>
        <p:spPr>
          <a:xfrm>
            <a:off x="6095999" y="882315"/>
            <a:ext cx="5254754" cy="52946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Piaget’s Theory: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Piaget took exception to traditional system of education with a constructive approach.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Active, progressive, and constructive learning, an ongoing process develop in different stage of age group.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Three basic components to Piaget's theory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(Schemas, Processes that enable the transition one stage to another, Stages of development)  </a:t>
            </a:r>
          </a:p>
        </p:txBody>
      </p:sp>
    </p:spTree>
    <p:extLst>
      <p:ext uri="{BB962C8B-B14F-4D97-AF65-F5344CB8AC3E}">
        <p14:creationId xmlns:p14="http://schemas.microsoft.com/office/powerpoint/2010/main" val="3556359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3" descr="A hand of two adults and a kid on top of each other">
            <a:extLst>
              <a:ext uri="{FF2B5EF4-FFF2-40B4-BE49-F238E27FC236}">
                <a16:creationId xmlns:a16="http://schemas.microsoft.com/office/drawing/2014/main" id="{94BBF567-2E02-F149-3F76-90981A580D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69" r="23566" b="-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0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1">
            <a:extLst>
              <a:ext uri="{FF2B5EF4-FFF2-40B4-BE49-F238E27FC236}">
                <a16:creationId xmlns:a16="http://schemas.microsoft.com/office/drawing/2014/main" id="{EA1BAE5B-602A-8B5D-5B2C-96B488B1E214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Stage of Development: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Sensorimotor (0-2years):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For example, at these stage of development babies starts exploring around them also start taking actions such as; by touching grasping, watching, and listening.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Preoperational (2-7 years):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At these stage toddlers develop language and using words like water, hungry etc to express their needs.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Concrete operational (7-12 year):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Understand differences between hot/cold, size etc.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Formal operational (12+years):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Able to choose best option, solve maths problems.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874699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7640349A-F935-FF58-E697-29108D0C9C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9" b="1801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BCD3794-00EE-7113-6F04-77FE703FB5AA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7191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17A607-74CE-4E06-1637-D0FA6CFDC595}"/>
              </a:ext>
            </a:extLst>
          </p:cNvPr>
          <p:cNvSpPr txBox="1"/>
          <p:nvPr/>
        </p:nvSpPr>
        <p:spPr>
          <a:xfrm>
            <a:off x="1446363" y="698740"/>
            <a:ext cx="777527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References:</a:t>
            </a:r>
          </a:p>
          <a:p>
            <a:r>
              <a:rPr lang="en-GB" dirty="0">
                <a:ea typeface="+mn-lt"/>
                <a:cs typeface="+mn-lt"/>
              </a:rPr>
              <a:t>Halpenny, A.M. and Pettersen, J, (2013) ’</a:t>
            </a:r>
            <a:r>
              <a:rPr lang="en-GB" i="1" dirty="0">
                <a:ea typeface="+mn-lt"/>
                <a:cs typeface="+mn-lt"/>
              </a:rPr>
              <a:t>Introducing Piaget: A guide for practitioners and students in early years education</a:t>
            </a:r>
            <a:r>
              <a:rPr lang="en-GB" dirty="0">
                <a:ea typeface="+mn-lt"/>
                <a:cs typeface="+mn-lt"/>
              </a:rPr>
              <a:t>. Routledge’.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Asquith, S, Clark, C.L. and Waterhouse, L, (2005) ‘</a:t>
            </a:r>
            <a:r>
              <a:rPr lang="en-GB" i="1" dirty="0">
                <a:ea typeface="+mn-lt"/>
                <a:cs typeface="+mn-lt"/>
              </a:rPr>
              <a:t>The role of the social worker in the 21st century: A literature review</a:t>
            </a:r>
            <a:r>
              <a:rPr lang="en-GB" dirty="0">
                <a:ea typeface="+mn-lt"/>
                <a:cs typeface="+mn-lt"/>
              </a:rPr>
              <a:t> (Vol. 25).’ Edinburgh: Scottish Executive Education Department.</a:t>
            </a:r>
          </a:p>
          <a:p>
            <a:r>
              <a:rPr lang="en-GB" dirty="0" err="1">
                <a:ea typeface="+mn-lt"/>
                <a:cs typeface="+mn-lt"/>
              </a:rPr>
              <a:t>Bormanaki</a:t>
            </a:r>
            <a:r>
              <a:rPr lang="en-GB" dirty="0">
                <a:ea typeface="+mn-lt"/>
                <a:cs typeface="+mn-lt"/>
              </a:rPr>
              <a:t>, H.B. and </a:t>
            </a:r>
            <a:r>
              <a:rPr lang="en-GB" dirty="0" err="1">
                <a:ea typeface="+mn-lt"/>
                <a:cs typeface="+mn-lt"/>
              </a:rPr>
              <a:t>Khoshhal</a:t>
            </a:r>
            <a:r>
              <a:rPr lang="en-GB" dirty="0">
                <a:ea typeface="+mn-lt"/>
                <a:cs typeface="+mn-lt"/>
              </a:rPr>
              <a:t>, Y, (2017) ‘The Role of Equilibration in Piaget's Theory of Cognitive Development and Its Implication for Receptive Skills: A Theoretical Study. </a:t>
            </a:r>
            <a:r>
              <a:rPr lang="en-GB" i="1" dirty="0">
                <a:ea typeface="+mn-lt"/>
                <a:cs typeface="+mn-lt"/>
              </a:rPr>
              <a:t>Journal of Language’ Teaching &amp; Research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8</a:t>
            </a:r>
            <a:r>
              <a:rPr lang="en-GB" dirty="0">
                <a:ea typeface="+mn-lt"/>
                <a:cs typeface="+mn-lt"/>
              </a:rPr>
              <a:t>(5).</a:t>
            </a:r>
          </a:p>
          <a:p>
            <a:r>
              <a:rPr lang="en-GB" dirty="0">
                <a:ea typeface="+mn-lt"/>
                <a:cs typeface="+mn-lt"/>
              </a:rPr>
              <a:t>Klingberg. T, (2014) ’Childhood cognitive development as a skill. </a:t>
            </a:r>
            <a:r>
              <a:rPr lang="en-GB" i="1" dirty="0">
                <a:ea typeface="+mn-lt"/>
                <a:cs typeface="+mn-lt"/>
              </a:rPr>
              <a:t>Trends in cognitive sciences’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18</a:t>
            </a:r>
            <a:r>
              <a:rPr lang="en-GB" dirty="0">
                <a:ea typeface="+mn-lt"/>
                <a:cs typeface="+mn-lt"/>
              </a:rPr>
              <a:t>(11), pp.573-579.</a:t>
            </a:r>
          </a:p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516413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Why is psychology important when working as a social worker?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90</cp:revision>
  <dcterms:created xsi:type="dcterms:W3CDTF">2022-06-16T14:13:01Z</dcterms:created>
  <dcterms:modified xsi:type="dcterms:W3CDTF">2022-06-25T19:41:19Z</dcterms:modified>
</cp:coreProperties>
</file>