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4660"/>
  </p:normalViewPr>
  <p:slideViewPr>
    <p:cSldViewPr snapToGrid="0">
      <p:cViewPr varScale="1">
        <p:scale>
          <a:sx n="91" d="100"/>
          <a:sy n="91" d="100"/>
        </p:scale>
        <p:origin x="63" y="3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877BA-A5C7-4F11-A483-D78CDF0EB3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5AA13-7ED7-4245-8229-6221AA2357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C1A96-B31A-4ACB-84CF-7E29A2FA8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B41F0-0934-4A38-A97A-39C9810C3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CF378-9754-42DC-A7A2-EE7B4C2A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18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DA251-BA0A-4E06-A90A-82D6F5720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243D76-2A22-46BC-8462-FF713302D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397CE-EE85-470B-877C-AA90E1BE5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D2B29-E38B-4554-9844-BDDAA6AD3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FAF2D-B720-440D-A57D-EF5781A28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898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03478-7159-46DE-AFDC-0359A0805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CF0B23-7C6A-46B9-983E-01139BBAD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84C70-7DE4-42AD-B1AE-D79A9814F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40E4D-8623-4BA7-9222-FA9D85433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2C2D4-E0C1-44ED-A89B-5197156F0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62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5D4B7-E3B0-4044-B788-173558739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D64AF-A950-4C4D-A790-E7BD23452F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B40377-07EC-45CF-ACCC-EBF75D500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594741-D8D6-44A5-9B0D-1D83A96C7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095603-6A03-402F-895A-3EE2CC10B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9432C4-5C28-473C-BF1B-2A55E58C3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997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73A07-9AE1-4CA9-B11E-A72DDE25C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70349-44B2-43FB-8E16-B2F375D9E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3660-52F1-430C-8853-86D9D9CFB1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DF304-1CA7-4B2A-9D1C-F8CEDE8839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0D5FD2-67FD-43E1-B137-7C4E6EE515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495654-D0F3-4932-8F1F-21265C22D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E57783-31E9-476A-BDFF-434C6EF06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EC7495-DCA6-41B8-B399-96EAC7375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3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E1143-84F6-41E9-B182-C7111522B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E93979-857B-4564-815C-1691D36CF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45839-3C04-47F6-A4CA-F28390B2D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AB979-4951-4CC3-A0D8-C8FB91972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0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B92E78-A740-47F4-821C-A7A097164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52C4E1-CEA8-4788-AE0B-53781A526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CCC9D8-7333-48A4-86A1-CCE7975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50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28D43-186B-4129-97D4-A763BF701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5D4EA-E2E5-4F87-9970-790460C2C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40156E-2AC3-43E4-9B7C-5306E4F6DF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1E0A5-C33A-4114-AE08-7E284E2B8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045821-3690-40D1-8A19-4FF24BFA2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E66572-A08E-4673-B19E-83E4A6488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01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7698D-9589-49A7-809C-BEF529BBF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6156DB-F5B7-40C9-87D9-A9B25D259D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1F140A-11F3-44E9-84AF-F4AB55B8F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FB6677-B61F-4B13-9916-F8E0D9EB2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4E7616-1B2A-4B5B-BAEB-5E01799C1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CE92BD-3E98-4CEC-A930-0F20F0692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860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30A5F-24D6-4EF0-A833-4AF40ABEE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8155ED-BBD3-4AA4-9786-A907FA5A4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0CB4E-34F3-4D2A-BB24-743FFE9BC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25B57-5B53-4920-AE32-4F1BD4997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77078-18B7-4F00-B3C8-FCF479898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A128C-2BFE-4C42-AD3F-09FB995D38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2F1082-E40C-4317-8C96-20ABEF6B05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4E2A4-E5B5-4D44-BF2A-EDFE20EC8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9099A-5E9D-47A0-8973-FA8106250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CF3E7-906A-49D4-8145-9672BBA03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05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6105B3-DC6B-44C1-B3A0-C594EAE2F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D6382-A3EC-4370-A17A-33A74FF51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D85CA-CDBA-4DA4-83BA-67C8B78A57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F317F-7C92-4B0F-B82B-90070713EA7A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5031A-8C03-4A7C-8404-A1F7DA37E6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94F9B-F878-4C78-BF7C-B16F47B14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88A78-D564-4608-8AAB-84128B4A4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67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conda.io/projects/conda/en/latest/user-guide/getting-started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8E860-7661-4B30-99A9-C7357E39B6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Anaconda: package and virtual environment manager for Scientific Computing using Python and more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FD2F9-2876-460D-A564-221C85D68C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(and more)</a:t>
            </a:r>
          </a:p>
        </p:txBody>
      </p:sp>
    </p:spTree>
    <p:extLst>
      <p:ext uri="{BB962C8B-B14F-4D97-AF65-F5344CB8AC3E}">
        <p14:creationId xmlns:p14="http://schemas.microsoft.com/office/powerpoint/2010/main" val="3291336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14A17-33FD-4692-8E0E-E4985898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Anaconda: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0B72F-3A1F-4C6F-8F8F-85467BE60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Hundreds of Python packages</a:t>
            </a:r>
          </a:p>
          <a:p>
            <a:r>
              <a:rPr lang="en-GB" dirty="0"/>
              <a:t>It uses the </a:t>
            </a:r>
            <a:r>
              <a:rPr lang="en-GB" dirty="0" err="1"/>
              <a:t>conda</a:t>
            </a:r>
            <a:r>
              <a:rPr lang="en-GB" dirty="0"/>
              <a:t> package and virtual environment manager</a:t>
            </a:r>
          </a:p>
          <a:p>
            <a:r>
              <a:rPr lang="en-GB" dirty="0"/>
              <a:t>GUI called Anaconda Navigator</a:t>
            </a:r>
          </a:p>
          <a:p>
            <a:r>
              <a:rPr lang="en-GB" dirty="0"/>
              <a:t>Lots of useful apps pre installed</a:t>
            </a:r>
          </a:p>
          <a:p>
            <a:pPr lvl="1"/>
            <a:r>
              <a:rPr lang="en-GB" dirty="0"/>
              <a:t>PyCharm</a:t>
            </a:r>
          </a:p>
          <a:p>
            <a:pPr lvl="1"/>
            <a:r>
              <a:rPr lang="en-GB" dirty="0" err="1"/>
              <a:t>Jupyter</a:t>
            </a:r>
            <a:r>
              <a:rPr lang="en-GB" dirty="0"/>
              <a:t> Notebook</a:t>
            </a:r>
          </a:p>
          <a:p>
            <a:pPr lvl="1"/>
            <a:r>
              <a:rPr lang="en-GB" dirty="0" err="1"/>
              <a:t>VSCode</a:t>
            </a:r>
            <a:endParaRPr lang="en-GB" dirty="0"/>
          </a:p>
          <a:p>
            <a:pPr lvl="1"/>
            <a:r>
              <a:rPr lang="en-GB" dirty="0" err="1"/>
              <a:t>Rstudio</a:t>
            </a:r>
            <a:endParaRPr lang="en-GB" dirty="0"/>
          </a:p>
          <a:p>
            <a:pPr lvl="1"/>
            <a:r>
              <a:rPr lang="en-GB" dirty="0"/>
              <a:t>Spider</a:t>
            </a:r>
          </a:p>
          <a:p>
            <a:pPr lvl="1"/>
            <a:r>
              <a:rPr lang="en-GB" dirty="0" err="1"/>
              <a:t>Glueviz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3322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90B56-614E-4EE4-988D-02D9216943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700" b="1" dirty="0"/>
              <a:t>Python has a package manager called pip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59726B-787E-458B-A170-F9A6E20E14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l"/>
            <a:r>
              <a:rPr lang="en-GB" sz="12800" b="1" dirty="0">
                <a:latin typeface="Arial" panose="020B0604020202020204" pitchFamily="34" charset="0"/>
                <a:cs typeface="Arial" panose="020B0604020202020204" pitchFamily="34" charset="0"/>
              </a:rPr>
              <a:t>It a</a:t>
            </a:r>
            <a:r>
              <a:rPr lang="en-GB" sz="128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utomatically </a:t>
            </a:r>
            <a:r>
              <a:rPr lang="en-GB" sz="128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installs any dependent Python packages without checking if these conflict with previously installed packages.</a:t>
            </a:r>
          </a:p>
          <a:p>
            <a:pPr algn="l"/>
            <a:r>
              <a:rPr lang="en-GB" sz="12800" b="1" dirty="0">
                <a:solidFill>
                  <a:srgbClr val="202122"/>
                </a:solidFill>
                <a:latin typeface="Arial" panose="020B0604020202020204" pitchFamily="34" charset="0"/>
              </a:rPr>
              <a:t>Can cause conflicts with outer python scripts that require different package versions.</a:t>
            </a:r>
          </a:p>
          <a:p>
            <a:pPr algn="l"/>
            <a:r>
              <a:rPr lang="en-GB" sz="128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Oops.  So we use </a:t>
            </a:r>
            <a:r>
              <a:rPr lang="en-GB" sz="128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Conda</a:t>
            </a:r>
            <a:r>
              <a:rPr lang="en-GB" sz="128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(and hence Anaconda) instead.</a:t>
            </a:r>
          </a:p>
          <a:p>
            <a:pPr algn="l"/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14126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55FCA-0FB1-42E4-8882-6F9750F55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b="1" dirty="0" err="1"/>
              <a:t>Conda</a:t>
            </a:r>
            <a:r>
              <a:rPr lang="en-GB" sz="6000" b="1" dirty="0"/>
              <a:t> is an environment manager and a package manager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3F5DB-69FF-4660-90AA-4A0A8027D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2246"/>
            <a:ext cx="10515600" cy="4841631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GB" sz="1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Conda</a:t>
            </a:r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 is a bit more clever than pip.  It analyses the current environment and works out how to install compatible sets of dependencies, if possible.  So </a:t>
            </a:r>
            <a:r>
              <a:rPr lang="en-GB" sz="1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conda</a:t>
            </a:r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 is a package manager</a:t>
            </a:r>
          </a:p>
          <a:p>
            <a:pPr algn="l"/>
            <a:r>
              <a:rPr lang="en-GB" sz="1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Conda</a:t>
            </a:r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 is also an environment manager-  it allows you to create separate environments to keep programs, files , packages, etc .  These environments are isolated from each other.  System paths are unique to each environment.</a:t>
            </a:r>
          </a:p>
          <a:p>
            <a:pPr algn="l"/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See here for </a:t>
            </a:r>
            <a:r>
              <a:rPr lang="en-GB" sz="1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conda</a:t>
            </a:r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  getting started guide.</a:t>
            </a:r>
          </a:p>
          <a:p>
            <a:pPr algn="l"/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  <a:hlinkClick r:id="rId2"/>
              </a:rPr>
              <a:t>https://docs.conda.io/projects/conda/en/latest/user-guide/getting-started.html</a:t>
            </a:r>
            <a:endParaRPr lang="en-GB" sz="112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l"/>
            <a:r>
              <a:rPr lang="en-GB" sz="1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Conda</a:t>
            </a:r>
            <a:r>
              <a:rPr lang="en-GB" sz="11200" b="1" dirty="0">
                <a:solidFill>
                  <a:srgbClr val="202122"/>
                </a:solidFill>
                <a:latin typeface="Arial" panose="020B0604020202020204" pitchFamily="34" charset="0"/>
              </a:rPr>
              <a:t> works with binaries not just source files.  It also works with several other languages – not just Python.</a:t>
            </a:r>
          </a:p>
          <a:p>
            <a:pPr algn="l"/>
            <a:r>
              <a:rPr lang="en-GB" sz="11200" b="1" dirty="0" err="1">
                <a:latin typeface="Arial" panose="020B0604020202020204" pitchFamily="34" charset="0"/>
                <a:cs typeface="Arial" panose="020B0604020202020204" pitchFamily="34" charset="0"/>
              </a:rPr>
              <a:t>Jupyter</a:t>
            </a:r>
            <a:r>
              <a:rPr lang="en-GB" sz="11200" b="1" dirty="0">
                <a:latin typeface="Arial" panose="020B0604020202020204" pitchFamily="34" charset="0"/>
                <a:cs typeface="Arial" panose="020B0604020202020204" pitchFamily="34" charset="0"/>
              </a:rPr>
              <a:t> Notebooks can be run within a </a:t>
            </a:r>
            <a:r>
              <a:rPr lang="en-GB" sz="11200" b="1" dirty="0" err="1">
                <a:latin typeface="Arial" panose="020B0604020202020204" pitchFamily="34" charset="0"/>
                <a:cs typeface="Arial" panose="020B0604020202020204" pitchFamily="34" charset="0"/>
              </a:rPr>
              <a:t>conda</a:t>
            </a:r>
            <a:r>
              <a:rPr lang="en-GB" sz="11200" b="1" dirty="0">
                <a:latin typeface="Arial" panose="020B0604020202020204" pitchFamily="34" charset="0"/>
                <a:cs typeface="Arial" panose="020B0604020202020204" pitchFamily="34" charset="0"/>
              </a:rPr>
              <a:t> environment</a:t>
            </a:r>
            <a:endParaRPr lang="en-GB" sz="11200" b="1" dirty="0">
              <a:solidFill>
                <a:srgbClr val="2021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800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800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08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8579F-DFC5-4BC4-A464-FD55A6629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What is a </a:t>
            </a:r>
            <a:r>
              <a:rPr lang="en-GB" sz="6000" b="1" dirty="0" err="1"/>
              <a:t>Jupyter</a:t>
            </a:r>
            <a:r>
              <a:rPr lang="en-GB" sz="6000" b="1" dirty="0"/>
              <a:t> Notebook?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0CBAF-53A8-4A8B-84C2-B423A0B43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/>
              <a:t>A </a:t>
            </a:r>
            <a:r>
              <a:rPr lang="en-GB" sz="3600" dirty="0" err="1"/>
              <a:t>Jupyter</a:t>
            </a:r>
            <a:r>
              <a:rPr lang="en-GB" sz="3600" dirty="0"/>
              <a:t> Notebook runs in a browser window and can mix Python code and text together.</a:t>
            </a:r>
          </a:p>
          <a:p>
            <a:pPr marL="0" indent="0">
              <a:buNone/>
            </a:pPr>
            <a:r>
              <a:rPr lang="en-GB" sz="3600" dirty="0"/>
              <a:t>Google has its own notebook called </a:t>
            </a:r>
            <a:r>
              <a:rPr lang="en-GB" sz="3600" dirty="0" err="1"/>
              <a:t>CoLab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 err="1"/>
              <a:t>CoLab</a:t>
            </a:r>
            <a:r>
              <a:rPr lang="en-GB" sz="3600" dirty="0"/>
              <a:t> aims to do similar things and handles packages and the environment behind the scenes.  </a:t>
            </a:r>
          </a:p>
          <a:p>
            <a:pPr marL="0" indent="0">
              <a:buNone/>
            </a:pPr>
            <a:r>
              <a:rPr lang="en-GB" sz="3600" dirty="0"/>
              <a:t>It save files on Google Drive.  You will need to use Python file management packages to move files to other places and other machines </a:t>
            </a:r>
            <a:r>
              <a:rPr lang="en-GB" sz="3600" dirty="0">
                <a:sym typeface="Wingdings" panose="05000000000000000000" pitchFamily="2" charset="2"/>
              </a:rPr>
              <a:t>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107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2AB46-CE20-4A6D-B156-0C3D80A4C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b="1" dirty="0"/>
              <a:t>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F546F-DFC3-4E61-B273-A8F6CF9B8D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Of course, you will need to know  a little Python first.</a:t>
            </a:r>
          </a:p>
          <a:p>
            <a:pPr marL="0" indent="0">
              <a:buNone/>
            </a:pPr>
            <a:r>
              <a:rPr lang="en-GB" dirty="0"/>
              <a:t>Why not use a </a:t>
            </a:r>
            <a:r>
              <a:rPr lang="en-GB" dirty="0" err="1"/>
              <a:t>Jupyter</a:t>
            </a:r>
            <a:r>
              <a:rPr lang="en-GB" dirty="0"/>
              <a:t> notebook or </a:t>
            </a:r>
            <a:r>
              <a:rPr lang="en-GB" dirty="0" err="1"/>
              <a:t>CoLab</a:t>
            </a:r>
            <a:r>
              <a:rPr lang="en-GB" dirty="0"/>
              <a:t> Notebook or Kaggle to help you refresh your basic Python Skills.</a:t>
            </a:r>
          </a:p>
          <a:p>
            <a:pPr marL="0" indent="0">
              <a:buNone/>
            </a:pPr>
            <a:r>
              <a:rPr lang="en-GB" b="1" dirty="0"/>
              <a:t>Task:</a:t>
            </a:r>
          </a:p>
          <a:p>
            <a:pPr marL="0" indent="0">
              <a:buNone/>
            </a:pPr>
            <a:r>
              <a:rPr lang="en-GB" dirty="0"/>
              <a:t>Use Anaconda to manage the environment, so:-</a:t>
            </a:r>
          </a:p>
          <a:p>
            <a:pPr marL="0" indent="0">
              <a:buNone/>
            </a:pPr>
            <a:r>
              <a:rPr lang="en-GB" dirty="0"/>
              <a:t>1) Install Anaconda on your machine.</a:t>
            </a:r>
          </a:p>
          <a:p>
            <a:pPr marL="0" indent="0">
              <a:buNone/>
            </a:pPr>
            <a:r>
              <a:rPr lang="en-GB" dirty="0"/>
              <a:t>2) Create a new environment.  (Install Python version 3.9 – we speak more about Python versions and ML package conflicts later)</a:t>
            </a:r>
          </a:p>
          <a:p>
            <a:pPr marL="0" indent="0">
              <a:buNone/>
            </a:pPr>
            <a:r>
              <a:rPr lang="en-GB" dirty="0"/>
              <a:t>3) Install and run the </a:t>
            </a:r>
            <a:r>
              <a:rPr lang="en-GB" dirty="0" err="1"/>
              <a:t>Jupyter</a:t>
            </a:r>
            <a:r>
              <a:rPr lang="en-GB" dirty="0"/>
              <a:t> Notebook.</a:t>
            </a:r>
          </a:p>
          <a:p>
            <a:pPr marL="0" indent="0">
              <a:buNone/>
            </a:pPr>
            <a:r>
              <a:rPr lang="en-GB" dirty="0"/>
              <a:t>4) Load up the revision Python </a:t>
            </a:r>
            <a:r>
              <a:rPr lang="en-GB" dirty="0" err="1"/>
              <a:t>Jupyter</a:t>
            </a:r>
            <a:r>
              <a:rPr lang="en-GB" dirty="0"/>
              <a:t> Notebook from our Moodle AI page and work your way through it.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979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423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Anaconda: package and virtual environment manager for Scientific Computing using Python and more</vt:lpstr>
      <vt:lpstr>Anaconda:</vt:lpstr>
      <vt:lpstr>Python has a package manager called pip </vt:lpstr>
      <vt:lpstr>Conda is an environment manager and a package manager</vt:lpstr>
      <vt:lpstr>What is a Jupyter Notebook?</vt:lpstr>
      <vt:lpstr>Python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Environment and Package Managers for Python</dc:title>
  <dc:creator>Gordon Dickers</dc:creator>
  <cp:lastModifiedBy>Gordon Dickers</cp:lastModifiedBy>
  <cp:revision>10</cp:revision>
  <dcterms:created xsi:type="dcterms:W3CDTF">2020-09-26T15:26:22Z</dcterms:created>
  <dcterms:modified xsi:type="dcterms:W3CDTF">2023-10-13T09:51:49Z</dcterms:modified>
</cp:coreProperties>
</file>