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9"/>
  </p:notesMasterIdLst>
  <p:handoutMasterIdLst>
    <p:handoutMasterId r:id="rId30"/>
  </p:handoutMasterIdLst>
  <p:sldIdLst>
    <p:sldId id="256" r:id="rId2"/>
    <p:sldId id="258" r:id="rId3"/>
    <p:sldId id="302" r:id="rId4"/>
    <p:sldId id="303" r:id="rId5"/>
    <p:sldId id="298" r:id="rId6"/>
    <p:sldId id="307" r:id="rId7"/>
    <p:sldId id="313" r:id="rId8"/>
    <p:sldId id="312" r:id="rId9"/>
    <p:sldId id="310" r:id="rId10"/>
    <p:sldId id="324" r:id="rId11"/>
    <p:sldId id="327" r:id="rId12"/>
    <p:sldId id="328" r:id="rId13"/>
    <p:sldId id="329" r:id="rId14"/>
    <p:sldId id="330" r:id="rId15"/>
    <p:sldId id="331" r:id="rId16"/>
    <p:sldId id="326" r:id="rId17"/>
    <p:sldId id="299" r:id="rId18"/>
    <p:sldId id="314" r:id="rId19"/>
    <p:sldId id="315" r:id="rId20"/>
    <p:sldId id="316" r:id="rId21"/>
    <p:sldId id="317" r:id="rId22"/>
    <p:sldId id="318" r:id="rId23"/>
    <p:sldId id="320" r:id="rId24"/>
    <p:sldId id="260" r:id="rId25"/>
    <p:sldId id="322" r:id="rId26"/>
    <p:sldId id="319" r:id="rId27"/>
    <p:sldId id="321" r:id="rId28"/>
  </p:sldIdLst>
  <p:sldSz cx="9144000" cy="5143500" type="screen16x9"/>
  <p:notesSz cx="6858000" cy="9144000"/>
  <p:embeddedFontLst>
    <p:embeddedFont>
      <p:font typeface="Arimo" panose="02010600030101010101" charset="0"/>
      <p:regular r:id="rId31"/>
      <p:bold r:id="rId32"/>
      <p:italic r:id="rId33"/>
      <p:boldItalic r:id="rId34"/>
    </p:embeddedFont>
    <p:embeddedFont>
      <p:font typeface="Bebas Neue" panose="020B0606020202050201" pitchFamily="34" charset="0"/>
      <p:regular r:id="rId35"/>
    </p:embeddedFont>
    <p:embeddedFont>
      <p:font typeface="Poppins ExtraBold" panose="00000900000000000000" pitchFamily="2" charset="0"/>
      <p:bold r:id="rId36"/>
      <p:boldItalic r:id="rId3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 uri="http://customooxmlschemas.google.com/">
      <go:slidesCustomData xmlns=""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r:id="rId70" roundtripDataSignature="AMtx7mjklaCVvtpHUWSNd0ixSQ+jquZ75w=="/>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F11F541-A4B2-ED5A-A1BB-492D0D4F4E6A}" name="Carmen Ocaña Ordóñez" initials="COO" userId="S::cocana@freepikco.onmicrosoft.com::8797eea9-71d2-4559-9885-17450e4007ad" providerId="AD"/>
  <p188:author id="{07DF5676-9B57-8A99-AB6D-A504E5026BD2}" name="cportales@INTRANET.FREEPIKCOMPANY.COM" initials="c" userId="S-1-5-21-179105700-2695781124-4246538168-241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343C"/>
    <a:srgbClr val="F0DBD4"/>
    <a:srgbClr val="E0B4A4"/>
    <a:srgbClr val="4C6A78"/>
    <a:srgbClr val="A7B3B2"/>
    <a:srgbClr val="F0EBE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D2A737-FD0F-E890-9DB5-869EA58A8294}" v="967" dt="2024-12-09T01:27:27.153"/>
    <p1510:client id="{3861B138-7A10-AE80-73FC-C4C4E668B557}" v="15" dt="2024-12-08T22:38:52.725"/>
    <p1510:client id="{5168AC0E-F551-DC65-002A-DD7E3EE25FB7}" v="256" dt="2024-12-08T21:23:16.503"/>
    <p1510:client id="{6551F060-301A-9E95-E108-0351C03B5742}" v="874" dt="2024-12-09T08:20:17.487"/>
    <p1510:client id="{6E0C274C-443F-949D-374B-91DFA5AB7706}" v="2" dt="2024-12-08T21:54:32.540"/>
    <p1510:client id="{8530FA91-7DB0-47CD-8980-A683A94CD795}" v="594" dt="2024-12-09T10:56:23.029"/>
    <p1510:client id="{A33A8C5E-97C5-F2CC-05A7-9661F8779389}" v="74" dt="2024-12-08T18:26:19.245"/>
    <p1510:client id="{C8A6075B-EDCF-360D-BFC4-ED3F9E126D99}" v="69" dt="2024-12-08T18:11:37.786"/>
    <p1510:client id="{DB812E37-A14F-C1CE-8FD5-EC414C68F421}" v="8" dt="2024-12-08T18:03:41.029"/>
    <p1510:client id="{E248AEA0-D963-E2FB-F1EF-2D5C223D0DA0}" v="15" dt="2024-12-08T20:40:05.850"/>
  </p1510:revLst>
</p1510:revInfo>
</file>

<file path=ppt/tableStyles.xml><?xml version="1.0" encoding="utf-8"?>
<a:tblStyleLst xmlns:a="http://schemas.openxmlformats.org/drawingml/2006/main" def="{A6DF7B9C-EBDF-46A0-83E7-B09A4955A7FC}">
  <a:tblStyle styleId="{A6DF7B9C-EBDF-46A0-83E7-B09A4955A7FC}"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93" y="4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font" Target="fonts/font4.fntdata"/><Relationship Id="rId76" Type="http://schemas.microsoft.com/office/2015/10/relationships/revisionInfo" Target="revisionInfo.xml"/><Relationship Id="rId7" Type="http://schemas.openxmlformats.org/officeDocument/2006/relationships/slide" Target="slides/slide6.xml"/><Relationship Id="rId71"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2.fntdata"/><Relationship Id="rId37" Type="http://schemas.openxmlformats.org/officeDocument/2006/relationships/font" Target="fonts/font7.fntdata"/><Relationship Id="rId7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fntdata"/><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openxmlformats.org/officeDocument/2006/relationships/font" Target="fonts/font5.fntdata"/><Relationship Id="rId77" Type="http://schemas.microsoft.com/office/2018/10/relationships/authors" Target="authors.xml"/><Relationship Id="rId8" Type="http://schemas.openxmlformats.org/officeDocument/2006/relationships/slide" Target="slides/slide7.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3.fntdata"/><Relationship Id="rId20" Type="http://schemas.openxmlformats.org/officeDocument/2006/relationships/slide" Target="slides/slide19.xml"/><Relationship Id="rId70" Type="http://customschemas.google.com/relationships/presentationmetadata" Target="metadata"/><Relationship Id="rId75"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E248AEA0-D963-E2FB-F1EF-2D5C223D0DA0}"/>
    <pc:docChg chg="modSld sldOrd">
      <pc:chgData name="Guest User" userId="" providerId="Windows Live" clId="Web-{E248AEA0-D963-E2FB-F1EF-2D5C223D0DA0}" dt="2024-12-08T20:40:04.288" v="13" actId="20577"/>
      <pc:docMkLst>
        <pc:docMk/>
      </pc:docMkLst>
      <pc:sldChg chg="modSp">
        <pc:chgData name="Guest User" userId="" providerId="Windows Live" clId="Web-{E248AEA0-D963-E2FB-F1EF-2D5C223D0DA0}" dt="2024-12-08T20:39:29.365" v="9" actId="20577"/>
        <pc:sldMkLst>
          <pc:docMk/>
          <pc:sldMk cId="0" sldId="258"/>
        </pc:sldMkLst>
        <pc:spChg chg="mod">
          <ac:chgData name="Guest User" userId="" providerId="Windows Live" clId="Web-{E248AEA0-D963-E2FB-F1EF-2D5C223D0DA0}" dt="2024-12-08T20:39:29.365" v="9" actId="20577"/>
          <ac:spMkLst>
            <pc:docMk/>
            <pc:sldMk cId="0" sldId="258"/>
            <ac:spMk id="102" creationId="{00000000-0000-0000-0000-000000000000}"/>
          </ac:spMkLst>
        </pc:spChg>
      </pc:sldChg>
      <pc:sldChg chg="modSp ord">
        <pc:chgData name="Guest User" userId="" providerId="Windows Live" clId="Web-{E248AEA0-D963-E2FB-F1EF-2D5C223D0DA0}" dt="2024-12-08T20:40:04.288" v="13" actId="20577"/>
        <pc:sldMkLst>
          <pc:docMk/>
          <pc:sldMk cId="1401148987" sldId="310"/>
        </pc:sldMkLst>
        <pc:spChg chg="mod">
          <ac:chgData name="Guest User" userId="" providerId="Windows Live" clId="Web-{E248AEA0-D963-E2FB-F1EF-2D5C223D0DA0}" dt="2024-12-08T20:40:04.288" v="13" actId="20577"/>
          <ac:spMkLst>
            <pc:docMk/>
            <pc:sldMk cId="1401148987" sldId="310"/>
            <ac:spMk id="110" creationId="{3C4D7AA3-10C5-04A0-A790-C21DCA8C4CA4}"/>
          </ac:spMkLst>
        </pc:spChg>
      </pc:sldChg>
    </pc:docChg>
  </pc:docChgLst>
  <pc:docChgLst>
    <pc:chgData name="Guest User" providerId="Windows Live" clId="Web-{21EF09DE-980C-58C2-6C88-00E6618D537E}"/>
    <pc:docChg chg="addSld delSld modSld">
      <pc:chgData name="Guest User" userId="" providerId="Windows Live" clId="Web-{21EF09DE-980C-58C2-6C88-00E6618D537E}" dt="2024-11-27T23:07:23.216" v="166" actId="20577"/>
      <pc:docMkLst>
        <pc:docMk/>
      </pc:docMkLst>
      <pc:sldChg chg="addSp delSp modSp add del addAnim delAnim">
        <pc:chgData name="Guest User" userId="" providerId="Windows Live" clId="Web-{21EF09DE-980C-58C2-6C88-00E6618D537E}" dt="2024-11-27T22:44:54.664" v="84"/>
        <pc:sldMkLst>
          <pc:docMk/>
          <pc:sldMk cId="103351208" sldId="299"/>
        </pc:sldMkLst>
        <pc:spChg chg="mod">
          <ac:chgData name="Guest User" userId="" providerId="Windows Live" clId="Web-{21EF09DE-980C-58C2-6C88-00E6618D537E}" dt="2024-11-27T22:44:24.194" v="77" actId="20577"/>
          <ac:spMkLst>
            <pc:docMk/>
            <pc:sldMk cId="103351208" sldId="299"/>
            <ac:spMk id="108" creationId="{EB2FF6F6-9BBB-F4C5-2A44-92E394C4E377}"/>
          </ac:spMkLst>
        </pc:spChg>
        <pc:spChg chg="add del">
          <ac:chgData name="Guest User" userId="" providerId="Windows Live" clId="Web-{21EF09DE-980C-58C2-6C88-00E6618D537E}" dt="2024-11-27T22:44:17.257" v="43"/>
          <ac:spMkLst>
            <pc:docMk/>
            <pc:sldMk cId="103351208" sldId="299"/>
            <ac:spMk id="109" creationId="{C8FABC6E-626C-D52B-885F-9166E9ADE184}"/>
          </ac:spMkLst>
        </pc:spChg>
      </pc:sldChg>
      <pc:sldChg chg="addSp delSp modSp add replId">
        <pc:chgData name="Guest User" userId="" providerId="Windows Live" clId="Web-{21EF09DE-980C-58C2-6C88-00E6618D537E}" dt="2024-11-27T23:03:26.194" v="135"/>
        <pc:sldMkLst>
          <pc:docMk/>
          <pc:sldMk cId="1401148987" sldId="310"/>
        </pc:sldMkLst>
        <pc:spChg chg="mod">
          <ac:chgData name="Guest User" userId="" providerId="Windows Live" clId="Web-{21EF09DE-980C-58C2-6C88-00E6618D537E}" dt="2024-11-27T22:48:50.561" v="122" actId="1076"/>
          <ac:spMkLst>
            <pc:docMk/>
            <pc:sldMk cId="1401148987" sldId="310"/>
            <ac:spMk id="108" creationId="{2776AFC6-B761-C942-6FB5-94B27CFBE0D6}"/>
          </ac:spMkLst>
        </pc:spChg>
        <pc:spChg chg="mod">
          <ac:chgData name="Guest User" userId="" providerId="Windows Live" clId="Web-{21EF09DE-980C-58C2-6C88-00E6618D537E}" dt="2024-11-27T22:48:05.403" v="118" actId="1076"/>
          <ac:spMkLst>
            <pc:docMk/>
            <pc:sldMk cId="1401148987" sldId="310"/>
            <ac:spMk id="110" creationId="{3C4D7AA3-10C5-04A0-A790-C21DCA8C4CA4}"/>
          </ac:spMkLst>
        </pc:spChg>
      </pc:sldChg>
      <pc:sldChg chg="modSp add replId">
        <pc:chgData name="Guest User" userId="" providerId="Windows Live" clId="Web-{21EF09DE-980C-58C2-6C88-00E6618D537E}" dt="2024-11-27T23:07:23.216" v="166" actId="20577"/>
        <pc:sldMkLst>
          <pc:docMk/>
          <pc:sldMk cId="987444762" sldId="311"/>
        </pc:sldMkLst>
      </pc:sldChg>
    </pc:docChg>
  </pc:docChgLst>
  <pc:docChgLst>
    <pc:chgData name="Guest User" providerId="Windows Live" clId="Web-{3861B138-7A10-AE80-73FC-C4C4E668B557}"/>
    <pc:docChg chg="modSld">
      <pc:chgData name="Guest User" userId="" providerId="Windows Live" clId="Web-{3861B138-7A10-AE80-73FC-C4C4E668B557}" dt="2024-12-08T22:38:52.756" v="15" actId="20577"/>
      <pc:docMkLst>
        <pc:docMk/>
      </pc:docMkLst>
      <pc:sldChg chg="modSp">
        <pc:chgData name="Guest User" userId="" providerId="Windows Live" clId="Web-{3861B138-7A10-AE80-73FC-C4C4E668B557}" dt="2024-12-08T22:38:52.756" v="15" actId="20577"/>
        <pc:sldMkLst>
          <pc:docMk/>
          <pc:sldMk cId="714138696" sldId="315"/>
        </pc:sldMkLst>
        <pc:spChg chg="mod">
          <ac:chgData name="Guest User" userId="" providerId="Windows Live" clId="Web-{3861B138-7A10-AE80-73FC-C4C4E668B557}" dt="2024-12-08T22:38:52.756" v="15" actId="20577"/>
          <ac:spMkLst>
            <pc:docMk/>
            <pc:sldMk cId="714138696" sldId="315"/>
            <ac:spMk id="2" creationId="{C3EC609E-B99B-3A36-3B28-F928C350CE63}"/>
          </ac:spMkLst>
        </pc:spChg>
      </pc:sldChg>
      <pc:sldChg chg="modSp">
        <pc:chgData name="Guest User" userId="" providerId="Windows Live" clId="Web-{3861B138-7A10-AE80-73FC-C4C4E668B557}" dt="2024-12-08T21:55:28.925" v="1" actId="20577"/>
        <pc:sldMkLst>
          <pc:docMk/>
          <pc:sldMk cId="221286285" sldId="318"/>
        </pc:sldMkLst>
        <pc:spChg chg="mod">
          <ac:chgData name="Guest User" userId="" providerId="Windows Live" clId="Web-{3861B138-7A10-AE80-73FC-C4C4E668B557}" dt="2024-12-08T21:55:28.925" v="1" actId="20577"/>
          <ac:spMkLst>
            <pc:docMk/>
            <pc:sldMk cId="221286285" sldId="318"/>
            <ac:spMk id="2" creationId="{BED9B4E5-8E19-D47D-24CD-656B018CE2D0}"/>
          </ac:spMkLst>
        </pc:spChg>
      </pc:sldChg>
    </pc:docChg>
  </pc:docChgLst>
  <pc:docChgLst>
    <pc:chgData name="Guest User" providerId="Windows Live" clId="Web-{C8A6075B-EDCF-360D-BFC4-ED3F9E126D99}"/>
    <pc:docChg chg="modSld">
      <pc:chgData name="Guest User" userId="" providerId="Windows Live" clId="Web-{C8A6075B-EDCF-360D-BFC4-ED3F9E126D99}" dt="2024-12-08T18:11:37.786" v="67" actId="20577"/>
      <pc:docMkLst>
        <pc:docMk/>
      </pc:docMkLst>
      <pc:sldChg chg="delSp modSp">
        <pc:chgData name="Guest User" userId="" providerId="Windows Live" clId="Web-{C8A6075B-EDCF-360D-BFC4-ED3F9E126D99}" dt="2024-12-08T18:11:37.786" v="67" actId="20577"/>
        <pc:sldMkLst>
          <pc:docMk/>
          <pc:sldMk cId="3024935023" sldId="320"/>
        </pc:sldMkLst>
        <pc:spChg chg="mod">
          <ac:chgData name="Guest User" userId="" providerId="Windows Live" clId="Web-{C8A6075B-EDCF-360D-BFC4-ED3F9E126D99}" dt="2024-12-08T18:11:37.786" v="67" actId="20577"/>
          <ac:spMkLst>
            <pc:docMk/>
            <pc:sldMk cId="3024935023" sldId="320"/>
            <ac:spMk id="2" creationId="{FE68096D-FAA0-1B9F-8BA5-408E2EC86E3D}"/>
          </ac:spMkLst>
        </pc:spChg>
        <pc:spChg chg="mod">
          <ac:chgData name="Guest User" userId="" providerId="Windows Live" clId="Web-{C8A6075B-EDCF-360D-BFC4-ED3F9E126D99}" dt="2024-12-08T18:04:32.317" v="5" actId="20577"/>
          <ac:spMkLst>
            <pc:docMk/>
            <pc:sldMk cId="3024935023" sldId="320"/>
            <ac:spMk id="3" creationId="{EF2271E2-87EE-E55B-C8B1-2964AC437690}"/>
          </ac:spMkLst>
        </pc:spChg>
        <pc:spChg chg="del">
          <ac:chgData name="Guest User" userId="" providerId="Windows Live" clId="Web-{C8A6075B-EDCF-360D-BFC4-ED3F9E126D99}" dt="2024-12-08T18:04:23.489" v="0"/>
          <ac:spMkLst>
            <pc:docMk/>
            <pc:sldMk cId="3024935023" sldId="320"/>
            <ac:spMk id="4" creationId="{2C6EA2FC-488E-48DA-29D2-B0F608DFC237}"/>
          </ac:spMkLst>
        </pc:spChg>
      </pc:sldChg>
    </pc:docChg>
  </pc:docChgLst>
  <pc:docChgLst>
    <pc:chgData name="Guest User" providerId="Windows Live" clId="Web-{DB812E37-A14F-C1CE-8FD5-EC414C68F421}"/>
    <pc:docChg chg="addSld delSld modSld">
      <pc:chgData name="Guest User" userId="" providerId="Windows Live" clId="Web-{DB812E37-A14F-C1CE-8FD5-EC414C68F421}" dt="2024-12-08T18:03:41.029" v="7"/>
      <pc:docMkLst>
        <pc:docMk/>
      </pc:docMkLst>
      <pc:sldChg chg="new">
        <pc:chgData name="Guest User" userId="" providerId="Windows Live" clId="Web-{DB812E37-A14F-C1CE-8FD5-EC414C68F421}" dt="2024-12-08T18:03:41.029" v="7"/>
        <pc:sldMkLst>
          <pc:docMk/>
          <pc:sldMk cId="3024935023" sldId="320"/>
        </pc:sldMkLst>
      </pc:sldChg>
      <pc:sldChg chg="addSp delSp del">
        <pc:chgData name="Guest User" userId="" providerId="Windows Live" clId="Web-{DB812E37-A14F-C1CE-8FD5-EC414C68F421}" dt="2024-12-08T18:03:37.701" v="6"/>
        <pc:sldMkLst>
          <pc:docMk/>
          <pc:sldMk cId="4207504654" sldId="320"/>
        </pc:sldMkLst>
        <pc:spChg chg="add del">
          <ac:chgData name="Guest User" userId="" providerId="Windows Live" clId="Web-{DB812E37-A14F-C1CE-8FD5-EC414C68F421}" dt="2024-12-08T18:03:37.201" v="1"/>
          <ac:spMkLst>
            <pc:docMk/>
            <pc:sldMk cId="4207504654" sldId="320"/>
            <ac:spMk id="3" creationId="{CD0ED3FF-3812-2B46-E6D8-F03D43D6FEC0}"/>
          </ac:spMkLst>
        </pc:spChg>
        <pc:spChg chg="add del">
          <ac:chgData name="Guest User" userId="" providerId="Windows Live" clId="Web-{DB812E37-A14F-C1CE-8FD5-EC414C68F421}" dt="2024-12-08T18:03:37.294" v="3"/>
          <ac:spMkLst>
            <pc:docMk/>
            <pc:sldMk cId="4207504654" sldId="320"/>
            <ac:spMk id="4" creationId="{15419106-35C4-D83D-E740-6425EB010F0A}"/>
          </ac:spMkLst>
        </pc:spChg>
        <pc:spChg chg="add del">
          <ac:chgData name="Guest User" userId="" providerId="Windows Live" clId="Web-{DB812E37-A14F-C1CE-8FD5-EC414C68F421}" dt="2024-12-08T18:03:37.372" v="5"/>
          <ac:spMkLst>
            <pc:docMk/>
            <pc:sldMk cId="4207504654" sldId="320"/>
            <ac:spMk id="5" creationId="{13FFC4BC-77D9-FFCA-2807-547A212FED15}"/>
          </ac:spMkLst>
        </pc:spChg>
      </pc:sldChg>
    </pc:docChg>
  </pc:docChgLst>
  <pc:docChgLst>
    <pc:chgData name="来宾用户" providerId="Windows Live" clId="Web-{943EF06F-DDB1-6FEA-2E6B-5FBF255C5AA7}"/>
    <pc:docChg chg="modSld">
      <pc:chgData name="来宾用户" userId="" providerId="Windows Live" clId="Web-{943EF06F-DDB1-6FEA-2E6B-5FBF255C5AA7}" dt="2024-11-25T15:12:20.075" v="2" actId="20577"/>
      <pc:docMkLst>
        <pc:docMk/>
      </pc:docMkLst>
      <pc:sldChg chg="modSp">
        <pc:chgData name="来宾用户" userId="" providerId="Windows Live" clId="Web-{943EF06F-DDB1-6FEA-2E6B-5FBF255C5AA7}" dt="2024-11-25T15:12:20.075" v="2" actId="20577"/>
        <pc:sldMkLst>
          <pc:docMk/>
          <pc:sldMk cId="0" sldId="256"/>
        </pc:sldMkLst>
        <pc:spChg chg="mod">
          <ac:chgData name="来宾用户" userId="" providerId="Windows Live" clId="Web-{943EF06F-DDB1-6FEA-2E6B-5FBF255C5AA7}" dt="2024-11-25T15:12:20.075" v="2" actId="20577"/>
          <ac:spMkLst>
            <pc:docMk/>
            <pc:sldMk cId="0" sldId="256"/>
            <ac:spMk id="78" creationId="{00000000-0000-0000-0000-000000000000}"/>
          </ac:spMkLst>
        </pc:spChg>
      </pc:sldChg>
    </pc:docChg>
  </pc:docChgLst>
  <pc:docChgLst>
    <pc:chgData name="Guest User" providerId="Windows Live" clId="Web-{19D2A737-FD0F-E890-9DB5-869EA58A8294}"/>
    <pc:docChg chg="addSld delSld modSld sldOrd">
      <pc:chgData name="Guest User" userId="" providerId="Windows Live" clId="Web-{19D2A737-FD0F-E890-9DB5-869EA58A8294}" dt="2024-12-09T01:27:27.153" v="832" actId="20577"/>
      <pc:docMkLst>
        <pc:docMk/>
      </pc:docMkLst>
      <pc:sldChg chg="modSp ord">
        <pc:chgData name="Guest User" userId="" providerId="Windows Live" clId="Web-{19D2A737-FD0F-E890-9DB5-869EA58A8294}" dt="2024-12-09T01:25:07.493" v="799" actId="20577"/>
        <pc:sldMkLst>
          <pc:docMk/>
          <pc:sldMk cId="0" sldId="260"/>
        </pc:sldMkLst>
        <pc:spChg chg="mod">
          <ac:chgData name="Guest User" userId="" providerId="Windows Live" clId="Web-{19D2A737-FD0F-E890-9DB5-869EA58A8294}" dt="2024-12-09T01:25:07.493" v="799" actId="20577"/>
          <ac:spMkLst>
            <pc:docMk/>
            <pc:sldMk cId="0" sldId="260"/>
            <ac:spMk id="100" creationId="{08A9880E-69D5-1690-090E-55198CC190D7}"/>
          </ac:spMkLst>
        </pc:spChg>
      </pc:sldChg>
      <pc:sldChg chg="addSp delSp modSp addAnim delAnim">
        <pc:chgData name="Guest User" userId="" providerId="Windows Live" clId="Web-{19D2A737-FD0F-E890-9DB5-869EA58A8294}" dt="2024-12-08T23:32:19.071" v="137" actId="1076"/>
        <pc:sldMkLst>
          <pc:docMk/>
          <pc:sldMk cId="1401148987" sldId="310"/>
        </pc:sldMkLst>
        <pc:spChg chg="del mod">
          <ac:chgData name="Guest User" userId="" providerId="Windows Live" clId="Web-{19D2A737-FD0F-E890-9DB5-869EA58A8294}" dt="2024-12-08T22:49:12.290" v="74"/>
          <ac:spMkLst>
            <pc:docMk/>
            <pc:sldMk cId="1401148987" sldId="310"/>
            <ac:spMk id="3" creationId="{3274C3B9-1327-FA61-351D-AF8B4D5FF2C9}"/>
          </ac:spMkLst>
        </pc:spChg>
        <pc:spChg chg="add mod">
          <ac:chgData name="Guest User" userId="" providerId="Windows Live" clId="Web-{19D2A737-FD0F-E890-9DB5-869EA58A8294}" dt="2024-12-08T23:32:13.587" v="136" actId="20577"/>
          <ac:spMkLst>
            <pc:docMk/>
            <pc:sldMk cId="1401148987" sldId="310"/>
            <ac:spMk id="4" creationId="{8566C642-6F85-7A55-E03A-CADCDDE8A4EE}"/>
          </ac:spMkLst>
        </pc:spChg>
        <pc:picChg chg="add del mod">
          <ac:chgData name="Guest User" userId="" providerId="Windows Live" clId="Web-{19D2A737-FD0F-E890-9DB5-869EA58A8294}" dt="2024-12-08T23:09:02.028" v="127"/>
          <ac:picMkLst>
            <pc:docMk/>
            <pc:sldMk cId="1401148987" sldId="310"/>
            <ac:picMk id="5" creationId="{E64252E2-7700-7E0F-72F2-D3E24B2D05C2}"/>
          </ac:picMkLst>
        </pc:picChg>
        <pc:picChg chg="add mod">
          <ac:chgData name="Guest User" userId="" providerId="Windows Live" clId="Web-{19D2A737-FD0F-E890-9DB5-869EA58A8294}" dt="2024-12-08T23:32:19.071" v="137" actId="1076"/>
          <ac:picMkLst>
            <pc:docMk/>
            <pc:sldMk cId="1401148987" sldId="310"/>
            <ac:picMk id="6" creationId="{6FEE87A3-1C26-0493-F5D3-12FAEE8FE8BB}"/>
          </ac:picMkLst>
        </pc:picChg>
      </pc:sldChg>
      <pc:sldChg chg="addSp delSp modSp ord">
        <pc:chgData name="Guest User" userId="" providerId="Windows Live" clId="Web-{19D2A737-FD0F-E890-9DB5-869EA58A8294}" dt="2024-12-09T01:27:27.153" v="832" actId="20577"/>
        <pc:sldMkLst>
          <pc:docMk/>
          <pc:sldMk cId="731931050" sldId="319"/>
        </pc:sldMkLst>
        <pc:spChg chg="mod">
          <ac:chgData name="Guest User" userId="" providerId="Windows Live" clId="Web-{19D2A737-FD0F-E890-9DB5-869EA58A8294}" dt="2024-12-09T01:27:27.153" v="832" actId="20577"/>
          <ac:spMkLst>
            <pc:docMk/>
            <pc:sldMk cId="731931050" sldId="319"/>
            <ac:spMk id="2" creationId="{7D773214-6F6B-21BC-C27F-6FD9D3D77DFA}"/>
          </ac:spMkLst>
        </pc:spChg>
        <pc:spChg chg="add del mod">
          <ac:chgData name="Guest User" userId="" providerId="Windows Live" clId="Web-{19D2A737-FD0F-E890-9DB5-869EA58A8294}" dt="2024-12-09T01:24:35.523" v="793" actId="20577"/>
          <ac:spMkLst>
            <pc:docMk/>
            <pc:sldMk cId="731931050" sldId="319"/>
            <ac:spMk id="3" creationId="{903CFB58-F82E-397B-A922-D76821FA07C1}"/>
          </ac:spMkLst>
        </pc:spChg>
      </pc:sldChg>
      <pc:sldChg chg="addSp delSp modSp add del ord">
        <pc:chgData name="Guest User" userId="" providerId="Windows Live" clId="Web-{19D2A737-FD0F-E890-9DB5-869EA58A8294}" dt="2024-12-09T01:26:13.839" v="825"/>
        <pc:sldMkLst>
          <pc:docMk/>
          <pc:sldMk cId="692596772" sldId="322"/>
        </pc:sldMkLst>
        <pc:spChg chg="add del mod">
          <ac:chgData name="Guest User" userId="" providerId="Windows Live" clId="Web-{19D2A737-FD0F-E890-9DB5-869EA58A8294}" dt="2024-12-09T01:26:04.369" v="814" actId="20577"/>
          <ac:spMkLst>
            <pc:docMk/>
            <pc:sldMk cId="692596772" sldId="322"/>
            <ac:spMk id="100" creationId="{08A9880E-69D5-1690-090E-55198CC190D7}"/>
          </ac:spMkLst>
        </pc:spChg>
        <pc:spChg chg="mod">
          <ac:chgData name="Guest User" userId="" providerId="Windows Live" clId="Web-{19D2A737-FD0F-E890-9DB5-869EA58A8294}" dt="2024-12-09T01:26:13.604" v="824" actId="20577"/>
          <ac:spMkLst>
            <pc:docMk/>
            <pc:sldMk cId="692596772" sldId="322"/>
            <ac:spMk id="118" creationId="{00000000-0000-0000-0000-000000000000}"/>
          </ac:spMkLst>
        </pc:spChg>
      </pc:sldChg>
      <pc:sldChg chg="addSp delSp modSp add del replId delAnim">
        <pc:chgData name="Guest User" userId="" providerId="Windows Live" clId="Web-{19D2A737-FD0F-E890-9DB5-869EA58A8294}" dt="2024-12-08T22:45:44.353" v="24"/>
        <pc:sldMkLst>
          <pc:docMk/>
          <pc:sldMk cId="1240670983" sldId="323"/>
        </pc:sldMkLst>
        <pc:spChg chg="add mod">
          <ac:chgData name="Guest User" userId="" providerId="Windows Live" clId="Web-{19D2A737-FD0F-E890-9DB5-869EA58A8294}" dt="2024-12-08T22:45:29.728" v="23" actId="1076"/>
          <ac:spMkLst>
            <pc:docMk/>
            <pc:sldMk cId="1240670983" sldId="323"/>
            <ac:spMk id="4" creationId="{0B5E429E-0680-C455-6699-843E3A150AF4}"/>
          </ac:spMkLst>
        </pc:spChg>
        <pc:spChg chg="add del mod">
          <ac:chgData name="Guest User" userId="" providerId="Windows Live" clId="Web-{19D2A737-FD0F-E890-9DB5-869EA58A8294}" dt="2024-12-08T22:45:07.758" v="21"/>
          <ac:spMkLst>
            <pc:docMk/>
            <pc:sldMk cId="1240670983" sldId="323"/>
            <ac:spMk id="6" creationId="{DB547A07-566A-2C75-5B50-F7DA685A0729}"/>
          </ac:spMkLst>
        </pc:spChg>
        <pc:spChg chg="del">
          <ac:chgData name="Guest User" userId="" providerId="Windows Live" clId="Web-{19D2A737-FD0F-E890-9DB5-869EA58A8294}" dt="2024-12-08T22:44:53.055" v="19"/>
          <ac:spMkLst>
            <pc:docMk/>
            <pc:sldMk cId="1240670983" sldId="323"/>
            <ac:spMk id="8" creationId="{C29996FD-2720-AEC6-7881-225F9B8D0E29}"/>
          </ac:spMkLst>
        </pc:spChg>
        <pc:spChg chg="del">
          <ac:chgData name="Guest User" userId="" providerId="Windows Live" clId="Web-{19D2A737-FD0F-E890-9DB5-869EA58A8294}" dt="2024-12-08T22:44:48.992" v="18"/>
          <ac:spMkLst>
            <pc:docMk/>
            <pc:sldMk cId="1240670983" sldId="323"/>
            <ac:spMk id="108" creationId="{2776AFC6-B761-C942-6FB5-94B27CFBE0D6}"/>
          </ac:spMkLst>
        </pc:spChg>
        <pc:spChg chg="del mod">
          <ac:chgData name="Guest User" userId="" providerId="Windows Live" clId="Web-{19D2A737-FD0F-E890-9DB5-869EA58A8294}" dt="2024-12-08T22:44:22.755" v="15"/>
          <ac:spMkLst>
            <pc:docMk/>
            <pc:sldMk cId="1240670983" sldId="323"/>
            <ac:spMk id="110" creationId="{3C4D7AA3-10C5-04A0-A790-C21DCA8C4CA4}"/>
          </ac:spMkLst>
        </pc:spChg>
      </pc:sldChg>
      <pc:sldChg chg="addSp delSp modSp add replId addAnim delAnim">
        <pc:chgData name="Guest User" userId="" providerId="Windows Live" clId="Web-{19D2A737-FD0F-E890-9DB5-869EA58A8294}" dt="2024-12-09T00:27:49.387" v="376"/>
        <pc:sldMkLst>
          <pc:docMk/>
          <pc:sldMk cId="2731680097" sldId="323"/>
        </pc:sldMkLst>
        <pc:spChg chg="del">
          <ac:chgData name="Guest User" userId="" providerId="Windows Live" clId="Web-{19D2A737-FD0F-E890-9DB5-869EA58A8294}" dt="2024-12-08T22:47:44.897" v="57"/>
          <ac:spMkLst>
            <pc:docMk/>
            <pc:sldMk cId="2731680097" sldId="323"/>
            <ac:spMk id="5" creationId="{075C15EF-A43F-4E7F-FE9A-B750369928F3}"/>
          </ac:spMkLst>
        </pc:spChg>
        <pc:spChg chg="add mod">
          <ac:chgData name="Guest User" userId="" providerId="Windows Live" clId="Web-{19D2A737-FD0F-E890-9DB5-869EA58A8294}" dt="2024-12-09T00:00:27.048" v="159" actId="20577"/>
          <ac:spMkLst>
            <pc:docMk/>
            <pc:sldMk cId="2731680097" sldId="323"/>
            <ac:spMk id="15" creationId="{820E4187-7223-53C4-A2BB-784CAFBADDC2}"/>
          </ac:spMkLst>
        </pc:spChg>
        <pc:spChg chg="add mod">
          <ac:chgData name="Guest User" userId="" providerId="Windows Live" clId="Web-{19D2A737-FD0F-E890-9DB5-869EA58A8294}" dt="2024-12-09T00:00:52.142" v="166" actId="20577"/>
          <ac:spMkLst>
            <pc:docMk/>
            <pc:sldMk cId="2731680097" sldId="323"/>
            <ac:spMk id="17" creationId="{00FCCF2D-5498-4221-853B-B3BCE7992A85}"/>
          </ac:spMkLst>
        </pc:spChg>
        <pc:spChg chg="del">
          <ac:chgData name="Guest User" userId="" providerId="Windows Live" clId="Web-{19D2A737-FD0F-E890-9DB5-869EA58A8294}" dt="2024-12-08T22:47:44.897" v="56"/>
          <ac:spMkLst>
            <pc:docMk/>
            <pc:sldMk cId="2731680097" sldId="323"/>
            <ac:spMk id="20" creationId="{BAEEE765-FBB7-75B0-1BC4-7E3CB0A61CDD}"/>
          </ac:spMkLst>
        </pc:spChg>
        <pc:spChg chg="mod">
          <ac:chgData name="Guest User" userId="" providerId="Windows Live" clId="Web-{19D2A737-FD0F-E890-9DB5-869EA58A8294}" dt="2024-12-08T22:47:39.975" v="52" actId="20577"/>
          <ac:spMkLst>
            <pc:docMk/>
            <pc:sldMk cId="2731680097" sldId="323"/>
            <ac:spMk id="32" creationId="{308912A2-5B8D-3930-DB4A-87C03F70F2F0}"/>
          </ac:spMkLst>
        </pc:spChg>
        <pc:spChg chg="del mod">
          <ac:chgData name="Guest User" userId="" providerId="Windows Live" clId="Web-{19D2A737-FD0F-E890-9DB5-869EA58A8294}" dt="2024-12-09T00:00:21.829" v="156"/>
          <ac:spMkLst>
            <pc:docMk/>
            <pc:sldMk cId="2731680097" sldId="323"/>
            <ac:spMk id="51" creationId="{F8748E22-6DB1-355A-5C19-EDFB3C59B8C9}"/>
          </ac:spMkLst>
        </pc:spChg>
        <pc:grpChg chg="del">
          <ac:chgData name="Guest User" userId="" providerId="Windows Live" clId="Web-{19D2A737-FD0F-E890-9DB5-869EA58A8294}" dt="2024-12-08T22:47:44.897" v="55"/>
          <ac:grpSpMkLst>
            <pc:docMk/>
            <pc:sldMk cId="2731680097" sldId="323"/>
            <ac:grpSpMk id="21" creationId="{0EE2CFD2-6746-AE3C-F22B-13DC357F1973}"/>
          </ac:grpSpMkLst>
        </pc:grpChg>
        <pc:graphicFrameChg chg="del">
          <ac:chgData name="Guest User" userId="" providerId="Windows Live" clId="Web-{19D2A737-FD0F-E890-9DB5-869EA58A8294}" dt="2024-12-08T22:47:44.897" v="53"/>
          <ac:graphicFrameMkLst>
            <pc:docMk/>
            <pc:sldMk cId="2731680097" sldId="323"/>
            <ac:graphicFrameMk id="7" creationId="{B397438F-3FE7-07C4-ABBF-0DD304325F8E}"/>
          </ac:graphicFrameMkLst>
        </pc:graphicFrameChg>
        <pc:picChg chg="add mod">
          <ac:chgData name="Guest User" userId="" providerId="Windows Live" clId="Web-{19D2A737-FD0F-E890-9DB5-869EA58A8294}" dt="2024-12-09T00:27:45.965" v="375" actId="14100"/>
          <ac:picMkLst>
            <pc:docMk/>
            <pc:sldMk cId="2731680097" sldId="323"/>
            <ac:picMk id="2" creationId="{68A2A29D-BFCC-7E5D-F14D-E3D70EC12FAA}"/>
          </ac:picMkLst>
        </pc:picChg>
        <pc:picChg chg="del">
          <ac:chgData name="Guest User" userId="" providerId="Windows Live" clId="Web-{19D2A737-FD0F-E890-9DB5-869EA58A8294}" dt="2024-12-08T22:47:44.897" v="54"/>
          <ac:picMkLst>
            <pc:docMk/>
            <pc:sldMk cId="2731680097" sldId="323"/>
            <ac:picMk id="3074" creationId="{285F9243-F360-2066-51F6-97D02E822480}"/>
          </ac:picMkLst>
        </pc:picChg>
      </pc:sldChg>
      <pc:sldChg chg="addSp delSp modSp new del addAnim delAnim modAnim">
        <pc:chgData name="Guest User" userId="" providerId="Windows Live" clId="Web-{19D2A737-FD0F-E890-9DB5-869EA58A8294}" dt="2024-12-08T23:02:33.188" v="126"/>
        <pc:sldMkLst>
          <pc:docMk/>
          <pc:sldMk cId="565739317" sldId="324"/>
        </pc:sldMkLst>
        <pc:spChg chg="del">
          <ac:chgData name="Guest User" userId="" providerId="Windows Live" clId="Web-{19D2A737-FD0F-E890-9DB5-869EA58A8294}" dt="2024-12-08T22:56:46.956" v="98"/>
          <ac:spMkLst>
            <pc:docMk/>
            <pc:sldMk cId="565739317" sldId="324"/>
            <ac:spMk id="2" creationId="{53C566AB-4DF7-05E2-4D78-5C983FADC20B}"/>
          </ac:spMkLst>
        </pc:spChg>
        <pc:spChg chg="del">
          <ac:chgData name="Guest User" userId="" providerId="Windows Live" clId="Web-{19D2A737-FD0F-E890-9DB5-869EA58A8294}" dt="2024-12-08T22:56:51.393" v="99"/>
          <ac:spMkLst>
            <pc:docMk/>
            <pc:sldMk cId="565739317" sldId="324"/>
            <ac:spMk id="3" creationId="{C65306FB-0C7B-5D6C-B7AF-321E50CA3534}"/>
          </ac:spMkLst>
        </pc:spChg>
        <pc:spChg chg="del">
          <ac:chgData name="Guest User" userId="" providerId="Windows Live" clId="Web-{19D2A737-FD0F-E890-9DB5-869EA58A8294}" dt="2024-12-08T22:56:43.846" v="97"/>
          <ac:spMkLst>
            <pc:docMk/>
            <pc:sldMk cId="565739317" sldId="324"/>
            <ac:spMk id="4" creationId="{2323FF19-EB03-BB7B-13AC-B09F4EF04F54}"/>
          </ac:spMkLst>
        </pc:spChg>
        <pc:picChg chg="add del mod">
          <ac:chgData name="Guest User" userId="" providerId="Windows Live" clId="Web-{19D2A737-FD0F-E890-9DB5-869EA58A8294}" dt="2024-12-08T22:58:25.756" v="108"/>
          <ac:picMkLst>
            <pc:docMk/>
            <pc:sldMk cId="565739317" sldId="324"/>
            <ac:picMk id="5" creationId="{75ADD8DD-912C-B9B7-CBB8-AD256A4F2D7D}"/>
          </ac:picMkLst>
        </pc:picChg>
      </pc:sldChg>
      <pc:sldChg chg="addSp delSp modSp add replId">
        <pc:chgData name="Guest User" userId="" providerId="Windows Live" clId="Web-{19D2A737-FD0F-E890-9DB5-869EA58A8294}" dt="2024-12-09T00:55:16.257" v="587" actId="20577"/>
        <pc:sldMkLst>
          <pc:docMk/>
          <pc:sldMk cId="1355328036" sldId="324"/>
        </pc:sldMkLst>
        <pc:spChg chg="add del mod">
          <ac:chgData name="Guest User" userId="" providerId="Windows Live" clId="Web-{19D2A737-FD0F-E890-9DB5-869EA58A8294}" dt="2024-12-09T00:02:11.754" v="173"/>
          <ac:spMkLst>
            <pc:docMk/>
            <pc:sldMk cId="1355328036" sldId="324"/>
            <ac:spMk id="3" creationId="{BD6AF09A-7C96-C667-AD61-2FD1E4C2E20C}"/>
          </ac:spMkLst>
        </pc:spChg>
        <pc:spChg chg="add mod">
          <ac:chgData name="Guest User" userId="" providerId="Windows Live" clId="Web-{19D2A737-FD0F-E890-9DB5-869EA58A8294}" dt="2024-12-09T00:45:23.230" v="438" actId="20577"/>
          <ac:spMkLst>
            <pc:docMk/>
            <pc:sldMk cId="1355328036" sldId="324"/>
            <ac:spMk id="5" creationId="{FACBAE4C-D041-99E3-9CC4-84FB5991124E}"/>
          </ac:spMkLst>
        </pc:spChg>
        <pc:spChg chg="add del">
          <ac:chgData name="Guest User" userId="" providerId="Windows Live" clId="Web-{19D2A737-FD0F-E890-9DB5-869EA58A8294}" dt="2024-12-09T00:02:43.333" v="177"/>
          <ac:spMkLst>
            <pc:docMk/>
            <pc:sldMk cId="1355328036" sldId="324"/>
            <ac:spMk id="6" creationId="{78DA6CEA-8025-089E-68E0-EF680BCED298}"/>
          </ac:spMkLst>
        </pc:spChg>
        <pc:spChg chg="add mod">
          <ac:chgData name="Guest User" userId="" providerId="Windows Live" clId="Web-{19D2A737-FD0F-E890-9DB5-869EA58A8294}" dt="2024-12-09T00:04:42.540" v="227" actId="1076"/>
          <ac:spMkLst>
            <pc:docMk/>
            <pc:sldMk cId="1355328036" sldId="324"/>
            <ac:spMk id="7" creationId="{90D38263-6E1F-4D99-21E2-41256F5F581F}"/>
          </ac:spMkLst>
        </pc:spChg>
        <pc:spChg chg="add mod">
          <ac:chgData name="Guest User" userId="" providerId="Windows Live" clId="Web-{19D2A737-FD0F-E890-9DB5-869EA58A8294}" dt="2024-12-09T00:04:36.821" v="225" actId="14100"/>
          <ac:spMkLst>
            <pc:docMk/>
            <pc:sldMk cId="1355328036" sldId="324"/>
            <ac:spMk id="8" creationId="{ABFC77DF-7EE6-D2FA-A2E5-19E8E9553BB8}"/>
          </ac:spMkLst>
        </pc:spChg>
        <pc:spChg chg="add mod">
          <ac:chgData name="Guest User" userId="" providerId="Windows Live" clId="Web-{19D2A737-FD0F-E890-9DB5-869EA58A8294}" dt="2024-12-09T00:45:24.371" v="440" actId="20577"/>
          <ac:spMkLst>
            <pc:docMk/>
            <pc:sldMk cId="1355328036" sldId="324"/>
            <ac:spMk id="9" creationId="{21512973-193B-DC56-1A05-2C550059C388}"/>
          </ac:spMkLst>
        </pc:spChg>
        <pc:spChg chg="add del mod">
          <ac:chgData name="Guest User" userId="" providerId="Windows Live" clId="Web-{19D2A737-FD0F-E890-9DB5-869EA58A8294}" dt="2024-12-09T00:06:12.074" v="239"/>
          <ac:spMkLst>
            <pc:docMk/>
            <pc:sldMk cId="1355328036" sldId="324"/>
            <ac:spMk id="10" creationId="{BC9A4DFD-E725-61A3-0BE7-5F749B703EFC}"/>
          </ac:spMkLst>
        </pc:spChg>
        <pc:spChg chg="add mod">
          <ac:chgData name="Guest User" userId="" providerId="Windows Live" clId="Web-{19D2A737-FD0F-E890-9DB5-869EA58A8294}" dt="2024-12-09T00:52:13.600" v="562" actId="14100"/>
          <ac:spMkLst>
            <pc:docMk/>
            <pc:sldMk cId="1355328036" sldId="324"/>
            <ac:spMk id="11" creationId="{5DBA40D8-1F94-32AD-E544-0610DFC17008}"/>
          </ac:spMkLst>
        </pc:spChg>
        <pc:spChg chg="add mod">
          <ac:chgData name="Guest User" userId="" providerId="Windows Live" clId="Web-{19D2A737-FD0F-E890-9DB5-869EA58A8294}" dt="2024-12-09T00:55:16.257" v="587" actId="20577"/>
          <ac:spMkLst>
            <pc:docMk/>
            <pc:sldMk cId="1355328036" sldId="324"/>
            <ac:spMk id="12" creationId="{11DA4DE2-0F3B-35BE-7DCA-FA228EAA9498}"/>
          </ac:spMkLst>
        </pc:spChg>
        <pc:spChg chg="mod">
          <ac:chgData name="Guest User" userId="" providerId="Windows Live" clId="Web-{19D2A737-FD0F-E890-9DB5-869EA58A8294}" dt="2024-12-09T00:09:17.940" v="329" actId="20577"/>
          <ac:spMkLst>
            <pc:docMk/>
            <pc:sldMk cId="1355328036" sldId="324"/>
            <ac:spMk id="15" creationId="{820E4187-7223-53C4-A2BB-784CAFBADDC2}"/>
          </ac:spMkLst>
        </pc:spChg>
        <pc:spChg chg="del">
          <ac:chgData name="Guest User" userId="" providerId="Windows Live" clId="Web-{19D2A737-FD0F-E890-9DB5-869EA58A8294}" dt="2024-12-09T00:01:58.160" v="170"/>
          <ac:spMkLst>
            <pc:docMk/>
            <pc:sldMk cId="1355328036" sldId="324"/>
            <ac:spMk id="17" creationId="{00FCCF2D-5498-4221-853B-B3BCE7992A85}"/>
          </ac:spMkLst>
        </pc:spChg>
        <pc:spChg chg="mod">
          <ac:chgData name="Guest User" userId="" providerId="Windows Live" clId="Web-{19D2A737-FD0F-E890-9DB5-869EA58A8294}" dt="2024-12-08T23:56:06.266" v="148" actId="20577"/>
          <ac:spMkLst>
            <pc:docMk/>
            <pc:sldMk cId="1355328036" sldId="324"/>
            <ac:spMk id="32" creationId="{308912A2-5B8D-3930-DB4A-87C03F70F2F0}"/>
          </ac:spMkLst>
        </pc:spChg>
        <pc:spChg chg="del mod">
          <ac:chgData name="Guest User" userId="" providerId="Windows Live" clId="Web-{19D2A737-FD0F-E890-9DB5-869EA58A8294}" dt="2024-12-09T00:01:03.612" v="169"/>
          <ac:spMkLst>
            <pc:docMk/>
            <pc:sldMk cId="1355328036" sldId="324"/>
            <ac:spMk id="51" creationId="{F8748E22-6DB1-355A-5C19-EDFB3C59B8C9}"/>
          </ac:spMkLst>
        </pc:spChg>
      </pc:sldChg>
      <pc:sldChg chg="add del replId">
        <pc:chgData name="Guest User" userId="" providerId="Windows Live" clId="Web-{19D2A737-FD0F-E890-9DB5-869EA58A8294}" dt="2024-12-08T22:43:01.451" v="2"/>
        <pc:sldMkLst>
          <pc:docMk/>
          <pc:sldMk cId="2975193588" sldId="324"/>
        </pc:sldMkLst>
      </pc:sldChg>
      <pc:sldChg chg="modSp add del replId">
        <pc:chgData name="Guest User" userId="" providerId="Windows Live" clId="Web-{19D2A737-FD0F-E890-9DB5-869EA58A8294}" dt="2024-12-08T22:44:13.864" v="12"/>
        <pc:sldMkLst>
          <pc:docMk/>
          <pc:sldMk cId="3135866539" sldId="324"/>
        </pc:sldMkLst>
        <pc:spChg chg="mod">
          <ac:chgData name="Guest User" userId="" providerId="Windows Live" clId="Web-{19D2A737-FD0F-E890-9DB5-869EA58A8294}" dt="2024-12-08T22:44:03.863" v="11" actId="20577"/>
          <ac:spMkLst>
            <pc:docMk/>
            <pc:sldMk cId="3135866539" sldId="324"/>
            <ac:spMk id="2" creationId="{889B48C5-7804-35D5-123B-48A566408EC0}"/>
          </ac:spMkLst>
        </pc:spChg>
        <pc:spChg chg="mod">
          <ac:chgData name="Guest User" userId="" providerId="Windows Live" clId="Web-{19D2A737-FD0F-E890-9DB5-869EA58A8294}" dt="2024-12-08T22:43:48.155" v="8" actId="20577"/>
          <ac:spMkLst>
            <pc:docMk/>
            <pc:sldMk cId="3135866539" sldId="324"/>
            <ac:spMk id="3" creationId="{C91D6367-F4F8-C29E-6A79-EB57F7355AA0}"/>
          </ac:spMkLst>
        </pc:spChg>
      </pc:sldChg>
      <pc:sldChg chg="new del">
        <pc:chgData name="Guest User" userId="" providerId="Windows Live" clId="Web-{19D2A737-FD0F-E890-9DB5-869EA58A8294}" dt="2024-12-08T22:58:46.584" v="110"/>
        <pc:sldMkLst>
          <pc:docMk/>
          <pc:sldMk cId="10158090" sldId="325"/>
        </pc:sldMkLst>
      </pc:sldChg>
      <pc:sldChg chg="modSp add replId">
        <pc:chgData name="Guest User" userId="" providerId="Windows Live" clId="Web-{19D2A737-FD0F-E890-9DB5-869EA58A8294}" dt="2024-12-09T00:57:22.013" v="602" actId="20577"/>
        <pc:sldMkLst>
          <pc:docMk/>
          <pc:sldMk cId="3704277626" sldId="325"/>
        </pc:sldMkLst>
        <pc:spChg chg="mod">
          <ac:chgData name="Guest User" userId="" providerId="Windows Live" clId="Web-{19D2A737-FD0F-E890-9DB5-869EA58A8294}" dt="2024-12-09T00:56:53.106" v="598" actId="14100"/>
          <ac:spMkLst>
            <pc:docMk/>
            <pc:sldMk cId="3704277626" sldId="325"/>
            <ac:spMk id="5" creationId="{FACBAE4C-D041-99E3-9CC4-84FB5991124E}"/>
          </ac:spMkLst>
        </pc:spChg>
        <pc:spChg chg="mod">
          <ac:chgData name="Guest User" userId="" providerId="Windows Live" clId="Web-{19D2A737-FD0F-E890-9DB5-869EA58A8294}" dt="2024-12-09T00:43:19.272" v="399" actId="14100"/>
          <ac:spMkLst>
            <pc:docMk/>
            <pc:sldMk cId="3704277626" sldId="325"/>
            <ac:spMk id="7" creationId="{90D38263-6E1F-4D99-21E2-41256F5F581F}"/>
          </ac:spMkLst>
        </pc:spChg>
        <pc:spChg chg="mod">
          <ac:chgData name="Guest User" userId="" providerId="Windows Live" clId="Web-{19D2A737-FD0F-E890-9DB5-869EA58A8294}" dt="2024-12-09T00:43:32.522" v="415" actId="14100"/>
          <ac:spMkLst>
            <pc:docMk/>
            <pc:sldMk cId="3704277626" sldId="325"/>
            <ac:spMk id="8" creationId="{ABFC77DF-7EE6-D2FA-A2E5-19E8E9553BB8}"/>
          </ac:spMkLst>
        </pc:spChg>
        <pc:spChg chg="mod">
          <ac:chgData name="Guest User" userId="" providerId="Windows Live" clId="Web-{19D2A737-FD0F-E890-9DB5-869EA58A8294}" dt="2024-12-09T00:57:22.013" v="602" actId="20577"/>
          <ac:spMkLst>
            <pc:docMk/>
            <pc:sldMk cId="3704277626" sldId="325"/>
            <ac:spMk id="9" creationId="{21512973-193B-DC56-1A05-2C550059C388}"/>
          </ac:spMkLst>
        </pc:spChg>
        <pc:spChg chg="mod">
          <ac:chgData name="Guest User" userId="" providerId="Windows Live" clId="Web-{19D2A737-FD0F-E890-9DB5-869EA58A8294}" dt="2024-12-09T00:52:00.349" v="557" actId="20577"/>
          <ac:spMkLst>
            <pc:docMk/>
            <pc:sldMk cId="3704277626" sldId="325"/>
            <ac:spMk id="11" creationId="{5DBA40D8-1F94-32AD-E544-0610DFC17008}"/>
          </ac:spMkLst>
        </pc:spChg>
        <pc:spChg chg="mod">
          <ac:chgData name="Guest User" userId="" providerId="Windows Live" clId="Web-{19D2A737-FD0F-E890-9DB5-869EA58A8294}" dt="2024-12-09T00:53:04.978" v="586" actId="20577"/>
          <ac:spMkLst>
            <pc:docMk/>
            <pc:sldMk cId="3704277626" sldId="325"/>
            <ac:spMk id="12" creationId="{11DA4DE2-0F3B-35BE-7DCA-FA228EAA9498}"/>
          </ac:spMkLst>
        </pc:spChg>
        <pc:spChg chg="mod">
          <ac:chgData name="Guest User" userId="" providerId="Windows Live" clId="Web-{19D2A737-FD0F-E890-9DB5-869EA58A8294}" dt="2024-12-09T00:43:07.740" v="381" actId="20577"/>
          <ac:spMkLst>
            <pc:docMk/>
            <pc:sldMk cId="3704277626" sldId="325"/>
            <ac:spMk id="15" creationId="{820E4187-7223-53C4-A2BB-784CAFBADDC2}"/>
          </ac:spMkLst>
        </pc:spChg>
      </pc:sldChg>
      <pc:sldChg chg="addSp delSp modSp add replId">
        <pc:chgData name="Guest User" userId="" providerId="Windows Live" clId="Web-{19D2A737-FD0F-E890-9DB5-869EA58A8294}" dt="2024-12-09T01:22:33.691" v="763" actId="20577"/>
        <pc:sldMkLst>
          <pc:docMk/>
          <pc:sldMk cId="3120733720" sldId="326"/>
        </pc:sldMkLst>
        <pc:spChg chg="add mod">
          <ac:chgData name="Guest User" userId="" providerId="Windows Live" clId="Web-{19D2A737-FD0F-E890-9DB5-869EA58A8294}" dt="2024-12-09T01:22:05.393" v="757" actId="14100"/>
          <ac:spMkLst>
            <pc:docMk/>
            <pc:sldMk cId="3120733720" sldId="326"/>
            <ac:spMk id="3" creationId="{F0CAF777-6801-4652-51F1-7B8F46711735}"/>
          </ac:spMkLst>
        </pc:spChg>
        <pc:spChg chg="add mod">
          <ac:chgData name="Guest User" userId="" providerId="Windows Live" clId="Web-{19D2A737-FD0F-E890-9DB5-869EA58A8294}" dt="2024-12-09T01:22:16.300" v="759" actId="14100"/>
          <ac:spMkLst>
            <pc:docMk/>
            <pc:sldMk cId="3120733720" sldId="326"/>
            <ac:spMk id="4" creationId="{B1D8EE05-83B5-A5DA-66B2-EDFEF218F2BA}"/>
          </ac:spMkLst>
        </pc:spChg>
        <pc:spChg chg="del">
          <ac:chgData name="Guest User" userId="" providerId="Windows Live" clId="Web-{19D2A737-FD0F-E890-9DB5-869EA58A8294}" dt="2024-12-09T00:58:57.003" v="614"/>
          <ac:spMkLst>
            <pc:docMk/>
            <pc:sldMk cId="3120733720" sldId="326"/>
            <ac:spMk id="5" creationId="{FACBAE4C-D041-99E3-9CC4-84FB5991124E}"/>
          </ac:spMkLst>
        </pc:spChg>
        <pc:spChg chg="add mod">
          <ac:chgData name="Guest User" userId="" providerId="Windows Live" clId="Web-{19D2A737-FD0F-E890-9DB5-869EA58A8294}" dt="2024-12-09T01:22:33.691" v="763" actId="20577"/>
          <ac:spMkLst>
            <pc:docMk/>
            <pc:sldMk cId="3120733720" sldId="326"/>
            <ac:spMk id="6" creationId="{7B5F2A9F-E066-8E15-29BB-56D2BA217C9E}"/>
          </ac:spMkLst>
        </pc:spChg>
        <pc:spChg chg="del">
          <ac:chgData name="Guest User" userId="" providerId="Windows Live" clId="Web-{19D2A737-FD0F-E890-9DB5-869EA58A8294}" dt="2024-12-09T00:58:49.862" v="612"/>
          <ac:spMkLst>
            <pc:docMk/>
            <pc:sldMk cId="3120733720" sldId="326"/>
            <ac:spMk id="7" creationId="{90D38263-6E1F-4D99-21E2-41256F5F581F}"/>
          </ac:spMkLst>
        </pc:spChg>
        <pc:spChg chg="del">
          <ac:chgData name="Guest User" userId="" providerId="Windows Live" clId="Web-{19D2A737-FD0F-E890-9DB5-869EA58A8294}" dt="2024-12-09T00:58:53.831" v="613"/>
          <ac:spMkLst>
            <pc:docMk/>
            <pc:sldMk cId="3120733720" sldId="326"/>
            <ac:spMk id="8" creationId="{ABFC77DF-7EE6-D2FA-A2E5-19E8E9553BB8}"/>
          </ac:spMkLst>
        </pc:spChg>
        <pc:spChg chg="del">
          <ac:chgData name="Guest User" userId="" providerId="Windows Live" clId="Web-{19D2A737-FD0F-E890-9DB5-869EA58A8294}" dt="2024-12-09T00:59:02.285" v="616"/>
          <ac:spMkLst>
            <pc:docMk/>
            <pc:sldMk cId="3120733720" sldId="326"/>
            <ac:spMk id="9" creationId="{21512973-193B-DC56-1A05-2C550059C388}"/>
          </ac:spMkLst>
        </pc:spChg>
        <pc:spChg chg="del">
          <ac:chgData name="Guest User" userId="" providerId="Windows Live" clId="Web-{19D2A737-FD0F-E890-9DB5-869EA58A8294}" dt="2024-12-09T00:58:59.613" v="615"/>
          <ac:spMkLst>
            <pc:docMk/>
            <pc:sldMk cId="3120733720" sldId="326"/>
            <ac:spMk id="11" creationId="{5DBA40D8-1F94-32AD-E544-0610DFC17008}"/>
          </ac:spMkLst>
        </pc:spChg>
        <pc:spChg chg="del">
          <ac:chgData name="Guest User" userId="" providerId="Windows Live" clId="Web-{19D2A737-FD0F-E890-9DB5-869EA58A8294}" dt="2024-12-09T00:59:05.691" v="617"/>
          <ac:spMkLst>
            <pc:docMk/>
            <pc:sldMk cId="3120733720" sldId="326"/>
            <ac:spMk id="12" creationId="{11DA4DE2-0F3B-35BE-7DCA-FA228EAA9498}"/>
          </ac:spMkLst>
        </pc:spChg>
        <pc:spChg chg="del mod">
          <ac:chgData name="Guest User" userId="" providerId="Windows Live" clId="Web-{19D2A737-FD0F-E890-9DB5-869EA58A8294}" dt="2024-12-09T00:58:46.362" v="611"/>
          <ac:spMkLst>
            <pc:docMk/>
            <pc:sldMk cId="3120733720" sldId="326"/>
            <ac:spMk id="15" creationId="{820E4187-7223-53C4-A2BB-784CAFBADDC2}"/>
          </ac:spMkLst>
        </pc:spChg>
        <pc:spChg chg="mod">
          <ac:chgData name="Guest User" userId="" providerId="Windows Live" clId="Web-{19D2A737-FD0F-E890-9DB5-869EA58A8294}" dt="2024-12-09T01:18:00.163" v="703" actId="20577"/>
          <ac:spMkLst>
            <pc:docMk/>
            <pc:sldMk cId="3120733720" sldId="326"/>
            <ac:spMk id="32" creationId="{308912A2-5B8D-3930-DB4A-87C03F70F2F0}"/>
          </ac:spMkLst>
        </pc:spChg>
      </pc:sldChg>
      <pc:sldChg chg="new del">
        <pc:chgData name="Guest User" userId="" providerId="Windows Live" clId="Web-{19D2A737-FD0F-E890-9DB5-869EA58A8294}" dt="2024-12-09T01:16:31.582" v="671"/>
        <pc:sldMkLst>
          <pc:docMk/>
          <pc:sldMk cId="1175828644" sldId="327"/>
        </pc:sldMkLst>
      </pc:sldChg>
    </pc:docChg>
  </pc:docChgLst>
  <pc:docChgLst>
    <pc:chgData name="Guest User" providerId="Windows Live" clId="Web-{CB287D04-5FE1-9D2E-E6F9-806FCABE7AB8}"/>
    <pc:docChg chg="modSld">
      <pc:chgData name="Guest User" userId="" providerId="Windows Live" clId="Web-{CB287D04-5FE1-9D2E-E6F9-806FCABE7AB8}" dt="2024-11-25T15:24:46.535" v="6" actId="20577"/>
      <pc:docMkLst>
        <pc:docMk/>
      </pc:docMkLst>
      <pc:sldChg chg="modSp">
        <pc:chgData name="Guest User" userId="" providerId="Windows Live" clId="Web-{CB287D04-5FE1-9D2E-E6F9-806FCABE7AB8}" dt="2024-11-25T15:24:46.535" v="6" actId="20577"/>
        <pc:sldMkLst>
          <pc:docMk/>
          <pc:sldMk cId="0" sldId="256"/>
        </pc:sldMkLst>
        <pc:spChg chg="mod">
          <ac:chgData name="Guest User" userId="" providerId="Windows Live" clId="Web-{CB287D04-5FE1-9D2E-E6F9-806FCABE7AB8}" dt="2024-11-25T15:24:46.535" v="6" actId="20577"/>
          <ac:spMkLst>
            <pc:docMk/>
            <pc:sldMk cId="0" sldId="256"/>
            <ac:spMk id="77" creationId="{00000000-0000-0000-0000-000000000000}"/>
          </ac:spMkLst>
        </pc:spChg>
      </pc:sldChg>
    </pc:docChg>
  </pc:docChgLst>
  <pc:docChgLst>
    <pc:chgData name="来宾用户" providerId="Windows Live" clId="Web-{5C8D2D99-DA4B-0A27-2403-E50DA9BD8CD0}"/>
    <pc:docChg chg="delSld modSld">
      <pc:chgData name="来宾用户" userId="" providerId="Windows Live" clId="Web-{5C8D2D99-DA4B-0A27-2403-E50DA9BD8CD0}" dt="2024-11-25T15:50:39.475" v="14"/>
      <pc:docMkLst>
        <pc:docMk/>
      </pc:docMkLst>
      <pc:sldChg chg="del">
        <pc:chgData name="来宾用户" userId="" providerId="Windows Live" clId="Web-{5C8D2D99-DA4B-0A27-2403-E50DA9BD8CD0}" dt="2024-11-25T15:47:07.789" v="0"/>
        <pc:sldMkLst>
          <pc:docMk/>
          <pc:sldMk cId="0" sldId="257"/>
        </pc:sldMkLst>
      </pc:sldChg>
      <pc:sldChg chg="addSp delSp modSp">
        <pc:chgData name="来宾用户" userId="" providerId="Windows Live" clId="Web-{5C8D2D99-DA4B-0A27-2403-E50DA9BD8CD0}" dt="2024-11-25T15:50:39.475" v="14"/>
        <pc:sldMkLst>
          <pc:docMk/>
          <pc:sldMk cId="0" sldId="258"/>
        </pc:sldMkLst>
        <pc:spChg chg="mod">
          <ac:chgData name="来宾用户" userId="" providerId="Windows Live" clId="Web-{5C8D2D99-DA4B-0A27-2403-E50DA9BD8CD0}" dt="2024-11-25T15:50:33.459" v="1" actId="1076"/>
          <ac:spMkLst>
            <pc:docMk/>
            <pc:sldMk cId="0" sldId="258"/>
            <ac:spMk id="6" creationId="{2C8A3517-EA08-1066-9782-CD03E7DA7569}"/>
          </ac:spMkLst>
        </pc:spChg>
        <pc:spChg chg="mod">
          <ac:chgData name="来宾用户" userId="" providerId="Windows Live" clId="Web-{5C8D2D99-DA4B-0A27-2403-E50DA9BD8CD0}" dt="2024-11-25T15:50:37.225" v="10" actId="1076"/>
          <ac:spMkLst>
            <pc:docMk/>
            <pc:sldMk cId="0" sldId="258"/>
            <ac:spMk id="99" creationId="{00000000-0000-0000-0000-000000000000}"/>
          </ac:spMkLst>
        </pc:spChg>
        <pc:spChg chg="mod">
          <ac:chgData name="来宾用户" userId="" providerId="Windows Live" clId="Web-{5C8D2D99-DA4B-0A27-2403-E50DA9BD8CD0}" dt="2024-11-25T15:50:33.615" v="4" actId="1076"/>
          <ac:spMkLst>
            <pc:docMk/>
            <pc:sldMk cId="0" sldId="258"/>
            <ac:spMk id="100" creationId="{00000000-0000-0000-0000-000000000000}"/>
          </ac:spMkLst>
        </pc:spChg>
      </pc:sldChg>
    </pc:docChg>
  </pc:docChgLst>
  <pc:docChgLst>
    <pc:chgData name="来宾用户" providerId="Windows Live" clId="Web-{167D5004-91E6-5654-CD38-A175FF36E5DA}"/>
    <pc:docChg chg="modSld">
      <pc:chgData name="来宾用户" userId="" providerId="Windows Live" clId="Web-{167D5004-91E6-5654-CD38-A175FF36E5DA}" dt="2024-11-25T16:01:24.815" v="0" actId="1076"/>
      <pc:docMkLst>
        <pc:docMk/>
      </pc:docMkLst>
      <pc:sldChg chg="modSp">
        <pc:chgData name="来宾用户" userId="" providerId="Windows Live" clId="Web-{167D5004-91E6-5654-CD38-A175FF36E5DA}" dt="2024-11-25T16:01:24.815" v="0" actId="1076"/>
        <pc:sldMkLst>
          <pc:docMk/>
          <pc:sldMk cId="0" sldId="258"/>
        </pc:sldMkLst>
        <pc:spChg chg="mod">
          <ac:chgData name="来宾用户" userId="" providerId="Windows Live" clId="Web-{167D5004-91E6-5654-CD38-A175FF36E5DA}" dt="2024-11-25T16:01:24.815" v="0" actId="1076"/>
          <ac:spMkLst>
            <pc:docMk/>
            <pc:sldMk cId="0" sldId="258"/>
            <ac:spMk id="102" creationId="{00000000-0000-0000-0000-000000000000}"/>
          </ac:spMkLst>
        </pc:spChg>
      </pc:sldChg>
    </pc:docChg>
  </pc:docChgLst>
  <pc:docChgLst>
    <pc:chgData name="来宾用户" providerId="Windows Live" clId="Web-{94308298-ADF9-39BF-53E6-CA4AD8A98B08}"/>
    <pc:docChg chg="modSld">
      <pc:chgData name="来宾用户" userId="" providerId="Windows Live" clId="Web-{94308298-ADF9-39BF-53E6-CA4AD8A98B08}" dt="2024-11-25T15:13:30.087" v="2" actId="20577"/>
      <pc:docMkLst>
        <pc:docMk/>
      </pc:docMkLst>
      <pc:sldChg chg="modSp">
        <pc:chgData name="来宾用户" userId="" providerId="Windows Live" clId="Web-{94308298-ADF9-39BF-53E6-CA4AD8A98B08}" dt="2024-11-25T15:13:30.087" v="2" actId="20577"/>
        <pc:sldMkLst>
          <pc:docMk/>
          <pc:sldMk cId="0" sldId="256"/>
        </pc:sldMkLst>
        <pc:spChg chg="mod">
          <ac:chgData name="来宾用户" userId="" providerId="Windows Live" clId="Web-{94308298-ADF9-39BF-53E6-CA4AD8A98B08}" dt="2024-11-25T15:13:30.087" v="2" actId="20577"/>
          <ac:spMkLst>
            <pc:docMk/>
            <pc:sldMk cId="0" sldId="256"/>
            <ac:spMk id="78" creationId="{00000000-0000-0000-0000-000000000000}"/>
          </ac:spMkLst>
        </pc:spChg>
      </pc:sldChg>
    </pc:docChg>
  </pc:docChgLst>
  <pc:docChgLst>
    <pc:chgData name="Guest User" providerId="Windows Live" clId="Web-{6551F060-301A-9E95-E108-0351C03B5742}"/>
    <pc:docChg chg="addSld delSld modSld sldOrd">
      <pc:chgData name="Guest User" userId="" providerId="Windows Live" clId="Web-{6551F060-301A-9E95-E108-0351C03B5742}" dt="2024-12-09T08:20:16.768" v="688" actId="20577"/>
      <pc:docMkLst>
        <pc:docMk/>
      </pc:docMkLst>
      <pc:sldChg chg="addSp delSp modSp delAnim">
        <pc:chgData name="Guest User" userId="" providerId="Windows Live" clId="Web-{6551F060-301A-9E95-E108-0351C03B5742}" dt="2024-12-09T06:28:06.893" v="89" actId="20577"/>
        <pc:sldMkLst>
          <pc:docMk/>
          <pc:sldMk cId="1401148987" sldId="310"/>
        </pc:sldMkLst>
        <pc:spChg chg="add del mod">
          <ac:chgData name="Guest User" userId="" providerId="Windows Live" clId="Web-{6551F060-301A-9E95-E108-0351C03B5742}" dt="2024-12-09T06:28:06.893" v="89" actId="20577"/>
          <ac:spMkLst>
            <pc:docMk/>
            <pc:sldMk cId="1401148987" sldId="310"/>
            <ac:spMk id="4" creationId="{8566C642-6F85-7A55-E03A-CADCDDE8A4EE}"/>
          </ac:spMkLst>
        </pc:spChg>
        <pc:picChg chg="del mod">
          <ac:chgData name="Guest User" userId="" providerId="Windows Live" clId="Web-{6551F060-301A-9E95-E108-0351C03B5742}" dt="2024-12-09T02:12:54.679" v="5"/>
          <ac:picMkLst>
            <pc:docMk/>
            <pc:sldMk cId="1401148987" sldId="310"/>
            <ac:picMk id="6" creationId="{6FEE87A3-1C26-0493-F5D3-12FAEE8FE8BB}"/>
          </ac:picMkLst>
        </pc:picChg>
      </pc:sldChg>
      <pc:sldChg chg="modSp">
        <pc:chgData name="Guest User" userId="" providerId="Windows Live" clId="Web-{6551F060-301A-9E95-E108-0351C03B5742}" dt="2024-12-09T07:09:37.799" v="317" actId="20577"/>
        <pc:sldMkLst>
          <pc:docMk/>
          <pc:sldMk cId="692596772" sldId="322"/>
        </pc:sldMkLst>
        <pc:spChg chg="mod">
          <ac:chgData name="Guest User" userId="" providerId="Windows Live" clId="Web-{6551F060-301A-9E95-E108-0351C03B5742}" dt="2024-12-09T07:09:37.799" v="317" actId="20577"/>
          <ac:spMkLst>
            <pc:docMk/>
            <pc:sldMk cId="692596772" sldId="322"/>
            <ac:spMk id="100" creationId="{08A9880E-69D5-1690-090E-55198CC190D7}"/>
          </ac:spMkLst>
        </pc:spChg>
      </pc:sldChg>
      <pc:sldChg chg="delSp modSp del ord delAnim">
        <pc:chgData name="Guest User" userId="" providerId="Windows Live" clId="Web-{6551F060-301A-9E95-E108-0351C03B5742}" dt="2024-12-09T05:12:59.200" v="58"/>
        <pc:sldMkLst>
          <pc:docMk/>
          <pc:sldMk cId="2731680097" sldId="323"/>
        </pc:sldMkLst>
        <pc:picChg chg="del mod">
          <ac:chgData name="Guest User" userId="" providerId="Windows Live" clId="Web-{6551F060-301A-9E95-E108-0351C03B5742}" dt="2024-12-09T04:38:57.858" v="38"/>
          <ac:picMkLst>
            <pc:docMk/>
            <pc:sldMk cId="2731680097" sldId="323"/>
            <ac:picMk id="2" creationId="{68A2A29D-BFCC-7E5D-F14D-E3D70EC12FAA}"/>
          </ac:picMkLst>
        </pc:picChg>
      </pc:sldChg>
      <pc:sldChg chg="modSp">
        <pc:chgData name="Guest User" userId="" providerId="Windows Live" clId="Web-{6551F060-301A-9E95-E108-0351C03B5742}" dt="2024-12-09T08:11:33.310" v="657" actId="20577"/>
        <pc:sldMkLst>
          <pc:docMk/>
          <pc:sldMk cId="1355328036" sldId="324"/>
        </pc:sldMkLst>
        <pc:spChg chg="mod">
          <ac:chgData name="Guest User" userId="" providerId="Windows Live" clId="Web-{6551F060-301A-9E95-E108-0351C03B5742}" dt="2024-12-09T07:22:16.438" v="421" actId="20577"/>
          <ac:spMkLst>
            <pc:docMk/>
            <pc:sldMk cId="1355328036" sldId="324"/>
            <ac:spMk id="5" creationId="{FACBAE4C-D041-99E3-9CC4-84FB5991124E}"/>
          </ac:spMkLst>
        </pc:spChg>
        <pc:spChg chg="mod">
          <ac:chgData name="Guest User" userId="" providerId="Windows Live" clId="Web-{6551F060-301A-9E95-E108-0351C03B5742}" dt="2024-12-09T06:37:17.351" v="124" actId="20577"/>
          <ac:spMkLst>
            <pc:docMk/>
            <pc:sldMk cId="1355328036" sldId="324"/>
            <ac:spMk id="7" creationId="{90D38263-6E1F-4D99-21E2-41256F5F581F}"/>
          </ac:spMkLst>
        </pc:spChg>
        <pc:spChg chg="mod">
          <ac:chgData name="Guest User" userId="" providerId="Windows Live" clId="Web-{6551F060-301A-9E95-E108-0351C03B5742}" dt="2024-12-09T06:37:20.664" v="125" actId="20577"/>
          <ac:spMkLst>
            <pc:docMk/>
            <pc:sldMk cId="1355328036" sldId="324"/>
            <ac:spMk id="8" creationId="{ABFC77DF-7EE6-D2FA-A2E5-19E8E9553BB8}"/>
          </ac:spMkLst>
        </pc:spChg>
        <pc:spChg chg="mod">
          <ac:chgData name="Guest User" userId="" providerId="Windows Live" clId="Web-{6551F060-301A-9E95-E108-0351C03B5742}" dt="2024-12-09T07:22:31.861" v="423" actId="20577"/>
          <ac:spMkLst>
            <pc:docMk/>
            <pc:sldMk cId="1355328036" sldId="324"/>
            <ac:spMk id="9" creationId="{21512973-193B-DC56-1A05-2C550059C388}"/>
          </ac:spMkLst>
        </pc:spChg>
        <pc:spChg chg="mod">
          <ac:chgData name="Guest User" userId="" providerId="Windows Live" clId="Web-{6551F060-301A-9E95-E108-0351C03B5742}" dt="2024-12-09T08:11:28.263" v="655" actId="20577"/>
          <ac:spMkLst>
            <pc:docMk/>
            <pc:sldMk cId="1355328036" sldId="324"/>
            <ac:spMk id="11" creationId="{5DBA40D8-1F94-32AD-E544-0610DFC17008}"/>
          </ac:spMkLst>
        </pc:spChg>
        <pc:spChg chg="mod">
          <ac:chgData name="Guest User" userId="" providerId="Windows Live" clId="Web-{6551F060-301A-9E95-E108-0351C03B5742}" dt="2024-12-09T08:11:33.310" v="657" actId="20577"/>
          <ac:spMkLst>
            <pc:docMk/>
            <pc:sldMk cId="1355328036" sldId="324"/>
            <ac:spMk id="12" creationId="{11DA4DE2-0F3B-35BE-7DCA-FA228EAA9498}"/>
          </ac:spMkLst>
        </pc:spChg>
        <pc:spChg chg="mod">
          <ac:chgData name="Guest User" userId="" providerId="Windows Live" clId="Web-{6551F060-301A-9E95-E108-0351C03B5742}" dt="2024-12-09T06:37:57.884" v="129" actId="20577"/>
          <ac:spMkLst>
            <pc:docMk/>
            <pc:sldMk cId="1355328036" sldId="324"/>
            <ac:spMk id="15" creationId="{820E4187-7223-53C4-A2BB-784CAFBADDC2}"/>
          </ac:spMkLst>
        </pc:spChg>
        <pc:spChg chg="mod">
          <ac:chgData name="Guest User" userId="" providerId="Windows Live" clId="Web-{6551F060-301A-9E95-E108-0351C03B5742}" dt="2024-12-09T06:29:02.256" v="91" actId="20577"/>
          <ac:spMkLst>
            <pc:docMk/>
            <pc:sldMk cId="1355328036" sldId="324"/>
            <ac:spMk id="32" creationId="{308912A2-5B8D-3930-DB4A-87C03F70F2F0}"/>
          </ac:spMkLst>
        </pc:spChg>
      </pc:sldChg>
      <pc:sldChg chg="modSp add del">
        <pc:chgData name="Guest User" userId="" providerId="Windows Live" clId="Web-{6551F060-301A-9E95-E108-0351C03B5742}" dt="2024-12-09T06:40:52.646" v="146"/>
        <pc:sldMkLst>
          <pc:docMk/>
          <pc:sldMk cId="3704277626" sldId="325"/>
        </pc:sldMkLst>
        <pc:spChg chg="mod">
          <ac:chgData name="Guest User" userId="" providerId="Windows Live" clId="Web-{6551F060-301A-9E95-E108-0351C03B5742}" dt="2024-12-09T02:38:45.626" v="33" actId="20577"/>
          <ac:spMkLst>
            <pc:docMk/>
            <pc:sldMk cId="3704277626" sldId="325"/>
            <ac:spMk id="5" creationId="{FACBAE4C-D041-99E3-9CC4-84FB5991124E}"/>
          </ac:spMkLst>
        </pc:spChg>
        <pc:spChg chg="mod">
          <ac:chgData name="Guest User" userId="" providerId="Windows Live" clId="Web-{6551F060-301A-9E95-E108-0351C03B5742}" dt="2024-12-09T02:39:32.596" v="37" actId="14100"/>
          <ac:spMkLst>
            <pc:docMk/>
            <pc:sldMk cId="3704277626" sldId="325"/>
            <ac:spMk id="9" creationId="{21512973-193B-DC56-1A05-2C550059C388}"/>
          </ac:spMkLst>
        </pc:spChg>
      </pc:sldChg>
      <pc:sldChg chg="modSp">
        <pc:chgData name="Guest User" userId="" providerId="Windows Live" clId="Web-{6551F060-301A-9E95-E108-0351C03B5742}" dt="2024-12-09T07:40:12.698" v="650" actId="1076"/>
        <pc:sldMkLst>
          <pc:docMk/>
          <pc:sldMk cId="3120733720" sldId="326"/>
        </pc:sldMkLst>
        <pc:spChg chg="mod">
          <ac:chgData name="Guest User" userId="" providerId="Windows Live" clId="Web-{6551F060-301A-9E95-E108-0351C03B5742}" dt="2024-12-09T07:40:12.698" v="650" actId="1076"/>
          <ac:spMkLst>
            <pc:docMk/>
            <pc:sldMk cId="3120733720" sldId="326"/>
            <ac:spMk id="3" creationId="{F0CAF777-6801-4652-51F1-7B8F46711735}"/>
          </ac:spMkLst>
        </pc:spChg>
        <pc:spChg chg="mod">
          <ac:chgData name="Guest User" userId="" providerId="Windows Live" clId="Web-{6551F060-301A-9E95-E108-0351C03B5742}" dt="2024-12-09T07:40:09.729" v="649" actId="20577"/>
          <ac:spMkLst>
            <pc:docMk/>
            <pc:sldMk cId="3120733720" sldId="326"/>
            <ac:spMk id="4" creationId="{B1D8EE05-83B5-A5DA-66B2-EDFEF218F2BA}"/>
          </ac:spMkLst>
        </pc:spChg>
        <pc:spChg chg="mod">
          <ac:chgData name="Guest User" userId="" providerId="Windows Live" clId="Web-{6551F060-301A-9E95-E108-0351C03B5742}" dt="2024-12-09T07:39:56.119" v="645" actId="20577"/>
          <ac:spMkLst>
            <pc:docMk/>
            <pc:sldMk cId="3120733720" sldId="326"/>
            <ac:spMk id="6" creationId="{7B5F2A9F-E066-8E15-29BB-56D2BA217C9E}"/>
          </ac:spMkLst>
        </pc:spChg>
      </pc:sldChg>
      <pc:sldChg chg="modSp add replId">
        <pc:chgData name="Guest User" userId="" providerId="Windows Live" clId="Web-{6551F060-301A-9E95-E108-0351C03B5742}" dt="2024-12-09T07:22:11.079" v="420" actId="20577"/>
        <pc:sldMkLst>
          <pc:docMk/>
          <pc:sldMk cId="1420813081" sldId="327"/>
        </pc:sldMkLst>
        <pc:spChg chg="mod">
          <ac:chgData name="Guest User" userId="" providerId="Windows Live" clId="Web-{6551F060-301A-9E95-E108-0351C03B5742}" dt="2024-12-09T07:22:04.782" v="418" actId="20577"/>
          <ac:spMkLst>
            <pc:docMk/>
            <pc:sldMk cId="1420813081" sldId="327"/>
            <ac:spMk id="5" creationId="{FACBAE4C-D041-99E3-9CC4-84FB5991124E}"/>
          </ac:spMkLst>
        </pc:spChg>
        <pc:spChg chg="mod">
          <ac:chgData name="Guest User" userId="" providerId="Windows Live" clId="Web-{6551F060-301A-9E95-E108-0351C03B5742}" dt="2024-12-09T06:42:15.826" v="172"/>
          <ac:spMkLst>
            <pc:docMk/>
            <pc:sldMk cId="1420813081" sldId="327"/>
            <ac:spMk id="7" creationId="{90D38263-6E1F-4D99-21E2-41256F5F581F}"/>
          </ac:spMkLst>
        </pc:spChg>
        <pc:spChg chg="mod">
          <ac:chgData name="Guest User" userId="" providerId="Windows Live" clId="Web-{6551F060-301A-9E95-E108-0351C03B5742}" dt="2024-12-09T06:42:34.467" v="175" actId="20577"/>
          <ac:spMkLst>
            <pc:docMk/>
            <pc:sldMk cId="1420813081" sldId="327"/>
            <ac:spMk id="8" creationId="{ABFC77DF-7EE6-D2FA-A2E5-19E8E9553BB8}"/>
          </ac:spMkLst>
        </pc:spChg>
        <pc:spChg chg="mod">
          <ac:chgData name="Guest User" userId="" providerId="Windows Live" clId="Web-{6551F060-301A-9E95-E108-0351C03B5742}" dt="2024-12-09T07:22:11.079" v="420" actId="20577"/>
          <ac:spMkLst>
            <pc:docMk/>
            <pc:sldMk cId="1420813081" sldId="327"/>
            <ac:spMk id="9" creationId="{21512973-193B-DC56-1A05-2C550059C388}"/>
          </ac:spMkLst>
        </pc:spChg>
        <pc:spChg chg="mod">
          <ac:chgData name="Guest User" userId="" providerId="Windows Live" clId="Web-{6551F060-301A-9E95-E108-0351C03B5742}" dt="2024-12-09T07:18:23.400" v="386" actId="1076"/>
          <ac:spMkLst>
            <pc:docMk/>
            <pc:sldMk cId="1420813081" sldId="327"/>
            <ac:spMk id="11" creationId="{5DBA40D8-1F94-32AD-E544-0610DFC17008}"/>
          </ac:spMkLst>
        </pc:spChg>
        <pc:spChg chg="mod">
          <ac:chgData name="Guest User" userId="" providerId="Windows Live" clId="Web-{6551F060-301A-9E95-E108-0351C03B5742}" dt="2024-12-09T07:18:13.556" v="385" actId="1076"/>
          <ac:spMkLst>
            <pc:docMk/>
            <pc:sldMk cId="1420813081" sldId="327"/>
            <ac:spMk id="12" creationId="{11DA4DE2-0F3B-35BE-7DCA-FA228EAA9498}"/>
          </ac:spMkLst>
        </pc:spChg>
        <pc:spChg chg="mod">
          <ac:chgData name="Guest User" userId="" providerId="Windows Live" clId="Web-{6551F060-301A-9E95-E108-0351C03B5742}" dt="2024-12-09T06:41:42.808" v="164" actId="20577"/>
          <ac:spMkLst>
            <pc:docMk/>
            <pc:sldMk cId="1420813081" sldId="327"/>
            <ac:spMk id="15" creationId="{820E4187-7223-53C4-A2BB-784CAFBADDC2}"/>
          </ac:spMkLst>
        </pc:spChg>
      </pc:sldChg>
      <pc:sldChg chg="modSp add replId">
        <pc:chgData name="Guest User" userId="" providerId="Windows Live" clId="Web-{6551F060-301A-9E95-E108-0351C03B5742}" dt="2024-12-09T07:26:10.246" v="481" actId="14100"/>
        <pc:sldMkLst>
          <pc:docMk/>
          <pc:sldMk cId="2224755955" sldId="328"/>
        </pc:sldMkLst>
        <pc:spChg chg="mod">
          <ac:chgData name="Guest User" userId="" providerId="Windows Live" clId="Web-{6551F060-301A-9E95-E108-0351C03B5742}" dt="2024-12-09T07:21:46.047" v="415" actId="20577"/>
          <ac:spMkLst>
            <pc:docMk/>
            <pc:sldMk cId="2224755955" sldId="328"/>
            <ac:spMk id="5" creationId="{FACBAE4C-D041-99E3-9CC4-84FB5991124E}"/>
          </ac:spMkLst>
        </pc:spChg>
        <pc:spChg chg="mod">
          <ac:chgData name="Guest User" userId="" providerId="Windows Live" clId="Web-{6551F060-301A-9E95-E108-0351C03B5742}" dt="2024-12-09T07:21:50.109" v="416" actId="14100"/>
          <ac:spMkLst>
            <pc:docMk/>
            <pc:sldMk cId="2224755955" sldId="328"/>
            <ac:spMk id="9" creationId="{21512973-193B-DC56-1A05-2C550059C388}"/>
          </ac:spMkLst>
        </pc:spChg>
        <pc:spChg chg="mod">
          <ac:chgData name="Guest User" userId="" providerId="Windows Live" clId="Web-{6551F060-301A-9E95-E108-0351C03B5742}" dt="2024-12-09T07:23:57.992" v="439" actId="20577"/>
          <ac:spMkLst>
            <pc:docMk/>
            <pc:sldMk cId="2224755955" sldId="328"/>
            <ac:spMk id="11" creationId="{5DBA40D8-1F94-32AD-E544-0610DFC17008}"/>
          </ac:spMkLst>
        </pc:spChg>
        <pc:spChg chg="mod">
          <ac:chgData name="Guest User" userId="" providerId="Windows Live" clId="Web-{6551F060-301A-9E95-E108-0351C03B5742}" dt="2024-12-09T07:26:10.246" v="481" actId="14100"/>
          <ac:spMkLst>
            <pc:docMk/>
            <pc:sldMk cId="2224755955" sldId="328"/>
            <ac:spMk id="12" creationId="{11DA4DE2-0F3B-35BE-7DCA-FA228EAA9498}"/>
          </ac:spMkLst>
        </pc:spChg>
        <pc:spChg chg="mod">
          <ac:chgData name="Guest User" userId="" providerId="Windows Live" clId="Web-{6551F060-301A-9E95-E108-0351C03B5742}" dt="2024-12-09T06:50:54.267" v="202"/>
          <ac:spMkLst>
            <pc:docMk/>
            <pc:sldMk cId="2224755955" sldId="328"/>
            <ac:spMk id="15" creationId="{820E4187-7223-53C4-A2BB-784CAFBADDC2}"/>
          </ac:spMkLst>
        </pc:spChg>
      </pc:sldChg>
      <pc:sldChg chg="modSp add replId">
        <pc:chgData name="Guest User" userId="" providerId="Windows Live" clId="Web-{6551F060-301A-9E95-E108-0351C03B5742}" dt="2024-12-09T08:19:23.905" v="677" actId="20577"/>
        <pc:sldMkLst>
          <pc:docMk/>
          <pc:sldMk cId="3073238425" sldId="329"/>
        </pc:sldMkLst>
        <pc:spChg chg="mod">
          <ac:chgData name="Guest User" userId="" providerId="Windows Live" clId="Web-{6551F060-301A-9E95-E108-0351C03B5742}" dt="2024-12-09T07:30:50.380" v="540" actId="14100"/>
          <ac:spMkLst>
            <pc:docMk/>
            <pc:sldMk cId="3073238425" sldId="329"/>
            <ac:spMk id="5" creationId="{FACBAE4C-D041-99E3-9CC4-84FB5991124E}"/>
          </ac:spMkLst>
        </pc:spChg>
        <pc:spChg chg="mod">
          <ac:chgData name="Guest User" userId="" providerId="Windows Live" clId="Web-{6551F060-301A-9E95-E108-0351C03B5742}" dt="2024-12-09T07:29:35.268" v="522" actId="20577"/>
          <ac:spMkLst>
            <pc:docMk/>
            <pc:sldMk cId="3073238425" sldId="329"/>
            <ac:spMk id="7" creationId="{90D38263-6E1F-4D99-21E2-41256F5F581F}"/>
          </ac:spMkLst>
        </pc:spChg>
        <pc:spChg chg="mod">
          <ac:chgData name="Guest User" userId="" providerId="Windows Live" clId="Web-{6551F060-301A-9E95-E108-0351C03B5742}" dt="2024-12-09T07:29:41.347" v="531" actId="20577"/>
          <ac:spMkLst>
            <pc:docMk/>
            <pc:sldMk cId="3073238425" sldId="329"/>
            <ac:spMk id="8" creationId="{ABFC77DF-7EE6-D2FA-A2E5-19E8E9553BB8}"/>
          </ac:spMkLst>
        </pc:spChg>
        <pc:spChg chg="mod">
          <ac:chgData name="Guest User" userId="" providerId="Windows Live" clId="Web-{6551F060-301A-9E95-E108-0351C03B5742}" dt="2024-12-09T07:32:04.132" v="545" actId="14100"/>
          <ac:spMkLst>
            <pc:docMk/>
            <pc:sldMk cId="3073238425" sldId="329"/>
            <ac:spMk id="9" creationId="{21512973-193B-DC56-1A05-2C550059C388}"/>
          </ac:spMkLst>
        </pc:spChg>
        <pc:spChg chg="mod">
          <ac:chgData name="Guest User" userId="" providerId="Windows Live" clId="Web-{6551F060-301A-9E95-E108-0351C03B5742}" dt="2024-12-09T07:33:07.791" v="563" actId="20577"/>
          <ac:spMkLst>
            <pc:docMk/>
            <pc:sldMk cId="3073238425" sldId="329"/>
            <ac:spMk id="11" creationId="{5DBA40D8-1F94-32AD-E544-0610DFC17008}"/>
          </ac:spMkLst>
        </pc:spChg>
        <pc:spChg chg="mod">
          <ac:chgData name="Guest User" userId="" providerId="Windows Live" clId="Web-{6551F060-301A-9E95-E108-0351C03B5742}" dt="2024-12-09T08:19:23.905" v="677" actId="20577"/>
          <ac:spMkLst>
            <pc:docMk/>
            <pc:sldMk cId="3073238425" sldId="329"/>
            <ac:spMk id="12" creationId="{11DA4DE2-0F3B-35BE-7DCA-FA228EAA9498}"/>
          </ac:spMkLst>
        </pc:spChg>
        <pc:spChg chg="mod">
          <ac:chgData name="Guest User" userId="" providerId="Windows Live" clId="Web-{6551F060-301A-9E95-E108-0351C03B5742}" dt="2024-12-09T08:16:55.302" v="662" actId="20577"/>
          <ac:spMkLst>
            <pc:docMk/>
            <pc:sldMk cId="3073238425" sldId="329"/>
            <ac:spMk id="15" creationId="{820E4187-7223-53C4-A2BB-784CAFBADDC2}"/>
          </ac:spMkLst>
        </pc:spChg>
      </pc:sldChg>
      <pc:sldChg chg="modSp add replId">
        <pc:chgData name="Guest User" userId="" providerId="Windows Live" clId="Web-{6551F060-301A-9E95-E108-0351C03B5742}" dt="2024-12-09T08:20:16.768" v="688" actId="20577"/>
        <pc:sldMkLst>
          <pc:docMk/>
          <pc:sldMk cId="21954439" sldId="330"/>
        </pc:sldMkLst>
        <pc:spChg chg="mod">
          <ac:chgData name="Guest User" userId="" providerId="Windows Live" clId="Web-{6551F060-301A-9E95-E108-0351C03B5742}" dt="2024-12-09T07:35:01.107" v="597"/>
          <ac:spMkLst>
            <pc:docMk/>
            <pc:sldMk cId="21954439" sldId="330"/>
            <ac:spMk id="5" creationId="{FACBAE4C-D041-99E3-9CC4-84FB5991124E}"/>
          </ac:spMkLst>
        </pc:spChg>
        <pc:spChg chg="mod">
          <ac:chgData name="Guest User" userId="" providerId="Windows Live" clId="Web-{6551F060-301A-9E95-E108-0351C03B5742}" dt="2024-12-09T07:33:51.995" v="582" actId="20577"/>
          <ac:spMkLst>
            <pc:docMk/>
            <pc:sldMk cId="21954439" sldId="330"/>
            <ac:spMk id="7" creationId="{90D38263-6E1F-4D99-21E2-41256F5F581F}"/>
          </ac:spMkLst>
        </pc:spChg>
        <pc:spChg chg="mod">
          <ac:chgData name="Guest User" userId="" providerId="Windows Live" clId="Web-{6551F060-301A-9E95-E108-0351C03B5742}" dt="2024-12-09T07:33:56.621" v="588" actId="20577"/>
          <ac:spMkLst>
            <pc:docMk/>
            <pc:sldMk cId="21954439" sldId="330"/>
            <ac:spMk id="8" creationId="{ABFC77DF-7EE6-D2FA-A2E5-19E8E9553BB8}"/>
          </ac:spMkLst>
        </pc:spChg>
        <pc:spChg chg="mod">
          <ac:chgData name="Guest User" userId="" providerId="Windows Live" clId="Web-{6551F060-301A-9E95-E108-0351C03B5742}" dt="2024-12-09T07:35:42.514" v="602" actId="14100"/>
          <ac:spMkLst>
            <pc:docMk/>
            <pc:sldMk cId="21954439" sldId="330"/>
            <ac:spMk id="9" creationId="{21512973-193B-DC56-1A05-2C550059C388}"/>
          </ac:spMkLst>
        </pc:spChg>
        <pc:spChg chg="mod">
          <ac:chgData name="Guest User" userId="" providerId="Windows Live" clId="Web-{6551F060-301A-9E95-E108-0351C03B5742}" dt="2024-12-09T08:20:16.768" v="688" actId="20577"/>
          <ac:spMkLst>
            <pc:docMk/>
            <pc:sldMk cId="21954439" sldId="330"/>
            <ac:spMk id="11" creationId="{5DBA40D8-1F94-32AD-E544-0610DFC17008}"/>
          </ac:spMkLst>
        </pc:spChg>
        <pc:spChg chg="mod">
          <ac:chgData name="Guest User" userId="" providerId="Windows Live" clId="Web-{6551F060-301A-9E95-E108-0351C03B5742}" dt="2024-12-09T08:20:13.612" v="687" actId="20577"/>
          <ac:spMkLst>
            <pc:docMk/>
            <pc:sldMk cId="21954439" sldId="330"/>
            <ac:spMk id="12" creationId="{11DA4DE2-0F3B-35BE-7DCA-FA228EAA9498}"/>
          </ac:spMkLst>
        </pc:spChg>
        <pc:spChg chg="mod">
          <ac:chgData name="Guest User" userId="" providerId="Windows Live" clId="Web-{6551F060-301A-9E95-E108-0351C03B5742}" dt="2024-12-09T08:16:52.145" v="661" actId="20577"/>
          <ac:spMkLst>
            <pc:docMk/>
            <pc:sldMk cId="21954439" sldId="330"/>
            <ac:spMk id="15" creationId="{820E4187-7223-53C4-A2BB-784CAFBADDC2}"/>
          </ac:spMkLst>
        </pc:spChg>
      </pc:sldChg>
      <pc:sldChg chg="modSp add ord replId">
        <pc:chgData name="Guest User" userId="" providerId="Windows Live" clId="Web-{6551F060-301A-9E95-E108-0351C03B5742}" dt="2024-12-09T08:16:48.129" v="660" actId="20577"/>
        <pc:sldMkLst>
          <pc:docMk/>
          <pc:sldMk cId="3238834593" sldId="331"/>
        </pc:sldMkLst>
        <pc:spChg chg="mod">
          <ac:chgData name="Guest User" userId="" providerId="Windows Live" clId="Web-{6551F060-301A-9E95-E108-0351C03B5742}" dt="2024-12-09T07:28:15.031" v="505" actId="14100"/>
          <ac:spMkLst>
            <pc:docMk/>
            <pc:sldMk cId="3238834593" sldId="331"/>
            <ac:spMk id="5" creationId="{FACBAE4C-D041-99E3-9CC4-84FB5991124E}"/>
          </ac:spMkLst>
        </pc:spChg>
        <pc:spChg chg="mod">
          <ac:chgData name="Guest User" userId="" providerId="Windows Live" clId="Web-{6551F060-301A-9E95-E108-0351C03B5742}" dt="2024-12-09T07:26:27.513" v="483" actId="20577"/>
          <ac:spMkLst>
            <pc:docMk/>
            <pc:sldMk cId="3238834593" sldId="331"/>
            <ac:spMk id="7" creationId="{90D38263-6E1F-4D99-21E2-41256F5F581F}"/>
          </ac:spMkLst>
        </pc:spChg>
        <pc:spChg chg="mod">
          <ac:chgData name="Guest User" userId="" providerId="Windows Live" clId="Web-{6551F060-301A-9E95-E108-0351C03B5742}" dt="2024-12-09T07:26:31.935" v="490" actId="20577"/>
          <ac:spMkLst>
            <pc:docMk/>
            <pc:sldMk cId="3238834593" sldId="331"/>
            <ac:spMk id="8" creationId="{ABFC77DF-7EE6-D2FA-A2E5-19E8E9553BB8}"/>
          </ac:spMkLst>
        </pc:spChg>
        <pc:spChg chg="mod">
          <ac:chgData name="Guest User" userId="" providerId="Windows Live" clId="Web-{6551F060-301A-9E95-E108-0351C03B5742}" dt="2024-12-09T07:28:08.250" v="504" actId="14100"/>
          <ac:spMkLst>
            <pc:docMk/>
            <pc:sldMk cId="3238834593" sldId="331"/>
            <ac:spMk id="9" creationId="{21512973-193B-DC56-1A05-2C550059C388}"/>
          </ac:spMkLst>
        </pc:spChg>
        <pc:spChg chg="mod">
          <ac:chgData name="Guest User" userId="" providerId="Windows Live" clId="Web-{6551F060-301A-9E95-E108-0351C03B5742}" dt="2024-12-09T07:29:25.268" v="515" actId="20577"/>
          <ac:spMkLst>
            <pc:docMk/>
            <pc:sldMk cId="3238834593" sldId="331"/>
            <ac:spMk id="11" creationId="{5DBA40D8-1F94-32AD-E544-0610DFC17008}"/>
          </ac:spMkLst>
        </pc:spChg>
        <pc:spChg chg="mod">
          <ac:chgData name="Guest User" userId="" providerId="Windows Live" clId="Web-{6551F060-301A-9E95-E108-0351C03B5742}" dt="2024-12-09T07:29:16.268" v="513" actId="20577"/>
          <ac:spMkLst>
            <pc:docMk/>
            <pc:sldMk cId="3238834593" sldId="331"/>
            <ac:spMk id="12" creationId="{11DA4DE2-0F3B-35BE-7DCA-FA228EAA9498}"/>
          </ac:spMkLst>
        </pc:spChg>
        <pc:spChg chg="mod">
          <ac:chgData name="Guest User" userId="" providerId="Windows Live" clId="Web-{6551F060-301A-9E95-E108-0351C03B5742}" dt="2024-12-09T08:16:48.129" v="660" actId="20577"/>
          <ac:spMkLst>
            <pc:docMk/>
            <pc:sldMk cId="3238834593" sldId="331"/>
            <ac:spMk id="15" creationId="{820E4187-7223-53C4-A2BB-784CAFBADDC2}"/>
          </ac:spMkLst>
        </pc:spChg>
      </pc:sldChg>
    </pc:docChg>
  </pc:docChgLst>
  <pc:docChgLst>
    <pc:chgData name="来宾用户" providerId="Windows Live" clId="Web-{5173D43D-7E80-634D-4BD0-D345434B2CF3}"/>
    <pc:docChg chg="modSld">
      <pc:chgData name="来宾用户" userId="" providerId="Windows Live" clId="Web-{5173D43D-7E80-634D-4BD0-D345434B2CF3}" dt="2024-11-25T15:16:33.329" v="16" actId="20577"/>
      <pc:docMkLst>
        <pc:docMk/>
      </pc:docMkLst>
      <pc:sldChg chg="modSp">
        <pc:chgData name="来宾用户" userId="" providerId="Windows Live" clId="Web-{5173D43D-7E80-634D-4BD0-D345434B2CF3}" dt="2024-11-25T15:16:33.329" v="16" actId="20577"/>
        <pc:sldMkLst>
          <pc:docMk/>
          <pc:sldMk cId="0" sldId="256"/>
        </pc:sldMkLst>
        <pc:spChg chg="mod">
          <ac:chgData name="来宾用户" userId="" providerId="Windows Live" clId="Web-{5173D43D-7E80-634D-4BD0-D345434B2CF3}" dt="2024-11-25T15:16:33.329" v="16" actId="20577"/>
          <ac:spMkLst>
            <pc:docMk/>
            <pc:sldMk cId="0" sldId="256"/>
            <ac:spMk id="78" creationId="{00000000-0000-0000-0000-000000000000}"/>
          </ac:spMkLst>
        </pc:spChg>
      </pc:sldChg>
    </pc:docChg>
  </pc:docChgLst>
  <pc:docChgLst>
    <pc:chgData name="Guest User" providerId="Windows Live" clId="Web-{A33A8C5E-97C5-F2CC-05A7-9661F8779389}"/>
    <pc:docChg chg="modSld">
      <pc:chgData name="Guest User" userId="" providerId="Windows Live" clId="Web-{A33A8C5E-97C5-F2CC-05A7-9661F8779389}" dt="2024-12-08T18:26:19.245" v="72" actId="20577"/>
      <pc:docMkLst>
        <pc:docMk/>
      </pc:docMkLst>
      <pc:sldChg chg="modSp">
        <pc:chgData name="Guest User" userId="" providerId="Windows Live" clId="Web-{A33A8C5E-97C5-F2CC-05A7-9661F8779389}" dt="2024-12-08T18:26:19.245" v="72" actId="20577"/>
        <pc:sldMkLst>
          <pc:docMk/>
          <pc:sldMk cId="3024935023" sldId="320"/>
        </pc:sldMkLst>
        <pc:spChg chg="mod">
          <ac:chgData name="Guest User" userId="" providerId="Windows Live" clId="Web-{A33A8C5E-97C5-F2CC-05A7-9661F8779389}" dt="2024-12-08T18:26:19.245" v="72" actId="20577"/>
          <ac:spMkLst>
            <pc:docMk/>
            <pc:sldMk cId="3024935023" sldId="320"/>
            <ac:spMk id="2" creationId="{FE68096D-FAA0-1B9F-8BA5-408E2EC86E3D}"/>
          </ac:spMkLst>
        </pc:spChg>
      </pc:sldChg>
    </pc:docChg>
  </pc:docChgLst>
  <pc:docChgLst>
    <pc:chgData name="Guest User" providerId="Windows Live" clId="Web-{5168AC0E-F551-DC65-002A-DD7E3EE25FB7}"/>
    <pc:docChg chg="addSld delSld modSld">
      <pc:chgData name="Guest User" userId="" providerId="Windows Live" clId="Web-{5168AC0E-F551-DC65-002A-DD7E3EE25FB7}" dt="2024-12-08T21:22:54.377" v="225" actId="1076"/>
      <pc:docMkLst>
        <pc:docMk/>
      </pc:docMkLst>
      <pc:sldChg chg="modSp">
        <pc:chgData name="Guest User" userId="" providerId="Windows Live" clId="Web-{5168AC0E-F551-DC65-002A-DD7E3EE25FB7}" dt="2024-12-08T21:08:48.205" v="109" actId="20577"/>
        <pc:sldMkLst>
          <pc:docMk/>
          <pc:sldMk cId="0" sldId="258"/>
        </pc:sldMkLst>
        <pc:spChg chg="mod">
          <ac:chgData name="Guest User" userId="" providerId="Windows Live" clId="Web-{5168AC0E-F551-DC65-002A-DD7E3EE25FB7}" dt="2024-12-08T21:08:48.205" v="109" actId="20577"/>
          <ac:spMkLst>
            <pc:docMk/>
            <pc:sldMk cId="0" sldId="258"/>
            <ac:spMk id="102" creationId="{00000000-0000-0000-0000-000000000000}"/>
          </ac:spMkLst>
        </pc:spChg>
      </pc:sldChg>
      <pc:sldChg chg="addSp delSp modSp">
        <pc:chgData name="Guest User" userId="" providerId="Windows Live" clId="Web-{5168AC0E-F551-DC65-002A-DD7E3EE25FB7}" dt="2024-12-08T21:22:54.377" v="225" actId="1076"/>
        <pc:sldMkLst>
          <pc:docMk/>
          <pc:sldMk cId="1401148987" sldId="310"/>
        </pc:sldMkLst>
        <pc:spChg chg="add del mod">
          <ac:chgData name="Guest User" userId="" providerId="Windows Live" clId="Web-{5168AC0E-F551-DC65-002A-DD7E3EE25FB7}" dt="2024-12-08T20:41:28.728" v="19"/>
          <ac:spMkLst>
            <pc:docMk/>
            <pc:sldMk cId="1401148987" sldId="310"/>
            <ac:spMk id="2" creationId="{8942B922-2AAF-9E11-607E-0FC70F41F473}"/>
          </ac:spMkLst>
        </pc:spChg>
        <pc:spChg chg="mod">
          <ac:chgData name="Guest User" userId="" providerId="Windows Live" clId="Web-{5168AC0E-F551-DC65-002A-DD7E3EE25FB7}" dt="2024-12-08T21:22:54.377" v="225" actId="1076"/>
          <ac:spMkLst>
            <pc:docMk/>
            <pc:sldMk cId="1401148987" sldId="310"/>
            <ac:spMk id="3" creationId="{3274C3B9-1327-FA61-351D-AF8B4D5FF2C9}"/>
          </ac:spMkLst>
        </pc:spChg>
        <pc:spChg chg="mod">
          <ac:chgData name="Guest User" userId="" providerId="Windows Live" clId="Web-{5168AC0E-F551-DC65-002A-DD7E3EE25FB7}" dt="2024-12-08T21:22:50.345" v="224" actId="1076"/>
          <ac:spMkLst>
            <pc:docMk/>
            <pc:sldMk cId="1401148987" sldId="310"/>
            <ac:spMk id="108" creationId="{2776AFC6-B761-C942-6FB5-94B27CFBE0D6}"/>
          </ac:spMkLst>
        </pc:spChg>
      </pc:sldChg>
      <pc:sldChg chg="del">
        <pc:chgData name="Guest User" userId="" providerId="Windows Live" clId="Web-{5168AC0E-F551-DC65-002A-DD7E3EE25FB7}" dt="2024-12-08T21:19:27.291" v="147"/>
        <pc:sldMkLst>
          <pc:docMk/>
          <pc:sldMk cId="987444762" sldId="311"/>
        </pc:sldMkLst>
      </pc:sldChg>
      <pc:sldChg chg="modSp add replId">
        <pc:chgData name="Guest User" userId="" providerId="Windows Live" clId="Web-{5168AC0E-F551-DC65-002A-DD7E3EE25FB7}" dt="2024-12-08T21:19:17.150" v="146" actId="20577"/>
        <pc:sldMkLst>
          <pc:docMk/>
          <pc:sldMk cId="692596772" sldId="322"/>
        </pc:sldMkLst>
        <pc:spChg chg="mod">
          <ac:chgData name="Guest User" userId="" providerId="Windows Live" clId="Web-{5168AC0E-F551-DC65-002A-DD7E3EE25FB7}" dt="2024-12-08T21:19:17.150" v="146" actId="20577"/>
          <ac:spMkLst>
            <pc:docMk/>
            <pc:sldMk cId="692596772" sldId="322"/>
            <ac:spMk id="100" creationId="{08A9880E-69D5-1690-090E-55198CC190D7}"/>
          </ac:spMkLst>
        </pc:spChg>
      </pc:sldChg>
    </pc:docChg>
  </pc:docChgLst>
  <pc:docChgLst>
    <pc:chgData name="JIAYING HE" userId="ea38959cbe40514d" providerId="LiveId" clId="{8530FA91-7DB0-47CD-8980-A683A94CD795}"/>
    <pc:docChg chg="undo custSel addSld delSld modSld sldOrd delMainMaster">
      <pc:chgData name="JIAYING HE" userId="ea38959cbe40514d" providerId="LiveId" clId="{8530FA91-7DB0-47CD-8980-A683A94CD795}" dt="2024-12-09T10:56:30.618" v="3581" actId="20577"/>
      <pc:docMkLst>
        <pc:docMk/>
      </pc:docMkLst>
      <pc:sldChg chg="addSp modSp mod">
        <pc:chgData name="JIAYING HE" userId="ea38959cbe40514d" providerId="LiveId" clId="{8530FA91-7DB0-47CD-8980-A683A94CD795}" dt="2024-11-25T15:48:40.694" v="212" actId="20577"/>
        <pc:sldMkLst>
          <pc:docMk/>
          <pc:sldMk cId="0" sldId="256"/>
        </pc:sldMkLst>
        <pc:spChg chg="add mod">
          <ac:chgData name="JIAYING HE" userId="ea38959cbe40514d" providerId="LiveId" clId="{8530FA91-7DB0-47CD-8980-A683A94CD795}" dt="2024-11-25T15:39:33.864" v="201" actId="1076"/>
          <ac:spMkLst>
            <pc:docMk/>
            <pc:sldMk cId="0" sldId="256"/>
            <ac:spMk id="3" creationId="{3CAFEA9F-91F6-0A80-110E-F07660BA2CC0}"/>
          </ac:spMkLst>
        </pc:spChg>
        <pc:spChg chg="mod">
          <ac:chgData name="JIAYING HE" userId="ea38959cbe40514d" providerId="LiveId" clId="{8530FA91-7DB0-47CD-8980-A683A94CD795}" dt="2024-11-25T15:39:36.088" v="202" actId="1076"/>
          <ac:spMkLst>
            <pc:docMk/>
            <pc:sldMk cId="0" sldId="256"/>
            <ac:spMk id="77" creationId="{00000000-0000-0000-0000-000000000000}"/>
          </ac:spMkLst>
        </pc:spChg>
        <pc:spChg chg="mod">
          <ac:chgData name="JIAYING HE" userId="ea38959cbe40514d" providerId="LiveId" clId="{8530FA91-7DB0-47CD-8980-A683A94CD795}" dt="2024-11-25T15:48:40.694" v="212" actId="20577"/>
          <ac:spMkLst>
            <pc:docMk/>
            <pc:sldMk cId="0" sldId="256"/>
            <ac:spMk id="78" creationId="{00000000-0000-0000-0000-000000000000}"/>
          </ac:spMkLst>
        </pc:spChg>
      </pc:sldChg>
      <pc:sldChg chg="del">
        <pc:chgData name="JIAYING HE" userId="ea38959cbe40514d" providerId="LiveId" clId="{8530FA91-7DB0-47CD-8980-A683A94CD795}" dt="2024-11-25T15:47:16.708" v="204" actId="47"/>
        <pc:sldMkLst>
          <pc:docMk/>
          <pc:sldMk cId="0" sldId="257"/>
        </pc:sldMkLst>
      </pc:sldChg>
      <pc:sldChg chg="addSp delSp modSp mod modAnim">
        <pc:chgData name="JIAYING HE" userId="ea38959cbe40514d" providerId="LiveId" clId="{8530FA91-7DB0-47CD-8980-A683A94CD795}" dt="2024-12-08T20:59:38.858" v="3147" actId="20577"/>
        <pc:sldMkLst>
          <pc:docMk/>
          <pc:sldMk cId="0" sldId="258"/>
        </pc:sldMkLst>
        <pc:spChg chg="add mod">
          <ac:chgData name="JIAYING HE" userId="ea38959cbe40514d" providerId="LiveId" clId="{8530FA91-7DB0-47CD-8980-A683A94CD795}" dt="2024-12-08T19:22:05.134" v="3040" actId="1076"/>
          <ac:spMkLst>
            <pc:docMk/>
            <pc:sldMk cId="0" sldId="258"/>
            <ac:spMk id="2" creationId="{012F6829-BDEF-5002-5A4A-C39602D70EF9}"/>
          </ac:spMkLst>
        </pc:spChg>
        <pc:spChg chg="mod">
          <ac:chgData name="JIAYING HE" userId="ea38959cbe40514d" providerId="LiveId" clId="{8530FA91-7DB0-47CD-8980-A683A94CD795}" dt="2024-12-08T19:22:05.134" v="3040" actId="1076"/>
          <ac:spMkLst>
            <pc:docMk/>
            <pc:sldMk cId="0" sldId="258"/>
            <ac:spMk id="4" creationId="{9C5451D7-E40B-3363-08D6-B813AEF75030}"/>
          </ac:spMkLst>
        </pc:spChg>
        <pc:spChg chg="mod">
          <ac:chgData name="JIAYING HE" userId="ea38959cbe40514d" providerId="LiveId" clId="{8530FA91-7DB0-47CD-8980-A683A94CD795}" dt="2024-12-08T19:22:05.134" v="3040" actId="1076"/>
          <ac:spMkLst>
            <pc:docMk/>
            <pc:sldMk cId="0" sldId="258"/>
            <ac:spMk id="5" creationId="{267B0B55-B8B7-B760-11D9-BB04AFF28C17}"/>
          </ac:spMkLst>
        </pc:spChg>
        <pc:spChg chg="mod">
          <ac:chgData name="JIAYING HE" userId="ea38959cbe40514d" providerId="LiveId" clId="{8530FA91-7DB0-47CD-8980-A683A94CD795}" dt="2024-12-08T19:22:05.134" v="3040" actId="1076"/>
          <ac:spMkLst>
            <pc:docMk/>
            <pc:sldMk cId="0" sldId="258"/>
            <ac:spMk id="6" creationId="{2C8A3517-EA08-1066-9782-CD03E7DA7569}"/>
          </ac:spMkLst>
        </pc:spChg>
        <pc:spChg chg="mod">
          <ac:chgData name="JIAYING HE" userId="ea38959cbe40514d" providerId="LiveId" clId="{8530FA91-7DB0-47CD-8980-A683A94CD795}" dt="2024-12-08T19:22:05.134" v="3040" actId="1076"/>
          <ac:spMkLst>
            <pc:docMk/>
            <pc:sldMk cId="0" sldId="258"/>
            <ac:spMk id="7" creationId="{A74CD01A-AABE-6F21-06BD-D9D9AD91D0D6}"/>
          </ac:spMkLst>
        </pc:spChg>
        <pc:spChg chg="add mod">
          <ac:chgData name="JIAYING HE" userId="ea38959cbe40514d" providerId="LiveId" clId="{8530FA91-7DB0-47CD-8980-A683A94CD795}" dt="2024-12-08T19:22:05.134" v="3040" actId="1076"/>
          <ac:spMkLst>
            <pc:docMk/>
            <pc:sldMk cId="0" sldId="258"/>
            <ac:spMk id="8" creationId="{FBC2E696-2C28-A793-BBFB-1AA2CCE1A479}"/>
          </ac:spMkLst>
        </pc:spChg>
        <pc:spChg chg="add mod">
          <ac:chgData name="JIAYING HE" userId="ea38959cbe40514d" providerId="LiveId" clId="{8530FA91-7DB0-47CD-8980-A683A94CD795}" dt="2024-12-08T19:22:05.134" v="3040" actId="1076"/>
          <ac:spMkLst>
            <pc:docMk/>
            <pc:sldMk cId="0" sldId="258"/>
            <ac:spMk id="9" creationId="{A272817A-0083-0578-A11C-E48CCC59EF40}"/>
          </ac:spMkLst>
        </pc:spChg>
        <pc:spChg chg="mod">
          <ac:chgData name="JIAYING HE" userId="ea38959cbe40514d" providerId="LiveId" clId="{8530FA91-7DB0-47CD-8980-A683A94CD795}" dt="2024-12-08T19:22:09.472" v="3041" actId="1076"/>
          <ac:spMkLst>
            <pc:docMk/>
            <pc:sldMk cId="0" sldId="258"/>
            <ac:spMk id="91" creationId="{00000000-0000-0000-0000-000000000000}"/>
          </ac:spMkLst>
        </pc:spChg>
        <pc:spChg chg="mod">
          <ac:chgData name="JIAYING HE" userId="ea38959cbe40514d" providerId="LiveId" clId="{8530FA91-7DB0-47CD-8980-A683A94CD795}" dt="2024-12-08T19:22:05.134" v="3040" actId="1076"/>
          <ac:spMkLst>
            <pc:docMk/>
            <pc:sldMk cId="0" sldId="258"/>
            <ac:spMk id="93" creationId="{00000000-0000-0000-0000-000000000000}"/>
          </ac:spMkLst>
        </pc:spChg>
        <pc:spChg chg="mod">
          <ac:chgData name="JIAYING HE" userId="ea38959cbe40514d" providerId="LiveId" clId="{8530FA91-7DB0-47CD-8980-A683A94CD795}" dt="2024-12-08T19:22:05.134" v="3040" actId="1076"/>
          <ac:spMkLst>
            <pc:docMk/>
            <pc:sldMk cId="0" sldId="258"/>
            <ac:spMk id="94" creationId="{00000000-0000-0000-0000-000000000000}"/>
          </ac:spMkLst>
        </pc:spChg>
        <pc:spChg chg="mod">
          <ac:chgData name="JIAYING HE" userId="ea38959cbe40514d" providerId="LiveId" clId="{8530FA91-7DB0-47CD-8980-A683A94CD795}" dt="2024-12-08T19:29:32.386" v="3077" actId="20577"/>
          <ac:spMkLst>
            <pc:docMk/>
            <pc:sldMk cId="0" sldId="258"/>
            <ac:spMk id="96" creationId="{00000000-0000-0000-0000-000000000000}"/>
          </ac:spMkLst>
        </pc:spChg>
        <pc:spChg chg="mod">
          <ac:chgData name="JIAYING HE" userId="ea38959cbe40514d" providerId="LiveId" clId="{8530FA91-7DB0-47CD-8980-A683A94CD795}" dt="2024-12-08T19:22:05.134" v="3040" actId="1076"/>
          <ac:spMkLst>
            <pc:docMk/>
            <pc:sldMk cId="0" sldId="258"/>
            <ac:spMk id="97" creationId="{00000000-0000-0000-0000-000000000000}"/>
          </ac:spMkLst>
        </pc:spChg>
        <pc:spChg chg="mod">
          <ac:chgData name="JIAYING HE" userId="ea38959cbe40514d" providerId="LiveId" clId="{8530FA91-7DB0-47CD-8980-A683A94CD795}" dt="2024-12-08T19:22:05.134" v="3040" actId="1076"/>
          <ac:spMkLst>
            <pc:docMk/>
            <pc:sldMk cId="0" sldId="258"/>
            <ac:spMk id="99" creationId="{00000000-0000-0000-0000-000000000000}"/>
          </ac:spMkLst>
        </pc:spChg>
        <pc:spChg chg="mod">
          <ac:chgData name="JIAYING HE" userId="ea38959cbe40514d" providerId="LiveId" clId="{8530FA91-7DB0-47CD-8980-A683A94CD795}" dt="2024-12-08T19:22:05.134" v="3040" actId="1076"/>
          <ac:spMkLst>
            <pc:docMk/>
            <pc:sldMk cId="0" sldId="258"/>
            <ac:spMk id="100" creationId="{00000000-0000-0000-0000-000000000000}"/>
          </ac:spMkLst>
        </pc:spChg>
        <pc:spChg chg="mod">
          <ac:chgData name="JIAYING HE" userId="ea38959cbe40514d" providerId="LiveId" clId="{8530FA91-7DB0-47CD-8980-A683A94CD795}" dt="2024-12-08T20:59:38.858" v="3147" actId="20577"/>
          <ac:spMkLst>
            <pc:docMk/>
            <pc:sldMk cId="0" sldId="258"/>
            <ac:spMk id="102" creationId="{00000000-0000-0000-0000-000000000000}"/>
          </ac:spMkLst>
        </pc:spChg>
        <pc:spChg chg="mod">
          <ac:chgData name="JIAYING HE" userId="ea38959cbe40514d" providerId="LiveId" clId="{8530FA91-7DB0-47CD-8980-A683A94CD795}" dt="2024-12-08T19:22:05.134" v="3040" actId="1076"/>
          <ac:spMkLst>
            <pc:docMk/>
            <pc:sldMk cId="0" sldId="258"/>
            <ac:spMk id="103" creationId="{00000000-0000-0000-0000-000000000000}"/>
          </ac:spMkLst>
        </pc:spChg>
      </pc:sldChg>
      <pc:sldChg chg="addSp delSp modSp del mod addAnim delAnim modAnim">
        <pc:chgData name="JIAYING HE" userId="ea38959cbe40514d" providerId="LiveId" clId="{8530FA91-7DB0-47CD-8980-A683A94CD795}" dt="2024-11-25T23:17:08.208" v="1747" actId="47"/>
        <pc:sldMkLst>
          <pc:docMk/>
          <pc:sldMk cId="0" sldId="259"/>
        </pc:sldMkLst>
      </pc:sldChg>
      <pc:sldChg chg="addSp delSp modSp mod ord delAnim">
        <pc:chgData name="JIAYING HE" userId="ea38959cbe40514d" providerId="LiveId" clId="{8530FA91-7DB0-47CD-8980-A683A94CD795}" dt="2024-12-09T01:29:21.691" v="3527" actId="20577"/>
        <pc:sldMkLst>
          <pc:docMk/>
          <pc:sldMk cId="0" sldId="260"/>
        </pc:sldMkLst>
        <pc:spChg chg="add mod">
          <ac:chgData name="JIAYING HE" userId="ea38959cbe40514d" providerId="LiveId" clId="{8530FA91-7DB0-47CD-8980-A683A94CD795}" dt="2024-12-09T01:29:21.691" v="3527" actId="20577"/>
          <ac:spMkLst>
            <pc:docMk/>
            <pc:sldMk cId="0" sldId="260"/>
            <ac:spMk id="100" creationId="{08A9880E-69D5-1690-090E-55198CC190D7}"/>
          </ac:spMkLst>
        </pc:spChg>
        <pc:spChg chg="mod">
          <ac:chgData name="JIAYING HE" userId="ea38959cbe40514d" providerId="LiveId" clId="{8530FA91-7DB0-47CD-8980-A683A94CD795}" dt="2024-12-09T01:26:29.153" v="3444" actId="20577"/>
          <ac:spMkLst>
            <pc:docMk/>
            <pc:sldMk cId="0" sldId="260"/>
            <ac:spMk id="118" creationId="{00000000-0000-0000-0000-000000000000}"/>
          </ac:spMkLst>
        </pc:spChg>
      </pc:sldChg>
      <pc:sldChg chg="del">
        <pc:chgData name="JIAYING HE" userId="ea38959cbe40514d" providerId="LiveId" clId="{8530FA91-7DB0-47CD-8980-A683A94CD795}" dt="2024-12-08T21:16:19.644" v="3153" actId="47"/>
        <pc:sldMkLst>
          <pc:docMk/>
          <pc:sldMk cId="0" sldId="261"/>
        </pc:sldMkLst>
      </pc:sldChg>
      <pc:sldChg chg="del">
        <pc:chgData name="JIAYING HE" userId="ea38959cbe40514d" providerId="LiveId" clId="{8530FA91-7DB0-47CD-8980-A683A94CD795}" dt="2024-12-08T21:16:20.914" v="3154" actId="47"/>
        <pc:sldMkLst>
          <pc:docMk/>
          <pc:sldMk cId="0" sldId="262"/>
        </pc:sldMkLst>
      </pc:sldChg>
      <pc:sldChg chg="del">
        <pc:chgData name="JIAYING HE" userId="ea38959cbe40514d" providerId="LiveId" clId="{8530FA91-7DB0-47CD-8980-A683A94CD795}" dt="2024-12-08T21:16:21.787" v="3155" actId="47"/>
        <pc:sldMkLst>
          <pc:docMk/>
          <pc:sldMk cId="0" sldId="263"/>
        </pc:sldMkLst>
      </pc:sldChg>
      <pc:sldChg chg="del">
        <pc:chgData name="JIAYING HE" userId="ea38959cbe40514d" providerId="LiveId" clId="{8530FA91-7DB0-47CD-8980-A683A94CD795}" dt="2024-12-08T21:16:23.069" v="3156" actId="47"/>
        <pc:sldMkLst>
          <pc:docMk/>
          <pc:sldMk cId="0" sldId="264"/>
        </pc:sldMkLst>
      </pc:sldChg>
      <pc:sldChg chg="del">
        <pc:chgData name="JIAYING HE" userId="ea38959cbe40514d" providerId="LiveId" clId="{8530FA91-7DB0-47CD-8980-A683A94CD795}" dt="2024-12-08T21:16:23.917" v="3157" actId="47"/>
        <pc:sldMkLst>
          <pc:docMk/>
          <pc:sldMk cId="0" sldId="265"/>
        </pc:sldMkLst>
      </pc:sldChg>
      <pc:sldChg chg="del">
        <pc:chgData name="JIAYING HE" userId="ea38959cbe40514d" providerId="LiveId" clId="{8530FA91-7DB0-47CD-8980-A683A94CD795}" dt="2024-12-08T21:16:24.857" v="3158" actId="47"/>
        <pc:sldMkLst>
          <pc:docMk/>
          <pc:sldMk cId="0" sldId="266"/>
        </pc:sldMkLst>
      </pc:sldChg>
      <pc:sldChg chg="del">
        <pc:chgData name="JIAYING HE" userId="ea38959cbe40514d" providerId="LiveId" clId="{8530FA91-7DB0-47CD-8980-A683A94CD795}" dt="2024-12-08T21:16:25.673" v="3159" actId="47"/>
        <pc:sldMkLst>
          <pc:docMk/>
          <pc:sldMk cId="0" sldId="267"/>
        </pc:sldMkLst>
      </pc:sldChg>
      <pc:sldChg chg="addSp delSp modSp del mod delAnim">
        <pc:chgData name="JIAYING HE" userId="ea38959cbe40514d" providerId="LiveId" clId="{8530FA91-7DB0-47CD-8980-A683A94CD795}" dt="2024-12-08T19:17:58.480" v="2899" actId="47"/>
        <pc:sldMkLst>
          <pc:docMk/>
          <pc:sldMk cId="0" sldId="268"/>
        </pc:sldMkLst>
        <pc:spChg chg="add del mod">
          <ac:chgData name="JIAYING HE" userId="ea38959cbe40514d" providerId="LiveId" clId="{8530FA91-7DB0-47CD-8980-A683A94CD795}" dt="2024-12-08T19:17:52.072" v="2897" actId="21"/>
          <ac:spMkLst>
            <pc:docMk/>
            <pc:sldMk cId="0" sldId="268"/>
            <ac:spMk id="3" creationId="{A08B76A0-0E3E-6CEB-FE5A-9022FB4F9947}"/>
          </ac:spMkLst>
        </pc:spChg>
        <pc:spChg chg="del">
          <ac:chgData name="JIAYING HE" userId="ea38959cbe40514d" providerId="LiveId" clId="{8530FA91-7DB0-47CD-8980-A683A94CD795}" dt="2024-12-08T19:17:37.092" v="2895" actId="478"/>
          <ac:spMkLst>
            <pc:docMk/>
            <pc:sldMk cId="0" sldId="268"/>
            <ac:spMk id="4" creationId="{2AEB2AC1-0818-62F1-1B11-1099F2412629}"/>
          </ac:spMkLst>
        </pc:spChg>
        <pc:spChg chg="del">
          <ac:chgData name="JIAYING HE" userId="ea38959cbe40514d" providerId="LiveId" clId="{8530FA91-7DB0-47CD-8980-A683A94CD795}" dt="2024-12-08T19:17:37.092" v="2895" actId="478"/>
          <ac:spMkLst>
            <pc:docMk/>
            <pc:sldMk cId="0" sldId="268"/>
            <ac:spMk id="15" creationId="{058FC670-691E-449C-D169-C027EFD71D6A}"/>
          </ac:spMkLst>
        </pc:spChg>
        <pc:spChg chg="del">
          <ac:chgData name="JIAYING HE" userId="ea38959cbe40514d" providerId="LiveId" clId="{8530FA91-7DB0-47CD-8980-A683A94CD795}" dt="2024-12-08T19:17:37.092" v="2895" actId="478"/>
          <ac:spMkLst>
            <pc:docMk/>
            <pc:sldMk cId="0" sldId="268"/>
            <ac:spMk id="16" creationId="{F0D9708C-D65E-0729-AB3F-927753132650}"/>
          </ac:spMkLst>
        </pc:spChg>
        <pc:spChg chg="del">
          <ac:chgData name="JIAYING HE" userId="ea38959cbe40514d" providerId="LiveId" clId="{8530FA91-7DB0-47CD-8980-A683A94CD795}" dt="2024-12-08T19:17:37.092" v="2895" actId="478"/>
          <ac:spMkLst>
            <pc:docMk/>
            <pc:sldMk cId="0" sldId="268"/>
            <ac:spMk id="17" creationId="{21007643-C8F4-9F93-4D92-4AE78A517C82}"/>
          </ac:spMkLst>
        </pc:spChg>
        <pc:spChg chg="add del mod">
          <ac:chgData name="JIAYING HE" userId="ea38959cbe40514d" providerId="LiveId" clId="{8530FA91-7DB0-47CD-8980-A683A94CD795}" dt="2024-12-08T19:17:52.072" v="2897" actId="21"/>
          <ac:spMkLst>
            <pc:docMk/>
            <pc:sldMk cId="0" sldId="268"/>
            <ac:spMk id="19" creationId="{D166AD95-0A7C-FC99-206B-3B7CA502D8F3}"/>
          </ac:spMkLst>
        </pc:spChg>
        <pc:spChg chg="add mod">
          <ac:chgData name="JIAYING HE" userId="ea38959cbe40514d" providerId="LiveId" clId="{8530FA91-7DB0-47CD-8980-A683A94CD795}" dt="2024-12-08T19:17:54.126" v="2898" actId="21"/>
          <ac:spMkLst>
            <pc:docMk/>
            <pc:sldMk cId="0" sldId="268"/>
            <ac:spMk id="21" creationId="{9ED04E2B-07C7-A548-BC08-A725B2657CCF}"/>
          </ac:spMkLst>
        </pc:spChg>
        <pc:spChg chg="add mod">
          <ac:chgData name="JIAYING HE" userId="ea38959cbe40514d" providerId="LiveId" clId="{8530FA91-7DB0-47CD-8980-A683A94CD795}" dt="2024-12-08T19:17:54.126" v="2898" actId="21"/>
          <ac:spMkLst>
            <pc:docMk/>
            <pc:sldMk cId="0" sldId="268"/>
            <ac:spMk id="23" creationId="{D1FA10E5-96CD-1B4E-9470-E8B9F92AFF05}"/>
          </ac:spMkLst>
        </pc:spChg>
        <pc:spChg chg="add del">
          <ac:chgData name="JIAYING HE" userId="ea38959cbe40514d" providerId="LiveId" clId="{8530FA91-7DB0-47CD-8980-A683A94CD795}" dt="2024-12-08T19:17:54.126" v="2898" actId="21"/>
          <ac:spMkLst>
            <pc:docMk/>
            <pc:sldMk cId="0" sldId="268"/>
            <ac:spMk id="262" creationId="{00000000-0000-0000-0000-000000000000}"/>
          </ac:spMkLst>
        </pc:spChg>
        <pc:spChg chg="add del mod">
          <ac:chgData name="JIAYING HE" userId="ea38959cbe40514d" providerId="LiveId" clId="{8530FA91-7DB0-47CD-8980-A683A94CD795}" dt="2024-12-08T19:17:54.126" v="2898" actId="21"/>
          <ac:spMkLst>
            <pc:docMk/>
            <pc:sldMk cId="0" sldId="268"/>
            <ac:spMk id="263" creationId="{00000000-0000-0000-0000-000000000000}"/>
          </ac:spMkLst>
        </pc:spChg>
        <pc:spChg chg="del">
          <ac:chgData name="JIAYING HE" userId="ea38959cbe40514d" providerId="LiveId" clId="{8530FA91-7DB0-47CD-8980-A683A94CD795}" dt="2024-12-08T19:17:37.092" v="2895" actId="478"/>
          <ac:spMkLst>
            <pc:docMk/>
            <pc:sldMk cId="0" sldId="268"/>
            <ac:spMk id="264" creationId="{00000000-0000-0000-0000-000000000000}"/>
          </ac:spMkLst>
        </pc:spChg>
        <pc:grpChg chg="del">
          <ac:chgData name="JIAYING HE" userId="ea38959cbe40514d" providerId="LiveId" clId="{8530FA91-7DB0-47CD-8980-A683A94CD795}" dt="2024-12-08T19:17:37.092" v="2895" actId="478"/>
          <ac:grpSpMkLst>
            <pc:docMk/>
            <pc:sldMk cId="0" sldId="268"/>
            <ac:grpSpMk id="5" creationId="{723CEC70-F3F8-F32D-3DEE-078E952AECAC}"/>
          </ac:grpSpMkLst>
        </pc:grpChg>
        <pc:grpChg chg="del">
          <ac:chgData name="JIAYING HE" userId="ea38959cbe40514d" providerId="LiveId" clId="{8530FA91-7DB0-47CD-8980-A683A94CD795}" dt="2024-12-08T19:17:37.092" v="2895" actId="478"/>
          <ac:grpSpMkLst>
            <pc:docMk/>
            <pc:sldMk cId="0" sldId="268"/>
            <ac:grpSpMk id="10" creationId="{A2EC1E0C-FD9E-A1B0-3360-E83D881989A6}"/>
          </ac:grpSpMkLst>
        </pc:grpChg>
      </pc:sldChg>
      <pc:sldChg chg="del">
        <pc:chgData name="JIAYING HE" userId="ea38959cbe40514d" providerId="LiveId" clId="{8530FA91-7DB0-47CD-8980-A683A94CD795}" dt="2024-12-08T19:17:03.592" v="2886" actId="47"/>
        <pc:sldMkLst>
          <pc:docMk/>
          <pc:sldMk cId="0" sldId="271"/>
        </pc:sldMkLst>
      </pc:sldChg>
      <pc:sldChg chg="del ord">
        <pc:chgData name="JIAYING HE" userId="ea38959cbe40514d" providerId="LiveId" clId="{8530FA91-7DB0-47CD-8980-A683A94CD795}" dt="2024-12-08T19:17:19.903" v="2889" actId="47"/>
        <pc:sldMkLst>
          <pc:docMk/>
          <pc:sldMk cId="0" sldId="272"/>
        </pc:sldMkLst>
      </pc:sldChg>
      <pc:sldChg chg="del">
        <pc:chgData name="JIAYING HE" userId="ea38959cbe40514d" providerId="LiveId" clId="{8530FA91-7DB0-47CD-8980-A683A94CD795}" dt="2024-12-08T19:17:19.903" v="2889" actId="47"/>
        <pc:sldMkLst>
          <pc:docMk/>
          <pc:sldMk cId="0" sldId="273"/>
        </pc:sldMkLst>
      </pc:sldChg>
      <pc:sldChg chg="del">
        <pc:chgData name="JIAYING HE" userId="ea38959cbe40514d" providerId="LiveId" clId="{8530FA91-7DB0-47CD-8980-A683A94CD795}" dt="2024-12-08T19:17:19.903" v="2889" actId="47"/>
        <pc:sldMkLst>
          <pc:docMk/>
          <pc:sldMk cId="0" sldId="274"/>
        </pc:sldMkLst>
      </pc:sldChg>
      <pc:sldChg chg="del">
        <pc:chgData name="JIAYING HE" userId="ea38959cbe40514d" providerId="LiveId" clId="{8530FA91-7DB0-47CD-8980-A683A94CD795}" dt="2024-12-08T19:17:19.903" v="2889" actId="47"/>
        <pc:sldMkLst>
          <pc:docMk/>
          <pc:sldMk cId="0" sldId="275"/>
        </pc:sldMkLst>
      </pc:sldChg>
      <pc:sldChg chg="del">
        <pc:chgData name="JIAYING HE" userId="ea38959cbe40514d" providerId="LiveId" clId="{8530FA91-7DB0-47CD-8980-A683A94CD795}" dt="2024-12-08T19:17:19.903" v="2889" actId="47"/>
        <pc:sldMkLst>
          <pc:docMk/>
          <pc:sldMk cId="0" sldId="276"/>
        </pc:sldMkLst>
      </pc:sldChg>
      <pc:sldChg chg="del">
        <pc:chgData name="JIAYING HE" userId="ea38959cbe40514d" providerId="LiveId" clId="{8530FA91-7DB0-47CD-8980-A683A94CD795}" dt="2024-12-08T19:17:19.903" v="2889" actId="47"/>
        <pc:sldMkLst>
          <pc:docMk/>
          <pc:sldMk cId="0" sldId="277"/>
        </pc:sldMkLst>
      </pc:sldChg>
      <pc:sldChg chg="del">
        <pc:chgData name="JIAYING HE" userId="ea38959cbe40514d" providerId="LiveId" clId="{8530FA91-7DB0-47CD-8980-A683A94CD795}" dt="2024-12-08T19:17:19.903" v="2889" actId="47"/>
        <pc:sldMkLst>
          <pc:docMk/>
          <pc:sldMk cId="0" sldId="278"/>
        </pc:sldMkLst>
      </pc:sldChg>
      <pc:sldChg chg="del">
        <pc:chgData name="JIAYING HE" userId="ea38959cbe40514d" providerId="LiveId" clId="{8530FA91-7DB0-47CD-8980-A683A94CD795}" dt="2024-12-08T19:17:19.903" v="2889" actId="47"/>
        <pc:sldMkLst>
          <pc:docMk/>
          <pc:sldMk cId="0" sldId="279"/>
        </pc:sldMkLst>
      </pc:sldChg>
      <pc:sldChg chg="del">
        <pc:chgData name="JIAYING HE" userId="ea38959cbe40514d" providerId="LiveId" clId="{8530FA91-7DB0-47CD-8980-A683A94CD795}" dt="2024-12-08T19:17:19.903" v="2889" actId="47"/>
        <pc:sldMkLst>
          <pc:docMk/>
          <pc:sldMk cId="0" sldId="280"/>
        </pc:sldMkLst>
      </pc:sldChg>
      <pc:sldChg chg="del">
        <pc:chgData name="JIAYING HE" userId="ea38959cbe40514d" providerId="LiveId" clId="{8530FA91-7DB0-47CD-8980-A683A94CD795}" dt="2024-12-08T19:17:19.903" v="2889" actId="47"/>
        <pc:sldMkLst>
          <pc:docMk/>
          <pc:sldMk cId="0" sldId="281"/>
        </pc:sldMkLst>
      </pc:sldChg>
      <pc:sldChg chg="del">
        <pc:chgData name="JIAYING HE" userId="ea38959cbe40514d" providerId="LiveId" clId="{8530FA91-7DB0-47CD-8980-A683A94CD795}" dt="2024-12-08T19:17:19.903" v="2889" actId="47"/>
        <pc:sldMkLst>
          <pc:docMk/>
          <pc:sldMk cId="0" sldId="282"/>
        </pc:sldMkLst>
      </pc:sldChg>
      <pc:sldChg chg="del">
        <pc:chgData name="JIAYING HE" userId="ea38959cbe40514d" providerId="LiveId" clId="{8530FA91-7DB0-47CD-8980-A683A94CD795}" dt="2024-12-08T19:17:19.903" v="2889" actId="47"/>
        <pc:sldMkLst>
          <pc:docMk/>
          <pc:sldMk cId="0" sldId="283"/>
        </pc:sldMkLst>
      </pc:sldChg>
      <pc:sldChg chg="del">
        <pc:chgData name="JIAYING HE" userId="ea38959cbe40514d" providerId="LiveId" clId="{8530FA91-7DB0-47CD-8980-A683A94CD795}" dt="2024-12-08T19:17:19.903" v="2889" actId="47"/>
        <pc:sldMkLst>
          <pc:docMk/>
          <pc:sldMk cId="0" sldId="284"/>
        </pc:sldMkLst>
      </pc:sldChg>
      <pc:sldChg chg="del">
        <pc:chgData name="JIAYING HE" userId="ea38959cbe40514d" providerId="LiveId" clId="{8530FA91-7DB0-47CD-8980-A683A94CD795}" dt="2024-12-08T19:17:19.903" v="2889" actId="47"/>
        <pc:sldMkLst>
          <pc:docMk/>
          <pc:sldMk cId="0" sldId="285"/>
        </pc:sldMkLst>
      </pc:sldChg>
      <pc:sldChg chg="del">
        <pc:chgData name="JIAYING HE" userId="ea38959cbe40514d" providerId="LiveId" clId="{8530FA91-7DB0-47CD-8980-A683A94CD795}" dt="2024-12-08T19:17:19.903" v="2889" actId="47"/>
        <pc:sldMkLst>
          <pc:docMk/>
          <pc:sldMk cId="0" sldId="286"/>
        </pc:sldMkLst>
      </pc:sldChg>
      <pc:sldChg chg="del">
        <pc:chgData name="JIAYING HE" userId="ea38959cbe40514d" providerId="LiveId" clId="{8530FA91-7DB0-47CD-8980-A683A94CD795}" dt="2024-12-08T19:17:19.903" v="2889" actId="47"/>
        <pc:sldMkLst>
          <pc:docMk/>
          <pc:sldMk cId="0" sldId="287"/>
        </pc:sldMkLst>
      </pc:sldChg>
      <pc:sldChg chg="del">
        <pc:chgData name="JIAYING HE" userId="ea38959cbe40514d" providerId="LiveId" clId="{8530FA91-7DB0-47CD-8980-A683A94CD795}" dt="2024-12-08T19:17:19.903" v="2889" actId="47"/>
        <pc:sldMkLst>
          <pc:docMk/>
          <pc:sldMk cId="0" sldId="288"/>
        </pc:sldMkLst>
      </pc:sldChg>
      <pc:sldChg chg="del">
        <pc:chgData name="JIAYING HE" userId="ea38959cbe40514d" providerId="LiveId" clId="{8530FA91-7DB0-47CD-8980-A683A94CD795}" dt="2024-12-08T19:17:19.903" v="2889" actId="47"/>
        <pc:sldMkLst>
          <pc:docMk/>
          <pc:sldMk cId="0" sldId="289"/>
        </pc:sldMkLst>
      </pc:sldChg>
      <pc:sldChg chg="del">
        <pc:chgData name="JIAYING HE" userId="ea38959cbe40514d" providerId="LiveId" clId="{8530FA91-7DB0-47CD-8980-A683A94CD795}" dt="2024-12-08T19:17:19.903" v="2889" actId="47"/>
        <pc:sldMkLst>
          <pc:docMk/>
          <pc:sldMk cId="0" sldId="290"/>
        </pc:sldMkLst>
      </pc:sldChg>
      <pc:sldChg chg="del">
        <pc:chgData name="JIAYING HE" userId="ea38959cbe40514d" providerId="LiveId" clId="{8530FA91-7DB0-47CD-8980-A683A94CD795}" dt="2024-12-08T19:17:19.903" v="2889" actId="47"/>
        <pc:sldMkLst>
          <pc:docMk/>
          <pc:sldMk cId="0" sldId="291"/>
        </pc:sldMkLst>
      </pc:sldChg>
      <pc:sldChg chg="del">
        <pc:chgData name="JIAYING HE" userId="ea38959cbe40514d" providerId="LiveId" clId="{8530FA91-7DB0-47CD-8980-A683A94CD795}" dt="2024-12-08T19:17:19.903" v="2889" actId="47"/>
        <pc:sldMkLst>
          <pc:docMk/>
          <pc:sldMk cId="0" sldId="292"/>
        </pc:sldMkLst>
      </pc:sldChg>
      <pc:sldChg chg="del">
        <pc:chgData name="JIAYING HE" userId="ea38959cbe40514d" providerId="LiveId" clId="{8530FA91-7DB0-47CD-8980-A683A94CD795}" dt="2024-12-08T19:17:19.903" v="2889" actId="47"/>
        <pc:sldMkLst>
          <pc:docMk/>
          <pc:sldMk cId="0" sldId="293"/>
        </pc:sldMkLst>
      </pc:sldChg>
      <pc:sldChg chg="del">
        <pc:chgData name="JIAYING HE" userId="ea38959cbe40514d" providerId="LiveId" clId="{8530FA91-7DB0-47CD-8980-A683A94CD795}" dt="2024-12-08T19:17:25.456" v="2892" actId="47"/>
        <pc:sldMkLst>
          <pc:docMk/>
          <pc:sldMk cId="571818535" sldId="295"/>
        </pc:sldMkLst>
      </pc:sldChg>
      <pc:sldChg chg="del">
        <pc:chgData name="JIAYING HE" userId="ea38959cbe40514d" providerId="LiveId" clId="{8530FA91-7DB0-47CD-8980-A683A94CD795}" dt="2024-12-08T19:17:24.422" v="2891" actId="47"/>
        <pc:sldMkLst>
          <pc:docMk/>
          <pc:sldMk cId="607979321" sldId="296"/>
        </pc:sldMkLst>
      </pc:sldChg>
      <pc:sldChg chg="del">
        <pc:chgData name="JIAYING HE" userId="ea38959cbe40514d" providerId="LiveId" clId="{8530FA91-7DB0-47CD-8980-A683A94CD795}" dt="2024-12-08T19:17:23.296" v="2890" actId="47"/>
        <pc:sldMkLst>
          <pc:docMk/>
          <pc:sldMk cId="2532403638" sldId="297"/>
        </pc:sldMkLst>
      </pc:sldChg>
      <pc:sldChg chg="addSp delSp modSp add mod ord">
        <pc:chgData name="JIAYING HE" userId="ea38959cbe40514d" providerId="LiveId" clId="{8530FA91-7DB0-47CD-8980-A683A94CD795}" dt="2024-12-01T21:13:06.271" v="2564" actId="20577"/>
        <pc:sldMkLst>
          <pc:docMk/>
          <pc:sldMk cId="4155496282" sldId="298"/>
        </pc:sldMkLst>
        <pc:spChg chg="add mod">
          <ac:chgData name="JIAYING HE" userId="ea38959cbe40514d" providerId="LiveId" clId="{8530FA91-7DB0-47CD-8980-A683A94CD795}" dt="2024-12-01T21:13:06.271" v="2564" actId="20577"/>
          <ac:spMkLst>
            <pc:docMk/>
            <pc:sldMk cId="4155496282" sldId="298"/>
            <ac:spMk id="3" creationId="{7649D8DF-B792-C8EF-F37D-797852A56831}"/>
          </ac:spMkLst>
        </pc:spChg>
        <pc:spChg chg="mod">
          <ac:chgData name="JIAYING HE" userId="ea38959cbe40514d" providerId="LiveId" clId="{8530FA91-7DB0-47CD-8980-A683A94CD795}" dt="2024-12-01T19:42:42.154" v="1958" actId="14100"/>
          <ac:spMkLst>
            <pc:docMk/>
            <pc:sldMk cId="4155496282" sldId="298"/>
            <ac:spMk id="108" creationId="{FB82B91D-AB65-A6C7-1769-C0749E2C6102}"/>
          </ac:spMkLst>
        </pc:spChg>
        <pc:spChg chg="mod">
          <ac:chgData name="JIAYING HE" userId="ea38959cbe40514d" providerId="LiveId" clId="{8530FA91-7DB0-47CD-8980-A683A94CD795}" dt="2024-11-25T15:57:32.152" v="456" actId="20577"/>
          <ac:spMkLst>
            <pc:docMk/>
            <pc:sldMk cId="4155496282" sldId="298"/>
            <ac:spMk id="110" creationId="{40F46E08-83C8-78D2-194B-94948CD13A0F}"/>
          </ac:spMkLst>
        </pc:spChg>
      </pc:sldChg>
      <pc:sldChg chg="addSp delSp modSp add mod modAnim">
        <pc:chgData name="JIAYING HE" userId="ea38959cbe40514d" providerId="LiveId" clId="{8530FA91-7DB0-47CD-8980-A683A94CD795}" dt="2024-12-08T21:36:01.393" v="3172" actId="1076"/>
        <pc:sldMkLst>
          <pc:docMk/>
          <pc:sldMk cId="103351208" sldId="299"/>
        </pc:sldMkLst>
        <pc:spChg chg="add mod">
          <ac:chgData name="JIAYING HE" userId="ea38959cbe40514d" providerId="LiveId" clId="{8530FA91-7DB0-47CD-8980-A683A94CD795}" dt="2024-12-08T21:35:55.378" v="3171" actId="20577"/>
          <ac:spMkLst>
            <pc:docMk/>
            <pc:sldMk cId="103351208" sldId="299"/>
            <ac:spMk id="2" creationId="{A2A948F3-F64A-3FA9-1536-B609E3ADEFCE}"/>
          </ac:spMkLst>
        </pc:spChg>
        <pc:spChg chg="mod">
          <ac:chgData name="JIAYING HE" userId="ea38959cbe40514d" providerId="LiveId" clId="{8530FA91-7DB0-47CD-8980-A683A94CD795}" dt="2024-12-08T21:35:47.362" v="3168" actId="20577"/>
          <ac:spMkLst>
            <pc:docMk/>
            <pc:sldMk cId="103351208" sldId="299"/>
            <ac:spMk id="8" creationId="{A40637AD-C079-144B-8211-05FCABFC9229}"/>
          </ac:spMkLst>
        </pc:spChg>
        <pc:spChg chg="mod">
          <ac:chgData name="JIAYING HE" userId="ea38959cbe40514d" providerId="LiveId" clId="{8530FA91-7DB0-47CD-8980-A683A94CD795}" dt="2024-12-08T21:36:01.393" v="3172" actId="1076"/>
          <ac:spMkLst>
            <pc:docMk/>
            <pc:sldMk cId="103351208" sldId="299"/>
            <ac:spMk id="108" creationId="{EB2FF6F6-9BBB-F4C5-2A44-92E394C4E377}"/>
          </ac:spMkLst>
        </pc:spChg>
      </pc:sldChg>
      <pc:sldChg chg="modSp add">
        <pc:chgData name="JIAYING HE" userId="ea38959cbe40514d" providerId="LiveId" clId="{8530FA91-7DB0-47CD-8980-A683A94CD795}" dt="2024-11-25T15:57:38.603" v="460" actId="20577"/>
        <pc:sldMkLst>
          <pc:docMk/>
          <pc:sldMk cId="1017177638" sldId="300"/>
        </pc:sldMkLst>
      </pc:sldChg>
      <pc:sldChg chg="modSp add">
        <pc:chgData name="JIAYING HE" userId="ea38959cbe40514d" providerId="LiveId" clId="{8530FA91-7DB0-47CD-8980-A683A94CD795}" dt="2024-11-25T15:57:49.725" v="463" actId="20577"/>
        <pc:sldMkLst>
          <pc:docMk/>
          <pc:sldMk cId="1966452278" sldId="301"/>
        </pc:sldMkLst>
      </pc:sldChg>
      <pc:sldChg chg="addSp delSp modSp add mod delAnim modAnim">
        <pc:chgData name="JIAYING HE" userId="ea38959cbe40514d" providerId="LiveId" clId="{8530FA91-7DB0-47CD-8980-A683A94CD795}" dt="2024-12-08T21:01:09.433" v="3152" actId="1076"/>
        <pc:sldMkLst>
          <pc:docMk/>
          <pc:sldMk cId="3720352857" sldId="302"/>
        </pc:sldMkLst>
        <pc:spChg chg="mod">
          <ac:chgData name="JIAYING HE" userId="ea38959cbe40514d" providerId="LiveId" clId="{8530FA91-7DB0-47CD-8980-A683A94CD795}" dt="2024-11-25T23:12:16.805" v="1688" actId="207"/>
          <ac:spMkLst>
            <pc:docMk/>
            <pc:sldMk cId="3720352857" sldId="302"/>
            <ac:spMk id="3" creationId="{DB8D0264-5D2D-1F22-3C6A-A723B9623052}"/>
          </ac:spMkLst>
        </pc:spChg>
        <pc:spChg chg="mod">
          <ac:chgData name="JIAYING HE" userId="ea38959cbe40514d" providerId="LiveId" clId="{8530FA91-7DB0-47CD-8980-A683A94CD795}" dt="2024-11-25T21:03:14.995" v="630" actId="1076"/>
          <ac:spMkLst>
            <pc:docMk/>
            <pc:sldMk cId="3720352857" sldId="302"/>
            <ac:spMk id="4" creationId="{9D20F66A-717B-2DD0-7C04-5B84163B8CAD}"/>
          </ac:spMkLst>
        </pc:spChg>
        <pc:spChg chg="mod">
          <ac:chgData name="JIAYING HE" userId="ea38959cbe40514d" providerId="LiveId" clId="{8530FA91-7DB0-47CD-8980-A683A94CD795}" dt="2024-11-25T23:12:22.576" v="1689" actId="207"/>
          <ac:spMkLst>
            <pc:docMk/>
            <pc:sldMk cId="3720352857" sldId="302"/>
            <ac:spMk id="6" creationId="{D7BA4DD0-CDB1-2FCC-AED0-99D5FD9FA78E}"/>
          </ac:spMkLst>
        </pc:spChg>
        <pc:spChg chg="mod">
          <ac:chgData name="JIAYING HE" userId="ea38959cbe40514d" providerId="LiveId" clId="{8530FA91-7DB0-47CD-8980-A683A94CD795}" dt="2024-12-08T21:01:06.451" v="3151" actId="1076"/>
          <ac:spMkLst>
            <pc:docMk/>
            <pc:sldMk cId="3720352857" sldId="302"/>
            <ac:spMk id="7" creationId="{1E7F4368-6FE6-7A95-6311-3A99343727AC}"/>
          </ac:spMkLst>
        </pc:spChg>
        <pc:spChg chg="add mod">
          <ac:chgData name="JIAYING HE" userId="ea38959cbe40514d" providerId="LiveId" clId="{8530FA91-7DB0-47CD-8980-A683A94CD795}" dt="2024-12-08T21:01:09.433" v="3152" actId="1076"/>
          <ac:spMkLst>
            <pc:docMk/>
            <pc:sldMk cId="3720352857" sldId="302"/>
            <ac:spMk id="8" creationId="{5EC41D88-1CB8-30F1-2B83-CAD1E5F3D230}"/>
          </ac:spMkLst>
        </pc:spChg>
        <pc:spChg chg="add mod">
          <ac:chgData name="JIAYING HE" userId="ea38959cbe40514d" providerId="LiveId" clId="{8530FA91-7DB0-47CD-8980-A683A94CD795}" dt="2024-12-08T19:23:48.922" v="3045" actId="1076"/>
          <ac:spMkLst>
            <pc:docMk/>
            <pc:sldMk cId="3720352857" sldId="302"/>
            <ac:spMk id="10" creationId="{82FD370D-7057-220E-10D6-AB23BE8334A9}"/>
          </ac:spMkLst>
        </pc:spChg>
        <pc:spChg chg="add mod">
          <ac:chgData name="JIAYING HE" userId="ea38959cbe40514d" providerId="LiveId" clId="{8530FA91-7DB0-47CD-8980-A683A94CD795}" dt="2024-11-25T23:17:18.959" v="1749" actId="1076"/>
          <ac:spMkLst>
            <pc:docMk/>
            <pc:sldMk cId="3720352857" sldId="302"/>
            <ac:spMk id="11" creationId="{3123F0EA-DE65-12B5-9D11-7A5835EE47FE}"/>
          </ac:spMkLst>
        </pc:spChg>
        <pc:spChg chg="mod">
          <ac:chgData name="JIAYING HE" userId="ea38959cbe40514d" providerId="LiveId" clId="{8530FA91-7DB0-47CD-8980-A683A94CD795}" dt="2024-11-25T23:17:12.927" v="1748" actId="1076"/>
          <ac:spMkLst>
            <pc:docMk/>
            <pc:sldMk cId="3720352857" sldId="302"/>
            <ac:spMk id="150" creationId="{552DF0BE-836D-CA0F-C7DD-075A54054D5C}"/>
          </ac:spMkLst>
        </pc:spChg>
        <pc:spChg chg="mod">
          <ac:chgData name="JIAYING HE" userId="ea38959cbe40514d" providerId="LiveId" clId="{8530FA91-7DB0-47CD-8980-A683A94CD795}" dt="2024-11-25T21:03:14.995" v="630" actId="1076"/>
          <ac:spMkLst>
            <pc:docMk/>
            <pc:sldMk cId="3720352857" sldId="302"/>
            <ac:spMk id="207" creationId="{AC2E03DC-82C4-7781-E4D7-377D2C9BAC64}"/>
          </ac:spMkLst>
        </pc:spChg>
        <pc:spChg chg="mod">
          <ac:chgData name="JIAYING HE" userId="ea38959cbe40514d" providerId="LiveId" clId="{8530FA91-7DB0-47CD-8980-A683A94CD795}" dt="2024-11-25T21:03:14.995" v="630" actId="1076"/>
          <ac:spMkLst>
            <pc:docMk/>
            <pc:sldMk cId="3720352857" sldId="302"/>
            <ac:spMk id="208" creationId="{0AC0581D-5CF9-FF84-B424-9381C0249F00}"/>
          </ac:spMkLst>
        </pc:spChg>
        <pc:spChg chg="mod">
          <ac:chgData name="JIAYING HE" userId="ea38959cbe40514d" providerId="LiveId" clId="{8530FA91-7DB0-47CD-8980-A683A94CD795}" dt="2024-12-08T19:30:10.579" v="3081" actId="12"/>
          <ac:spMkLst>
            <pc:docMk/>
            <pc:sldMk cId="3720352857" sldId="302"/>
            <ac:spMk id="210" creationId="{1F94B8C5-E55B-CFAC-54F8-298C1F3130E0}"/>
          </ac:spMkLst>
        </pc:spChg>
        <pc:spChg chg="mod">
          <ac:chgData name="JIAYING HE" userId="ea38959cbe40514d" providerId="LiveId" clId="{8530FA91-7DB0-47CD-8980-A683A94CD795}" dt="2024-12-08T19:30:06.939" v="3080" actId="12"/>
          <ac:spMkLst>
            <pc:docMk/>
            <pc:sldMk cId="3720352857" sldId="302"/>
            <ac:spMk id="211" creationId="{78236452-A332-806C-1506-079CABEA44C8}"/>
          </ac:spMkLst>
        </pc:spChg>
      </pc:sldChg>
      <pc:sldChg chg="addSp delSp modSp add mod">
        <pc:chgData name="JIAYING HE" userId="ea38959cbe40514d" providerId="LiveId" clId="{8530FA91-7DB0-47CD-8980-A683A94CD795}" dt="2024-12-09T01:29:40.713" v="3543" actId="20577"/>
        <pc:sldMkLst>
          <pc:docMk/>
          <pc:sldMk cId="4100046318" sldId="303"/>
        </pc:sldMkLst>
        <pc:spChg chg="mod">
          <ac:chgData name="JIAYING HE" userId="ea38959cbe40514d" providerId="LiveId" clId="{8530FA91-7DB0-47CD-8980-A683A94CD795}" dt="2024-11-25T21:05:05.167" v="641"/>
          <ac:spMkLst>
            <pc:docMk/>
            <pc:sldMk cId="4100046318" sldId="303"/>
            <ac:spMk id="104" creationId="{E8AA7443-5146-CD0F-6898-E92F9541AA6F}"/>
          </ac:spMkLst>
        </pc:spChg>
        <pc:spChg chg="mod">
          <ac:chgData name="JIAYING HE" userId="ea38959cbe40514d" providerId="LiveId" clId="{8530FA91-7DB0-47CD-8980-A683A94CD795}" dt="2024-11-25T21:05:05.167" v="641"/>
          <ac:spMkLst>
            <pc:docMk/>
            <pc:sldMk cId="4100046318" sldId="303"/>
            <ac:spMk id="105" creationId="{C21B47FB-5EF1-DE68-FC6B-62442EAC7A40}"/>
          </ac:spMkLst>
        </pc:spChg>
        <pc:spChg chg="mod">
          <ac:chgData name="JIAYING HE" userId="ea38959cbe40514d" providerId="LiveId" clId="{8530FA91-7DB0-47CD-8980-A683A94CD795}" dt="2024-11-25T21:05:05.167" v="641"/>
          <ac:spMkLst>
            <pc:docMk/>
            <pc:sldMk cId="4100046318" sldId="303"/>
            <ac:spMk id="106" creationId="{AE736096-77B2-347B-1D16-AB09E3466F23}"/>
          </ac:spMkLst>
        </pc:spChg>
        <pc:spChg chg="mod">
          <ac:chgData name="JIAYING HE" userId="ea38959cbe40514d" providerId="LiveId" clId="{8530FA91-7DB0-47CD-8980-A683A94CD795}" dt="2024-11-25T21:05:05.167" v="641"/>
          <ac:spMkLst>
            <pc:docMk/>
            <pc:sldMk cId="4100046318" sldId="303"/>
            <ac:spMk id="107" creationId="{C6D2748C-7739-83A1-D5E7-8F829FD56956}"/>
          </ac:spMkLst>
        </pc:spChg>
        <pc:spChg chg="mod">
          <ac:chgData name="JIAYING HE" userId="ea38959cbe40514d" providerId="LiveId" clId="{8530FA91-7DB0-47CD-8980-A683A94CD795}" dt="2024-11-25T21:05:05.167" v="641"/>
          <ac:spMkLst>
            <pc:docMk/>
            <pc:sldMk cId="4100046318" sldId="303"/>
            <ac:spMk id="108" creationId="{0E7EBB0F-3130-0201-D971-BCBC5C0A7CE4}"/>
          </ac:spMkLst>
        </pc:spChg>
        <pc:spChg chg="mod">
          <ac:chgData name="JIAYING HE" userId="ea38959cbe40514d" providerId="LiveId" clId="{8530FA91-7DB0-47CD-8980-A683A94CD795}" dt="2024-11-25T21:05:05.167" v="641"/>
          <ac:spMkLst>
            <pc:docMk/>
            <pc:sldMk cId="4100046318" sldId="303"/>
            <ac:spMk id="109" creationId="{2A7E01ED-FE40-C075-6AEB-1B07C8E2B277}"/>
          </ac:spMkLst>
        </pc:spChg>
        <pc:spChg chg="mod">
          <ac:chgData name="JIAYING HE" userId="ea38959cbe40514d" providerId="LiveId" clId="{8530FA91-7DB0-47CD-8980-A683A94CD795}" dt="2024-11-25T21:05:05.167" v="641"/>
          <ac:spMkLst>
            <pc:docMk/>
            <pc:sldMk cId="4100046318" sldId="303"/>
            <ac:spMk id="110" creationId="{739042F4-D036-98CC-0B65-D6813539BDBC}"/>
          </ac:spMkLst>
        </pc:spChg>
        <pc:spChg chg="mod">
          <ac:chgData name="JIAYING HE" userId="ea38959cbe40514d" providerId="LiveId" clId="{8530FA91-7DB0-47CD-8980-A683A94CD795}" dt="2024-11-25T21:05:05.167" v="641"/>
          <ac:spMkLst>
            <pc:docMk/>
            <pc:sldMk cId="4100046318" sldId="303"/>
            <ac:spMk id="111" creationId="{7CB93B0A-9A33-3983-9469-F0518EECDCD0}"/>
          </ac:spMkLst>
        </pc:spChg>
        <pc:spChg chg="mod">
          <ac:chgData name="JIAYING HE" userId="ea38959cbe40514d" providerId="LiveId" clId="{8530FA91-7DB0-47CD-8980-A683A94CD795}" dt="2024-11-25T21:05:05.167" v="641"/>
          <ac:spMkLst>
            <pc:docMk/>
            <pc:sldMk cId="4100046318" sldId="303"/>
            <ac:spMk id="112" creationId="{2532EC03-AFDA-B3FE-0833-E0BE23CFE40A}"/>
          </ac:spMkLst>
        </pc:spChg>
        <pc:spChg chg="mod">
          <ac:chgData name="JIAYING HE" userId="ea38959cbe40514d" providerId="LiveId" clId="{8530FA91-7DB0-47CD-8980-A683A94CD795}" dt="2024-11-25T21:05:29.602" v="650" actId="1076"/>
          <ac:spMkLst>
            <pc:docMk/>
            <pc:sldMk cId="4100046318" sldId="303"/>
            <ac:spMk id="118" creationId="{E65C343D-9CA4-94F6-77BB-7084DB6019D8}"/>
          </ac:spMkLst>
        </pc:spChg>
        <pc:spChg chg="add mod">
          <ac:chgData name="JIAYING HE" userId="ea38959cbe40514d" providerId="LiveId" clId="{8530FA91-7DB0-47CD-8980-A683A94CD795}" dt="2024-11-25T21:07:11.179" v="707" actId="1076"/>
          <ac:spMkLst>
            <pc:docMk/>
            <pc:sldMk cId="4100046318" sldId="303"/>
            <ac:spMk id="119" creationId="{F0C81034-F6E9-5EF4-52E1-79C066AD1581}"/>
          </ac:spMkLst>
        </pc:spChg>
        <pc:spChg chg="add mod">
          <ac:chgData name="JIAYING HE" userId="ea38959cbe40514d" providerId="LiveId" clId="{8530FA91-7DB0-47CD-8980-A683A94CD795}" dt="2024-11-25T21:07:45.878" v="715" actId="1076"/>
          <ac:spMkLst>
            <pc:docMk/>
            <pc:sldMk cId="4100046318" sldId="303"/>
            <ac:spMk id="120" creationId="{D5D710F2-CEF5-D289-45CF-88F5D6ADDD35}"/>
          </ac:spMkLst>
        </pc:spChg>
        <pc:spChg chg="add mod">
          <ac:chgData name="JIAYING HE" userId="ea38959cbe40514d" providerId="LiveId" clId="{8530FA91-7DB0-47CD-8980-A683A94CD795}" dt="2024-11-25T21:06:52.707" v="704" actId="1076"/>
          <ac:spMkLst>
            <pc:docMk/>
            <pc:sldMk cId="4100046318" sldId="303"/>
            <ac:spMk id="121" creationId="{54648885-094A-99F8-5C54-77A6CB70C254}"/>
          </ac:spMkLst>
        </pc:spChg>
        <pc:spChg chg="add mod">
          <ac:chgData name="JIAYING HE" userId="ea38959cbe40514d" providerId="LiveId" clId="{8530FA91-7DB0-47CD-8980-A683A94CD795}" dt="2024-11-25T21:43:55.122" v="846" actId="1076"/>
          <ac:spMkLst>
            <pc:docMk/>
            <pc:sldMk cId="4100046318" sldId="303"/>
            <ac:spMk id="122" creationId="{21323428-1C4C-8580-463F-E3BF6E903122}"/>
          </ac:spMkLst>
        </pc:spChg>
        <pc:spChg chg="add mod">
          <ac:chgData name="JIAYING HE" userId="ea38959cbe40514d" providerId="LiveId" clId="{8530FA91-7DB0-47CD-8980-A683A94CD795}" dt="2024-12-09T01:29:40.713" v="3543" actId="20577"/>
          <ac:spMkLst>
            <pc:docMk/>
            <pc:sldMk cId="4100046318" sldId="303"/>
            <ac:spMk id="126" creationId="{75A14DC8-CE72-1E20-FAB9-A1D95AD3007F}"/>
          </ac:spMkLst>
        </pc:spChg>
        <pc:grpChg chg="add mod">
          <ac:chgData name="JIAYING HE" userId="ea38959cbe40514d" providerId="LiveId" clId="{8530FA91-7DB0-47CD-8980-A683A94CD795}" dt="2024-11-25T21:07:15.444" v="711" actId="1036"/>
          <ac:grpSpMkLst>
            <pc:docMk/>
            <pc:sldMk cId="4100046318" sldId="303"/>
            <ac:grpSpMk id="99" creationId="{7BE8ED5F-AB9B-FE1E-6111-49402236563A}"/>
          </ac:grpSpMkLst>
        </pc:grpChg>
        <pc:grpChg chg="mod">
          <ac:chgData name="JIAYING HE" userId="ea38959cbe40514d" providerId="LiveId" clId="{8530FA91-7DB0-47CD-8980-A683A94CD795}" dt="2024-11-25T21:05:05.167" v="641"/>
          <ac:grpSpMkLst>
            <pc:docMk/>
            <pc:sldMk cId="4100046318" sldId="303"/>
            <ac:grpSpMk id="101" creationId="{4B7CF02A-FA11-10CE-46D2-F667BAA72C6B}"/>
          </ac:grpSpMkLst>
        </pc:grpChg>
        <pc:grpChg chg="mod">
          <ac:chgData name="JIAYING HE" userId="ea38959cbe40514d" providerId="LiveId" clId="{8530FA91-7DB0-47CD-8980-A683A94CD795}" dt="2024-11-25T21:05:05.167" v="641"/>
          <ac:grpSpMkLst>
            <pc:docMk/>
            <pc:sldMk cId="4100046318" sldId="303"/>
            <ac:grpSpMk id="102" creationId="{F26A27AD-30CF-FF5A-EC34-94D5AABBEFAE}"/>
          </ac:grpSpMkLst>
        </pc:grpChg>
        <pc:grpChg chg="mod">
          <ac:chgData name="JIAYING HE" userId="ea38959cbe40514d" providerId="LiveId" clId="{8530FA91-7DB0-47CD-8980-A683A94CD795}" dt="2024-11-25T21:05:05.167" v="641"/>
          <ac:grpSpMkLst>
            <pc:docMk/>
            <pc:sldMk cId="4100046318" sldId="303"/>
            <ac:grpSpMk id="103" creationId="{23CE5AB7-8BA9-B921-F9B6-08AB807D56A0}"/>
          </ac:grpSpMkLst>
        </pc:grpChg>
        <pc:picChg chg="mod">
          <ac:chgData name="JIAYING HE" userId="ea38959cbe40514d" providerId="LiveId" clId="{8530FA91-7DB0-47CD-8980-A683A94CD795}" dt="2024-11-25T21:10:32.745" v="822" actId="1076"/>
          <ac:picMkLst>
            <pc:docMk/>
            <pc:sldMk cId="4100046318" sldId="303"/>
            <ac:picMk id="7" creationId="{B44EA8E1-5C2C-D912-D209-A5A848A5A3BA}"/>
          </ac:picMkLst>
        </pc:picChg>
      </pc:sldChg>
      <pc:sldChg chg="addSp delSp modSp add del mod delAnim modAnim">
        <pc:chgData name="JIAYING HE" userId="ea38959cbe40514d" providerId="LiveId" clId="{8530FA91-7DB0-47CD-8980-A683A94CD795}" dt="2024-12-01T19:51:25.291" v="2006" actId="47"/>
        <pc:sldMkLst>
          <pc:docMk/>
          <pc:sldMk cId="2681552731" sldId="304"/>
        </pc:sldMkLst>
      </pc:sldChg>
      <pc:sldChg chg="addSp delSp modSp add del mod modAnim">
        <pc:chgData name="JIAYING HE" userId="ea38959cbe40514d" providerId="LiveId" clId="{8530FA91-7DB0-47CD-8980-A683A94CD795}" dt="2024-11-25T23:21:07.409" v="1817" actId="47"/>
        <pc:sldMkLst>
          <pc:docMk/>
          <pc:sldMk cId="1872396598" sldId="305"/>
        </pc:sldMkLst>
      </pc:sldChg>
      <pc:sldChg chg="modSp add del mod">
        <pc:chgData name="JIAYING HE" userId="ea38959cbe40514d" providerId="LiveId" clId="{8530FA91-7DB0-47CD-8980-A683A94CD795}" dt="2024-11-25T22:19:01.292" v="1317" actId="47"/>
        <pc:sldMkLst>
          <pc:docMk/>
          <pc:sldMk cId="4193805571" sldId="306"/>
        </pc:sldMkLst>
      </pc:sldChg>
      <pc:sldChg chg="addSp delSp modSp add mod delAnim">
        <pc:chgData name="JIAYING HE" userId="ea38959cbe40514d" providerId="LiveId" clId="{8530FA91-7DB0-47CD-8980-A683A94CD795}" dt="2024-12-09T01:35:17.479" v="3564" actId="27636"/>
        <pc:sldMkLst>
          <pc:docMk/>
          <pc:sldMk cId="2274726214" sldId="307"/>
        </pc:sldMkLst>
        <pc:spChg chg="add mod">
          <ac:chgData name="JIAYING HE" userId="ea38959cbe40514d" providerId="LiveId" clId="{8530FA91-7DB0-47CD-8980-A683A94CD795}" dt="2024-12-09T01:35:17.479" v="3564" actId="27636"/>
          <ac:spMkLst>
            <pc:docMk/>
            <pc:sldMk cId="2274726214" sldId="307"/>
            <ac:spMk id="32" creationId="{CB33A558-23E6-50FD-B0B9-5FC3305A93F0}"/>
          </ac:spMkLst>
        </pc:spChg>
        <pc:spChg chg="add mod">
          <ac:chgData name="JIAYING HE" userId="ea38959cbe40514d" providerId="LiveId" clId="{8530FA91-7DB0-47CD-8980-A683A94CD795}" dt="2024-12-07T17:24:33.200" v="2876" actId="1076"/>
          <ac:spMkLst>
            <pc:docMk/>
            <pc:sldMk cId="2274726214" sldId="307"/>
            <ac:spMk id="44" creationId="{F3D1D562-E832-FCD2-E8C1-1E808EFBA9A9}"/>
          </ac:spMkLst>
        </pc:spChg>
        <pc:spChg chg="add mod">
          <ac:chgData name="JIAYING HE" userId="ea38959cbe40514d" providerId="LiveId" clId="{8530FA91-7DB0-47CD-8980-A683A94CD795}" dt="2024-12-07T17:24:33.200" v="2876" actId="1076"/>
          <ac:spMkLst>
            <pc:docMk/>
            <pc:sldMk cId="2274726214" sldId="307"/>
            <ac:spMk id="46" creationId="{59925C61-048B-82C4-D00A-0AD4E18255DF}"/>
          </ac:spMkLst>
        </pc:spChg>
        <pc:spChg chg="add mod">
          <ac:chgData name="JIAYING HE" userId="ea38959cbe40514d" providerId="LiveId" clId="{8530FA91-7DB0-47CD-8980-A683A94CD795}" dt="2024-12-07T17:24:33.200" v="2876" actId="1076"/>
          <ac:spMkLst>
            <pc:docMk/>
            <pc:sldMk cId="2274726214" sldId="307"/>
            <ac:spMk id="49" creationId="{3A65FCB7-A442-A006-70C0-F6AC280727D1}"/>
          </ac:spMkLst>
        </pc:spChg>
        <pc:spChg chg="add mod">
          <ac:chgData name="JIAYING HE" userId="ea38959cbe40514d" providerId="LiveId" clId="{8530FA91-7DB0-47CD-8980-A683A94CD795}" dt="2024-11-25T22:30:17.385" v="1428" actId="1076"/>
          <ac:spMkLst>
            <pc:docMk/>
            <pc:sldMk cId="2274726214" sldId="307"/>
            <ac:spMk id="51" creationId="{ED594494-B427-FA6D-7ED3-5612E1A0AF39}"/>
          </ac:spMkLst>
        </pc:spChg>
        <pc:spChg chg="mod">
          <ac:chgData name="JIAYING HE" userId="ea38959cbe40514d" providerId="LiveId" clId="{8530FA91-7DB0-47CD-8980-A683A94CD795}" dt="2024-12-07T17:24:42.902" v="2879" actId="1076"/>
          <ac:spMkLst>
            <pc:docMk/>
            <pc:sldMk cId="2274726214" sldId="307"/>
            <ac:spMk id="137" creationId="{1958D222-03CD-B3F9-5B39-6F58AC3264B7}"/>
          </ac:spMkLst>
        </pc:spChg>
        <pc:graphicFrameChg chg="add mod modGraphic">
          <ac:chgData name="JIAYING HE" userId="ea38959cbe40514d" providerId="LiveId" clId="{8530FA91-7DB0-47CD-8980-A683A94CD795}" dt="2024-12-08T19:24:06.355" v="3046" actId="20577"/>
          <ac:graphicFrameMkLst>
            <pc:docMk/>
            <pc:sldMk cId="2274726214" sldId="307"/>
            <ac:graphicFrameMk id="3" creationId="{98890562-F66B-1ED9-7EC8-D23E00AF1C86}"/>
          </ac:graphicFrameMkLst>
        </pc:graphicFrameChg>
        <pc:picChg chg="add del mod">
          <ac:chgData name="JIAYING HE" userId="ea38959cbe40514d" providerId="LiveId" clId="{8530FA91-7DB0-47CD-8980-A683A94CD795}" dt="2024-12-07T17:24:19.069" v="2875" actId="1076"/>
          <ac:picMkLst>
            <pc:docMk/>
            <pc:sldMk cId="2274726214" sldId="307"/>
            <ac:picMk id="1030" creationId="{89BC265A-013C-2FAF-F038-A4C97F36C836}"/>
          </ac:picMkLst>
        </pc:picChg>
      </pc:sldChg>
      <pc:sldChg chg="addSp delSp modSp add del mod">
        <pc:chgData name="JIAYING HE" userId="ea38959cbe40514d" providerId="LiveId" clId="{8530FA91-7DB0-47CD-8980-A683A94CD795}" dt="2024-11-25T23:07:54.946" v="1687" actId="47"/>
        <pc:sldMkLst>
          <pc:docMk/>
          <pc:sldMk cId="866390886" sldId="308"/>
        </pc:sldMkLst>
      </pc:sldChg>
      <pc:sldChg chg="addSp delSp modSp add del mod delAnim modAnim">
        <pc:chgData name="JIAYING HE" userId="ea38959cbe40514d" providerId="LiveId" clId="{8530FA91-7DB0-47CD-8980-A683A94CD795}" dt="2024-12-01T20:47:13.029" v="2405" actId="47"/>
        <pc:sldMkLst>
          <pc:docMk/>
          <pc:sldMk cId="2354048119" sldId="309"/>
        </pc:sldMkLst>
      </pc:sldChg>
      <pc:sldChg chg="modSp mod">
        <pc:chgData name="JIAYING HE" userId="ea38959cbe40514d" providerId="LiveId" clId="{8530FA91-7DB0-47CD-8980-A683A94CD795}" dt="2024-12-06T21:52:18.934" v="2771" actId="20577"/>
        <pc:sldMkLst>
          <pc:docMk/>
          <pc:sldMk cId="1401148987" sldId="310"/>
        </pc:sldMkLst>
      </pc:sldChg>
      <pc:sldChg chg="add del">
        <pc:chgData name="JIAYING HE" userId="ea38959cbe40514d" providerId="LiveId" clId="{8530FA91-7DB0-47CD-8980-A683A94CD795}" dt="2024-11-25T22:47:51.088" v="1583"/>
        <pc:sldMkLst>
          <pc:docMk/>
          <pc:sldMk cId="3940554913" sldId="310"/>
        </pc:sldMkLst>
      </pc:sldChg>
      <pc:sldChg chg="addSp delSp modSp add mod delAnim">
        <pc:chgData name="JIAYING HE" userId="ea38959cbe40514d" providerId="LiveId" clId="{8530FA91-7DB0-47CD-8980-A683A94CD795}" dt="2024-12-01T21:26:57.047" v="2722" actId="1076"/>
        <pc:sldMkLst>
          <pc:docMk/>
          <pc:sldMk cId="1374370925" sldId="312"/>
        </pc:sldMkLst>
        <pc:spChg chg="mod">
          <ac:chgData name="JIAYING HE" userId="ea38959cbe40514d" providerId="LiveId" clId="{8530FA91-7DB0-47CD-8980-A683A94CD795}" dt="2024-12-01T21:26:29.937" v="2720" actId="948"/>
          <ac:spMkLst>
            <pc:docMk/>
            <pc:sldMk cId="1374370925" sldId="312"/>
            <ac:spMk id="4" creationId="{E5CF216D-B513-D838-DC54-B28D3366583F}"/>
          </ac:spMkLst>
        </pc:spChg>
        <pc:spChg chg="mod">
          <ac:chgData name="JIAYING HE" userId="ea38959cbe40514d" providerId="LiveId" clId="{8530FA91-7DB0-47CD-8980-A683A94CD795}" dt="2024-12-01T20:37:33.674" v="2231" actId="1076"/>
          <ac:spMkLst>
            <pc:docMk/>
            <pc:sldMk cId="1374370925" sldId="312"/>
            <ac:spMk id="5" creationId="{D17078B3-769D-1F2D-73CA-8D1BC0E5B50B}"/>
          </ac:spMkLst>
        </pc:spChg>
        <pc:spChg chg="add mod">
          <ac:chgData name="JIAYING HE" userId="ea38959cbe40514d" providerId="LiveId" clId="{8530FA91-7DB0-47CD-8980-A683A94CD795}" dt="2024-12-01T21:26:57.047" v="2722" actId="1076"/>
          <ac:spMkLst>
            <pc:docMk/>
            <pc:sldMk cId="1374370925" sldId="312"/>
            <ac:spMk id="10" creationId="{4BC3E55A-9577-217A-854A-7FB6FF71B1C5}"/>
          </ac:spMkLst>
        </pc:spChg>
        <pc:spChg chg="mod">
          <ac:chgData name="JIAYING HE" userId="ea38959cbe40514d" providerId="LiveId" clId="{8530FA91-7DB0-47CD-8980-A683A94CD795}" dt="2024-12-01T20:36:25.124" v="2217" actId="1076"/>
          <ac:spMkLst>
            <pc:docMk/>
            <pc:sldMk cId="1374370925" sldId="312"/>
            <ac:spMk id="25" creationId="{F050C8E0-17D7-A4DB-DBD1-7EEE8C558D19}"/>
          </ac:spMkLst>
        </pc:spChg>
        <pc:spChg chg="mod">
          <ac:chgData name="JIAYING HE" userId="ea38959cbe40514d" providerId="LiveId" clId="{8530FA91-7DB0-47CD-8980-A683A94CD795}" dt="2024-12-01T20:38:18.784" v="2256" actId="20577"/>
          <ac:spMkLst>
            <pc:docMk/>
            <pc:sldMk cId="1374370925" sldId="312"/>
            <ac:spMk id="32" creationId="{82B61499-59A9-3731-3CEF-0AF4F11FA6C1}"/>
          </ac:spMkLst>
        </pc:spChg>
        <pc:spChg chg="mod">
          <ac:chgData name="JIAYING HE" userId="ea38959cbe40514d" providerId="LiveId" clId="{8530FA91-7DB0-47CD-8980-A683A94CD795}" dt="2024-12-01T20:44:53.273" v="2382"/>
          <ac:spMkLst>
            <pc:docMk/>
            <pc:sldMk cId="1374370925" sldId="312"/>
            <ac:spMk id="51" creationId="{42B37FA1-0A81-BF32-BB7C-CC0B53682104}"/>
          </ac:spMkLst>
        </pc:spChg>
        <pc:grpChg chg="mod">
          <ac:chgData name="JIAYING HE" userId="ea38959cbe40514d" providerId="LiveId" clId="{8530FA91-7DB0-47CD-8980-A683A94CD795}" dt="2024-12-01T20:36:25.124" v="2217" actId="1076"/>
          <ac:grpSpMkLst>
            <pc:docMk/>
            <pc:sldMk cId="1374370925" sldId="312"/>
            <ac:grpSpMk id="26" creationId="{A53AEB57-74A2-1C9D-CD99-9521761124C8}"/>
          </ac:grpSpMkLst>
        </pc:grpChg>
        <pc:picChg chg="add mod">
          <ac:chgData name="JIAYING HE" userId="ea38959cbe40514d" providerId="LiveId" clId="{8530FA91-7DB0-47CD-8980-A683A94CD795}" dt="2024-12-01T20:37:36.835" v="2233" actId="1440"/>
          <ac:picMkLst>
            <pc:docMk/>
            <pc:sldMk cId="1374370925" sldId="312"/>
            <ac:picMk id="1026" creationId="{625E894F-E109-D6E9-7C8D-3FB61D11D666}"/>
          </ac:picMkLst>
        </pc:picChg>
      </pc:sldChg>
      <pc:sldChg chg="add del">
        <pc:chgData name="JIAYING HE" userId="ea38959cbe40514d" providerId="LiveId" clId="{8530FA91-7DB0-47CD-8980-A683A94CD795}" dt="2024-12-01T20:35:55.041" v="2208"/>
        <pc:sldMkLst>
          <pc:docMk/>
          <pc:sldMk cId="603024948" sldId="313"/>
        </pc:sldMkLst>
      </pc:sldChg>
      <pc:sldChg chg="addSp delSp modSp add mod ord delAnim modAnim">
        <pc:chgData name="JIAYING HE" userId="ea38959cbe40514d" providerId="LiveId" clId="{8530FA91-7DB0-47CD-8980-A683A94CD795}" dt="2024-12-01T21:23:34.994" v="2690" actId="478"/>
        <pc:sldMkLst>
          <pc:docMk/>
          <pc:sldMk cId="788010277" sldId="313"/>
        </pc:sldMkLst>
        <pc:spChg chg="mod">
          <ac:chgData name="JIAYING HE" userId="ea38959cbe40514d" providerId="LiveId" clId="{8530FA91-7DB0-47CD-8980-A683A94CD795}" dt="2024-12-01T20:48:11.951" v="2435" actId="14100"/>
          <ac:spMkLst>
            <pc:docMk/>
            <pc:sldMk cId="788010277" sldId="313"/>
            <ac:spMk id="5" creationId="{075C15EF-A43F-4E7F-FE9A-B750369928F3}"/>
          </ac:spMkLst>
        </pc:spChg>
        <pc:spChg chg="add mod">
          <ac:chgData name="JIAYING HE" userId="ea38959cbe40514d" providerId="LiveId" clId="{8530FA91-7DB0-47CD-8980-A683A94CD795}" dt="2024-12-01T20:47:11.055" v="2404" actId="1076"/>
          <ac:spMkLst>
            <pc:docMk/>
            <pc:sldMk cId="788010277" sldId="313"/>
            <ac:spMk id="20" creationId="{BAEEE765-FBB7-75B0-1BC4-7E3CB0A61CDD}"/>
          </ac:spMkLst>
        </pc:spChg>
        <pc:spChg chg="mod">
          <ac:chgData name="JIAYING HE" userId="ea38959cbe40514d" providerId="LiveId" clId="{8530FA91-7DB0-47CD-8980-A683A94CD795}" dt="2024-12-01T20:47:08.173" v="2403"/>
          <ac:spMkLst>
            <pc:docMk/>
            <pc:sldMk cId="788010277" sldId="313"/>
            <ac:spMk id="22" creationId="{485B68C1-E0F7-2B6A-E276-C7A4344D57EA}"/>
          </ac:spMkLst>
        </pc:spChg>
        <pc:spChg chg="mod">
          <ac:chgData name="JIAYING HE" userId="ea38959cbe40514d" providerId="LiveId" clId="{8530FA91-7DB0-47CD-8980-A683A94CD795}" dt="2024-12-01T20:47:08.173" v="2403"/>
          <ac:spMkLst>
            <pc:docMk/>
            <pc:sldMk cId="788010277" sldId="313"/>
            <ac:spMk id="23" creationId="{DCAFA40D-6E2C-54B1-76B9-FC05E21C7BE5}"/>
          </ac:spMkLst>
        </pc:spChg>
        <pc:spChg chg="mod">
          <ac:chgData name="JIAYING HE" userId="ea38959cbe40514d" providerId="LiveId" clId="{8530FA91-7DB0-47CD-8980-A683A94CD795}" dt="2024-12-01T20:47:27.122" v="2429" actId="20577"/>
          <ac:spMkLst>
            <pc:docMk/>
            <pc:sldMk cId="788010277" sldId="313"/>
            <ac:spMk id="32" creationId="{308912A2-5B8D-3930-DB4A-87C03F70F2F0}"/>
          </ac:spMkLst>
        </pc:spChg>
        <pc:spChg chg="mod">
          <ac:chgData name="JIAYING HE" userId="ea38959cbe40514d" providerId="LiveId" clId="{8530FA91-7DB0-47CD-8980-A683A94CD795}" dt="2024-12-01T20:47:53.329" v="2433"/>
          <ac:spMkLst>
            <pc:docMk/>
            <pc:sldMk cId="788010277" sldId="313"/>
            <ac:spMk id="51" creationId="{F8748E22-6DB1-355A-5C19-EDFB3C59B8C9}"/>
          </ac:spMkLst>
        </pc:spChg>
        <pc:grpChg chg="add mod">
          <ac:chgData name="JIAYING HE" userId="ea38959cbe40514d" providerId="LiveId" clId="{8530FA91-7DB0-47CD-8980-A683A94CD795}" dt="2024-12-01T20:47:11.055" v="2404" actId="1076"/>
          <ac:grpSpMkLst>
            <pc:docMk/>
            <pc:sldMk cId="788010277" sldId="313"/>
            <ac:grpSpMk id="21" creationId="{0EE2CFD2-6746-AE3C-F22B-13DC357F1973}"/>
          </ac:grpSpMkLst>
        </pc:grpChg>
        <pc:graphicFrameChg chg="add del mod modGraphic">
          <ac:chgData name="JIAYING HE" userId="ea38959cbe40514d" providerId="LiveId" clId="{8530FA91-7DB0-47CD-8980-A683A94CD795}" dt="2024-12-01T21:23:34.994" v="2690" actId="478"/>
          <ac:graphicFrameMkLst>
            <pc:docMk/>
            <pc:sldMk cId="788010277" sldId="313"/>
            <ac:graphicFrameMk id="7" creationId="{B397438F-3FE7-07C4-ABBF-0DD304325F8E}"/>
          </ac:graphicFrameMkLst>
        </pc:graphicFrameChg>
        <pc:picChg chg="add mod">
          <ac:chgData name="JIAYING HE" userId="ea38959cbe40514d" providerId="LiveId" clId="{8530FA91-7DB0-47CD-8980-A683A94CD795}" dt="2024-12-01T20:59:25.327" v="2521" actId="1076"/>
          <ac:picMkLst>
            <pc:docMk/>
            <pc:sldMk cId="788010277" sldId="313"/>
            <ac:picMk id="3074" creationId="{285F9243-F360-2066-51F6-97D02E822480}"/>
          </ac:picMkLst>
        </pc:picChg>
      </pc:sldChg>
      <pc:sldChg chg="modSp mod">
        <pc:chgData name="JIAYING HE" userId="ea38959cbe40514d" providerId="LiveId" clId="{8530FA91-7DB0-47CD-8980-A683A94CD795}" dt="2024-12-09T01:23:10.736" v="3429" actId="1076"/>
        <pc:sldMkLst>
          <pc:docMk/>
          <pc:sldMk cId="1362216306" sldId="314"/>
        </pc:sldMkLst>
        <pc:spChg chg="mod">
          <ac:chgData name="JIAYING HE" userId="ea38959cbe40514d" providerId="LiveId" clId="{8530FA91-7DB0-47CD-8980-A683A94CD795}" dt="2024-12-09T01:23:10.736" v="3429" actId="1076"/>
          <ac:spMkLst>
            <pc:docMk/>
            <pc:sldMk cId="1362216306" sldId="314"/>
            <ac:spMk id="2" creationId="{889B48C5-7804-35D5-123B-48A566408EC0}"/>
          </ac:spMkLst>
        </pc:spChg>
        <pc:spChg chg="mod">
          <ac:chgData name="JIAYING HE" userId="ea38959cbe40514d" providerId="LiveId" clId="{8530FA91-7DB0-47CD-8980-A683A94CD795}" dt="2024-12-09T01:22:33.364" v="3421" actId="1076"/>
          <ac:spMkLst>
            <pc:docMk/>
            <pc:sldMk cId="1362216306" sldId="314"/>
            <ac:spMk id="3" creationId="{C91D6367-F4F8-C29E-6A79-EB57F7355AA0}"/>
          </ac:spMkLst>
        </pc:spChg>
      </pc:sldChg>
      <pc:sldChg chg="modSp mod">
        <pc:chgData name="JIAYING HE" userId="ea38959cbe40514d" providerId="LiveId" clId="{8530FA91-7DB0-47CD-8980-A683A94CD795}" dt="2024-12-09T01:24:02.742" v="3435" actId="1076"/>
        <pc:sldMkLst>
          <pc:docMk/>
          <pc:sldMk cId="714138696" sldId="315"/>
        </pc:sldMkLst>
        <pc:spChg chg="mod">
          <ac:chgData name="JIAYING HE" userId="ea38959cbe40514d" providerId="LiveId" clId="{8530FA91-7DB0-47CD-8980-A683A94CD795}" dt="2024-12-09T01:23:15.348" v="3430" actId="1076"/>
          <ac:spMkLst>
            <pc:docMk/>
            <pc:sldMk cId="714138696" sldId="315"/>
            <ac:spMk id="2" creationId="{C3EC609E-B99B-3A36-3B28-F928C350CE63}"/>
          </ac:spMkLst>
        </pc:spChg>
        <pc:spChg chg="mod">
          <ac:chgData name="JIAYING HE" userId="ea38959cbe40514d" providerId="LiveId" clId="{8530FA91-7DB0-47CD-8980-A683A94CD795}" dt="2024-12-09T01:24:02.742" v="3435" actId="1076"/>
          <ac:spMkLst>
            <pc:docMk/>
            <pc:sldMk cId="714138696" sldId="315"/>
            <ac:spMk id="3" creationId="{F3F15B2A-6D86-74AC-0B26-F3E02C99E0FC}"/>
          </ac:spMkLst>
        </pc:spChg>
      </pc:sldChg>
      <pc:sldChg chg="modSp mod">
        <pc:chgData name="JIAYING HE" userId="ea38959cbe40514d" providerId="LiveId" clId="{8530FA91-7DB0-47CD-8980-A683A94CD795}" dt="2024-12-09T01:24:05.634" v="3436" actId="1076"/>
        <pc:sldMkLst>
          <pc:docMk/>
          <pc:sldMk cId="2242915156" sldId="316"/>
        </pc:sldMkLst>
        <pc:spChg chg="mod">
          <ac:chgData name="JIAYING HE" userId="ea38959cbe40514d" providerId="LiveId" clId="{8530FA91-7DB0-47CD-8980-A683A94CD795}" dt="2024-12-09T01:23:01.024" v="3427" actId="1076"/>
          <ac:spMkLst>
            <pc:docMk/>
            <pc:sldMk cId="2242915156" sldId="316"/>
            <ac:spMk id="2" creationId="{5543CF42-2354-1D41-04C6-F00A1B969988}"/>
          </ac:spMkLst>
        </pc:spChg>
        <pc:spChg chg="mod">
          <ac:chgData name="JIAYING HE" userId="ea38959cbe40514d" providerId="LiveId" clId="{8530FA91-7DB0-47CD-8980-A683A94CD795}" dt="2024-12-09T01:24:05.634" v="3436" actId="1076"/>
          <ac:spMkLst>
            <pc:docMk/>
            <pc:sldMk cId="2242915156" sldId="316"/>
            <ac:spMk id="3" creationId="{492B2F17-E77F-DD11-7ED2-B4433ECEE535}"/>
          </ac:spMkLst>
        </pc:spChg>
      </pc:sldChg>
      <pc:sldChg chg="modSp mod">
        <pc:chgData name="JIAYING HE" userId="ea38959cbe40514d" providerId="LiveId" clId="{8530FA91-7DB0-47CD-8980-A683A94CD795}" dt="2024-12-09T01:32:02.377" v="3545" actId="20577"/>
        <pc:sldMkLst>
          <pc:docMk/>
          <pc:sldMk cId="731931050" sldId="319"/>
        </pc:sldMkLst>
        <pc:spChg chg="mod">
          <ac:chgData name="JIAYING HE" userId="ea38959cbe40514d" providerId="LiveId" clId="{8530FA91-7DB0-47CD-8980-A683A94CD795}" dt="2024-12-09T01:31:53.917" v="3544" actId="1076"/>
          <ac:spMkLst>
            <pc:docMk/>
            <pc:sldMk cId="731931050" sldId="319"/>
            <ac:spMk id="2" creationId="{7D773214-6F6B-21BC-C27F-6FD9D3D77DFA}"/>
          </ac:spMkLst>
        </pc:spChg>
        <pc:spChg chg="mod">
          <ac:chgData name="JIAYING HE" userId="ea38959cbe40514d" providerId="LiveId" clId="{8530FA91-7DB0-47CD-8980-A683A94CD795}" dt="2024-12-09T01:32:02.377" v="3545" actId="20577"/>
          <ac:spMkLst>
            <pc:docMk/>
            <pc:sldMk cId="731931050" sldId="319"/>
            <ac:spMk id="3" creationId="{903CFB58-F82E-397B-A922-D76821FA07C1}"/>
          </ac:spMkLst>
        </pc:spChg>
      </pc:sldChg>
      <pc:sldChg chg="modSp mod">
        <pc:chgData name="JIAYING HE" userId="ea38959cbe40514d" providerId="LiveId" clId="{8530FA91-7DB0-47CD-8980-A683A94CD795}" dt="2024-12-09T01:20:58.335" v="3412" actId="21"/>
        <pc:sldMkLst>
          <pc:docMk/>
          <pc:sldMk cId="3024935023" sldId="320"/>
        </pc:sldMkLst>
        <pc:spChg chg="mod">
          <ac:chgData name="JIAYING HE" userId="ea38959cbe40514d" providerId="LiveId" clId="{8530FA91-7DB0-47CD-8980-A683A94CD795}" dt="2024-12-09T01:20:58.335" v="3412" actId="21"/>
          <ac:spMkLst>
            <pc:docMk/>
            <pc:sldMk cId="3024935023" sldId="320"/>
            <ac:spMk id="2" creationId="{FE68096D-FAA0-1B9F-8BA5-408E2EC86E3D}"/>
          </ac:spMkLst>
        </pc:spChg>
      </pc:sldChg>
      <pc:sldChg chg="addSp delSp modSp add del mod delAnim">
        <pc:chgData name="JIAYING HE" userId="ea38959cbe40514d" providerId="LiveId" clId="{8530FA91-7DB0-47CD-8980-A683A94CD795}" dt="2024-12-08T19:19:18.174" v="3015" actId="20577"/>
        <pc:sldMkLst>
          <pc:docMk/>
          <pc:sldMk cId="1462940449" sldId="321"/>
        </pc:sldMkLst>
        <pc:spChg chg="add del mod">
          <ac:chgData name="JIAYING HE" userId="ea38959cbe40514d" providerId="LiveId" clId="{8530FA91-7DB0-47CD-8980-A683A94CD795}" dt="2024-12-08T19:18:15.008" v="2907" actId="478"/>
          <ac:spMkLst>
            <pc:docMk/>
            <pc:sldMk cId="1462940449" sldId="321"/>
            <ac:spMk id="3" creationId="{509EB718-B65F-D60A-52E7-874CD2642DAA}"/>
          </ac:spMkLst>
        </pc:spChg>
        <pc:spChg chg="del">
          <ac:chgData name="JIAYING HE" userId="ea38959cbe40514d" providerId="LiveId" clId="{8530FA91-7DB0-47CD-8980-A683A94CD795}" dt="2024-12-08T19:18:15.915" v="2908" actId="478"/>
          <ac:spMkLst>
            <pc:docMk/>
            <pc:sldMk cId="1462940449" sldId="321"/>
            <ac:spMk id="8" creationId="{FDCFC079-CCE9-6931-5241-32936321AD8C}"/>
          </ac:spMkLst>
        </pc:spChg>
        <pc:spChg chg="mod">
          <ac:chgData name="JIAYING HE" userId="ea38959cbe40514d" providerId="LiveId" clId="{8530FA91-7DB0-47CD-8980-A683A94CD795}" dt="2024-12-08T19:18:56.873" v="3013" actId="403"/>
          <ac:spMkLst>
            <pc:docMk/>
            <pc:sldMk cId="1462940449" sldId="321"/>
            <ac:spMk id="108" creationId="{098D23A0-320B-FB50-8202-27DD0968D25D}"/>
          </ac:spMkLst>
        </pc:spChg>
        <pc:spChg chg="mod">
          <ac:chgData name="JIAYING HE" userId="ea38959cbe40514d" providerId="LiveId" clId="{8530FA91-7DB0-47CD-8980-A683A94CD795}" dt="2024-12-08T19:19:18.174" v="3015" actId="20577"/>
          <ac:spMkLst>
            <pc:docMk/>
            <pc:sldMk cId="1462940449" sldId="321"/>
            <ac:spMk id="109" creationId="{95DDDB9B-378C-F8AE-FD29-87C09421241E}"/>
          </ac:spMkLst>
        </pc:spChg>
        <pc:spChg chg="del">
          <ac:chgData name="JIAYING HE" userId="ea38959cbe40514d" providerId="LiveId" clId="{8530FA91-7DB0-47CD-8980-A683A94CD795}" dt="2024-12-08T19:18:13.894" v="2905" actId="478"/>
          <ac:spMkLst>
            <pc:docMk/>
            <pc:sldMk cId="1462940449" sldId="321"/>
            <ac:spMk id="110" creationId="{1CFE7D09-4A70-B61D-4CCA-FA6A235AF573}"/>
          </ac:spMkLst>
        </pc:spChg>
      </pc:sldChg>
      <pc:sldChg chg="add del">
        <pc:chgData name="JIAYING HE" userId="ea38959cbe40514d" providerId="LiveId" clId="{8530FA91-7DB0-47CD-8980-A683A94CD795}" dt="2024-12-08T19:18:07.311" v="2902"/>
        <pc:sldMkLst>
          <pc:docMk/>
          <pc:sldMk cId="462027712" sldId="322"/>
        </pc:sldMkLst>
      </pc:sldChg>
      <pc:sldChg chg="modSp mod">
        <pc:chgData name="JIAYING HE" userId="ea38959cbe40514d" providerId="LiveId" clId="{8530FA91-7DB0-47CD-8980-A683A94CD795}" dt="2024-12-09T00:21:55.304" v="3238" actId="20577"/>
        <pc:sldMkLst>
          <pc:docMk/>
          <pc:sldMk cId="692596772" sldId="322"/>
        </pc:sldMkLst>
        <pc:spChg chg="mod">
          <ac:chgData name="JIAYING HE" userId="ea38959cbe40514d" providerId="LiveId" clId="{8530FA91-7DB0-47CD-8980-A683A94CD795}" dt="2024-12-09T00:21:55.304" v="3238" actId="20577"/>
          <ac:spMkLst>
            <pc:docMk/>
            <pc:sldMk cId="692596772" sldId="322"/>
            <ac:spMk id="100" creationId="{08A9880E-69D5-1690-090E-55198CC190D7}"/>
          </ac:spMkLst>
        </pc:spChg>
      </pc:sldChg>
      <pc:sldChg chg="modSp mod">
        <pc:chgData name="JIAYING HE" userId="ea38959cbe40514d" providerId="LiveId" clId="{8530FA91-7DB0-47CD-8980-A683A94CD795}" dt="2024-12-09T10:56:30.618" v="3581" actId="20577"/>
        <pc:sldMkLst>
          <pc:docMk/>
          <pc:sldMk cId="1355328036" sldId="324"/>
        </pc:sldMkLst>
        <pc:spChg chg="mod">
          <ac:chgData name="JIAYING HE" userId="ea38959cbe40514d" providerId="LiveId" clId="{8530FA91-7DB0-47CD-8980-A683A94CD795}" dt="2024-12-09T10:56:22.982" v="3575"/>
          <ac:spMkLst>
            <pc:docMk/>
            <pc:sldMk cId="1355328036" sldId="324"/>
            <ac:spMk id="5" creationId="{FACBAE4C-D041-99E3-9CC4-84FB5991124E}"/>
          </ac:spMkLst>
        </pc:spChg>
        <pc:spChg chg="mod">
          <ac:chgData name="JIAYING HE" userId="ea38959cbe40514d" providerId="LiveId" clId="{8530FA91-7DB0-47CD-8980-A683A94CD795}" dt="2024-12-09T10:56:30.618" v="3581" actId="20577"/>
          <ac:spMkLst>
            <pc:docMk/>
            <pc:sldMk cId="1355328036" sldId="324"/>
            <ac:spMk id="9" creationId="{21512973-193B-DC56-1A05-2C550059C388}"/>
          </ac:spMkLst>
        </pc:spChg>
        <pc:spChg chg="mod">
          <ac:chgData name="JIAYING HE" userId="ea38959cbe40514d" providerId="LiveId" clId="{8530FA91-7DB0-47CD-8980-A683A94CD795}" dt="2024-12-09T00:08:21.576" v="3212" actId="20577"/>
          <ac:spMkLst>
            <pc:docMk/>
            <pc:sldMk cId="1355328036" sldId="324"/>
            <ac:spMk id="11" creationId="{5DBA40D8-1F94-32AD-E544-0610DFC17008}"/>
          </ac:spMkLst>
        </pc:spChg>
        <pc:spChg chg="mod">
          <ac:chgData name="JIAYING HE" userId="ea38959cbe40514d" providerId="LiveId" clId="{8530FA91-7DB0-47CD-8980-A683A94CD795}" dt="2024-12-09T10:54:49.598" v="3569" actId="20577"/>
          <ac:spMkLst>
            <pc:docMk/>
            <pc:sldMk cId="1355328036" sldId="324"/>
            <ac:spMk id="15" creationId="{820E4187-7223-53C4-A2BB-784CAFBADDC2}"/>
          </ac:spMkLst>
        </pc:spChg>
      </pc:sldChg>
      <pc:sldChg chg="modSp mod">
        <pc:chgData name="JIAYING HE" userId="ea38959cbe40514d" providerId="LiveId" clId="{8530FA91-7DB0-47CD-8980-A683A94CD795}" dt="2024-12-09T01:08:04.110" v="3369" actId="20577"/>
        <pc:sldMkLst>
          <pc:docMk/>
          <pc:sldMk cId="3120733720" sldId="326"/>
        </pc:sldMkLst>
        <pc:spChg chg="mod">
          <ac:chgData name="JIAYING HE" userId="ea38959cbe40514d" providerId="LiveId" clId="{8530FA91-7DB0-47CD-8980-A683A94CD795}" dt="2024-12-09T01:08:04.110" v="3369" actId="20577"/>
          <ac:spMkLst>
            <pc:docMk/>
            <pc:sldMk cId="3120733720" sldId="326"/>
            <ac:spMk id="32" creationId="{308912A2-5B8D-3930-DB4A-87C03F70F2F0}"/>
          </ac:spMkLst>
        </pc:spChg>
      </pc:sldChg>
      <pc:sldMasterChg chg="delSldLayout">
        <pc:chgData name="JIAYING HE" userId="ea38959cbe40514d" providerId="LiveId" clId="{8530FA91-7DB0-47CD-8980-A683A94CD795}" dt="2024-12-08T21:16:21.787" v="3155" actId="47"/>
        <pc:sldMasterMkLst>
          <pc:docMk/>
          <pc:sldMasterMk cId="0" sldId="2147483648"/>
        </pc:sldMasterMkLst>
        <pc:sldLayoutChg chg="del">
          <pc:chgData name="JIAYING HE" userId="ea38959cbe40514d" providerId="LiveId" clId="{8530FA91-7DB0-47CD-8980-A683A94CD795}" dt="2024-11-25T15:47:16.708" v="204" actId="47"/>
          <pc:sldLayoutMkLst>
            <pc:docMk/>
            <pc:sldMasterMk cId="0" sldId="2147483648"/>
            <pc:sldLayoutMk cId="0" sldId="2147483650"/>
          </pc:sldLayoutMkLst>
        </pc:sldLayoutChg>
        <pc:sldLayoutChg chg="del">
          <pc:chgData name="JIAYING HE" userId="ea38959cbe40514d" providerId="LiveId" clId="{8530FA91-7DB0-47CD-8980-A683A94CD795}" dt="2024-12-08T21:16:19.644" v="3153" actId="47"/>
          <pc:sldLayoutMkLst>
            <pc:docMk/>
            <pc:sldMasterMk cId="0" sldId="2147483648"/>
            <pc:sldLayoutMk cId="0" sldId="2147483654"/>
          </pc:sldLayoutMkLst>
        </pc:sldLayoutChg>
        <pc:sldLayoutChg chg="del">
          <pc:chgData name="JIAYING HE" userId="ea38959cbe40514d" providerId="LiveId" clId="{8530FA91-7DB0-47CD-8980-A683A94CD795}" dt="2024-12-08T21:16:21.787" v="3155" actId="47"/>
          <pc:sldLayoutMkLst>
            <pc:docMk/>
            <pc:sldMasterMk cId="0" sldId="2147483648"/>
            <pc:sldLayoutMk cId="0" sldId="2147483656"/>
          </pc:sldLayoutMkLst>
        </pc:sldLayoutChg>
        <pc:sldLayoutChg chg="del">
          <pc:chgData name="JIAYING HE" userId="ea38959cbe40514d" providerId="LiveId" clId="{8530FA91-7DB0-47CD-8980-A683A94CD795}" dt="2024-12-08T19:17:58.480" v="2899" actId="47"/>
          <pc:sldLayoutMkLst>
            <pc:docMk/>
            <pc:sldMasterMk cId="0" sldId="2147483648"/>
            <pc:sldLayoutMk cId="0" sldId="2147483658"/>
          </pc:sldLayoutMkLst>
        </pc:sldLayoutChg>
      </pc:sldMasterChg>
      <pc:sldMasterChg chg="del delSldLayout">
        <pc:chgData name="JIAYING HE" userId="ea38959cbe40514d" providerId="LiveId" clId="{8530FA91-7DB0-47CD-8980-A683A94CD795}" dt="2024-12-08T19:17:19.903" v="2889" actId="47"/>
        <pc:sldMasterMkLst>
          <pc:docMk/>
          <pc:sldMasterMk cId="150799367" sldId="2147483663"/>
        </pc:sldMasterMkLst>
        <pc:sldLayoutChg chg="del">
          <pc:chgData name="JIAYING HE" userId="ea38959cbe40514d" providerId="LiveId" clId="{8530FA91-7DB0-47CD-8980-A683A94CD795}" dt="2024-12-08T19:17:19.903" v="2889" actId="47"/>
          <pc:sldLayoutMkLst>
            <pc:docMk/>
            <pc:sldMasterMk cId="150799367" sldId="2147483663"/>
            <pc:sldLayoutMk cId="1767239316" sldId="2147483664"/>
          </pc:sldLayoutMkLst>
        </pc:sldLayoutChg>
        <pc:sldLayoutChg chg="del">
          <pc:chgData name="JIAYING HE" userId="ea38959cbe40514d" providerId="LiveId" clId="{8530FA91-7DB0-47CD-8980-A683A94CD795}" dt="2024-12-08T19:17:19.903" v="2889" actId="47"/>
          <pc:sldLayoutMkLst>
            <pc:docMk/>
            <pc:sldMasterMk cId="150799367" sldId="2147483663"/>
            <pc:sldLayoutMk cId="4202911429" sldId="2147483665"/>
          </pc:sldLayoutMkLst>
        </pc:sldLayoutChg>
      </pc:sldMasterChg>
    </pc:docChg>
  </pc:docChgLst>
  <pc:docChgLst>
    <pc:chgData name="Guest User" providerId="Windows Live" clId="Web-{6E0C274C-443F-949D-374B-91DFA5AB7706}"/>
    <pc:docChg chg="modSld">
      <pc:chgData name="Guest User" userId="" providerId="Windows Live" clId="Web-{6E0C274C-443F-949D-374B-91DFA5AB7706}" dt="2024-12-08T21:54:32.540" v="1" actId="20577"/>
      <pc:docMkLst>
        <pc:docMk/>
      </pc:docMkLst>
      <pc:sldChg chg="modSp">
        <pc:chgData name="Guest User" userId="" providerId="Windows Live" clId="Web-{6E0C274C-443F-949D-374B-91DFA5AB7706}" dt="2024-12-08T21:54:32.540" v="1" actId="20577"/>
        <pc:sldMkLst>
          <pc:docMk/>
          <pc:sldMk cId="2242915156" sldId="316"/>
        </pc:sldMkLst>
        <pc:spChg chg="mod">
          <ac:chgData name="Guest User" userId="" providerId="Windows Live" clId="Web-{6E0C274C-443F-949D-374B-91DFA5AB7706}" dt="2024-12-08T21:54:32.540" v="1" actId="20577"/>
          <ac:spMkLst>
            <pc:docMk/>
            <pc:sldMk cId="2242915156" sldId="316"/>
            <ac:spMk id="2" creationId="{5543CF42-2354-1D41-04C6-F00A1B969988}"/>
          </ac:spMkLst>
        </pc:spChg>
      </pc:sldChg>
    </pc:docChg>
  </pc:docChgLst>
  <pc:docChgLst>
    <pc:chgData name="Guest User" providerId="Windows Live" clId="Web-{9D55BB01-116E-27FD-090F-990FA63EEBB0}"/>
    <pc:docChg chg="modSld">
      <pc:chgData name="Guest User" userId="" providerId="Windows Live" clId="Web-{9D55BB01-116E-27FD-090F-990FA63EEBB0}" dt="2024-11-28T11:55:41.772" v="28" actId="20577"/>
      <pc:docMkLst>
        <pc:docMk/>
      </pc:docMkLst>
      <pc:sldChg chg="modSp">
        <pc:chgData name="Guest User" userId="" providerId="Windows Live" clId="Web-{9D55BB01-116E-27FD-090F-990FA63EEBB0}" dt="2024-11-28T11:55:41.772" v="28" actId="20577"/>
        <pc:sldMkLst>
          <pc:docMk/>
          <pc:sldMk cId="1401148987" sldId="310"/>
        </pc:sldMkLst>
      </pc:sldChg>
    </pc:docChg>
  </pc:docChgLst>
  <pc:docChgLst>
    <pc:chgData name="Guest User" providerId="Windows Live" clId="Web-{C8FA79C8-C542-A67F-F06C-8B3502C37708}"/>
    <pc:docChg chg="addSld delSld modSld">
      <pc:chgData name="Guest User" userId="" providerId="Windows Live" clId="Web-{C8FA79C8-C542-A67F-F06C-8B3502C37708}" dt="2024-12-03T21:36:06.751" v="394" actId="20577"/>
      <pc:docMkLst>
        <pc:docMk/>
      </pc:docMkLst>
      <pc:sldChg chg="addSp delSp modSp delAnim">
        <pc:chgData name="Guest User" userId="" providerId="Windows Live" clId="Web-{C8FA79C8-C542-A67F-F06C-8B3502C37708}" dt="2024-12-03T09:34:54.644" v="36" actId="1076"/>
        <pc:sldMkLst>
          <pc:docMk/>
          <pc:sldMk cId="103351208" sldId="299"/>
        </pc:sldMkLst>
        <pc:spChg chg="mod">
          <ac:chgData name="Guest User" userId="" providerId="Windows Live" clId="Web-{C8FA79C8-C542-A67F-F06C-8B3502C37708}" dt="2024-12-03T09:34:54.644" v="36" actId="1076"/>
          <ac:spMkLst>
            <pc:docMk/>
            <pc:sldMk cId="103351208" sldId="299"/>
            <ac:spMk id="108" creationId="{EB2FF6F6-9BBB-F4C5-2A44-92E394C4E377}"/>
          </ac:spMkLst>
        </pc:spChg>
        <pc:spChg chg="mod">
          <ac:chgData name="Guest User" userId="" providerId="Windows Live" clId="Web-{C8FA79C8-C542-A67F-F06C-8B3502C37708}" dt="2024-12-03T09:33:34.997" v="0" actId="1076"/>
          <ac:spMkLst>
            <pc:docMk/>
            <pc:sldMk cId="103351208" sldId="299"/>
            <ac:spMk id="109" creationId="{C8FABC6E-626C-D52B-885F-9166E9ADE184}"/>
          </ac:spMkLst>
        </pc:spChg>
      </pc:sldChg>
      <pc:sldChg chg="del">
        <pc:chgData name="Guest User" userId="" providerId="Windows Live" clId="Web-{C8FA79C8-C542-A67F-F06C-8B3502C37708}" dt="2024-12-03T20:31:05.023" v="37"/>
        <pc:sldMkLst>
          <pc:docMk/>
          <pc:sldMk cId="1017177638" sldId="300"/>
        </pc:sldMkLst>
      </pc:sldChg>
      <pc:sldChg chg="del">
        <pc:chgData name="Guest User" userId="" providerId="Windows Live" clId="Web-{C8FA79C8-C542-A67F-F06C-8B3502C37708}" dt="2024-12-03T20:42:34.658" v="216"/>
        <pc:sldMkLst>
          <pc:docMk/>
          <pc:sldMk cId="1966452278" sldId="301"/>
        </pc:sldMkLst>
      </pc:sldChg>
      <pc:sldChg chg="delSp modSp new">
        <pc:chgData name="Guest User" userId="" providerId="Windows Live" clId="Web-{C8FA79C8-C542-A67F-F06C-8B3502C37708}" dt="2024-12-03T21:01:41.966" v="279" actId="20577"/>
        <pc:sldMkLst>
          <pc:docMk/>
          <pc:sldMk cId="1362216306" sldId="314"/>
        </pc:sldMkLst>
        <pc:spChg chg="mod">
          <ac:chgData name="Guest User" userId="" providerId="Windows Live" clId="Web-{C8FA79C8-C542-A67F-F06C-8B3502C37708}" dt="2024-12-03T21:01:41.966" v="279" actId="20577"/>
          <ac:spMkLst>
            <pc:docMk/>
            <pc:sldMk cId="1362216306" sldId="314"/>
            <ac:spMk id="2" creationId="{889B48C5-7804-35D5-123B-48A566408EC0}"/>
          </ac:spMkLst>
        </pc:spChg>
        <pc:spChg chg="mod">
          <ac:chgData name="Guest User" userId="" providerId="Windows Live" clId="Web-{C8FA79C8-C542-A67F-F06C-8B3502C37708}" dt="2024-12-03T20:33:07.403" v="56" actId="20577"/>
          <ac:spMkLst>
            <pc:docMk/>
            <pc:sldMk cId="1362216306" sldId="314"/>
            <ac:spMk id="3" creationId="{C91D6367-F4F8-C29E-6A79-EB57F7355AA0}"/>
          </ac:spMkLst>
        </pc:spChg>
      </pc:sldChg>
      <pc:sldChg chg="delSp modSp new">
        <pc:chgData name="Guest User" userId="" providerId="Windows Live" clId="Web-{C8FA79C8-C542-A67F-F06C-8B3502C37708}" dt="2024-12-03T21:12:34.693" v="285" actId="20577"/>
        <pc:sldMkLst>
          <pc:docMk/>
          <pc:sldMk cId="714138696" sldId="315"/>
        </pc:sldMkLst>
        <pc:spChg chg="mod">
          <ac:chgData name="Guest User" userId="" providerId="Windows Live" clId="Web-{C8FA79C8-C542-A67F-F06C-8B3502C37708}" dt="2024-12-03T21:12:34.693" v="285" actId="20577"/>
          <ac:spMkLst>
            <pc:docMk/>
            <pc:sldMk cId="714138696" sldId="315"/>
            <ac:spMk id="2" creationId="{C3EC609E-B99B-3A36-3B28-F928C350CE63}"/>
          </ac:spMkLst>
        </pc:spChg>
        <pc:spChg chg="mod">
          <ac:chgData name="Guest User" userId="" providerId="Windows Live" clId="Web-{C8FA79C8-C542-A67F-F06C-8B3502C37708}" dt="2024-12-03T20:36:02.690" v="110" actId="20577"/>
          <ac:spMkLst>
            <pc:docMk/>
            <pc:sldMk cId="714138696" sldId="315"/>
            <ac:spMk id="3" creationId="{F3F15B2A-6D86-74AC-0B26-F3E02C99E0FC}"/>
          </ac:spMkLst>
        </pc:spChg>
      </pc:sldChg>
      <pc:sldChg chg="delSp modSp new">
        <pc:chgData name="Guest User" userId="" providerId="Windows Live" clId="Web-{C8FA79C8-C542-A67F-F06C-8B3502C37708}" dt="2024-12-03T21:35:18.827" v="356" actId="20577"/>
        <pc:sldMkLst>
          <pc:docMk/>
          <pc:sldMk cId="2242915156" sldId="316"/>
        </pc:sldMkLst>
        <pc:spChg chg="mod">
          <ac:chgData name="Guest User" userId="" providerId="Windows Live" clId="Web-{C8FA79C8-C542-A67F-F06C-8B3502C37708}" dt="2024-12-03T21:35:18.827" v="356" actId="20577"/>
          <ac:spMkLst>
            <pc:docMk/>
            <pc:sldMk cId="2242915156" sldId="316"/>
            <ac:spMk id="2" creationId="{5543CF42-2354-1D41-04C6-F00A1B969988}"/>
          </ac:spMkLst>
        </pc:spChg>
        <pc:spChg chg="mod">
          <ac:chgData name="Guest User" userId="" providerId="Windows Live" clId="Web-{C8FA79C8-C542-A67F-F06C-8B3502C37708}" dt="2024-12-03T20:38:25.055" v="158" actId="20577"/>
          <ac:spMkLst>
            <pc:docMk/>
            <pc:sldMk cId="2242915156" sldId="316"/>
            <ac:spMk id="3" creationId="{492B2F17-E77F-DD11-7ED2-B4433ECEE535}"/>
          </ac:spMkLst>
        </pc:spChg>
      </pc:sldChg>
      <pc:sldChg chg="delSp modSp new">
        <pc:chgData name="Guest User" userId="" providerId="Windows Live" clId="Web-{C8FA79C8-C542-A67F-F06C-8B3502C37708}" dt="2024-12-03T20:40:47.857" v="198" actId="20577"/>
        <pc:sldMkLst>
          <pc:docMk/>
          <pc:sldMk cId="3434215036" sldId="317"/>
        </pc:sldMkLst>
        <pc:spChg chg="mod">
          <ac:chgData name="Guest User" userId="" providerId="Windows Live" clId="Web-{C8FA79C8-C542-A67F-F06C-8B3502C37708}" dt="2024-12-03T20:40:22.559" v="172" actId="20577"/>
          <ac:spMkLst>
            <pc:docMk/>
            <pc:sldMk cId="3434215036" sldId="317"/>
            <ac:spMk id="2" creationId="{E60A4EF6-06D7-A2F0-308F-AC29322C9DED}"/>
          </ac:spMkLst>
        </pc:spChg>
        <pc:spChg chg="mod">
          <ac:chgData name="Guest User" userId="" providerId="Windows Live" clId="Web-{C8FA79C8-C542-A67F-F06C-8B3502C37708}" dt="2024-12-03T20:40:47.857" v="198" actId="20577"/>
          <ac:spMkLst>
            <pc:docMk/>
            <pc:sldMk cId="3434215036" sldId="317"/>
            <ac:spMk id="3" creationId="{E7987628-B7AD-1A5E-9CFC-E024ED348A2F}"/>
          </ac:spMkLst>
        </pc:spChg>
      </pc:sldChg>
      <pc:sldChg chg="delSp modSp new">
        <pc:chgData name="Guest User" userId="" providerId="Windows Live" clId="Web-{C8FA79C8-C542-A67F-F06C-8B3502C37708}" dt="2024-12-03T21:36:06.751" v="394" actId="20577"/>
        <pc:sldMkLst>
          <pc:docMk/>
          <pc:sldMk cId="221286285" sldId="318"/>
        </pc:sldMkLst>
        <pc:spChg chg="mod">
          <ac:chgData name="Guest User" userId="" providerId="Windows Live" clId="Web-{C8FA79C8-C542-A67F-F06C-8B3502C37708}" dt="2024-12-03T21:36:06.751" v="394" actId="20577"/>
          <ac:spMkLst>
            <pc:docMk/>
            <pc:sldMk cId="221286285" sldId="318"/>
            <ac:spMk id="2" creationId="{BED9B4E5-8E19-D47D-24CD-656B018CE2D0}"/>
          </ac:spMkLst>
        </pc:spChg>
        <pc:spChg chg="mod">
          <ac:chgData name="Guest User" userId="" providerId="Windows Live" clId="Web-{C8FA79C8-C542-A67F-F06C-8B3502C37708}" dt="2024-12-03T20:41:48.219" v="210" actId="20577"/>
          <ac:spMkLst>
            <pc:docMk/>
            <pc:sldMk cId="221286285" sldId="318"/>
            <ac:spMk id="3" creationId="{B4444394-E6D6-9E0A-9338-02FA57533A27}"/>
          </ac:spMkLst>
        </pc:spChg>
      </pc:sldChg>
    </pc:docChg>
  </pc:docChgLst>
  <pc:docChgLst>
    <pc:chgData name="Guest User" providerId="Windows Live" clId="Web-{3DC28A63-D4CB-44CA-EF02-2CB7C9B5543D}"/>
    <pc:docChg chg="addSld modSld">
      <pc:chgData name="Guest User" userId="" providerId="Windows Live" clId="Web-{3DC28A63-D4CB-44CA-EF02-2CB7C9B5543D}" dt="2024-12-07T00:06:41.703" v="53" actId="20577"/>
      <pc:docMkLst>
        <pc:docMk/>
      </pc:docMkLst>
      <pc:sldChg chg="modSp">
        <pc:chgData name="Guest User" userId="" providerId="Windows Live" clId="Web-{3DC28A63-D4CB-44CA-EF02-2CB7C9B5543D}" dt="2024-12-06T12:15:27.741" v="45" actId="20577"/>
        <pc:sldMkLst>
          <pc:docMk/>
          <pc:sldMk cId="3434215036" sldId="317"/>
        </pc:sldMkLst>
        <pc:spChg chg="mod">
          <ac:chgData name="Guest User" userId="" providerId="Windows Live" clId="Web-{3DC28A63-D4CB-44CA-EF02-2CB7C9B5543D}" dt="2024-12-06T12:15:27.741" v="45" actId="20577"/>
          <ac:spMkLst>
            <pc:docMk/>
            <pc:sldMk cId="3434215036" sldId="317"/>
            <ac:spMk id="2" creationId="{E60A4EF6-06D7-A2F0-308F-AC29322C9DED}"/>
          </ac:spMkLst>
        </pc:spChg>
      </pc:sldChg>
      <pc:sldChg chg="addSp modSp new">
        <pc:chgData name="Guest User" userId="" providerId="Windows Live" clId="Web-{3DC28A63-D4CB-44CA-EF02-2CB7C9B5543D}" dt="2024-12-06T12:06:00.002" v="37" actId="1076"/>
        <pc:sldMkLst>
          <pc:docMk/>
          <pc:sldMk cId="731931050" sldId="319"/>
        </pc:sldMkLst>
        <pc:spChg chg="mod">
          <ac:chgData name="Guest User" userId="" providerId="Windows Live" clId="Web-{3DC28A63-D4CB-44CA-EF02-2CB7C9B5543D}" dt="2024-12-06T12:05:54.784" v="36" actId="1076"/>
          <ac:spMkLst>
            <pc:docMk/>
            <pc:sldMk cId="731931050" sldId="319"/>
            <ac:spMk id="2" creationId="{7D773214-6F6B-21BC-C27F-6FD9D3D77DFA}"/>
          </ac:spMkLst>
        </pc:spChg>
        <pc:spChg chg="add mod">
          <ac:chgData name="Guest User" userId="" providerId="Windows Live" clId="Web-{3DC28A63-D4CB-44CA-EF02-2CB7C9B5543D}" dt="2024-12-06T12:06:00.002" v="37" actId="1076"/>
          <ac:spMkLst>
            <pc:docMk/>
            <pc:sldMk cId="731931050" sldId="319"/>
            <ac:spMk id="3" creationId="{903CFB58-F82E-397B-A922-D76821FA07C1}"/>
          </ac:spMkLst>
        </pc:spChg>
      </pc:sldChg>
      <pc:sldChg chg="modSp new">
        <pc:chgData name="Guest User" userId="" providerId="Windows Live" clId="Web-{3DC28A63-D4CB-44CA-EF02-2CB7C9B5543D}" dt="2024-12-07T00:06:41.703" v="53" actId="20577"/>
        <pc:sldMkLst>
          <pc:docMk/>
          <pc:sldMk cId="4207504654" sldId="320"/>
        </pc:sldMkLst>
      </pc:sldChg>
    </pc:docChg>
  </pc:docChgLst>
  <pc:docChgLst>
    <pc:chgData name="来宾用户" providerId="Windows Live" clId="Web-{82998E41-1BF1-4D24-CE98-94CC3E73DF69}"/>
    <pc:docChg chg="modSld">
      <pc:chgData name="来宾用户" userId="" providerId="Windows Live" clId="Web-{82998E41-1BF1-4D24-CE98-94CC3E73DF69}" dt="2024-11-25T15:12:31.511" v="3" actId="20577"/>
      <pc:docMkLst>
        <pc:docMk/>
      </pc:docMkLst>
      <pc:sldChg chg="modSp">
        <pc:chgData name="来宾用户" userId="" providerId="Windows Live" clId="Web-{82998E41-1BF1-4D24-CE98-94CC3E73DF69}" dt="2024-11-25T15:12:31.511" v="3" actId="20577"/>
        <pc:sldMkLst>
          <pc:docMk/>
          <pc:sldMk cId="0" sldId="256"/>
        </pc:sldMkLst>
        <pc:spChg chg="mod">
          <ac:chgData name="来宾用户" userId="" providerId="Windows Live" clId="Web-{82998E41-1BF1-4D24-CE98-94CC3E73DF69}" dt="2024-11-25T15:12:31.511" v="3" actId="20577"/>
          <ac:spMkLst>
            <pc:docMk/>
            <pc:sldMk cId="0" sldId="256"/>
            <ac:spMk id="78"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755DAA-CA19-4996-91FA-CBD7A7E395DA}" type="doc">
      <dgm:prSet loTypeId="urn:microsoft.com/office/officeart/2008/layout/SquareAccentList" loCatId="list" qsTypeId="urn:microsoft.com/office/officeart/2005/8/quickstyle/simple1" qsCatId="simple" csTypeId="urn:microsoft.com/office/officeart/2005/8/colors/accent1_2" csCatId="accent1" phldr="1"/>
      <dgm:spPr/>
      <dgm:t>
        <a:bodyPr/>
        <a:lstStyle/>
        <a:p>
          <a:endParaRPr lang="zh-CN" altLang="en-US"/>
        </a:p>
      </dgm:t>
    </dgm:pt>
    <dgm:pt modelId="{F814EAAC-86AA-4BF5-B906-FA66A12E75F2}">
      <dgm:prSet phldrT="[Text]"/>
      <dgm:spPr/>
      <dgm:t>
        <a:bodyPr/>
        <a:lstStyle/>
        <a:p>
          <a:r>
            <a:rPr lang="en-US" altLang="zh-CN"/>
            <a:t>Strategies</a:t>
          </a:r>
          <a:endParaRPr lang="zh-CN" altLang="en-US"/>
        </a:p>
      </dgm:t>
    </dgm:pt>
    <dgm:pt modelId="{55313A15-CD11-4695-B936-1EA8CB604831}" type="parTrans" cxnId="{336C9069-BF35-46ED-810B-A91D0FAB3458}">
      <dgm:prSet/>
      <dgm:spPr/>
      <dgm:t>
        <a:bodyPr/>
        <a:lstStyle/>
        <a:p>
          <a:endParaRPr lang="zh-CN" altLang="en-US"/>
        </a:p>
      </dgm:t>
    </dgm:pt>
    <dgm:pt modelId="{A1F153FC-8204-4D6F-AE52-7C1002289BBA}" type="sibTrans" cxnId="{336C9069-BF35-46ED-810B-A91D0FAB3458}">
      <dgm:prSet/>
      <dgm:spPr/>
      <dgm:t>
        <a:bodyPr/>
        <a:lstStyle/>
        <a:p>
          <a:endParaRPr lang="zh-CN" altLang="en-US"/>
        </a:p>
      </dgm:t>
    </dgm:pt>
    <dgm:pt modelId="{2312E94D-399C-48B2-8310-77BC6DDE23AA}">
      <dgm:prSet phldrT="[Text]"/>
      <dgm:spPr/>
      <dgm:t>
        <a:bodyPr/>
        <a:lstStyle/>
        <a:p>
          <a:r>
            <a:rPr lang="en-US" altLang="zh-CN"/>
            <a:t>1. Tool Assistance</a:t>
          </a:r>
          <a:endParaRPr lang="zh-CN" altLang="en-US"/>
        </a:p>
      </dgm:t>
    </dgm:pt>
    <dgm:pt modelId="{29B39B39-82F3-45B9-994F-E22109B308AD}" type="parTrans" cxnId="{B77688F1-6A8B-43D6-8E5F-C4DC49F5D2E4}">
      <dgm:prSet/>
      <dgm:spPr/>
      <dgm:t>
        <a:bodyPr/>
        <a:lstStyle/>
        <a:p>
          <a:endParaRPr lang="zh-CN" altLang="en-US"/>
        </a:p>
      </dgm:t>
    </dgm:pt>
    <dgm:pt modelId="{68876EE0-EA42-4900-BBEC-6ED21645397A}" type="sibTrans" cxnId="{B77688F1-6A8B-43D6-8E5F-C4DC49F5D2E4}">
      <dgm:prSet/>
      <dgm:spPr/>
      <dgm:t>
        <a:bodyPr/>
        <a:lstStyle/>
        <a:p>
          <a:endParaRPr lang="zh-CN" altLang="en-US"/>
        </a:p>
      </dgm:t>
    </dgm:pt>
    <dgm:pt modelId="{50836A8D-389A-4175-97B8-81FF6AC53EB2}">
      <dgm:prSet phldrT="[Text]"/>
      <dgm:spPr/>
      <dgm:t>
        <a:bodyPr/>
        <a:lstStyle/>
        <a:p>
          <a:r>
            <a:rPr lang="en-US" altLang="zh-CN"/>
            <a:t>2. Avoid Slangs</a:t>
          </a:r>
          <a:endParaRPr lang="zh-CN" altLang="en-US"/>
        </a:p>
      </dgm:t>
    </dgm:pt>
    <dgm:pt modelId="{43679455-AA8F-4C60-9A7B-9D2F8C12995C}" type="parTrans" cxnId="{28BC25AD-2F68-4C05-B4CA-E197A691038D}">
      <dgm:prSet/>
      <dgm:spPr/>
      <dgm:t>
        <a:bodyPr/>
        <a:lstStyle/>
        <a:p>
          <a:endParaRPr lang="zh-CN" altLang="en-US"/>
        </a:p>
      </dgm:t>
    </dgm:pt>
    <dgm:pt modelId="{E5DC3EEA-3F83-40AD-9C70-083E26DDA2DA}" type="sibTrans" cxnId="{28BC25AD-2F68-4C05-B4CA-E197A691038D}">
      <dgm:prSet/>
      <dgm:spPr/>
      <dgm:t>
        <a:bodyPr/>
        <a:lstStyle/>
        <a:p>
          <a:endParaRPr lang="zh-CN" altLang="en-US"/>
        </a:p>
      </dgm:t>
    </dgm:pt>
    <dgm:pt modelId="{EFAD0179-D050-4494-A539-8A828A5D9AF6}">
      <dgm:prSet phldrT="[Text]"/>
      <dgm:spPr/>
      <dgm:t>
        <a:bodyPr/>
        <a:lstStyle/>
        <a:p>
          <a:r>
            <a:rPr lang="en-US" altLang="zh-CN"/>
            <a:t>3. Adapt flexibly</a:t>
          </a:r>
          <a:endParaRPr lang="zh-CN" altLang="en-US"/>
        </a:p>
      </dgm:t>
    </dgm:pt>
    <dgm:pt modelId="{E7170CB0-8408-4C21-9DF8-534A17FB47F0}" type="parTrans" cxnId="{B1D81D08-C4CB-4E80-8CEB-05B3AF6BBC9B}">
      <dgm:prSet/>
      <dgm:spPr/>
      <dgm:t>
        <a:bodyPr/>
        <a:lstStyle/>
        <a:p>
          <a:endParaRPr lang="zh-CN" altLang="en-US"/>
        </a:p>
      </dgm:t>
    </dgm:pt>
    <dgm:pt modelId="{106A591C-FCFC-4E65-8A69-5963D1F1C732}" type="sibTrans" cxnId="{B1D81D08-C4CB-4E80-8CEB-05B3AF6BBC9B}">
      <dgm:prSet/>
      <dgm:spPr/>
      <dgm:t>
        <a:bodyPr/>
        <a:lstStyle/>
        <a:p>
          <a:endParaRPr lang="zh-CN" altLang="en-US"/>
        </a:p>
      </dgm:t>
    </dgm:pt>
    <dgm:pt modelId="{E7A54B41-4A3B-4BC3-9708-9A024B2EDB5D}" type="pres">
      <dgm:prSet presAssocID="{E8755DAA-CA19-4996-91FA-CBD7A7E395DA}" presName="layout" presStyleCnt="0">
        <dgm:presLayoutVars>
          <dgm:chMax/>
          <dgm:chPref/>
          <dgm:dir/>
          <dgm:resizeHandles/>
        </dgm:presLayoutVars>
      </dgm:prSet>
      <dgm:spPr/>
    </dgm:pt>
    <dgm:pt modelId="{70AC625A-B6C0-4320-B4CC-EF69E97416C5}" type="pres">
      <dgm:prSet presAssocID="{F814EAAC-86AA-4BF5-B906-FA66A12E75F2}" presName="root" presStyleCnt="0">
        <dgm:presLayoutVars>
          <dgm:chMax/>
          <dgm:chPref/>
        </dgm:presLayoutVars>
      </dgm:prSet>
      <dgm:spPr/>
    </dgm:pt>
    <dgm:pt modelId="{14D42FA4-1269-4977-AED4-ECD9EC039294}" type="pres">
      <dgm:prSet presAssocID="{F814EAAC-86AA-4BF5-B906-FA66A12E75F2}" presName="rootComposite" presStyleCnt="0">
        <dgm:presLayoutVars/>
      </dgm:prSet>
      <dgm:spPr/>
    </dgm:pt>
    <dgm:pt modelId="{15E3E352-D54F-4754-846E-205E306E33DA}" type="pres">
      <dgm:prSet presAssocID="{F814EAAC-86AA-4BF5-B906-FA66A12E75F2}" presName="ParentAccent" presStyleLbl="alignNode1" presStyleIdx="0" presStyleCnt="1"/>
      <dgm:spPr/>
    </dgm:pt>
    <dgm:pt modelId="{958C9D62-5327-4513-BACD-AA8D7334512C}" type="pres">
      <dgm:prSet presAssocID="{F814EAAC-86AA-4BF5-B906-FA66A12E75F2}" presName="ParentSmallAccent" presStyleLbl="fgAcc1" presStyleIdx="0" presStyleCnt="1"/>
      <dgm:spPr/>
    </dgm:pt>
    <dgm:pt modelId="{100BDABA-41AA-4343-8DF6-6789AE369C04}" type="pres">
      <dgm:prSet presAssocID="{F814EAAC-86AA-4BF5-B906-FA66A12E75F2}" presName="Parent" presStyleLbl="revTx" presStyleIdx="0" presStyleCnt="4">
        <dgm:presLayoutVars>
          <dgm:chMax/>
          <dgm:chPref val="4"/>
          <dgm:bulletEnabled val="1"/>
        </dgm:presLayoutVars>
      </dgm:prSet>
      <dgm:spPr/>
    </dgm:pt>
    <dgm:pt modelId="{67433497-A987-465F-83F2-4B67E509F014}" type="pres">
      <dgm:prSet presAssocID="{F814EAAC-86AA-4BF5-B906-FA66A12E75F2}" presName="childShape" presStyleCnt="0">
        <dgm:presLayoutVars>
          <dgm:chMax val="0"/>
          <dgm:chPref val="0"/>
        </dgm:presLayoutVars>
      </dgm:prSet>
      <dgm:spPr/>
    </dgm:pt>
    <dgm:pt modelId="{4D279922-BE46-4120-8A44-549272ABFE6F}" type="pres">
      <dgm:prSet presAssocID="{2312E94D-399C-48B2-8310-77BC6DDE23AA}" presName="childComposite" presStyleCnt="0">
        <dgm:presLayoutVars>
          <dgm:chMax val="0"/>
          <dgm:chPref val="0"/>
        </dgm:presLayoutVars>
      </dgm:prSet>
      <dgm:spPr/>
    </dgm:pt>
    <dgm:pt modelId="{81DEEB83-A636-42A8-A98C-66DA28B9E101}" type="pres">
      <dgm:prSet presAssocID="{2312E94D-399C-48B2-8310-77BC6DDE23AA}" presName="ChildAccent" presStyleLbl="solidFgAcc1" presStyleIdx="0" presStyleCnt="3"/>
      <dgm:spPr/>
    </dgm:pt>
    <dgm:pt modelId="{0F27758D-87DA-4493-A84B-2DE0AA9CCBF7}" type="pres">
      <dgm:prSet presAssocID="{2312E94D-399C-48B2-8310-77BC6DDE23AA}" presName="Child" presStyleLbl="revTx" presStyleIdx="1" presStyleCnt="4">
        <dgm:presLayoutVars>
          <dgm:chMax val="0"/>
          <dgm:chPref val="0"/>
          <dgm:bulletEnabled val="1"/>
        </dgm:presLayoutVars>
      </dgm:prSet>
      <dgm:spPr/>
    </dgm:pt>
    <dgm:pt modelId="{DCD2624C-FD93-4BB6-A2AA-150081A6824D}" type="pres">
      <dgm:prSet presAssocID="{50836A8D-389A-4175-97B8-81FF6AC53EB2}" presName="childComposite" presStyleCnt="0">
        <dgm:presLayoutVars>
          <dgm:chMax val="0"/>
          <dgm:chPref val="0"/>
        </dgm:presLayoutVars>
      </dgm:prSet>
      <dgm:spPr/>
    </dgm:pt>
    <dgm:pt modelId="{B9F1AD31-B580-4854-A744-145D6B47E7AF}" type="pres">
      <dgm:prSet presAssocID="{50836A8D-389A-4175-97B8-81FF6AC53EB2}" presName="ChildAccent" presStyleLbl="solidFgAcc1" presStyleIdx="1" presStyleCnt="3"/>
      <dgm:spPr/>
    </dgm:pt>
    <dgm:pt modelId="{7D94A39B-6674-445B-A7D3-F72FE23614C0}" type="pres">
      <dgm:prSet presAssocID="{50836A8D-389A-4175-97B8-81FF6AC53EB2}" presName="Child" presStyleLbl="revTx" presStyleIdx="2" presStyleCnt="4">
        <dgm:presLayoutVars>
          <dgm:chMax val="0"/>
          <dgm:chPref val="0"/>
          <dgm:bulletEnabled val="1"/>
        </dgm:presLayoutVars>
      </dgm:prSet>
      <dgm:spPr/>
    </dgm:pt>
    <dgm:pt modelId="{53EAB4DE-B21B-4F97-9243-52BA1ABD84A1}" type="pres">
      <dgm:prSet presAssocID="{EFAD0179-D050-4494-A539-8A828A5D9AF6}" presName="childComposite" presStyleCnt="0">
        <dgm:presLayoutVars>
          <dgm:chMax val="0"/>
          <dgm:chPref val="0"/>
        </dgm:presLayoutVars>
      </dgm:prSet>
      <dgm:spPr/>
    </dgm:pt>
    <dgm:pt modelId="{C1380BCE-2D43-47FB-BC65-A56B3BD56F82}" type="pres">
      <dgm:prSet presAssocID="{EFAD0179-D050-4494-A539-8A828A5D9AF6}" presName="ChildAccent" presStyleLbl="solidFgAcc1" presStyleIdx="2" presStyleCnt="3"/>
      <dgm:spPr/>
    </dgm:pt>
    <dgm:pt modelId="{80D9512F-1D99-4E9D-B7D9-25C848EE1A68}" type="pres">
      <dgm:prSet presAssocID="{EFAD0179-D050-4494-A539-8A828A5D9AF6}" presName="Child" presStyleLbl="revTx" presStyleIdx="3" presStyleCnt="4">
        <dgm:presLayoutVars>
          <dgm:chMax val="0"/>
          <dgm:chPref val="0"/>
          <dgm:bulletEnabled val="1"/>
        </dgm:presLayoutVars>
      </dgm:prSet>
      <dgm:spPr/>
    </dgm:pt>
  </dgm:ptLst>
  <dgm:cxnLst>
    <dgm:cxn modelId="{B1D81D08-C4CB-4E80-8CEB-05B3AF6BBC9B}" srcId="{F814EAAC-86AA-4BF5-B906-FA66A12E75F2}" destId="{EFAD0179-D050-4494-A539-8A828A5D9AF6}" srcOrd="2" destOrd="0" parTransId="{E7170CB0-8408-4C21-9DF8-534A17FB47F0}" sibTransId="{106A591C-FCFC-4E65-8A69-5963D1F1C732}"/>
    <dgm:cxn modelId="{FB851C63-EA72-4B78-893A-B63700E86E7C}" type="presOf" srcId="{EFAD0179-D050-4494-A539-8A828A5D9AF6}" destId="{80D9512F-1D99-4E9D-B7D9-25C848EE1A68}" srcOrd="0" destOrd="0" presId="urn:microsoft.com/office/officeart/2008/layout/SquareAccentList"/>
    <dgm:cxn modelId="{336C9069-BF35-46ED-810B-A91D0FAB3458}" srcId="{E8755DAA-CA19-4996-91FA-CBD7A7E395DA}" destId="{F814EAAC-86AA-4BF5-B906-FA66A12E75F2}" srcOrd="0" destOrd="0" parTransId="{55313A15-CD11-4695-B936-1EA8CB604831}" sibTransId="{A1F153FC-8204-4D6F-AE52-7C1002289BBA}"/>
    <dgm:cxn modelId="{4DA26994-A30E-4B67-93E8-38BA7C2664EC}" type="presOf" srcId="{E8755DAA-CA19-4996-91FA-CBD7A7E395DA}" destId="{E7A54B41-4A3B-4BC3-9708-9A024B2EDB5D}" srcOrd="0" destOrd="0" presId="urn:microsoft.com/office/officeart/2008/layout/SquareAccentList"/>
    <dgm:cxn modelId="{28BC25AD-2F68-4C05-B4CA-E197A691038D}" srcId="{F814EAAC-86AA-4BF5-B906-FA66A12E75F2}" destId="{50836A8D-389A-4175-97B8-81FF6AC53EB2}" srcOrd="1" destOrd="0" parTransId="{43679455-AA8F-4C60-9A7B-9D2F8C12995C}" sibTransId="{E5DC3EEA-3F83-40AD-9C70-083E26DDA2DA}"/>
    <dgm:cxn modelId="{43346CB2-8468-4361-8D87-831FE54F86B9}" type="presOf" srcId="{2312E94D-399C-48B2-8310-77BC6DDE23AA}" destId="{0F27758D-87DA-4493-A84B-2DE0AA9CCBF7}" srcOrd="0" destOrd="0" presId="urn:microsoft.com/office/officeart/2008/layout/SquareAccentList"/>
    <dgm:cxn modelId="{B88E77BB-7E79-4E4D-A14F-69A779656D6F}" type="presOf" srcId="{50836A8D-389A-4175-97B8-81FF6AC53EB2}" destId="{7D94A39B-6674-445B-A7D3-F72FE23614C0}" srcOrd="0" destOrd="0" presId="urn:microsoft.com/office/officeart/2008/layout/SquareAccentList"/>
    <dgm:cxn modelId="{B77688F1-6A8B-43D6-8E5F-C4DC49F5D2E4}" srcId="{F814EAAC-86AA-4BF5-B906-FA66A12E75F2}" destId="{2312E94D-399C-48B2-8310-77BC6DDE23AA}" srcOrd="0" destOrd="0" parTransId="{29B39B39-82F3-45B9-994F-E22109B308AD}" sibTransId="{68876EE0-EA42-4900-BBEC-6ED21645397A}"/>
    <dgm:cxn modelId="{11E593F7-5796-4BF5-9808-A97956278F62}" type="presOf" srcId="{F814EAAC-86AA-4BF5-B906-FA66A12E75F2}" destId="{100BDABA-41AA-4343-8DF6-6789AE369C04}" srcOrd="0" destOrd="0" presId="urn:microsoft.com/office/officeart/2008/layout/SquareAccentList"/>
    <dgm:cxn modelId="{E02CA3CE-28C6-4D16-9613-6B1A291917C5}" type="presParOf" srcId="{E7A54B41-4A3B-4BC3-9708-9A024B2EDB5D}" destId="{70AC625A-B6C0-4320-B4CC-EF69E97416C5}" srcOrd="0" destOrd="0" presId="urn:microsoft.com/office/officeart/2008/layout/SquareAccentList"/>
    <dgm:cxn modelId="{B48FB9E5-A3E9-4821-A113-33E9405A7644}" type="presParOf" srcId="{70AC625A-B6C0-4320-B4CC-EF69E97416C5}" destId="{14D42FA4-1269-4977-AED4-ECD9EC039294}" srcOrd="0" destOrd="0" presId="urn:microsoft.com/office/officeart/2008/layout/SquareAccentList"/>
    <dgm:cxn modelId="{CE3BE180-A20D-40BB-A181-444497AED9E7}" type="presParOf" srcId="{14D42FA4-1269-4977-AED4-ECD9EC039294}" destId="{15E3E352-D54F-4754-846E-205E306E33DA}" srcOrd="0" destOrd="0" presId="urn:microsoft.com/office/officeart/2008/layout/SquareAccentList"/>
    <dgm:cxn modelId="{C4DA1F9A-BE7B-4837-884E-D9587637ECF2}" type="presParOf" srcId="{14D42FA4-1269-4977-AED4-ECD9EC039294}" destId="{958C9D62-5327-4513-BACD-AA8D7334512C}" srcOrd="1" destOrd="0" presId="urn:microsoft.com/office/officeart/2008/layout/SquareAccentList"/>
    <dgm:cxn modelId="{29328DEA-061C-4CA3-A007-282599E64064}" type="presParOf" srcId="{14D42FA4-1269-4977-AED4-ECD9EC039294}" destId="{100BDABA-41AA-4343-8DF6-6789AE369C04}" srcOrd="2" destOrd="0" presId="urn:microsoft.com/office/officeart/2008/layout/SquareAccentList"/>
    <dgm:cxn modelId="{291BAA10-2A81-49FF-93F6-F200B2C9FB9D}" type="presParOf" srcId="{70AC625A-B6C0-4320-B4CC-EF69E97416C5}" destId="{67433497-A987-465F-83F2-4B67E509F014}" srcOrd="1" destOrd="0" presId="urn:microsoft.com/office/officeart/2008/layout/SquareAccentList"/>
    <dgm:cxn modelId="{92AC0B2E-DA09-4534-BEFB-F1FFC229E085}" type="presParOf" srcId="{67433497-A987-465F-83F2-4B67E509F014}" destId="{4D279922-BE46-4120-8A44-549272ABFE6F}" srcOrd="0" destOrd="0" presId="urn:microsoft.com/office/officeart/2008/layout/SquareAccentList"/>
    <dgm:cxn modelId="{15DE1F96-CF48-4CF3-82BD-5EE1C77C60C6}" type="presParOf" srcId="{4D279922-BE46-4120-8A44-549272ABFE6F}" destId="{81DEEB83-A636-42A8-A98C-66DA28B9E101}" srcOrd="0" destOrd="0" presId="urn:microsoft.com/office/officeart/2008/layout/SquareAccentList"/>
    <dgm:cxn modelId="{827CC0E6-E745-4063-85C8-26B5EC6CE383}" type="presParOf" srcId="{4D279922-BE46-4120-8A44-549272ABFE6F}" destId="{0F27758D-87DA-4493-A84B-2DE0AA9CCBF7}" srcOrd="1" destOrd="0" presId="urn:microsoft.com/office/officeart/2008/layout/SquareAccentList"/>
    <dgm:cxn modelId="{82EFEFC4-29A6-45A3-A371-187662E03681}" type="presParOf" srcId="{67433497-A987-465F-83F2-4B67E509F014}" destId="{DCD2624C-FD93-4BB6-A2AA-150081A6824D}" srcOrd="1" destOrd="0" presId="urn:microsoft.com/office/officeart/2008/layout/SquareAccentList"/>
    <dgm:cxn modelId="{F9B1D344-1E39-4DC4-A968-D94618BB88BD}" type="presParOf" srcId="{DCD2624C-FD93-4BB6-A2AA-150081A6824D}" destId="{B9F1AD31-B580-4854-A744-145D6B47E7AF}" srcOrd="0" destOrd="0" presId="urn:microsoft.com/office/officeart/2008/layout/SquareAccentList"/>
    <dgm:cxn modelId="{28EA2407-9AFE-44C9-A69B-E2433BAA06C9}" type="presParOf" srcId="{DCD2624C-FD93-4BB6-A2AA-150081A6824D}" destId="{7D94A39B-6674-445B-A7D3-F72FE23614C0}" srcOrd="1" destOrd="0" presId="urn:microsoft.com/office/officeart/2008/layout/SquareAccentList"/>
    <dgm:cxn modelId="{EB2536D4-B187-4C89-9C6F-62DB19F21F1B}" type="presParOf" srcId="{67433497-A987-465F-83F2-4B67E509F014}" destId="{53EAB4DE-B21B-4F97-9243-52BA1ABD84A1}" srcOrd="2" destOrd="0" presId="urn:microsoft.com/office/officeart/2008/layout/SquareAccentList"/>
    <dgm:cxn modelId="{2F36D73C-D26E-49D1-B355-F849DED06229}" type="presParOf" srcId="{53EAB4DE-B21B-4F97-9243-52BA1ABD84A1}" destId="{C1380BCE-2D43-47FB-BC65-A56B3BD56F82}" srcOrd="0" destOrd="0" presId="urn:microsoft.com/office/officeart/2008/layout/SquareAccentList"/>
    <dgm:cxn modelId="{A6B73600-9FC5-4E3E-A1FD-BCD5345562A8}" type="presParOf" srcId="{53EAB4DE-B21B-4F97-9243-52BA1ABD84A1}" destId="{80D9512F-1D99-4E9D-B7D9-25C848EE1A68}" srcOrd="1" destOrd="0" presId="urn:microsoft.com/office/officeart/2008/layout/SquareAccent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783D95-3D75-4916-9658-2A1FE24A840D}"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zh-CN" altLang="en-US"/>
        </a:p>
      </dgm:t>
    </dgm:pt>
    <dgm:pt modelId="{E6641FA3-B752-4D38-80CE-15211E0AC7AA}">
      <dgm:prSet phldrT="[Text]" custT="1"/>
      <dgm:spPr/>
      <dgm:t>
        <a:bodyPr/>
        <a:lstStyle/>
        <a:p>
          <a:r>
            <a:rPr lang="en-US" altLang="zh-CN" sz="2800"/>
            <a:t>Challenge</a:t>
          </a:r>
          <a:endParaRPr lang="zh-CN" altLang="en-US" sz="2800"/>
        </a:p>
      </dgm:t>
    </dgm:pt>
    <dgm:pt modelId="{60687C8E-82BD-4AC3-BB14-43A3949D4C8B}" type="sibTrans" cxnId="{E8075AC9-94BD-44D9-B086-34C4B389ABC8}">
      <dgm:prSet/>
      <dgm:spPr/>
      <dgm:t>
        <a:bodyPr/>
        <a:lstStyle/>
        <a:p>
          <a:endParaRPr lang="zh-CN" altLang="en-US"/>
        </a:p>
      </dgm:t>
    </dgm:pt>
    <dgm:pt modelId="{26AF7BE7-6312-4C1A-ACAD-C5412821881B}" type="parTrans" cxnId="{E8075AC9-94BD-44D9-B086-34C4B389ABC8}">
      <dgm:prSet/>
      <dgm:spPr/>
      <dgm:t>
        <a:bodyPr/>
        <a:lstStyle/>
        <a:p>
          <a:endParaRPr lang="zh-CN" altLang="en-US"/>
        </a:p>
      </dgm:t>
    </dgm:pt>
    <dgm:pt modelId="{168DCD95-3F68-4F9A-962D-1CC206C16543}">
      <dgm:prSet custT="1"/>
      <dgm:spPr/>
      <dgm:t>
        <a:bodyPr/>
        <a:lstStyle/>
        <a:p>
          <a:pPr marL="114300" lvl="1" indent="-114300" algn="l" defTabSz="533400">
            <a:lnSpc>
              <a:spcPct val="90000"/>
            </a:lnSpc>
            <a:spcBef>
              <a:spcPts val="1000"/>
            </a:spcBef>
            <a:spcAft>
              <a:spcPts val="1000"/>
            </a:spcAft>
            <a:buChar char="•"/>
          </a:pPr>
          <a:r>
            <a:rPr lang="en-US" altLang="zh-CN" sz="1200" b="0" kern="1200">
              <a:latin typeface="Arial"/>
              <a:ea typeface="宋体" panose="02010600030101010101" pitchFamily="2" charset="-122"/>
              <a:cs typeface="+mn-cs"/>
            </a:rPr>
            <a:t>Higher service standards in Japan.</a:t>
          </a:r>
        </a:p>
      </dgm:t>
    </dgm:pt>
    <dgm:pt modelId="{E8C05711-53B9-4903-BEE9-90797DECC08C}" type="sibTrans" cxnId="{3E653399-A829-44C3-BDD2-1CEA536E92F8}">
      <dgm:prSet/>
      <dgm:spPr/>
      <dgm:t>
        <a:bodyPr/>
        <a:lstStyle/>
        <a:p>
          <a:endParaRPr lang="zh-CN" altLang="en-US"/>
        </a:p>
      </dgm:t>
    </dgm:pt>
    <dgm:pt modelId="{7656A297-AFAA-4BBE-9F05-AC5B91DEB3E0}" type="parTrans" cxnId="{3E653399-A829-44C3-BDD2-1CEA536E92F8}">
      <dgm:prSet/>
      <dgm:spPr/>
      <dgm:t>
        <a:bodyPr/>
        <a:lstStyle/>
        <a:p>
          <a:endParaRPr lang="zh-CN" altLang="en-US"/>
        </a:p>
      </dgm:t>
    </dgm:pt>
    <dgm:pt modelId="{57CEF8F4-8306-4777-8B19-5836A5C85E19}">
      <dgm:prSet custT="1"/>
      <dgm:spPr/>
      <dgm:t>
        <a:bodyPr/>
        <a:lstStyle/>
        <a:p>
          <a:pPr marL="114300" lvl="1" indent="-114300" algn="l" defTabSz="533400">
            <a:lnSpc>
              <a:spcPct val="90000"/>
            </a:lnSpc>
            <a:spcBef>
              <a:spcPct val="0"/>
            </a:spcBef>
            <a:spcAft>
              <a:spcPts val="1000"/>
            </a:spcAft>
            <a:buChar char="•"/>
          </a:pPr>
          <a:r>
            <a:rPr lang="en-US" altLang="zh-CN" sz="1200" kern="1200">
              <a:latin typeface="Arial"/>
              <a:ea typeface="宋体" panose="02010600030101010101" pitchFamily="2" charset="-122"/>
              <a:cs typeface="+mn-cs"/>
            </a:rPr>
            <a:t>IKEA’s self-service model clashed with local preferences.</a:t>
          </a:r>
        </a:p>
      </dgm:t>
    </dgm:pt>
    <dgm:pt modelId="{AA3F5F54-12B5-479E-AB8B-F61CAEB5379D}" type="sibTrans" cxnId="{2C8DC018-C2E3-413D-83EF-8CF8A201D442}">
      <dgm:prSet/>
      <dgm:spPr/>
      <dgm:t>
        <a:bodyPr/>
        <a:lstStyle/>
        <a:p>
          <a:endParaRPr lang="zh-CN" altLang="en-US"/>
        </a:p>
      </dgm:t>
    </dgm:pt>
    <dgm:pt modelId="{35D90536-0D8A-4887-BE96-89AC863A1CD0}" type="parTrans" cxnId="{2C8DC018-C2E3-413D-83EF-8CF8A201D442}">
      <dgm:prSet/>
      <dgm:spPr/>
      <dgm:t>
        <a:bodyPr/>
        <a:lstStyle/>
        <a:p>
          <a:endParaRPr lang="zh-CN" altLang="en-US"/>
        </a:p>
      </dgm:t>
    </dgm:pt>
    <dgm:pt modelId="{9A53B91E-18D7-4E90-855A-3F39301A996B}">
      <dgm:prSet custT="1"/>
      <dgm:spPr/>
      <dgm:t>
        <a:bodyPr/>
        <a:lstStyle/>
        <a:p>
          <a:pPr marL="114300" lvl="1" indent="-114300" algn="l" defTabSz="533400">
            <a:lnSpc>
              <a:spcPct val="90000"/>
            </a:lnSpc>
            <a:spcBef>
              <a:spcPct val="0"/>
            </a:spcBef>
            <a:spcAft>
              <a:spcPts val="1000"/>
            </a:spcAft>
            <a:buChar char="•"/>
          </a:pPr>
          <a:r>
            <a:rPr lang="en-US" altLang="zh-CN" sz="1200" kern="1200">
              <a:latin typeface="Arial"/>
              <a:ea typeface="宋体" panose="02010600030101010101" pitchFamily="2" charset="-122"/>
              <a:cs typeface="+mn-cs"/>
            </a:rPr>
            <a:t>Ineffective Swedish direct communication style.</a:t>
          </a:r>
        </a:p>
      </dgm:t>
    </dgm:pt>
    <dgm:pt modelId="{7756C2BE-A24D-4C20-A8CC-55852417A66A}" type="sibTrans" cxnId="{10D44F30-E71F-4BDE-AEBF-3569FB4AF379}">
      <dgm:prSet/>
      <dgm:spPr/>
      <dgm:t>
        <a:bodyPr/>
        <a:lstStyle/>
        <a:p>
          <a:endParaRPr lang="zh-CN" altLang="en-US"/>
        </a:p>
      </dgm:t>
    </dgm:pt>
    <dgm:pt modelId="{281E7C83-8748-42F6-862C-9B7365E7AF91}" type="parTrans" cxnId="{10D44F30-E71F-4BDE-AEBF-3569FB4AF379}">
      <dgm:prSet/>
      <dgm:spPr/>
      <dgm:t>
        <a:bodyPr/>
        <a:lstStyle/>
        <a:p>
          <a:endParaRPr lang="zh-CN" altLang="en-US"/>
        </a:p>
      </dgm:t>
    </dgm:pt>
    <dgm:pt modelId="{973CEBCB-42D9-48A2-92C1-47236FA8BD71}">
      <dgm:prSet custT="1"/>
      <dgm:spPr/>
      <dgm:t>
        <a:bodyPr/>
        <a:lstStyle/>
        <a:p>
          <a:r>
            <a:rPr lang="en-US" altLang="zh-CN" sz="2800"/>
            <a:t>Solution</a:t>
          </a:r>
        </a:p>
      </dgm:t>
    </dgm:pt>
    <dgm:pt modelId="{588955E6-E90E-4A60-B849-4ADBB44F65DA}" type="sibTrans" cxnId="{7FEA4405-C7F8-41D3-BDF8-AC9CDF5EC861}">
      <dgm:prSet/>
      <dgm:spPr/>
      <dgm:t>
        <a:bodyPr/>
        <a:lstStyle/>
        <a:p>
          <a:endParaRPr lang="zh-CN" altLang="en-US"/>
        </a:p>
      </dgm:t>
    </dgm:pt>
    <dgm:pt modelId="{AA3F672B-25B7-4921-9B52-F62AA6D8831A}" type="parTrans" cxnId="{7FEA4405-C7F8-41D3-BDF8-AC9CDF5EC861}">
      <dgm:prSet/>
      <dgm:spPr/>
      <dgm:t>
        <a:bodyPr/>
        <a:lstStyle/>
        <a:p>
          <a:endParaRPr lang="zh-CN" altLang="en-US"/>
        </a:p>
      </dgm:t>
    </dgm:pt>
    <dgm:pt modelId="{698B9712-74BB-40D2-8AB4-77C5FB143018}">
      <dgm:prSet custT="1"/>
      <dgm:spPr/>
      <dgm:t>
        <a:bodyPr/>
        <a:lstStyle/>
        <a:p>
          <a:pPr>
            <a:spcAft>
              <a:spcPts val="1000"/>
            </a:spcAft>
          </a:pPr>
          <a:r>
            <a:rPr lang="en-US" altLang="zh-CN" sz="1200"/>
            <a:t>Trained staff in </a:t>
          </a:r>
          <a:r>
            <a:rPr lang="en-US" altLang="zh-CN" sz="1200" b="1"/>
            <a:t>indirect communication</a:t>
          </a:r>
          <a:r>
            <a:rPr lang="en-US" altLang="zh-CN" sz="1200"/>
            <a:t>.</a:t>
          </a:r>
        </a:p>
      </dgm:t>
    </dgm:pt>
    <dgm:pt modelId="{0DD5BFC3-CF9E-4530-82DF-D43A0B98D40B}" type="sibTrans" cxnId="{A80CBFFA-4697-482D-A76E-5F0819488310}">
      <dgm:prSet/>
      <dgm:spPr/>
      <dgm:t>
        <a:bodyPr/>
        <a:lstStyle/>
        <a:p>
          <a:endParaRPr lang="zh-CN" altLang="en-US"/>
        </a:p>
      </dgm:t>
    </dgm:pt>
    <dgm:pt modelId="{800C6B21-7BE6-4107-89A8-F115462F48CC}" type="parTrans" cxnId="{A80CBFFA-4697-482D-A76E-5F0819488310}">
      <dgm:prSet/>
      <dgm:spPr/>
      <dgm:t>
        <a:bodyPr/>
        <a:lstStyle/>
        <a:p>
          <a:endParaRPr lang="zh-CN" altLang="en-US"/>
        </a:p>
      </dgm:t>
    </dgm:pt>
    <dgm:pt modelId="{A6E5D002-4B8B-4A9E-B26D-47989576EA48}">
      <dgm:prSet custT="1"/>
      <dgm:spPr/>
      <dgm:t>
        <a:bodyPr/>
        <a:lstStyle/>
        <a:p>
          <a:pPr>
            <a:spcAft>
              <a:spcPts val="1000"/>
            </a:spcAft>
          </a:pPr>
          <a:r>
            <a:rPr lang="en-US" altLang="zh-CN" sz="1200"/>
            <a:t>Focused on providing </a:t>
          </a:r>
          <a:r>
            <a:rPr lang="en-US" altLang="zh-CN" sz="1200" b="1"/>
            <a:t>emotional support</a:t>
          </a:r>
          <a:r>
            <a:rPr lang="en-US" altLang="zh-CN" sz="1200"/>
            <a:t>.</a:t>
          </a:r>
        </a:p>
      </dgm:t>
    </dgm:pt>
    <dgm:pt modelId="{6394B5A1-8333-498F-8EE5-27BD7BD3CBA7}" type="sibTrans" cxnId="{70896684-32ED-4B11-BF2F-31C4BAA4F890}">
      <dgm:prSet/>
      <dgm:spPr/>
      <dgm:t>
        <a:bodyPr/>
        <a:lstStyle/>
        <a:p>
          <a:endParaRPr lang="zh-CN" altLang="en-US"/>
        </a:p>
      </dgm:t>
    </dgm:pt>
    <dgm:pt modelId="{D727AD74-40ED-4A06-809E-2BAF295203FF}" type="parTrans" cxnId="{70896684-32ED-4B11-BF2F-31C4BAA4F890}">
      <dgm:prSet/>
      <dgm:spPr/>
      <dgm:t>
        <a:bodyPr/>
        <a:lstStyle/>
        <a:p>
          <a:endParaRPr lang="zh-CN" altLang="en-US"/>
        </a:p>
      </dgm:t>
    </dgm:pt>
    <dgm:pt modelId="{1BC901FC-F92D-47F9-9C96-FF1F0CE736BD}">
      <dgm:prSet custT="1"/>
      <dgm:spPr/>
      <dgm:t>
        <a:bodyPr/>
        <a:lstStyle/>
        <a:p>
          <a:pPr>
            <a:spcAft>
              <a:spcPts val="1000"/>
            </a:spcAft>
          </a:pPr>
          <a:r>
            <a:rPr lang="en-US" altLang="zh-CN" sz="1200"/>
            <a:t>Improved customer </a:t>
          </a:r>
          <a:r>
            <a:rPr lang="en-US" altLang="zh-CN" sz="1200" b="1"/>
            <a:t>interactions</a:t>
          </a:r>
          <a:r>
            <a:rPr lang="en-US" altLang="zh-CN" sz="1200"/>
            <a:t>.</a:t>
          </a:r>
        </a:p>
      </dgm:t>
    </dgm:pt>
    <dgm:pt modelId="{638CA564-7D95-4077-ABC6-7D33EC1F5CFC}" type="sibTrans" cxnId="{75FAB213-4DA7-434C-9EFC-FD18CC7676D5}">
      <dgm:prSet/>
      <dgm:spPr/>
      <dgm:t>
        <a:bodyPr/>
        <a:lstStyle/>
        <a:p>
          <a:endParaRPr lang="zh-CN" altLang="en-US"/>
        </a:p>
      </dgm:t>
    </dgm:pt>
    <dgm:pt modelId="{CA04FCB9-4DD7-4F6E-90FE-FF94A4EF8FA8}" type="parTrans" cxnId="{75FAB213-4DA7-434C-9EFC-FD18CC7676D5}">
      <dgm:prSet/>
      <dgm:spPr/>
      <dgm:t>
        <a:bodyPr/>
        <a:lstStyle/>
        <a:p>
          <a:endParaRPr lang="zh-CN" altLang="en-US"/>
        </a:p>
      </dgm:t>
    </dgm:pt>
    <dgm:pt modelId="{F1E22789-38E5-411B-9AA9-6B2F9DEF4B40}" type="pres">
      <dgm:prSet presAssocID="{D8783D95-3D75-4916-9658-2A1FE24A840D}" presName="Name0" presStyleCnt="0">
        <dgm:presLayoutVars>
          <dgm:dir/>
          <dgm:animLvl val="lvl"/>
          <dgm:resizeHandles val="exact"/>
        </dgm:presLayoutVars>
      </dgm:prSet>
      <dgm:spPr/>
    </dgm:pt>
    <dgm:pt modelId="{D1F55DD2-4385-4CBA-ACFD-F4631AE95B45}" type="pres">
      <dgm:prSet presAssocID="{E6641FA3-B752-4D38-80CE-15211E0AC7AA}" presName="composite" presStyleCnt="0"/>
      <dgm:spPr/>
    </dgm:pt>
    <dgm:pt modelId="{29D81544-702A-4400-9ACD-2DA639D15B51}" type="pres">
      <dgm:prSet presAssocID="{E6641FA3-B752-4D38-80CE-15211E0AC7AA}" presName="parTx" presStyleLbl="alignNode1" presStyleIdx="0" presStyleCnt="2" custScaleY="81441">
        <dgm:presLayoutVars>
          <dgm:chMax val="0"/>
          <dgm:chPref val="0"/>
          <dgm:bulletEnabled val="1"/>
        </dgm:presLayoutVars>
      </dgm:prSet>
      <dgm:spPr/>
    </dgm:pt>
    <dgm:pt modelId="{65549D59-FD9B-491D-B1AE-A2BE60B2DD32}" type="pres">
      <dgm:prSet presAssocID="{E6641FA3-B752-4D38-80CE-15211E0AC7AA}" presName="desTx" presStyleLbl="alignAccFollowNode1" presStyleIdx="0" presStyleCnt="2" custScaleY="100000">
        <dgm:presLayoutVars>
          <dgm:bulletEnabled val="1"/>
        </dgm:presLayoutVars>
      </dgm:prSet>
      <dgm:spPr/>
    </dgm:pt>
    <dgm:pt modelId="{4B9B9A9A-20AA-4903-A562-CDC31C99632E}" type="pres">
      <dgm:prSet presAssocID="{60687C8E-82BD-4AC3-BB14-43A3949D4C8B}" presName="space" presStyleCnt="0"/>
      <dgm:spPr/>
    </dgm:pt>
    <dgm:pt modelId="{61C74BCD-CF15-4967-B6CF-F78353332D52}" type="pres">
      <dgm:prSet presAssocID="{973CEBCB-42D9-48A2-92C1-47236FA8BD71}" presName="composite" presStyleCnt="0"/>
      <dgm:spPr/>
    </dgm:pt>
    <dgm:pt modelId="{4EBE5C0B-DDDD-4ABD-A0C4-094C1CD0C985}" type="pres">
      <dgm:prSet presAssocID="{973CEBCB-42D9-48A2-92C1-47236FA8BD71}" presName="parTx" presStyleLbl="alignNode1" presStyleIdx="1" presStyleCnt="2" custScaleY="81036">
        <dgm:presLayoutVars>
          <dgm:chMax val="0"/>
          <dgm:chPref val="0"/>
          <dgm:bulletEnabled val="1"/>
        </dgm:presLayoutVars>
      </dgm:prSet>
      <dgm:spPr/>
    </dgm:pt>
    <dgm:pt modelId="{EAD08267-401C-42F9-9448-1C0E6961AFB8}" type="pres">
      <dgm:prSet presAssocID="{973CEBCB-42D9-48A2-92C1-47236FA8BD71}" presName="desTx" presStyleLbl="alignAccFollowNode1" presStyleIdx="1" presStyleCnt="2">
        <dgm:presLayoutVars>
          <dgm:bulletEnabled val="1"/>
        </dgm:presLayoutVars>
      </dgm:prSet>
      <dgm:spPr/>
    </dgm:pt>
  </dgm:ptLst>
  <dgm:cxnLst>
    <dgm:cxn modelId="{7FEA4405-C7F8-41D3-BDF8-AC9CDF5EC861}" srcId="{D8783D95-3D75-4916-9658-2A1FE24A840D}" destId="{973CEBCB-42D9-48A2-92C1-47236FA8BD71}" srcOrd="1" destOrd="0" parTransId="{AA3F672B-25B7-4921-9B52-F62AA6D8831A}" sibTransId="{588955E6-E90E-4A60-B849-4ADBB44F65DA}"/>
    <dgm:cxn modelId="{D22AC610-FE47-477D-BF17-D6E601F372B0}" type="presOf" srcId="{9A53B91E-18D7-4E90-855A-3F39301A996B}" destId="{65549D59-FD9B-491D-B1AE-A2BE60B2DD32}" srcOrd="0" destOrd="2" presId="urn:microsoft.com/office/officeart/2005/8/layout/hList1"/>
    <dgm:cxn modelId="{75FAB213-4DA7-434C-9EFC-FD18CC7676D5}" srcId="{973CEBCB-42D9-48A2-92C1-47236FA8BD71}" destId="{1BC901FC-F92D-47F9-9C96-FF1F0CE736BD}" srcOrd="2" destOrd="0" parTransId="{CA04FCB9-4DD7-4F6E-90FE-FF94A4EF8FA8}" sibTransId="{638CA564-7D95-4077-ABC6-7D33EC1F5CFC}"/>
    <dgm:cxn modelId="{1775D017-A0ED-4B45-9CF3-F9B62AF6CFBC}" type="presOf" srcId="{A6E5D002-4B8B-4A9E-B26D-47989576EA48}" destId="{EAD08267-401C-42F9-9448-1C0E6961AFB8}" srcOrd="0" destOrd="1" presId="urn:microsoft.com/office/officeart/2005/8/layout/hList1"/>
    <dgm:cxn modelId="{2C8DC018-C2E3-413D-83EF-8CF8A201D442}" srcId="{E6641FA3-B752-4D38-80CE-15211E0AC7AA}" destId="{57CEF8F4-8306-4777-8B19-5836A5C85E19}" srcOrd="1" destOrd="0" parTransId="{35D90536-0D8A-4887-BE96-89AC863A1CD0}" sibTransId="{AA3F5F54-12B5-479E-AB8B-F61CAEB5379D}"/>
    <dgm:cxn modelId="{10D44F30-E71F-4BDE-AEBF-3569FB4AF379}" srcId="{E6641FA3-B752-4D38-80CE-15211E0AC7AA}" destId="{9A53B91E-18D7-4E90-855A-3F39301A996B}" srcOrd="2" destOrd="0" parTransId="{281E7C83-8748-42F6-862C-9B7365E7AF91}" sibTransId="{7756C2BE-A24D-4C20-A8CC-55852417A66A}"/>
    <dgm:cxn modelId="{BF06846E-B994-4C48-9EC9-4ADBEA29DBB2}" type="presOf" srcId="{973CEBCB-42D9-48A2-92C1-47236FA8BD71}" destId="{4EBE5C0B-DDDD-4ABD-A0C4-094C1CD0C985}" srcOrd="0" destOrd="0" presId="urn:microsoft.com/office/officeart/2005/8/layout/hList1"/>
    <dgm:cxn modelId="{9081507C-56B5-426B-90A0-3666110D928C}" type="presOf" srcId="{D8783D95-3D75-4916-9658-2A1FE24A840D}" destId="{F1E22789-38E5-411B-9AA9-6B2F9DEF4B40}" srcOrd="0" destOrd="0" presId="urn:microsoft.com/office/officeart/2005/8/layout/hList1"/>
    <dgm:cxn modelId="{70896684-32ED-4B11-BF2F-31C4BAA4F890}" srcId="{973CEBCB-42D9-48A2-92C1-47236FA8BD71}" destId="{A6E5D002-4B8B-4A9E-B26D-47989576EA48}" srcOrd="1" destOrd="0" parTransId="{D727AD74-40ED-4A06-809E-2BAF295203FF}" sibTransId="{6394B5A1-8333-498F-8EE5-27BD7BD3CBA7}"/>
    <dgm:cxn modelId="{3E653399-A829-44C3-BDD2-1CEA536E92F8}" srcId="{E6641FA3-B752-4D38-80CE-15211E0AC7AA}" destId="{168DCD95-3F68-4F9A-962D-1CC206C16543}" srcOrd="0" destOrd="0" parTransId="{7656A297-AFAA-4BBE-9F05-AC5B91DEB3E0}" sibTransId="{E8C05711-53B9-4903-BEE9-90797DECC08C}"/>
    <dgm:cxn modelId="{3354DEB5-399C-4AD5-A3ED-0BE5F863174D}" type="presOf" srcId="{57CEF8F4-8306-4777-8B19-5836A5C85E19}" destId="{65549D59-FD9B-491D-B1AE-A2BE60B2DD32}" srcOrd="0" destOrd="1" presId="urn:microsoft.com/office/officeart/2005/8/layout/hList1"/>
    <dgm:cxn modelId="{4849E5BC-6508-430A-BF04-9C622C7079A0}" type="presOf" srcId="{E6641FA3-B752-4D38-80CE-15211E0AC7AA}" destId="{29D81544-702A-4400-9ACD-2DA639D15B51}" srcOrd="0" destOrd="0" presId="urn:microsoft.com/office/officeart/2005/8/layout/hList1"/>
    <dgm:cxn modelId="{E8075AC9-94BD-44D9-B086-34C4B389ABC8}" srcId="{D8783D95-3D75-4916-9658-2A1FE24A840D}" destId="{E6641FA3-B752-4D38-80CE-15211E0AC7AA}" srcOrd="0" destOrd="0" parTransId="{26AF7BE7-6312-4C1A-ACAD-C5412821881B}" sibTransId="{60687C8E-82BD-4AC3-BB14-43A3949D4C8B}"/>
    <dgm:cxn modelId="{77D23FCA-2085-464B-8240-9C937C1F2B03}" type="presOf" srcId="{698B9712-74BB-40D2-8AB4-77C5FB143018}" destId="{EAD08267-401C-42F9-9448-1C0E6961AFB8}" srcOrd="0" destOrd="0" presId="urn:microsoft.com/office/officeart/2005/8/layout/hList1"/>
    <dgm:cxn modelId="{48D6A6E1-EB7D-49FE-9D1B-6A6A319A1072}" type="presOf" srcId="{1BC901FC-F92D-47F9-9C96-FF1F0CE736BD}" destId="{EAD08267-401C-42F9-9448-1C0E6961AFB8}" srcOrd="0" destOrd="2" presId="urn:microsoft.com/office/officeart/2005/8/layout/hList1"/>
    <dgm:cxn modelId="{B6FD7EFA-39A6-4027-8F4B-820DE7C72B64}" type="presOf" srcId="{168DCD95-3F68-4F9A-962D-1CC206C16543}" destId="{65549D59-FD9B-491D-B1AE-A2BE60B2DD32}" srcOrd="0" destOrd="0" presId="urn:microsoft.com/office/officeart/2005/8/layout/hList1"/>
    <dgm:cxn modelId="{A80CBFFA-4697-482D-A76E-5F0819488310}" srcId="{973CEBCB-42D9-48A2-92C1-47236FA8BD71}" destId="{698B9712-74BB-40D2-8AB4-77C5FB143018}" srcOrd="0" destOrd="0" parTransId="{800C6B21-7BE6-4107-89A8-F115462F48CC}" sibTransId="{0DD5BFC3-CF9E-4530-82DF-D43A0B98D40B}"/>
    <dgm:cxn modelId="{3E6CC5FF-CDBF-4573-9EAD-8FD2A99D2561}" type="presParOf" srcId="{F1E22789-38E5-411B-9AA9-6B2F9DEF4B40}" destId="{D1F55DD2-4385-4CBA-ACFD-F4631AE95B45}" srcOrd="0" destOrd="0" presId="urn:microsoft.com/office/officeart/2005/8/layout/hList1"/>
    <dgm:cxn modelId="{E109BCFC-64B5-4CFE-9956-2BFEC0BD5E16}" type="presParOf" srcId="{D1F55DD2-4385-4CBA-ACFD-F4631AE95B45}" destId="{29D81544-702A-4400-9ACD-2DA639D15B51}" srcOrd="0" destOrd="0" presId="urn:microsoft.com/office/officeart/2005/8/layout/hList1"/>
    <dgm:cxn modelId="{B62E1DAF-223C-458A-A319-6BC0A1FC7859}" type="presParOf" srcId="{D1F55DD2-4385-4CBA-ACFD-F4631AE95B45}" destId="{65549D59-FD9B-491D-B1AE-A2BE60B2DD32}" srcOrd="1" destOrd="0" presId="urn:microsoft.com/office/officeart/2005/8/layout/hList1"/>
    <dgm:cxn modelId="{1565C0B6-8AA7-497E-974D-D0FA684AC169}" type="presParOf" srcId="{F1E22789-38E5-411B-9AA9-6B2F9DEF4B40}" destId="{4B9B9A9A-20AA-4903-A562-CDC31C99632E}" srcOrd="1" destOrd="0" presId="urn:microsoft.com/office/officeart/2005/8/layout/hList1"/>
    <dgm:cxn modelId="{A9050947-0797-45AD-8B46-9F62774233A0}" type="presParOf" srcId="{F1E22789-38E5-411B-9AA9-6B2F9DEF4B40}" destId="{61C74BCD-CF15-4967-B6CF-F78353332D52}" srcOrd="2" destOrd="0" presId="urn:microsoft.com/office/officeart/2005/8/layout/hList1"/>
    <dgm:cxn modelId="{7E94B397-AA74-4127-B3A7-B1B02D40F34C}" type="presParOf" srcId="{61C74BCD-CF15-4967-B6CF-F78353332D52}" destId="{4EBE5C0B-DDDD-4ABD-A0C4-094C1CD0C985}" srcOrd="0" destOrd="0" presId="urn:microsoft.com/office/officeart/2005/8/layout/hList1"/>
    <dgm:cxn modelId="{2F809F66-E0D7-4C38-A057-D0BDD72CADB0}" type="presParOf" srcId="{61C74BCD-CF15-4967-B6CF-F78353332D52}" destId="{EAD08267-401C-42F9-9448-1C0E6961AFB8}"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E3E352-D54F-4754-846E-205E306E33DA}">
      <dsp:nvSpPr>
        <dsp:cNvPr id="0" name=""/>
        <dsp:cNvSpPr/>
      </dsp:nvSpPr>
      <dsp:spPr>
        <a:xfrm>
          <a:off x="884" y="418494"/>
          <a:ext cx="1980161" cy="23296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8C9D62-5327-4513-BACD-AA8D7334512C}">
      <dsp:nvSpPr>
        <dsp:cNvPr id="0" name=""/>
        <dsp:cNvSpPr/>
      </dsp:nvSpPr>
      <dsp:spPr>
        <a:xfrm>
          <a:off x="884" y="505984"/>
          <a:ext cx="145469" cy="14546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00BDABA-41AA-4343-8DF6-6789AE369C04}">
      <dsp:nvSpPr>
        <dsp:cNvPr id="0" name=""/>
        <dsp:cNvSpPr/>
      </dsp:nvSpPr>
      <dsp:spPr>
        <a:xfrm>
          <a:off x="884" y="0"/>
          <a:ext cx="1980161" cy="4184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l" defTabSz="1155700">
            <a:lnSpc>
              <a:spcPct val="90000"/>
            </a:lnSpc>
            <a:spcBef>
              <a:spcPct val="0"/>
            </a:spcBef>
            <a:spcAft>
              <a:spcPct val="35000"/>
            </a:spcAft>
            <a:buNone/>
          </a:pPr>
          <a:r>
            <a:rPr lang="en-US" altLang="zh-CN" sz="2600" kern="1200"/>
            <a:t>Strategies</a:t>
          </a:r>
          <a:endParaRPr lang="zh-CN" altLang="en-US" sz="2600" kern="1200"/>
        </a:p>
      </dsp:txBody>
      <dsp:txXfrm>
        <a:off x="884" y="0"/>
        <a:ext cx="1980161" cy="418494"/>
      </dsp:txXfrm>
    </dsp:sp>
    <dsp:sp modelId="{81DEEB83-A636-42A8-A98C-66DA28B9E101}">
      <dsp:nvSpPr>
        <dsp:cNvPr id="0" name=""/>
        <dsp:cNvSpPr/>
      </dsp:nvSpPr>
      <dsp:spPr>
        <a:xfrm>
          <a:off x="884" y="845070"/>
          <a:ext cx="145466" cy="145466"/>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F27758D-87DA-4493-A84B-2DE0AA9CCBF7}">
      <dsp:nvSpPr>
        <dsp:cNvPr id="0" name=""/>
        <dsp:cNvSpPr/>
      </dsp:nvSpPr>
      <dsp:spPr>
        <a:xfrm>
          <a:off x="139495" y="748262"/>
          <a:ext cx="1841549" cy="3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l" defTabSz="533400">
            <a:lnSpc>
              <a:spcPct val="90000"/>
            </a:lnSpc>
            <a:spcBef>
              <a:spcPct val="0"/>
            </a:spcBef>
            <a:spcAft>
              <a:spcPct val="35000"/>
            </a:spcAft>
            <a:buNone/>
          </a:pPr>
          <a:r>
            <a:rPr lang="en-US" altLang="zh-CN" sz="1200" kern="1200"/>
            <a:t>1. Tool Assistance</a:t>
          </a:r>
          <a:endParaRPr lang="zh-CN" altLang="en-US" sz="1200" kern="1200"/>
        </a:p>
      </dsp:txBody>
      <dsp:txXfrm>
        <a:off x="139495" y="748262"/>
        <a:ext cx="1841549" cy="339082"/>
      </dsp:txXfrm>
    </dsp:sp>
    <dsp:sp modelId="{B9F1AD31-B580-4854-A744-145D6B47E7AF}">
      <dsp:nvSpPr>
        <dsp:cNvPr id="0" name=""/>
        <dsp:cNvSpPr/>
      </dsp:nvSpPr>
      <dsp:spPr>
        <a:xfrm>
          <a:off x="884" y="1184152"/>
          <a:ext cx="145466" cy="145466"/>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94A39B-6674-445B-A7D3-F72FE23614C0}">
      <dsp:nvSpPr>
        <dsp:cNvPr id="0" name=""/>
        <dsp:cNvSpPr/>
      </dsp:nvSpPr>
      <dsp:spPr>
        <a:xfrm>
          <a:off x="139495" y="1087344"/>
          <a:ext cx="1841549" cy="3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l" defTabSz="533400">
            <a:lnSpc>
              <a:spcPct val="90000"/>
            </a:lnSpc>
            <a:spcBef>
              <a:spcPct val="0"/>
            </a:spcBef>
            <a:spcAft>
              <a:spcPct val="35000"/>
            </a:spcAft>
            <a:buNone/>
          </a:pPr>
          <a:r>
            <a:rPr lang="en-US" altLang="zh-CN" sz="1200" kern="1200"/>
            <a:t>2. Avoid Slangs</a:t>
          </a:r>
          <a:endParaRPr lang="zh-CN" altLang="en-US" sz="1200" kern="1200"/>
        </a:p>
      </dsp:txBody>
      <dsp:txXfrm>
        <a:off x="139495" y="1087344"/>
        <a:ext cx="1841549" cy="339082"/>
      </dsp:txXfrm>
    </dsp:sp>
    <dsp:sp modelId="{C1380BCE-2D43-47FB-BC65-A56B3BD56F82}">
      <dsp:nvSpPr>
        <dsp:cNvPr id="0" name=""/>
        <dsp:cNvSpPr/>
      </dsp:nvSpPr>
      <dsp:spPr>
        <a:xfrm>
          <a:off x="884" y="1523234"/>
          <a:ext cx="145466" cy="145466"/>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D9512F-1D99-4E9D-B7D9-25C848EE1A68}">
      <dsp:nvSpPr>
        <dsp:cNvPr id="0" name=""/>
        <dsp:cNvSpPr/>
      </dsp:nvSpPr>
      <dsp:spPr>
        <a:xfrm>
          <a:off x="139495" y="1426426"/>
          <a:ext cx="1841549" cy="3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l" defTabSz="533400">
            <a:lnSpc>
              <a:spcPct val="90000"/>
            </a:lnSpc>
            <a:spcBef>
              <a:spcPct val="0"/>
            </a:spcBef>
            <a:spcAft>
              <a:spcPct val="35000"/>
            </a:spcAft>
            <a:buNone/>
          </a:pPr>
          <a:r>
            <a:rPr lang="en-US" altLang="zh-CN" sz="1200" kern="1200"/>
            <a:t>3. Adapt flexibly</a:t>
          </a:r>
          <a:endParaRPr lang="zh-CN" altLang="en-US" sz="1200" kern="1200"/>
        </a:p>
      </dsp:txBody>
      <dsp:txXfrm>
        <a:off x="139495" y="1426426"/>
        <a:ext cx="1841549" cy="3390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81544-702A-4400-9ACD-2DA639D15B51}">
      <dsp:nvSpPr>
        <dsp:cNvPr id="0" name=""/>
        <dsp:cNvSpPr/>
      </dsp:nvSpPr>
      <dsp:spPr>
        <a:xfrm>
          <a:off x="22" y="86463"/>
          <a:ext cx="2148812" cy="700005"/>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US" altLang="zh-CN" sz="2800" kern="1200"/>
            <a:t>Challenge</a:t>
          </a:r>
          <a:endParaRPr lang="zh-CN" altLang="en-US" sz="2800" kern="1200"/>
        </a:p>
      </dsp:txBody>
      <dsp:txXfrm>
        <a:off x="22" y="86463"/>
        <a:ext cx="2148812" cy="700005"/>
      </dsp:txXfrm>
    </dsp:sp>
    <dsp:sp modelId="{65549D59-FD9B-491D-B1AE-A2BE60B2DD32}">
      <dsp:nvSpPr>
        <dsp:cNvPr id="0" name=""/>
        <dsp:cNvSpPr/>
      </dsp:nvSpPr>
      <dsp:spPr>
        <a:xfrm>
          <a:off x="22" y="706710"/>
          <a:ext cx="2148812" cy="171288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ts val="1000"/>
            </a:spcAft>
            <a:buChar char="•"/>
          </a:pPr>
          <a:r>
            <a:rPr lang="en-US" altLang="zh-CN" sz="1200" b="0" kern="1200">
              <a:latin typeface="Arial"/>
              <a:ea typeface="宋体" panose="02010600030101010101" pitchFamily="2" charset="-122"/>
              <a:cs typeface="+mn-cs"/>
            </a:rPr>
            <a:t>Higher service standards in Japan.</a:t>
          </a:r>
        </a:p>
        <a:p>
          <a:pPr marL="114300" lvl="1" indent="-114300" algn="l" defTabSz="533400">
            <a:lnSpc>
              <a:spcPct val="90000"/>
            </a:lnSpc>
            <a:spcBef>
              <a:spcPct val="0"/>
            </a:spcBef>
            <a:spcAft>
              <a:spcPts val="1000"/>
            </a:spcAft>
            <a:buChar char="•"/>
          </a:pPr>
          <a:r>
            <a:rPr lang="en-US" altLang="zh-CN" sz="1200" kern="1200">
              <a:latin typeface="Arial"/>
              <a:ea typeface="宋体" panose="02010600030101010101" pitchFamily="2" charset="-122"/>
              <a:cs typeface="+mn-cs"/>
            </a:rPr>
            <a:t>IKEA’s self-service model clashed with local preferences.</a:t>
          </a:r>
        </a:p>
        <a:p>
          <a:pPr marL="114300" lvl="1" indent="-114300" algn="l" defTabSz="533400">
            <a:lnSpc>
              <a:spcPct val="90000"/>
            </a:lnSpc>
            <a:spcBef>
              <a:spcPct val="0"/>
            </a:spcBef>
            <a:spcAft>
              <a:spcPts val="1000"/>
            </a:spcAft>
            <a:buChar char="•"/>
          </a:pPr>
          <a:r>
            <a:rPr lang="en-US" altLang="zh-CN" sz="1200" kern="1200">
              <a:latin typeface="Arial"/>
              <a:ea typeface="宋体" panose="02010600030101010101" pitchFamily="2" charset="-122"/>
              <a:cs typeface="+mn-cs"/>
            </a:rPr>
            <a:t>Ineffective Swedish direct communication style.</a:t>
          </a:r>
        </a:p>
      </dsp:txBody>
      <dsp:txXfrm>
        <a:off x="22" y="706710"/>
        <a:ext cx="2148812" cy="1712880"/>
      </dsp:txXfrm>
    </dsp:sp>
    <dsp:sp modelId="{4EBE5C0B-DDDD-4ABD-A0C4-094C1CD0C985}">
      <dsp:nvSpPr>
        <dsp:cNvPr id="0" name=""/>
        <dsp:cNvSpPr/>
      </dsp:nvSpPr>
      <dsp:spPr>
        <a:xfrm>
          <a:off x="2449668" y="90603"/>
          <a:ext cx="2148812" cy="69306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US" altLang="zh-CN" sz="2800" kern="1200"/>
            <a:t>Solution</a:t>
          </a:r>
        </a:p>
      </dsp:txBody>
      <dsp:txXfrm>
        <a:off x="2449668" y="90603"/>
        <a:ext cx="2148812" cy="693060"/>
      </dsp:txXfrm>
    </dsp:sp>
    <dsp:sp modelId="{EAD08267-401C-42F9-9448-1C0E6961AFB8}">
      <dsp:nvSpPr>
        <dsp:cNvPr id="0" name=""/>
        <dsp:cNvSpPr/>
      </dsp:nvSpPr>
      <dsp:spPr>
        <a:xfrm>
          <a:off x="2449668" y="702570"/>
          <a:ext cx="2148812" cy="171288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ts val="1000"/>
            </a:spcAft>
            <a:buChar char="•"/>
          </a:pPr>
          <a:r>
            <a:rPr lang="en-US" altLang="zh-CN" sz="1200" kern="1200"/>
            <a:t>Trained staff in </a:t>
          </a:r>
          <a:r>
            <a:rPr lang="en-US" altLang="zh-CN" sz="1200" b="1" kern="1200"/>
            <a:t>indirect communication</a:t>
          </a:r>
          <a:r>
            <a:rPr lang="en-US" altLang="zh-CN" sz="1200" kern="1200"/>
            <a:t>.</a:t>
          </a:r>
        </a:p>
        <a:p>
          <a:pPr marL="114300" lvl="1" indent="-114300" algn="l" defTabSz="533400">
            <a:lnSpc>
              <a:spcPct val="90000"/>
            </a:lnSpc>
            <a:spcBef>
              <a:spcPct val="0"/>
            </a:spcBef>
            <a:spcAft>
              <a:spcPts val="1000"/>
            </a:spcAft>
            <a:buChar char="•"/>
          </a:pPr>
          <a:r>
            <a:rPr lang="en-US" altLang="zh-CN" sz="1200" kern="1200"/>
            <a:t>Focused on providing </a:t>
          </a:r>
          <a:r>
            <a:rPr lang="en-US" altLang="zh-CN" sz="1200" b="1" kern="1200"/>
            <a:t>emotional support</a:t>
          </a:r>
          <a:r>
            <a:rPr lang="en-US" altLang="zh-CN" sz="1200" kern="1200"/>
            <a:t>.</a:t>
          </a:r>
        </a:p>
        <a:p>
          <a:pPr marL="114300" lvl="1" indent="-114300" algn="l" defTabSz="533400">
            <a:lnSpc>
              <a:spcPct val="90000"/>
            </a:lnSpc>
            <a:spcBef>
              <a:spcPct val="0"/>
            </a:spcBef>
            <a:spcAft>
              <a:spcPts val="1000"/>
            </a:spcAft>
            <a:buChar char="•"/>
          </a:pPr>
          <a:r>
            <a:rPr lang="en-US" altLang="zh-CN" sz="1200" kern="1200"/>
            <a:t>Improved customer </a:t>
          </a:r>
          <a:r>
            <a:rPr lang="en-US" altLang="zh-CN" sz="1200" b="1" kern="1200"/>
            <a:t>interactions</a:t>
          </a:r>
          <a:r>
            <a:rPr lang="en-US" altLang="zh-CN" sz="1200" kern="1200"/>
            <a:t>.</a:t>
          </a:r>
        </a:p>
      </dsp:txBody>
      <dsp:txXfrm>
        <a:off x="2449668" y="702570"/>
        <a:ext cx="2148812" cy="1712880"/>
      </dsp:txXfrm>
    </dsp:sp>
  </dsp:spTree>
</dsp:drawing>
</file>

<file path=ppt/diagrams/layout1.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vertAlign" val="t"/>
          <dgm:param type="nodeVertAlign" val="t"/>
          <dgm:param type="horzAlign" val="ctr"/>
          <dgm:param type="fallback" val="1D"/>
        </dgm:alg>
      </dgm:if>
      <dgm:else name="Name2">
        <dgm:alg type="hierChild">
          <dgm:param type="linDir" val="fromR"/>
          <dgm:param type="vertAlign" val="t"/>
          <dgm:param type="nodeVertAlign" val="t"/>
          <dgm:param type="horzAlign" val="ctr"/>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txAnchorVertCh" val="mid"/>
                    <dgm:param type="parTxLTRAlign" val="l"/>
                  </dgm:alg>
                </dgm:if>
                <dgm:else name="Name10">
                  <dgm:alg type="tx">
                    <dgm:param type="txAnchorVertCh" val="mid"/>
                    <dgm:param type="parTxLTRAlign" val="r"/>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txAnchorVertCh" val="mid"/>
                          <dgm:param type="parTxLTRAlign" val="l"/>
                        </dgm:alg>
                      </dgm:if>
                      <dgm:else name="Name18">
                        <dgm:alg type="tx">
                          <dgm:param type="txAnchorVertCh" val="mid"/>
                          <dgm:param type="parTxLTRAlign" val="r"/>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29A47F7-AB59-010F-0AE0-F0A6996F064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
          </a:p>
        </p:txBody>
      </p:sp>
      <p:sp>
        <p:nvSpPr>
          <p:cNvPr id="3" name="Date Placeholder 2">
            <a:extLst>
              <a:ext uri="{FF2B5EF4-FFF2-40B4-BE49-F238E27FC236}">
                <a16:creationId xmlns:a16="http://schemas.microsoft.com/office/drawing/2014/main" id="{CEA8EDDB-94C4-4DEE-344C-BA4DAA4DBC3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A2669EE-84A5-4202-8F96-4EDD14B1D69C}" type="datetimeFigureOut">
              <a:rPr lang="es-ES" smtClean="0"/>
              <a:t>09/12/2024</a:t>
            </a:fld>
            <a:endParaRPr lang="es-ES"/>
          </a:p>
        </p:txBody>
      </p:sp>
      <p:sp>
        <p:nvSpPr>
          <p:cNvPr id="4" name="Footer Placeholder 3">
            <a:extLst>
              <a:ext uri="{FF2B5EF4-FFF2-40B4-BE49-F238E27FC236}">
                <a16:creationId xmlns:a16="http://schemas.microsoft.com/office/drawing/2014/main" id="{15F79D3D-0736-0D65-BF41-79FC5E80261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s-ES"/>
          </a:p>
        </p:txBody>
      </p:sp>
      <p:sp>
        <p:nvSpPr>
          <p:cNvPr id="5" name="Slide Number Placeholder 4">
            <a:extLst>
              <a:ext uri="{FF2B5EF4-FFF2-40B4-BE49-F238E27FC236}">
                <a16:creationId xmlns:a16="http://schemas.microsoft.com/office/drawing/2014/main" id="{0EA81272-2883-7B3A-EB06-921012988B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E3F1383-626C-4313-8C37-6559D5338BA1}" type="slidenum">
              <a:rPr lang="es-ES" smtClean="0"/>
              <a:t>‹#›</a:t>
            </a:fld>
            <a:endParaRPr lang="es-ES"/>
          </a:p>
        </p:txBody>
      </p:sp>
    </p:spTree>
    <p:extLst>
      <p:ext uri="{BB962C8B-B14F-4D97-AF65-F5344CB8AC3E}">
        <p14:creationId xmlns:p14="http://schemas.microsoft.com/office/powerpoint/2010/main" val="3536376759"/>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75" name="Google Shape;7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9" name="Google Shape;89;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a:extLst>
            <a:ext uri="{FF2B5EF4-FFF2-40B4-BE49-F238E27FC236}">
              <a16:creationId xmlns:a16="http://schemas.microsoft.com/office/drawing/2014/main" id="{7F98453E-9C7B-6A27-0AE7-955D61430F47}"/>
            </a:ext>
          </a:extLst>
        </p:cNvPr>
        <p:cNvGrpSpPr/>
        <p:nvPr/>
      </p:nvGrpSpPr>
      <p:grpSpPr>
        <a:xfrm>
          <a:off x="0" y="0"/>
          <a:ext cx="0" cy="0"/>
          <a:chOff x="0" y="0"/>
          <a:chExt cx="0" cy="0"/>
        </a:xfrm>
      </p:grpSpPr>
      <p:sp>
        <p:nvSpPr>
          <p:cNvPr id="147" name="Google Shape;147;p9:notes">
            <a:extLst>
              <a:ext uri="{FF2B5EF4-FFF2-40B4-BE49-F238E27FC236}">
                <a16:creationId xmlns:a16="http://schemas.microsoft.com/office/drawing/2014/main" id="{5F600A3F-AE1F-4C20-6A08-1B79843E096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8" name="Google Shape;148;p9:notes">
            <a:extLst>
              <a:ext uri="{FF2B5EF4-FFF2-40B4-BE49-F238E27FC236}">
                <a16:creationId xmlns:a16="http://schemas.microsoft.com/office/drawing/2014/main" id="{C2B021F1-4F23-DD59-E7E1-E89CFAAE1FF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37131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a:extLst>
            <a:ext uri="{FF2B5EF4-FFF2-40B4-BE49-F238E27FC236}">
              <a16:creationId xmlns:a16="http://schemas.microsoft.com/office/drawing/2014/main" id="{01109980-9889-AA88-C009-9B6DDAF34510}"/>
            </a:ext>
          </a:extLst>
        </p:cNvPr>
        <p:cNvGrpSpPr/>
        <p:nvPr/>
      </p:nvGrpSpPr>
      <p:grpSpPr>
        <a:xfrm>
          <a:off x="0" y="0"/>
          <a:ext cx="0" cy="0"/>
          <a:chOff x="0" y="0"/>
          <a:chExt cx="0" cy="0"/>
        </a:xfrm>
      </p:grpSpPr>
      <p:sp>
        <p:nvSpPr>
          <p:cNvPr id="114" name="Google Shape;114;p5:notes">
            <a:extLst>
              <a:ext uri="{FF2B5EF4-FFF2-40B4-BE49-F238E27FC236}">
                <a16:creationId xmlns:a16="http://schemas.microsoft.com/office/drawing/2014/main" id="{3580AFC3-87E7-A533-8C0F-246F5CFC32B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5" name="Google Shape;115;p5:notes">
            <a:extLst>
              <a:ext uri="{FF2B5EF4-FFF2-40B4-BE49-F238E27FC236}">
                <a16:creationId xmlns:a16="http://schemas.microsoft.com/office/drawing/2014/main" id="{486714D8-3562-3109-E629-1B9D9AEBF42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68380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a:extLst>
            <a:ext uri="{FF2B5EF4-FFF2-40B4-BE49-F238E27FC236}">
              <a16:creationId xmlns:a16="http://schemas.microsoft.com/office/drawing/2014/main" id="{B8C7BA89-27F9-0EBB-BA2C-DA2B1D312C40}"/>
            </a:ext>
          </a:extLst>
        </p:cNvPr>
        <p:cNvGrpSpPr/>
        <p:nvPr/>
      </p:nvGrpSpPr>
      <p:grpSpPr>
        <a:xfrm>
          <a:off x="0" y="0"/>
          <a:ext cx="0" cy="0"/>
          <a:chOff x="0" y="0"/>
          <a:chExt cx="0" cy="0"/>
        </a:xfrm>
      </p:grpSpPr>
      <p:sp>
        <p:nvSpPr>
          <p:cNvPr id="105" name="Google Shape;105;p4:notes">
            <a:extLst>
              <a:ext uri="{FF2B5EF4-FFF2-40B4-BE49-F238E27FC236}">
                <a16:creationId xmlns:a16="http://schemas.microsoft.com/office/drawing/2014/main" id="{36685118-3FC3-BF20-D678-1883BF34495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6" name="Google Shape;106;p4:notes">
            <a:extLst>
              <a:ext uri="{FF2B5EF4-FFF2-40B4-BE49-F238E27FC236}">
                <a16:creationId xmlns:a16="http://schemas.microsoft.com/office/drawing/2014/main" id="{02E44FFA-21A0-F2E7-39BC-D510E3C9DC0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34123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a:extLst>
            <a:ext uri="{FF2B5EF4-FFF2-40B4-BE49-F238E27FC236}">
              <a16:creationId xmlns:a16="http://schemas.microsoft.com/office/drawing/2014/main" id="{B127DF72-A5D9-B774-A52F-1D9F3D20DAB8}"/>
            </a:ext>
          </a:extLst>
        </p:cNvPr>
        <p:cNvGrpSpPr/>
        <p:nvPr/>
      </p:nvGrpSpPr>
      <p:grpSpPr>
        <a:xfrm>
          <a:off x="0" y="0"/>
          <a:ext cx="0" cy="0"/>
          <a:chOff x="0" y="0"/>
          <a:chExt cx="0" cy="0"/>
        </a:xfrm>
      </p:grpSpPr>
      <p:sp>
        <p:nvSpPr>
          <p:cNvPr id="129" name="Google Shape;129;p7:notes">
            <a:extLst>
              <a:ext uri="{FF2B5EF4-FFF2-40B4-BE49-F238E27FC236}">
                <a16:creationId xmlns:a16="http://schemas.microsoft.com/office/drawing/2014/main" id="{EDACB010-D314-84B0-72B0-AD7FB5A45BD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7:notes">
            <a:extLst>
              <a:ext uri="{FF2B5EF4-FFF2-40B4-BE49-F238E27FC236}">
                <a16:creationId xmlns:a16="http://schemas.microsoft.com/office/drawing/2014/main" id="{332999F2-2D84-767A-9D3C-9053D2FFEA2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35461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a:extLst>
            <a:ext uri="{FF2B5EF4-FFF2-40B4-BE49-F238E27FC236}">
              <a16:creationId xmlns:a16="http://schemas.microsoft.com/office/drawing/2014/main" id="{E5B6CC72-BA05-6ECE-9829-2D3FE4EBB92A}"/>
            </a:ext>
          </a:extLst>
        </p:cNvPr>
        <p:cNvGrpSpPr/>
        <p:nvPr/>
      </p:nvGrpSpPr>
      <p:grpSpPr>
        <a:xfrm>
          <a:off x="0" y="0"/>
          <a:ext cx="0" cy="0"/>
          <a:chOff x="0" y="0"/>
          <a:chExt cx="0" cy="0"/>
        </a:xfrm>
      </p:grpSpPr>
      <p:sp>
        <p:nvSpPr>
          <p:cNvPr id="129" name="Google Shape;129;p7:notes">
            <a:extLst>
              <a:ext uri="{FF2B5EF4-FFF2-40B4-BE49-F238E27FC236}">
                <a16:creationId xmlns:a16="http://schemas.microsoft.com/office/drawing/2014/main" id="{A1D973E2-D3BA-B0A5-D355-AB024D035BD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7:notes">
            <a:extLst>
              <a:ext uri="{FF2B5EF4-FFF2-40B4-BE49-F238E27FC236}">
                <a16:creationId xmlns:a16="http://schemas.microsoft.com/office/drawing/2014/main" id="{1800092E-A5C7-C40C-4F66-D6957E571D3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62017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a:extLst>
            <a:ext uri="{FF2B5EF4-FFF2-40B4-BE49-F238E27FC236}">
              <a16:creationId xmlns:a16="http://schemas.microsoft.com/office/drawing/2014/main" id="{A6CBE08B-6F34-EE65-EDCF-840ED04A6AFE}"/>
            </a:ext>
          </a:extLst>
        </p:cNvPr>
        <p:cNvGrpSpPr/>
        <p:nvPr/>
      </p:nvGrpSpPr>
      <p:grpSpPr>
        <a:xfrm>
          <a:off x="0" y="0"/>
          <a:ext cx="0" cy="0"/>
          <a:chOff x="0" y="0"/>
          <a:chExt cx="0" cy="0"/>
        </a:xfrm>
      </p:grpSpPr>
      <p:sp>
        <p:nvSpPr>
          <p:cNvPr id="129" name="Google Shape;129;p7:notes">
            <a:extLst>
              <a:ext uri="{FF2B5EF4-FFF2-40B4-BE49-F238E27FC236}">
                <a16:creationId xmlns:a16="http://schemas.microsoft.com/office/drawing/2014/main" id="{EB9E299B-9C1A-9568-CE7B-69FB57E9902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7:notes">
            <a:extLst>
              <a:ext uri="{FF2B5EF4-FFF2-40B4-BE49-F238E27FC236}">
                <a16:creationId xmlns:a16="http://schemas.microsoft.com/office/drawing/2014/main" id="{3EECE03F-919B-72CB-871E-BFD42ED95ED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395123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a:extLst>
            <a:ext uri="{FF2B5EF4-FFF2-40B4-BE49-F238E27FC236}">
              <a16:creationId xmlns:a16="http://schemas.microsoft.com/office/drawing/2014/main" id="{F03728C9-C72B-0DA5-D89A-EF7BD0DBA873}"/>
            </a:ext>
          </a:extLst>
        </p:cNvPr>
        <p:cNvGrpSpPr/>
        <p:nvPr/>
      </p:nvGrpSpPr>
      <p:grpSpPr>
        <a:xfrm>
          <a:off x="0" y="0"/>
          <a:ext cx="0" cy="0"/>
          <a:chOff x="0" y="0"/>
          <a:chExt cx="0" cy="0"/>
        </a:xfrm>
      </p:grpSpPr>
      <p:sp>
        <p:nvSpPr>
          <p:cNvPr id="105" name="Google Shape;105;p4:notes">
            <a:extLst>
              <a:ext uri="{FF2B5EF4-FFF2-40B4-BE49-F238E27FC236}">
                <a16:creationId xmlns:a16="http://schemas.microsoft.com/office/drawing/2014/main" id="{7BCB3020-0780-7CDB-4320-6E679F0EF52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6" name="Google Shape;106;p4:notes">
            <a:extLst>
              <a:ext uri="{FF2B5EF4-FFF2-40B4-BE49-F238E27FC236}">
                <a16:creationId xmlns:a16="http://schemas.microsoft.com/office/drawing/2014/main" id="{5592A2DD-9DE6-E04B-82D4-98F0FE3C07E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031080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a:extLst>
            <a:ext uri="{FF2B5EF4-FFF2-40B4-BE49-F238E27FC236}">
              <a16:creationId xmlns:a16="http://schemas.microsoft.com/office/drawing/2014/main" id="{E5B6CC72-BA05-6ECE-9829-2D3FE4EBB92A}"/>
            </a:ext>
          </a:extLst>
        </p:cNvPr>
        <p:cNvGrpSpPr/>
        <p:nvPr/>
      </p:nvGrpSpPr>
      <p:grpSpPr>
        <a:xfrm>
          <a:off x="0" y="0"/>
          <a:ext cx="0" cy="0"/>
          <a:chOff x="0" y="0"/>
          <a:chExt cx="0" cy="0"/>
        </a:xfrm>
      </p:grpSpPr>
      <p:sp>
        <p:nvSpPr>
          <p:cNvPr id="129" name="Google Shape;129;p7:notes">
            <a:extLst>
              <a:ext uri="{FF2B5EF4-FFF2-40B4-BE49-F238E27FC236}">
                <a16:creationId xmlns:a16="http://schemas.microsoft.com/office/drawing/2014/main" id="{A1D973E2-D3BA-B0A5-D355-AB024D035BD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7:notes">
            <a:extLst>
              <a:ext uri="{FF2B5EF4-FFF2-40B4-BE49-F238E27FC236}">
                <a16:creationId xmlns:a16="http://schemas.microsoft.com/office/drawing/2014/main" id="{1800092E-A5C7-C40C-4F66-D6957E571D3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45165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a:extLst>
            <a:ext uri="{FF2B5EF4-FFF2-40B4-BE49-F238E27FC236}">
              <a16:creationId xmlns:a16="http://schemas.microsoft.com/office/drawing/2014/main" id="{E5B6CC72-BA05-6ECE-9829-2D3FE4EBB92A}"/>
            </a:ext>
          </a:extLst>
        </p:cNvPr>
        <p:cNvGrpSpPr/>
        <p:nvPr/>
      </p:nvGrpSpPr>
      <p:grpSpPr>
        <a:xfrm>
          <a:off x="0" y="0"/>
          <a:ext cx="0" cy="0"/>
          <a:chOff x="0" y="0"/>
          <a:chExt cx="0" cy="0"/>
        </a:xfrm>
      </p:grpSpPr>
      <p:sp>
        <p:nvSpPr>
          <p:cNvPr id="129" name="Google Shape;129;p7:notes">
            <a:extLst>
              <a:ext uri="{FF2B5EF4-FFF2-40B4-BE49-F238E27FC236}">
                <a16:creationId xmlns:a16="http://schemas.microsoft.com/office/drawing/2014/main" id="{A1D973E2-D3BA-B0A5-D355-AB024D035BD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7:notes">
            <a:extLst>
              <a:ext uri="{FF2B5EF4-FFF2-40B4-BE49-F238E27FC236}">
                <a16:creationId xmlns:a16="http://schemas.microsoft.com/office/drawing/2014/main" id="{1800092E-A5C7-C40C-4F66-D6957E571D3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408436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a:extLst>
            <a:ext uri="{FF2B5EF4-FFF2-40B4-BE49-F238E27FC236}">
              <a16:creationId xmlns:a16="http://schemas.microsoft.com/office/drawing/2014/main" id="{E5B6CC72-BA05-6ECE-9829-2D3FE4EBB92A}"/>
            </a:ext>
          </a:extLst>
        </p:cNvPr>
        <p:cNvGrpSpPr/>
        <p:nvPr/>
      </p:nvGrpSpPr>
      <p:grpSpPr>
        <a:xfrm>
          <a:off x="0" y="0"/>
          <a:ext cx="0" cy="0"/>
          <a:chOff x="0" y="0"/>
          <a:chExt cx="0" cy="0"/>
        </a:xfrm>
      </p:grpSpPr>
      <p:sp>
        <p:nvSpPr>
          <p:cNvPr id="129" name="Google Shape;129;p7:notes">
            <a:extLst>
              <a:ext uri="{FF2B5EF4-FFF2-40B4-BE49-F238E27FC236}">
                <a16:creationId xmlns:a16="http://schemas.microsoft.com/office/drawing/2014/main" id="{A1D973E2-D3BA-B0A5-D355-AB024D035BD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7:notes">
            <a:extLst>
              <a:ext uri="{FF2B5EF4-FFF2-40B4-BE49-F238E27FC236}">
                <a16:creationId xmlns:a16="http://schemas.microsoft.com/office/drawing/2014/main" id="{1800092E-A5C7-C40C-4F66-D6957E571D3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336747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a:extLst>
            <a:ext uri="{FF2B5EF4-FFF2-40B4-BE49-F238E27FC236}">
              <a16:creationId xmlns:a16="http://schemas.microsoft.com/office/drawing/2014/main" id="{E5B6CC72-BA05-6ECE-9829-2D3FE4EBB92A}"/>
            </a:ext>
          </a:extLst>
        </p:cNvPr>
        <p:cNvGrpSpPr/>
        <p:nvPr/>
      </p:nvGrpSpPr>
      <p:grpSpPr>
        <a:xfrm>
          <a:off x="0" y="0"/>
          <a:ext cx="0" cy="0"/>
          <a:chOff x="0" y="0"/>
          <a:chExt cx="0" cy="0"/>
        </a:xfrm>
      </p:grpSpPr>
      <p:sp>
        <p:nvSpPr>
          <p:cNvPr id="129" name="Google Shape;129;p7:notes">
            <a:extLst>
              <a:ext uri="{FF2B5EF4-FFF2-40B4-BE49-F238E27FC236}">
                <a16:creationId xmlns:a16="http://schemas.microsoft.com/office/drawing/2014/main" id="{A1D973E2-D3BA-B0A5-D355-AB024D035BD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7:notes">
            <a:extLst>
              <a:ext uri="{FF2B5EF4-FFF2-40B4-BE49-F238E27FC236}">
                <a16:creationId xmlns:a16="http://schemas.microsoft.com/office/drawing/2014/main" id="{1800092E-A5C7-C40C-4F66-D6957E571D3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713377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a:extLst>
            <a:ext uri="{FF2B5EF4-FFF2-40B4-BE49-F238E27FC236}">
              <a16:creationId xmlns:a16="http://schemas.microsoft.com/office/drawing/2014/main" id="{E5B6CC72-BA05-6ECE-9829-2D3FE4EBB92A}"/>
            </a:ext>
          </a:extLst>
        </p:cNvPr>
        <p:cNvGrpSpPr/>
        <p:nvPr/>
      </p:nvGrpSpPr>
      <p:grpSpPr>
        <a:xfrm>
          <a:off x="0" y="0"/>
          <a:ext cx="0" cy="0"/>
          <a:chOff x="0" y="0"/>
          <a:chExt cx="0" cy="0"/>
        </a:xfrm>
      </p:grpSpPr>
      <p:sp>
        <p:nvSpPr>
          <p:cNvPr id="129" name="Google Shape;129;p7:notes">
            <a:extLst>
              <a:ext uri="{FF2B5EF4-FFF2-40B4-BE49-F238E27FC236}">
                <a16:creationId xmlns:a16="http://schemas.microsoft.com/office/drawing/2014/main" id="{A1D973E2-D3BA-B0A5-D355-AB024D035BD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7:notes">
            <a:extLst>
              <a:ext uri="{FF2B5EF4-FFF2-40B4-BE49-F238E27FC236}">
                <a16:creationId xmlns:a16="http://schemas.microsoft.com/office/drawing/2014/main" id="{1800092E-A5C7-C40C-4F66-D6957E571D3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133299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a:extLst>
            <a:ext uri="{FF2B5EF4-FFF2-40B4-BE49-F238E27FC236}">
              <a16:creationId xmlns:a16="http://schemas.microsoft.com/office/drawing/2014/main" id="{E5B6CC72-BA05-6ECE-9829-2D3FE4EBB92A}"/>
            </a:ext>
          </a:extLst>
        </p:cNvPr>
        <p:cNvGrpSpPr/>
        <p:nvPr/>
      </p:nvGrpSpPr>
      <p:grpSpPr>
        <a:xfrm>
          <a:off x="0" y="0"/>
          <a:ext cx="0" cy="0"/>
          <a:chOff x="0" y="0"/>
          <a:chExt cx="0" cy="0"/>
        </a:xfrm>
      </p:grpSpPr>
      <p:sp>
        <p:nvSpPr>
          <p:cNvPr id="129" name="Google Shape;129;p7:notes">
            <a:extLst>
              <a:ext uri="{FF2B5EF4-FFF2-40B4-BE49-F238E27FC236}">
                <a16:creationId xmlns:a16="http://schemas.microsoft.com/office/drawing/2014/main" id="{A1D973E2-D3BA-B0A5-D355-AB024D035BD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7:notes">
            <a:extLst>
              <a:ext uri="{FF2B5EF4-FFF2-40B4-BE49-F238E27FC236}">
                <a16:creationId xmlns:a16="http://schemas.microsoft.com/office/drawing/2014/main" id="{1800092E-A5C7-C40C-4F66-D6957E571D3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592954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a:extLst>
            <a:ext uri="{FF2B5EF4-FFF2-40B4-BE49-F238E27FC236}">
              <a16:creationId xmlns:a16="http://schemas.microsoft.com/office/drawing/2014/main" id="{E5B6CC72-BA05-6ECE-9829-2D3FE4EBB92A}"/>
            </a:ext>
          </a:extLst>
        </p:cNvPr>
        <p:cNvGrpSpPr/>
        <p:nvPr/>
      </p:nvGrpSpPr>
      <p:grpSpPr>
        <a:xfrm>
          <a:off x="0" y="0"/>
          <a:ext cx="0" cy="0"/>
          <a:chOff x="0" y="0"/>
          <a:chExt cx="0" cy="0"/>
        </a:xfrm>
      </p:grpSpPr>
      <p:sp>
        <p:nvSpPr>
          <p:cNvPr id="129" name="Google Shape;129;p7:notes">
            <a:extLst>
              <a:ext uri="{FF2B5EF4-FFF2-40B4-BE49-F238E27FC236}">
                <a16:creationId xmlns:a16="http://schemas.microsoft.com/office/drawing/2014/main" id="{A1D973E2-D3BA-B0A5-D355-AB024D035BD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7:notes">
            <a:extLst>
              <a:ext uri="{FF2B5EF4-FFF2-40B4-BE49-F238E27FC236}">
                <a16:creationId xmlns:a16="http://schemas.microsoft.com/office/drawing/2014/main" id="{1800092E-A5C7-C40C-4F66-D6957E571D3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515460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a:extLst>
            <a:ext uri="{FF2B5EF4-FFF2-40B4-BE49-F238E27FC236}">
              <a16:creationId xmlns:a16="http://schemas.microsoft.com/office/drawing/2014/main" id="{D75EB48C-DBE1-11FB-E7C4-FFE9AB487106}"/>
            </a:ext>
          </a:extLst>
        </p:cNvPr>
        <p:cNvGrpSpPr/>
        <p:nvPr/>
      </p:nvGrpSpPr>
      <p:grpSpPr>
        <a:xfrm>
          <a:off x="0" y="0"/>
          <a:ext cx="0" cy="0"/>
          <a:chOff x="0" y="0"/>
          <a:chExt cx="0" cy="0"/>
        </a:xfrm>
      </p:grpSpPr>
      <p:sp>
        <p:nvSpPr>
          <p:cNvPr id="105" name="Google Shape;105;p4:notes">
            <a:extLst>
              <a:ext uri="{FF2B5EF4-FFF2-40B4-BE49-F238E27FC236}">
                <a16:creationId xmlns:a16="http://schemas.microsoft.com/office/drawing/2014/main" id="{EC5D61DF-A96A-30E4-3D8C-998B86AAB56E}"/>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6" name="Google Shape;106;p4:notes">
            <a:extLst>
              <a:ext uri="{FF2B5EF4-FFF2-40B4-BE49-F238E27FC236}">
                <a16:creationId xmlns:a16="http://schemas.microsoft.com/office/drawing/2014/main" id="{B2DC08E9-0D55-AC6E-60C0-0318AEF4060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441649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5" name="Google Shape;115;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5" name="Google Shape;115;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057404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a:extLst>
            <a:ext uri="{FF2B5EF4-FFF2-40B4-BE49-F238E27FC236}">
              <a16:creationId xmlns:a16="http://schemas.microsoft.com/office/drawing/2014/main" id="{00F52A55-93A7-1F34-79E9-07D63103617D}"/>
            </a:ext>
          </a:extLst>
        </p:cNvPr>
        <p:cNvGrpSpPr/>
        <p:nvPr/>
      </p:nvGrpSpPr>
      <p:grpSpPr>
        <a:xfrm>
          <a:off x="0" y="0"/>
          <a:ext cx="0" cy="0"/>
          <a:chOff x="0" y="0"/>
          <a:chExt cx="0" cy="0"/>
        </a:xfrm>
      </p:grpSpPr>
      <p:sp>
        <p:nvSpPr>
          <p:cNvPr id="105" name="Google Shape;105;p4:notes">
            <a:extLst>
              <a:ext uri="{FF2B5EF4-FFF2-40B4-BE49-F238E27FC236}">
                <a16:creationId xmlns:a16="http://schemas.microsoft.com/office/drawing/2014/main" id="{83406717-8374-31A3-E200-4421F25543E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6" name="Google Shape;106;p4:notes">
            <a:extLst>
              <a:ext uri="{FF2B5EF4-FFF2-40B4-BE49-F238E27FC236}">
                <a16:creationId xmlns:a16="http://schemas.microsoft.com/office/drawing/2014/main" id="{21290E22-109C-E755-9AEE-FE40D0FA738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156289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15"/>
          <p:cNvSpPr txBox="1">
            <a:spLocks noGrp="1"/>
          </p:cNvSpPr>
          <p:nvPr>
            <p:ph type="ctrTitle"/>
          </p:nvPr>
        </p:nvSpPr>
        <p:spPr>
          <a:xfrm>
            <a:off x="1143000" y="1264595"/>
            <a:ext cx="6858000" cy="2078412"/>
          </a:xfrm>
          <a:prstGeom prst="rect">
            <a:avLst/>
          </a:prstGeom>
          <a:noFill/>
          <a:ln>
            <a:noFill/>
          </a:ln>
        </p:spPr>
        <p:txBody>
          <a:bodyPr spcFirstLastPara="1" wrap="square" lIns="91425" tIns="45700" rIns="91425" bIns="45700" anchor="b" anchorCtr="0">
            <a:noAutofit/>
          </a:bodyPr>
          <a:lstStyle>
            <a:lvl1pPr lvl="0" algn="ctr">
              <a:lnSpc>
                <a:spcPct val="90000"/>
              </a:lnSpc>
              <a:spcBef>
                <a:spcPts val="0"/>
              </a:spcBef>
              <a:spcAft>
                <a:spcPts val="0"/>
              </a:spcAft>
              <a:buClr>
                <a:schemeClr val="dk1"/>
              </a:buClr>
              <a:buSzPts val="9000"/>
              <a:buFont typeface="Bebas Neue"/>
              <a:buNone/>
              <a:defRPr sz="6600" b="1">
                <a:solidFill>
                  <a:schemeClr val="tx1"/>
                </a:solidFill>
                <a:latin typeface="Poppins ExtraBold" panose="00000900000000000000" pitchFamily="2" charset="0"/>
                <a:cs typeface="Poppins ExtraBold" panose="00000900000000000000" pitchFamily="2"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15"/>
          <p:cNvSpPr txBox="1">
            <a:spLocks noGrp="1"/>
          </p:cNvSpPr>
          <p:nvPr>
            <p:ph type="subTitle" idx="1"/>
          </p:nvPr>
        </p:nvSpPr>
        <p:spPr>
          <a:xfrm>
            <a:off x="1143000" y="3412063"/>
            <a:ext cx="6858000" cy="351388"/>
          </a:xfrm>
          <a:prstGeom prst="rect">
            <a:avLst/>
          </a:prstGeom>
          <a:noFill/>
          <a:ln>
            <a:noFill/>
          </a:ln>
        </p:spPr>
        <p:txBody>
          <a:bodyPr spcFirstLastPara="1" wrap="square" lIns="91425" tIns="45700" rIns="91425" bIns="45700" anchor="t" anchorCtr="0">
            <a:noAutofit/>
          </a:bodyPr>
          <a:lstStyle>
            <a:lvl1pPr lvl="0" algn="ctr">
              <a:lnSpc>
                <a:spcPct val="90000"/>
              </a:lnSpc>
              <a:spcBef>
                <a:spcPts val="750"/>
              </a:spcBef>
              <a:spcAft>
                <a:spcPts val="0"/>
              </a:spcAft>
              <a:buClr>
                <a:schemeClr val="dk1"/>
              </a:buClr>
              <a:buSzPts val="1600"/>
              <a:buNone/>
              <a:defRPr sz="1600">
                <a:solidFill>
                  <a:schemeClr val="tx1"/>
                </a:solidFill>
                <a:latin typeface="Arimo" panose="020B0604020202020204" pitchFamily="34" charset="0"/>
                <a:ea typeface="Arimo" panose="020B0604020202020204" pitchFamily="34" charset="0"/>
                <a:cs typeface="Arimo" panose="020B0604020202020204" pitchFamily="34" charset="0"/>
              </a:defRPr>
            </a:lvl1pPr>
            <a:lvl2pPr lvl="1" algn="ctr">
              <a:lnSpc>
                <a:spcPct val="90000"/>
              </a:lnSpc>
              <a:spcBef>
                <a:spcPts val="375"/>
              </a:spcBef>
              <a:spcAft>
                <a:spcPts val="0"/>
              </a:spcAft>
              <a:buClr>
                <a:schemeClr val="dk1"/>
              </a:buClr>
              <a:buSzPts val="1500"/>
              <a:buNone/>
              <a:defRPr sz="1500"/>
            </a:lvl2pPr>
            <a:lvl3pPr lvl="2" algn="ctr">
              <a:lnSpc>
                <a:spcPct val="90000"/>
              </a:lnSpc>
              <a:spcBef>
                <a:spcPts val="375"/>
              </a:spcBef>
              <a:spcAft>
                <a:spcPts val="0"/>
              </a:spcAft>
              <a:buClr>
                <a:schemeClr val="dk1"/>
              </a:buClr>
              <a:buSzPts val="1350"/>
              <a:buNone/>
              <a:defRPr sz="1350"/>
            </a:lvl3pPr>
            <a:lvl4pPr lvl="3" algn="ctr">
              <a:lnSpc>
                <a:spcPct val="90000"/>
              </a:lnSpc>
              <a:spcBef>
                <a:spcPts val="375"/>
              </a:spcBef>
              <a:spcAft>
                <a:spcPts val="0"/>
              </a:spcAft>
              <a:buClr>
                <a:schemeClr val="dk1"/>
              </a:buClr>
              <a:buSzPts val="1200"/>
              <a:buNone/>
              <a:defRPr sz="1200"/>
            </a:lvl4pPr>
            <a:lvl5pPr lvl="4" algn="ctr">
              <a:lnSpc>
                <a:spcPct val="90000"/>
              </a:lnSpc>
              <a:spcBef>
                <a:spcPts val="375"/>
              </a:spcBef>
              <a:spcAft>
                <a:spcPts val="0"/>
              </a:spcAft>
              <a:buClr>
                <a:schemeClr val="dk1"/>
              </a:buClr>
              <a:buSzPts val="1200"/>
              <a:buNone/>
              <a:defRPr sz="1200"/>
            </a:lvl5pPr>
            <a:lvl6pPr lvl="5" algn="ctr">
              <a:lnSpc>
                <a:spcPct val="90000"/>
              </a:lnSpc>
              <a:spcBef>
                <a:spcPts val="375"/>
              </a:spcBef>
              <a:spcAft>
                <a:spcPts val="0"/>
              </a:spcAft>
              <a:buClr>
                <a:schemeClr val="dk1"/>
              </a:buClr>
              <a:buSzPts val="1200"/>
              <a:buNone/>
              <a:defRPr sz="1200"/>
            </a:lvl6pPr>
            <a:lvl7pPr lvl="6" algn="ctr">
              <a:lnSpc>
                <a:spcPct val="90000"/>
              </a:lnSpc>
              <a:spcBef>
                <a:spcPts val="375"/>
              </a:spcBef>
              <a:spcAft>
                <a:spcPts val="0"/>
              </a:spcAft>
              <a:buClr>
                <a:schemeClr val="dk1"/>
              </a:buClr>
              <a:buSzPts val="1200"/>
              <a:buNone/>
              <a:defRPr sz="1200"/>
            </a:lvl7pPr>
            <a:lvl8pPr lvl="7" algn="ctr">
              <a:lnSpc>
                <a:spcPct val="90000"/>
              </a:lnSpc>
              <a:spcBef>
                <a:spcPts val="375"/>
              </a:spcBef>
              <a:spcAft>
                <a:spcPts val="0"/>
              </a:spcAft>
              <a:buClr>
                <a:schemeClr val="dk1"/>
              </a:buClr>
              <a:buSzPts val="1200"/>
              <a:buNone/>
              <a:defRPr sz="1200"/>
            </a:lvl8pPr>
            <a:lvl9pPr lvl="8" algn="ctr">
              <a:lnSpc>
                <a:spcPct val="90000"/>
              </a:lnSpc>
              <a:spcBef>
                <a:spcPts val="375"/>
              </a:spcBef>
              <a:spcAft>
                <a:spcPts val="0"/>
              </a:spcAft>
              <a:buClr>
                <a:schemeClr val="dk1"/>
              </a:buClr>
              <a:buSzPts val="1200"/>
              <a:buNone/>
              <a:defRPr sz="1200"/>
            </a:lvl9pPr>
          </a:lstStyle>
          <a:p>
            <a:endParaRPr/>
          </a:p>
        </p:txBody>
      </p:sp>
      <p:grpSp>
        <p:nvGrpSpPr>
          <p:cNvPr id="725" name="Grupo 724">
            <a:extLst>
              <a:ext uri="{FF2B5EF4-FFF2-40B4-BE49-F238E27FC236}">
                <a16:creationId xmlns:a16="http://schemas.microsoft.com/office/drawing/2014/main" id="{C3690CF7-0AB7-CEE5-1526-CC6C62F51E11}"/>
              </a:ext>
            </a:extLst>
          </p:cNvPr>
          <p:cNvGrpSpPr/>
          <p:nvPr userDrawn="1"/>
        </p:nvGrpSpPr>
        <p:grpSpPr>
          <a:xfrm>
            <a:off x="-450421" y="-383843"/>
            <a:ext cx="1507863" cy="1510278"/>
            <a:chOff x="39184" y="-151930"/>
            <a:chExt cx="1309806" cy="1311904"/>
          </a:xfrm>
        </p:grpSpPr>
        <p:sp>
          <p:nvSpPr>
            <p:cNvPr id="267" name="Oval 357">
              <a:extLst>
                <a:ext uri="{FF2B5EF4-FFF2-40B4-BE49-F238E27FC236}">
                  <a16:creationId xmlns:a16="http://schemas.microsoft.com/office/drawing/2014/main" id="{8D9F469D-B08A-4D84-830B-9EC7E7F8E4EF}"/>
                </a:ext>
              </a:extLst>
            </p:cNvPr>
            <p:cNvSpPr>
              <a:spLocks noChangeArrowheads="1"/>
            </p:cNvSpPr>
            <p:nvPr/>
          </p:nvSpPr>
          <p:spPr bwMode="auto">
            <a:xfrm>
              <a:off x="1304909" y="544953"/>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8" name="Freeform 358">
              <a:extLst>
                <a:ext uri="{FF2B5EF4-FFF2-40B4-BE49-F238E27FC236}">
                  <a16:creationId xmlns:a16="http://schemas.microsoft.com/office/drawing/2014/main" id="{13CEA5A5-2357-D68F-94E1-DF0B55C70238}"/>
                </a:ext>
              </a:extLst>
            </p:cNvPr>
            <p:cNvSpPr>
              <a:spLocks/>
            </p:cNvSpPr>
            <p:nvPr/>
          </p:nvSpPr>
          <p:spPr bwMode="auto">
            <a:xfrm>
              <a:off x="1231442" y="614221"/>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9" name="Freeform 359">
              <a:extLst>
                <a:ext uri="{FF2B5EF4-FFF2-40B4-BE49-F238E27FC236}">
                  <a16:creationId xmlns:a16="http://schemas.microsoft.com/office/drawing/2014/main" id="{07CF7994-FE6A-48AE-0756-8987A4FAF64A}"/>
                </a:ext>
              </a:extLst>
            </p:cNvPr>
            <p:cNvSpPr>
              <a:spLocks/>
            </p:cNvSpPr>
            <p:nvPr/>
          </p:nvSpPr>
          <p:spPr bwMode="auto">
            <a:xfrm>
              <a:off x="1160075" y="685588"/>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0" name="Freeform 360">
              <a:extLst>
                <a:ext uri="{FF2B5EF4-FFF2-40B4-BE49-F238E27FC236}">
                  <a16:creationId xmlns:a16="http://schemas.microsoft.com/office/drawing/2014/main" id="{F5ACD910-D4C1-EDDB-D4C5-291AFD3B2F90}"/>
                </a:ext>
              </a:extLst>
            </p:cNvPr>
            <p:cNvSpPr>
              <a:spLocks/>
            </p:cNvSpPr>
            <p:nvPr/>
          </p:nvSpPr>
          <p:spPr bwMode="auto">
            <a:xfrm>
              <a:off x="1088707" y="756956"/>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1" name="Freeform 361">
              <a:extLst>
                <a:ext uri="{FF2B5EF4-FFF2-40B4-BE49-F238E27FC236}">
                  <a16:creationId xmlns:a16="http://schemas.microsoft.com/office/drawing/2014/main" id="{53F0FBD3-2371-F32A-49EC-D0567A7DCC10}"/>
                </a:ext>
              </a:extLst>
            </p:cNvPr>
            <p:cNvSpPr>
              <a:spLocks/>
            </p:cNvSpPr>
            <p:nvPr/>
          </p:nvSpPr>
          <p:spPr bwMode="auto">
            <a:xfrm>
              <a:off x="1019439" y="828324"/>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2" name="Freeform 362">
              <a:extLst>
                <a:ext uri="{FF2B5EF4-FFF2-40B4-BE49-F238E27FC236}">
                  <a16:creationId xmlns:a16="http://schemas.microsoft.com/office/drawing/2014/main" id="{2EFE3795-1CE3-53EF-092E-6714563C7BE3}"/>
                </a:ext>
              </a:extLst>
            </p:cNvPr>
            <p:cNvSpPr>
              <a:spLocks/>
            </p:cNvSpPr>
            <p:nvPr/>
          </p:nvSpPr>
          <p:spPr bwMode="auto">
            <a:xfrm>
              <a:off x="948072" y="899691"/>
              <a:ext cx="482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3" name="Freeform 363">
              <a:extLst>
                <a:ext uri="{FF2B5EF4-FFF2-40B4-BE49-F238E27FC236}">
                  <a16:creationId xmlns:a16="http://schemas.microsoft.com/office/drawing/2014/main" id="{3D9CE8EF-A482-AB8F-CAF5-2A8909A76421}"/>
                </a:ext>
              </a:extLst>
            </p:cNvPr>
            <p:cNvSpPr>
              <a:spLocks/>
            </p:cNvSpPr>
            <p:nvPr/>
          </p:nvSpPr>
          <p:spPr bwMode="auto">
            <a:xfrm>
              <a:off x="876704" y="968960"/>
              <a:ext cx="48279" cy="48279"/>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4" name="Freeform 364">
              <a:extLst>
                <a:ext uri="{FF2B5EF4-FFF2-40B4-BE49-F238E27FC236}">
                  <a16:creationId xmlns:a16="http://schemas.microsoft.com/office/drawing/2014/main" id="{1BAFFDEE-FC7F-945B-D3B8-A31788595D7C}"/>
                </a:ext>
              </a:extLst>
            </p:cNvPr>
            <p:cNvSpPr>
              <a:spLocks/>
            </p:cNvSpPr>
            <p:nvPr/>
          </p:nvSpPr>
          <p:spPr bwMode="auto">
            <a:xfrm>
              <a:off x="805336" y="1040328"/>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5" name="Freeform 365">
              <a:extLst>
                <a:ext uri="{FF2B5EF4-FFF2-40B4-BE49-F238E27FC236}">
                  <a16:creationId xmlns:a16="http://schemas.microsoft.com/office/drawing/2014/main" id="{F3FB3DB8-171B-FB86-EF85-48C8A8988597}"/>
                </a:ext>
              </a:extLst>
            </p:cNvPr>
            <p:cNvSpPr>
              <a:spLocks/>
            </p:cNvSpPr>
            <p:nvPr/>
          </p:nvSpPr>
          <p:spPr bwMode="auto">
            <a:xfrm>
              <a:off x="733969" y="1111695"/>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7" name="Freeform 377">
              <a:extLst>
                <a:ext uri="{FF2B5EF4-FFF2-40B4-BE49-F238E27FC236}">
                  <a16:creationId xmlns:a16="http://schemas.microsoft.com/office/drawing/2014/main" id="{CC072E61-5A4C-2F51-E9F9-FC6AB5C933E7}"/>
                </a:ext>
              </a:extLst>
            </p:cNvPr>
            <p:cNvSpPr>
              <a:spLocks/>
            </p:cNvSpPr>
            <p:nvPr/>
          </p:nvSpPr>
          <p:spPr bwMode="auto">
            <a:xfrm>
              <a:off x="1244036" y="48618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8" name="Freeform 378">
              <a:extLst>
                <a:ext uri="{FF2B5EF4-FFF2-40B4-BE49-F238E27FC236}">
                  <a16:creationId xmlns:a16="http://schemas.microsoft.com/office/drawing/2014/main" id="{95E6BC66-6AFC-F3D1-F83D-6355C60B884D}"/>
                </a:ext>
              </a:extLst>
            </p:cNvPr>
            <p:cNvSpPr>
              <a:spLocks/>
            </p:cNvSpPr>
            <p:nvPr/>
          </p:nvSpPr>
          <p:spPr bwMode="auto">
            <a:xfrm>
              <a:off x="1174769" y="557547"/>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9" name="Oval 379">
              <a:extLst>
                <a:ext uri="{FF2B5EF4-FFF2-40B4-BE49-F238E27FC236}">
                  <a16:creationId xmlns:a16="http://schemas.microsoft.com/office/drawing/2014/main" id="{CAE85FA6-1943-6F74-7337-C83CBCF79F4D}"/>
                </a:ext>
              </a:extLst>
            </p:cNvPr>
            <p:cNvSpPr>
              <a:spLocks noChangeArrowheads="1"/>
            </p:cNvSpPr>
            <p:nvPr/>
          </p:nvSpPr>
          <p:spPr bwMode="auto">
            <a:xfrm>
              <a:off x="1105499" y="628915"/>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0" name="Oval 380">
              <a:extLst>
                <a:ext uri="{FF2B5EF4-FFF2-40B4-BE49-F238E27FC236}">
                  <a16:creationId xmlns:a16="http://schemas.microsoft.com/office/drawing/2014/main" id="{3EBE61E8-12DB-EE89-CFBA-76644ADB0052}"/>
                </a:ext>
              </a:extLst>
            </p:cNvPr>
            <p:cNvSpPr>
              <a:spLocks noChangeArrowheads="1"/>
            </p:cNvSpPr>
            <p:nvPr/>
          </p:nvSpPr>
          <p:spPr bwMode="auto">
            <a:xfrm>
              <a:off x="1034132" y="700282"/>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1" name="Freeform 381">
              <a:extLst>
                <a:ext uri="{FF2B5EF4-FFF2-40B4-BE49-F238E27FC236}">
                  <a16:creationId xmlns:a16="http://schemas.microsoft.com/office/drawing/2014/main" id="{A9890DA5-DE12-8414-6B5A-E515B28EA100}"/>
                </a:ext>
              </a:extLst>
            </p:cNvPr>
            <p:cNvSpPr>
              <a:spLocks/>
            </p:cNvSpPr>
            <p:nvPr/>
          </p:nvSpPr>
          <p:spPr bwMode="auto">
            <a:xfrm>
              <a:off x="960666" y="76955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2" name="Freeform 382">
              <a:extLst>
                <a:ext uri="{FF2B5EF4-FFF2-40B4-BE49-F238E27FC236}">
                  <a16:creationId xmlns:a16="http://schemas.microsoft.com/office/drawing/2014/main" id="{1E998832-D69D-7559-F5C7-31E2263F5258}"/>
                </a:ext>
              </a:extLst>
            </p:cNvPr>
            <p:cNvSpPr>
              <a:spLocks/>
            </p:cNvSpPr>
            <p:nvPr/>
          </p:nvSpPr>
          <p:spPr bwMode="auto">
            <a:xfrm>
              <a:off x="889298" y="840918"/>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3" name="Freeform 383">
              <a:extLst>
                <a:ext uri="{FF2B5EF4-FFF2-40B4-BE49-F238E27FC236}">
                  <a16:creationId xmlns:a16="http://schemas.microsoft.com/office/drawing/2014/main" id="{861CFE8A-3614-EBEB-4591-0D1D1AD38941}"/>
                </a:ext>
              </a:extLst>
            </p:cNvPr>
            <p:cNvSpPr>
              <a:spLocks/>
            </p:cNvSpPr>
            <p:nvPr/>
          </p:nvSpPr>
          <p:spPr bwMode="auto">
            <a:xfrm>
              <a:off x="817931" y="912285"/>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4" name="Freeform 384">
              <a:extLst>
                <a:ext uri="{FF2B5EF4-FFF2-40B4-BE49-F238E27FC236}">
                  <a16:creationId xmlns:a16="http://schemas.microsoft.com/office/drawing/2014/main" id="{5E9DA820-1FA5-41B7-2DF0-D1EF965C01A6}"/>
                </a:ext>
              </a:extLst>
            </p:cNvPr>
            <p:cNvSpPr>
              <a:spLocks/>
            </p:cNvSpPr>
            <p:nvPr/>
          </p:nvSpPr>
          <p:spPr bwMode="auto">
            <a:xfrm>
              <a:off x="748662" y="983653"/>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5" name="Freeform 385">
              <a:extLst>
                <a:ext uri="{FF2B5EF4-FFF2-40B4-BE49-F238E27FC236}">
                  <a16:creationId xmlns:a16="http://schemas.microsoft.com/office/drawing/2014/main" id="{F2B0276D-98C4-6ECD-5731-4745E4310913}"/>
                </a:ext>
              </a:extLst>
            </p:cNvPr>
            <p:cNvSpPr>
              <a:spLocks/>
            </p:cNvSpPr>
            <p:nvPr/>
          </p:nvSpPr>
          <p:spPr bwMode="auto">
            <a:xfrm>
              <a:off x="677294" y="1052922"/>
              <a:ext cx="46179" cy="48279"/>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7" name="Freeform 397">
              <a:extLst>
                <a:ext uri="{FF2B5EF4-FFF2-40B4-BE49-F238E27FC236}">
                  <a16:creationId xmlns:a16="http://schemas.microsoft.com/office/drawing/2014/main" id="{0E900F22-A5FC-CA42-0790-5DAB950D1AE6}"/>
                </a:ext>
              </a:extLst>
            </p:cNvPr>
            <p:cNvSpPr>
              <a:spLocks/>
            </p:cNvSpPr>
            <p:nvPr/>
          </p:nvSpPr>
          <p:spPr bwMode="auto">
            <a:xfrm>
              <a:off x="1187363" y="427407"/>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8" name="Freeform 398">
              <a:extLst>
                <a:ext uri="{FF2B5EF4-FFF2-40B4-BE49-F238E27FC236}">
                  <a16:creationId xmlns:a16="http://schemas.microsoft.com/office/drawing/2014/main" id="{4EDEC237-B650-F81A-98A8-8813A6A9D472}"/>
                </a:ext>
              </a:extLst>
            </p:cNvPr>
            <p:cNvSpPr>
              <a:spLocks/>
            </p:cNvSpPr>
            <p:nvPr/>
          </p:nvSpPr>
          <p:spPr bwMode="auto">
            <a:xfrm>
              <a:off x="1115995" y="498774"/>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9" name="Oval 399">
              <a:extLst>
                <a:ext uri="{FF2B5EF4-FFF2-40B4-BE49-F238E27FC236}">
                  <a16:creationId xmlns:a16="http://schemas.microsoft.com/office/drawing/2014/main" id="{AE1142D4-8358-5D73-132F-29B2DD162A15}"/>
                </a:ext>
              </a:extLst>
            </p:cNvPr>
            <p:cNvSpPr>
              <a:spLocks noChangeArrowheads="1"/>
            </p:cNvSpPr>
            <p:nvPr/>
          </p:nvSpPr>
          <p:spPr bwMode="auto">
            <a:xfrm>
              <a:off x="1046726" y="572240"/>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0" name="Oval 400">
              <a:extLst>
                <a:ext uri="{FF2B5EF4-FFF2-40B4-BE49-F238E27FC236}">
                  <a16:creationId xmlns:a16="http://schemas.microsoft.com/office/drawing/2014/main" id="{066F819F-D800-5738-8A75-54B2FB162C5B}"/>
                </a:ext>
              </a:extLst>
            </p:cNvPr>
            <p:cNvSpPr>
              <a:spLocks noChangeArrowheads="1"/>
            </p:cNvSpPr>
            <p:nvPr/>
          </p:nvSpPr>
          <p:spPr bwMode="auto">
            <a:xfrm>
              <a:off x="975359" y="643608"/>
              <a:ext cx="44081"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1" name="Freeform 401">
              <a:extLst>
                <a:ext uri="{FF2B5EF4-FFF2-40B4-BE49-F238E27FC236}">
                  <a16:creationId xmlns:a16="http://schemas.microsoft.com/office/drawing/2014/main" id="{C1D769B2-4E73-C253-1DE0-202F8A23BCBA}"/>
                </a:ext>
              </a:extLst>
            </p:cNvPr>
            <p:cNvSpPr>
              <a:spLocks/>
            </p:cNvSpPr>
            <p:nvPr/>
          </p:nvSpPr>
          <p:spPr bwMode="auto">
            <a:xfrm>
              <a:off x="901893" y="710777"/>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2" name="Freeform 402">
              <a:extLst>
                <a:ext uri="{FF2B5EF4-FFF2-40B4-BE49-F238E27FC236}">
                  <a16:creationId xmlns:a16="http://schemas.microsoft.com/office/drawing/2014/main" id="{68B105EC-B623-D2BD-83A0-D1C536B08E7E}"/>
                </a:ext>
              </a:extLst>
            </p:cNvPr>
            <p:cNvSpPr>
              <a:spLocks/>
            </p:cNvSpPr>
            <p:nvPr/>
          </p:nvSpPr>
          <p:spPr bwMode="auto">
            <a:xfrm>
              <a:off x="832623" y="782145"/>
              <a:ext cx="461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3" name="Freeform 403">
              <a:extLst>
                <a:ext uri="{FF2B5EF4-FFF2-40B4-BE49-F238E27FC236}">
                  <a16:creationId xmlns:a16="http://schemas.microsoft.com/office/drawing/2014/main" id="{264DBE71-CC28-1C8D-D4BF-8B82864E0334}"/>
                </a:ext>
              </a:extLst>
            </p:cNvPr>
            <p:cNvSpPr>
              <a:spLocks/>
            </p:cNvSpPr>
            <p:nvPr/>
          </p:nvSpPr>
          <p:spPr bwMode="auto">
            <a:xfrm>
              <a:off x="761256" y="853512"/>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4" name="Freeform 404">
              <a:extLst>
                <a:ext uri="{FF2B5EF4-FFF2-40B4-BE49-F238E27FC236}">
                  <a16:creationId xmlns:a16="http://schemas.microsoft.com/office/drawing/2014/main" id="{CB80133A-A09F-7968-94D6-EC5F489ECE40}"/>
                </a:ext>
              </a:extLst>
            </p:cNvPr>
            <p:cNvSpPr>
              <a:spLocks/>
            </p:cNvSpPr>
            <p:nvPr/>
          </p:nvSpPr>
          <p:spPr bwMode="auto">
            <a:xfrm>
              <a:off x="689888" y="924880"/>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5" name="Freeform 405">
              <a:extLst>
                <a:ext uri="{FF2B5EF4-FFF2-40B4-BE49-F238E27FC236}">
                  <a16:creationId xmlns:a16="http://schemas.microsoft.com/office/drawing/2014/main" id="{CE9344E0-9A17-B2A2-FD49-B47C08A817AF}"/>
                </a:ext>
              </a:extLst>
            </p:cNvPr>
            <p:cNvSpPr>
              <a:spLocks/>
            </p:cNvSpPr>
            <p:nvPr/>
          </p:nvSpPr>
          <p:spPr bwMode="auto">
            <a:xfrm>
              <a:off x="618521" y="996247"/>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9" name="Freeform 418">
              <a:extLst>
                <a:ext uri="{FF2B5EF4-FFF2-40B4-BE49-F238E27FC236}">
                  <a16:creationId xmlns:a16="http://schemas.microsoft.com/office/drawing/2014/main" id="{8A7C6264-990A-6EE6-B4D0-622F84D1F275}"/>
                </a:ext>
              </a:extLst>
            </p:cNvPr>
            <p:cNvSpPr>
              <a:spLocks/>
            </p:cNvSpPr>
            <p:nvPr/>
          </p:nvSpPr>
          <p:spPr bwMode="auto">
            <a:xfrm>
              <a:off x="1128589" y="370732"/>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0" name="Freeform 419">
              <a:extLst>
                <a:ext uri="{FF2B5EF4-FFF2-40B4-BE49-F238E27FC236}">
                  <a16:creationId xmlns:a16="http://schemas.microsoft.com/office/drawing/2014/main" id="{418DA73E-CCC9-81DF-AFCC-E82CDDF88FE7}"/>
                </a:ext>
              </a:extLst>
            </p:cNvPr>
            <p:cNvSpPr>
              <a:spLocks/>
            </p:cNvSpPr>
            <p:nvPr/>
          </p:nvSpPr>
          <p:spPr bwMode="auto">
            <a:xfrm>
              <a:off x="1057221" y="44000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1" name="Freeform 420">
              <a:extLst>
                <a:ext uri="{FF2B5EF4-FFF2-40B4-BE49-F238E27FC236}">
                  <a16:creationId xmlns:a16="http://schemas.microsoft.com/office/drawing/2014/main" id="{C2225B1F-AB03-709F-A7D9-693B593194B2}"/>
                </a:ext>
              </a:extLst>
            </p:cNvPr>
            <p:cNvSpPr>
              <a:spLocks/>
            </p:cNvSpPr>
            <p:nvPr/>
          </p:nvSpPr>
          <p:spPr bwMode="auto">
            <a:xfrm>
              <a:off x="985854" y="51136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2" name="Freeform 421">
              <a:extLst>
                <a:ext uri="{FF2B5EF4-FFF2-40B4-BE49-F238E27FC236}">
                  <a16:creationId xmlns:a16="http://schemas.microsoft.com/office/drawing/2014/main" id="{AFE30962-60C9-C2B6-A24A-EE0E75689CCB}"/>
                </a:ext>
              </a:extLst>
            </p:cNvPr>
            <p:cNvSpPr>
              <a:spLocks/>
            </p:cNvSpPr>
            <p:nvPr/>
          </p:nvSpPr>
          <p:spPr bwMode="auto">
            <a:xfrm>
              <a:off x="916585" y="58273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3" name="Freeform 422">
              <a:extLst>
                <a:ext uri="{FF2B5EF4-FFF2-40B4-BE49-F238E27FC236}">
                  <a16:creationId xmlns:a16="http://schemas.microsoft.com/office/drawing/2014/main" id="{8EA24EFB-EDBD-DBDE-3690-ADF8933373C8}"/>
                </a:ext>
              </a:extLst>
            </p:cNvPr>
            <p:cNvSpPr>
              <a:spLocks/>
            </p:cNvSpPr>
            <p:nvPr/>
          </p:nvSpPr>
          <p:spPr bwMode="auto">
            <a:xfrm>
              <a:off x="845218" y="654104"/>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4" name="Oval 423">
              <a:extLst>
                <a:ext uri="{FF2B5EF4-FFF2-40B4-BE49-F238E27FC236}">
                  <a16:creationId xmlns:a16="http://schemas.microsoft.com/office/drawing/2014/main" id="{F4DFD1B6-1812-1866-8E2F-33A7D8BA2B5C}"/>
                </a:ext>
              </a:extLst>
            </p:cNvPr>
            <p:cNvSpPr>
              <a:spLocks noChangeArrowheads="1"/>
            </p:cNvSpPr>
            <p:nvPr/>
          </p:nvSpPr>
          <p:spPr bwMode="auto">
            <a:xfrm>
              <a:off x="775949" y="727570"/>
              <a:ext cx="44080"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5" name="Freeform 424">
              <a:extLst>
                <a:ext uri="{FF2B5EF4-FFF2-40B4-BE49-F238E27FC236}">
                  <a16:creationId xmlns:a16="http://schemas.microsoft.com/office/drawing/2014/main" id="{CEACA76A-48A2-C4C7-ED6D-7D11BC4E92CA}"/>
                </a:ext>
              </a:extLst>
            </p:cNvPr>
            <p:cNvSpPr>
              <a:spLocks/>
            </p:cNvSpPr>
            <p:nvPr/>
          </p:nvSpPr>
          <p:spPr bwMode="auto">
            <a:xfrm>
              <a:off x="702483" y="796839"/>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6" name="Freeform 425">
              <a:extLst>
                <a:ext uri="{FF2B5EF4-FFF2-40B4-BE49-F238E27FC236}">
                  <a16:creationId xmlns:a16="http://schemas.microsoft.com/office/drawing/2014/main" id="{CDDB6D0C-405F-7802-C5FB-84B9FC366E25}"/>
                </a:ext>
              </a:extLst>
            </p:cNvPr>
            <p:cNvSpPr>
              <a:spLocks/>
            </p:cNvSpPr>
            <p:nvPr/>
          </p:nvSpPr>
          <p:spPr bwMode="auto">
            <a:xfrm>
              <a:off x="631115" y="86610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7" name="Freeform 426">
              <a:extLst>
                <a:ext uri="{FF2B5EF4-FFF2-40B4-BE49-F238E27FC236}">
                  <a16:creationId xmlns:a16="http://schemas.microsoft.com/office/drawing/2014/main" id="{95BB68F8-46CA-6888-0D66-59C9CE9632D6}"/>
                </a:ext>
              </a:extLst>
            </p:cNvPr>
            <p:cNvSpPr>
              <a:spLocks/>
            </p:cNvSpPr>
            <p:nvPr/>
          </p:nvSpPr>
          <p:spPr bwMode="auto">
            <a:xfrm>
              <a:off x="559747" y="93747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9" name="Freeform 438">
              <a:extLst>
                <a:ext uri="{FF2B5EF4-FFF2-40B4-BE49-F238E27FC236}">
                  <a16:creationId xmlns:a16="http://schemas.microsoft.com/office/drawing/2014/main" id="{7C832C34-2147-E173-EB8D-A35BB954B55A}"/>
                </a:ext>
              </a:extLst>
            </p:cNvPr>
            <p:cNvSpPr>
              <a:spLocks/>
            </p:cNvSpPr>
            <p:nvPr/>
          </p:nvSpPr>
          <p:spPr bwMode="auto">
            <a:xfrm>
              <a:off x="1071915" y="311959"/>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0" name="Freeform 439">
              <a:extLst>
                <a:ext uri="{FF2B5EF4-FFF2-40B4-BE49-F238E27FC236}">
                  <a16:creationId xmlns:a16="http://schemas.microsoft.com/office/drawing/2014/main" id="{B9E3D0F4-23E5-00C7-F12E-98BBD21E9C49}"/>
                </a:ext>
              </a:extLst>
            </p:cNvPr>
            <p:cNvSpPr>
              <a:spLocks/>
            </p:cNvSpPr>
            <p:nvPr/>
          </p:nvSpPr>
          <p:spPr bwMode="auto">
            <a:xfrm>
              <a:off x="1000547" y="383327"/>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1" name="Freeform 440">
              <a:extLst>
                <a:ext uri="{FF2B5EF4-FFF2-40B4-BE49-F238E27FC236}">
                  <a16:creationId xmlns:a16="http://schemas.microsoft.com/office/drawing/2014/main" id="{6C583BC2-7AF1-9CBE-37E4-E4A4C63111AB}"/>
                </a:ext>
              </a:extLst>
            </p:cNvPr>
            <p:cNvSpPr>
              <a:spLocks/>
            </p:cNvSpPr>
            <p:nvPr/>
          </p:nvSpPr>
          <p:spPr bwMode="auto">
            <a:xfrm>
              <a:off x="929180" y="454694"/>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2" name="Freeform 441">
              <a:extLst>
                <a:ext uri="{FF2B5EF4-FFF2-40B4-BE49-F238E27FC236}">
                  <a16:creationId xmlns:a16="http://schemas.microsoft.com/office/drawing/2014/main" id="{DB7B734E-44EB-B391-676C-D7AAC30BF30D}"/>
                </a:ext>
              </a:extLst>
            </p:cNvPr>
            <p:cNvSpPr>
              <a:spLocks/>
            </p:cNvSpPr>
            <p:nvPr/>
          </p:nvSpPr>
          <p:spPr bwMode="auto">
            <a:xfrm>
              <a:off x="857812" y="523963"/>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3" name="Freeform 442">
              <a:extLst>
                <a:ext uri="{FF2B5EF4-FFF2-40B4-BE49-F238E27FC236}">
                  <a16:creationId xmlns:a16="http://schemas.microsoft.com/office/drawing/2014/main" id="{D601FECF-A8F6-4C6B-2939-A6F95212F550}"/>
                </a:ext>
              </a:extLst>
            </p:cNvPr>
            <p:cNvSpPr>
              <a:spLocks/>
            </p:cNvSpPr>
            <p:nvPr/>
          </p:nvSpPr>
          <p:spPr bwMode="auto">
            <a:xfrm>
              <a:off x="786444" y="595330"/>
              <a:ext cx="48278" cy="48278"/>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4" name="Oval 443">
              <a:extLst>
                <a:ext uri="{FF2B5EF4-FFF2-40B4-BE49-F238E27FC236}">
                  <a16:creationId xmlns:a16="http://schemas.microsoft.com/office/drawing/2014/main" id="{3473341B-E368-83D7-7376-63D739E7E111}"/>
                </a:ext>
              </a:extLst>
            </p:cNvPr>
            <p:cNvSpPr>
              <a:spLocks noChangeArrowheads="1"/>
            </p:cNvSpPr>
            <p:nvPr/>
          </p:nvSpPr>
          <p:spPr bwMode="auto">
            <a:xfrm>
              <a:off x="717176" y="668797"/>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5" name="Oval 444">
              <a:extLst>
                <a:ext uri="{FF2B5EF4-FFF2-40B4-BE49-F238E27FC236}">
                  <a16:creationId xmlns:a16="http://schemas.microsoft.com/office/drawing/2014/main" id="{CAC2CEA0-89B5-7280-A2FB-BC573C68FDDB}"/>
                </a:ext>
              </a:extLst>
            </p:cNvPr>
            <p:cNvSpPr>
              <a:spLocks noChangeArrowheads="1"/>
            </p:cNvSpPr>
            <p:nvPr/>
          </p:nvSpPr>
          <p:spPr bwMode="auto">
            <a:xfrm>
              <a:off x="647907" y="740164"/>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6" name="Freeform 445">
              <a:extLst>
                <a:ext uri="{FF2B5EF4-FFF2-40B4-BE49-F238E27FC236}">
                  <a16:creationId xmlns:a16="http://schemas.microsoft.com/office/drawing/2014/main" id="{266F0AAA-F8D7-D66B-E1BE-6D479AC5565E}"/>
                </a:ext>
              </a:extLst>
            </p:cNvPr>
            <p:cNvSpPr>
              <a:spLocks/>
            </p:cNvSpPr>
            <p:nvPr/>
          </p:nvSpPr>
          <p:spPr bwMode="auto">
            <a:xfrm>
              <a:off x="574441" y="809433"/>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7" name="Freeform 446">
              <a:extLst>
                <a:ext uri="{FF2B5EF4-FFF2-40B4-BE49-F238E27FC236}">
                  <a16:creationId xmlns:a16="http://schemas.microsoft.com/office/drawing/2014/main" id="{36C8C9D0-DE7B-E665-7049-FC2A94707371}"/>
                </a:ext>
              </a:extLst>
            </p:cNvPr>
            <p:cNvSpPr>
              <a:spLocks/>
            </p:cNvSpPr>
            <p:nvPr/>
          </p:nvSpPr>
          <p:spPr bwMode="auto">
            <a:xfrm>
              <a:off x="503073" y="880800"/>
              <a:ext cx="48278" cy="461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9" name="Freeform 458">
              <a:extLst>
                <a:ext uri="{FF2B5EF4-FFF2-40B4-BE49-F238E27FC236}">
                  <a16:creationId xmlns:a16="http://schemas.microsoft.com/office/drawing/2014/main" id="{7483B195-54B5-2A6E-2304-EC6A90CA8110}"/>
                </a:ext>
              </a:extLst>
            </p:cNvPr>
            <p:cNvSpPr>
              <a:spLocks/>
            </p:cNvSpPr>
            <p:nvPr/>
          </p:nvSpPr>
          <p:spPr bwMode="auto">
            <a:xfrm>
              <a:off x="1013141" y="25318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0" name="Freeform 459">
              <a:extLst>
                <a:ext uri="{FF2B5EF4-FFF2-40B4-BE49-F238E27FC236}">
                  <a16:creationId xmlns:a16="http://schemas.microsoft.com/office/drawing/2014/main" id="{A95AEC97-C398-A47F-318D-1A6812B9B380}"/>
                </a:ext>
              </a:extLst>
            </p:cNvPr>
            <p:cNvSpPr>
              <a:spLocks/>
            </p:cNvSpPr>
            <p:nvPr/>
          </p:nvSpPr>
          <p:spPr bwMode="auto">
            <a:xfrm>
              <a:off x="941774" y="324553"/>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1" name="Freeform 460">
              <a:extLst>
                <a:ext uri="{FF2B5EF4-FFF2-40B4-BE49-F238E27FC236}">
                  <a16:creationId xmlns:a16="http://schemas.microsoft.com/office/drawing/2014/main" id="{93CED6FD-E5AC-9F7E-9102-D0C9BDD90103}"/>
                </a:ext>
              </a:extLst>
            </p:cNvPr>
            <p:cNvSpPr>
              <a:spLocks/>
            </p:cNvSpPr>
            <p:nvPr/>
          </p:nvSpPr>
          <p:spPr bwMode="auto">
            <a:xfrm>
              <a:off x="870406" y="395921"/>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2" name="Freeform 461">
              <a:extLst>
                <a:ext uri="{FF2B5EF4-FFF2-40B4-BE49-F238E27FC236}">
                  <a16:creationId xmlns:a16="http://schemas.microsoft.com/office/drawing/2014/main" id="{F9D41022-7154-735D-9D3A-677B76EC7B1F}"/>
                </a:ext>
              </a:extLst>
            </p:cNvPr>
            <p:cNvSpPr>
              <a:spLocks/>
            </p:cNvSpPr>
            <p:nvPr/>
          </p:nvSpPr>
          <p:spPr bwMode="auto">
            <a:xfrm>
              <a:off x="799039" y="467288"/>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3" name="Freeform 462">
              <a:extLst>
                <a:ext uri="{FF2B5EF4-FFF2-40B4-BE49-F238E27FC236}">
                  <a16:creationId xmlns:a16="http://schemas.microsoft.com/office/drawing/2014/main" id="{4E7FC0AE-EF04-3CC1-9F99-2728E5101B3C}"/>
                </a:ext>
              </a:extLst>
            </p:cNvPr>
            <p:cNvSpPr>
              <a:spLocks/>
            </p:cNvSpPr>
            <p:nvPr/>
          </p:nvSpPr>
          <p:spPr bwMode="auto">
            <a:xfrm>
              <a:off x="729770" y="538656"/>
              <a:ext cx="461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4" name="Freeform 463">
              <a:extLst>
                <a:ext uri="{FF2B5EF4-FFF2-40B4-BE49-F238E27FC236}">
                  <a16:creationId xmlns:a16="http://schemas.microsoft.com/office/drawing/2014/main" id="{66114033-ADF8-7D75-A37B-29DDF69D5693}"/>
                </a:ext>
              </a:extLst>
            </p:cNvPr>
            <p:cNvSpPr>
              <a:spLocks/>
            </p:cNvSpPr>
            <p:nvPr/>
          </p:nvSpPr>
          <p:spPr bwMode="auto">
            <a:xfrm>
              <a:off x="658403" y="60792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5" name="Freeform 464">
              <a:extLst>
                <a:ext uri="{FF2B5EF4-FFF2-40B4-BE49-F238E27FC236}">
                  <a16:creationId xmlns:a16="http://schemas.microsoft.com/office/drawing/2014/main" id="{18E5126F-81BA-C2E5-7D08-F1794C1F53FC}"/>
                </a:ext>
              </a:extLst>
            </p:cNvPr>
            <p:cNvSpPr>
              <a:spLocks/>
            </p:cNvSpPr>
            <p:nvPr/>
          </p:nvSpPr>
          <p:spPr bwMode="auto">
            <a:xfrm>
              <a:off x="587035" y="67929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6" name="Freeform 465">
              <a:extLst>
                <a:ext uri="{FF2B5EF4-FFF2-40B4-BE49-F238E27FC236}">
                  <a16:creationId xmlns:a16="http://schemas.microsoft.com/office/drawing/2014/main" id="{8E6867C4-9075-9B1B-A494-751361F565DF}"/>
                </a:ext>
              </a:extLst>
            </p:cNvPr>
            <p:cNvSpPr>
              <a:spLocks/>
            </p:cNvSpPr>
            <p:nvPr/>
          </p:nvSpPr>
          <p:spPr bwMode="auto">
            <a:xfrm>
              <a:off x="515667" y="750660"/>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7" name="Freeform 466">
              <a:extLst>
                <a:ext uri="{FF2B5EF4-FFF2-40B4-BE49-F238E27FC236}">
                  <a16:creationId xmlns:a16="http://schemas.microsoft.com/office/drawing/2014/main" id="{B15389D8-4CD6-3AFB-D1BA-029BD1067D56}"/>
                </a:ext>
              </a:extLst>
            </p:cNvPr>
            <p:cNvSpPr>
              <a:spLocks/>
            </p:cNvSpPr>
            <p:nvPr/>
          </p:nvSpPr>
          <p:spPr bwMode="auto">
            <a:xfrm>
              <a:off x="444300" y="822027"/>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9" name="Freeform 478">
              <a:extLst>
                <a:ext uri="{FF2B5EF4-FFF2-40B4-BE49-F238E27FC236}">
                  <a16:creationId xmlns:a16="http://schemas.microsoft.com/office/drawing/2014/main" id="{208BEE9F-DE3F-E3EF-52E5-248F2427E236}"/>
                </a:ext>
              </a:extLst>
            </p:cNvPr>
            <p:cNvSpPr>
              <a:spLocks/>
            </p:cNvSpPr>
            <p:nvPr/>
          </p:nvSpPr>
          <p:spPr bwMode="auto">
            <a:xfrm>
              <a:off x="954368" y="196512"/>
              <a:ext cx="48278" cy="461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0" name="Freeform 479">
              <a:extLst>
                <a:ext uri="{FF2B5EF4-FFF2-40B4-BE49-F238E27FC236}">
                  <a16:creationId xmlns:a16="http://schemas.microsoft.com/office/drawing/2014/main" id="{5F1AEF56-EC69-FD20-2512-5901D5049024}"/>
                </a:ext>
              </a:extLst>
            </p:cNvPr>
            <p:cNvSpPr>
              <a:spLocks/>
            </p:cNvSpPr>
            <p:nvPr/>
          </p:nvSpPr>
          <p:spPr bwMode="auto">
            <a:xfrm>
              <a:off x="885100" y="267879"/>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1" name="Freeform 480">
              <a:extLst>
                <a:ext uri="{FF2B5EF4-FFF2-40B4-BE49-F238E27FC236}">
                  <a16:creationId xmlns:a16="http://schemas.microsoft.com/office/drawing/2014/main" id="{43BB429D-9C15-71F9-9C96-6DEE3623FFF2}"/>
                </a:ext>
              </a:extLst>
            </p:cNvPr>
            <p:cNvSpPr>
              <a:spLocks/>
            </p:cNvSpPr>
            <p:nvPr/>
          </p:nvSpPr>
          <p:spPr bwMode="auto">
            <a:xfrm>
              <a:off x="813732" y="337148"/>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2" name="Freeform 481">
              <a:extLst>
                <a:ext uri="{FF2B5EF4-FFF2-40B4-BE49-F238E27FC236}">
                  <a16:creationId xmlns:a16="http://schemas.microsoft.com/office/drawing/2014/main" id="{8227264F-76C8-A5EB-1622-CCD8923F8A29}"/>
                </a:ext>
              </a:extLst>
            </p:cNvPr>
            <p:cNvSpPr>
              <a:spLocks/>
            </p:cNvSpPr>
            <p:nvPr/>
          </p:nvSpPr>
          <p:spPr bwMode="auto">
            <a:xfrm>
              <a:off x="742364" y="408515"/>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3" name="Freeform 482">
              <a:extLst>
                <a:ext uri="{FF2B5EF4-FFF2-40B4-BE49-F238E27FC236}">
                  <a16:creationId xmlns:a16="http://schemas.microsoft.com/office/drawing/2014/main" id="{0BD540E0-57EA-0B56-381E-AED639152E21}"/>
                </a:ext>
              </a:extLst>
            </p:cNvPr>
            <p:cNvSpPr>
              <a:spLocks/>
            </p:cNvSpPr>
            <p:nvPr/>
          </p:nvSpPr>
          <p:spPr bwMode="auto">
            <a:xfrm>
              <a:off x="670997" y="47988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4" name="Freeform 483">
              <a:extLst>
                <a:ext uri="{FF2B5EF4-FFF2-40B4-BE49-F238E27FC236}">
                  <a16:creationId xmlns:a16="http://schemas.microsoft.com/office/drawing/2014/main" id="{86A60579-EF71-2700-B079-DD879F7CDFE9}"/>
                </a:ext>
              </a:extLst>
            </p:cNvPr>
            <p:cNvSpPr>
              <a:spLocks/>
            </p:cNvSpPr>
            <p:nvPr/>
          </p:nvSpPr>
          <p:spPr bwMode="auto">
            <a:xfrm>
              <a:off x="599629" y="55125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5" name="Freeform 484">
              <a:extLst>
                <a:ext uri="{FF2B5EF4-FFF2-40B4-BE49-F238E27FC236}">
                  <a16:creationId xmlns:a16="http://schemas.microsoft.com/office/drawing/2014/main" id="{B7BDC6E5-D406-D3C5-18AA-B196CE3A2037}"/>
                </a:ext>
              </a:extLst>
            </p:cNvPr>
            <p:cNvSpPr>
              <a:spLocks/>
            </p:cNvSpPr>
            <p:nvPr/>
          </p:nvSpPr>
          <p:spPr bwMode="auto">
            <a:xfrm>
              <a:off x="528262" y="622618"/>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6" name="Freeform 485">
              <a:extLst>
                <a:ext uri="{FF2B5EF4-FFF2-40B4-BE49-F238E27FC236}">
                  <a16:creationId xmlns:a16="http://schemas.microsoft.com/office/drawing/2014/main" id="{204366AF-2048-41EE-4D33-2D15313C6A19}"/>
                </a:ext>
              </a:extLst>
            </p:cNvPr>
            <p:cNvSpPr>
              <a:spLocks/>
            </p:cNvSpPr>
            <p:nvPr/>
          </p:nvSpPr>
          <p:spPr bwMode="auto">
            <a:xfrm>
              <a:off x="456894" y="693985"/>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7" name="Oval 486">
              <a:extLst>
                <a:ext uri="{FF2B5EF4-FFF2-40B4-BE49-F238E27FC236}">
                  <a16:creationId xmlns:a16="http://schemas.microsoft.com/office/drawing/2014/main" id="{4521AED5-04E4-4302-0989-3136C55711D5}"/>
                </a:ext>
              </a:extLst>
            </p:cNvPr>
            <p:cNvSpPr>
              <a:spLocks noChangeArrowheads="1"/>
            </p:cNvSpPr>
            <p:nvPr/>
          </p:nvSpPr>
          <p:spPr bwMode="auto">
            <a:xfrm>
              <a:off x="389725" y="765353"/>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9" name="Oval 498">
              <a:extLst>
                <a:ext uri="{FF2B5EF4-FFF2-40B4-BE49-F238E27FC236}">
                  <a16:creationId xmlns:a16="http://schemas.microsoft.com/office/drawing/2014/main" id="{3FEBACA5-0CDE-D98F-C554-A9513B01563B}"/>
                </a:ext>
              </a:extLst>
            </p:cNvPr>
            <p:cNvSpPr>
              <a:spLocks noChangeArrowheads="1"/>
            </p:cNvSpPr>
            <p:nvPr/>
          </p:nvSpPr>
          <p:spPr bwMode="auto">
            <a:xfrm>
              <a:off x="899793" y="139837"/>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0" name="Oval 499">
              <a:extLst>
                <a:ext uri="{FF2B5EF4-FFF2-40B4-BE49-F238E27FC236}">
                  <a16:creationId xmlns:a16="http://schemas.microsoft.com/office/drawing/2014/main" id="{184D834C-21F8-DE83-3EF7-144AA5C443E3}"/>
                </a:ext>
              </a:extLst>
            </p:cNvPr>
            <p:cNvSpPr>
              <a:spLocks noChangeArrowheads="1"/>
            </p:cNvSpPr>
            <p:nvPr/>
          </p:nvSpPr>
          <p:spPr bwMode="auto">
            <a:xfrm>
              <a:off x="828425" y="211205"/>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1" name="Freeform 500">
              <a:extLst>
                <a:ext uri="{FF2B5EF4-FFF2-40B4-BE49-F238E27FC236}">
                  <a16:creationId xmlns:a16="http://schemas.microsoft.com/office/drawing/2014/main" id="{B98AF20F-A7D5-AC96-3EF0-403AD1715387}"/>
                </a:ext>
              </a:extLst>
            </p:cNvPr>
            <p:cNvSpPr>
              <a:spLocks/>
            </p:cNvSpPr>
            <p:nvPr/>
          </p:nvSpPr>
          <p:spPr bwMode="auto">
            <a:xfrm>
              <a:off x="754959" y="280473"/>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2" name="Freeform 501">
              <a:extLst>
                <a:ext uri="{FF2B5EF4-FFF2-40B4-BE49-F238E27FC236}">
                  <a16:creationId xmlns:a16="http://schemas.microsoft.com/office/drawing/2014/main" id="{323F1CB4-AF88-C990-0FF6-3D238E4B3EE2}"/>
                </a:ext>
              </a:extLst>
            </p:cNvPr>
            <p:cNvSpPr>
              <a:spLocks/>
            </p:cNvSpPr>
            <p:nvPr/>
          </p:nvSpPr>
          <p:spPr bwMode="auto">
            <a:xfrm>
              <a:off x="683591" y="351841"/>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3" name="Freeform 502">
              <a:extLst>
                <a:ext uri="{FF2B5EF4-FFF2-40B4-BE49-F238E27FC236}">
                  <a16:creationId xmlns:a16="http://schemas.microsoft.com/office/drawing/2014/main" id="{1938E5C0-EDEA-7A7B-BD6D-21A69A14ADB2}"/>
                </a:ext>
              </a:extLst>
            </p:cNvPr>
            <p:cNvSpPr>
              <a:spLocks/>
            </p:cNvSpPr>
            <p:nvPr/>
          </p:nvSpPr>
          <p:spPr bwMode="auto">
            <a:xfrm>
              <a:off x="612224" y="421109"/>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4" name="Freeform 503">
              <a:extLst>
                <a:ext uri="{FF2B5EF4-FFF2-40B4-BE49-F238E27FC236}">
                  <a16:creationId xmlns:a16="http://schemas.microsoft.com/office/drawing/2014/main" id="{A82FA6B1-35A2-9451-8549-DDE3BF63CE3B}"/>
                </a:ext>
              </a:extLst>
            </p:cNvPr>
            <p:cNvSpPr>
              <a:spLocks/>
            </p:cNvSpPr>
            <p:nvPr/>
          </p:nvSpPr>
          <p:spPr bwMode="auto">
            <a:xfrm>
              <a:off x="542955" y="492477"/>
              <a:ext cx="46179"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5" name="Freeform 504">
              <a:extLst>
                <a:ext uri="{FF2B5EF4-FFF2-40B4-BE49-F238E27FC236}">
                  <a16:creationId xmlns:a16="http://schemas.microsoft.com/office/drawing/2014/main" id="{352EB7DF-E31C-D285-11ED-240B3E10B8FE}"/>
                </a:ext>
              </a:extLst>
            </p:cNvPr>
            <p:cNvSpPr>
              <a:spLocks/>
            </p:cNvSpPr>
            <p:nvPr/>
          </p:nvSpPr>
          <p:spPr bwMode="auto">
            <a:xfrm>
              <a:off x="471587" y="563845"/>
              <a:ext cx="48278" cy="48278"/>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6" name="Freeform 505">
              <a:extLst>
                <a:ext uri="{FF2B5EF4-FFF2-40B4-BE49-F238E27FC236}">
                  <a16:creationId xmlns:a16="http://schemas.microsoft.com/office/drawing/2014/main" id="{B36FF106-6985-75D4-7ED9-2AA832B5C2B9}"/>
                </a:ext>
              </a:extLst>
            </p:cNvPr>
            <p:cNvSpPr>
              <a:spLocks/>
            </p:cNvSpPr>
            <p:nvPr/>
          </p:nvSpPr>
          <p:spPr bwMode="auto">
            <a:xfrm>
              <a:off x="400220" y="63521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7" name="Freeform 506">
              <a:extLst>
                <a:ext uri="{FF2B5EF4-FFF2-40B4-BE49-F238E27FC236}">
                  <a16:creationId xmlns:a16="http://schemas.microsoft.com/office/drawing/2014/main" id="{67EA654F-EF57-F5AA-4B0C-91B3A8FEB15D}"/>
                </a:ext>
              </a:extLst>
            </p:cNvPr>
            <p:cNvSpPr>
              <a:spLocks/>
            </p:cNvSpPr>
            <p:nvPr/>
          </p:nvSpPr>
          <p:spPr bwMode="auto">
            <a:xfrm>
              <a:off x="328852" y="70658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9" name="Oval 518">
              <a:extLst>
                <a:ext uri="{FF2B5EF4-FFF2-40B4-BE49-F238E27FC236}">
                  <a16:creationId xmlns:a16="http://schemas.microsoft.com/office/drawing/2014/main" id="{BF6B3C17-6201-5BE5-E546-0D0B9219772E}"/>
                </a:ext>
              </a:extLst>
            </p:cNvPr>
            <p:cNvSpPr>
              <a:spLocks noChangeArrowheads="1"/>
            </p:cNvSpPr>
            <p:nvPr/>
          </p:nvSpPr>
          <p:spPr bwMode="auto">
            <a:xfrm>
              <a:off x="841020" y="81064"/>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0" name="Freeform 519">
              <a:extLst>
                <a:ext uri="{FF2B5EF4-FFF2-40B4-BE49-F238E27FC236}">
                  <a16:creationId xmlns:a16="http://schemas.microsoft.com/office/drawing/2014/main" id="{AA5D8B5E-A3AF-70F9-AFF7-412CDB8BB51A}"/>
                </a:ext>
              </a:extLst>
            </p:cNvPr>
            <p:cNvSpPr>
              <a:spLocks/>
            </p:cNvSpPr>
            <p:nvPr/>
          </p:nvSpPr>
          <p:spPr bwMode="auto">
            <a:xfrm>
              <a:off x="767553" y="15033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1" name="Freeform 520">
              <a:extLst>
                <a:ext uri="{FF2B5EF4-FFF2-40B4-BE49-F238E27FC236}">
                  <a16:creationId xmlns:a16="http://schemas.microsoft.com/office/drawing/2014/main" id="{763C909C-03B4-5799-CA08-AF9F1193E856}"/>
                </a:ext>
              </a:extLst>
            </p:cNvPr>
            <p:cNvSpPr>
              <a:spLocks/>
            </p:cNvSpPr>
            <p:nvPr/>
          </p:nvSpPr>
          <p:spPr bwMode="auto">
            <a:xfrm>
              <a:off x="696185" y="22170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2" name="Freeform 521">
              <a:extLst>
                <a:ext uri="{FF2B5EF4-FFF2-40B4-BE49-F238E27FC236}">
                  <a16:creationId xmlns:a16="http://schemas.microsoft.com/office/drawing/2014/main" id="{FBAFC703-6AE0-36E1-21D8-ECB0BBFAEFA2}"/>
                </a:ext>
              </a:extLst>
            </p:cNvPr>
            <p:cNvSpPr>
              <a:spLocks/>
            </p:cNvSpPr>
            <p:nvPr/>
          </p:nvSpPr>
          <p:spPr bwMode="auto">
            <a:xfrm>
              <a:off x="626917" y="293068"/>
              <a:ext cx="46179"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3" name="Freeform 522">
              <a:extLst>
                <a:ext uri="{FF2B5EF4-FFF2-40B4-BE49-F238E27FC236}">
                  <a16:creationId xmlns:a16="http://schemas.microsoft.com/office/drawing/2014/main" id="{466FDF7A-9989-A831-1C11-B7B3F8B0C7D3}"/>
                </a:ext>
              </a:extLst>
            </p:cNvPr>
            <p:cNvSpPr>
              <a:spLocks/>
            </p:cNvSpPr>
            <p:nvPr/>
          </p:nvSpPr>
          <p:spPr bwMode="auto">
            <a:xfrm>
              <a:off x="555549" y="36443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4" name="Freeform 523">
              <a:extLst>
                <a:ext uri="{FF2B5EF4-FFF2-40B4-BE49-F238E27FC236}">
                  <a16:creationId xmlns:a16="http://schemas.microsoft.com/office/drawing/2014/main" id="{90526AFD-7C5B-3FB0-F134-C3B682053AD4}"/>
                </a:ext>
              </a:extLst>
            </p:cNvPr>
            <p:cNvSpPr>
              <a:spLocks/>
            </p:cNvSpPr>
            <p:nvPr/>
          </p:nvSpPr>
          <p:spPr bwMode="auto">
            <a:xfrm>
              <a:off x="484182" y="435803"/>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5" name="Freeform 524">
              <a:extLst>
                <a:ext uri="{FF2B5EF4-FFF2-40B4-BE49-F238E27FC236}">
                  <a16:creationId xmlns:a16="http://schemas.microsoft.com/office/drawing/2014/main" id="{0185EF04-1089-4B36-74FE-8B917B40048B}"/>
                </a:ext>
              </a:extLst>
            </p:cNvPr>
            <p:cNvSpPr>
              <a:spLocks/>
            </p:cNvSpPr>
            <p:nvPr/>
          </p:nvSpPr>
          <p:spPr bwMode="auto">
            <a:xfrm>
              <a:off x="412814" y="507170"/>
              <a:ext cx="48278" cy="461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6" name="Freeform 525">
              <a:extLst>
                <a:ext uri="{FF2B5EF4-FFF2-40B4-BE49-F238E27FC236}">
                  <a16:creationId xmlns:a16="http://schemas.microsoft.com/office/drawing/2014/main" id="{58109225-BF40-6B36-DFC7-F45D8288A0E1}"/>
                </a:ext>
              </a:extLst>
            </p:cNvPr>
            <p:cNvSpPr>
              <a:spLocks/>
            </p:cNvSpPr>
            <p:nvPr/>
          </p:nvSpPr>
          <p:spPr bwMode="auto">
            <a:xfrm>
              <a:off x="341447" y="576439"/>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7" name="Freeform 526">
              <a:extLst>
                <a:ext uri="{FF2B5EF4-FFF2-40B4-BE49-F238E27FC236}">
                  <a16:creationId xmlns:a16="http://schemas.microsoft.com/office/drawing/2014/main" id="{49386193-D0B7-3926-AE2E-FD5C851DF807}"/>
                </a:ext>
              </a:extLst>
            </p:cNvPr>
            <p:cNvSpPr>
              <a:spLocks/>
            </p:cNvSpPr>
            <p:nvPr/>
          </p:nvSpPr>
          <p:spPr bwMode="auto">
            <a:xfrm>
              <a:off x="270079" y="64780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9" name="Freeform 538">
              <a:extLst>
                <a:ext uri="{FF2B5EF4-FFF2-40B4-BE49-F238E27FC236}">
                  <a16:creationId xmlns:a16="http://schemas.microsoft.com/office/drawing/2014/main" id="{1972BF12-7E46-D955-5EAF-53CC9D42EEC6}"/>
                </a:ext>
              </a:extLst>
            </p:cNvPr>
            <p:cNvSpPr>
              <a:spLocks/>
            </p:cNvSpPr>
            <p:nvPr/>
          </p:nvSpPr>
          <p:spPr bwMode="auto">
            <a:xfrm>
              <a:off x="782246" y="22291"/>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0" name="Freeform 539">
              <a:extLst>
                <a:ext uri="{FF2B5EF4-FFF2-40B4-BE49-F238E27FC236}">
                  <a16:creationId xmlns:a16="http://schemas.microsoft.com/office/drawing/2014/main" id="{B486A173-4A2E-A76D-208F-A48143838209}"/>
                </a:ext>
              </a:extLst>
            </p:cNvPr>
            <p:cNvSpPr>
              <a:spLocks/>
            </p:cNvSpPr>
            <p:nvPr/>
          </p:nvSpPr>
          <p:spPr bwMode="auto">
            <a:xfrm>
              <a:off x="710879" y="93658"/>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1" name="Oval 540">
              <a:extLst>
                <a:ext uri="{FF2B5EF4-FFF2-40B4-BE49-F238E27FC236}">
                  <a16:creationId xmlns:a16="http://schemas.microsoft.com/office/drawing/2014/main" id="{658989B4-B056-5E69-C5A3-326DEAD8A3E9}"/>
                </a:ext>
              </a:extLst>
            </p:cNvPr>
            <p:cNvSpPr>
              <a:spLocks noChangeArrowheads="1"/>
            </p:cNvSpPr>
            <p:nvPr/>
          </p:nvSpPr>
          <p:spPr bwMode="auto">
            <a:xfrm>
              <a:off x="641610" y="167125"/>
              <a:ext cx="44080"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2" name="Oval 541">
              <a:extLst>
                <a:ext uri="{FF2B5EF4-FFF2-40B4-BE49-F238E27FC236}">
                  <a16:creationId xmlns:a16="http://schemas.microsoft.com/office/drawing/2014/main" id="{7B38FCB2-2093-F344-F034-8173516FADC8}"/>
                </a:ext>
              </a:extLst>
            </p:cNvPr>
            <p:cNvSpPr>
              <a:spLocks noChangeArrowheads="1"/>
            </p:cNvSpPr>
            <p:nvPr/>
          </p:nvSpPr>
          <p:spPr bwMode="auto">
            <a:xfrm>
              <a:off x="570243" y="236393"/>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3" name="Freeform 542">
              <a:extLst>
                <a:ext uri="{FF2B5EF4-FFF2-40B4-BE49-F238E27FC236}">
                  <a16:creationId xmlns:a16="http://schemas.microsoft.com/office/drawing/2014/main" id="{471F184D-1A95-F585-6704-95AFBDE37A4C}"/>
                </a:ext>
              </a:extLst>
            </p:cNvPr>
            <p:cNvSpPr>
              <a:spLocks/>
            </p:cNvSpPr>
            <p:nvPr/>
          </p:nvSpPr>
          <p:spPr bwMode="auto">
            <a:xfrm>
              <a:off x="496776" y="30566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4" name="Freeform 543">
              <a:extLst>
                <a:ext uri="{FF2B5EF4-FFF2-40B4-BE49-F238E27FC236}">
                  <a16:creationId xmlns:a16="http://schemas.microsoft.com/office/drawing/2014/main" id="{E6FDB0DB-14D4-25B2-1A11-1CC8ECE3F1C6}"/>
                </a:ext>
              </a:extLst>
            </p:cNvPr>
            <p:cNvSpPr>
              <a:spLocks/>
            </p:cNvSpPr>
            <p:nvPr/>
          </p:nvSpPr>
          <p:spPr bwMode="auto">
            <a:xfrm>
              <a:off x="425408" y="37703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5" name="Freeform 544">
              <a:extLst>
                <a:ext uri="{FF2B5EF4-FFF2-40B4-BE49-F238E27FC236}">
                  <a16:creationId xmlns:a16="http://schemas.microsoft.com/office/drawing/2014/main" id="{2790DAEE-4307-8103-3367-98C538B207B9}"/>
                </a:ext>
              </a:extLst>
            </p:cNvPr>
            <p:cNvSpPr>
              <a:spLocks/>
            </p:cNvSpPr>
            <p:nvPr/>
          </p:nvSpPr>
          <p:spPr bwMode="auto">
            <a:xfrm>
              <a:off x="356140" y="448397"/>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6" name="Freeform 545">
              <a:extLst>
                <a:ext uri="{FF2B5EF4-FFF2-40B4-BE49-F238E27FC236}">
                  <a16:creationId xmlns:a16="http://schemas.microsoft.com/office/drawing/2014/main" id="{BC2D9A8F-9BB2-D2F2-8F23-632321368F31}"/>
                </a:ext>
              </a:extLst>
            </p:cNvPr>
            <p:cNvSpPr>
              <a:spLocks/>
            </p:cNvSpPr>
            <p:nvPr/>
          </p:nvSpPr>
          <p:spPr bwMode="auto">
            <a:xfrm>
              <a:off x="284772" y="519765"/>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7" name="Freeform 546">
              <a:extLst>
                <a:ext uri="{FF2B5EF4-FFF2-40B4-BE49-F238E27FC236}">
                  <a16:creationId xmlns:a16="http://schemas.microsoft.com/office/drawing/2014/main" id="{930BC73C-D081-831B-C339-0DF1FF4EE98D}"/>
                </a:ext>
              </a:extLst>
            </p:cNvPr>
            <p:cNvSpPr>
              <a:spLocks/>
            </p:cNvSpPr>
            <p:nvPr/>
          </p:nvSpPr>
          <p:spPr bwMode="auto">
            <a:xfrm>
              <a:off x="213405" y="591132"/>
              <a:ext cx="48278" cy="46179"/>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9" name="Freeform 558">
              <a:extLst>
                <a:ext uri="{FF2B5EF4-FFF2-40B4-BE49-F238E27FC236}">
                  <a16:creationId xmlns:a16="http://schemas.microsoft.com/office/drawing/2014/main" id="{F860DADA-2439-2D47-C354-B56BFAA6B7CE}"/>
                </a:ext>
              </a:extLst>
            </p:cNvPr>
            <p:cNvSpPr>
              <a:spLocks/>
            </p:cNvSpPr>
            <p:nvPr/>
          </p:nvSpPr>
          <p:spPr bwMode="auto">
            <a:xfrm>
              <a:off x="723473" y="-36482"/>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0" name="Freeform 559">
              <a:extLst>
                <a:ext uri="{FF2B5EF4-FFF2-40B4-BE49-F238E27FC236}">
                  <a16:creationId xmlns:a16="http://schemas.microsoft.com/office/drawing/2014/main" id="{EC053987-4589-772D-18FE-5E8ACF407007}"/>
                </a:ext>
              </a:extLst>
            </p:cNvPr>
            <p:cNvSpPr>
              <a:spLocks/>
            </p:cNvSpPr>
            <p:nvPr/>
          </p:nvSpPr>
          <p:spPr bwMode="auto">
            <a:xfrm>
              <a:off x="652105" y="3488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1" name="Oval 560">
              <a:extLst>
                <a:ext uri="{FF2B5EF4-FFF2-40B4-BE49-F238E27FC236}">
                  <a16:creationId xmlns:a16="http://schemas.microsoft.com/office/drawing/2014/main" id="{A67499B8-CD25-549B-AFE8-1B0D3A3CE685}"/>
                </a:ext>
              </a:extLst>
            </p:cNvPr>
            <p:cNvSpPr>
              <a:spLocks noChangeArrowheads="1"/>
            </p:cNvSpPr>
            <p:nvPr/>
          </p:nvSpPr>
          <p:spPr bwMode="auto">
            <a:xfrm>
              <a:off x="582837" y="108352"/>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2" name="Oval 561">
              <a:extLst>
                <a:ext uri="{FF2B5EF4-FFF2-40B4-BE49-F238E27FC236}">
                  <a16:creationId xmlns:a16="http://schemas.microsoft.com/office/drawing/2014/main" id="{8F7D970D-3FE1-840C-3C71-0AEBD98A3D73}"/>
                </a:ext>
              </a:extLst>
            </p:cNvPr>
            <p:cNvSpPr>
              <a:spLocks noChangeArrowheads="1"/>
            </p:cNvSpPr>
            <p:nvPr/>
          </p:nvSpPr>
          <p:spPr bwMode="auto">
            <a:xfrm>
              <a:off x="511469" y="179719"/>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3" name="Freeform 562">
              <a:extLst>
                <a:ext uri="{FF2B5EF4-FFF2-40B4-BE49-F238E27FC236}">
                  <a16:creationId xmlns:a16="http://schemas.microsoft.com/office/drawing/2014/main" id="{E1436035-627E-A663-FC3B-1F4F8BA6DE58}"/>
                </a:ext>
              </a:extLst>
            </p:cNvPr>
            <p:cNvSpPr>
              <a:spLocks/>
            </p:cNvSpPr>
            <p:nvPr/>
          </p:nvSpPr>
          <p:spPr bwMode="auto">
            <a:xfrm>
              <a:off x="440102" y="248988"/>
              <a:ext cx="46179"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4" name="Freeform 563">
              <a:extLst>
                <a:ext uri="{FF2B5EF4-FFF2-40B4-BE49-F238E27FC236}">
                  <a16:creationId xmlns:a16="http://schemas.microsoft.com/office/drawing/2014/main" id="{5A431E9B-0F9F-0B25-E86C-45A253E6CBFB}"/>
                </a:ext>
              </a:extLst>
            </p:cNvPr>
            <p:cNvSpPr>
              <a:spLocks/>
            </p:cNvSpPr>
            <p:nvPr/>
          </p:nvSpPr>
          <p:spPr bwMode="auto">
            <a:xfrm>
              <a:off x="368734" y="31825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5" name="Freeform 564">
              <a:extLst>
                <a:ext uri="{FF2B5EF4-FFF2-40B4-BE49-F238E27FC236}">
                  <a16:creationId xmlns:a16="http://schemas.microsoft.com/office/drawing/2014/main" id="{71ED66DD-11B9-884E-4D2E-18092884DC6B}"/>
                </a:ext>
              </a:extLst>
            </p:cNvPr>
            <p:cNvSpPr>
              <a:spLocks/>
            </p:cNvSpPr>
            <p:nvPr/>
          </p:nvSpPr>
          <p:spPr bwMode="auto">
            <a:xfrm>
              <a:off x="297367" y="389624"/>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6" name="Freeform 565">
              <a:extLst>
                <a:ext uri="{FF2B5EF4-FFF2-40B4-BE49-F238E27FC236}">
                  <a16:creationId xmlns:a16="http://schemas.microsoft.com/office/drawing/2014/main" id="{2C678590-7444-1B8E-893D-96407F5AE5F6}"/>
                </a:ext>
              </a:extLst>
            </p:cNvPr>
            <p:cNvSpPr>
              <a:spLocks/>
            </p:cNvSpPr>
            <p:nvPr/>
          </p:nvSpPr>
          <p:spPr bwMode="auto">
            <a:xfrm>
              <a:off x="225999" y="46099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7" name="Freeform 566">
              <a:extLst>
                <a:ext uri="{FF2B5EF4-FFF2-40B4-BE49-F238E27FC236}">
                  <a16:creationId xmlns:a16="http://schemas.microsoft.com/office/drawing/2014/main" id="{CBAEC579-8A1F-064E-E6CA-55068211062E}"/>
                </a:ext>
              </a:extLst>
            </p:cNvPr>
            <p:cNvSpPr>
              <a:spLocks/>
            </p:cNvSpPr>
            <p:nvPr/>
          </p:nvSpPr>
          <p:spPr bwMode="auto">
            <a:xfrm>
              <a:off x="154631" y="532359"/>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9" name="Freeform 578">
              <a:extLst>
                <a:ext uri="{FF2B5EF4-FFF2-40B4-BE49-F238E27FC236}">
                  <a16:creationId xmlns:a16="http://schemas.microsoft.com/office/drawing/2014/main" id="{9323AEE0-8389-2FC5-6B16-E6B0171533FA}"/>
                </a:ext>
              </a:extLst>
            </p:cNvPr>
            <p:cNvSpPr>
              <a:spLocks/>
            </p:cNvSpPr>
            <p:nvPr/>
          </p:nvSpPr>
          <p:spPr bwMode="auto">
            <a:xfrm>
              <a:off x="664700" y="-93157"/>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0" name="Freeform 579">
              <a:extLst>
                <a:ext uri="{FF2B5EF4-FFF2-40B4-BE49-F238E27FC236}">
                  <a16:creationId xmlns:a16="http://schemas.microsoft.com/office/drawing/2014/main" id="{A62B2BA2-4E31-DB35-12AF-206B87F71738}"/>
                </a:ext>
              </a:extLst>
            </p:cNvPr>
            <p:cNvSpPr>
              <a:spLocks/>
            </p:cNvSpPr>
            <p:nvPr/>
          </p:nvSpPr>
          <p:spPr bwMode="auto">
            <a:xfrm>
              <a:off x="593332" y="-2388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1" name="Freeform 580">
              <a:extLst>
                <a:ext uri="{FF2B5EF4-FFF2-40B4-BE49-F238E27FC236}">
                  <a16:creationId xmlns:a16="http://schemas.microsoft.com/office/drawing/2014/main" id="{6F20C815-2917-C752-6EE6-70E194792C84}"/>
                </a:ext>
              </a:extLst>
            </p:cNvPr>
            <p:cNvSpPr>
              <a:spLocks/>
            </p:cNvSpPr>
            <p:nvPr/>
          </p:nvSpPr>
          <p:spPr bwMode="auto">
            <a:xfrm>
              <a:off x="524064" y="47479"/>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2" name="Freeform 581">
              <a:extLst>
                <a:ext uri="{FF2B5EF4-FFF2-40B4-BE49-F238E27FC236}">
                  <a16:creationId xmlns:a16="http://schemas.microsoft.com/office/drawing/2014/main" id="{15C41560-EA16-96CF-8EE9-DB72277306F9}"/>
                </a:ext>
              </a:extLst>
            </p:cNvPr>
            <p:cNvSpPr>
              <a:spLocks/>
            </p:cNvSpPr>
            <p:nvPr/>
          </p:nvSpPr>
          <p:spPr bwMode="auto">
            <a:xfrm>
              <a:off x="452696" y="11884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3" name="Freeform 582">
              <a:extLst>
                <a:ext uri="{FF2B5EF4-FFF2-40B4-BE49-F238E27FC236}">
                  <a16:creationId xmlns:a16="http://schemas.microsoft.com/office/drawing/2014/main" id="{998014A3-62BB-C122-9380-CF10C0900E84}"/>
                </a:ext>
              </a:extLst>
            </p:cNvPr>
            <p:cNvSpPr>
              <a:spLocks/>
            </p:cNvSpPr>
            <p:nvPr/>
          </p:nvSpPr>
          <p:spPr bwMode="auto">
            <a:xfrm>
              <a:off x="381328" y="190214"/>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4" name="Oval 583">
              <a:extLst>
                <a:ext uri="{FF2B5EF4-FFF2-40B4-BE49-F238E27FC236}">
                  <a16:creationId xmlns:a16="http://schemas.microsoft.com/office/drawing/2014/main" id="{3497931A-AB60-29B7-01EC-D84C42EC82D0}"/>
                </a:ext>
              </a:extLst>
            </p:cNvPr>
            <p:cNvSpPr>
              <a:spLocks noChangeArrowheads="1"/>
            </p:cNvSpPr>
            <p:nvPr/>
          </p:nvSpPr>
          <p:spPr bwMode="auto">
            <a:xfrm>
              <a:off x="312060" y="263681"/>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5" name="Freeform 584">
              <a:extLst>
                <a:ext uri="{FF2B5EF4-FFF2-40B4-BE49-F238E27FC236}">
                  <a16:creationId xmlns:a16="http://schemas.microsoft.com/office/drawing/2014/main" id="{91E34648-6711-5DA0-D2B8-3CA2D0ED974A}"/>
                </a:ext>
              </a:extLst>
            </p:cNvPr>
            <p:cNvSpPr>
              <a:spLocks/>
            </p:cNvSpPr>
            <p:nvPr/>
          </p:nvSpPr>
          <p:spPr bwMode="auto">
            <a:xfrm>
              <a:off x="238593" y="332950"/>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6" name="Freeform 585">
              <a:extLst>
                <a:ext uri="{FF2B5EF4-FFF2-40B4-BE49-F238E27FC236}">
                  <a16:creationId xmlns:a16="http://schemas.microsoft.com/office/drawing/2014/main" id="{D8FE6C3D-BDA5-8AF8-628D-69D0C34C6E59}"/>
                </a:ext>
              </a:extLst>
            </p:cNvPr>
            <p:cNvSpPr>
              <a:spLocks/>
            </p:cNvSpPr>
            <p:nvPr/>
          </p:nvSpPr>
          <p:spPr bwMode="auto">
            <a:xfrm>
              <a:off x="167226" y="404317"/>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7" name="Freeform 586">
              <a:extLst>
                <a:ext uri="{FF2B5EF4-FFF2-40B4-BE49-F238E27FC236}">
                  <a16:creationId xmlns:a16="http://schemas.microsoft.com/office/drawing/2014/main" id="{BF050303-E544-7B89-AE95-BE6C466C2F34}"/>
                </a:ext>
              </a:extLst>
            </p:cNvPr>
            <p:cNvSpPr>
              <a:spLocks/>
            </p:cNvSpPr>
            <p:nvPr/>
          </p:nvSpPr>
          <p:spPr bwMode="auto">
            <a:xfrm>
              <a:off x="97957" y="47358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9" name="Freeform 598">
              <a:extLst>
                <a:ext uri="{FF2B5EF4-FFF2-40B4-BE49-F238E27FC236}">
                  <a16:creationId xmlns:a16="http://schemas.microsoft.com/office/drawing/2014/main" id="{87FA6D54-5462-F6A1-6591-A3A874BBBF7B}"/>
                </a:ext>
              </a:extLst>
            </p:cNvPr>
            <p:cNvSpPr>
              <a:spLocks/>
            </p:cNvSpPr>
            <p:nvPr/>
          </p:nvSpPr>
          <p:spPr bwMode="auto">
            <a:xfrm>
              <a:off x="608025" y="-151930"/>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0" name="Freeform 599">
              <a:extLst>
                <a:ext uri="{FF2B5EF4-FFF2-40B4-BE49-F238E27FC236}">
                  <a16:creationId xmlns:a16="http://schemas.microsoft.com/office/drawing/2014/main" id="{7A3BD8F2-BE30-E7C0-7EFE-A69C79068E07}"/>
                </a:ext>
              </a:extLst>
            </p:cNvPr>
            <p:cNvSpPr>
              <a:spLocks/>
            </p:cNvSpPr>
            <p:nvPr/>
          </p:nvSpPr>
          <p:spPr bwMode="auto">
            <a:xfrm>
              <a:off x="536658" y="-80562"/>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1" name="Freeform 600">
              <a:extLst>
                <a:ext uri="{FF2B5EF4-FFF2-40B4-BE49-F238E27FC236}">
                  <a16:creationId xmlns:a16="http://schemas.microsoft.com/office/drawing/2014/main" id="{F1A9EE57-FA36-6089-4193-40C32E4779E5}"/>
                </a:ext>
              </a:extLst>
            </p:cNvPr>
            <p:cNvSpPr>
              <a:spLocks/>
            </p:cNvSpPr>
            <p:nvPr/>
          </p:nvSpPr>
          <p:spPr bwMode="auto">
            <a:xfrm>
              <a:off x="465290" y="-919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2" name="Freeform 601">
              <a:extLst>
                <a:ext uri="{FF2B5EF4-FFF2-40B4-BE49-F238E27FC236}">
                  <a16:creationId xmlns:a16="http://schemas.microsoft.com/office/drawing/2014/main" id="{FA3CEEE9-3B0D-5FA8-B007-F846A1D0E733}"/>
                </a:ext>
              </a:extLst>
            </p:cNvPr>
            <p:cNvSpPr>
              <a:spLocks/>
            </p:cNvSpPr>
            <p:nvPr/>
          </p:nvSpPr>
          <p:spPr bwMode="auto">
            <a:xfrm>
              <a:off x="393923" y="62173"/>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3" name="Freeform 602">
              <a:extLst>
                <a:ext uri="{FF2B5EF4-FFF2-40B4-BE49-F238E27FC236}">
                  <a16:creationId xmlns:a16="http://schemas.microsoft.com/office/drawing/2014/main" id="{26D6FBCD-BAEC-896F-023C-8F8C008A2480}"/>
                </a:ext>
              </a:extLst>
            </p:cNvPr>
            <p:cNvSpPr>
              <a:spLocks/>
            </p:cNvSpPr>
            <p:nvPr/>
          </p:nvSpPr>
          <p:spPr bwMode="auto">
            <a:xfrm>
              <a:off x="322555" y="13144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4" name="Oval 603">
              <a:extLst>
                <a:ext uri="{FF2B5EF4-FFF2-40B4-BE49-F238E27FC236}">
                  <a16:creationId xmlns:a16="http://schemas.microsoft.com/office/drawing/2014/main" id="{7518349F-8E72-EBE2-AA43-39072C0B064D}"/>
                </a:ext>
              </a:extLst>
            </p:cNvPr>
            <p:cNvSpPr>
              <a:spLocks noChangeArrowheads="1"/>
            </p:cNvSpPr>
            <p:nvPr/>
          </p:nvSpPr>
          <p:spPr bwMode="auto">
            <a:xfrm>
              <a:off x="255386" y="204908"/>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5" name="Oval 604">
              <a:extLst>
                <a:ext uri="{FF2B5EF4-FFF2-40B4-BE49-F238E27FC236}">
                  <a16:creationId xmlns:a16="http://schemas.microsoft.com/office/drawing/2014/main" id="{7E13086A-B941-9586-5DB3-753B87420124}"/>
                </a:ext>
              </a:extLst>
            </p:cNvPr>
            <p:cNvSpPr>
              <a:spLocks noChangeArrowheads="1"/>
            </p:cNvSpPr>
            <p:nvPr/>
          </p:nvSpPr>
          <p:spPr bwMode="auto">
            <a:xfrm>
              <a:off x="184018" y="276275"/>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6" name="Freeform 605">
              <a:extLst>
                <a:ext uri="{FF2B5EF4-FFF2-40B4-BE49-F238E27FC236}">
                  <a16:creationId xmlns:a16="http://schemas.microsoft.com/office/drawing/2014/main" id="{AF2044F4-5561-5334-4EC4-CD0B007A4F8D}"/>
                </a:ext>
              </a:extLst>
            </p:cNvPr>
            <p:cNvSpPr>
              <a:spLocks/>
            </p:cNvSpPr>
            <p:nvPr/>
          </p:nvSpPr>
          <p:spPr bwMode="auto">
            <a:xfrm>
              <a:off x="110552" y="345544"/>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7" name="Freeform 606">
              <a:extLst>
                <a:ext uri="{FF2B5EF4-FFF2-40B4-BE49-F238E27FC236}">
                  <a16:creationId xmlns:a16="http://schemas.microsoft.com/office/drawing/2014/main" id="{6ED7E0EB-F7AA-C94D-6290-F9A1BD35CB8C}"/>
                </a:ext>
              </a:extLst>
            </p:cNvPr>
            <p:cNvSpPr>
              <a:spLocks/>
            </p:cNvSpPr>
            <p:nvPr/>
          </p:nvSpPr>
          <p:spPr bwMode="auto">
            <a:xfrm>
              <a:off x="39184" y="41691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grpSp>
        <p:nvGrpSpPr>
          <p:cNvPr id="726" name="Grupo 725">
            <a:extLst>
              <a:ext uri="{FF2B5EF4-FFF2-40B4-BE49-F238E27FC236}">
                <a16:creationId xmlns:a16="http://schemas.microsoft.com/office/drawing/2014/main" id="{8AEAD75F-E030-ABB7-BF13-67DF1095B02D}"/>
              </a:ext>
            </a:extLst>
          </p:cNvPr>
          <p:cNvGrpSpPr/>
          <p:nvPr userDrawn="1"/>
        </p:nvGrpSpPr>
        <p:grpSpPr>
          <a:xfrm flipH="1">
            <a:off x="8057475" y="4108380"/>
            <a:ext cx="1507863" cy="1510278"/>
            <a:chOff x="39184" y="-151930"/>
            <a:chExt cx="1309806" cy="1311904"/>
          </a:xfrm>
          <a:solidFill>
            <a:schemeClr val="accent1"/>
          </a:solidFill>
        </p:grpSpPr>
        <p:sp>
          <p:nvSpPr>
            <p:cNvPr id="727" name="Oval 357">
              <a:extLst>
                <a:ext uri="{FF2B5EF4-FFF2-40B4-BE49-F238E27FC236}">
                  <a16:creationId xmlns:a16="http://schemas.microsoft.com/office/drawing/2014/main" id="{57F9FB95-FEF0-3E40-CAE7-9F8FF90145C0}"/>
                </a:ext>
              </a:extLst>
            </p:cNvPr>
            <p:cNvSpPr>
              <a:spLocks noChangeArrowheads="1"/>
            </p:cNvSpPr>
            <p:nvPr/>
          </p:nvSpPr>
          <p:spPr bwMode="auto">
            <a:xfrm>
              <a:off x="1304909" y="544953"/>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8" name="Freeform 358">
              <a:extLst>
                <a:ext uri="{FF2B5EF4-FFF2-40B4-BE49-F238E27FC236}">
                  <a16:creationId xmlns:a16="http://schemas.microsoft.com/office/drawing/2014/main" id="{743D8CD9-549E-4248-7AC1-EDEB0777BE51}"/>
                </a:ext>
              </a:extLst>
            </p:cNvPr>
            <p:cNvSpPr>
              <a:spLocks/>
            </p:cNvSpPr>
            <p:nvPr/>
          </p:nvSpPr>
          <p:spPr bwMode="auto">
            <a:xfrm>
              <a:off x="1231442" y="614221"/>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9" name="Freeform 359">
              <a:extLst>
                <a:ext uri="{FF2B5EF4-FFF2-40B4-BE49-F238E27FC236}">
                  <a16:creationId xmlns:a16="http://schemas.microsoft.com/office/drawing/2014/main" id="{E194F68E-3275-5EA1-AABB-08A3FB914D00}"/>
                </a:ext>
              </a:extLst>
            </p:cNvPr>
            <p:cNvSpPr>
              <a:spLocks/>
            </p:cNvSpPr>
            <p:nvPr/>
          </p:nvSpPr>
          <p:spPr bwMode="auto">
            <a:xfrm>
              <a:off x="1160075" y="685588"/>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0" name="Freeform 360">
              <a:extLst>
                <a:ext uri="{FF2B5EF4-FFF2-40B4-BE49-F238E27FC236}">
                  <a16:creationId xmlns:a16="http://schemas.microsoft.com/office/drawing/2014/main" id="{C0E45018-DD97-552A-B104-CE7382A94DCD}"/>
                </a:ext>
              </a:extLst>
            </p:cNvPr>
            <p:cNvSpPr>
              <a:spLocks/>
            </p:cNvSpPr>
            <p:nvPr/>
          </p:nvSpPr>
          <p:spPr bwMode="auto">
            <a:xfrm>
              <a:off x="1088707" y="756956"/>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1" name="Freeform 361">
              <a:extLst>
                <a:ext uri="{FF2B5EF4-FFF2-40B4-BE49-F238E27FC236}">
                  <a16:creationId xmlns:a16="http://schemas.microsoft.com/office/drawing/2014/main" id="{A42610D8-5103-906D-8914-3600E3B36759}"/>
                </a:ext>
              </a:extLst>
            </p:cNvPr>
            <p:cNvSpPr>
              <a:spLocks/>
            </p:cNvSpPr>
            <p:nvPr/>
          </p:nvSpPr>
          <p:spPr bwMode="auto">
            <a:xfrm>
              <a:off x="1019439" y="828324"/>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2" name="Freeform 362">
              <a:extLst>
                <a:ext uri="{FF2B5EF4-FFF2-40B4-BE49-F238E27FC236}">
                  <a16:creationId xmlns:a16="http://schemas.microsoft.com/office/drawing/2014/main" id="{98D2637C-6F70-5295-585F-6BF299BF0186}"/>
                </a:ext>
              </a:extLst>
            </p:cNvPr>
            <p:cNvSpPr>
              <a:spLocks/>
            </p:cNvSpPr>
            <p:nvPr/>
          </p:nvSpPr>
          <p:spPr bwMode="auto">
            <a:xfrm>
              <a:off x="948072" y="899691"/>
              <a:ext cx="482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3" name="Freeform 363">
              <a:extLst>
                <a:ext uri="{FF2B5EF4-FFF2-40B4-BE49-F238E27FC236}">
                  <a16:creationId xmlns:a16="http://schemas.microsoft.com/office/drawing/2014/main" id="{A7D166C4-A63C-0E72-E65E-F766AB9C4418}"/>
                </a:ext>
              </a:extLst>
            </p:cNvPr>
            <p:cNvSpPr>
              <a:spLocks/>
            </p:cNvSpPr>
            <p:nvPr/>
          </p:nvSpPr>
          <p:spPr bwMode="auto">
            <a:xfrm>
              <a:off x="876704" y="968960"/>
              <a:ext cx="48279" cy="48279"/>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4" name="Freeform 364">
              <a:extLst>
                <a:ext uri="{FF2B5EF4-FFF2-40B4-BE49-F238E27FC236}">
                  <a16:creationId xmlns:a16="http://schemas.microsoft.com/office/drawing/2014/main" id="{5A29841F-659F-760C-C485-85415BC4F0D8}"/>
                </a:ext>
              </a:extLst>
            </p:cNvPr>
            <p:cNvSpPr>
              <a:spLocks/>
            </p:cNvSpPr>
            <p:nvPr/>
          </p:nvSpPr>
          <p:spPr bwMode="auto">
            <a:xfrm>
              <a:off x="805336" y="1040328"/>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5" name="Freeform 365">
              <a:extLst>
                <a:ext uri="{FF2B5EF4-FFF2-40B4-BE49-F238E27FC236}">
                  <a16:creationId xmlns:a16="http://schemas.microsoft.com/office/drawing/2014/main" id="{A0614BB2-58F4-231B-B298-57DB4C3F6D5E}"/>
                </a:ext>
              </a:extLst>
            </p:cNvPr>
            <p:cNvSpPr>
              <a:spLocks/>
            </p:cNvSpPr>
            <p:nvPr/>
          </p:nvSpPr>
          <p:spPr bwMode="auto">
            <a:xfrm>
              <a:off x="733969" y="1111695"/>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6" name="Freeform 377">
              <a:extLst>
                <a:ext uri="{FF2B5EF4-FFF2-40B4-BE49-F238E27FC236}">
                  <a16:creationId xmlns:a16="http://schemas.microsoft.com/office/drawing/2014/main" id="{14A0869D-131C-78F8-D6B7-F86CAE70425F}"/>
                </a:ext>
              </a:extLst>
            </p:cNvPr>
            <p:cNvSpPr>
              <a:spLocks/>
            </p:cNvSpPr>
            <p:nvPr/>
          </p:nvSpPr>
          <p:spPr bwMode="auto">
            <a:xfrm>
              <a:off x="1244036" y="48618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7" name="Freeform 378">
              <a:extLst>
                <a:ext uri="{FF2B5EF4-FFF2-40B4-BE49-F238E27FC236}">
                  <a16:creationId xmlns:a16="http://schemas.microsoft.com/office/drawing/2014/main" id="{A5DEF6A9-B587-998F-44D5-3369A3669242}"/>
                </a:ext>
              </a:extLst>
            </p:cNvPr>
            <p:cNvSpPr>
              <a:spLocks/>
            </p:cNvSpPr>
            <p:nvPr/>
          </p:nvSpPr>
          <p:spPr bwMode="auto">
            <a:xfrm>
              <a:off x="1174769" y="557547"/>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8" name="Oval 379">
              <a:extLst>
                <a:ext uri="{FF2B5EF4-FFF2-40B4-BE49-F238E27FC236}">
                  <a16:creationId xmlns:a16="http://schemas.microsoft.com/office/drawing/2014/main" id="{16D5D41E-45E8-9A14-C200-076B167BE813}"/>
                </a:ext>
              </a:extLst>
            </p:cNvPr>
            <p:cNvSpPr>
              <a:spLocks noChangeArrowheads="1"/>
            </p:cNvSpPr>
            <p:nvPr/>
          </p:nvSpPr>
          <p:spPr bwMode="auto">
            <a:xfrm>
              <a:off x="1105499" y="628915"/>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9" name="Oval 380">
              <a:extLst>
                <a:ext uri="{FF2B5EF4-FFF2-40B4-BE49-F238E27FC236}">
                  <a16:creationId xmlns:a16="http://schemas.microsoft.com/office/drawing/2014/main" id="{C822B7E5-3FAA-7033-3371-1711C10D4707}"/>
                </a:ext>
              </a:extLst>
            </p:cNvPr>
            <p:cNvSpPr>
              <a:spLocks noChangeArrowheads="1"/>
            </p:cNvSpPr>
            <p:nvPr/>
          </p:nvSpPr>
          <p:spPr bwMode="auto">
            <a:xfrm>
              <a:off x="1034132" y="700282"/>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0" name="Freeform 381">
              <a:extLst>
                <a:ext uri="{FF2B5EF4-FFF2-40B4-BE49-F238E27FC236}">
                  <a16:creationId xmlns:a16="http://schemas.microsoft.com/office/drawing/2014/main" id="{D4414924-3BE1-DB0F-91F0-3F4A4E0ED12F}"/>
                </a:ext>
              </a:extLst>
            </p:cNvPr>
            <p:cNvSpPr>
              <a:spLocks/>
            </p:cNvSpPr>
            <p:nvPr/>
          </p:nvSpPr>
          <p:spPr bwMode="auto">
            <a:xfrm>
              <a:off x="960666" y="76955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1" name="Freeform 382">
              <a:extLst>
                <a:ext uri="{FF2B5EF4-FFF2-40B4-BE49-F238E27FC236}">
                  <a16:creationId xmlns:a16="http://schemas.microsoft.com/office/drawing/2014/main" id="{6D1E8881-FE1D-C082-8980-818A3F6EFF22}"/>
                </a:ext>
              </a:extLst>
            </p:cNvPr>
            <p:cNvSpPr>
              <a:spLocks/>
            </p:cNvSpPr>
            <p:nvPr/>
          </p:nvSpPr>
          <p:spPr bwMode="auto">
            <a:xfrm>
              <a:off x="889298" y="840918"/>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2" name="Freeform 383">
              <a:extLst>
                <a:ext uri="{FF2B5EF4-FFF2-40B4-BE49-F238E27FC236}">
                  <a16:creationId xmlns:a16="http://schemas.microsoft.com/office/drawing/2014/main" id="{A39DF565-2CBB-B41A-5B00-31AF745553EB}"/>
                </a:ext>
              </a:extLst>
            </p:cNvPr>
            <p:cNvSpPr>
              <a:spLocks/>
            </p:cNvSpPr>
            <p:nvPr/>
          </p:nvSpPr>
          <p:spPr bwMode="auto">
            <a:xfrm>
              <a:off x="817931" y="912285"/>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3" name="Freeform 384">
              <a:extLst>
                <a:ext uri="{FF2B5EF4-FFF2-40B4-BE49-F238E27FC236}">
                  <a16:creationId xmlns:a16="http://schemas.microsoft.com/office/drawing/2014/main" id="{A557B075-ED19-AD34-20E0-5CFA20550A2A}"/>
                </a:ext>
              </a:extLst>
            </p:cNvPr>
            <p:cNvSpPr>
              <a:spLocks/>
            </p:cNvSpPr>
            <p:nvPr/>
          </p:nvSpPr>
          <p:spPr bwMode="auto">
            <a:xfrm>
              <a:off x="748662" y="983653"/>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4" name="Freeform 385">
              <a:extLst>
                <a:ext uri="{FF2B5EF4-FFF2-40B4-BE49-F238E27FC236}">
                  <a16:creationId xmlns:a16="http://schemas.microsoft.com/office/drawing/2014/main" id="{0F906F40-1849-C3C1-5489-1C7188F047C2}"/>
                </a:ext>
              </a:extLst>
            </p:cNvPr>
            <p:cNvSpPr>
              <a:spLocks/>
            </p:cNvSpPr>
            <p:nvPr/>
          </p:nvSpPr>
          <p:spPr bwMode="auto">
            <a:xfrm>
              <a:off x="677294" y="1052922"/>
              <a:ext cx="46179" cy="48279"/>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5" name="Freeform 397">
              <a:extLst>
                <a:ext uri="{FF2B5EF4-FFF2-40B4-BE49-F238E27FC236}">
                  <a16:creationId xmlns:a16="http://schemas.microsoft.com/office/drawing/2014/main" id="{A63E48D6-D7A2-3A1B-21DC-17EBC92C1067}"/>
                </a:ext>
              </a:extLst>
            </p:cNvPr>
            <p:cNvSpPr>
              <a:spLocks/>
            </p:cNvSpPr>
            <p:nvPr/>
          </p:nvSpPr>
          <p:spPr bwMode="auto">
            <a:xfrm>
              <a:off x="1187363" y="427407"/>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6" name="Freeform 398">
              <a:extLst>
                <a:ext uri="{FF2B5EF4-FFF2-40B4-BE49-F238E27FC236}">
                  <a16:creationId xmlns:a16="http://schemas.microsoft.com/office/drawing/2014/main" id="{D67F21DB-3F64-730D-1C3B-DDA4F20835B2}"/>
                </a:ext>
              </a:extLst>
            </p:cNvPr>
            <p:cNvSpPr>
              <a:spLocks/>
            </p:cNvSpPr>
            <p:nvPr/>
          </p:nvSpPr>
          <p:spPr bwMode="auto">
            <a:xfrm>
              <a:off x="1115995" y="498774"/>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7" name="Oval 399">
              <a:extLst>
                <a:ext uri="{FF2B5EF4-FFF2-40B4-BE49-F238E27FC236}">
                  <a16:creationId xmlns:a16="http://schemas.microsoft.com/office/drawing/2014/main" id="{B7C6BA60-3579-CBF4-B4F0-2CEA31C11585}"/>
                </a:ext>
              </a:extLst>
            </p:cNvPr>
            <p:cNvSpPr>
              <a:spLocks noChangeArrowheads="1"/>
            </p:cNvSpPr>
            <p:nvPr/>
          </p:nvSpPr>
          <p:spPr bwMode="auto">
            <a:xfrm>
              <a:off x="1046726" y="572240"/>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8" name="Oval 400">
              <a:extLst>
                <a:ext uri="{FF2B5EF4-FFF2-40B4-BE49-F238E27FC236}">
                  <a16:creationId xmlns:a16="http://schemas.microsoft.com/office/drawing/2014/main" id="{8895C11B-5FA1-AA3B-7ED2-00867CBAEE14}"/>
                </a:ext>
              </a:extLst>
            </p:cNvPr>
            <p:cNvSpPr>
              <a:spLocks noChangeArrowheads="1"/>
            </p:cNvSpPr>
            <p:nvPr/>
          </p:nvSpPr>
          <p:spPr bwMode="auto">
            <a:xfrm>
              <a:off x="975359" y="643608"/>
              <a:ext cx="44081"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9" name="Freeform 401">
              <a:extLst>
                <a:ext uri="{FF2B5EF4-FFF2-40B4-BE49-F238E27FC236}">
                  <a16:creationId xmlns:a16="http://schemas.microsoft.com/office/drawing/2014/main" id="{972F5191-A3C3-7482-94ED-3E7313E539A8}"/>
                </a:ext>
              </a:extLst>
            </p:cNvPr>
            <p:cNvSpPr>
              <a:spLocks/>
            </p:cNvSpPr>
            <p:nvPr/>
          </p:nvSpPr>
          <p:spPr bwMode="auto">
            <a:xfrm>
              <a:off x="901893" y="710777"/>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0" name="Freeform 402">
              <a:extLst>
                <a:ext uri="{FF2B5EF4-FFF2-40B4-BE49-F238E27FC236}">
                  <a16:creationId xmlns:a16="http://schemas.microsoft.com/office/drawing/2014/main" id="{E8DD4D72-C6A3-7849-4D17-CFBA49F18124}"/>
                </a:ext>
              </a:extLst>
            </p:cNvPr>
            <p:cNvSpPr>
              <a:spLocks/>
            </p:cNvSpPr>
            <p:nvPr/>
          </p:nvSpPr>
          <p:spPr bwMode="auto">
            <a:xfrm>
              <a:off x="832623" y="782145"/>
              <a:ext cx="461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1" name="Freeform 403">
              <a:extLst>
                <a:ext uri="{FF2B5EF4-FFF2-40B4-BE49-F238E27FC236}">
                  <a16:creationId xmlns:a16="http://schemas.microsoft.com/office/drawing/2014/main" id="{A107A2DB-DEE6-834F-7D6A-0A96D3061989}"/>
                </a:ext>
              </a:extLst>
            </p:cNvPr>
            <p:cNvSpPr>
              <a:spLocks/>
            </p:cNvSpPr>
            <p:nvPr/>
          </p:nvSpPr>
          <p:spPr bwMode="auto">
            <a:xfrm>
              <a:off x="761256" y="853512"/>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2" name="Freeform 404">
              <a:extLst>
                <a:ext uri="{FF2B5EF4-FFF2-40B4-BE49-F238E27FC236}">
                  <a16:creationId xmlns:a16="http://schemas.microsoft.com/office/drawing/2014/main" id="{C6EF5B9B-E144-7309-78AB-A97E4D36B613}"/>
                </a:ext>
              </a:extLst>
            </p:cNvPr>
            <p:cNvSpPr>
              <a:spLocks/>
            </p:cNvSpPr>
            <p:nvPr/>
          </p:nvSpPr>
          <p:spPr bwMode="auto">
            <a:xfrm>
              <a:off x="689888" y="924880"/>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3" name="Freeform 405">
              <a:extLst>
                <a:ext uri="{FF2B5EF4-FFF2-40B4-BE49-F238E27FC236}">
                  <a16:creationId xmlns:a16="http://schemas.microsoft.com/office/drawing/2014/main" id="{645C1517-D7E6-7D0D-7D08-33FFCB054319}"/>
                </a:ext>
              </a:extLst>
            </p:cNvPr>
            <p:cNvSpPr>
              <a:spLocks/>
            </p:cNvSpPr>
            <p:nvPr/>
          </p:nvSpPr>
          <p:spPr bwMode="auto">
            <a:xfrm>
              <a:off x="618521" y="996247"/>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4" name="Freeform 418">
              <a:extLst>
                <a:ext uri="{FF2B5EF4-FFF2-40B4-BE49-F238E27FC236}">
                  <a16:creationId xmlns:a16="http://schemas.microsoft.com/office/drawing/2014/main" id="{A8098AA2-1D3B-A49B-8FF8-318789526E39}"/>
                </a:ext>
              </a:extLst>
            </p:cNvPr>
            <p:cNvSpPr>
              <a:spLocks/>
            </p:cNvSpPr>
            <p:nvPr/>
          </p:nvSpPr>
          <p:spPr bwMode="auto">
            <a:xfrm>
              <a:off x="1128589" y="370732"/>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5" name="Freeform 419">
              <a:extLst>
                <a:ext uri="{FF2B5EF4-FFF2-40B4-BE49-F238E27FC236}">
                  <a16:creationId xmlns:a16="http://schemas.microsoft.com/office/drawing/2014/main" id="{92D20F75-8D76-A0F7-FA0B-75D079A64C9A}"/>
                </a:ext>
              </a:extLst>
            </p:cNvPr>
            <p:cNvSpPr>
              <a:spLocks/>
            </p:cNvSpPr>
            <p:nvPr/>
          </p:nvSpPr>
          <p:spPr bwMode="auto">
            <a:xfrm>
              <a:off x="1057221" y="44000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6" name="Freeform 420">
              <a:extLst>
                <a:ext uri="{FF2B5EF4-FFF2-40B4-BE49-F238E27FC236}">
                  <a16:creationId xmlns:a16="http://schemas.microsoft.com/office/drawing/2014/main" id="{146A4FFB-BA9D-F2BA-16ED-030AD121A64D}"/>
                </a:ext>
              </a:extLst>
            </p:cNvPr>
            <p:cNvSpPr>
              <a:spLocks/>
            </p:cNvSpPr>
            <p:nvPr/>
          </p:nvSpPr>
          <p:spPr bwMode="auto">
            <a:xfrm>
              <a:off x="985854" y="51136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7" name="Freeform 421">
              <a:extLst>
                <a:ext uri="{FF2B5EF4-FFF2-40B4-BE49-F238E27FC236}">
                  <a16:creationId xmlns:a16="http://schemas.microsoft.com/office/drawing/2014/main" id="{C63317DD-89EA-7D1B-1589-F14D80E03D65}"/>
                </a:ext>
              </a:extLst>
            </p:cNvPr>
            <p:cNvSpPr>
              <a:spLocks/>
            </p:cNvSpPr>
            <p:nvPr/>
          </p:nvSpPr>
          <p:spPr bwMode="auto">
            <a:xfrm>
              <a:off x="916585" y="58273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8" name="Freeform 422">
              <a:extLst>
                <a:ext uri="{FF2B5EF4-FFF2-40B4-BE49-F238E27FC236}">
                  <a16:creationId xmlns:a16="http://schemas.microsoft.com/office/drawing/2014/main" id="{4B82967F-8999-D8B1-B5BA-818447216C24}"/>
                </a:ext>
              </a:extLst>
            </p:cNvPr>
            <p:cNvSpPr>
              <a:spLocks/>
            </p:cNvSpPr>
            <p:nvPr/>
          </p:nvSpPr>
          <p:spPr bwMode="auto">
            <a:xfrm>
              <a:off x="845218" y="654104"/>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9" name="Oval 423">
              <a:extLst>
                <a:ext uri="{FF2B5EF4-FFF2-40B4-BE49-F238E27FC236}">
                  <a16:creationId xmlns:a16="http://schemas.microsoft.com/office/drawing/2014/main" id="{B6C9D904-DD21-09CA-7332-000925DF5C61}"/>
                </a:ext>
              </a:extLst>
            </p:cNvPr>
            <p:cNvSpPr>
              <a:spLocks noChangeArrowheads="1"/>
            </p:cNvSpPr>
            <p:nvPr/>
          </p:nvSpPr>
          <p:spPr bwMode="auto">
            <a:xfrm>
              <a:off x="775949" y="727570"/>
              <a:ext cx="44080"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0" name="Freeform 424">
              <a:extLst>
                <a:ext uri="{FF2B5EF4-FFF2-40B4-BE49-F238E27FC236}">
                  <a16:creationId xmlns:a16="http://schemas.microsoft.com/office/drawing/2014/main" id="{FF1D175F-9F0B-EB36-87DE-84BB2426BF63}"/>
                </a:ext>
              </a:extLst>
            </p:cNvPr>
            <p:cNvSpPr>
              <a:spLocks/>
            </p:cNvSpPr>
            <p:nvPr/>
          </p:nvSpPr>
          <p:spPr bwMode="auto">
            <a:xfrm>
              <a:off x="702483" y="796839"/>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1" name="Freeform 425">
              <a:extLst>
                <a:ext uri="{FF2B5EF4-FFF2-40B4-BE49-F238E27FC236}">
                  <a16:creationId xmlns:a16="http://schemas.microsoft.com/office/drawing/2014/main" id="{54D8241B-7EC7-FD8E-3959-A8E642807FCB}"/>
                </a:ext>
              </a:extLst>
            </p:cNvPr>
            <p:cNvSpPr>
              <a:spLocks/>
            </p:cNvSpPr>
            <p:nvPr/>
          </p:nvSpPr>
          <p:spPr bwMode="auto">
            <a:xfrm>
              <a:off x="631115" y="86610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2" name="Freeform 426">
              <a:extLst>
                <a:ext uri="{FF2B5EF4-FFF2-40B4-BE49-F238E27FC236}">
                  <a16:creationId xmlns:a16="http://schemas.microsoft.com/office/drawing/2014/main" id="{A4AB88A2-D65F-51AA-7D41-FC35EA03DDBB}"/>
                </a:ext>
              </a:extLst>
            </p:cNvPr>
            <p:cNvSpPr>
              <a:spLocks/>
            </p:cNvSpPr>
            <p:nvPr/>
          </p:nvSpPr>
          <p:spPr bwMode="auto">
            <a:xfrm>
              <a:off x="559747" y="93747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3" name="Freeform 438">
              <a:extLst>
                <a:ext uri="{FF2B5EF4-FFF2-40B4-BE49-F238E27FC236}">
                  <a16:creationId xmlns:a16="http://schemas.microsoft.com/office/drawing/2014/main" id="{604CD49E-9D34-4D68-4397-DB25478A92D0}"/>
                </a:ext>
              </a:extLst>
            </p:cNvPr>
            <p:cNvSpPr>
              <a:spLocks/>
            </p:cNvSpPr>
            <p:nvPr/>
          </p:nvSpPr>
          <p:spPr bwMode="auto">
            <a:xfrm>
              <a:off x="1071915" y="311959"/>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4" name="Freeform 439">
              <a:extLst>
                <a:ext uri="{FF2B5EF4-FFF2-40B4-BE49-F238E27FC236}">
                  <a16:creationId xmlns:a16="http://schemas.microsoft.com/office/drawing/2014/main" id="{611E68C7-8E99-2A83-5148-C9A785F4EC75}"/>
                </a:ext>
              </a:extLst>
            </p:cNvPr>
            <p:cNvSpPr>
              <a:spLocks/>
            </p:cNvSpPr>
            <p:nvPr/>
          </p:nvSpPr>
          <p:spPr bwMode="auto">
            <a:xfrm>
              <a:off x="1000547" y="383327"/>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5" name="Freeform 440">
              <a:extLst>
                <a:ext uri="{FF2B5EF4-FFF2-40B4-BE49-F238E27FC236}">
                  <a16:creationId xmlns:a16="http://schemas.microsoft.com/office/drawing/2014/main" id="{0D6A313E-697B-A60A-0320-7C97104FB79B}"/>
                </a:ext>
              </a:extLst>
            </p:cNvPr>
            <p:cNvSpPr>
              <a:spLocks/>
            </p:cNvSpPr>
            <p:nvPr/>
          </p:nvSpPr>
          <p:spPr bwMode="auto">
            <a:xfrm>
              <a:off x="929180" y="454694"/>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6" name="Freeform 441">
              <a:extLst>
                <a:ext uri="{FF2B5EF4-FFF2-40B4-BE49-F238E27FC236}">
                  <a16:creationId xmlns:a16="http://schemas.microsoft.com/office/drawing/2014/main" id="{6253362F-AEC1-C8CC-EE1F-52908C6DBBA4}"/>
                </a:ext>
              </a:extLst>
            </p:cNvPr>
            <p:cNvSpPr>
              <a:spLocks/>
            </p:cNvSpPr>
            <p:nvPr/>
          </p:nvSpPr>
          <p:spPr bwMode="auto">
            <a:xfrm>
              <a:off x="857812" y="523963"/>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7" name="Freeform 442">
              <a:extLst>
                <a:ext uri="{FF2B5EF4-FFF2-40B4-BE49-F238E27FC236}">
                  <a16:creationId xmlns:a16="http://schemas.microsoft.com/office/drawing/2014/main" id="{0512AA44-F8D4-5743-70A4-F447A4DD1CA2}"/>
                </a:ext>
              </a:extLst>
            </p:cNvPr>
            <p:cNvSpPr>
              <a:spLocks/>
            </p:cNvSpPr>
            <p:nvPr/>
          </p:nvSpPr>
          <p:spPr bwMode="auto">
            <a:xfrm>
              <a:off x="786444" y="595330"/>
              <a:ext cx="48278" cy="48278"/>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8" name="Oval 443">
              <a:extLst>
                <a:ext uri="{FF2B5EF4-FFF2-40B4-BE49-F238E27FC236}">
                  <a16:creationId xmlns:a16="http://schemas.microsoft.com/office/drawing/2014/main" id="{AA7D2806-2C40-0F92-29B6-A866436ECC7F}"/>
                </a:ext>
              </a:extLst>
            </p:cNvPr>
            <p:cNvSpPr>
              <a:spLocks noChangeArrowheads="1"/>
            </p:cNvSpPr>
            <p:nvPr/>
          </p:nvSpPr>
          <p:spPr bwMode="auto">
            <a:xfrm>
              <a:off x="717176" y="668797"/>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9" name="Oval 444">
              <a:extLst>
                <a:ext uri="{FF2B5EF4-FFF2-40B4-BE49-F238E27FC236}">
                  <a16:creationId xmlns:a16="http://schemas.microsoft.com/office/drawing/2014/main" id="{1CAC8C45-9AE4-5E5A-F110-31F37C9E531A}"/>
                </a:ext>
              </a:extLst>
            </p:cNvPr>
            <p:cNvSpPr>
              <a:spLocks noChangeArrowheads="1"/>
            </p:cNvSpPr>
            <p:nvPr/>
          </p:nvSpPr>
          <p:spPr bwMode="auto">
            <a:xfrm>
              <a:off x="647907" y="740164"/>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70" name="Freeform 445">
              <a:extLst>
                <a:ext uri="{FF2B5EF4-FFF2-40B4-BE49-F238E27FC236}">
                  <a16:creationId xmlns:a16="http://schemas.microsoft.com/office/drawing/2014/main" id="{EE09C8B8-D369-42EE-0379-E45D547E70A1}"/>
                </a:ext>
              </a:extLst>
            </p:cNvPr>
            <p:cNvSpPr>
              <a:spLocks/>
            </p:cNvSpPr>
            <p:nvPr/>
          </p:nvSpPr>
          <p:spPr bwMode="auto">
            <a:xfrm>
              <a:off x="574441" y="809433"/>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71" name="Freeform 446">
              <a:extLst>
                <a:ext uri="{FF2B5EF4-FFF2-40B4-BE49-F238E27FC236}">
                  <a16:creationId xmlns:a16="http://schemas.microsoft.com/office/drawing/2014/main" id="{D581A0CB-C441-79A7-826A-DAC53D851452}"/>
                </a:ext>
              </a:extLst>
            </p:cNvPr>
            <p:cNvSpPr>
              <a:spLocks/>
            </p:cNvSpPr>
            <p:nvPr/>
          </p:nvSpPr>
          <p:spPr bwMode="auto">
            <a:xfrm>
              <a:off x="503073" y="880800"/>
              <a:ext cx="48278" cy="461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72" name="Freeform 458">
              <a:extLst>
                <a:ext uri="{FF2B5EF4-FFF2-40B4-BE49-F238E27FC236}">
                  <a16:creationId xmlns:a16="http://schemas.microsoft.com/office/drawing/2014/main" id="{8EEAD1B4-88AE-7197-0227-419B04AFD287}"/>
                </a:ext>
              </a:extLst>
            </p:cNvPr>
            <p:cNvSpPr>
              <a:spLocks/>
            </p:cNvSpPr>
            <p:nvPr/>
          </p:nvSpPr>
          <p:spPr bwMode="auto">
            <a:xfrm>
              <a:off x="1013141" y="25318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73" name="Freeform 459">
              <a:extLst>
                <a:ext uri="{FF2B5EF4-FFF2-40B4-BE49-F238E27FC236}">
                  <a16:creationId xmlns:a16="http://schemas.microsoft.com/office/drawing/2014/main" id="{23EF815C-7A19-2111-E8BE-68A7CD889B36}"/>
                </a:ext>
              </a:extLst>
            </p:cNvPr>
            <p:cNvSpPr>
              <a:spLocks/>
            </p:cNvSpPr>
            <p:nvPr/>
          </p:nvSpPr>
          <p:spPr bwMode="auto">
            <a:xfrm>
              <a:off x="941774" y="324553"/>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74" name="Freeform 460">
              <a:extLst>
                <a:ext uri="{FF2B5EF4-FFF2-40B4-BE49-F238E27FC236}">
                  <a16:creationId xmlns:a16="http://schemas.microsoft.com/office/drawing/2014/main" id="{6A054086-331B-CF30-5482-5D0C5FBCEF05}"/>
                </a:ext>
              </a:extLst>
            </p:cNvPr>
            <p:cNvSpPr>
              <a:spLocks/>
            </p:cNvSpPr>
            <p:nvPr/>
          </p:nvSpPr>
          <p:spPr bwMode="auto">
            <a:xfrm>
              <a:off x="870406" y="395921"/>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75" name="Freeform 461">
              <a:extLst>
                <a:ext uri="{FF2B5EF4-FFF2-40B4-BE49-F238E27FC236}">
                  <a16:creationId xmlns:a16="http://schemas.microsoft.com/office/drawing/2014/main" id="{D43B3748-03FB-1568-9279-C41C761947F5}"/>
                </a:ext>
              </a:extLst>
            </p:cNvPr>
            <p:cNvSpPr>
              <a:spLocks/>
            </p:cNvSpPr>
            <p:nvPr/>
          </p:nvSpPr>
          <p:spPr bwMode="auto">
            <a:xfrm>
              <a:off x="799039" y="467288"/>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76" name="Freeform 462">
              <a:extLst>
                <a:ext uri="{FF2B5EF4-FFF2-40B4-BE49-F238E27FC236}">
                  <a16:creationId xmlns:a16="http://schemas.microsoft.com/office/drawing/2014/main" id="{CEAA486D-A12C-6648-183F-842EFB601C83}"/>
                </a:ext>
              </a:extLst>
            </p:cNvPr>
            <p:cNvSpPr>
              <a:spLocks/>
            </p:cNvSpPr>
            <p:nvPr/>
          </p:nvSpPr>
          <p:spPr bwMode="auto">
            <a:xfrm>
              <a:off x="729770" y="538656"/>
              <a:ext cx="461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77" name="Freeform 463">
              <a:extLst>
                <a:ext uri="{FF2B5EF4-FFF2-40B4-BE49-F238E27FC236}">
                  <a16:creationId xmlns:a16="http://schemas.microsoft.com/office/drawing/2014/main" id="{566508DC-F286-E02E-F2D1-8DC732366DC1}"/>
                </a:ext>
              </a:extLst>
            </p:cNvPr>
            <p:cNvSpPr>
              <a:spLocks/>
            </p:cNvSpPr>
            <p:nvPr/>
          </p:nvSpPr>
          <p:spPr bwMode="auto">
            <a:xfrm>
              <a:off x="658403" y="60792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78" name="Freeform 464">
              <a:extLst>
                <a:ext uri="{FF2B5EF4-FFF2-40B4-BE49-F238E27FC236}">
                  <a16:creationId xmlns:a16="http://schemas.microsoft.com/office/drawing/2014/main" id="{A1B45AA7-8523-1106-46E5-CCE0D084C1BB}"/>
                </a:ext>
              </a:extLst>
            </p:cNvPr>
            <p:cNvSpPr>
              <a:spLocks/>
            </p:cNvSpPr>
            <p:nvPr/>
          </p:nvSpPr>
          <p:spPr bwMode="auto">
            <a:xfrm>
              <a:off x="587035" y="67929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79" name="Freeform 465">
              <a:extLst>
                <a:ext uri="{FF2B5EF4-FFF2-40B4-BE49-F238E27FC236}">
                  <a16:creationId xmlns:a16="http://schemas.microsoft.com/office/drawing/2014/main" id="{A880358E-2A84-401A-F81B-5D4076580786}"/>
                </a:ext>
              </a:extLst>
            </p:cNvPr>
            <p:cNvSpPr>
              <a:spLocks/>
            </p:cNvSpPr>
            <p:nvPr/>
          </p:nvSpPr>
          <p:spPr bwMode="auto">
            <a:xfrm>
              <a:off x="515667" y="750660"/>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80" name="Freeform 466">
              <a:extLst>
                <a:ext uri="{FF2B5EF4-FFF2-40B4-BE49-F238E27FC236}">
                  <a16:creationId xmlns:a16="http://schemas.microsoft.com/office/drawing/2014/main" id="{E9AFDE13-61A9-8AEE-8D3A-BC45D4830895}"/>
                </a:ext>
              </a:extLst>
            </p:cNvPr>
            <p:cNvSpPr>
              <a:spLocks/>
            </p:cNvSpPr>
            <p:nvPr/>
          </p:nvSpPr>
          <p:spPr bwMode="auto">
            <a:xfrm>
              <a:off x="444300" y="822027"/>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81" name="Freeform 478">
              <a:extLst>
                <a:ext uri="{FF2B5EF4-FFF2-40B4-BE49-F238E27FC236}">
                  <a16:creationId xmlns:a16="http://schemas.microsoft.com/office/drawing/2014/main" id="{B0DEC4AE-2C3A-C3BE-3454-0B92523EA220}"/>
                </a:ext>
              </a:extLst>
            </p:cNvPr>
            <p:cNvSpPr>
              <a:spLocks/>
            </p:cNvSpPr>
            <p:nvPr/>
          </p:nvSpPr>
          <p:spPr bwMode="auto">
            <a:xfrm>
              <a:off x="954368" y="196512"/>
              <a:ext cx="48278" cy="461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82" name="Freeform 479">
              <a:extLst>
                <a:ext uri="{FF2B5EF4-FFF2-40B4-BE49-F238E27FC236}">
                  <a16:creationId xmlns:a16="http://schemas.microsoft.com/office/drawing/2014/main" id="{B2C8B2EF-DCAC-EB53-9260-972986942F87}"/>
                </a:ext>
              </a:extLst>
            </p:cNvPr>
            <p:cNvSpPr>
              <a:spLocks/>
            </p:cNvSpPr>
            <p:nvPr/>
          </p:nvSpPr>
          <p:spPr bwMode="auto">
            <a:xfrm>
              <a:off x="885100" y="267879"/>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83" name="Freeform 480">
              <a:extLst>
                <a:ext uri="{FF2B5EF4-FFF2-40B4-BE49-F238E27FC236}">
                  <a16:creationId xmlns:a16="http://schemas.microsoft.com/office/drawing/2014/main" id="{38CD58CB-0D19-024F-9C19-91239BA6ABEF}"/>
                </a:ext>
              </a:extLst>
            </p:cNvPr>
            <p:cNvSpPr>
              <a:spLocks/>
            </p:cNvSpPr>
            <p:nvPr/>
          </p:nvSpPr>
          <p:spPr bwMode="auto">
            <a:xfrm>
              <a:off x="813732" y="337148"/>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84" name="Freeform 481">
              <a:extLst>
                <a:ext uri="{FF2B5EF4-FFF2-40B4-BE49-F238E27FC236}">
                  <a16:creationId xmlns:a16="http://schemas.microsoft.com/office/drawing/2014/main" id="{D2D0D351-A7F0-90CB-91EF-059E02D2D72B}"/>
                </a:ext>
              </a:extLst>
            </p:cNvPr>
            <p:cNvSpPr>
              <a:spLocks/>
            </p:cNvSpPr>
            <p:nvPr/>
          </p:nvSpPr>
          <p:spPr bwMode="auto">
            <a:xfrm>
              <a:off x="742364" y="408515"/>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85" name="Freeform 482">
              <a:extLst>
                <a:ext uri="{FF2B5EF4-FFF2-40B4-BE49-F238E27FC236}">
                  <a16:creationId xmlns:a16="http://schemas.microsoft.com/office/drawing/2014/main" id="{6BAB85DE-4553-7D23-5113-9487BB2B4706}"/>
                </a:ext>
              </a:extLst>
            </p:cNvPr>
            <p:cNvSpPr>
              <a:spLocks/>
            </p:cNvSpPr>
            <p:nvPr/>
          </p:nvSpPr>
          <p:spPr bwMode="auto">
            <a:xfrm>
              <a:off x="670997" y="47988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86" name="Freeform 483">
              <a:extLst>
                <a:ext uri="{FF2B5EF4-FFF2-40B4-BE49-F238E27FC236}">
                  <a16:creationId xmlns:a16="http://schemas.microsoft.com/office/drawing/2014/main" id="{E29FD8D8-49A7-4107-17AB-FE6FEFB1BD79}"/>
                </a:ext>
              </a:extLst>
            </p:cNvPr>
            <p:cNvSpPr>
              <a:spLocks/>
            </p:cNvSpPr>
            <p:nvPr/>
          </p:nvSpPr>
          <p:spPr bwMode="auto">
            <a:xfrm>
              <a:off x="599629" y="55125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87" name="Freeform 484">
              <a:extLst>
                <a:ext uri="{FF2B5EF4-FFF2-40B4-BE49-F238E27FC236}">
                  <a16:creationId xmlns:a16="http://schemas.microsoft.com/office/drawing/2014/main" id="{0F056C79-C4A3-7B53-5D53-75F43A2EF34B}"/>
                </a:ext>
              </a:extLst>
            </p:cNvPr>
            <p:cNvSpPr>
              <a:spLocks/>
            </p:cNvSpPr>
            <p:nvPr/>
          </p:nvSpPr>
          <p:spPr bwMode="auto">
            <a:xfrm>
              <a:off x="528262" y="622618"/>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88" name="Freeform 485">
              <a:extLst>
                <a:ext uri="{FF2B5EF4-FFF2-40B4-BE49-F238E27FC236}">
                  <a16:creationId xmlns:a16="http://schemas.microsoft.com/office/drawing/2014/main" id="{6E118A41-F102-9D02-2785-75166499711A}"/>
                </a:ext>
              </a:extLst>
            </p:cNvPr>
            <p:cNvSpPr>
              <a:spLocks/>
            </p:cNvSpPr>
            <p:nvPr/>
          </p:nvSpPr>
          <p:spPr bwMode="auto">
            <a:xfrm>
              <a:off x="456894" y="693985"/>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89" name="Oval 486">
              <a:extLst>
                <a:ext uri="{FF2B5EF4-FFF2-40B4-BE49-F238E27FC236}">
                  <a16:creationId xmlns:a16="http://schemas.microsoft.com/office/drawing/2014/main" id="{A54B37E2-7543-3754-8570-1F3FEBB04309}"/>
                </a:ext>
              </a:extLst>
            </p:cNvPr>
            <p:cNvSpPr>
              <a:spLocks noChangeArrowheads="1"/>
            </p:cNvSpPr>
            <p:nvPr/>
          </p:nvSpPr>
          <p:spPr bwMode="auto">
            <a:xfrm>
              <a:off x="389725" y="765353"/>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90" name="Oval 498">
              <a:extLst>
                <a:ext uri="{FF2B5EF4-FFF2-40B4-BE49-F238E27FC236}">
                  <a16:creationId xmlns:a16="http://schemas.microsoft.com/office/drawing/2014/main" id="{18DB69E1-CA57-5952-8EC2-198125758D46}"/>
                </a:ext>
              </a:extLst>
            </p:cNvPr>
            <p:cNvSpPr>
              <a:spLocks noChangeArrowheads="1"/>
            </p:cNvSpPr>
            <p:nvPr/>
          </p:nvSpPr>
          <p:spPr bwMode="auto">
            <a:xfrm>
              <a:off x="899793" y="139837"/>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91" name="Oval 499">
              <a:extLst>
                <a:ext uri="{FF2B5EF4-FFF2-40B4-BE49-F238E27FC236}">
                  <a16:creationId xmlns:a16="http://schemas.microsoft.com/office/drawing/2014/main" id="{A216CEC0-74F5-9B32-EB1D-FEE065187286}"/>
                </a:ext>
              </a:extLst>
            </p:cNvPr>
            <p:cNvSpPr>
              <a:spLocks noChangeArrowheads="1"/>
            </p:cNvSpPr>
            <p:nvPr/>
          </p:nvSpPr>
          <p:spPr bwMode="auto">
            <a:xfrm>
              <a:off x="828425" y="211205"/>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92" name="Freeform 500">
              <a:extLst>
                <a:ext uri="{FF2B5EF4-FFF2-40B4-BE49-F238E27FC236}">
                  <a16:creationId xmlns:a16="http://schemas.microsoft.com/office/drawing/2014/main" id="{C252CAEB-BBBA-3C03-1826-A55A3045C068}"/>
                </a:ext>
              </a:extLst>
            </p:cNvPr>
            <p:cNvSpPr>
              <a:spLocks/>
            </p:cNvSpPr>
            <p:nvPr/>
          </p:nvSpPr>
          <p:spPr bwMode="auto">
            <a:xfrm>
              <a:off x="754959" y="280473"/>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93" name="Freeform 501">
              <a:extLst>
                <a:ext uri="{FF2B5EF4-FFF2-40B4-BE49-F238E27FC236}">
                  <a16:creationId xmlns:a16="http://schemas.microsoft.com/office/drawing/2014/main" id="{4FBA42FC-BAE1-B69C-6015-DFE73ACBECBF}"/>
                </a:ext>
              </a:extLst>
            </p:cNvPr>
            <p:cNvSpPr>
              <a:spLocks/>
            </p:cNvSpPr>
            <p:nvPr/>
          </p:nvSpPr>
          <p:spPr bwMode="auto">
            <a:xfrm>
              <a:off x="683591" y="351841"/>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94" name="Freeform 502">
              <a:extLst>
                <a:ext uri="{FF2B5EF4-FFF2-40B4-BE49-F238E27FC236}">
                  <a16:creationId xmlns:a16="http://schemas.microsoft.com/office/drawing/2014/main" id="{9BCF7193-658A-9E35-2555-03CDB8264E52}"/>
                </a:ext>
              </a:extLst>
            </p:cNvPr>
            <p:cNvSpPr>
              <a:spLocks/>
            </p:cNvSpPr>
            <p:nvPr/>
          </p:nvSpPr>
          <p:spPr bwMode="auto">
            <a:xfrm>
              <a:off x="612224" y="421109"/>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95" name="Freeform 503">
              <a:extLst>
                <a:ext uri="{FF2B5EF4-FFF2-40B4-BE49-F238E27FC236}">
                  <a16:creationId xmlns:a16="http://schemas.microsoft.com/office/drawing/2014/main" id="{C1C36DDB-04DF-0CC3-0A1E-5AECA6D7C632}"/>
                </a:ext>
              </a:extLst>
            </p:cNvPr>
            <p:cNvSpPr>
              <a:spLocks/>
            </p:cNvSpPr>
            <p:nvPr/>
          </p:nvSpPr>
          <p:spPr bwMode="auto">
            <a:xfrm>
              <a:off x="542955" y="492477"/>
              <a:ext cx="46179"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96" name="Freeform 504">
              <a:extLst>
                <a:ext uri="{FF2B5EF4-FFF2-40B4-BE49-F238E27FC236}">
                  <a16:creationId xmlns:a16="http://schemas.microsoft.com/office/drawing/2014/main" id="{85794CDB-7756-DF3A-ED48-0CC9D869450E}"/>
                </a:ext>
              </a:extLst>
            </p:cNvPr>
            <p:cNvSpPr>
              <a:spLocks/>
            </p:cNvSpPr>
            <p:nvPr/>
          </p:nvSpPr>
          <p:spPr bwMode="auto">
            <a:xfrm>
              <a:off x="471587" y="563845"/>
              <a:ext cx="48278" cy="48278"/>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97" name="Freeform 505">
              <a:extLst>
                <a:ext uri="{FF2B5EF4-FFF2-40B4-BE49-F238E27FC236}">
                  <a16:creationId xmlns:a16="http://schemas.microsoft.com/office/drawing/2014/main" id="{0FA68EB1-A7F7-FDDB-EDA5-74EB71123E05}"/>
                </a:ext>
              </a:extLst>
            </p:cNvPr>
            <p:cNvSpPr>
              <a:spLocks/>
            </p:cNvSpPr>
            <p:nvPr/>
          </p:nvSpPr>
          <p:spPr bwMode="auto">
            <a:xfrm>
              <a:off x="400220" y="63521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98" name="Freeform 506">
              <a:extLst>
                <a:ext uri="{FF2B5EF4-FFF2-40B4-BE49-F238E27FC236}">
                  <a16:creationId xmlns:a16="http://schemas.microsoft.com/office/drawing/2014/main" id="{EDBDE501-767C-84D8-3DB9-639955B07346}"/>
                </a:ext>
              </a:extLst>
            </p:cNvPr>
            <p:cNvSpPr>
              <a:spLocks/>
            </p:cNvSpPr>
            <p:nvPr/>
          </p:nvSpPr>
          <p:spPr bwMode="auto">
            <a:xfrm>
              <a:off x="328852" y="70658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99" name="Oval 518">
              <a:extLst>
                <a:ext uri="{FF2B5EF4-FFF2-40B4-BE49-F238E27FC236}">
                  <a16:creationId xmlns:a16="http://schemas.microsoft.com/office/drawing/2014/main" id="{DCEECDF5-413B-E1D5-7417-E637A7C8C1D7}"/>
                </a:ext>
              </a:extLst>
            </p:cNvPr>
            <p:cNvSpPr>
              <a:spLocks noChangeArrowheads="1"/>
            </p:cNvSpPr>
            <p:nvPr/>
          </p:nvSpPr>
          <p:spPr bwMode="auto">
            <a:xfrm>
              <a:off x="841020" y="81064"/>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00" name="Freeform 519">
              <a:extLst>
                <a:ext uri="{FF2B5EF4-FFF2-40B4-BE49-F238E27FC236}">
                  <a16:creationId xmlns:a16="http://schemas.microsoft.com/office/drawing/2014/main" id="{0F9A9E30-8373-E3E9-66C8-326136B2A0D0}"/>
                </a:ext>
              </a:extLst>
            </p:cNvPr>
            <p:cNvSpPr>
              <a:spLocks/>
            </p:cNvSpPr>
            <p:nvPr/>
          </p:nvSpPr>
          <p:spPr bwMode="auto">
            <a:xfrm>
              <a:off x="767553" y="15033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01" name="Freeform 520">
              <a:extLst>
                <a:ext uri="{FF2B5EF4-FFF2-40B4-BE49-F238E27FC236}">
                  <a16:creationId xmlns:a16="http://schemas.microsoft.com/office/drawing/2014/main" id="{C4FA1CC1-F62B-6489-FC3D-EE8AD8793DB2}"/>
                </a:ext>
              </a:extLst>
            </p:cNvPr>
            <p:cNvSpPr>
              <a:spLocks/>
            </p:cNvSpPr>
            <p:nvPr/>
          </p:nvSpPr>
          <p:spPr bwMode="auto">
            <a:xfrm>
              <a:off x="696185" y="22170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02" name="Freeform 521">
              <a:extLst>
                <a:ext uri="{FF2B5EF4-FFF2-40B4-BE49-F238E27FC236}">
                  <a16:creationId xmlns:a16="http://schemas.microsoft.com/office/drawing/2014/main" id="{BE0CD525-885E-4A6B-FD2A-A8AD59BAC5DF}"/>
                </a:ext>
              </a:extLst>
            </p:cNvPr>
            <p:cNvSpPr>
              <a:spLocks/>
            </p:cNvSpPr>
            <p:nvPr/>
          </p:nvSpPr>
          <p:spPr bwMode="auto">
            <a:xfrm>
              <a:off x="626917" y="293068"/>
              <a:ext cx="46179"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03" name="Freeform 522">
              <a:extLst>
                <a:ext uri="{FF2B5EF4-FFF2-40B4-BE49-F238E27FC236}">
                  <a16:creationId xmlns:a16="http://schemas.microsoft.com/office/drawing/2014/main" id="{A896EB60-36C1-E358-DEEB-7AD377B1C89C}"/>
                </a:ext>
              </a:extLst>
            </p:cNvPr>
            <p:cNvSpPr>
              <a:spLocks/>
            </p:cNvSpPr>
            <p:nvPr/>
          </p:nvSpPr>
          <p:spPr bwMode="auto">
            <a:xfrm>
              <a:off x="555549" y="36443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04" name="Freeform 523">
              <a:extLst>
                <a:ext uri="{FF2B5EF4-FFF2-40B4-BE49-F238E27FC236}">
                  <a16:creationId xmlns:a16="http://schemas.microsoft.com/office/drawing/2014/main" id="{BFA3C3A6-77D2-0B7A-F98E-CE9DC351D4E9}"/>
                </a:ext>
              </a:extLst>
            </p:cNvPr>
            <p:cNvSpPr>
              <a:spLocks/>
            </p:cNvSpPr>
            <p:nvPr/>
          </p:nvSpPr>
          <p:spPr bwMode="auto">
            <a:xfrm>
              <a:off x="484182" y="435803"/>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05" name="Freeform 524">
              <a:extLst>
                <a:ext uri="{FF2B5EF4-FFF2-40B4-BE49-F238E27FC236}">
                  <a16:creationId xmlns:a16="http://schemas.microsoft.com/office/drawing/2014/main" id="{4C767967-684A-8C05-4C81-D24F27375061}"/>
                </a:ext>
              </a:extLst>
            </p:cNvPr>
            <p:cNvSpPr>
              <a:spLocks/>
            </p:cNvSpPr>
            <p:nvPr/>
          </p:nvSpPr>
          <p:spPr bwMode="auto">
            <a:xfrm>
              <a:off x="412814" y="507170"/>
              <a:ext cx="48278" cy="461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06" name="Freeform 525">
              <a:extLst>
                <a:ext uri="{FF2B5EF4-FFF2-40B4-BE49-F238E27FC236}">
                  <a16:creationId xmlns:a16="http://schemas.microsoft.com/office/drawing/2014/main" id="{0A76146A-917E-A3F4-1DE2-074807D13F5B}"/>
                </a:ext>
              </a:extLst>
            </p:cNvPr>
            <p:cNvSpPr>
              <a:spLocks/>
            </p:cNvSpPr>
            <p:nvPr/>
          </p:nvSpPr>
          <p:spPr bwMode="auto">
            <a:xfrm>
              <a:off x="341447" y="576439"/>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07" name="Freeform 526">
              <a:extLst>
                <a:ext uri="{FF2B5EF4-FFF2-40B4-BE49-F238E27FC236}">
                  <a16:creationId xmlns:a16="http://schemas.microsoft.com/office/drawing/2014/main" id="{40C00AF8-9061-81FF-9F42-5E310AF6C51F}"/>
                </a:ext>
              </a:extLst>
            </p:cNvPr>
            <p:cNvSpPr>
              <a:spLocks/>
            </p:cNvSpPr>
            <p:nvPr/>
          </p:nvSpPr>
          <p:spPr bwMode="auto">
            <a:xfrm>
              <a:off x="270079" y="64780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08" name="Freeform 538">
              <a:extLst>
                <a:ext uri="{FF2B5EF4-FFF2-40B4-BE49-F238E27FC236}">
                  <a16:creationId xmlns:a16="http://schemas.microsoft.com/office/drawing/2014/main" id="{4C003E06-9588-1F4F-BDC4-68277633CE99}"/>
                </a:ext>
              </a:extLst>
            </p:cNvPr>
            <p:cNvSpPr>
              <a:spLocks/>
            </p:cNvSpPr>
            <p:nvPr/>
          </p:nvSpPr>
          <p:spPr bwMode="auto">
            <a:xfrm>
              <a:off x="782246" y="22291"/>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09" name="Freeform 539">
              <a:extLst>
                <a:ext uri="{FF2B5EF4-FFF2-40B4-BE49-F238E27FC236}">
                  <a16:creationId xmlns:a16="http://schemas.microsoft.com/office/drawing/2014/main" id="{AB44C031-3B0F-86EC-24AC-DCFB5463788C}"/>
                </a:ext>
              </a:extLst>
            </p:cNvPr>
            <p:cNvSpPr>
              <a:spLocks/>
            </p:cNvSpPr>
            <p:nvPr/>
          </p:nvSpPr>
          <p:spPr bwMode="auto">
            <a:xfrm>
              <a:off x="710879" y="93658"/>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10" name="Oval 540">
              <a:extLst>
                <a:ext uri="{FF2B5EF4-FFF2-40B4-BE49-F238E27FC236}">
                  <a16:creationId xmlns:a16="http://schemas.microsoft.com/office/drawing/2014/main" id="{B8028651-94A2-F4A9-D785-9DD1E0D4162A}"/>
                </a:ext>
              </a:extLst>
            </p:cNvPr>
            <p:cNvSpPr>
              <a:spLocks noChangeArrowheads="1"/>
            </p:cNvSpPr>
            <p:nvPr/>
          </p:nvSpPr>
          <p:spPr bwMode="auto">
            <a:xfrm>
              <a:off x="641610" y="167125"/>
              <a:ext cx="44080"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11" name="Oval 541">
              <a:extLst>
                <a:ext uri="{FF2B5EF4-FFF2-40B4-BE49-F238E27FC236}">
                  <a16:creationId xmlns:a16="http://schemas.microsoft.com/office/drawing/2014/main" id="{74178A82-ABBD-840D-F12F-2AB07E423FC1}"/>
                </a:ext>
              </a:extLst>
            </p:cNvPr>
            <p:cNvSpPr>
              <a:spLocks noChangeArrowheads="1"/>
            </p:cNvSpPr>
            <p:nvPr/>
          </p:nvSpPr>
          <p:spPr bwMode="auto">
            <a:xfrm>
              <a:off x="570243" y="236393"/>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12" name="Freeform 542">
              <a:extLst>
                <a:ext uri="{FF2B5EF4-FFF2-40B4-BE49-F238E27FC236}">
                  <a16:creationId xmlns:a16="http://schemas.microsoft.com/office/drawing/2014/main" id="{3AA37D1C-EE64-46EB-6B56-D841811CD566}"/>
                </a:ext>
              </a:extLst>
            </p:cNvPr>
            <p:cNvSpPr>
              <a:spLocks/>
            </p:cNvSpPr>
            <p:nvPr/>
          </p:nvSpPr>
          <p:spPr bwMode="auto">
            <a:xfrm>
              <a:off x="496776" y="30566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13" name="Freeform 543">
              <a:extLst>
                <a:ext uri="{FF2B5EF4-FFF2-40B4-BE49-F238E27FC236}">
                  <a16:creationId xmlns:a16="http://schemas.microsoft.com/office/drawing/2014/main" id="{5A27E7DF-FB11-0CB0-0639-BE9F6DC33420}"/>
                </a:ext>
              </a:extLst>
            </p:cNvPr>
            <p:cNvSpPr>
              <a:spLocks/>
            </p:cNvSpPr>
            <p:nvPr/>
          </p:nvSpPr>
          <p:spPr bwMode="auto">
            <a:xfrm>
              <a:off x="425408" y="37703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14" name="Freeform 544">
              <a:extLst>
                <a:ext uri="{FF2B5EF4-FFF2-40B4-BE49-F238E27FC236}">
                  <a16:creationId xmlns:a16="http://schemas.microsoft.com/office/drawing/2014/main" id="{02216471-1B41-4590-064C-5D703A42E74F}"/>
                </a:ext>
              </a:extLst>
            </p:cNvPr>
            <p:cNvSpPr>
              <a:spLocks/>
            </p:cNvSpPr>
            <p:nvPr/>
          </p:nvSpPr>
          <p:spPr bwMode="auto">
            <a:xfrm>
              <a:off x="356140" y="448397"/>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15" name="Freeform 545">
              <a:extLst>
                <a:ext uri="{FF2B5EF4-FFF2-40B4-BE49-F238E27FC236}">
                  <a16:creationId xmlns:a16="http://schemas.microsoft.com/office/drawing/2014/main" id="{E09ADC0C-35DD-AD03-D2D4-9627363F25D9}"/>
                </a:ext>
              </a:extLst>
            </p:cNvPr>
            <p:cNvSpPr>
              <a:spLocks/>
            </p:cNvSpPr>
            <p:nvPr/>
          </p:nvSpPr>
          <p:spPr bwMode="auto">
            <a:xfrm>
              <a:off x="284772" y="519765"/>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16" name="Freeform 546">
              <a:extLst>
                <a:ext uri="{FF2B5EF4-FFF2-40B4-BE49-F238E27FC236}">
                  <a16:creationId xmlns:a16="http://schemas.microsoft.com/office/drawing/2014/main" id="{8376FA6B-5D0B-4193-1F35-932CE1E97569}"/>
                </a:ext>
              </a:extLst>
            </p:cNvPr>
            <p:cNvSpPr>
              <a:spLocks/>
            </p:cNvSpPr>
            <p:nvPr/>
          </p:nvSpPr>
          <p:spPr bwMode="auto">
            <a:xfrm>
              <a:off x="213405" y="591132"/>
              <a:ext cx="48278" cy="46179"/>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17" name="Freeform 558">
              <a:extLst>
                <a:ext uri="{FF2B5EF4-FFF2-40B4-BE49-F238E27FC236}">
                  <a16:creationId xmlns:a16="http://schemas.microsoft.com/office/drawing/2014/main" id="{0A029C7D-ED04-6BE6-5343-D6DBAE0D2646}"/>
                </a:ext>
              </a:extLst>
            </p:cNvPr>
            <p:cNvSpPr>
              <a:spLocks/>
            </p:cNvSpPr>
            <p:nvPr/>
          </p:nvSpPr>
          <p:spPr bwMode="auto">
            <a:xfrm>
              <a:off x="723473" y="-36482"/>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18" name="Freeform 559">
              <a:extLst>
                <a:ext uri="{FF2B5EF4-FFF2-40B4-BE49-F238E27FC236}">
                  <a16:creationId xmlns:a16="http://schemas.microsoft.com/office/drawing/2014/main" id="{19A7BBCD-0D72-86B7-5392-97D50E72890F}"/>
                </a:ext>
              </a:extLst>
            </p:cNvPr>
            <p:cNvSpPr>
              <a:spLocks/>
            </p:cNvSpPr>
            <p:nvPr/>
          </p:nvSpPr>
          <p:spPr bwMode="auto">
            <a:xfrm>
              <a:off x="652105" y="3488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19" name="Oval 560">
              <a:extLst>
                <a:ext uri="{FF2B5EF4-FFF2-40B4-BE49-F238E27FC236}">
                  <a16:creationId xmlns:a16="http://schemas.microsoft.com/office/drawing/2014/main" id="{6CE8A130-6140-18BB-D750-3813959A1695}"/>
                </a:ext>
              </a:extLst>
            </p:cNvPr>
            <p:cNvSpPr>
              <a:spLocks noChangeArrowheads="1"/>
            </p:cNvSpPr>
            <p:nvPr/>
          </p:nvSpPr>
          <p:spPr bwMode="auto">
            <a:xfrm>
              <a:off x="582837" y="108352"/>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20" name="Oval 561">
              <a:extLst>
                <a:ext uri="{FF2B5EF4-FFF2-40B4-BE49-F238E27FC236}">
                  <a16:creationId xmlns:a16="http://schemas.microsoft.com/office/drawing/2014/main" id="{F1FD4FE4-07AA-318E-F672-D4FB755A05A8}"/>
                </a:ext>
              </a:extLst>
            </p:cNvPr>
            <p:cNvSpPr>
              <a:spLocks noChangeArrowheads="1"/>
            </p:cNvSpPr>
            <p:nvPr/>
          </p:nvSpPr>
          <p:spPr bwMode="auto">
            <a:xfrm>
              <a:off x="511469" y="179719"/>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21" name="Freeform 562">
              <a:extLst>
                <a:ext uri="{FF2B5EF4-FFF2-40B4-BE49-F238E27FC236}">
                  <a16:creationId xmlns:a16="http://schemas.microsoft.com/office/drawing/2014/main" id="{F0CC6463-BC30-FEB5-2095-C34D40E6366F}"/>
                </a:ext>
              </a:extLst>
            </p:cNvPr>
            <p:cNvSpPr>
              <a:spLocks/>
            </p:cNvSpPr>
            <p:nvPr/>
          </p:nvSpPr>
          <p:spPr bwMode="auto">
            <a:xfrm>
              <a:off x="440102" y="248988"/>
              <a:ext cx="46179"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22" name="Freeform 563">
              <a:extLst>
                <a:ext uri="{FF2B5EF4-FFF2-40B4-BE49-F238E27FC236}">
                  <a16:creationId xmlns:a16="http://schemas.microsoft.com/office/drawing/2014/main" id="{B87D7174-3DE5-75C2-40C0-0752B3DC7739}"/>
                </a:ext>
              </a:extLst>
            </p:cNvPr>
            <p:cNvSpPr>
              <a:spLocks/>
            </p:cNvSpPr>
            <p:nvPr/>
          </p:nvSpPr>
          <p:spPr bwMode="auto">
            <a:xfrm>
              <a:off x="368734" y="31825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23" name="Freeform 564">
              <a:extLst>
                <a:ext uri="{FF2B5EF4-FFF2-40B4-BE49-F238E27FC236}">
                  <a16:creationId xmlns:a16="http://schemas.microsoft.com/office/drawing/2014/main" id="{4C6BED71-958E-4C5A-EF47-2165F2768C4D}"/>
                </a:ext>
              </a:extLst>
            </p:cNvPr>
            <p:cNvSpPr>
              <a:spLocks/>
            </p:cNvSpPr>
            <p:nvPr/>
          </p:nvSpPr>
          <p:spPr bwMode="auto">
            <a:xfrm>
              <a:off x="297367" y="389624"/>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24" name="Freeform 565">
              <a:extLst>
                <a:ext uri="{FF2B5EF4-FFF2-40B4-BE49-F238E27FC236}">
                  <a16:creationId xmlns:a16="http://schemas.microsoft.com/office/drawing/2014/main" id="{C84E0CE3-2C26-C3C9-604B-9D1C91F40392}"/>
                </a:ext>
              </a:extLst>
            </p:cNvPr>
            <p:cNvSpPr>
              <a:spLocks/>
            </p:cNvSpPr>
            <p:nvPr/>
          </p:nvSpPr>
          <p:spPr bwMode="auto">
            <a:xfrm>
              <a:off x="225999" y="46099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25" name="Freeform 566">
              <a:extLst>
                <a:ext uri="{FF2B5EF4-FFF2-40B4-BE49-F238E27FC236}">
                  <a16:creationId xmlns:a16="http://schemas.microsoft.com/office/drawing/2014/main" id="{3CBBF25B-2A11-236C-2394-9F67BE5E04E6}"/>
                </a:ext>
              </a:extLst>
            </p:cNvPr>
            <p:cNvSpPr>
              <a:spLocks/>
            </p:cNvSpPr>
            <p:nvPr/>
          </p:nvSpPr>
          <p:spPr bwMode="auto">
            <a:xfrm>
              <a:off x="154631" y="532359"/>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26" name="Freeform 578">
              <a:extLst>
                <a:ext uri="{FF2B5EF4-FFF2-40B4-BE49-F238E27FC236}">
                  <a16:creationId xmlns:a16="http://schemas.microsoft.com/office/drawing/2014/main" id="{E57AC27F-36E5-34D7-DECF-3D5CDEE1472F}"/>
                </a:ext>
              </a:extLst>
            </p:cNvPr>
            <p:cNvSpPr>
              <a:spLocks/>
            </p:cNvSpPr>
            <p:nvPr/>
          </p:nvSpPr>
          <p:spPr bwMode="auto">
            <a:xfrm>
              <a:off x="664700" y="-93157"/>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27" name="Freeform 579">
              <a:extLst>
                <a:ext uri="{FF2B5EF4-FFF2-40B4-BE49-F238E27FC236}">
                  <a16:creationId xmlns:a16="http://schemas.microsoft.com/office/drawing/2014/main" id="{03DBC08B-8F50-A9C1-1A6F-293C4C2B8F08}"/>
                </a:ext>
              </a:extLst>
            </p:cNvPr>
            <p:cNvSpPr>
              <a:spLocks/>
            </p:cNvSpPr>
            <p:nvPr/>
          </p:nvSpPr>
          <p:spPr bwMode="auto">
            <a:xfrm>
              <a:off x="593332" y="-2388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28" name="Freeform 580">
              <a:extLst>
                <a:ext uri="{FF2B5EF4-FFF2-40B4-BE49-F238E27FC236}">
                  <a16:creationId xmlns:a16="http://schemas.microsoft.com/office/drawing/2014/main" id="{BC2052BD-D7D6-4761-FC11-34D981DFADC6}"/>
                </a:ext>
              </a:extLst>
            </p:cNvPr>
            <p:cNvSpPr>
              <a:spLocks/>
            </p:cNvSpPr>
            <p:nvPr/>
          </p:nvSpPr>
          <p:spPr bwMode="auto">
            <a:xfrm>
              <a:off x="524064" y="47479"/>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29" name="Freeform 581">
              <a:extLst>
                <a:ext uri="{FF2B5EF4-FFF2-40B4-BE49-F238E27FC236}">
                  <a16:creationId xmlns:a16="http://schemas.microsoft.com/office/drawing/2014/main" id="{1A2DB9DD-E623-21F9-B33A-75BAEAC71AF5}"/>
                </a:ext>
              </a:extLst>
            </p:cNvPr>
            <p:cNvSpPr>
              <a:spLocks/>
            </p:cNvSpPr>
            <p:nvPr/>
          </p:nvSpPr>
          <p:spPr bwMode="auto">
            <a:xfrm>
              <a:off x="452696" y="11884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30" name="Freeform 582">
              <a:extLst>
                <a:ext uri="{FF2B5EF4-FFF2-40B4-BE49-F238E27FC236}">
                  <a16:creationId xmlns:a16="http://schemas.microsoft.com/office/drawing/2014/main" id="{D84F6333-54EA-A998-6653-89220EB77244}"/>
                </a:ext>
              </a:extLst>
            </p:cNvPr>
            <p:cNvSpPr>
              <a:spLocks/>
            </p:cNvSpPr>
            <p:nvPr/>
          </p:nvSpPr>
          <p:spPr bwMode="auto">
            <a:xfrm>
              <a:off x="381328" y="190214"/>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31" name="Oval 583">
              <a:extLst>
                <a:ext uri="{FF2B5EF4-FFF2-40B4-BE49-F238E27FC236}">
                  <a16:creationId xmlns:a16="http://schemas.microsoft.com/office/drawing/2014/main" id="{C13B34D1-0140-B970-2FC2-C90D7040F333}"/>
                </a:ext>
              </a:extLst>
            </p:cNvPr>
            <p:cNvSpPr>
              <a:spLocks noChangeArrowheads="1"/>
            </p:cNvSpPr>
            <p:nvPr/>
          </p:nvSpPr>
          <p:spPr bwMode="auto">
            <a:xfrm>
              <a:off x="312060" y="263681"/>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32" name="Freeform 584">
              <a:extLst>
                <a:ext uri="{FF2B5EF4-FFF2-40B4-BE49-F238E27FC236}">
                  <a16:creationId xmlns:a16="http://schemas.microsoft.com/office/drawing/2014/main" id="{3BD7B897-721A-7588-EF0D-86A79DA53CA6}"/>
                </a:ext>
              </a:extLst>
            </p:cNvPr>
            <p:cNvSpPr>
              <a:spLocks/>
            </p:cNvSpPr>
            <p:nvPr/>
          </p:nvSpPr>
          <p:spPr bwMode="auto">
            <a:xfrm>
              <a:off x="238593" y="332950"/>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33" name="Freeform 585">
              <a:extLst>
                <a:ext uri="{FF2B5EF4-FFF2-40B4-BE49-F238E27FC236}">
                  <a16:creationId xmlns:a16="http://schemas.microsoft.com/office/drawing/2014/main" id="{BA81557E-24E5-5C27-7024-E41F44742BCA}"/>
                </a:ext>
              </a:extLst>
            </p:cNvPr>
            <p:cNvSpPr>
              <a:spLocks/>
            </p:cNvSpPr>
            <p:nvPr/>
          </p:nvSpPr>
          <p:spPr bwMode="auto">
            <a:xfrm>
              <a:off x="167226" y="404317"/>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34" name="Freeform 586">
              <a:extLst>
                <a:ext uri="{FF2B5EF4-FFF2-40B4-BE49-F238E27FC236}">
                  <a16:creationId xmlns:a16="http://schemas.microsoft.com/office/drawing/2014/main" id="{42B1498C-D3C3-55B4-87D4-A4DEC06C34ED}"/>
                </a:ext>
              </a:extLst>
            </p:cNvPr>
            <p:cNvSpPr>
              <a:spLocks/>
            </p:cNvSpPr>
            <p:nvPr/>
          </p:nvSpPr>
          <p:spPr bwMode="auto">
            <a:xfrm>
              <a:off x="97957" y="47358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35" name="Freeform 598">
              <a:extLst>
                <a:ext uri="{FF2B5EF4-FFF2-40B4-BE49-F238E27FC236}">
                  <a16:creationId xmlns:a16="http://schemas.microsoft.com/office/drawing/2014/main" id="{104A5A03-8D87-200D-5966-C793DD011ACD}"/>
                </a:ext>
              </a:extLst>
            </p:cNvPr>
            <p:cNvSpPr>
              <a:spLocks/>
            </p:cNvSpPr>
            <p:nvPr/>
          </p:nvSpPr>
          <p:spPr bwMode="auto">
            <a:xfrm>
              <a:off x="608025" y="-151930"/>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36" name="Freeform 599">
              <a:extLst>
                <a:ext uri="{FF2B5EF4-FFF2-40B4-BE49-F238E27FC236}">
                  <a16:creationId xmlns:a16="http://schemas.microsoft.com/office/drawing/2014/main" id="{B1FFD565-27B6-A049-F1E6-8213ED184907}"/>
                </a:ext>
              </a:extLst>
            </p:cNvPr>
            <p:cNvSpPr>
              <a:spLocks/>
            </p:cNvSpPr>
            <p:nvPr/>
          </p:nvSpPr>
          <p:spPr bwMode="auto">
            <a:xfrm>
              <a:off x="536658" y="-80562"/>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37" name="Freeform 600">
              <a:extLst>
                <a:ext uri="{FF2B5EF4-FFF2-40B4-BE49-F238E27FC236}">
                  <a16:creationId xmlns:a16="http://schemas.microsoft.com/office/drawing/2014/main" id="{24D2FA42-9146-AC7E-3AC5-862BE251508A}"/>
                </a:ext>
              </a:extLst>
            </p:cNvPr>
            <p:cNvSpPr>
              <a:spLocks/>
            </p:cNvSpPr>
            <p:nvPr/>
          </p:nvSpPr>
          <p:spPr bwMode="auto">
            <a:xfrm>
              <a:off x="465290" y="-919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38" name="Freeform 601">
              <a:extLst>
                <a:ext uri="{FF2B5EF4-FFF2-40B4-BE49-F238E27FC236}">
                  <a16:creationId xmlns:a16="http://schemas.microsoft.com/office/drawing/2014/main" id="{7D63A218-AF72-E8EF-CF84-50A422EF077B}"/>
                </a:ext>
              </a:extLst>
            </p:cNvPr>
            <p:cNvSpPr>
              <a:spLocks/>
            </p:cNvSpPr>
            <p:nvPr/>
          </p:nvSpPr>
          <p:spPr bwMode="auto">
            <a:xfrm>
              <a:off x="393923" y="62173"/>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39" name="Freeform 602">
              <a:extLst>
                <a:ext uri="{FF2B5EF4-FFF2-40B4-BE49-F238E27FC236}">
                  <a16:creationId xmlns:a16="http://schemas.microsoft.com/office/drawing/2014/main" id="{1A8D5E33-51A1-37E1-222F-D8AA37812129}"/>
                </a:ext>
              </a:extLst>
            </p:cNvPr>
            <p:cNvSpPr>
              <a:spLocks/>
            </p:cNvSpPr>
            <p:nvPr/>
          </p:nvSpPr>
          <p:spPr bwMode="auto">
            <a:xfrm>
              <a:off x="322555" y="13144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40" name="Oval 603">
              <a:extLst>
                <a:ext uri="{FF2B5EF4-FFF2-40B4-BE49-F238E27FC236}">
                  <a16:creationId xmlns:a16="http://schemas.microsoft.com/office/drawing/2014/main" id="{C65BA35B-0CDB-6380-B999-0BBA6CA9B1FD}"/>
                </a:ext>
              </a:extLst>
            </p:cNvPr>
            <p:cNvSpPr>
              <a:spLocks noChangeArrowheads="1"/>
            </p:cNvSpPr>
            <p:nvPr/>
          </p:nvSpPr>
          <p:spPr bwMode="auto">
            <a:xfrm>
              <a:off x="255386" y="204908"/>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41" name="Oval 604">
              <a:extLst>
                <a:ext uri="{FF2B5EF4-FFF2-40B4-BE49-F238E27FC236}">
                  <a16:creationId xmlns:a16="http://schemas.microsoft.com/office/drawing/2014/main" id="{632C896F-300C-9048-CBE3-53236D8F2ABE}"/>
                </a:ext>
              </a:extLst>
            </p:cNvPr>
            <p:cNvSpPr>
              <a:spLocks noChangeArrowheads="1"/>
            </p:cNvSpPr>
            <p:nvPr/>
          </p:nvSpPr>
          <p:spPr bwMode="auto">
            <a:xfrm>
              <a:off x="184018" y="276275"/>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42" name="Freeform 605">
              <a:extLst>
                <a:ext uri="{FF2B5EF4-FFF2-40B4-BE49-F238E27FC236}">
                  <a16:creationId xmlns:a16="http://schemas.microsoft.com/office/drawing/2014/main" id="{5730EF15-667E-31D8-D72E-6C6C478BC161}"/>
                </a:ext>
              </a:extLst>
            </p:cNvPr>
            <p:cNvSpPr>
              <a:spLocks/>
            </p:cNvSpPr>
            <p:nvPr/>
          </p:nvSpPr>
          <p:spPr bwMode="auto">
            <a:xfrm>
              <a:off x="110552" y="345544"/>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43" name="Freeform 606">
              <a:extLst>
                <a:ext uri="{FF2B5EF4-FFF2-40B4-BE49-F238E27FC236}">
                  <a16:creationId xmlns:a16="http://schemas.microsoft.com/office/drawing/2014/main" id="{273A069F-ED99-7ED6-BBF6-86D91D96CF95}"/>
                </a:ext>
              </a:extLst>
            </p:cNvPr>
            <p:cNvSpPr>
              <a:spLocks/>
            </p:cNvSpPr>
            <p:nvPr/>
          </p:nvSpPr>
          <p:spPr bwMode="auto">
            <a:xfrm>
              <a:off x="39184" y="41691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withEffect">
                                  <p:stCondLst>
                                    <p:cond delay="0"/>
                                  </p:stCondLst>
                                  <p:childTnLst>
                                    <p:set>
                                      <p:cBhvr>
                                        <p:cTn id="6" dur="1" fill="hold">
                                          <p:stCondLst>
                                            <p:cond delay="0"/>
                                          </p:stCondLst>
                                        </p:cTn>
                                        <p:tgtEl>
                                          <p:spTgt spid="725"/>
                                        </p:tgtEl>
                                        <p:attrNameLst>
                                          <p:attrName>style.visibility</p:attrName>
                                        </p:attrNameLst>
                                      </p:cBhvr>
                                      <p:to>
                                        <p:strVal val="visible"/>
                                      </p:to>
                                    </p:set>
                                    <p:anim calcmode="lin" valueType="num">
                                      <p:cBhvr additive="base">
                                        <p:cTn id="7" dur="500" fill="hold"/>
                                        <p:tgtEl>
                                          <p:spTgt spid="725"/>
                                        </p:tgtEl>
                                        <p:attrNameLst>
                                          <p:attrName>ppt_x</p:attrName>
                                        </p:attrNameLst>
                                      </p:cBhvr>
                                      <p:tavLst>
                                        <p:tav tm="0">
                                          <p:val>
                                            <p:strVal val="0-#ppt_w/2"/>
                                          </p:val>
                                        </p:tav>
                                        <p:tav tm="100000">
                                          <p:val>
                                            <p:strVal val="#ppt_x"/>
                                          </p:val>
                                        </p:tav>
                                      </p:tavLst>
                                    </p:anim>
                                    <p:anim calcmode="lin" valueType="num">
                                      <p:cBhvr additive="base">
                                        <p:cTn id="8" dur="500" fill="hold"/>
                                        <p:tgtEl>
                                          <p:spTgt spid="725"/>
                                        </p:tgtEl>
                                        <p:attrNameLst>
                                          <p:attrName>ppt_y</p:attrName>
                                        </p:attrNameLst>
                                      </p:cBhvr>
                                      <p:tavLst>
                                        <p:tav tm="0">
                                          <p:val>
                                            <p:strVal val="0-#ppt_h/2"/>
                                          </p:val>
                                        </p:tav>
                                        <p:tav tm="100000">
                                          <p:val>
                                            <p:strVal val="#ppt_y"/>
                                          </p:val>
                                        </p:tav>
                                      </p:tavLst>
                                    </p:anim>
                                  </p:childTnLst>
                                </p:cTn>
                              </p:par>
                              <p:par>
                                <p:cTn id="9" presetID="2" presetClass="entr" presetSubtype="6" fill="hold" nodeType="withEffect">
                                  <p:stCondLst>
                                    <p:cond delay="0"/>
                                  </p:stCondLst>
                                  <p:childTnLst>
                                    <p:set>
                                      <p:cBhvr>
                                        <p:cTn id="10" dur="1" fill="hold">
                                          <p:stCondLst>
                                            <p:cond delay="0"/>
                                          </p:stCondLst>
                                        </p:cTn>
                                        <p:tgtEl>
                                          <p:spTgt spid="726"/>
                                        </p:tgtEl>
                                        <p:attrNameLst>
                                          <p:attrName>style.visibility</p:attrName>
                                        </p:attrNameLst>
                                      </p:cBhvr>
                                      <p:to>
                                        <p:strVal val="visible"/>
                                      </p:to>
                                    </p:set>
                                    <p:anim calcmode="lin" valueType="num">
                                      <p:cBhvr additive="base">
                                        <p:cTn id="11" dur="500" fill="hold"/>
                                        <p:tgtEl>
                                          <p:spTgt spid="726"/>
                                        </p:tgtEl>
                                        <p:attrNameLst>
                                          <p:attrName>ppt_x</p:attrName>
                                        </p:attrNameLst>
                                      </p:cBhvr>
                                      <p:tavLst>
                                        <p:tav tm="0">
                                          <p:val>
                                            <p:strVal val="1+#ppt_w/2"/>
                                          </p:val>
                                        </p:tav>
                                        <p:tav tm="100000">
                                          <p:val>
                                            <p:strVal val="#ppt_x"/>
                                          </p:val>
                                        </p:tav>
                                      </p:tavLst>
                                    </p:anim>
                                    <p:anim calcmode="lin" valueType="num">
                                      <p:cBhvr additive="base">
                                        <p:cTn id="12" dur="500" fill="hold"/>
                                        <p:tgtEl>
                                          <p:spTgt spid="7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able of contents" userDrawn="1">
  <p:cSld name="Table of contents">
    <p:spTree>
      <p:nvGrpSpPr>
        <p:cNvPr id="1" name="Shape 17"/>
        <p:cNvGrpSpPr/>
        <p:nvPr/>
      </p:nvGrpSpPr>
      <p:grpSpPr>
        <a:xfrm>
          <a:off x="0" y="0"/>
          <a:ext cx="0" cy="0"/>
          <a:chOff x="0" y="0"/>
          <a:chExt cx="0" cy="0"/>
        </a:xfrm>
      </p:grpSpPr>
      <p:sp>
        <p:nvSpPr>
          <p:cNvPr id="18" name="Google Shape;18;p17"/>
          <p:cNvSpPr txBox="1">
            <a:spLocks noGrp="1"/>
          </p:cNvSpPr>
          <p:nvPr>
            <p:ph type="dt" idx="10"/>
          </p:nvPr>
        </p:nvSpPr>
        <p:spPr>
          <a:xfrm>
            <a:off x="723900" y="4767263"/>
            <a:ext cx="1962150" cy="273844"/>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7"/>
          <p:cNvSpPr txBox="1">
            <a:spLocks noGrp="1"/>
          </p:cNvSpPr>
          <p:nvPr>
            <p:ph type="ftr" idx="11"/>
          </p:nvPr>
        </p:nvSpPr>
        <p:spPr>
          <a:xfrm>
            <a:off x="3028950" y="4767263"/>
            <a:ext cx="3086100" cy="273844"/>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7"/>
          <p:cNvSpPr txBox="1">
            <a:spLocks noGrp="1"/>
          </p:cNvSpPr>
          <p:nvPr>
            <p:ph type="sldNum" idx="12"/>
          </p:nvPr>
        </p:nvSpPr>
        <p:spPr>
          <a:xfrm>
            <a:off x="6457950" y="4767263"/>
            <a:ext cx="1962150" cy="27384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22" name="Google Shape;22;p17"/>
          <p:cNvSpPr txBox="1">
            <a:spLocks noGrp="1"/>
          </p:cNvSpPr>
          <p:nvPr>
            <p:ph type="body" idx="1"/>
          </p:nvPr>
        </p:nvSpPr>
        <p:spPr>
          <a:xfrm>
            <a:off x="1252228" y="2327721"/>
            <a:ext cx="2867644" cy="525832"/>
          </a:xfrm>
          <a:prstGeom prst="rect">
            <a:avLst/>
          </a:prstGeom>
          <a:noFill/>
          <a:ln>
            <a:noFill/>
          </a:ln>
        </p:spPr>
        <p:txBody>
          <a:bodyPr spcFirstLastPara="1" wrap="square" lIns="91425" tIns="45700" rIns="91425" bIns="45700" anchor="t" anchorCtr="0">
            <a:normAutofit/>
          </a:bodyPr>
          <a:lstStyle>
            <a:lvl1pPr marL="0" lvl="0" indent="-228600" algn="l">
              <a:lnSpc>
                <a:spcPct val="90000"/>
              </a:lnSpc>
              <a:spcBef>
                <a:spcPts val="750"/>
              </a:spcBef>
              <a:spcAft>
                <a:spcPts val="0"/>
              </a:spcAft>
              <a:buClr>
                <a:schemeClr val="dk1"/>
              </a:buClr>
              <a:buSzPts val="1400"/>
              <a:buNone/>
              <a:defRPr sz="1200">
                <a:solidFill>
                  <a:schemeClr val="tx1"/>
                </a:solidFill>
                <a:latin typeface="Arimo" panose="020B0604020202020204" pitchFamily="34" charset="0"/>
                <a:ea typeface="Arimo" panose="020B0604020202020204" pitchFamily="34" charset="0"/>
                <a:cs typeface="Arimo" panose="020B0604020202020204" pitchFamily="34" charset="0"/>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sp>
        <p:nvSpPr>
          <p:cNvPr id="23" name="Google Shape;23;p17"/>
          <p:cNvSpPr txBox="1">
            <a:spLocks noGrp="1"/>
          </p:cNvSpPr>
          <p:nvPr>
            <p:ph type="body" idx="2"/>
          </p:nvPr>
        </p:nvSpPr>
        <p:spPr>
          <a:xfrm>
            <a:off x="2036322" y="1837963"/>
            <a:ext cx="2083549" cy="392482"/>
          </a:xfrm>
          <a:prstGeom prst="rect">
            <a:avLst/>
          </a:prstGeom>
          <a:noFill/>
          <a:ln>
            <a:noFill/>
          </a:ln>
        </p:spPr>
        <p:txBody>
          <a:bodyPr spcFirstLastPara="1" wrap="square" lIns="91425" tIns="45700" rIns="91425" bIns="45700" anchor="t" anchorCtr="0">
            <a:noAutofit/>
          </a:bodyPr>
          <a:lstStyle>
            <a:lvl1pPr marL="0" lvl="0" indent="-228600" algn="l">
              <a:lnSpc>
                <a:spcPct val="90000"/>
              </a:lnSpc>
              <a:spcBef>
                <a:spcPts val="750"/>
              </a:spcBef>
              <a:spcAft>
                <a:spcPts val="0"/>
              </a:spcAft>
              <a:buClr>
                <a:schemeClr val="dk1"/>
              </a:buClr>
              <a:buSzPts val="2500"/>
              <a:buNone/>
              <a:defRPr sz="2400">
                <a:solidFill>
                  <a:schemeClr val="tx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sp>
        <p:nvSpPr>
          <p:cNvPr id="24" name="Google Shape;24;p17"/>
          <p:cNvSpPr txBox="1">
            <a:spLocks noGrp="1"/>
          </p:cNvSpPr>
          <p:nvPr>
            <p:ph type="body" idx="3"/>
          </p:nvPr>
        </p:nvSpPr>
        <p:spPr>
          <a:xfrm>
            <a:off x="1261145" y="1837962"/>
            <a:ext cx="775175" cy="392482"/>
          </a:xfrm>
          <a:prstGeom prst="rect">
            <a:avLst/>
          </a:prstGeom>
          <a:noFill/>
          <a:ln>
            <a:noFill/>
          </a:ln>
        </p:spPr>
        <p:txBody>
          <a:bodyPr spcFirstLastPara="1" wrap="square" lIns="91425" tIns="45700" rIns="91425" bIns="45700" anchor="t" anchorCtr="0">
            <a:noAutofit/>
          </a:bodyPr>
          <a:lstStyle>
            <a:lvl1pPr marL="0" lvl="0" indent="-228600" algn="ctr">
              <a:lnSpc>
                <a:spcPct val="90000"/>
              </a:lnSpc>
              <a:spcBef>
                <a:spcPts val="750"/>
              </a:spcBef>
              <a:spcAft>
                <a:spcPts val="0"/>
              </a:spcAft>
              <a:buClr>
                <a:schemeClr val="dk1"/>
              </a:buClr>
              <a:buSzPts val="2500"/>
              <a:buNone/>
              <a:defRPr sz="2400">
                <a:solidFill>
                  <a:schemeClr val="tx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sp>
        <p:nvSpPr>
          <p:cNvPr id="25" name="Google Shape;25;p17"/>
          <p:cNvSpPr txBox="1">
            <a:spLocks noGrp="1"/>
          </p:cNvSpPr>
          <p:nvPr>
            <p:ph type="body" idx="4"/>
          </p:nvPr>
        </p:nvSpPr>
        <p:spPr>
          <a:xfrm>
            <a:off x="5024130" y="2327720"/>
            <a:ext cx="2867642" cy="525832"/>
          </a:xfrm>
          <a:prstGeom prst="rect">
            <a:avLst/>
          </a:prstGeom>
          <a:noFill/>
          <a:ln>
            <a:noFill/>
          </a:ln>
        </p:spPr>
        <p:txBody>
          <a:bodyPr spcFirstLastPara="1" wrap="square" lIns="91425" tIns="45700" rIns="91425" bIns="45700" anchor="t" anchorCtr="0">
            <a:normAutofit/>
          </a:bodyPr>
          <a:lstStyle>
            <a:lvl1pPr marL="0" lvl="0" indent="-228600" algn="l">
              <a:lnSpc>
                <a:spcPct val="90000"/>
              </a:lnSpc>
              <a:spcBef>
                <a:spcPts val="750"/>
              </a:spcBef>
              <a:spcAft>
                <a:spcPts val="0"/>
              </a:spcAft>
              <a:buClr>
                <a:schemeClr val="dk1"/>
              </a:buClr>
              <a:buSzPts val="1400"/>
              <a:buNone/>
              <a:defRPr sz="1200">
                <a:solidFill>
                  <a:schemeClr val="tx1"/>
                </a:solidFill>
                <a:latin typeface="Arimo" panose="020B0604020202020204" pitchFamily="34" charset="0"/>
                <a:ea typeface="Arimo" panose="020B0604020202020204" pitchFamily="34" charset="0"/>
                <a:cs typeface="Arimo" panose="020B0604020202020204" pitchFamily="34" charset="0"/>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sp>
        <p:nvSpPr>
          <p:cNvPr id="26" name="Google Shape;26;p17"/>
          <p:cNvSpPr txBox="1">
            <a:spLocks noGrp="1"/>
          </p:cNvSpPr>
          <p:nvPr>
            <p:ph type="body" idx="5"/>
          </p:nvPr>
        </p:nvSpPr>
        <p:spPr>
          <a:xfrm>
            <a:off x="5808222" y="1837963"/>
            <a:ext cx="2083549" cy="392482"/>
          </a:xfrm>
          <a:prstGeom prst="rect">
            <a:avLst/>
          </a:prstGeom>
          <a:noFill/>
          <a:ln>
            <a:noFill/>
          </a:ln>
        </p:spPr>
        <p:txBody>
          <a:bodyPr spcFirstLastPara="1" wrap="square" lIns="91425" tIns="45700" rIns="91425" bIns="45700" anchor="t" anchorCtr="0">
            <a:noAutofit/>
          </a:bodyPr>
          <a:lstStyle>
            <a:lvl1pPr marL="0" lvl="0" indent="-228600" algn="l">
              <a:lnSpc>
                <a:spcPct val="90000"/>
              </a:lnSpc>
              <a:spcBef>
                <a:spcPts val="750"/>
              </a:spcBef>
              <a:spcAft>
                <a:spcPts val="0"/>
              </a:spcAft>
              <a:buClr>
                <a:schemeClr val="dk1"/>
              </a:buClr>
              <a:buSzPts val="2500"/>
              <a:buNone/>
              <a:defRPr sz="2400">
                <a:solidFill>
                  <a:schemeClr val="tx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sp>
        <p:nvSpPr>
          <p:cNvPr id="27" name="Google Shape;27;p17"/>
          <p:cNvSpPr txBox="1">
            <a:spLocks noGrp="1"/>
          </p:cNvSpPr>
          <p:nvPr>
            <p:ph type="body" idx="6"/>
          </p:nvPr>
        </p:nvSpPr>
        <p:spPr>
          <a:xfrm>
            <a:off x="5024127" y="1837962"/>
            <a:ext cx="775173" cy="392482"/>
          </a:xfrm>
          <a:prstGeom prst="rect">
            <a:avLst/>
          </a:prstGeom>
          <a:noFill/>
          <a:ln>
            <a:noFill/>
          </a:ln>
        </p:spPr>
        <p:txBody>
          <a:bodyPr spcFirstLastPara="1" wrap="square" lIns="91425" tIns="45700" rIns="91425" bIns="45700" anchor="t" anchorCtr="0">
            <a:noAutofit/>
          </a:bodyPr>
          <a:lstStyle>
            <a:lvl1pPr marL="0" lvl="0" indent="-228600" algn="ctr">
              <a:lnSpc>
                <a:spcPct val="90000"/>
              </a:lnSpc>
              <a:spcBef>
                <a:spcPts val="750"/>
              </a:spcBef>
              <a:spcAft>
                <a:spcPts val="0"/>
              </a:spcAft>
              <a:buClr>
                <a:schemeClr val="dk1"/>
              </a:buClr>
              <a:buSzPts val="2500"/>
              <a:buNone/>
              <a:defRPr sz="2400">
                <a:solidFill>
                  <a:schemeClr val="tx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sp>
        <p:nvSpPr>
          <p:cNvPr id="28" name="Google Shape;28;p17"/>
          <p:cNvSpPr txBox="1">
            <a:spLocks noGrp="1"/>
          </p:cNvSpPr>
          <p:nvPr>
            <p:ph type="body" idx="7"/>
          </p:nvPr>
        </p:nvSpPr>
        <p:spPr>
          <a:xfrm>
            <a:off x="5024128" y="3797068"/>
            <a:ext cx="2867642" cy="525832"/>
          </a:xfrm>
          <a:prstGeom prst="rect">
            <a:avLst/>
          </a:prstGeom>
          <a:noFill/>
          <a:ln>
            <a:noFill/>
          </a:ln>
        </p:spPr>
        <p:txBody>
          <a:bodyPr spcFirstLastPara="1" wrap="square" lIns="91425" tIns="45700" rIns="91425" bIns="45700" anchor="t" anchorCtr="0">
            <a:normAutofit/>
          </a:bodyPr>
          <a:lstStyle>
            <a:lvl1pPr marL="0" lvl="0" indent="-228600" algn="l">
              <a:lnSpc>
                <a:spcPct val="90000"/>
              </a:lnSpc>
              <a:spcBef>
                <a:spcPts val="750"/>
              </a:spcBef>
              <a:spcAft>
                <a:spcPts val="0"/>
              </a:spcAft>
              <a:buClr>
                <a:schemeClr val="dk1"/>
              </a:buClr>
              <a:buSzPts val="1400"/>
              <a:buNone/>
              <a:defRPr sz="1200">
                <a:solidFill>
                  <a:schemeClr val="tx1"/>
                </a:solidFill>
                <a:latin typeface="Arimo" panose="020B0604020202020204" pitchFamily="34" charset="0"/>
                <a:ea typeface="Arimo" panose="020B0604020202020204" pitchFamily="34" charset="0"/>
                <a:cs typeface="Arimo" panose="020B0604020202020204" pitchFamily="34" charset="0"/>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sp>
        <p:nvSpPr>
          <p:cNvPr id="29" name="Google Shape;29;p17"/>
          <p:cNvSpPr txBox="1">
            <a:spLocks noGrp="1"/>
          </p:cNvSpPr>
          <p:nvPr>
            <p:ph type="body" idx="8"/>
          </p:nvPr>
        </p:nvSpPr>
        <p:spPr>
          <a:xfrm>
            <a:off x="5808218" y="3307310"/>
            <a:ext cx="2083551" cy="392482"/>
          </a:xfrm>
          <a:prstGeom prst="rect">
            <a:avLst/>
          </a:prstGeom>
          <a:noFill/>
          <a:ln>
            <a:noFill/>
          </a:ln>
        </p:spPr>
        <p:txBody>
          <a:bodyPr spcFirstLastPara="1" wrap="square" lIns="91425" tIns="45700" rIns="91425" bIns="45700" anchor="t" anchorCtr="0">
            <a:noAutofit/>
          </a:bodyPr>
          <a:lstStyle>
            <a:lvl1pPr marL="0" lvl="0" indent="-228600" algn="l">
              <a:lnSpc>
                <a:spcPct val="90000"/>
              </a:lnSpc>
              <a:spcBef>
                <a:spcPts val="750"/>
              </a:spcBef>
              <a:spcAft>
                <a:spcPts val="0"/>
              </a:spcAft>
              <a:buClr>
                <a:schemeClr val="dk1"/>
              </a:buClr>
              <a:buSzPts val="2500"/>
              <a:buNone/>
              <a:defRPr sz="2400">
                <a:solidFill>
                  <a:schemeClr val="tx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sp>
        <p:nvSpPr>
          <p:cNvPr id="30" name="Google Shape;30;p17"/>
          <p:cNvSpPr txBox="1">
            <a:spLocks noGrp="1"/>
          </p:cNvSpPr>
          <p:nvPr>
            <p:ph type="body" idx="9"/>
          </p:nvPr>
        </p:nvSpPr>
        <p:spPr>
          <a:xfrm>
            <a:off x="5024126" y="3307310"/>
            <a:ext cx="775174" cy="392482"/>
          </a:xfrm>
          <a:prstGeom prst="rect">
            <a:avLst/>
          </a:prstGeom>
          <a:noFill/>
          <a:ln>
            <a:noFill/>
          </a:ln>
        </p:spPr>
        <p:txBody>
          <a:bodyPr spcFirstLastPara="1" wrap="square" lIns="91425" tIns="45700" rIns="91425" bIns="45700" anchor="t" anchorCtr="0">
            <a:noAutofit/>
          </a:bodyPr>
          <a:lstStyle>
            <a:lvl1pPr marL="0" lvl="0" indent="-228600" algn="ctr">
              <a:lnSpc>
                <a:spcPct val="90000"/>
              </a:lnSpc>
              <a:spcBef>
                <a:spcPts val="750"/>
              </a:spcBef>
              <a:spcAft>
                <a:spcPts val="0"/>
              </a:spcAft>
              <a:buClr>
                <a:schemeClr val="dk1"/>
              </a:buClr>
              <a:buSzPts val="2500"/>
              <a:buNone/>
              <a:defRPr sz="2400">
                <a:solidFill>
                  <a:schemeClr val="tx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sp>
        <p:nvSpPr>
          <p:cNvPr id="31" name="Google Shape;31;p17"/>
          <p:cNvSpPr txBox="1">
            <a:spLocks noGrp="1"/>
          </p:cNvSpPr>
          <p:nvPr>
            <p:ph type="body" idx="13"/>
          </p:nvPr>
        </p:nvSpPr>
        <p:spPr>
          <a:xfrm>
            <a:off x="1252228" y="3797069"/>
            <a:ext cx="2867644" cy="525832"/>
          </a:xfrm>
          <a:prstGeom prst="rect">
            <a:avLst/>
          </a:prstGeom>
          <a:noFill/>
          <a:ln>
            <a:noFill/>
          </a:ln>
        </p:spPr>
        <p:txBody>
          <a:bodyPr spcFirstLastPara="1" wrap="square" lIns="91425" tIns="45700" rIns="91425" bIns="45700" anchor="t" anchorCtr="0">
            <a:normAutofit/>
          </a:bodyPr>
          <a:lstStyle>
            <a:lvl1pPr marL="0" lvl="0" indent="-228600" algn="l">
              <a:lnSpc>
                <a:spcPct val="90000"/>
              </a:lnSpc>
              <a:spcBef>
                <a:spcPts val="750"/>
              </a:spcBef>
              <a:spcAft>
                <a:spcPts val="0"/>
              </a:spcAft>
              <a:buClr>
                <a:schemeClr val="dk1"/>
              </a:buClr>
              <a:buSzPts val="1400"/>
              <a:buNone/>
              <a:defRPr sz="1200">
                <a:solidFill>
                  <a:schemeClr val="tx1"/>
                </a:solidFill>
                <a:latin typeface="Arimo" panose="020B0604020202020204" pitchFamily="34" charset="0"/>
                <a:ea typeface="Arimo" panose="020B0604020202020204" pitchFamily="34" charset="0"/>
                <a:cs typeface="Arimo" panose="020B0604020202020204" pitchFamily="34" charset="0"/>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sp>
        <p:nvSpPr>
          <p:cNvPr id="32" name="Google Shape;32;p17"/>
          <p:cNvSpPr txBox="1">
            <a:spLocks noGrp="1"/>
          </p:cNvSpPr>
          <p:nvPr>
            <p:ph type="body" idx="14"/>
          </p:nvPr>
        </p:nvSpPr>
        <p:spPr>
          <a:xfrm>
            <a:off x="2036322" y="3307311"/>
            <a:ext cx="2083550" cy="392482"/>
          </a:xfrm>
          <a:prstGeom prst="rect">
            <a:avLst/>
          </a:prstGeom>
          <a:noFill/>
          <a:ln>
            <a:noFill/>
          </a:ln>
        </p:spPr>
        <p:txBody>
          <a:bodyPr spcFirstLastPara="1" wrap="square" lIns="91425" tIns="45700" rIns="91425" bIns="45700" anchor="t" anchorCtr="0">
            <a:noAutofit/>
          </a:bodyPr>
          <a:lstStyle>
            <a:lvl1pPr marL="0" lvl="0" indent="-228600" algn="l">
              <a:lnSpc>
                <a:spcPct val="90000"/>
              </a:lnSpc>
              <a:spcBef>
                <a:spcPts val="750"/>
              </a:spcBef>
              <a:spcAft>
                <a:spcPts val="0"/>
              </a:spcAft>
              <a:buClr>
                <a:schemeClr val="dk1"/>
              </a:buClr>
              <a:buSzPts val="2500"/>
              <a:buNone/>
              <a:defRPr sz="2400">
                <a:solidFill>
                  <a:schemeClr val="tx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sp>
        <p:nvSpPr>
          <p:cNvPr id="33" name="Google Shape;33;p17"/>
          <p:cNvSpPr txBox="1">
            <a:spLocks noGrp="1"/>
          </p:cNvSpPr>
          <p:nvPr>
            <p:ph type="body" idx="15"/>
          </p:nvPr>
        </p:nvSpPr>
        <p:spPr>
          <a:xfrm>
            <a:off x="1261146" y="3307310"/>
            <a:ext cx="775174" cy="392482"/>
          </a:xfrm>
          <a:prstGeom prst="rect">
            <a:avLst/>
          </a:prstGeom>
          <a:noFill/>
          <a:ln>
            <a:noFill/>
          </a:ln>
        </p:spPr>
        <p:txBody>
          <a:bodyPr spcFirstLastPara="1" wrap="square" lIns="91425" tIns="45700" rIns="91425" bIns="45700" anchor="t" anchorCtr="0">
            <a:noAutofit/>
          </a:bodyPr>
          <a:lstStyle>
            <a:lvl1pPr marL="0" lvl="0" indent="-228600" algn="ctr">
              <a:lnSpc>
                <a:spcPct val="90000"/>
              </a:lnSpc>
              <a:spcBef>
                <a:spcPts val="750"/>
              </a:spcBef>
              <a:spcAft>
                <a:spcPts val="0"/>
              </a:spcAft>
              <a:buClr>
                <a:schemeClr val="dk1"/>
              </a:buClr>
              <a:buSzPts val="2500"/>
              <a:buNone/>
              <a:defRPr sz="2400">
                <a:solidFill>
                  <a:schemeClr val="tx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sp>
        <p:nvSpPr>
          <p:cNvPr id="3" name="Google Shape;15;p16">
            <a:extLst>
              <a:ext uri="{FF2B5EF4-FFF2-40B4-BE49-F238E27FC236}">
                <a16:creationId xmlns:a16="http://schemas.microsoft.com/office/drawing/2014/main" id="{D9067C2C-3848-317F-906D-F0CD3CB11721}"/>
              </a:ext>
            </a:extLst>
          </p:cNvPr>
          <p:cNvSpPr txBox="1">
            <a:spLocks noGrp="1"/>
          </p:cNvSpPr>
          <p:nvPr>
            <p:ph type="title"/>
          </p:nvPr>
        </p:nvSpPr>
        <p:spPr>
          <a:xfrm>
            <a:off x="723900" y="552449"/>
            <a:ext cx="7696200" cy="639388"/>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sz="3400" b="0">
                <a:solidFill>
                  <a:schemeClr val="tx1"/>
                </a:solidFill>
                <a:latin typeface="Poppins ExtraBold" panose="00000900000000000000" pitchFamily="2" charset="0"/>
                <a:cs typeface="Poppins ExtraBold" panose="00000900000000000000" pitchFamily="2"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 name="Freeform 352">
            <a:extLst>
              <a:ext uri="{FF2B5EF4-FFF2-40B4-BE49-F238E27FC236}">
                <a16:creationId xmlns:a16="http://schemas.microsoft.com/office/drawing/2014/main" id="{D8233E44-D3DF-43C4-A7B5-5BEC33D21FA6}"/>
              </a:ext>
            </a:extLst>
          </p:cNvPr>
          <p:cNvSpPr>
            <a:spLocks/>
          </p:cNvSpPr>
          <p:nvPr userDrawn="1"/>
        </p:nvSpPr>
        <p:spPr bwMode="auto">
          <a:xfrm flipH="1" flipV="1">
            <a:off x="-605116" y="4164123"/>
            <a:ext cx="2187206" cy="2575530"/>
          </a:xfrm>
          <a:custGeom>
            <a:avLst/>
            <a:gdLst>
              <a:gd name="T0" fmla="*/ 50016 w 50016"/>
              <a:gd name="T1" fmla="*/ 49881 h 58876"/>
              <a:gd name="T2" fmla="*/ 135 w 50016"/>
              <a:gd name="T3" fmla="*/ 0 h 58876"/>
              <a:gd name="T4" fmla="*/ 0 w 50016"/>
              <a:gd name="T5" fmla="*/ 29959 h 58876"/>
              <a:gd name="T6" fmla="*/ 26668 w 50016"/>
              <a:gd name="T7" fmla="*/ 56627 h 58876"/>
              <a:gd name="T8" fmla="*/ 32096 w 50016"/>
              <a:gd name="T9" fmla="*/ 58876 h 58876"/>
              <a:gd name="T10" fmla="*/ 49927 w 50016"/>
              <a:gd name="T11" fmla="*/ 58876 h 58876"/>
              <a:gd name="T12" fmla="*/ 50016 w 50016"/>
              <a:gd name="T13" fmla="*/ 49881 h 58876"/>
            </a:gdLst>
            <a:ahLst/>
            <a:cxnLst>
              <a:cxn ang="0">
                <a:pos x="T0" y="T1"/>
              </a:cxn>
              <a:cxn ang="0">
                <a:pos x="T2" y="T3"/>
              </a:cxn>
              <a:cxn ang="0">
                <a:pos x="T4" y="T5"/>
              </a:cxn>
              <a:cxn ang="0">
                <a:pos x="T6" y="T7"/>
              </a:cxn>
              <a:cxn ang="0">
                <a:pos x="T8" y="T9"/>
              </a:cxn>
              <a:cxn ang="0">
                <a:pos x="T10" y="T11"/>
              </a:cxn>
              <a:cxn ang="0">
                <a:pos x="T12" y="T13"/>
              </a:cxn>
            </a:cxnLst>
            <a:rect l="0" t="0" r="r" b="b"/>
            <a:pathLst>
              <a:path w="50016" h="58876">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chemeClr val="bg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nvGrpSpPr>
          <p:cNvPr id="4" name="Group 283">
            <a:extLst>
              <a:ext uri="{FF2B5EF4-FFF2-40B4-BE49-F238E27FC236}">
                <a16:creationId xmlns:a16="http://schemas.microsoft.com/office/drawing/2014/main" id="{FEDC3551-890A-F083-B564-6E1D4675BABB}"/>
              </a:ext>
            </a:extLst>
          </p:cNvPr>
          <p:cNvGrpSpPr/>
          <p:nvPr userDrawn="1"/>
        </p:nvGrpSpPr>
        <p:grpSpPr>
          <a:xfrm>
            <a:off x="7891769" y="-388070"/>
            <a:ext cx="1658248" cy="1282517"/>
            <a:chOff x="5136226" y="2246221"/>
            <a:chExt cx="1254126" cy="969962"/>
          </a:xfrm>
        </p:grpSpPr>
        <p:sp>
          <p:nvSpPr>
            <p:cNvPr id="5" name="Freeform 353">
              <a:extLst>
                <a:ext uri="{FF2B5EF4-FFF2-40B4-BE49-F238E27FC236}">
                  <a16:creationId xmlns:a16="http://schemas.microsoft.com/office/drawing/2014/main" id="{9FC52FF2-765A-8D90-DE21-01FBCA3D88E8}"/>
                </a:ext>
              </a:extLst>
            </p:cNvPr>
            <p:cNvSpPr>
              <a:spLocks/>
            </p:cNvSpPr>
            <p:nvPr/>
          </p:nvSpPr>
          <p:spPr bwMode="auto">
            <a:xfrm>
              <a:off x="5448964" y="2246221"/>
              <a:ext cx="941388" cy="657225"/>
            </a:xfrm>
            <a:custGeom>
              <a:avLst/>
              <a:gdLst>
                <a:gd name="T0" fmla="*/ 0 w 28452"/>
                <a:gd name="T1" fmla="*/ 5307 h 19847"/>
                <a:gd name="T2" fmla="*/ 0 w 28452"/>
                <a:gd name="T3" fmla="*/ 5307 h 19847"/>
                <a:gd name="T4" fmla="*/ 19219 w 28452"/>
                <a:gd name="T5" fmla="*/ 5307 h 19847"/>
                <a:gd name="T6" fmla="*/ 28452 w 28452"/>
                <a:gd name="T7" fmla="*/ 14540 h 19847"/>
                <a:gd name="T8" fmla="*/ 28452 w 28452"/>
                <a:gd name="T9" fmla="*/ 14540 h 19847"/>
                <a:gd name="T10" fmla="*/ 9232 w 28452"/>
                <a:gd name="T11" fmla="*/ 14540 h 19847"/>
                <a:gd name="T12" fmla="*/ 0 w 28452"/>
                <a:gd name="T13" fmla="*/ 5307 h 19847"/>
              </a:gdLst>
              <a:ahLst/>
              <a:cxnLst>
                <a:cxn ang="0">
                  <a:pos x="T0" y="T1"/>
                </a:cxn>
                <a:cxn ang="0">
                  <a:pos x="T2" y="T3"/>
                </a:cxn>
                <a:cxn ang="0">
                  <a:pos x="T4" y="T5"/>
                </a:cxn>
                <a:cxn ang="0">
                  <a:pos x="T6" y="T7"/>
                </a:cxn>
                <a:cxn ang="0">
                  <a:pos x="T8" y="T9"/>
                </a:cxn>
                <a:cxn ang="0">
                  <a:pos x="T10" y="T11"/>
                </a:cxn>
                <a:cxn ang="0">
                  <a:pos x="T12" y="T13"/>
                </a:cxn>
              </a:cxnLst>
              <a:rect l="0" t="0" r="r" b="b"/>
              <a:pathLst>
                <a:path w="28452" h="19847">
                  <a:moveTo>
                    <a:pt x="0" y="5307"/>
                  </a:moveTo>
                  <a:lnTo>
                    <a:pt x="0" y="5307"/>
                  </a:lnTo>
                  <a:cubicBezTo>
                    <a:pt x="5307" y="0"/>
                    <a:pt x="13912" y="0"/>
                    <a:pt x="19219" y="5307"/>
                  </a:cubicBezTo>
                  <a:lnTo>
                    <a:pt x="28452" y="14540"/>
                  </a:lnTo>
                  <a:lnTo>
                    <a:pt x="28452" y="14540"/>
                  </a:lnTo>
                  <a:cubicBezTo>
                    <a:pt x="23144" y="19847"/>
                    <a:pt x="14540" y="19847"/>
                    <a:pt x="9232" y="14540"/>
                  </a:cubicBezTo>
                  <a:lnTo>
                    <a:pt x="0" y="5307"/>
                  </a:ln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 name="Freeform 354">
              <a:extLst>
                <a:ext uri="{FF2B5EF4-FFF2-40B4-BE49-F238E27FC236}">
                  <a16:creationId xmlns:a16="http://schemas.microsoft.com/office/drawing/2014/main" id="{CDA05B6A-B80E-B5ED-3AE3-CE4FBCE60A2F}"/>
                </a:ext>
              </a:extLst>
            </p:cNvPr>
            <p:cNvSpPr>
              <a:spLocks/>
            </p:cNvSpPr>
            <p:nvPr/>
          </p:nvSpPr>
          <p:spPr bwMode="auto">
            <a:xfrm>
              <a:off x="5136226" y="2558958"/>
              <a:ext cx="941388" cy="657225"/>
            </a:xfrm>
            <a:custGeom>
              <a:avLst/>
              <a:gdLst>
                <a:gd name="T0" fmla="*/ 0 w 28452"/>
                <a:gd name="T1" fmla="*/ 5308 h 19847"/>
                <a:gd name="T2" fmla="*/ 0 w 28452"/>
                <a:gd name="T3" fmla="*/ 5308 h 19847"/>
                <a:gd name="T4" fmla="*/ 19220 w 28452"/>
                <a:gd name="T5" fmla="*/ 5307 h 19847"/>
                <a:gd name="T6" fmla="*/ 28452 w 28452"/>
                <a:gd name="T7" fmla="*/ 14540 h 19847"/>
                <a:gd name="T8" fmla="*/ 28452 w 28452"/>
                <a:gd name="T9" fmla="*/ 14540 h 19847"/>
                <a:gd name="T10" fmla="*/ 9233 w 28452"/>
                <a:gd name="T11" fmla="*/ 14540 h 19847"/>
                <a:gd name="T12" fmla="*/ 0 w 28452"/>
                <a:gd name="T13" fmla="*/ 5308 h 19847"/>
              </a:gdLst>
              <a:ahLst/>
              <a:cxnLst>
                <a:cxn ang="0">
                  <a:pos x="T0" y="T1"/>
                </a:cxn>
                <a:cxn ang="0">
                  <a:pos x="T2" y="T3"/>
                </a:cxn>
                <a:cxn ang="0">
                  <a:pos x="T4" y="T5"/>
                </a:cxn>
                <a:cxn ang="0">
                  <a:pos x="T6" y="T7"/>
                </a:cxn>
                <a:cxn ang="0">
                  <a:pos x="T8" y="T9"/>
                </a:cxn>
                <a:cxn ang="0">
                  <a:pos x="T10" y="T11"/>
                </a:cxn>
                <a:cxn ang="0">
                  <a:pos x="T12" y="T13"/>
                </a:cxn>
              </a:cxnLst>
              <a:rect l="0" t="0" r="r" b="b"/>
              <a:pathLst>
                <a:path w="28452" h="19847">
                  <a:moveTo>
                    <a:pt x="0" y="5308"/>
                  </a:moveTo>
                  <a:lnTo>
                    <a:pt x="0" y="5308"/>
                  </a:lnTo>
                  <a:cubicBezTo>
                    <a:pt x="5308" y="0"/>
                    <a:pt x="13912" y="0"/>
                    <a:pt x="19220" y="5307"/>
                  </a:cubicBezTo>
                  <a:lnTo>
                    <a:pt x="28452" y="14540"/>
                  </a:lnTo>
                  <a:lnTo>
                    <a:pt x="28452" y="14540"/>
                  </a:lnTo>
                  <a:cubicBezTo>
                    <a:pt x="23145" y="19847"/>
                    <a:pt x="14540" y="19847"/>
                    <a:pt x="9233" y="14540"/>
                  </a:cubicBezTo>
                  <a:lnTo>
                    <a:pt x="0" y="5308"/>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 name="Freeform 355">
              <a:extLst>
                <a:ext uri="{FF2B5EF4-FFF2-40B4-BE49-F238E27FC236}">
                  <a16:creationId xmlns:a16="http://schemas.microsoft.com/office/drawing/2014/main" id="{A7CAC858-2232-7A55-8973-7C9A5663B592}"/>
                </a:ext>
              </a:extLst>
            </p:cNvPr>
            <p:cNvSpPr>
              <a:spLocks/>
            </p:cNvSpPr>
            <p:nvPr/>
          </p:nvSpPr>
          <p:spPr bwMode="auto">
            <a:xfrm>
              <a:off x="5521989" y="2570071"/>
              <a:ext cx="403225" cy="403225"/>
            </a:xfrm>
            <a:custGeom>
              <a:avLst/>
              <a:gdLst>
                <a:gd name="T0" fmla="*/ 2664 w 12207"/>
                <a:gd name="T1" fmla="*/ 9543 h 12207"/>
                <a:gd name="T2" fmla="*/ 12207 w 12207"/>
                <a:gd name="T3" fmla="*/ 9655 h 12207"/>
                <a:gd name="T4" fmla="*/ 2552 w 12207"/>
                <a:gd name="T5" fmla="*/ 0 h 12207"/>
                <a:gd name="T6" fmla="*/ 2664 w 12207"/>
                <a:gd name="T7" fmla="*/ 9543 h 12207"/>
              </a:gdLst>
              <a:ahLst/>
              <a:cxnLst>
                <a:cxn ang="0">
                  <a:pos x="T0" y="T1"/>
                </a:cxn>
                <a:cxn ang="0">
                  <a:pos x="T2" y="T3"/>
                </a:cxn>
                <a:cxn ang="0">
                  <a:pos x="T4" y="T5"/>
                </a:cxn>
                <a:cxn ang="0">
                  <a:pos x="T6" y="T7"/>
                </a:cxn>
              </a:cxnLst>
              <a:rect l="0" t="0" r="r" b="b"/>
              <a:pathLst>
                <a:path w="12207" h="12207">
                  <a:moveTo>
                    <a:pt x="2664" y="9543"/>
                  </a:moveTo>
                  <a:cubicBezTo>
                    <a:pt x="5293" y="12173"/>
                    <a:pt x="9529" y="12207"/>
                    <a:pt x="12207" y="9655"/>
                  </a:cubicBezTo>
                  <a:lnTo>
                    <a:pt x="2552" y="0"/>
                  </a:lnTo>
                  <a:cubicBezTo>
                    <a:pt x="0" y="2678"/>
                    <a:pt x="34" y="6914"/>
                    <a:pt x="2664" y="9543"/>
                  </a:cubicBez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 name="Freeform 356">
              <a:extLst>
                <a:ext uri="{FF2B5EF4-FFF2-40B4-BE49-F238E27FC236}">
                  <a16:creationId xmlns:a16="http://schemas.microsoft.com/office/drawing/2014/main" id="{3F2CF98C-BB48-C545-30C3-7410963CEAD3}"/>
                </a:ext>
              </a:extLst>
            </p:cNvPr>
            <p:cNvSpPr>
              <a:spLocks/>
            </p:cNvSpPr>
            <p:nvPr/>
          </p:nvSpPr>
          <p:spPr bwMode="auto">
            <a:xfrm>
              <a:off x="5604539" y="2487521"/>
              <a:ext cx="403225" cy="403225"/>
            </a:xfrm>
            <a:custGeom>
              <a:avLst/>
              <a:gdLst>
                <a:gd name="T0" fmla="*/ 9543 w 12206"/>
                <a:gd name="T1" fmla="*/ 2663 h 12206"/>
                <a:gd name="T2" fmla="*/ 0 w 12206"/>
                <a:gd name="T3" fmla="*/ 2551 h 12206"/>
                <a:gd name="T4" fmla="*/ 9655 w 12206"/>
                <a:gd name="T5" fmla="*/ 12206 h 12206"/>
                <a:gd name="T6" fmla="*/ 9543 w 12206"/>
                <a:gd name="T7" fmla="*/ 2663 h 12206"/>
              </a:gdLst>
              <a:ahLst/>
              <a:cxnLst>
                <a:cxn ang="0">
                  <a:pos x="T0" y="T1"/>
                </a:cxn>
                <a:cxn ang="0">
                  <a:pos x="T2" y="T3"/>
                </a:cxn>
                <a:cxn ang="0">
                  <a:pos x="T4" y="T5"/>
                </a:cxn>
                <a:cxn ang="0">
                  <a:pos x="T6" y="T7"/>
                </a:cxn>
              </a:cxnLst>
              <a:rect l="0" t="0" r="r" b="b"/>
              <a:pathLst>
                <a:path w="12206" h="12206">
                  <a:moveTo>
                    <a:pt x="9543" y="2663"/>
                  </a:moveTo>
                  <a:cubicBezTo>
                    <a:pt x="6913" y="34"/>
                    <a:pt x="2677" y="0"/>
                    <a:pt x="0" y="2551"/>
                  </a:cubicBezTo>
                  <a:lnTo>
                    <a:pt x="9655" y="12206"/>
                  </a:lnTo>
                  <a:cubicBezTo>
                    <a:pt x="12206" y="9529"/>
                    <a:pt x="12172" y="5293"/>
                    <a:pt x="9543" y="266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grpSp>
        <p:nvGrpSpPr>
          <p:cNvPr id="286" name="Grupo 285">
            <a:extLst>
              <a:ext uri="{FF2B5EF4-FFF2-40B4-BE49-F238E27FC236}">
                <a16:creationId xmlns:a16="http://schemas.microsoft.com/office/drawing/2014/main" id="{7413F4A8-4181-9112-1C1F-BCC1766037DC}"/>
              </a:ext>
            </a:extLst>
          </p:cNvPr>
          <p:cNvGrpSpPr/>
          <p:nvPr userDrawn="1"/>
        </p:nvGrpSpPr>
        <p:grpSpPr>
          <a:xfrm>
            <a:off x="-883944" y="2944653"/>
            <a:ext cx="1507863" cy="1510278"/>
            <a:chOff x="39184" y="-151930"/>
            <a:chExt cx="1309806" cy="1311904"/>
          </a:xfrm>
        </p:grpSpPr>
        <p:sp>
          <p:nvSpPr>
            <p:cNvPr id="287" name="Oval 357">
              <a:extLst>
                <a:ext uri="{FF2B5EF4-FFF2-40B4-BE49-F238E27FC236}">
                  <a16:creationId xmlns:a16="http://schemas.microsoft.com/office/drawing/2014/main" id="{854A60CD-81C3-DA56-1D8D-5282BD700766}"/>
                </a:ext>
              </a:extLst>
            </p:cNvPr>
            <p:cNvSpPr>
              <a:spLocks noChangeArrowheads="1"/>
            </p:cNvSpPr>
            <p:nvPr/>
          </p:nvSpPr>
          <p:spPr bwMode="auto">
            <a:xfrm>
              <a:off x="1304909" y="544953"/>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8" name="Freeform 358">
              <a:extLst>
                <a:ext uri="{FF2B5EF4-FFF2-40B4-BE49-F238E27FC236}">
                  <a16:creationId xmlns:a16="http://schemas.microsoft.com/office/drawing/2014/main" id="{DD72D7BA-EE33-AC52-6450-011659F6DA7C}"/>
                </a:ext>
              </a:extLst>
            </p:cNvPr>
            <p:cNvSpPr>
              <a:spLocks/>
            </p:cNvSpPr>
            <p:nvPr/>
          </p:nvSpPr>
          <p:spPr bwMode="auto">
            <a:xfrm>
              <a:off x="1231442" y="614221"/>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9" name="Freeform 359">
              <a:extLst>
                <a:ext uri="{FF2B5EF4-FFF2-40B4-BE49-F238E27FC236}">
                  <a16:creationId xmlns:a16="http://schemas.microsoft.com/office/drawing/2014/main" id="{FD99C857-90CA-EBCF-D0D1-7F12A8C776CE}"/>
                </a:ext>
              </a:extLst>
            </p:cNvPr>
            <p:cNvSpPr>
              <a:spLocks/>
            </p:cNvSpPr>
            <p:nvPr/>
          </p:nvSpPr>
          <p:spPr bwMode="auto">
            <a:xfrm>
              <a:off x="1160075" y="685588"/>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0" name="Freeform 360">
              <a:extLst>
                <a:ext uri="{FF2B5EF4-FFF2-40B4-BE49-F238E27FC236}">
                  <a16:creationId xmlns:a16="http://schemas.microsoft.com/office/drawing/2014/main" id="{1DF382DC-D007-0393-56E5-C1BDF9386F00}"/>
                </a:ext>
              </a:extLst>
            </p:cNvPr>
            <p:cNvSpPr>
              <a:spLocks/>
            </p:cNvSpPr>
            <p:nvPr/>
          </p:nvSpPr>
          <p:spPr bwMode="auto">
            <a:xfrm>
              <a:off x="1088707" y="756956"/>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1" name="Freeform 361">
              <a:extLst>
                <a:ext uri="{FF2B5EF4-FFF2-40B4-BE49-F238E27FC236}">
                  <a16:creationId xmlns:a16="http://schemas.microsoft.com/office/drawing/2014/main" id="{0332A23B-5E77-28BA-8888-77BBA27591AD}"/>
                </a:ext>
              </a:extLst>
            </p:cNvPr>
            <p:cNvSpPr>
              <a:spLocks/>
            </p:cNvSpPr>
            <p:nvPr/>
          </p:nvSpPr>
          <p:spPr bwMode="auto">
            <a:xfrm>
              <a:off x="1019439" y="828324"/>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2" name="Freeform 362">
              <a:extLst>
                <a:ext uri="{FF2B5EF4-FFF2-40B4-BE49-F238E27FC236}">
                  <a16:creationId xmlns:a16="http://schemas.microsoft.com/office/drawing/2014/main" id="{D2318061-2883-186F-A07A-A6C69F715C91}"/>
                </a:ext>
              </a:extLst>
            </p:cNvPr>
            <p:cNvSpPr>
              <a:spLocks/>
            </p:cNvSpPr>
            <p:nvPr/>
          </p:nvSpPr>
          <p:spPr bwMode="auto">
            <a:xfrm>
              <a:off x="948072" y="899691"/>
              <a:ext cx="482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3" name="Freeform 363">
              <a:extLst>
                <a:ext uri="{FF2B5EF4-FFF2-40B4-BE49-F238E27FC236}">
                  <a16:creationId xmlns:a16="http://schemas.microsoft.com/office/drawing/2014/main" id="{3B321C53-AD8B-1E32-565F-F0820587D0A2}"/>
                </a:ext>
              </a:extLst>
            </p:cNvPr>
            <p:cNvSpPr>
              <a:spLocks/>
            </p:cNvSpPr>
            <p:nvPr/>
          </p:nvSpPr>
          <p:spPr bwMode="auto">
            <a:xfrm>
              <a:off x="876704" y="968960"/>
              <a:ext cx="48279" cy="48279"/>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4" name="Freeform 364">
              <a:extLst>
                <a:ext uri="{FF2B5EF4-FFF2-40B4-BE49-F238E27FC236}">
                  <a16:creationId xmlns:a16="http://schemas.microsoft.com/office/drawing/2014/main" id="{D7AAE601-6230-F6DB-D958-688619CB0CC3}"/>
                </a:ext>
              </a:extLst>
            </p:cNvPr>
            <p:cNvSpPr>
              <a:spLocks/>
            </p:cNvSpPr>
            <p:nvPr/>
          </p:nvSpPr>
          <p:spPr bwMode="auto">
            <a:xfrm>
              <a:off x="805336" y="1040328"/>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5" name="Freeform 365">
              <a:extLst>
                <a:ext uri="{FF2B5EF4-FFF2-40B4-BE49-F238E27FC236}">
                  <a16:creationId xmlns:a16="http://schemas.microsoft.com/office/drawing/2014/main" id="{6FA439C8-C3BD-1CD9-68A7-47D0D241BA65}"/>
                </a:ext>
              </a:extLst>
            </p:cNvPr>
            <p:cNvSpPr>
              <a:spLocks/>
            </p:cNvSpPr>
            <p:nvPr/>
          </p:nvSpPr>
          <p:spPr bwMode="auto">
            <a:xfrm>
              <a:off x="733969" y="1111695"/>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6" name="Freeform 377">
              <a:extLst>
                <a:ext uri="{FF2B5EF4-FFF2-40B4-BE49-F238E27FC236}">
                  <a16:creationId xmlns:a16="http://schemas.microsoft.com/office/drawing/2014/main" id="{DF1E9D25-0C3F-0B8E-91D1-0970D15FC7AA}"/>
                </a:ext>
              </a:extLst>
            </p:cNvPr>
            <p:cNvSpPr>
              <a:spLocks/>
            </p:cNvSpPr>
            <p:nvPr/>
          </p:nvSpPr>
          <p:spPr bwMode="auto">
            <a:xfrm>
              <a:off x="1244036" y="48618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7" name="Freeform 378">
              <a:extLst>
                <a:ext uri="{FF2B5EF4-FFF2-40B4-BE49-F238E27FC236}">
                  <a16:creationId xmlns:a16="http://schemas.microsoft.com/office/drawing/2014/main" id="{27CB2677-3C87-5A48-0FF6-AFFF92D1F4B7}"/>
                </a:ext>
              </a:extLst>
            </p:cNvPr>
            <p:cNvSpPr>
              <a:spLocks/>
            </p:cNvSpPr>
            <p:nvPr/>
          </p:nvSpPr>
          <p:spPr bwMode="auto">
            <a:xfrm>
              <a:off x="1174769" y="557547"/>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8" name="Oval 379">
              <a:extLst>
                <a:ext uri="{FF2B5EF4-FFF2-40B4-BE49-F238E27FC236}">
                  <a16:creationId xmlns:a16="http://schemas.microsoft.com/office/drawing/2014/main" id="{94D30B59-4D5A-4141-3F50-7CE228B01CDA}"/>
                </a:ext>
              </a:extLst>
            </p:cNvPr>
            <p:cNvSpPr>
              <a:spLocks noChangeArrowheads="1"/>
            </p:cNvSpPr>
            <p:nvPr/>
          </p:nvSpPr>
          <p:spPr bwMode="auto">
            <a:xfrm>
              <a:off x="1105499" y="628915"/>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9" name="Oval 380">
              <a:extLst>
                <a:ext uri="{FF2B5EF4-FFF2-40B4-BE49-F238E27FC236}">
                  <a16:creationId xmlns:a16="http://schemas.microsoft.com/office/drawing/2014/main" id="{27DFE1F6-8A00-5390-1187-577A9DCA5A3A}"/>
                </a:ext>
              </a:extLst>
            </p:cNvPr>
            <p:cNvSpPr>
              <a:spLocks noChangeArrowheads="1"/>
            </p:cNvSpPr>
            <p:nvPr/>
          </p:nvSpPr>
          <p:spPr bwMode="auto">
            <a:xfrm>
              <a:off x="1034132" y="700282"/>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0" name="Freeform 381">
              <a:extLst>
                <a:ext uri="{FF2B5EF4-FFF2-40B4-BE49-F238E27FC236}">
                  <a16:creationId xmlns:a16="http://schemas.microsoft.com/office/drawing/2014/main" id="{2A028B3D-CA26-FDE8-B970-81247C691ABB}"/>
                </a:ext>
              </a:extLst>
            </p:cNvPr>
            <p:cNvSpPr>
              <a:spLocks/>
            </p:cNvSpPr>
            <p:nvPr/>
          </p:nvSpPr>
          <p:spPr bwMode="auto">
            <a:xfrm>
              <a:off x="960666" y="76955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1" name="Freeform 382">
              <a:extLst>
                <a:ext uri="{FF2B5EF4-FFF2-40B4-BE49-F238E27FC236}">
                  <a16:creationId xmlns:a16="http://schemas.microsoft.com/office/drawing/2014/main" id="{EDE0FB8E-C217-AFD8-58E3-8C5B2A796BE0}"/>
                </a:ext>
              </a:extLst>
            </p:cNvPr>
            <p:cNvSpPr>
              <a:spLocks/>
            </p:cNvSpPr>
            <p:nvPr/>
          </p:nvSpPr>
          <p:spPr bwMode="auto">
            <a:xfrm>
              <a:off x="889298" y="840918"/>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2" name="Freeform 383">
              <a:extLst>
                <a:ext uri="{FF2B5EF4-FFF2-40B4-BE49-F238E27FC236}">
                  <a16:creationId xmlns:a16="http://schemas.microsoft.com/office/drawing/2014/main" id="{D2845F67-400D-27C6-352D-01035DC1DE24}"/>
                </a:ext>
              </a:extLst>
            </p:cNvPr>
            <p:cNvSpPr>
              <a:spLocks/>
            </p:cNvSpPr>
            <p:nvPr/>
          </p:nvSpPr>
          <p:spPr bwMode="auto">
            <a:xfrm>
              <a:off x="817931" y="912285"/>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3" name="Freeform 384">
              <a:extLst>
                <a:ext uri="{FF2B5EF4-FFF2-40B4-BE49-F238E27FC236}">
                  <a16:creationId xmlns:a16="http://schemas.microsoft.com/office/drawing/2014/main" id="{5F2DE5D9-D023-D4B5-50DC-9EF640D13582}"/>
                </a:ext>
              </a:extLst>
            </p:cNvPr>
            <p:cNvSpPr>
              <a:spLocks/>
            </p:cNvSpPr>
            <p:nvPr/>
          </p:nvSpPr>
          <p:spPr bwMode="auto">
            <a:xfrm>
              <a:off x="748662" y="983653"/>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4" name="Freeform 385">
              <a:extLst>
                <a:ext uri="{FF2B5EF4-FFF2-40B4-BE49-F238E27FC236}">
                  <a16:creationId xmlns:a16="http://schemas.microsoft.com/office/drawing/2014/main" id="{3034083D-1A5E-C804-4DAC-C2EF75EE009D}"/>
                </a:ext>
              </a:extLst>
            </p:cNvPr>
            <p:cNvSpPr>
              <a:spLocks/>
            </p:cNvSpPr>
            <p:nvPr/>
          </p:nvSpPr>
          <p:spPr bwMode="auto">
            <a:xfrm>
              <a:off x="677294" y="1052922"/>
              <a:ext cx="46179" cy="48279"/>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5" name="Freeform 397">
              <a:extLst>
                <a:ext uri="{FF2B5EF4-FFF2-40B4-BE49-F238E27FC236}">
                  <a16:creationId xmlns:a16="http://schemas.microsoft.com/office/drawing/2014/main" id="{C11CD43E-5764-B297-80D9-C1F2E2C0F862}"/>
                </a:ext>
              </a:extLst>
            </p:cNvPr>
            <p:cNvSpPr>
              <a:spLocks/>
            </p:cNvSpPr>
            <p:nvPr/>
          </p:nvSpPr>
          <p:spPr bwMode="auto">
            <a:xfrm>
              <a:off x="1187363" y="427407"/>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6" name="Freeform 398">
              <a:extLst>
                <a:ext uri="{FF2B5EF4-FFF2-40B4-BE49-F238E27FC236}">
                  <a16:creationId xmlns:a16="http://schemas.microsoft.com/office/drawing/2014/main" id="{CA11FC51-FFEE-510B-433B-D63060E94E23}"/>
                </a:ext>
              </a:extLst>
            </p:cNvPr>
            <p:cNvSpPr>
              <a:spLocks/>
            </p:cNvSpPr>
            <p:nvPr/>
          </p:nvSpPr>
          <p:spPr bwMode="auto">
            <a:xfrm>
              <a:off x="1115995" y="498774"/>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7" name="Oval 399">
              <a:extLst>
                <a:ext uri="{FF2B5EF4-FFF2-40B4-BE49-F238E27FC236}">
                  <a16:creationId xmlns:a16="http://schemas.microsoft.com/office/drawing/2014/main" id="{5632CB16-99EF-64C7-30A4-680D29D6690C}"/>
                </a:ext>
              </a:extLst>
            </p:cNvPr>
            <p:cNvSpPr>
              <a:spLocks noChangeArrowheads="1"/>
            </p:cNvSpPr>
            <p:nvPr/>
          </p:nvSpPr>
          <p:spPr bwMode="auto">
            <a:xfrm>
              <a:off x="1046726" y="572240"/>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8" name="Oval 400">
              <a:extLst>
                <a:ext uri="{FF2B5EF4-FFF2-40B4-BE49-F238E27FC236}">
                  <a16:creationId xmlns:a16="http://schemas.microsoft.com/office/drawing/2014/main" id="{3EE265E8-8CB7-27EF-317C-DECFB476EC20}"/>
                </a:ext>
              </a:extLst>
            </p:cNvPr>
            <p:cNvSpPr>
              <a:spLocks noChangeArrowheads="1"/>
            </p:cNvSpPr>
            <p:nvPr/>
          </p:nvSpPr>
          <p:spPr bwMode="auto">
            <a:xfrm>
              <a:off x="975359" y="643608"/>
              <a:ext cx="44081"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9" name="Freeform 401">
              <a:extLst>
                <a:ext uri="{FF2B5EF4-FFF2-40B4-BE49-F238E27FC236}">
                  <a16:creationId xmlns:a16="http://schemas.microsoft.com/office/drawing/2014/main" id="{89E67B44-DB4A-9865-C6CE-7C935F840491}"/>
                </a:ext>
              </a:extLst>
            </p:cNvPr>
            <p:cNvSpPr>
              <a:spLocks/>
            </p:cNvSpPr>
            <p:nvPr/>
          </p:nvSpPr>
          <p:spPr bwMode="auto">
            <a:xfrm>
              <a:off x="901893" y="710777"/>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0" name="Freeform 402">
              <a:extLst>
                <a:ext uri="{FF2B5EF4-FFF2-40B4-BE49-F238E27FC236}">
                  <a16:creationId xmlns:a16="http://schemas.microsoft.com/office/drawing/2014/main" id="{8663AE0E-61B5-3FFB-C47B-3D10E7C2DF78}"/>
                </a:ext>
              </a:extLst>
            </p:cNvPr>
            <p:cNvSpPr>
              <a:spLocks/>
            </p:cNvSpPr>
            <p:nvPr/>
          </p:nvSpPr>
          <p:spPr bwMode="auto">
            <a:xfrm>
              <a:off x="832623" y="782145"/>
              <a:ext cx="461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1" name="Freeform 403">
              <a:extLst>
                <a:ext uri="{FF2B5EF4-FFF2-40B4-BE49-F238E27FC236}">
                  <a16:creationId xmlns:a16="http://schemas.microsoft.com/office/drawing/2014/main" id="{4972585C-1D08-D2DB-5425-012036AB4500}"/>
                </a:ext>
              </a:extLst>
            </p:cNvPr>
            <p:cNvSpPr>
              <a:spLocks/>
            </p:cNvSpPr>
            <p:nvPr/>
          </p:nvSpPr>
          <p:spPr bwMode="auto">
            <a:xfrm>
              <a:off x="761256" y="853512"/>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2" name="Freeform 404">
              <a:extLst>
                <a:ext uri="{FF2B5EF4-FFF2-40B4-BE49-F238E27FC236}">
                  <a16:creationId xmlns:a16="http://schemas.microsoft.com/office/drawing/2014/main" id="{C37782ED-CE95-95B5-3B07-02DC670914D7}"/>
                </a:ext>
              </a:extLst>
            </p:cNvPr>
            <p:cNvSpPr>
              <a:spLocks/>
            </p:cNvSpPr>
            <p:nvPr/>
          </p:nvSpPr>
          <p:spPr bwMode="auto">
            <a:xfrm>
              <a:off x="689888" y="924880"/>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3" name="Freeform 405">
              <a:extLst>
                <a:ext uri="{FF2B5EF4-FFF2-40B4-BE49-F238E27FC236}">
                  <a16:creationId xmlns:a16="http://schemas.microsoft.com/office/drawing/2014/main" id="{5DC7D07F-275C-3AC0-DBF1-EE6852C295B5}"/>
                </a:ext>
              </a:extLst>
            </p:cNvPr>
            <p:cNvSpPr>
              <a:spLocks/>
            </p:cNvSpPr>
            <p:nvPr/>
          </p:nvSpPr>
          <p:spPr bwMode="auto">
            <a:xfrm>
              <a:off x="618521" y="996247"/>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4" name="Freeform 418">
              <a:extLst>
                <a:ext uri="{FF2B5EF4-FFF2-40B4-BE49-F238E27FC236}">
                  <a16:creationId xmlns:a16="http://schemas.microsoft.com/office/drawing/2014/main" id="{0B13BCAC-1CFF-A570-634D-A25EC477542C}"/>
                </a:ext>
              </a:extLst>
            </p:cNvPr>
            <p:cNvSpPr>
              <a:spLocks/>
            </p:cNvSpPr>
            <p:nvPr/>
          </p:nvSpPr>
          <p:spPr bwMode="auto">
            <a:xfrm>
              <a:off x="1128589" y="370732"/>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5" name="Freeform 419">
              <a:extLst>
                <a:ext uri="{FF2B5EF4-FFF2-40B4-BE49-F238E27FC236}">
                  <a16:creationId xmlns:a16="http://schemas.microsoft.com/office/drawing/2014/main" id="{B021C2AD-FD94-B619-7C8D-1FE04FBAB30E}"/>
                </a:ext>
              </a:extLst>
            </p:cNvPr>
            <p:cNvSpPr>
              <a:spLocks/>
            </p:cNvSpPr>
            <p:nvPr/>
          </p:nvSpPr>
          <p:spPr bwMode="auto">
            <a:xfrm>
              <a:off x="1057221" y="44000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6" name="Freeform 420">
              <a:extLst>
                <a:ext uri="{FF2B5EF4-FFF2-40B4-BE49-F238E27FC236}">
                  <a16:creationId xmlns:a16="http://schemas.microsoft.com/office/drawing/2014/main" id="{7A46687E-E7BD-4FBF-5A60-B9924175BEA8}"/>
                </a:ext>
              </a:extLst>
            </p:cNvPr>
            <p:cNvSpPr>
              <a:spLocks/>
            </p:cNvSpPr>
            <p:nvPr/>
          </p:nvSpPr>
          <p:spPr bwMode="auto">
            <a:xfrm>
              <a:off x="985854" y="51136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7" name="Freeform 421">
              <a:extLst>
                <a:ext uri="{FF2B5EF4-FFF2-40B4-BE49-F238E27FC236}">
                  <a16:creationId xmlns:a16="http://schemas.microsoft.com/office/drawing/2014/main" id="{26B5959E-07CC-CCE6-8A27-D426D044CB99}"/>
                </a:ext>
              </a:extLst>
            </p:cNvPr>
            <p:cNvSpPr>
              <a:spLocks/>
            </p:cNvSpPr>
            <p:nvPr/>
          </p:nvSpPr>
          <p:spPr bwMode="auto">
            <a:xfrm>
              <a:off x="916585" y="58273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8" name="Freeform 422">
              <a:extLst>
                <a:ext uri="{FF2B5EF4-FFF2-40B4-BE49-F238E27FC236}">
                  <a16:creationId xmlns:a16="http://schemas.microsoft.com/office/drawing/2014/main" id="{764AD0B1-E478-F777-DA01-1B79A9D842F2}"/>
                </a:ext>
              </a:extLst>
            </p:cNvPr>
            <p:cNvSpPr>
              <a:spLocks/>
            </p:cNvSpPr>
            <p:nvPr/>
          </p:nvSpPr>
          <p:spPr bwMode="auto">
            <a:xfrm>
              <a:off x="845218" y="654104"/>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9" name="Oval 423">
              <a:extLst>
                <a:ext uri="{FF2B5EF4-FFF2-40B4-BE49-F238E27FC236}">
                  <a16:creationId xmlns:a16="http://schemas.microsoft.com/office/drawing/2014/main" id="{A9316B60-F54B-E757-BA72-09B41050CAE0}"/>
                </a:ext>
              </a:extLst>
            </p:cNvPr>
            <p:cNvSpPr>
              <a:spLocks noChangeArrowheads="1"/>
            </p:cNvSpPr>
            <p:nvPr/>
          </p:nvSpPr>
          <p:spPr bwMode="auto">
            <a:xfrm>
              <a:off x="775949" y="727570"/>
              <a:ext cx="44080"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0" name="Freeform 424">
              <a:extLst>
                <a:ext uri="{FF2B5EF4-FFF2-40B4-BE49-F238E27FC236}">
                  <a16:creationId xmlns:a16="http://schemas.microsoft.com/office/drawing/2014/main" id="{C838BD51-D045-5926-5A6C-0A1D8820C897}"/>
                </a:ext>
              </a:extLst>
            </p:cNvPr>
            <p:cNvSpPr>
              <a:spLocks/>
            </p:cNvSpPr>
            <p:nvPr/>
          </p:nvSpPr>
          <p:spPr bwMode="auto">
            <a:xfrm>
              <a:off x="702483" y="796839"/>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1" name="Freeform 425">
              <a:extLst>
                <a:ext uri="{FF2B5EF4-FFF2-40B4-BE49-F238E27FC236}">
                  <a16:creationId xmlns:a16="http://schemas.microsoft.com/office/drawing/2014/main" id="{3BECAFB3-B640-B7A7-5652-0D49E3AC6088}"/>
                </a:ext>
              </a:extLst>
            </p:cNvPr>
            <p:cNvSpPr>
              <a:spLocks/>
            </p:cNvSpPr>
            <p:nvPr/>
          </p:nvSpPr>
          <p:spPr bwMode="auto">
            <a:xfrm>
              <a:off x="631115" y="86610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2" name="Freeform 426">
              <a:extLst>
                <a:ext uri="{FF2B5EF4-FFF2-40B4-BE49-F238E27FC236}">
                  <a16:creationId xmlns:a16="http://schemas.microsoft.com/office/drawing/2014/main" id="{6D9AF534-D791-7CC6-5A63-93127095C829}"/>
                </a:ext>
              </a:extLst>
            </p:cNvPr>
            <p:cNvSpPr>
              <a:spLocks/>
            </p:cNvSpPr>
            <p:nvPr/>
          </p:nvSpPr>
          <p:spPr bwMode="auto">
            <a:xfrm>
              <a:off x="559747" y="93747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3" name="Freeform 438">
              <a:extLst>
                <a:ext uri="{FF2B5EF4-FFF2-40B4-BE49-F238E27FC236}">
                  <a16:creationId xmlns:a16="http://schemas.microsoft.com/office/drawing/2014/main" id="{3CE7963F-2093-A83D-F84D-35D5C98112CD}"/>
                </a:ext>
              </a:extLst>
            </p:cNvPr>
            <p:cNvSpPr>
              <a:spLocks/>
            </p:cNvSpPr>
            <p:nvPr/>
          </p:nvSpPr>
          <p:spPr bwMode="auto">
            <a:xfrm>
              <a:off x="1071915" y="311959"/>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4" name="Freeform 439">
              <a:extLst>
                <a:ext uri="{FF2B5EF4-FFF2-40B4-BE49-F238E27FC236}">
                  <a16:creationId xmlns:a16="http://schemas.microsoft.com/office/drawing/2014/main" id="{AC898CFF-0C05-6026-ACB4-A825CE938FFC}"/>
                </a:ext>
              </a:extLst>
            </p:cNvPr>
            <p:cNvSpPr>
              <a:spLocks/>
            </p:cNvSpPr>
            <p:nvPr/>
          </p:nvSpPr>
          <p:spPr bwMode="auto">
            <a:xfrm>
              <a:off x="1000547" y="383327"/>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5" name="Freeform 440">
              <a:extLst>
                <a:ext uri="{FF2B5EF4-FFF2-40B4-BE49-F238E27FC236}">
                  <a16:creationId xmlns:a16="http://schemas.microsoft.com/office/drawing/2014/main" id="{30D2BFBC-DFCE-2A5F-C40E-D4FDBB113FA5}"/>
                </a:ext>
              </a:extLst>
            </p:cNvPr>
            <p:cNvSpPr>
              <a:spLocks/>
            </p:cNvSpPr>
            <p:nvPr/>
          </p:nvSpPr>
          <p:spPr bwMode="auto">
            <a:xfrm>
              <a:off x="929180" y="454694"/>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6" name="Freeform 441">
              <a:extLst>
                <a:ext uri="{FF2B5EF4-FFF2-40B4-BE49-F238E27FC236}">
                  <a16:creationId xmlns:a16="http://schemas.microsoft.com/office/drawing/2014/main" id="{CD36F45B-D90C-E763-4723-3C10B10BBB5A}"/>
                </a:ext>
              </a:extLst>
            </p:cNvPr>
            <p:cNvSpPr>
              <a:spLocks/>
            </p:cNvSpPr>
            <p:nvPr/>
          </p:nvSpPr>
          <p:spPr bwMode="auto">
            <a:xfrm>
              <a:off x="857812" y="523963"/>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7" name="Freeform 442">
              <a:extLst>
                <a:ext uri="{FF2B5EF4-FFF2-40B4-BE49-F238E27FC236}">
                  <a16:creationId xmlns:a16="http://schemas.microsoft.com/office/drawing/2014/main" id="{EFBD7F8A-7356-CEF5-837F-50B41B43B624}"/>
                </a:ext>
              </a:extLst>
            </p:cNvPr>
            <p:cNvSpPr>
              <a:spLocks/>
            </p:cNvSpPr>
            <p:nvPr/>
          </p:nvSpPr>
          <p:spPr bwMode="auto">
            <a:xfrm>
              <a:off x="786444" y="595330"/>
              <a:ext cx="48278" cy="48278"/>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8" name="Oval 443">
              <a:extLst>
                <a:ext uri="{FF2B5EF4-FFF2-40B4-BE49-F238E27FC236}">
                  <a16:creationId xmlns:a16="http://schemas.microsoft.com/office/drawing/2014/main" id="{19814A7C-0B1E-F263-DBDC-405A0A540FCF}"/>
                </a:ext>
              </a:extLst>
            </p:cNvPr>
            <p:cNvSpPr>
              <a:spLocks noChangeArrowheads="1"/>
            </p:cNvSpPr>
            <p:nvPr/>
          </p:nvSpPr>
          <p:spPr bwMode="auto">
            <a:xfrm>
              <a:off x="717176" y="668797"/>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9" name="Oval 444">
              <a:extLst>
                <a:ext uri="{FF2B5EF4-FFF2-40B4-BE49-F238E27FC236}">
                  <a16:creationId xmlns:a16="http://schemas.microsoft.com/office/drawing/2014/main" id="{5808FEC4-47F0-E30B-476A-14FE39EFA121}"/>
                </a:ext>
              </a:extLst>
            </p:cNvPr>
            <p:cNvSpPr>
              <a:spLocks noChangeArrowheads="1"/>
            </p:cNvSpPr>
            <p:nvPr/>
          </p:nvSpPr>
          <p:spPr bwMode="auto">
            <a:xfrm>
              <a:off x="647907" y="740164"/>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0" name="Freeform 445">
              <a:extLst>
                <a:ext uri="{FF2B5EF4-FFF2-40B4-BE49-F238E27FC236}">
                  <a16:creationId xmlns:a16="http://schemas.microsoft.com/office/drawing/2014/main" id="{00868AA2-D972-0810-5022-C9AA3259157D}"/>
                </a:ext>
              </a:extLst>
            </p:cNvPr>
            <p:cNvSpPr>
              <a:spLocks/>
            </p:cNvSpPr>
            <p:nvPr/>
          </p:nvSpPr>
          <p:spPr bwMode="auto">
            <a:xfrm>
              <a:off x="574441" y="809433"/>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1" name="Freeform 446">
              <a:extLst>
                <a:ext uri="{FF2B5EF4-FFF2-40B4-BE49-F238E27FC236}">
                  <a16:creationId xmlns:a16="http://schemas.microsoft.com/office/drawing/2014/main" id="{3731C75D-4500-7DE3-B4D2-F35A671E145A}"/>
                </a:ext>
              </a:extLst>
            </p:cNvPr>
            <p:cNvSpPr>
              <a:spLocks/>
            </p:cNvSpPr>
            <p:nvPr/>
          </p:nvSpPr>
          <p:spPr bwMode="auto">
            <a:xfrm>
              <a:off x="503073" y="880800"/>
              <a:ext cx="48278" cy="461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2" name="Freeform 458">
              <a:extLst>
                <a:ext uri="{FF2B5EF4-FFF2-40B4-BE49-F238E27FC236}">
                  <a16:creationId xmlns:a16="http://schemas.microsoft.com/office/drawing/2014/main" id="{7D75C381-EC72-3D7E-2166-58934675C0DE}"/>
                </a:ext>
              </a:extLst>
            </p:cNvPr>
            <p:cNvSpPr>
              <a:spLocks/>
            </p:cNvSpPr>
            <p:nvPr/>
          </p:nvSpPr>
          <p:spPr bwMode="auto">
            <a:xfrm>
              <a:off x="1013141" y="25318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3" name="Freeform 459">
              <a:extLst>
                <a:ext uri="{FF2B5EF4-FFF2-40B4-BE49-F238E27FC236}">
                  <a16:creationId xmlns:a16="http://schemas.microsoft.com/office/drawing/2014/main" id="{F8A838B7-A95C-C085-5C88-C6499FD4F49E}"/>
                </a:ext>
              </a:extLst>
            </p:cNvPr>
            <p:cNvSpPr>
              <a:spLocks/>
            </p:cNvSpPr>
            <p:nvPr/>
          </p:nvSpPr>
          <p:spPr bwMode="auto">
            <a:xfrm>
              <a:off x="941774" y="324553"/>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4" name="Freeform 460">
              <a:extLst>
                <a:ext uri="{FF2B5EF4-FFF2-40B4-BE49-F238E27FC236}">
                  <a16:creationId xmlns:a16="http://schemas.microsoft.com/office/drawing/2014/main" id="{C7AF0470-3DAA-8BD7-B836-69622D251592}"/>
                </a:ext>
              </a:extLst>
            </p:cNvPr>
            <p:cNvSpPr>
              <a:spLocks/>
            </p:cNvSpPr>
            <p:nvPr/>
          </p:nvSpPr>
          <p:spPr bwMode="auto">
            <a:xfrm>
              <a:off x="870406" y="395921"/>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5" name="Freeform 461">
              <a:extLst>
                <a:ext uri="{FF2B5EF4-FFF2-40B4-BE49-F238E27FC236}">
                  <a16:creationId xmlns:a16="http://schemas.microsoft.com/office/drawing/2014/main" id="{41AADC33-5272-6440-6CEA-3BEA2D844AD4}"/>
                </a:ext>
              </a:extLst>
            </p:cNvPr>
            <p:cNvSpPr>
              <a:spLocks/>
            </p:cNvSpPr>
            <p:nvPr/>
          </p:nvSpPr>
          <p:spPr bwMode="auto">
            <a:xfrm>
              <a:off x="799039" y="467288"/>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6" name="Freeform 462">
              <a:extLst>
                <a:ext uri="{FF2B5EF4-FFF2-40B4-BE49-F238E27FC236}">
                  <a16:creationId xmlns:a16="http://schemas.microsoft.com/office/drawing/2014/main" id="{346CC0A1-324C-2DF1-610D-BFC9EC1EA44C}"/>
                </a:ext>
              </a:extLst>
            </p:cNvPr>
            <p:cNvSpPr>
              <a:spLocks/>
            </p:cNvSpPr>
            <p:nvPr/>
          </p:nvSpPr>
          <p:spPr bwMode="auto">
            <a:xfrm>
              <a:off x="729770" y="538656"/>
              <a:ext cx="461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7" name="Freeform 463">
              <a:extLst>
                <a:ext uri="{FF2B5EF4-FFF2-40B4-BE49-F238E27FC236}">
                  <a16:creationId xmlns:a16="http://schemas.microsoft.com/office/drawing/2014/main" id="{E342B639-BC9D-3056-B021-5DDF2A0A0AE1}"/>
                </a:ext>
              </a:extLst>
            </p:cNvPr>
            <p:cNvSpPr>
              <a:spLocks/>
            </p:cNvSpPr>
            <p:nvPr/>
          </p:nvSpPr>
          <p:spPr bwMode="auto">
            <a:xfrm>
              <a:off x="658403" y="60792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8" name="Freeform 464">
              <a:extLst>
                <a:ext uri="{FF2B5EF4-FFF2-40B4-BE49-F238E27FC236}">
                  <a16:creationId xmlns:a16="http://schemas.microsoft.com/office/drawing/2014/main" id="{E96D5D0E-A8F2-0835-73B7-B8BA12063A64}"/>
                </a:ext>
              </a:extLst>
            </p:cNvPr>
            <p:cNvSpPr>
              <a:spLocks/>
            </p:cNvSpPr>
            <p:nvPr/>
          </p:nvSpPr>
          <p:spPr bwMode="auto">
            <a:xfrm>
              <a:off x="587035" y="67929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9" name="Freeform 465">
              <a:extLst>
                <a:ext uri="{FF2B5EF4-FFF2-40B4-BE49-F238E27FC236}">
                  <a16:creationId xmlns:a16="http://schemas.microsoft.com/office/drawing/2014/main" id="{99E2F8F4-47E9-D15A-59ED-513D3AA8B888}"/>
                </a:ext>
              </a:extLst>
            </p:cNvPr>
            <p:cNvSpPr>
              <a:spLocks/>
            </p:cNvSpPr>
            <p:nvPr/>
          </p:nvSpPr>
          <p:spPr bwMode="auto">
            <a:xfrm>
              <a:off x="515667" y="750660"/>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0" name="Freeform 466">
              <a:extLst>
                <a:ext uri="{FF2B5EF4-FFF2-40B4-BE49-F238E27FC236}">
                  <a16:creationId xmlns:a16="http://schemas.microsoft.com/office/drawing/2014/main" id="{A9B2779B-5355-C591-94E0-AE25CBCF0010}"/>
                </a:ext>
              </a:extLst>
            </p:cNvPr>
            <p:cNvSpPr>
              <a:spLocks/>
            </p:cNvSpPr>
            <p:nvPr/>
          </p:nvSpPr>
          <p:spPr bwMode="auto">
            <a:xfrm>
              <a:off x="444300" y="822027"/>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1" name="Freeform 478">
              <a:extLst>
                <a:ext uri="{FF2B5EF4-FFF2-40B4-BE49-F238E27FC236}">
                  <a16:creationId xmlns:a16="http://schemas.microsoft.com/office/drawing/2014/main" id="{C28C3F78-CDB7-C4D3-DAF2-C158108568F8}"/>
                </a:ext>
              </a:extLst>
            </p:cNvPr>
            <p:cNvSpPr>
              <a:spLocks/>
            </p:cNvSpPr>
            <p:nvPr/>
          </p:nvSpPr>
          <p:spPr bwMode="auto">
            <a:xfrm>
              <a:off x="954368" y="196512"/>
              <a:ext cx="48278" cy="461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2" name="Freeform 479">
              <a:extLst>
                <a:ext uri="{FF2B5EF4-FFF2-40B4-BE49-F238E27FC236}">
                  <a16:creationId xmlns:a16="http://schemas.microsoft.com/office/drawing/2014/main" id="{86C455A4-39A1-77A8-85A2-C8109AEB242F}"/>
                </a:ext>
              </a:extLst>
            </p:cNvPr>
            <p:cNvSpPr>
              <a:spLocks/>
            </p:cNvSpPr>
            <p:nvPr/>
          </p:nvSpPr>
          <p:spPr bwMode="auto">
            <a:xfrm>
              <a:off x="885100" y="267879"/>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3" name="Freeform 480">
              <a:extLst>
                <a:ext uri="{FF2B5EF4-FFF2-40B4-BE49-F238E27FC236}">
                  <a16:creationId xmlns:a16="http://schemas.microsoft.com/office/drawing/2014/main" id="{48D5FEDB-36CC-F02B-B576-9820587D39DD}"/>
                </a:ext>
              </a:extLst>
            </p:cNvPr>
            <p:cNvSpPr>
              <a:spLocks/>
            </p:cNvSpPr>
            <p:nvPr/>
          </p:nvSpPr>
          <p:spPr bwMode="auto">
            <a:xfrm>
              <a:off x="813732" y="337148"/>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4" name="Freeform 481">
              <a:extLst>
                <a:ext uri="{FF2B5EF4-FFF2-40B4-BE49-F238E27FC236}">
                  <a16:creationId xmlns:a16="http://schemas.microsoft.com/office/drawing/2014/main" id="{C4F76CC8-D0C1-B624-9AE6-B1049114041F}"/>
                </a:ext>
              </a:extLst>
            </p:cNvPr>
            <p:cNvSpPr>
              <a:spLocks/>
            </p:cNvSpPr>
            <p:nvPr/>
          </p:nvSpPr>
          <p:spPr bwMode="auto">
            <a:xfrm>
              <a:off x="742364" y="408515"/>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5" name="Freeform 482">
              <a:extLst>
                <a:ext uri="{FF2B5EF4-FFF2-40B4-BE49-F238E27FC236}">
                  <a16:creationId xmlns:a16="http://schemas.microsoft.com/office/drawing/2014/main" id="{A6A62C6A-DB9D-B774-1AFB-8FC99590FA81}"/>
                </a:ext>
              </a:extLst>
            </p:cNvPr>
            <p:cNvSpPr>
              <a:spLocks/>
            </p:cNvSpPr>
            <p:nvPr/>
          </p:nvSpPr>
          <p:spPr bwMode="auto">
            <a:xfrm>
              <a:off x="670997" y="47988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6" name="Freeform 483">
              <a:extLst>
                <a:ext uri="{FF2B5EF4-FFF2-40B4-BE49-F238E27FC236}">
                  <a16:creationId xmlns:a16="http://schemas.microsoft.com/office/drawing/2014/main" id="{BA103E8C-BAC4-F33B-7812-E3088D175870}"/>
                </a:ext>
              </a:extLst>
            </p:cNvPr>
            <p:cNvSpPr>
              <a:spLocks/>
            </p:cNvSpPr>
            <p:nvPr/>
          </p:nvSpPr>
          <p:spPr bwMode="auto">
            <a:xfrm>
              <a:off x="599629" y="55125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7" name="Freeform 484">
              <a:extLst>
                <a:ext uri="{FF2B5EF4-FFF2-40B4-BE49-F238E27FC236}">
                  <a16:creationId xmlns:a16="http://schemas.microsoft.com/office/drawing/2014/main" id="{639CB2A7-F69E-6FD7-96BF-F3DA336E1C38}"/>
                </a:ext>
              </a:extLst>
            </p:cNvPr>
            <p:cNvSpPr>
              <a:spLocks/>
            </p:cNvSpPr>
            <p:nvPr/>
          </p:nvSpPr>
          <p:spPr bwMode="auto">
            <a:xfrm>
              <a:off x="528262" y="622618"/>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8" name="Freeform 485">
              <a:extLst>
                <a:ext uri="{FF2B5EF4-FFF2-40B4-BE49-F238E27FC236}">
                  <a16:creationId xmlns:a16="http://schemas.microsoft.com/office/drawing/2014/main" id="{1D440ADA-8C1E-1619-11E9-50246DD03907}"/>
                </a:ext>
              </a:extLst>
            </p:cNvPr>
            <p:cNvSpPr>
              <a:spLocks/>
            </p:cNvSpPr>
            <p:nvPr/>
          </p:nvSpPr>
          <p:spPr bwMode="auto">
            <a:xfrm>
              <a:off x="456894" y="693985"/>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9" name="Oval 486">
              <a:extLst>
                <a:ext uri="{FF2B5EF4-FFF2-40B4-BE49-F238E27FC236}">
                  <a16:creationId xmlns:a16="http://schemas.microsoft.com/office/drawing/2014/main" id="{1FF11037-3C80-47B9-DF7E-FA601D836DA1}"/>
                </a:ext>
              </a:extLst>
            </p:cNvPr>
            <p:cNvSpPr>
              <a:spLocks noChangeArrowheads="1"/>
            </p:cNvSpPr>
            <p:nvPr/>
          </p:nvSpPr>
          <p:spPr bwMode="auto">
            <a:xfrm>
              <a:off x="389725" y="765353"/>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0" name="Oval 498">
              <a:extLst>
                <a:ext uri="{FF2B5EF4-FFF2-40B4-BE49-F238E27FC236}">
                  <a16:creationId xmlns:a16="http://schemas.microsoft.com/office/drawing/2014/main" id="{B0DD1C67-F2A0-52A2-B84C-C92A78D15965}"/>
                </a:ext>
              </a:extLst>
            </p:cNvPr>
            <p:cNvSpPr>
              <a:spLocks noChangeArrowheads="1"/>
            </p:cNvSpPr>
            <p:nvPr/>
          </p:nvSpPr>
          <p:spPr bwMode="auto">
            <a:xfrm>
              <a:off x="899793" y="139837"/>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1" name="Oval 499">
              <a:extLst>
                <a:ext uri="{FF2B5EF4-FFF2-40B4-BE49-F238E27FC236}">
                  <a16:creationId xmlns:a16="http://schemas.microsoft.com/office/drawing/2014/main" id="{B6486C25-24A6-88DD-95D5-F7C345EE257B}"/>
                </a:ext>
              </a:extLst>
            </p:cNvPr>
            <p:cNvSpPr>
              <a:spLocks noChangeArrowheads="1"/>
            </p:cNvSpPr>
            <p:nvPr/>
          </p:nvSpPr>
          <p:spPr bwMode="auto">
            <a:xfrm>
              <a:off x="828425" y="211205"/>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2" name="Freeform 500">
              <a:extLst>
                <a:ext uri="{FF2B5EF4-FFF2-40B4-BE49-F238E27FC236}">
                  <a16:creationId xmlns:a16="http://schemas.microsoft.com/office/drawing/2014/main" id="{0F2BF4CC-652D-420E-35FA-BB3D65542DA4}"/>
                </a:ext>
              </a:extLst>
            </p:cNvPr>
            <p:cNvSpPr>
              <a:spLocks/>
            </p:cNvSpPr>
            <p:nvPr/>
          </p:nvSpPr>
          <p:spPr bwMode="auto">
            <a:xfrm>
              <a:off x="754959" y="280473"/>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3" name="Freeform 501">
              <a:extLst>
                <a:ext uri="{FF2B5EF4-FFF2-40B4-BE49-F238E27FC236}">
                  <a16:creationId xmlns:a16="http://schemas.microsoft.com/office/drawing/2014/main" id="{844C8F2B-0238-C125-7408-1E7F53664291}"/>
                </a:ext>
              </a:extLst>
            </p:cNvPr>
            <p:cNvSpPr>
              <a:spLocks/>
            </p:cNvSpPr>
            <p:nvPr/>
          </p:nvSpPr>
          <p:spPr bwMode="auto">
            <a:xfrm>
              <a:off x="683591" y="351841"/>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4" name="Freeform 502">
              <a:extLst>
                <a:ext uri="{FF2B5EF4-FFF2-40B4-BE49-F238E27FC236}">
                  <a16:creationId xmlns:a16="http://schemas.microsoft.com/office/drawing/2014/main" id="{533FCA49-5A13-1B4C-89D6-5BE850697A35}"/>
                </a:ext>
              </a:extLst>
            </p:cNvPr>
            <p:cNvSpPr>
              <a:spLocks/>
            </p:cNvSpPr>
            <p:nvPr/>
          </p:nvSpPr>
          <p:spPr bwMode="auto">
            <a:xfrm>
              <a:off x="612224" y="421109"/>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5" name="Freeform 503">
              <a:extLst>
                <a:ext uri="{FF2B5EF4-FFF2-40B4-BE49-F238E27FC236}">
                  <a16:creationId xmlns:a16="http://schemas.microsoft.com/office/drawing/2014/main" id="{C723EFE2-537D-FEEB-3FCF-5A9EF428B88B}"/>
                </a:ext>
              </a:extLst>
            </p:cNvPr>
            <p:cNvSpPr>
              <a:spLocks/>
            </p:cNvSpPr>
            <p:nvPr/>
          </p:nvSpPr>
          <p:spPr bwMode="auto">
            <a:xfrm>
              <a:off x="542955" y="492477"/>
              <a:ext cx="46179"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6" name="Freeform 504">
              <a:extLst>
                <a:ext uri="{FF2B5EF4-FFF2-40B4-BE49-F238E27FC236}">
                  <a16:creationId xmlns:a16="http://schemas.microsoft.com/office/drawing/2014/main" id="{82CBACCC-1851-9487-7D34-35858E19E4F6}"/>
                </a:ext>
              </a:extLst>
            </p:cNvPr>
            <p:cNvSpPr>
              <a:spLocks/>
            </p:cNvSpPr>
            <p:nvPr/>
          </p:nvSpPr>
          <p:spPr bwMode="auto">
            <a:xfrm>
              <a:off x="471587" y="563845"/>
              <a:ext cx="48278" cy="48278"/>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7" name="Freeform 505">
              <a:extLst>
                <a:ext uri="{FF2B5EF4-FFF2-40B4-BE49-F238E27FC236}">
                  <a16:creationId xmlns:a16="http://schemas.microsoft.com/office/drawing/2014/main" id="{35B68258-44A5-DE9C-ABCD-EE1A67A63967}"/>
                </a:ext>
              </a:extLst>
            </p:cNvPr>
            <p:cNvSpPr>
              <a:spLocks/>
            </p:cNvSpPr>
            <p:nvPr/>
          </p:nvSpPr>
          <p:spPr bwMode="auto">
            <a:xfrm>
              <a:off x="400220" y="63521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8" name="Freeform 506">
              <a:extLst>
                <a:ext uri="{FF2B5EF4-FFF2-40B4-BE49-F238E27FC236}">
                  <a16:creationId xmlns:a16="http://schemas.microsoft.com/office/drawing/2014/main" id="{926E34D2-640E-6EE9-B9CA-62B37250C185}"/>
                </a:ext>
              </a:extLst>
            </p:cNvPr>
            <p:cNvSpPr>
              <a:spLocks/>
            </p:cNvSpPr>
            <p:nvPr/>
          </p:nvSpPr>
          <p:spPr bwMode="auto">
            <a:xfrm>
              <a:off x="328852" y="70658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9" name="Oval 518">
              <a:extLst>
                <a:ext uri="{FF2B5EF4-FFF2-40B4-BE49-F238E27FC236}">
                  <a16:creationId xmlns:a16="http://schemas.microsoft.com/office/drawing/2014/main" id="{8CD4C38D-1FBF-3E96-3806-6AFAC1782F68}"/>
                </a:ext>
              </a:extLst>
            </p:cNvPr>
            <p:cNvSpPr>
              <a:spLocks noChangeArrowheads="1"/>
            </p:cNvSpPr>
            <p:nvPr/>
          </p:nvSpPr>
          <p:spPr bwMode="auto">
            <a:xfrm>
              <a:off x="841020" y="81064"/>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0" name="Freeform 519">
              <a:extLst>
                <a:ext uri="{FF2B5EF4-FFF2-40B4-BE49-F238E27FC236}">
                  <a16:creationId xmlns:a16="http://schemas.microsoft.com/office/drawing/2014/main" id="{0EE20D84-F12F-9E0F-0B23-826621B09109}"/>
                </a:ext>
              </a:extLst>
            </p:cNvPr>
            <p:cNvSpPr>
              <a:spLocks/>
            </p:cNvSpPr>
            <p:nvPr/>
          </p:nvSpPr>
          <p:spPr bwMode="auto">
            <a:xfrm>
              <a:off x="767553" y="15033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1" name="Freeform 520">
              <a:extLst>
                <a:ext uri="{FF2B5EF4-FFF2-40B4-BE49-F238E27FC236}">
                  <a16:creationId xmlns:a16="http://schemas.microsoft.com/office/drawing/2014/main" id="{B946905E-0D3F-1AA7-9A44-BBEDF71409AE}"/>
                </a:ext>
              </a:extLst>
            </p:cNvPr>
            <p:cNvSpPr>
              <a:spLocks/>
            </p:cNvSpPr>
            <p:nvPr/>
          </p:nvSpPr>
          <p:spPr bwMode="auto">
            <a:xfrm>
              <a:off x="696185" y="22170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2" name="Freeform 521">
              <a:extLst>
                <a:ext uri="{FF2B5EF4-FFF2-40B4-BE49-F238E27FC236}">
                  <a16:creationId xmlns:a16="http://schemas.microsoft.com/office/drawing/2014/main" id="{B93F3207-F823-3168-6824-064BC64EEBF2}"/>
                </a:ext>
              </a:extLst>
            </p:cNvPr>
            <p:cNvSpPr>
              <a:spLocks/>
            </p:cNvSpPr>
            <p:nvPr/>
          </p:nvSpPr>
          <p:spPr bwMode="auto">
            <a:xfrm>
              <a:off x="626917" y="293068"/>
              <a:ext cx="46179"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3" name="Freeform 522">
              <a:extLst>
                <a:ext uri="{FF2B5EF4-FFF2-40B4-BE49-F238E27FC236}">
                  <a16:creationId xmlns:a16="http://schemas.microsoft.com/office/drawing/2014/main" id="{6633FB73-D025-39B2-FDD8-0B7D214FABD4}"/>
                </a:ext>
              </a:extLst>
            </p:cNvPr>
            <p:cNvSpPr>
              <a:spLocks/>
            </p:cNvSpPr>
            <p:nvPr/>
          </p:nvSpPr>
          <p:spPr bwMode="auto">
            <a:xfrm>
              <a:off x="555549" y="36443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4" name="Freeform 523">
              <a:extLst>
                <a:ext uri="{FF2B5EF4-FFF2-40B4-BE49-F238E27FC236}">
                  <a16:creationId xmlns:a16="http://schemas.microsoft.com/office/drawing/2014/main" id="{6FB64B2F-CC1F-D90D-653B-9282837FB431}"/>
                </a:ext>
              </a:extLst>
            </p:cNvPr>
            <p:cNvSpPr>
              <a:spLocks/>
            </p:cNvSpPr>
            <p:nvPr/>
          </p:nvSpPr>
          <p:spPr bwMode="auto">
            <a:xfrm>
              <a:off x="484182" y="435803"/>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5" name="Freeform 524">
              <a:extLst>
                <a:ext uri="{FF2B5EF4-FFF2-40B4-BE49-F238E27FC236}">
                  <a16:creationId xmlns:a16="http://schemas.microsoft.com/office/drawing/2014/main" id="{6491D525-D5C4-8768-44D6-95BFB491E276}"/>
                </a:ext>
              </a:extLst>
            </p:cNvPr>
            <p:cNvSpPr>
              <a:spLocks/>
            </p:cNvSpPr>
            <p:nvPr/>
          </p:nvSpPr>
          <p:spPr bwMode="auto">
            <a:xfrm>
              <a:off x="412814" y="507170"/>
              <a:ext cx="48278" cy="461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6" name="Freeform 525">
              <a:extLst>
                <a:ext uri="{FF2B5EF4-FFF2-40B4-BE49-F238E27FC236}">
                  <a16:creationId xmlns:a16="http://schemas.microsoft.com/office/drawing/2014/main" id="{D8C3BDA2-0F56-35F9-3F1D-D92D47F2596F}"/>
                </a:ext>
              </a:extLst>
            </p:cNvPr>
            <p:cNvSpPr>
              <a:spLocks/>
            </p:cNvSpPr>
            <p:nvPr/>
          </p:nvSpPr>
          <p:spPr bwMode="auto">
            <a:xfrm>
              <a:off x="341447" y="576439"/>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7" name="Freeform 526">
              <a:extLst>
                <a:ext uri="{FF2B5EF4-FFF2-40B4-BE49-F238E27FC236}">
                  <a16:creationId xmlns:a16="http://schemas.microsoft.com/office/drawing/2014/main" id="{1293162B-13BC-C418-79A6-5C6F82FF0C2E}"/>
                </a:ext>
              </a:extLst>
            </p:cNvPr>
            <p:cNvSpPr>
              <a:spLocks/>
            </p:cNvSpPr>
            <p:nvPr/>
          </p:nvSpPr>
          <p:spPr bwMode="auto">
            <a:xfrm>
              <a:off x="270079" y="64780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8" name="Freeform 538">
              <a:extLst>
                <a:ext uri="{FF2B5EF4-FFF2-40B4-BE49-F238E27FC236}">
                  <a16:creationId xmlns:a16="http://schemas.microsoft.com/office/drawing/2014/main" id="{3CDFF3D2-5D99-729B-FFEC-FDDFB0C7B8B5}"/>
                </a:ext>
              </a:extLst>
            </p:cNvPr>
            <p:cNvSpPr>
              <a:spLocks/>
            </p:cNvSpPr>
            <p:nvPr/>
          </p:nvSpPr>
          <p:spPr bwMode="auto">
            <a:xfrm>
              <a:off x="782246" y="22291"/>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9" name="Freeform 539">
              <a:extLst>
                <a:ext uri="{FF2B5EF4-FFF2-40B4-BE49-F238E27FC236}">
                  <a16:creationId xmlns:a16="http://schemas.microsoft.com/office/drawing/2014/main" id="{79C3F17B-2859-4FF6-D077-D88CCD3019F1}"/>
                </a:ext>
              </a:extLst>
            </p:cNvPr>
            <p:cNvSpPr>
              <a:spLocks/>
            </p:cNvSpPr>
            <p:nvPr/>
          </p:nvSpPr>
          <p:spPr bwMode="auto">
            <a:xfrm>
              <a:off x="710879" y="93658"/>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0" name="Oval 540">
              <a:extLst>
                <a:ext uri="{FF2B5EF4-FFF2-40B4-BE49-F238E27FC236}">
                  <a16:creationId xmlns:a16="http://schemas.microsoft.com/office/drawing/2014/main" id="{AD6E7A58-6663-0FD0-EC2A-F46C7DEB0AF2}"/>
                </a:ext>
              </a:extLst>
            </p:cNvPr>
            <p:cNvSpPr>
              <a:spLocks noChangeArrowheads="1"/>
            </p:cNvSpPr>
            <p:nvPr/>
          </p:nvSpPr>
          <p:spPr bwMode="auto">
            <a:xfrm>
              <a:off x="641610" y="167125"/>
              <a:ext cx="44080"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1" name="Oval 541">
              <a:extLst>
                <a:ext uri="{FF2B5EF4-FFF2-40B4-BE49-F238E27FC236}">
                  <a16:creationId xmlns:a16="http://schemas.microsoft.com/office/drawing/2014/main" id="{B4206378-5FF9-0373-4C33-349CECDEC8AA}"/>
                </a:ext>
              </a:extLst>
            </p:cNvPr>
            <p:cNvSpPr>
              <a:spLocks noChangeArrowheads="1"/>
            </p:cNvSpPr>
            <p:nvPr/>
          </p:nvSpPr>
          <p:spPr bwMode="auto">
            <a:xfrm>
              <a:off x="570243" y="236393"/>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2" name="Freeform 542">
              <a:extLst>
                <a:ext uri="{FF2B5EF4-FFF2-40B4-BE49-F238E27FC236}">
                  <a16:creationId xmlns:a16="http://schemas.microsoft.com/office/drawing/2014/main" id="{3C424545-73F0-5160-CB22-9377F3109608}"/>
                </a:ext>
              </a:extLst>
            </p:cNvPr>
            <p:cNvSpPr>
              <a:spLocks/>
            </p:cNvSpPr>
            <p:nvPr/>
          </p:nvSpPr>
          <p:spPr bwMode="auto">
            <a:xfrm>
              <a:off x="496776" y="30566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3" name="Freeform 543">
              <a:extLst>
                <a:ext uri="{FF2B5EF4-FFF2-40B4-BE49-F238E27FC236}">
                  <a16:creationId xmlns:a16="http://schemas.microsoft.com/office/drawing/2014/main" id="{67D5A224-B369-A3CC-C073-7B5CE73321B2}"/>
                </a:ext>
              </a:extLst>
            </p:cNvPr>
            <p:cNvSpPr>
              <a:spLocks/>
            </p:cNvSpPr>
            <p:nvPr/>
          </p:nvSpPr>
          <p:spPr bwMode="auto">
            <a:xfrm>
              <a:off x="425408" y="37703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4" name="Freeform 544">
              <a:extLst>
                <a:ext uri="{FF2B5EF4-FFF2-40B4-BE49-F238E27FC236}">
                  <a16:creationId xmlns:a16="http://schemas.microsoft.com/office/drawing/2014/main" id="{9A3290F1-7D4E-A0E6-65FE-0340D39F1882}"/>
                </a:ext>
              </a:extLst>
            </p:cNvPr>
            <p:cNvSpPr>
              <a:spLocks/>
            </p:cNvSpPr>
            <p:nvPr/>
          </p:nvSpPr>
          <p:spPr bwMode="auto">
            <a:xfrm>
              <a:off x="356140" y="448397"/>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5" name="Freeform 545">
              <a:extLst>
                <a:ext uri="{FF2B5EF4-FFF2-40B4-BE49-F238E27FC236}">
                  <a16:creationId xmlns:a16="http://schemas.microsoft.com/office/drawing/2014/main" id="{B56AAEDE-24D7-4386-7458-0998CEA74B52}"/>
                </a:ext>
              </a:extLst>
            </p:cNvPr>
            <p:cNvSpPr>
              <a:spLocks/>
            </p:cNvSpPr>
            <p:nvPr/>
          </p:nvSpPr>
          <p:spPr bwMode="auto">
            <a:xfrm>
              <a:off x="284772" y="519765"/>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6" name="Freeform 546">
              <a:extLst>
                <a:ext uri="{FF2B5EF4-FFF2-40B4-BE49-F238E27FC236}">
                  <a16:creationId xmlns:a16="http://schemas.microsoft.com/office/drawing/2014/main" id="{CD0919A5-7F09-7618-DC57-36A3ACDDF3BB}"/>
                </a:ext>
              </a:extLst>
            </p:cNvPr>
            <p:cNvSpPr>
              <a:spLocks/>
            </p:cNvSpPr>
            <p:nvPr/>
          </p:nvSpPr>
          <p:spPr bwMode="auto">
            <a:xfrm>
              <a:off x="213405" y="591132"/>
              <a:ext cx="48278" cy="46179"/>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7" name="Freeform 558">
              <a:extLst>
                <a:ext uri="{FF2B5EF4-FFF2-40B4-BE49-F238E27FC236}">
                  <a16:creationId xmlns:a16="http://schemas.microsoft.com/office/drawing/2014/main" id="{BE8D593F-787D-83B8-B565-D4E4E60BC6C8}"/>
                </a:ext>
              </a:extLst>
            </p:cNvPr>
            <p:cNvSpPr>
              <a:spLocks/>
            </p:cNvSpPr>
            <p:nvPr/>
          </p:nvSpPr>
          <p:spPr bwMode="auto">
            <a:xfrm>
              <a:off x="723473" y="-36482"/>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8" name="Freeform 559">
              <a:extLst>
                <a:ext uri="{FF2B5EF4-FFF2-40B4-BE49-F238E27FC236}">
                  <a16:creationId xmlns:a16="http://schemas.microsoft.com/office/drawing/2014/main" id="{F75865B6-2CA2-109D-3D2A-C608398389AC}"/>
                </a:ext>
              </a:extLst>
            </p:cNvPr>
            <p:cNvSpPr>
              <a:spLocks/>
            </p:cNvSpPr>
            <p:nvPr/>
          </p:nvSpPr>
          <p:spPr bwMode="auto">
            <a:xfrm>
              <a:off x="652105" y="3488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9" name="Oval 560">
              <a:extLst>
                <a:ext uri="{FF2B5EF4-FFF2-40B4-BE49-F238E27FC236}">
                  <a16:creationId xmlns:a16="http://schemas.microsoft.com/office/drawing/2014/main" id="{CB9916F1-AB4A-583A-4B01-08A144696B4F}"/>
                </a:ext>
              </a:extLst>
            </p:cNvPr>
            <p:cNvSpPr>
              <a:spLocks noChangeArrowheads="1"/>
            </p:cNvSpPr>
            <p:nvPr/>
          </p:nvSpPr>
          <p:spPr bwMode="auto">
            <a:xfrm>
              <a:off x="582837" y="108352"/>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0" name="Oval 561">
              <a:extLst>
                <a:ext uri="{FF2B5EF4-FFF2-40B4-BE49-F238E27FC236}">
                  <a16:creationId xmlns:a16="http://schemas.microsoft.com/office/drawing/2014/main" id="{B5376169-C494-4BD6-66D9-A5ACDEA737DE}"/>
                </a:ext>
              </a:extLst>
            </p:cNvPr>
            <p:cNvSpPr>
              <a:spLocks noChangeArrowheads="1"/>
            </p:cNvSpPr>
            <p:nvPr/>
          </p:nvSpPr>
          <p:spPr bwMode="auto">
            <a:xfrm>
              <a:off x="511469" y="179719"/>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1" name="Freeform 562">
              <a:extLst>
                <a:ext uri="{FF2B5EF4-FFF2-40B4-BE49-F238E27FC236}">
                  <a16:creationId xmlns:a16="http://schemas.microsoft.com/office/drawing/2014/main" id="{8102451F-96B3-BAF8-3166-8B2E81F10095}"/>
                </a:ext>
              </a:extLst>
            </p:cNvPr>
            <p:cNvSpPr>
              <a:spLocks/>
            </p:cNvSpPr>
            <p:nvPr/>
          </p:nvSpPr>
          <p:spPr bwMode="auto">
            <a:xfrm>
              <a:off x="440102" y="248988"/>
              <a:ext cx="46179"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2" name="Freeform 563">
              <a:extLst>
                <a:ext uri="{FF2B5EF4-FFF2-40B4-BE49-F238E27FC236}">
                  <a16:creationId xmlns:a16="http://schemas.microsoft.com/office/drawing/2014/main" id="{B41D3A78-0368-BA96-E0F2-A32916FE941A}"/>
                </a:ext>
              </a:extLst>
            </p:cNvPr>
            <p:cNvSpPr>
              <a:spLocks/>
            </p:cNvSpPr>
            <p:nvPr/>
          </p:nvSpPr>
          <p:spPr bwMode="auto">
            <a:xfrm>
              <a:off x="368734" y="31825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3" name="Freeform 564">
              <a:extLst>
                <a:ext uri="{FF2B5EF4-FFF2-40B4-BE49-F238E27FC236}">
                  <a16:creationId xmlns:a16="http://schemas.microsoft.com/office/drawing/2014/main" id="{C4766303-AE74-9407-46BF-85AA8590A091}"/>
                </a:ext>
              </a:extLst>
            </p:cNvPr>
            <p:cNvSpPr>
              <a:spLocks/>
            </p:cNvSpPr>
            <p:nvPr/>
          </p:nvSpPr>
          <p:spPr bwMode="auto">
            <a:xfrm>
              <a:off x="297367" y="389624"/>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4" name="Freeform 565">
              <a:extLst>
                <a:ext uri="{FF2B5EF4-FFF2-40B4-BE49-F238E27FC236}">
                  <a16:creationId xmlns:a16="http://schemas.microsoft.com/office/drawing/2014/main" id="{CE1E6F12-DBD1-0023-B4E7-9BFA6BAB6A96}"/>
                </a:ext>
              </a:extLst>
            </p:cNvPr>
            <p:cNvSpPr>
              <a:spLocks/>
            </p:cNvSpPr>
            <p:nvPr/>
          </p:nvSpPr>
          <p:spPr bwMode="auto">
            <a:xfrm>
              <a:off x="225999" y="46099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5" name="Freeform 566">
              <a:extLst>
                <a:ext uri="{FF2B5EF4-FFF2-40B4-BE49-F238E27FC236}">
                  <a16:creationId xmlns:a16="http://schemas.microsoft.com/office/drawing/2014/main" id="{575D266F-DDA8-FD70-4B8A-9ACE923E6A4A}"/>
                </a:ext>
              </a:extLst>
            </p:cNvPr>
            <p:cNvSpPr>
              <a:spLocks/>
            </p:cNvSpPr>
            <p:nvPr/>
          </p:nvSpPr>
          <p:spPr bwMode="auto">
            <a:xfrm>
              <a:off x="154631" y="532359"/>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6" name="Freeform 578">
              <a:extLst>
                <a:ext uri="{FF2B5EF4-FFF2-40B4-BE49-F238E27FC236}">
                  <a16:creationId xmlns:a16="http://schemas.microsoft.com/office/drawing/2014/main" id="{125CE159-6DCA-CA27-7DDA-981ACC9A4AD7}"/>
                </a:ext>
              </a:extLst>
            </p:cNvPr>
            <p:cNvSpPr>
              <a:spLocks/>
            </p:cNvSpPr>
            <p:nvPr/>
          </p:nvSpPr>
          <p:spPr bwMode="auto">
            <a:xfrm>
              <a:off x="664700" y="-93157"/>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7" name="Freeform 579">
              <a:extLst>
                <a:ext uri="{FF2B5EF4-FFF2-40B4-BE49-F238E27FC236}">
                  <a16:creationId xmlns:a16="http://schemas.microsoft.com/office/drawing/2014/main" id="{A8FFCA21-C4C9-F7F3-2970-D912D8F6FC0D}"/>
                </a:ext>
              </a:extLst>
            </p:cNvPr>
            <p:cNvSpPr>
              <a:spLocks/>
            </p:cNvSpPr>
            <p:nvPr/>
          </p:nvSpPr>
          <p:spPr bwMode="auto">
            <a:xfrm>
              <a:off x="593332" y="-2388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8" name="Freeform 580">
              <a:extLst>
                <a:ext uri="{FF2B5EF4-FFF2-40B4-BE49-F238E27FC236}">
                  <a16:creationId xmlns:a16="http://schemas.microsoft.com/office/drawing/2014/main" id="{B22A6798-D125-9871-8124-3588620853A0}"/>
                </a:ext>
              </a:extLst>
            </p:cNvPr>
            <p:cNvSpPr>
              <a:spLocks/>
            </p:cNvSpPr>
            <p:nvPr/>
          </p:nvSpPr>
          <p:spPr bwMode="auto">
            <a:xfrm>
              <a:off x="524064" y="47479"/>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9" name="Freeform 581">
              <a:extLst>
                <a:ext uri="{FF2B5EF4-FFF2-40B4-BE49-F238E27FC236}">
                  <a16:creationId xmlns:a16="http://schemas.microsoft.com/office/drawing/2014/main" id="{03CC8649-501B-C9C6-2B3F-144EECA96B4B}"/>
                </a:ext>
              </a:extLst>
            </p:cNvPr>
            <p:cNvSpPr>
              <a:spLocks/>
            </p:cNvSpPr>
            <p:nvPr/>
          </p:nvSpPr>
          <p:spPr bwMode="auto">
            <a:xfrm>
              <a:off x="452696" y="11884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0" name="Freeform 582">
              <a:extLst>
                <a:ext uri="{FF2B5EF4-FFF2-40B4-BE49-F238E27FC236}">
                  <a16:creationId xmlns:a16="http://schemas.microsoft.com/office/drawing/2014/main" id="{5FE625A6-520C-4793-2C4D-1C94C7B93F6A}"/>
                </a:ext>
              </a:extLst>
            </p:cNvPr>
            <p:cNvSpPr>
              <a:spLocks/>
            </p:cNvSpPr>
            <p:nvPr/>
          </p:nvSpPr>
          <p:spPr bwMode="auto">
            <a:xfrm>
              <a:off x="381328" y="190214"/>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1" name="Oval 583">
              <a:extLst>
                <a:ext uri="{FF2B5EF4-FFF2-40B4-BE49-F238E27FC236}">
                  <a16:creationId xmlns:a16="http://schemas.microsoft.com/office/drawing/2014/main" id="{33F1ED4C-6BF8-761D-917E-5BF8657A57ED}"/>
                </a:ext>
              </a:extLst>
            </p:cNvPr>
            <p:cNvSpPr>
              <a:spLocks noChangeArrowheads="1"/>
            </p:cNvSpPr>
            <p:nvPr/>
          </p:nvSpPr>
          <p:spPr bwMode="auto">
            <a:xfrm>
              <a:off x="312060" y="263681"/>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2" name="Freeform 584">
              <a:extLst>
                <a:ext uri="{FF2B5EF4-FFF2-40B4-BE49-F238E27FC236}">
                  <a16:creationId xmlns:a16="http://schemas.microsoft.com/office/drawing/2014/main" id="{DEDAB198-A4B4-DDF8-21F2-25C33ABF518C}"/>
                </a:ext>
              </a:extLst>
            </p:cNvPr>
            <p:cNvSpPr>
              <a:spLocks/>
            </p:cNvSpPr>
            <p:nvPr/>
          </p:nvSpPr>
          <p:spPr bwMode="auto">
            <a:xfrm>
              <a:off x="238593" y="332950"/>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3" name="Freeform 585">
              <a:extLst>
                <a:ext uri="{FF2B5EF4-FFF2-40B4-BE49-F238E27FC236}">
                  <a16:creationId xmlns:a16="http://schemas.microsoft.com/office/drawing/2014/main" id="{EC188A2F-2D80-73F2-BF06-79699985CD62}"/>
                </a:ext>
              </a:extLst>
            </p:cNvPr>
            <p:cNvSpPr>
              <a:spLocks/>
            </p:cNvSpPr>
            <p:nvPr/>
          </p:nvSpPr>
          <p:spPr bwMode="auto">
            <a:xfrm>
              <a:off x="167226" y="404317"/>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4" name="Freeform 586">
              <a:extLst>
                <a:ext uri="{FF2B5EF4-FFF2-40B4-BE49-F238E27FC236}">
                  <a16:creationId xmlns:a16="http://schemas.microsoft.com/office/drawing/2014/main" id="{699E8E68-988C-32D1-3AB3-F8A2D7E059AB}"/>
                </a:ext>
              </a:extLst>
            </p:cNvPr>
            <p:cNvSpPr>
              <a:spLocks/>
            </p:cNvSpPr>
            <p:nvPr/>
          </p:nvSpPr>
          <p:spPr bwMode="auto">
            <a:xfrm>
              <a:off x="97957" y="47358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5" name="Freeform 598">
              <a:extLst>
                <a:ext uri="{FF2B5EF4-FFF2-40B4-BE49-F238E27FC236}">
                  <a16:creationId xmlns:a16="http://schemas.microsoft.com/office/drawing/2014/main" id="{565C55CF-C135-9AA4-C48D-96951544B9C8}"/>
                </a:ext>
              </a:extLst>
            </p:cNvPr>
            <p:cNvSpPr>
              <a:spLocks/>
            </p:cNvSpPr>
            <p:nvPr/>
          </p:nvSpPr>
          <p:spPr bwMode="auto">
            <a:xfrm>
              <a:off x="608025" y="-151930"/>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6" name="Freeform 599">
              <a:extLst>
                <a:ext uri="{FF2B5EF4-FFF2-40B4-BE49-F238E27FC236}">
                  <a16:creationId xmlns:a16="http://schemas.microsoft.com/office/drawing/2014/main" id="{8BD9DDCD-CC2B-A1D9-9031-DB3F60B23D99}"/>
                </a:ext>
              </a:extLst>
            </p:cNvPr>
            <p:cNvSpPr>
              <a:spLocks/>
            </p:cNvSpPr>
            <p:nvPr/>
          </p:nvSpPr>
          <p:spPr bwMode="auto">
            <a:xfrm>
              <a:off x="536658" y="-80562"/>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7" name="Freeform 600">
              <a:extLst>
                <a:ext uri="{FF2B5EF4-FFF2-40B4-BE49-F238E27FC236}">
                  <a16:creationId xmlns:a16="http://schemas.microsoft.com/office/drawing/2014/main" id="{A3F4C5A3-2CE4-053E-B4ED-058ACE8E8C85}"/>
                </a:ext>
              </a:extLst>
            </p:cNvPr>
            <p:cNvSpPr>
              <a:spLocks/>
            </p:cNvSpPr>
            <p:nvPr/>
          </p:nvSpPr>
          <p:spPr bwMode="auto">
            <a:xfrm>
              <a:off x="465290" y="-919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8" name="Freeform 601">
              <a:extLst>
                <a:ext uri="{FF2B5EF4-FFF2-40B4-BE49-F238E27FC236}">
                  <a16:creationId xmlns:a16="http://schemas.microsoft.com/office/drawing/2014/main" id="{D412C261-1395-FC70-660F-13BF4607E0FE}"/>
                </a:ext>
              </a:extLst>
            </p:cNvPr>
            <p:cNvSpPr>
              <a:spLocks/>
            </p:cNvSpPr>
            <p:nvPr/>
          </p:nvSpPr>
          <p:spPr bwMode="auto">
            <a:xfrm>
              <a:off x="393923" y="62173"/>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9" name="Freeform 602">
              <a:extLst>
                <a:ext uri="{FF2B5EF4-FFF2-40B4-BE49-F238E27FC236}">
                  <a16:creationId xmlns:a16="http://schemas.microsoft.com/office/drawing/2014/main" id="{654C88B9-7E58-3016-96A2-F5915B146FB7}"/>
                </a:ext>
              </a:extLst>
            </p:cNvPr>
            <p:cNvSpPr>
              <a:spLocks/>
            </p:cNvSpPr>
            <p:nvPr/>
          </p:nvSpPr>
          <p:spPr bwMode="auto">
            <a:xfrm>
              <a:off x="322555" y="13144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0" name="Oval 603">
              <a:extLst>
                <a:ext uri="{FF2B5EF4-FFF2-40B4-BE49-F238E27FC236}">
                  <a16:creationId xmlns:a16="http://schemas.microsoft.com/office/drawing/2014/main" id="{ADFA4A2D-5B47-3641-89A9-1E453BAE93F1}"/>
                </a:ext>
              </a:extLst>
            </p:cNvPr>
            <p:cNvSpPr>
              <a:spLocks noChangeArrowheads="1"/>
            </p:cNvSpPr>
            <p:nvPr/>
          </p:nvSpPr>
          <p:spPr bwMode="auto">
            <a:xfrm>
              <a:off x="255386" y="204908"/>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1" name="Oval 604">
              <a:extLst>
                <a:ext uri="{FF2B5EF4-FFF2-40B4-BE49-F238E27FC236}">
                  <a16:creationId xmlns:a16="http://schemas.microsoft.com/office/drawing/2014/main" id="{BB02B951-C161-1320-4C0E-784482FDB740}"/>
                </a:ext>
              </a:extLst>
            </p:cNvPr>
            <p:cNvSpPr>
              <a:spLocks noChangeArrowheads="1"/>
            </p:cNvSpPr>
            <p:nvPr/>
          </p:nvSpPr>
          <p:spPr bwMode="auto">
            <a:xfrm>
              <a:off x="184018" y="276275"/>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2" name="Freeform 605">
              <a:extLst>
                <a:ext uri="{FF2B5EF4-FFF2-40B4-BE49-F238E27FC236}">
                  <a16:creationId xmlns:a16="http://schemas.microsoft.com/office/drawing/2014/main" id="{DE69210E-1BCC-1FC8-C95F-4A916BE29427}"/>
                </a:ext>
              </a:extLst>
            </p:cNvPr>
            <p:cNvSpPr>
              <a:spLocks/>
            </p:cNvSpPr>
            <p:nvPr/>
          </p:nvSpPr>
          <p:spPr bwMode="auto">
            <a:xfrm>
              <a:off x="110552" y="345544"/>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3" name="Freeform 606">
              <a:extLst>
                <a:ext uri="{FF2B5EF4-FFF2-40B4-BE49-F238E27FC236}">
                  <a16:creationId xmlns:a16="http://schemas.microsoft.com/office/drawing/2014/main" id="{9CD88471-9D47-FE97-9E85-3FF0F53F180D}"/>
                </a:ext>
              </a:extLst>
            </p:cNvPr>
            <p:cNvSpPr>
              <a:spLocks/>
            </p:cNvSpPr>
            <p:nvPr/>
          </p:nvSpPr>
          <p:spPr bwMode="auto">
            <a:xfrm>
              <a:off x="39184" y="41691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750" fill="hold"/>
                                        <p:tgtEl>
                                          <p:spTgt spid="2"/>
                                        </p:tgtEl>
                                        <p:attrNameLst>
                                          <p:attrName>ppt_x</p:attrName>
                                        </p:attrNameLst>
                                      </p:cBhvr>
                                      <p:tavLst>
                                        <p:tav tm="0">
                                          <p:val>
                                            <p:strVal val="#ppt_x"/>
                                          </p:val>
                                        </p:tav>
                                        <p:tav tm="100000">
                                          <p:val>
                                            <p:strVal val="#ppt_x"/>
                                          </p:val>
                                        </p:tav>
                                      </p:tavLst>
                                    </p:anim>
                                    <p:anim calcmode="lin" valueType="num">
                                      <p:cBhvr additive="base">
                                        <p:cTn id="8" dur="750" fill="hold"/>
                                        <p:tgtEl>
                                          <p:spTgt spid="2"/>
                                        </p:tgtEl>
                                        <p:attrNameLst>
                                          <p:attrName>ppt_y</p:attrName>
                                        </p:attrNameLst>
                                      </p:cBhvr>
                                      <p:tavLst>
                                        <p:tav tm="0">
                                          <p:val>
                                            <p:strVal val="0-#ppt_h/2"/>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750" fill="hold"/>
                                        <p:tgtEl>
                                          <p:spTgt spid="4"/>
                                        </p:tgtEl>
                                        <p:attrNameLst>
                                          <p:attrName>ppt_x</p:attrName>
                                        </p:attrNameLst>
                                      </p:cBhvr>
                                      <p:tavLst>
                                        <p:tav tm="0">
                                          <p:val>
                                            <p:strVal val="1+#ppt_w/2"/>
                                          </p:val>
                                        </p:tav>
                                        <p:tav tm="100000">
                                          <p:val>
                                            <p:strVal val="#ppt_x"/>
                                          </p:val>
                                        </p:tav>
                                      </p:tavLst>
                                    </p:anim>
                                    <p:anim calcmode="lin" valueType="num">
                                      <p:cBhvr additive="base">
                                        <p:cTn id="12" dur="750" fill="hold"/>
                                        <p:tgtEl>
                                          <p:spTgt spid="4"/>
                                        </p:tgtEl>
                                        <p:attrNameLst>
                                          <p:attrName>ppt_y</p:attrName>
                                        </p:attrNameLst>
                                      </p:cBhvr>
                                      <p:tavLst>
                                        <p:tav tm="0">
                                          <p:val>
                                            <p:strVal val="#ppt_y"/>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86"/>
                                        </p:tgtEl>
                                        <p:attrNameLst>
                                          <p:attrName>style.visibility</p:attrName>
                                        </p:attrNameLst>
                                      </p:cBhvr>
                                      <p:to>
                                        <p:strVal val="visible"/>
                                      </p:to>
                                    </p:set>
                                    <p:anim calcmode="lin" valueType="num">
                                      <p:cBhvr additive="base">
                                        <p:cTn id="15" dur="500" fill="hold"/>
                                        <p:tgtEl>
                                          <p:spTgt spid="286"/>
                                        </p:tgtEl>
                                        <p:attrNameLst>
                                          <p:attrName>ppt_x</p:attrName>
                                        </p:attrNameLst>
                                      </p:cBhvr>
                                      <p:tavLst>
                                        <p:tav tm="0">
                                          <p:val>
                                            <p:strVal val="#ppt_x"/>
                                          </p:val>
                                        </p:tav>
                                        <p:tav tm="100000">
                                          <p:val>
                                            <p:strVal val="#ppt_x"/>
                                          </p:val>
                                        </p:tav>
                                      </p:tavLst>
                                    </p:anim>
                                    <p:anim calcmode="lin" valueType="num">
                                      <p:cBhvr additive="base">
                                        <p:cTn id="16" dur="500" fill="hold"/>
                                        <p:tgtEl>
                                          <p:spTgt spid="28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34"/>
        <p:cNvGrpSpPr/>
        <p:nvPr/>
      </p:nvGrpSpPr>
      <p:grpSpPr>
        <a:xfrm>
          <a:off x="0" y="0"/>
          <a:ext cx="0" cy="0"/>
          <a:chOff x="0" y="0"/>
          <a:chExt cx="0" cy="0"/>
        </a:xfrm>
      </p:grpSpPr>
      <p:sp>
        <p:nvSpPr>
          <p:cNvPr id="35" name="Google Shape;35;p18"/>
          <p:cNvSpPr txBox="1">
            <a:spLocks noGrp="1"/>
          </p:cNvSpPr>
          <p:nvPr>
            <p:ph type="title"/>
          </p:nvPr>
        </p:nvSpPr>
        <p:spPr>
          <a:xfrm>
            <a:off x="723900" y="1971470"/>
            <a:ext cx="6883130" cy="798754"/>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5000"/>
              <a:buFont typeface="Bebas Neue"/>
              <a:buNone/>
              <a:defRPr sz="5000">
                <a:latin typeface="Poppins ExtraBold" panose="00000900000000000000" pitchFamily="2" charset="0"/>
                <a:cs typeface="Poppins ExtraBold" panose="00000900000000000000" pitchFamily="2"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 name="Google Shape;36;p18"/>
          <p:cNvSpPr txBox="1">
            <a:spLocks noGrp="1"/>
          </p:cNvSpPr>
          <p:nvPr>
            <p:ph type="body" idx="1"/>
          </p:nvPr>
        </p:nvSpPr>
        <p:spPr>
          <a:xfrm>
            <a:off x="723900" y="2727185"/>
            <a:ext cx="6883130" cy="449827"/>
          </a:xfrm>
          <a:prstGeom prst="rect">
            <a:avLst/>
          </a:prstGeom>
          <a:noFill/>
          <a:ln>
            <a:noFill/>
          </a:ln>
        </p:spPr>
        <p:txBody>
          <a:bodyPr spcFirstLastPara="1" wrap="square" lIns="91425" tIns="45700" rIns="91425" bIns="45700" anchor="t" anchorCtr="0">
            <a:noAutofit/>
          </a:bodyPr>
          <a:lstStyle>
            <a:lvl1pPr marL="0" lvl="0" indent="-228600" algn="l">
              <a:lnSpc>
                <a:spcPct val="90000"/>
              </a:lnSpc>
              <a:spcBef>
                <a:spcPts val="750"/>
              </a:spcBef>
              <a:spcAft>
                <a:spcPts val="0"/>
              </a:spcAft>
              <a:buClr>
                <a:schemeClr val="dk1"/>
              </a:buClr>
              <a:buSzPts val="1600"/>
              <a:buNone/>
              <a:defRPr sz="1600">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sp>
        <p:nvSpPr>
          <p:cNvPr id="37" name="Google Shape;37;p18"/>
          <p:cNvSpPr txBox="1">
            <a:spLocks noGrp="1"/>
          </p:cNvSpPr>
          <p:nvPr>
            <p:ph type="body" idx="2"/>
          </p:nvPr>
        </p:nvSpPr>
        <p:spPr>
          <a:xfrm>
            <a:off x="723901" y="974767"/>
            <a:ext cx="1117869" cy="648552"/>
          </a:xfrm>
          <a:prstGeom prst="rect">
            <a:avLst/>
          </a:prstGeom>
          <a:noFill/>
          <a:ln>
            <a:noFill/>
          </a:ln>
        </p:spPr>
        <p:txBody>
          <a:bodyPr spcFirstLastPara="1" wrap="square" lIns="91425" tIns="45700" rIns="91425" bIns="45700" anchor="t" anchorCtr="0">
            <a:noAutofit/>
          </a:bodyPr>
          <a:lstStyle>
            <a:lvl1pPr marL="0" lvl="0" indent="-228600" algn="l">
              <a:lnSpc>
                <a:spcPct val="90000"/>
              </a:lnSpc>
              <a:spcBef>
                <a:spcPts val="750"/>
              </a:spcBef>
              <a:spcAft>
                <a:spcPts val="0"/>
              </a:spcAft>
              <a:buClr>
                <a:schemeClr val="dk1"/>
              </a:buClr>
              <a:buSzPts val="5000"/>
              <a:buNone/>
              <a:defRPr sz="5000">
                <a:solidFill>
                  <a:schemeClr val="dk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grpSp>
        <p:nvGrpSpPr>
          <p:cNvPr id="267" name="Group 888">
            <a:extLst>
              <a:ext uri="{FF2B5EF4-FFF2-40B4-BE49-F238E27FC236}">
                <a16:creationId xmlns:a16="http://schemas.microsoft.com/office/drawing/2014/main" id="{124B21BF-B8A0-FB80-C279-B215D92FD9CC}"/>
              </a:ext>
            </a:extLst>
          </p:cNvPr>
          <p:cNvGrpSpPr/>
          <p:nvPr userDrawn="1"/>
        </p:nvGrpSpPr>
        <p:grpSpPr>
          <a:xfrm flipH="1" flipV="1">
            <a:off x="7203958" y="-155157"/>
            <a:ext cx="2187206" cy="2789633"/>
            <a:chOff x="3700202" y="2700338"/>
            <a:chExt cx="1654175" cy="2109788"/>
          </a:xfrm>
        </p:grpSpPr>
        <p:sp>
          <p:nvSpPr>
            <p:cNvPr id="268" name="Freeform 880">
              <a:extLst>
                <a:ext uri="{FF2B5EF4-FFF2-40B4-BE49-F238E27FC236}">
                  <a16:creationId xmlns:a16="http://schemas.microsoft.com/office/drawing/2014/main" id="{F5793FBE-42E5-3D77-A19B-25186F2CB9E9}"/>
                </a:ext>
              </a:extLst>
            </p:cNvPr>
            <p:cNvSpPr>
              <a:spLocks/>
            </p:cNvSpPr>
            <p:nvPr/>
          </p:nvSpPr>
          <p:spPr bwMode="auto">
            <a:xfrm>
              <a:off x="3700202" y="2700338"/>
              <a:ext cx="1654175" cy="2109788"/>
            </a:xfrm>
            <a:custGeom>
              <a:avLst/>
              <a:gdLst>
                <a:gd name="T0" fmla="*/ 50004 w 50004"/>
                <a:gd name="T1" fmla="*/ 50004 h 63780"/>
                <a:gd name="T2" fmla="*/ 0 w 50004"/>
                <a:gd name="T3" fmla="*/ 0 h 63780"/>
                <a:gd name="T4" fmla="*/ 79 w 50004"/>
                <a:gd name="T5" fmla="*/ 29993 h 63780"/>
                <a:gd name="T6" fmla="*/ 33867 w 50004"/>
                <a:gd name="T7" fmla="*/ 63780 h 63780"/>
                <a:gd name="T8" fmla="*/ 50001 w 50004"/>
                <a:gd name="T9" fmla="*/ 63703 h 63780"/>
                <a:gd name="T10" fmla="*/ 50004 w 50004"/>
                <a:gd name="T11" fmla="*/ 50004 h 63780"/>
              </a:gdLst>
              <a:ahLst/>
              <a:cxnLst>
                <a:cxn ang="0">
                  <a:pos x="T0" y="T1"/>
                </a:cxn>
                <a:cxn ang="0">
                  <a:pos x="T2" y="T3"/>
                </a:cxn>
                <a:cxn ang="0">
                  <a:pos x="T4" y="T5"/>
                </a:cxn>
                <a:cxn ang="0">
                  <a:pos x="T6" y="T7"/>
                </a:cxn>
                <a:cxn ang="0">
                  <a:pos x="T8" y="T9"/>
                </a:cxn>
                <a:cxn ang="0">
                  <a:pos x="T10" y="T11"/>
                </a:cxn>
              </a:cxnLst>
              <a:rect l="0" t="0" r="r" b="b"/>
              <a:pathLst>
                <a:path w="50004" h="63780">
                  <a:moveTo>
                    <a:pt x="50004" y="50004"/>
                  </a:moveTo>
                  <a:lnTo>
                    <a:pt x="0" y="0"/>
                  </a:lnTo>
                  <a:lnTo>
                    <a:pt x="79" y="29993"/>
                  </a:lnTo>
                  <a:lnTo>
                    <a:pt x="33867" y="63780"/>
                  </a:lnTo>
                  <a:lnTo>
                    <a:pt x="50001" y="63703"/>
                  </a:lnTo>
                  <a:lnTo>
                    <a:pt x="50004" y="50004"/>
                  </a:ln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9" name="Freeform 882">
              <a:extLst>
                <a:ext uri="{FF2B5EF4-FFF2-40B4-BE49-F238E27FC236}">
                  <a16:creationId xmlns:a16="http://schemas.microsoft.com/office/drawing/2014/main" id="{68537F61-9193-3F88-5AC6-61DD0C0DED69}"/>
                </a:ext>
              </a:extLst>
            </p:cNvPr>
            <p:cNvSpPr>
              <a:spLocks/>
            </p:cNvSpPr>
            <p:nvPr/>
          </p:nvSpPr>
          <p:spPr bwMode="auto">
            <a:xfrm>
              <a:off x="3703377" y="3690938"/>
              <a:ext cx="1117600" cy="1117600"/>
            </a:xfrm>
            <a:custGeom>
              <a:avLst/>
              <a:gdLst>
                <a:gd name="T0" fmla="*/ 0 w 33788"/>
                <a:gd name="T1" fmla="*/ 0 h 33787"/>
                <a:gd name="T2" fmla="*/ 33788 w 33788"/>
                <a:gd name="T3" fmla="*/ 33787 h 33787"/>
                <a:gd name="T4" fmla="*/ 36 w 33788"/>
                <a:gd name="T5" fmla="*/ 33751 h 33787"/>
                <a:gd name="T6" fmla="*/ 0 w 33788"/>
                <a:gd name="T7" fmla="*/ 0 h 33787"/>
              </a:gdLst>
              <a:ahLst/>
              <a:cxnLst>
                <a:cxn ang="0">
                  <a:pos x="T0" y="T1"/>
                </a:cxn>
                <a:cxn ang="0">
                  <a:pos x="T2" y="T3"/>
                </a:cxn>
                <a:cxn ang="0">
                  <a:pos x="T4" y="T5"/>
                </a:cxn>
                <a:cxn ang="0">
                  <a:pos x="T6" y="T7"/>
                </a:cxn>
              </a:cxnLst>
              <a:rect l="0" t="0" r="r" b="b"/>
              <a:pathLst>
                <a:path w="33788" h="33787">
                  <a:moveTo>
                    <a:pt x="0" y="0"/>
                  </a:moveTo>
                  <a:lnTo>
                    <a:pt x="33788" y="33787"/>
                  </a:lnTo>
                  <a:lnTo>
                    <a:pt x="36" y="33751"/>
                  </a:lnTo>
                  <a:lnTo>
                    <a:pt x="0" y="0"/>
                  </a:lnTo>
                  <a:close/>
                </a:path>
              </a:pathLst>
            </a:custGeom>
            <a:solidFill>
              <a:schemeClr val="bg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0" name="Freeform 883">
              <a:extLst>
                <a:ext uri="{FF2B5EF4-FFF2-40B4-BE49-F238E27FC236}">
                  <a16:creationId xmlns:a16="http://schemas.microsoft.com/office/drawing/2014/main" id="{F08FB566-D591-44F7-228F-29F45FFE9366}"/>
                </a:ext>
              </a:extLst>
            </p:cNvPr>
            <p:cNvSpPr>
              <a:spLocks/>
            </p:cNvSpPr>
            <p:nvPr/>
          </p:nvSpPr>
          <p:spPr bwMode="auto">
            <a:xfrm>
              <a:off x="4057390" y="3656013"/>
              <a:ext cx="935038" cy="652463"/>
            </a:xfrm>
            <a:custGeom>
              <a:avLst/>
              <a:gdLst>
                <a:gd name="T0" fmla="*/ 0 w 28281"/>
                <a:gd name="T1" fmla="*/ 5276 h 19728"/>
                <a:gd name="T2" fmla="*/ 0 w 28281"/>
                <a:gd name="T3" fmla="*/ 5276 h 19728"/>
                <a:gd name="T4" fmla="*/ 19104 w 28281"/>
                <a:gd name="T5" fmla="*/ 5276 h 19728"/>
                <a:gd name="T6" fmla="*/ 28281 w 28281"/>
                <a:gd name="T7" fmla="*/ 14453 h 19728"/>
                <a:gd name="T8" fmla="*/ 28281 w 28281"/>
                <a:gd name="T9" fmla="*/ 14453 h 19728"/>
                <a:gd name="T10" fmla="*/ 9177 w 28281"/>
                <a:gd name="T11" fmla="*/ 14453 h 19728"/>
                <a:gd name="T12" fmla="*/ 0 w 28281"/>
                <a:gd name="T13" fmla="*/ 5276 h 19728"/>
              </a:gdLst>
              <a:ahLst/>
              <a:cxnLst>
                <a:cxn ang="0">
                  <a:pos x="T0" y="T1"/>
                </a:cxn>
                <a:cxn ang="0">
                  <a:pos x="T2" y="T3"/>
                </a:cxn>
                <a:cxn ang="0">
                  <a:pos x="T4" y="T5"/>
                </a:cxn>
                <a:cxn ang="0">
                  <a:pos x="T6" y="T7"/>
                </a:cxn>
                <a:cxn ang="0">
                  <a:pos x="T8" y="T9"/>
                </a:cxn>
                <a:cxn ang="0">
                  <a:pos x="T10" y="T11"/>
                </a:cxn>
                <a:cxn ang="0">
                  <a:pos x="T12" y="T13"/>
                </a:cxn>
              </a:cxnLst>
              <a:rect l="0" t="0" r="r" b="b"/>
              <a:pathLst>
                <a:path w="28281" h="19728">
                  <a:moveTo>
                    <a:pt x="0" y="5276"/>
                  </a:moveTo>
                  <a:lnTo>
                    <a:pt x="0" y="5276"/>
                  </a:lnTo>
                  <a:cubicBezTo>
                    <a:pt x="5276" y="0"/>
                    <a:pt x="13829" y="0"/>
                    <a:pt x="19104" y="5276"/>
                  </a:cubicBezTo>
                  <a:lnTo>
                    <a:pt x="28281" y="14453"/>
                  </a:lnTo>
                  <a:lnTo>
                    <a:pt x="28281" y="14453"/>
                  </a:lnTo>
                  <a:cubicBezTo>
                    <a:pt x="23006" y="19728"/>
                    <a:pt x="14453" y="19728"/>
                    <a:pt x="9177" y="14453"/>
                  </a:cubicBezTo>
                  <a:lnTo>
                    <a:pt x="0" y="5276"/>
                  </a:ln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1" name="Freeform 884">
              <a:extLst>
                <a:ext uri="{FF2B5EF4-FFF2-40B4-BE49-F238E27FC236}">
                  <a16:creationId xmlns:a16="http://schemas.microsoft.com/office/drawing/2014/main" id="{518A5A0A-645E-61BA-39D0-E6D290D5309B}"/>
                </a:ext>
              </a:extLst>
            </p:cNvPr>
            <p:cNvSpPr>
              <a:spLocks/>
            </p:cNvSpPr>
            <p:nvPr/>
          </p:nvSpPr>
          <p:spPr bwMode="auto">
            <a:xfrm>
              <a:off x="3746240" y="3967163"/>
              <a:ext cx="935038" cy="652463"/>
            </a:xfrm>
            <a:custGeom>
              <a:avLst/>
              <a:gdLst>
                <a:gd name="T0" fmla="*/ 0 w 28281"/>
                <a:gd name="T1" fmla="*/ 5275 h 19727"/>
                <a:gd name="T2" fmla="*/ 0 w 28281"/>
                <a:gd name="T3" fmla="*/ 5275 h 19727"/>
                <a:gd name="T4" fmla="*/ 19104 w 28281"/>
                <a:gd name="T5" fmla="*/ 5275 h 19727"/>
                <a:gd name="T6" fmla="*/ 28281 w 28281"/>
                <a:gd name="T7" fmla="*/ 14452 h 19727"/>
                <a:gd name="T8" fmla="*/ 28281 w 28281"/>
                <a:gd name="T9" fmla="*/ 14452 h 19727"/>
                <a:gd name="T10" fmla="*/ 9177 w 28281"/>
                <a:gd name="T11" fmla="*/ 14452 h 19727"/>
                <a:gd name="T12" fmla="*/ 0 w 28281"/>
                <a:gd name="T13" fmla="*/ 5275 h 19727"/>
              </a:gdLst>
              <a:ahLst/>
              <a:cxnLst>
                <a:cxn ang="0">
                  <a:pos x="T0" y="T1"/>
                </a:cxn>
                <a:cxn ang="0">
                  <a:pos x="T2" y="T3"/>
                </a:cxn>
                <a:cxn ang="0">
                  <a:pos x="T4" y="T5"/>
                </a:cxn>
                <a:cxn ang="0">
                  <a:pos x="T6" y="T7"/>
                </a:cxn>
                <a:cxn ang="0">
                  <a:pos x="T8" y="T9"/>
                </a:cxn>
                <a:cxn ang="0">
                  <a:pos x="T10" y="T11"/>
                </a:cxn>
                <a:cxn ang="0">
                  <a:pos x="T12" y="T13"/>
                </a:cxn>
              </a:cxnLst>
              <a:rect l="0" t="0" r="r" b="b"/>
              <a:pathLst>
                <a:path w="28281" h="19727">
                  <a:moveTo>
                    <a:pt x="0" y="5275"/>
                  </a:moveTo>
                  <a:lnTo>
                    <a:pt x="0" y="5275"/>
                  </a:lnTo>
                  <a:cubicBezTo>
                    <a:pt x="5275" y="0"/>
                    <a:pt x="13828" y="0"/>
                    <a:pt x="19104" y="5275"/>
                  </a:cubicBezTo>
                  <a:lnTo>
                    <a:pt x="28281" y="14452"/>
                  </a:lnTo>
                  <a:lnTo>
                    <a:pt x="28281" y="14452"/>
                  </a:lnTo>
                  <a:cubicBezTo>
                    <a:pt x="23005" y="19727"/>
                    <a:pt x="14452" y="19727"/>
                    <a:pt x="9177" y="14452"/>
                  </a:cubicBezTo>
                  <a:lnTo>
                    <a:pt x="0" y="5275"/>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2" name="Freeform 885">
              <a:extLst>
                <a:ext uri="{FF2B5EF4-FFF2-40B4-BE49-F238E27FC236}">
                  <a16:creationId xmlns:a16="http://schemas.microsoft.com/office/drawing/2014/main" id="{1EDC180E-67D3-EC7F-35F3-02908C8CE3ED}"/>
                </a:ext>
              </a:extLst>
            </p:cNvPr>
            <p:cNvSpPr>
              <a:spLocks/>
            </p:cNvSpPr>
            <p:nvPr/>
          </p:nvSpPr>
          <p:spPr bwMode="auto">
            <a:xfrm>
              <a:off x="4128827" y="3976688"/>
              <a:ext cx="401638" cy="401638"/>
            </a:xfrm>
            <a:custGeom>
              <a:avLst/>
              <a:gdLst>
                <a:gd name="T0" fmla="*/ 2647 w 12133"/>
                <a:gd name="T1" fmla="*/ 9486 h 12133"/>
                <a:gd name="T2" fmla="*/ 12133 w 12133"/>
                <a:gd name="T3" fmla="*/ 9597 h 12133"/>
                <a:gd name="T4" fmla="*/ 2536 w 12133"/>
                <a:gd name="T5" fmla="*/ 0 h 12133"/>
                <a:gd name="T6" fmla="*/ 2647 w 12133"/>
                <a:gd name="T7" fmla="*/ 9486 h 12133"/>
              </a:gdLst>
              <a:ahLst/>
              <a:cxnLst>
                <a:cxn ang="0">
                  <a:pos x="T0" y="T1"/>
                </a:cxn>
                <a:cxn ang="0">
                  <a:pos x="T2" y="T3"/>
                </a:cxn>
                <a:cxn ang="0">
                  <a:pos x="T4" y="T5"/>
                </a:cxn>
                <a:cxn ang="0">
                  <a:pos x="T6" y="T7"/>
                </a:cxn>
              </a:cxnLst>
              <a:rect l="0" t="0" r="r" b="b"/>
              <a:pathLst>
                <a:path w="12133" h="12133">
                  <a:moveTo>
                    <a:pt x="2647" y="9486"/>
                  </a:moveTo>
                  <a:cubicBezTo>
                    <a:pt x="5261" y="12100"/>
                    <a:pt x="9471" y="12133"/>
                    <a:pt x="12133" y="9597"/>
                  </a:cubicBezTo>
                  <a:lnTo>
                    <a:pt x="2536" y="0"/>
                  </a:lnTo>
                  <a:cubicBezTo>
                    <a:pt x="0" y="2662"/>
                    <a:pt x="33" y="6872"/>
                    <a:pt x="2647" y="9486"/>
                  </a:cubicBez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3" name="Freeform 886">
              <a:extLst>
                <a:ext uri="{FF2B5EF4-FFF2-40B4-BE49-F238E27FC236}">
                  <a16:creationId xmlns:a16="http://schemas.microsoft.com/office/drawing/2014/main" id="{4FFC3B9B-85C9-76C7-6105-21869224F73F}"/>
                </a:ext>
              </a:extLst>
            </p:cNvPr>
            <p:cNvSpPr>
              <a:spLocks/>
            </p:cNvSpPr>
            <p:nvPr/>
          </p:nvSpPr>
          <p:spPr bwMode="auto">
            <a:xfrm>
              <a:off x="4211377" y="3895725"/>
              <a:ext cx="401638" cy="401638"/>
            </a:xfrm>
            <a:custGeom>
              <a:avLst/>
              <a:gdLst>
                <a:gd name="T0" fmla="*/ 9486 w 12133"/>
                <a:gd name="T1" fmla="*/ 2647 h 12133"/>
                <a:gd name="T2" fmla="*/ 0 w 12133"/>
                <a:gd name="T3" fmla="*/ 2536 h 12133"/>
                <a:gd name="T4" fmla="*/ 9597 w 12133"/>
                <a:gd name="T5" fmla="*/ 12133 h 12133"/>
                <a:gd name="T6" fmla="*/ 9486 w 12133"/>
                <a:gd name="T7" fmla="*/ 2647 h 12133"/>
              </a:gdLst>
              <a:ahLst/>
              <a:cxnLst>
                <a:cxn ang="0">
                  <a:pos x="T0" y="T1"/>
                </a:cxn>
                <a:cxn ang="0">
                  <a:pos x="T2" y="T3"/>
                </a:cxn>
                <a:cxn ang="0">
                  <a:pos x="T4" y="T5"/>
                </a:cxn>
                <a:cxn ang="0">
                  <a:pos x="T6" y="T7"/>
                </a:cxn>
              </a:cxnLst>
              <a:rect l="0" t="0" r="r" b="b"/>
              <a:pathLst>
                <a:path w="12133" h="12133">
                  <a:moveTo>
                    <a:pt x="9486" y="2647"/>
                  </a:moveTo>
                  <a:cubicBezTo>
                    <a:pt x="6872" y="33"/>
                    <a:pt x="2662" y="0"/>
                    <a:pt x="0" y="2536"/>
                  </a:cubicBezTo>
                  <a:lnTo>
                    <a:pt x="9597" y="12133"/>
                  </a:lnTo>
                  <a:cubicBezTo>
                    <a:pt x="12133" y="9471"/>
                    <a:pt x="12100" y="5261"/>
                    <a:pt x="9486" y="264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sp>
        <p:nvSpPr>
          <p:cNvPr id="274" name="Freeform 881">
            <a:extLst>
              <a:ext uri="{FF2B5EF4-FFF2-40B4-BE49-F238E27FC236}">
                <a16:creationId xmlns:a16="http://schemas.microsoft.com/office/drawing/2014/main" id="{D4AA97A7-5429-CEA0-F8B7-7BC598B434F9}"/>
              </a:ext>
            </a:extLst>
          </p:cNvPr>
          <p:cNvSpPr>
            <a:spLocks/>
          </p:cNvSpPr>
          <p:nvPr userDrawn="1"/>
        </p:nvSpPr>
        <p:spPr bwMode="auto">
          <a:xfrm rot="5400000">
            <a:off x="7871" y="3678747"/>
            <a:ext cx="740964" cy="740964"/>
          </a:xfrm>
          <a:custGeom>
            <a:avLst/>
            <a:gdLst>
              <a:gd name="T0" fmla="*/ 16944 w 16944"/>
              <a:gd name="T1" fmla="*/ 0 h 16944"/>
              <a:gd name="T2" fmla="*/ 16944 w 16944"/>
              <a:gd name="T3" fmla="*/ 16944 h 16944"/>
              <a:gd name="T4" fmla="*/ 0 w 16944"/>
              <a:gd name="T5" fmla="*/ 16944 h 16944"/>
              <a:gd name="T6" fmla="*/ 0 w 16944"/>
              <a:gd name="T7" fmla="*/ 12436 h 16944"/>
              <a:gd name="T8" fmla="*/ 12435 w 16944"/>
              <a:gd name="T9" fmla="*/ 0 h 16944"/>
              <a:gd name="T10" fmla="*/ 16944 w 16944"/>
              <a:gd name="T11" fmla="*/ 0 h 16944"/>
            </a:gdLst>
            <a:ahLst/>
            <a:cxnLst>
              <a:cxn ang="0">
                <a:pos x="T0" y="T1"/>
              </a:cxn>
              <a:cxn ang="0">
                <a:pos x="T2" y="T3"/>
              </a:cxn>
              <a:cxn ang="0">
                <a:pos x="T4" y="T5"/>
              </a:cxn>
              <a:cxn ang="0">
                <a:pos x="T6" y="T7"/>
              </a:cxn>
              <a:cxn ang="0">
                <a:pos x="T8" y="T9"/>
              </a:cxn>
              <a:cxn ang="0">
                <a:pos x="T10" y="T11"/>
              </a:cxn>
            </a:cxnLst>
            <a:rect l="0" t="0" r="r" b="b"/>
            <a:pathLst>
              <a:path w="16944" h="16944">
                <a:moveTo>
                  <a:pt x="16944" y="0"/>
                </a:moveTo>
                <a:lnTo>
                  <a:pt x="16944" y="16944"/>
                </a:lnTo>
                <a:lnTo>
                  <a:pt x="0" y="16944"/>
                </a:lnTo>
                <a:lnTo>
                  <a:pt x="0" y="12436"/>
                </a:lnTo>
                <a:cubicBezTo>
                  <a:pt x="0" y="5568"/>
                  <a:pt x="5567" y="0"/>
                  <a:pt x="12435" y="0"/>
                </a:cubicBezTo>
                <a:lnTo>
                  <a:pt x="16944" y="0"/>
                </a:ln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nvGrpSpPr>
          <p:cNvPr id="275" name="Group 894">
            <a:extLst>
              <a:ext uri="{FF2B5EF4-FFF2-40B4-BE49-F238E27FC236}">
                <a16:creationId xmlns:a16="http://schemas.microsoft.com/office/drawing/2014/main" id="{6CBFE7F8-CFAD-25A1-ACC7-9D58EF91534C}"/>
              </a:ext>
            </a:extLst>
          </p:cNvPr>
          <p:cNvGrpSpPr/>
          <p:nvPr userDrawn="1"/>
        </p:nvGrpSpPr>
        <p:grpSpPr>
          <a:xfrm>
            <a:off x="-36209" y="4108002"/>
            <a:ext cx="1658248" cy="1282517"/>
            <a:chOff x="5136226" y="2246221"/>
            <a:chExt cx="1254126" cy="969962"/>
          </a:xfrm>
        </p:grpSpPr>
        <p:sp>
          <p:nvSpPr>
            <p:cNvPr id="276" name="Freeform 353">
              <a:extLst>
                <a:ext uri="{FF2B5EF4-FFF2-40B4-BE49-F238E27FC236}">
                  <a16:creationId xmlns:a16="http://schemas.microsoft.com/office/drawing/2014/main" id="{7D5AE591-C2A5-433D-3BA6-DF400F277360}"/>
                </a:ext>
              </a:extLst>
            </p:cNvPr>
            <p:cNvSpPr>
              <a:spLocks/>
            </p:cNvSpPr>
            <p:nvPr/>
          </p:nvSpPr>
          <p:spPr bwMode="auto">
            <a:xfrm>
              <a:off x="5448964" y="2246221"/>
              <a:ext cx="941388" cy="657225"/>
            </a:xfrm>
            <a:custGeom>
              <a:avLst/>
              <a:gdLst>
                <a:gd name="T0" fmla="*/ 0 w 28452"/>
                <a:gd name="T1" fmla="*/ 5307 h 19847"/>
                <a:gd name="T2" fmla="*/ 0 w 28452"/>
                <a:gd name="T3" fmla="*/ 5307 h 19847"/>
                <a:gd name="T4" fmla="*/ 19219 w 28452"/>
                <a:gd name="T5" fmla="*/ 5307 h 19847"/>
                <a:gd name="T6" fmla="*/ 28452 w 28452"/>
                <a:gd name="T7" fmla="*/ 14540 h 19847"/>
                <a:gd name="T8" fmla="*/ 28452 w 28452"/>
                <a:gd name="T9" fmla="*/ 14540 h 19847"/>
                <a:gd name="T10" fmla="*/ 9232 w 28452"/>
                <a:gd name="T11" fmla="*/ 14540 h 19847"/>
                <a:gd name="T12" fmla="*/ 0 w 28452"/>
                <a:gd name="T13" fmla="*/ 5307 h 19847"/>
              </a:gdLst>
              <a:ahLst/>
              <a:cxnLst>
                <a:cxn ang="0">
                  <a:pos x="T0" y="T1"/>
                </a:cxn>
                <a:cxn ang="0">
                  <a:pos x="T2" y="T3"/>
                </a:cxn>
                <a:cxn ang="0">
                  <a:pos x="T4" y="T5"/>
                </a:cxn>
                <a:cxn ang="0">
                  <a:pos x="T6" y="T7"/>
                </a:cxn>
                <a:cxn ang="0">
                  <a:pos x="T8" y="T9"/>
                </a:cxn>
                <a:cxn ang="0">
                  <a:pos x="T10" y="T11"/>
                </a:cxn>
                <a:cxn ang="0">
                  <a:pos x="T12" y="T13"/>
                </a:cxn>
              </a:cxnLst>
              <a:rect l="0" t="0" r="r" b="b"/>
              <a:pathLst>
                <a:path w="28452" h="19847">
                  <a:moveTo>
                    <a:pt x="0" y="5307"/>
                  </a:moveTo>
                  <a:lnTo>
                    <a:pt x="0" y="5307"/>
                  </a:lnTo>
                  <a:cubicBezTo>
                    <a:pt x="5307" y="0"/>
                    <a:pt x="13912" y="0"/>
                    <a:pt x="19219" y="5307"/>
                  </a:cubicBezTo>
                  <a:lnTo>
                    <a:pt x="28452" y="14540"/>
                  </a:lnTo>
                  <a:lnTo>
                    <a:pt x="28452" y="14540"/>
                  </a:lnTo>
                  <a:cubicBezTo>
                    <a:pt x="23144" y="19847"/>
                    <a:pt x="14540" y="19847"/>
                    <a:pt x="9232" y="14540"/>
                  </a:cubicBezTo>
                  <a:lnTo>
                    <a:pt x="0" y="5307"/>
                  </a:ln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7" name="Freeform 354">
              <a:extLst>
                <a:ext uri="{FF2B5EF4-FFF2-40B4-BE49-F238E27FC236}">
                  <a16:creationId xmlns:a16="http://schemas.microsoft.com/office/drawing/2014/main" id="{25615A8C-4865-3F02-670A-C3C3EC0251E4}"/>
                </a:ext>
              </a:extLst>
            </p:cNvPr>
            <p:cNvSpPr>
              <a:spLocks/>
            </p:cNvSpPr>
            <p:nvPr/>
          </p:nvSpPr>
          <p:spPr bwMode="auto">
            <a:xfrm>
              <a:off x="5136226" y="2558958"/>
              <a:ext cx="941388" cy="657225"/>
            </a:xfrm>
            <a:custGeom>
              <a:avLst/>
              <a:gdLst>
                <a:gd name="T0" fmla="*/ 0 w 28452"/>
                <a:gd name="T1" fmla="*/ 5308 h 19847"/>
                <a:gd name="T2" fmla="*/ 0 w 28452"/>
                <a:gd name="T3" fmla="*/ 5308 h 19847"/>
                <a:gd name="T4" fmla="*/ 19220 w 28452"/>
                <a:gd name="T5" fmla="*/ 5307 h 19847"/>
                <a:gd name="T6" fmla="*/ 28452 w 28452"/>
                <a:gd name="T7" fmla="*/ 14540 h 19847"/>
                <a:gd name="T8" fmla="*/ 28452 w 28452"/>
                <a:gd name="T9" fmla="*/ 14540 h 19847"/>
                <a:gd name="T10" fmla="*/ 9233 w 28452"/>
                <a:gd name="T11" fmla="*/ 14540 h 19847"/>
                <a:gd name="T12" fmla="*/ 0 w 28452"/>
                <a:gd name="T13" fmla="*/ 5308 h 19847"/>
              </a:gdLst>
              <a:ahLst/>
              <a:cxnLst>
                <a:cxn ang="0">
                  <a:pos x="T0" y="T1"/>
                </a:cxn>
                <a:cxn ang="0">
                  <a:pos x="T2" y="T3"/>
                </a:cxn>
                <a:cxn ang="0">
                  <a:pos x="T4" y="T5"/>
                </a:cxn>
                <a:cxn ang="0">
                  <a:pos x="T6" y="T7"/>
                </a:cxn>
                <a:cxn ang="0">
                  <a:pos x="T8" y="T9"/>
                </a:cxn>
                <a:cxn ang="0">
                  <a:pos x="T10" y="T11"/>
                </a:cxn>
                <a:cxn ang="0">
                  <a:pos x="T12" y="T13"/>
                </a:cxn>
              </a:cxnLst>
              <a:rect l="0" t="0" r="r" b="b"/>
              <a:pathLst>
                <a:path w="28452" h="19847">
                  <a:moveTo>
                    <a:pt x="0" y="5308"/>
                  </a:moveTo>
                  <a:lnTo>
                    <a:pt x="0" y="5308"/>
                  </a:lnTo>
                  <a:cubicBezTo>
                    <a:pt x="5308" y="0"/>
                    <a:pt x="13912" y="0"/>
                    <a:pt x="19220" y="5307"/>
                  </a:cubicBezTo>
                  <a:lnTo>
                    <a:pt x="28452" y="14540"/>
                  </a:lnTo>
                  <a:lnTo>
                    <a:pt x="28452" y="14540"/>
                  </a:lnTo>
                  <a:cubicBezTo>
                    <a:pt x="23145" y="19847"/>
                    <a:pt x="14540" y="19847"/>
                    <a:pt x="9233" y="14540"/>
                  </a:cubicBezTo>
                  <a:lnTo>
                    <a:pt x="0" y="5308"/>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8" name="Freeform 355">
              <a:extLst>
                <a:ext uri="{FF2B5EF4-FFF2-40B4-BE49-F238E27FC236}">
                  <a16:creationId xmlns:a16="http://schemas.microsoft.com/office/drawing/2014/main" id="{8AD144D0-A80B-8D5F-AA4D-11166CA10577}"/>
                </a:ext>
              </a:extLst>
            </p:cNvPr>
            <p:cNvSpPr>
              <a:spLocks/>
            </p:cNvSpPr>
            <p:nvPr/>
          </p:nvSpPr>
          <p:spPr bwMode="auto">
            <a:xfrm>
              <a:off x="5521989" y="2570071"/>
              <a:ext cx="403225" cy="403225"/>
            </a:xfrm>
            <a:custGeom>
              <a:avLst/>
              <a:gdLst>
                <a:gd name="T0" fmla="*/ 2664 w 12207"/>
                <a:gd name="T1" fmla="*/ 9543 h 12207"/>
                <a:gd name="T2" fmla="*/ 12207 w 12207"/>
                <a:gd name="T3" fmla="*/ 9655 h 12207"/>
                <a:gd name="T4" fmla="*/ 2552 w 12207"/>
                <a:gd name="T5" fmla="*/ 0 h 12207"/>
                <a:gd name="T6" fmla="*/ 2664 w 12207"/>
                <a:gd name="T7" fmla="*/ 9543 h 12207"/>
              </a:gdLst>
              <a:ahLst/>
              <a:cxnLst>
                <a:cxn ang="0">
                  <a:pos x="T0" y="T1"/>
                </a:cxn>
                <a:cxn ang="0">
                  <a:pos x="T2" y="T3"/>
                </a:cxn>
                <a:cxn ang="0">
                  <a:pos x="T4" y="T5"/>
                </a:cxn>
                <a:cxn ang="0">
                  <a:pos x="T6" y="T7"/>
                </a:cxn>
              </a:cxnLst>
              <a:rect l="0" t="0" r="r" b="b"/>
              <a:pathLst>
                <a:path w="12207" h="12207">
                  <a:moveTo>
                    <a:pt x="2664" y="9543"/>
                  </a:moveTo>
                  <a:cubicBezTo>
                    <a:pt x="5293" y="12173"/>
                    <a:pt x="9529" y="12207"/>
                    <a:pt x="12207" y="9655"/>
                  </a:cubicBezTo>
                  <a:lnTo>
                    <a:pt x="2552" y="0"/>
                  </a:lnTo>
                  <a:cubicBezTo>
                    <a:pt x="0" y="2678"/>
                    <a:pt x="34" y="6914"/>
                    <a:pt x="2664" y="9543"/>
                  </a:cubicBez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9" name="Freeform 356">
              <a:extLst>
                <a:ext uri="{FF2B5EF4-FFF2-40B4-BE49-F238E27FC236}">
                  <a16:creationId xmlns:a16="http://schemas.microsoft.com/office/drawing/2014/main" id="{8C77B0C0-76D5-59FF-8142-730973364D29}"/>
                </a:ext>
              </a:extLst>
            </p:cNvPr>
            <p:cNvSpPr>
              <a:spLocks/>
            </p:cNvSpPr>
            <p:nvPr/>
          </p:nvSpPr>
          <p:spPr bwMode="auto">
            <a:xfrm>
              <a:off x="5604539" y="2487521"/>
              <a:ext cx="403225" cy="403225"/>
            </a:xfrm>
            <a:custGeom>
              <a:avLst/>
              <a:gdLst>
                <a:gd name="T0" fmla="*/ 9543 w 12206"/>
                <a:gd name="T1" fmla="*/ 2663 h 12206"/>
                <a:gd name="T2" fmla="*/ 0 w 12206"/>
                <a:gd name="T3" fmla="*/ 2551 h 12206"/>
                <a:gd name="T4" fmla="*/ 9655 w 12206"/>
                <a:gd name="T5" fmla="*/ 12206 h 12206"/>
                <a:gd name="T6" fmla="*/ 9543 w 12206"/>
                <a:gd name="T7" fmla="*/ 2663 h 12206"/>
              </a:gdLst>
              <a:ahLst/>
              <a:cxnLst>
                <a:cxn ang="0">
                  <a:pos x="T0" y="T1"/>
                </a:cxn>
                <a:cxn ang="0">
                  <a:pos x="T2" y="T3"/>
                </a:cxn>
                <a:cxn ang="0">
                  <a:pos x="T4" y="T5"/>
                </a:cxn>
                <a:cxn ang="0">
                  <a:pos x="T6" y="T7"/>
                </a:cxn>
              </a:cxnLst>
              <a:rect l="0" t="0" r="r" b="b"/>
              <a:pathLst>
                <a:path w="12206" h="12206">
                  <a:moveTo>
                    <a:pt x="9543" y="2663"/>
                  </a:moveTo>
                  <a:cubicBezTo>
                    <a:pt x="6913" y="34"/>
                    <a:pt x="2677" y="0"/>
                    <a:pt x="0" y="2551"/>
                  </a:cubicBezTo>
                  <a:lnTo>
                    <a:pt x="9655" y="12206"/>
                  </a:lnTo>
                  <a:cubicBezTo>
                    <a:pt x="12206" y="9529"/>
                    <a:pt x="12172" y="5293"/>
                    <a:pt x="9543" y="266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grpSp>
        <p:nvGrpSpPr>
          <p:cNvPr id="398" name="Grupo 397">
            <a:extLst>
              <a:ext uri="{FF2B5EF4-FFF2-40B4-BE49-F238E27FC236}">
                <a16:creationId xmlns:a16="http://schemas.microsoft.com/office/drawing/2014/main" id="{D1C73558-C7B5-35FE-0908-C81B3B56404F}"/>
              </a:ext>
            </a:extLst>
          </p:cNvPr>
          <p:cNvGrpSpPr/>
          <p:nvPr userDrawn="1"/>
        </p:nvGrpSpPr>
        <p:grpSpPr>
          <a:xfrm flipH="1">
            <a:off x="8012764" y="4051315"/>
            <a:ext cx="1507863" cy="1510278"/>
            <a:chOff x="39184" y="-151930"/>
            <a:chExt cx="1309806" cy="1311904"/>
          </a:xfrm>
          <a:solidFill>
            <a:schemeClr val="accent1"/>
          </a:solidFill>
        </p:grpSpPr>
        <p:sp>
          <p:nvSpPr>
            <p:cNvPr id="399" name="Oval 357">
              <a:extLst>
                <a:ext uri="{FF2B5EF4-FFF2-40B4-BE49-F238E27FC236}">
                  <a16:creationId xmlns:a16="http://schemas.microsoft.com/office/drawing/2014/main" id="{12F8CA7E-2D43-F1E2-41B5-5F4076062015}"/>
                </a:ext>
              </a:extLst>
            </p:cNvPr>
            <p:cNvSpPr>
              <a:spLocks noChangeArrowheads="1"/>
            </p:cNvSpPr>
            <p:nvPr/>
          </p:nvSpPr>
          <p:spPr bwMode="auto">
            <a:xfrm>
              <a:off x="1304909" y="544953"/>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0" name="Freeform 358">
              <a:extLst>
                <a:ext uri="{FF2B5EF4-FFF2-40B4-BE49-F238E27FC236}">
                  <a16:creationId xmlns:a16="http://schemas.microsoft.com/office/drawing/2014/main" id="{19B28483-F114-432D-EF16-AD9E474E4FD8}"/>
                </a:ext>
              </a:extLst>
            </p:cNvPr>
            <p:cNvSpPr>
              <a:spLocks/>
            </p:cNvSpPr>
            <p:nvPr/>
          </p:nvSpPr>
          <p:spPr bwMode="auto">
            <a:xfrm>
              <a:off x="1231442" y="614221"/>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1" name="Freeform 359">
              <a:extLst>
                <a:ext uri="{FF2B5EF4-FFF2-40B4-BE49-F238E27FC236}">
                  <a16:creationId xmlns:a16="http://schemas.microsoft.com/office/drawing/2014/main" id="{479BBEF7-FD52-7DE0-21C8-0D42DB660D3B}"/>
                </a:ext>
              </a:extLst>
            </p:cNvPr>
            <p:cNvSpPr>
              <a:spLocks/>
            </p:cNvSpPr>
            <p:nvPr/>
          </p:nvSpPr>
          <p:spPr bwMode="auto">
            <a:xfrm>
              <a:off x="1160075" y="685588"/>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2" name="Freeform 360">
              <a:extLst>
                <a:ext uri="{FF2B5EF4-FFF2-40B4-BE49-F238E27FC236}">
                  <a16:creationId xmlns:a16="http://schemas.microsoft.com/office/drawing/2014/main" id="{C024C478-5C67-A7A3-023C-5782449B7FE5}"/>
                </a:ext>
              </a:extLst>
            </p:cNvPr>
            <p:cNvSpPr>
              <a:spLocks/>
            </p:cNvSpPr>
            <p:nvPr/>
          </p:nvSpPr>
          <p:spPr bwMode="auto">
            <a:xfrm>
              <a:off x="1088707" y="756956"/>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3" name="Freeform 361">
              <a:extLst>
                <a:ext uri="{FF2B5EF4-FFF2-40B4-BE49-F238E27FC236}">
                  <a16:creationId xmlns:a16="http://schemas.microsoft.com/office/drawing/2014/main" id="{C01CE9E7-0409-473C-5142-A1A3C08ED3F9}"/>
                </a:ext>
              </a:extLst>
            </p:cNvPr>
            <p:cNvSpPr>
              <a:spLocks/>
            </p:cNvSpPr>
            <p:nvPr/>
          </p:nvSpPr>
          <p:spPr bwMode="auto">
            <a:xfrm>
              <a:off x="1019439" y="828324"/>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4" name="Freeform 362">
              <a:extLst>
                <a:ext uri="{FF2B5EF4-FFF2-40B4-BE49-F238E27FC236}">
                  <a16:creationId xmlns:a16="http://schemas.microsoft.com/office/drawing/2014/main" id="{A744C6A3-3205-07EE-C248-E645C22EEEE0}"/>
                </a:ext>
              </a:extLst>
            </p:cNvPr>
            <p:cNvSpPr>
              <a:spLocks/>
            </p:cNvSpPr>
            <p:nvPr/>
          </p:nvSpPr>
          <p:spPr bwMode="auto">
            <a:xfrm>
              <a:off x="948072" y="899691"/>
              <a:ext cx="482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5" name="Freeform 363">
              <a:extLst>
                <a:ext uri="{FF2B5EF4-FFF2-40B4-BE49-F238E27FC236}">
                  <a16:creationId xmlns:a16="http://schemas.microsoft.com/office/drawing/2014/main" id="{B0E54A79-89A7-6356-C95C-62D2BD643407}"/>
                </a:ext>
              </a:extLst>
            </p:cNvPr>
            <p:cNvSpPr>
              <a:spLocks/>
            </p:cNvSpPr>
            <p:nvPr/>
          </p:nvSpPr>
          <p:spPr bwMode="auto">
            <a:xfrm>
              <a:off x="876704" y="968960"/>
              <a:ext cx="48279" cy="48279"/>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6" name="Freeform 364">
              <a:extLst>
                <a:ext uri="{FF2B5EF4-FFF2-40B4-BE49-F238E27FC236}">
                  <a16:creationId xmlns:a16="http://schemas.microsoft.com/office/drawing/2014/main" id="{E5BADCBA-C15C-4268-26F0-D000E6E4CFB6}"/>
                </a:ext>
              </a:extLst>
            </p:cNvPr>
            <p:cNvSpPr>
              <a:spLocks/>
            </p:cNvSpPr>
            <p:nvPr/>
          </p:nvSpPr>
          <p:spPr bwMode="auto">
            <a:xfrm>
              <a:off x="805336" y="1040328"/>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7" name="Freeform 365">
              <a:extLst>
                <a:ext uri="{FF2B5EF4-FFF2-40B4-BE49-F238E27FC236}">
                  <a16:creationId xmlns:a16="http://schemas.microsoft.com/office/drawing/2014/main" id="{A585424A-57D5-7BE2-E387-D3B864BB5CBD}"/>
                </a:ext>
              </a:extLst>
            </p:cNvPr>
            <p:cNvSpPr>
              <a:spLocks/>
            </p:cNvSpPr>
            <p:nvPr/>
          </p:nvSpPr>
          <p:spPr bwMode="auto">
            <a:xfrm>
              <a:off x="733969" y="1111695"/>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8" name="Freeform 377">
              <a:extLst>
                <a:ext uri="{FF2B5EF4-FFF2-40B4-BE49-F238E27FC236}">
                  <a16:creationId xmlns:a16="http://schemas.microsoft.com/office/drawing/2014/main" id="{594871EB-8DDD-F4B6-6DB6-E2D018BC9AAA}"/>
                </a:ext>
              </a:extLst>
            </p:cNvPr>
            <p:cNvSpPr>
              <a:spLocks/>
            </p:cNvSpPr>
            <p:nvPr/>
          </p:nvSpPr>
          <p:spPr bwMode="auto">
            <a:xfrm>
              <a:off x="1244036" y="48618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9" name="Freeform 378">
              <a:extLst>
                <a:ext uri="{FF2B5EF4-FFF2-40B4-BE49-F238E27FC236}">
                  <a16:creationId xmlns:a16="http://schemas.microsoft.com/office/drawing/2014/main" id="{91F81B96-326A-3CC4-E429-DE19FD0D9B0C}"/>
                </a:ext>
              </a:extLst>
            </p:cNvPr>
            <p:cNvSpPr>
              <a:spLocks/>
            </p:cNvSpPr>
            <p:nvPr/>
          </p:nvSpPr>
          <p:spPr bwMode="auto">
            <a:xfrm>
              <a:off x="1174769" y="557547"/>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0" name="Oval 379">
              <a:extLst>
                <a:ext uri="{FF2B5EF4-FFF2-40B4-BE49-F238E27FC236}">
                  <a16:creationId xmlns:a16="http://schemas.microsoft.com/office/drawing/2014/main" id="{AC033FFC-54E5-6498-138B-9C47DF7C061F}"/>
                </a:ext>
              </a:extLst>
            </p:cNvPr>
            <p:cNvSpPr>
              <a:spLocks noChangeArrowheads="1"/>
            </p:cNvSpPr>
            <p:nvPr/>
          </p:nvSpPr>
          <p:spPr bwMode="auto">
            <a:xfrm>
              <a:off x="1105499" y="628915"/>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1" name="Oval 380">
              <a:extLst>
                <a:ext uri="{FF2B5EF4-FFF2-40B4-BE49-F238E27FC236}">
                  <a16:creationId xmlns:a16="http://schemas.microsoft.com/office/drawing/2014/main" id="{32BC7CDD-31DA-FC8B-AF9A-59A73DEEA11F}"/>
                </a:ext>
              </a:extLst>
            </p:cNvPr>
            <p:cNvSpPr>
              <a:spLocks noChangeArrowheads="1"/>
            </p:cNvSpPr>
            <p:nvPr/>
          </p:nvSpPr>
          <p:spPr bwMode="auto">
            <a:xfrm>
              <a:off x="1034132" y="700282"/>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2" name="Freeform 381">
              <a:extLst>
                <a:ext uri="{FF2B5EF4-FFF2-40B4-BE49-F238E27FC236}">
                  <a16:creationId xmlns:a16="http://schemas.microsoft.com/office/drawing/2014/main" id="{5E66FE71-9846-B390-6594-900FD2BE132F}"/>
                </a:ext>
              </a:extLst>
            </p:cNvPr>
            <p:cNvSpPr>
              <a:spLocks/>
            </p:cNvSpPr>
            <p:nvPr/>
          </p:nvSpPr>
          <p:spPr bwMode="auto">
            <a:xfrm>
              <a:off x="960666" y="76955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3" name="Freeform 382">
              <a:extLst>
                <a:ext uri="{FF2B5EF4-FFF2-40B4-BE49-F238E27FC236}">
                  <a16:creationId xmlns:a16="http://schemas.microsoft.com/office/drawing/2014/main" id="{26DE3057-247B-1435-5201-4EC80E370765}"/>
                </a:ext>
              </a:extLst>
            </p:cNvPr>
            <p:cNvSpPr>
              <a:spLocks/>
            </p:cNvSpPr>
            <p:nvPr/>
          </p:nvSpPr>
          <p:spPr bwMode="auto">
            <a:xfrm>
              <a:off x="889298" y="840918"/>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4" name="Freeform 383">
              <a:extLst>
                <a:ext uri="{FF2B5EF4-FFF2-40B4-BE49-F238E27FC236}">
                  <a16:creationId xmlns:a16="http://schemas.microsoft.com/office/drawing/2014/main" id="{DE6A8B08-61D5-B46C-693D-0239BFD6A75A}"/>
                </a:ext>
              </a:extLst>
            </p:cNvPr>
            <p:cNvSpPr>
              <a:spLocks/>
            </p:cNvSpPr>
            <p:nvPr/>
          </p:nvSpPr>
          <p:spPr bwMode="auto">
            <a:xfrm>
              <a:off x="817931" y="912285"/>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5" name="Freeform 384">
              <a:extLst>
                <a:ext uri="{FF2B5EF4-FFF2-40B4-BE49-F238E27FC236}">
                  <a16:creationId xmlns:a16="http://schemas.microsoft.com/office/drawing/2014/main" id="{5A09E0C4-DC0A-F292-03BA-37ACE4D2F1DB}"/>
                </a:ext>
              </a:extLst>
            </p:cNvPr>
            <p:cNvSpPr>
              <a:spLocks/>
            </p:cNvSpPr>
            <p:nvPr/>
          </p:nvSpPr>
          <p:spPr bwMode="auto">
            <a:xfrm>
              <a:off x="748662" y="983653"/>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6" name="Freeform 385">
              <a:extLst>
                <a:ext uri="{FF2B5EF4-FFF2-40B4-BE49-F238E27FC236}">
                  <a16:creationId xmlns:a16="http://schemas.microsoft.com/office/drawing/2014/main" id="{8DE325F5-49FE-A8BA-6D7E-0FD657901D77}"/>
                </a:ext>
              </a:extLst>
            </p:cNvPr>
            <p:cNvSpPr>
              <a:spLocks/>
            </p:cNvSpPr>
            <p:nvPr/>
          </p:nvSpPr>
          <p:spPr bwMode="auto">
            <a:xfrm>
              <a:off x="677294" y="1052922"/>
              <a:ext cx="46179" cy="48279"/>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7" name="Freeform 397">
              <a:extLst>
                <a:ext uri="{FF2B5EF4-FFF2-40B4-BE49-F238E27FC236}">
                  <a16:creationId xmlns:a16="http://schemas.microsoft.com/office/drawing/2014/main" id="{EEFC5FFF-F977-0C0D-AA08-69AC323964F3}"/>
                </a:ext>
              </a:extLst>
            </p:cNvPr>
            <p:cNvSpPr>
              <a:spLocks/>
            </p:cNvSpPr>
            <p:nvPr/>
          </p:nvSpPr>
          <p:spPr bwMode="auto">
            <a:xfrm>
              <a:off x="1187363" y="427407"/>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8" name="Freeform 398">
              <a:extLst>
                <a:ext uri="{FF2B5EF4-FFF2-40B4-BE49-F238E27FC236}">
                  <a16:creationId xmlns:a16="http://schemas.microsoft.com/office/drawing/2014/main" id="{6CEF5634-4B58-318C-3125-711C50F44B86}"/>
                </a:ext>
              </a:extLst>
            </p:cNvPr>
            <p:cNvSpPr>
              <a:spLocks/>
            </p:cNvSpPr>
            <p:nvPr/>
          </p:nvSpPr>
          <p:spPr bwMode="auto">
            <a:xfrm>
              <a:off x="1115995" y="498774"/>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9" name="Oval 399">
              <a:extLst>
                <a:ext uri="{FF2B5EF4-FFF2-40B4-BE49-F238E27FC236}">
                  <a16:creationId xmlns:a16="http://schemas.microsoft.com/office/drawing/2014/main" id="{E1B89449-4229-8CD8-5804-AE15ED397294}"/>
                </a:ext>
              </a:extLst>
            </p:cNvPr>
            <p:cNvSpPr>
              <a:spLocks noChangeArrowheads="1"/>
            </p:cNvSpPr>
            <p:nvPr/>
          </p:nvSpPr>
          <p:spPr bwMode="auto">
            <a:xfrm>
              <a:off x="1046726" y="572240"/>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0" name="Oval 400">
              <a:extLst>
                <a:ext uri="{FF2B5EF4-FFF2-40B4-BE49-F238E27FC236}">
                  <a16:creationId xmlns:a16="http://schemas.microsoft.com/office/drawing/2014/main" id="{E82289AC-1E32-1D1B-C445-BF23255AA91A}"/>
                </a:ext>
              </a:extLst>
            </p:cNvPr>
            <p:cNvSpPr>
              <a:spLocks noChangeArrowheads="1"/>
            </p:cNvSpPr>
            <p:nvPr/>
          </p:nvSpPr>
          <p:spPr bwMode="auto">
            <a:xfrm>
              <a:off x="975359" y="643608"/>
              <a:ext cx="44081"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1" name="Freeform 401">
              <a:extLst>
                <a:ext uri="{FF2B5EF4-FFF2-40B4-BE49-F238E27FC236}">
                  <a16:creationId xmlns:a16="http://schemas.microsoft.com/office/drawing/2014/main" id="{7A1160E8-A932-2797-13E7-825560173636}"/>
                </a:ext>
              </a:extLst>
            </p:cNvPr>
            <p:cNvSpPr>
              <a:spLocks/>
            </p:cNvSpPr>
            <p:nvPr/>
          </p:nvSpPr>
          <p:spPr bwMode="auto">
            <a:xfrm>
              <a:off x="901893" y="710777"/>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2" name="Freeform 402">
              <a:extLst>
                <a:ext uri="{FF2B5EF4-FFF2-40B4-BE49-F238E27FC236}">
                  <a16:creationId xmlns:a16="http://schemas.microsoft.com/office/drawing/2014/main" id="{05C6F2CA-A290-26C1-8BB5-37B6158823E6}"/>
                </a:ext>
              </a:extLst>
            </p:cNvPr>
            <p:cNvSpPr>
              <a:spLocks/>
            </p:cNvSpPr>
            <p:nvPr/>
          </p:nvSpPr>
          <p:spPr bwMode="auto">
            <a:xfrm>
              <a:off x="832623" y="782145"/>
              <a:ext cx="461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3" name="Freeform 403">
              <a:extLst>
                <a:ext uri="{FF2B5EF4-FFF2-40B4-BE49-F238E27FC236}">
                  <a16:creationId xmlns:a16="http://schemas.microsoft.com/office/drawing/2014/main" id="{BC56BA83-E9B9-C738-9DEF-ACBC4D785EDF}"/>
                </a:ext>
              </a:extLst>
            </p:cNvPr>
            <p:cNvSpPr>
              <a:spLocks/>
            </p:cNvSpPr>
            <p:nvPr/>
          </p:nvSpPr>
          <p:spPr bwMode="auto">
            <a:xfrm>
              <a:off x="761256" y="853512"/>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4" name="Freeform 404">
              <a:extLst>
                <a:ext uri="{FF2B5EF4-FFF2-40B4-BE49-F238E27FC236}">
                  <a16:creationId xmlns:a16="http://schemas.microsoft.com/office/drawing/2014/main" id="{98C9507B-0ED8-138A-FF92-361F8469849D}"/>
                </a:ext>
              </a:extLst>
            </p:cNvPr>
            <p:cNvSpPr>
              <a:spLocks/>
            </p:cNvSpPr>
            <p:nvPr/>
          </p:nvSpPr>
          <p:spPr bwMode="auto">
            <a:xfrm>
              <a:off x="689888" y="924880"/>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5" name="Freeform 405">
              <a:extLst>
                <a:ext uri="{FF2B5EF4-FFF2-40B4-BE49-F238E27FC236}">
                  <a16:creationId xmlns:a16="http://schemas.microsoft.com/office/drawing/2014/main" id="{B5E2108A-7686-7123-0F97-D9638AF29F3E}"/>
                </a:ext>
              </a:extLst>
            </p:cNvPr>
            <p:cNvSpPr>
              <a:spLocks/>
            </p:cNvSpPr>
            <p:nvPr/>
          </p:nvSpPr>
          <p:spPr bwMode="auto">
            <a:xfrm>
              <a:off x="618521" y="996247"/>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6" name="Freeform 418">
              <a:extLst>
                <a:ext uri="{FF2B5EF4-FFF2-40B4-BE49-F238E27FC236}">
                  <a16:creationId xmlns:a16="http://schemas.microsoft.com/office/drawing/2014/main" id="{FF573C7E-AD72-4C53-37DB-D06FF45044FE}"/>
                </a:ext>
              </a:extLst>
            </p:cNvPr>
            <p:cNvSpPr>
              <a:spLocks/>
            </p:cNvSpPr>
            <p:nvPr/>
          </p:nvSpPr>
          <p:spPr bwMode="auto">
            <a:xfrm>
              <a:off x="1128589" y="370732"/>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7" name="Freeform 419">
              <a:extLst>
                <a:ext uri="{FF2B5EF4-FFF2-40B4-BE49-F238E27FC236}">
                  <a16:creationId xmlns:a16="http://schemas.microsoft.com/office/drawing/2014/main" id="{4FA07065-AD2F-2A57-92F4-73856404C7A9}"/>
                </a:ext>
              </a:extLst>
            </p:cNvPr>
            <p:cNvSpPr>
              <a:spLocks/>
            </p:cNvSpPr>
            <p:nvPr/>
          </p:nvSpPr>
          <p:spPr bwMode="auto">
            <a:xfrm>
              <a:off x="1057221" y="44000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8" name="Freeform 420">
              <a:extLst>
                <a:ext uri="{FF2B5EF4-FFF2-40B4-BE49-F238E27FC236}">
                  <a16:creationId xmlns:a16="http://schemas.microsoft.com/office/drawing/2014/main" id="{C39AF497-6594-6928-A5FE-4627464009FA}"/>
                </a:ext>
              </a:extLst>
            </p:cNvPr>
            <p:cNvSpPr>
              <a:spLocks/>
            </p:cNvSpPr>
            <p:nvPr/>
          </p:nvSpPr>
          <p:spPr bwMode="auto">
            <a:xfrm>
              <a:off x="985854" y="51136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9" name="Freeform 421">
              <a:extLst>
                <a:ext uri="{FF2B5EF4-FFF2-40B4-BE49-F238E27FC236}">
                  <a16:creationId xmlns:a16="http://schemas.microsoft.com/office/drawing/2014/main" id="{A5FB3BCD-3461-165D-98EB-3E9D8E9F4138}"/>
                </a:ext>
              </a:extLst>
            </p:cNvPr>
            <p:cNvSpPr>
              <a:spLocks/>
            </p:cNvSpPr>
            <p:nvPr/>
          </p:nvSpPr>
          <p:spPr bwMode="auto">
            <a:xfrm>
              <a:off x="916585" y="58273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0" name="Freeform 422">
              <a:extLst>
                <a:ext uri="{FF2B5EF4-FFF2-40B4-BE49-F238E27FC236}">
                  <a16:creationId xmlns:a16="http://schemas.microsoft.com/office/drawing/2014/main" id="{D4AA5D36-E1FF-7943-8993-A59A6F69B323}"/>
                </a:ext>
              </a:extLst>
            </p:cNvPr>
            <p:cNvSpPr>
              <a:spLocks/>
            </p:cNvSpPr>
            <p:nvPr/>
          </p:nvSpPr>
          <p:spPr bwMode="auto">
            <a:xfrm>
              <a:off x="845218" y="654104"/>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1" name="Oval 423">
              <a:extLst>
                <a:ext uri="{FF2B5EF4-FFF2-40B4-BE49-F238E27FC236}">
                  <a16:creationId xmlns:a16="http://schemas.microsoft.com/office/drawing/2014/main" id="{7EF264E8-67FD-BFC2-3BD6-172F0015E023}"/>
                </a:ext>
              </a:extLst>
            </p:cNvPr>
            <p:cNvSpPr>
              <a:spLocks noChangeArrowheads="1"/>
            </p:cNvSpPr>
            <p:nvPr/>
          </p:nvSpPr>
          <p:spPr bwMode="auto">
            <a:xfrm>
              <a:off x="775949" y="727570"/>
              <a:ext cx="44080"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2" name="Freeform 424">
              <a:extLst>
                <a:ext uri="{FF2B5EF4-FFF2-40B4-BE49-F238E27FC236}">
                  <a16:creationId xmlns:a16="http://schemas.microsoft.com/office/drawing/2014/main" id="{6EB09605-EBEF-A9E0-484D-BA4F1CD20B07}"/>
                </a:ext>
              </a:extLst>
            </p:cNvPr>
            <p:cNvSpPr>
              <a:spLocks/>
            </p:cNvSpPr>
            <p:nvPr/>
          </p:nvSpPr>
          <p:spPr bwMode="auto">
            <a:xfrm>
              <a:off x="702483" y="796839"/>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3" name="Freeform 425">
              <a:extLst>
                <a:ext uri="{FF2B5EF4-FFF2-40B4-BE49-F238E27FC236}">
                  <a16:creationId xmlns:a16="http://schemas.microsoft.com/office/drawing/2014/main" id="{194F1153-19A8-36A8-0539-FAC427B70BCC}"/>
                </a:ext>
              </a:extLst>
            </p:cNvPr>
            <p:cNvSpPr>
              <a:spLocks/>
            </p:cNvSpPr>
            <p:nvPr/>
          </p:nvSpPr>
          <p:spPr bwMode="auto">
            <a:xfrm>
              <a:off x="631115" y="86610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4" name="Freeform 426">
              <a:extLst>
                <a:ext uri="{FF2B5EF4-FFF2-40B4-BE49-F238E27FC236}">
                  <a16:creationId xmlns:a16="http://schemas.microsoft.com/office/drawing/2014/main" id="{4E2A5790-8F22-28C6-B09F-0D3202C6158D}"/>
                </a:ext>
              </a:extLst>
            </p:cNvPr>
            <p:cNvSpPr>
              <a:spLocks/>
            </p:cNvSpPr>
            <p:nvPr/>
          </p:nvSpPr>
          <p:spPr bwMode="auto">
            <a:xfrm>
              <a:off x="559747" y="93747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5" name="Freeform 438">
              <a:extLst>
                <a:ext uri="{FF2B5EF4-FFF2-40B4-BE49-F238E27FC236}">
                  <a16:creationId xmlns:a16="http://schemas.microsoft.com/office/drawing/2014/main" id="{E435D6BD-0BCF-0DCF-33AD-989F1BEB6A0A}"/>
                </a:ext>
              </a:extLst>
            </p:cNvPr>
            <p:cNvSpPr>
              <a:spLocks/>
            </p:cNvSpPr>
            <p:nvPr/>
          </p:nvSpPr>
          <p:spPr bwMode="auto">
            <a:xfrm>
              <a:off x="1071915" y="311959"/>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6" name="Freeform 439">
              <a:extLst>
                <a:ext uri="{FF2B5EF4-FFF2-40B4-BE49-F238E27FC236}">
                  <a16:creationId xmlns:a16="http://schemas.microsoft.com/office/drawing/2014/main" id="{49161DE5-07A3-9B78-8124-4CBD0681EBC5}"/>
                </a:ext>
              </a:extLst>
            </p:cNvPr>
            <p:cNvSpPr>
              <a:spLocks/>
            </p:cNvSpPr>
            <p:nvPr/>
          </p:nvSpPr>
          <p:spPr bwMode="auto">
            <a:xfrm>
              <a:off x="1000547" y="383327"/>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7" name="Freeform 440">
              <a:extLst>
                <a:ext uri="{FF2B5EF4-FFF2-40B4-BE49-F238E27FC236}">
                  <a16:creationId xmlns:a16="http://schemas.microsoft.com/office/drawing/2014/main" id="{53F3B992-1AEF-7D87-4F96-31AFD8AC0F21}"/>
                </a:ext>
              </a:extLst>
            </p:cNvPr>
            <p:cNvSpPr>
              <a:spLocks/>
            </p:cNvSpPr>
            <p:nvPr/>
          </p:nvSpPr>
          <p:spPr bwMode="auto">
            <a:xfrm>
              <a:off x="929180" y="454694"/>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8" name="Freeform 441">
              <a:extLst>
                <a:ext uri="{FF2B5EF4-FFF2-40B4-BE49-F238E27FC236}">
                  <a16:creationId xmlns:a16="http://schemas.microsoft.com/office/drawing/2014/main" id="{5300C617-319C-9C4E-37C5-9B68A0450AED}"/>
                </a:ext>
              </a:extLst>
            </p:cNvPr>
            <p:cNvSpPr>
              <a:spLocks/>
            </p:cNvSpPr>
            <p:nvPr/>
          </p:nvSpPr>
          <p:spPr bwMode="auto">
            <a:xfrm>
              <a:off x="857812" y="523963"/>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9" name="Freeform 442">
              <a:extLst>
                <a:ext uri="{FF2B5EF4-FFF2-40B4-BE49-F238E27FC236}">
                  <a16:creationId xmlns:a16="http://schemas.microsoft.com/office/drawing/2014/main" id="{11038D8D-7D4A-5399-DAEC-DF4788F98680}"/>
                </a:ext>
              </a:extLst>
            </p:cNvPr>
            <p:cNvSpPr>
              <a:spLocks/>
            </p:cNvSpPr>
            <p:nvPr/>
          </p:nvSpPr>
          <p:spPr bwMode="auto">
            <a:xfrm>
              <a:off x="786444" y="595330"/>
              <a:ext cx="48278" cy="48278"/>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0" name="Oval 443">
              <a:extLst>
                <a:ext uri="{FF2B5EF4-FFF2-40B4-BE49-F238E27FC236}">
                  <a16:creationId xmlns:a16="http://schemas.microsoft.com/office/drawing/2014/main" id="{10157CFA-F41F-1FFF-68DD-635AB93A134C}"/>
                </a:ext>
              </a:extLst>
            </p:cNvPr>
            <p:cNvSpPr>
              <a:spLocks noChangeArrowheads="1"/>
            </p:cNvSpPr>
            <p:nvPr/>
          </p:nvSpPr>
          <p:spPr bwMode="auto">
            <a:xfrm>
              <a:off x="717176" y="668797"/>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1" name="Oval 444">
              <a:extLst>
                <a:ext uri="{FF2B5EF4-FFF2-40B4-BE49-F238E27FC236}">
                  <a16:creationId xmlns:a16="http://schemas.microsoft.com/office/drawing/2014/main" id="{B7940A9E-A578-F60A-94B3-3075B72E0722}"/>
                </a:ext>
              </a:extLst>
            </p:cNvPr>
            <p:cNvSpPr>
              <a:spLocks noChangeArrowheads="1"/>
            </p:cNvSpPr>
            <p:nvPr/>
          </p:nvSpPr>
          <p:spPr bwMode="auto">
            <a:xfrm>
              <a:off x="647907" y="740164"/>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2" name="Freeform 445">
              <a:extLst>
                <a:ext uri="{FF2B5EF4-FFF2-40B4-BE49-F238E27FC236}">
                  <a16:creationId xmlns:a16="http://schemas.microsoft.com/office/drawing/2014/main" id="{1F718683-828E-F00B-ADB7-968CF79EC878}"/>
                </a:ext>
              </a:extLst>
            </p:cNvPr>
            <p:cNvSpPr>
              <a:spLocks/>
            </p:cNvSpPr>
            <p:nvPr/>
          </p:nvSpPr>
          <p:spPr bwMode="auto">
            <a:xfrm>
              <a:off x="574441" y="809433"/>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3" name="Freeform 446">
              <a:extLst>
                <a:ext uri="{FF2B5EF4-FFF2-40B4-BE49-F238E27FC236}">
                  <a16:creationId xmlns:a16="http://schemas.microsoft.com/office/drawing/2014/main" id="{0C7588BD-2949-A61F-69D7-4086078086DC}"/>
                </a:ext>
              </a:extLst>
            </p:cNvPr>
            <p:cNvSpPr>
              <a:spLocks/>
            </p:cNvSpPr>
            <p:nvPr/>
          </p:nvSpPr>
          <p:spPr bwMode="auto">
            <a:xfrm>
              <a:off x="503073" y="880800"/>
              <a:ext cx="48278" cy="461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4" name="Freeform 458">
              <a:extLst>
                <a:ext uri="{FF2B5EF4-FFF2-40B4-BE49-F238E27FC236}">
                  <a16:creationId xmlns:a16="http://schemas.microsoft.com/office/drawing/2014/main" id="{08F10C8D-00C5-D7FC-888E-62233321E908}"/>
                </a:ext>
              </a:extLst>
            </p:cNvPr>
            <p:cNvSpPr>
              <a:spLocks/>
            </p:cNvSpPr>
            <p:nvPr/>
          </p:nvSpPr>
          <p:spPr bwMode="auto">
            <a:xfrm>
              <a:off x="1013141" y="25318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5" name="Freeform 459">
              <a:extLst>
                <a:ext uri="{FF2B5EF4-FFF2-40B4-BE49-F238E27FC236}">
                  <a16:creationId xmlns:a16="http://schemas.microsoft.com/office/drawing/2014/main" id="{499B3F6B-7B05-886E-A0BE-BA6F724DA21B}"/>
                </a:ext>
              </a:extLst>
            </p:cNvPr>
            <p:cNvSpPr>
              <a:spLocks/>
            </p:cNvSpPr>
            <p:nvPr/>
          </p:nvSpPr>
          <p:spPr bwMode="auto">
            <a:xfrm>
              <a:off x="941774" y="324553"/>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6" name="Freeform 460">
              <a:extLst>
                <a:ext uri="{FF2B5EF4-FFF2-40B4-BE49-F238E27FC236}">
                  <a16:creationId xmlns:a16="http://schemas.microsoft.com/office/drawing/2014/main" id="{BAE165A0-6F15-A878-0345-4204A9628278}"/>
                </a:ext>
              </a:extLst>
            </p:cNvPr>
            <p:cNvSpPr>
              <a:spLocks/>
            </p:cNvSpPr>
            <p:nvPr/>
          </p:nvSpPr>
          <p:spPr bwMode="auto">
            <a:xfrm>
              <a:off x="870406" y="395921"/>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7" name="Freeform 461">
              <a:extLst>
                <a:ext uri="{FF2B5EF4-FFF2-40B4-BE49-F238E27FC236}">
                  <a16:creationId xmlns:a16="http://schemas.microsoft.com/office/drawing/2014/main" id="{2B5D4927-B844-2FC4-0651-9F09402D7347}"/>
                </a:ext>
              </a:extLst>
            </p:cNvPr>
            <p:cNvSpPr>
              <a:spLocks/>
            </p:cNvSpPr>
            <p:nvPr/>
          </p:nvSpPr>
          <p:spPr bwMode="auto">
            <a:xfrm>
              <a:off x="799039" y="467288"/>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8" name="Freeform 462">
              <a:extLst>
                <a:ext uri="{FF2B5EF4-FFF2-40B4-BE49-F238E27FC236}">
                  <a16:creationId xmlns:a16="http://schemas.microsoft.com/office/drawing/2014/main" id="{2A7C02A9-A9AB-4719-2976-A05E3C02DD70}"/>
                </a:ext>
              </a:extLst>
            </p:cNvPr>
            <p:cNvSpPr>
              <a:spLocks/>
            </p:cNvSpPr>
            <p:nvPr/>
          </p:nvSpPr>
          <p:spPr bwMode="auto">
            <a:xfrm>
              <a:off x="729770" y="538656"/>
              <a:ext cx="461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9" name="Freeform 463">
              <a:extLst>
                <a:ext uri="{FF2B5EF4-FFF2-40B4-BE49-F238E27FC236}">
                  <a16:creationId xmlns:a16="http://schemas.microsoft.com/office/drawing/2014/main" id="{2560C22F-EEA2-3C71-00F4-702FA9D11DD4}"/>
                </a:ext>
              </a:extLst>
            </p:cNvPr>
            <p:cNvSpPr>
              <a:spLocks/>
            </p:cNvSpPr>
            <p:nvPr/>
          </p:nvSpPr>
          <p:spPr bwMode="auto">
            <a:xfrm>
              <a:off x="658403" y="60792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0" name="Freeform 464">
              <a:extLst>
                <a:ext uri="{FF2B5EF4-FFF2-40B4-BE49-F238E27FC236}">
                  <a16:creationId xmlns:a16="http://schemas.microsoft.com/office/drawing/2014/main" id="{9BF87EDD-DCEB-8379-B695-60C1457C65BD}"/>
                </a:ext>
              </a:extLst>
            </p:cNvPr>
            <p:cNvSpPr>
              <a:spLocks/>
            </p:cNvSpPr>
            <p:nvPr/>
          </p:nvSpPr>
          <p:spPr bwMode="auto">
            <a:xfrm>
              <a:off x="587035" y="67929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1" name="Freeform 465">
              <a:extLst>
                <a:ext uri="{FF2B5EF4-FFF2-40B4-BE49-F238E27FC236}">
                  <a16:creationId xmlns:a16="http://schemas.microsoft.com/office/drawing/2014/main" id="{529B08BA-BFA1-0358-D942-0CFC63A5A6E4}"/>
                </a:ext>
              </a:extLst>
            </p:cNvPr>
            <p:cNvSpPr>
              <a:spLocks/>
            </p:cNvSpPr>
            <p:nvPr/>
          </p:nvSpPr>
          <p:spPr bwMode="auto">
            <a:xfrm>
              <a:off x="515667" y="750660"/>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2" name="Freeform 466">
              <a:extLst>
                <a:ext uri="{FF2B5EF4-FFF2-40B4-BE49-F238E27FC236}">
                  <a16:creationId xmlns:a16="http://schemas.microsoft.com/office/drawing/2014/main" id="{DD5F57BD-E26D-72F2-9541-46A5108D86D2}"/>
                </a:ext>
              </a:extLst>
            </p:cNvPr>
            <p:cNvSpPr>
              <a:spLocks/>
            </p:cNvSpPr>
            <p:nvPr/>
          </p:nvSpPr>
          <p:spPr bwMode="auto">
            <a:xfrm>
              <a:off x="444300" y="822027"/>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3" name="Freeform 478">
              <a:extLst>
                <a:ext uri="{FF2B5EF4-FFF2-40B4-BE49-F238E27FC236}">
                  <a16:creationId xmlns:a16="http://schemas.microsoft.com/office/drawing/2014/main" id="{B4C432B0-BEB2-380B-F551-0A7199AB2E56}"/>
                </a:ext>
              </a:extLst>
            </p:cNvPr>
            <p:cNvSpPr>
              <a:spLocks/>
            </p:cNvSpPr>
            <p:nvPr/>
          </p:nvSpPr>
          <p:spPr bwMode="auto">
            <a:xfrm>
              <a:off x="954368" y="196512"/>
              <a:ext cx="48278" cy="461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4" name="Freeform 479">
              <a:extLst>
                <a:ext uri="{FF2B5EF4-FFF2-40B4-BE49-F238E27FC236}">
                  <a16:creationId xmlns:a16="http://schemas.microsoft.com/office/drawing/2014/main" id="{AD41CA35-6E62-086A-C6B4-23D6F2E17B60}"/>
                </a:ext>
              </a:extLst>
            </p:cNvPr>
            <p:cNvSpPr>
              <a:spLocks/>
            </p:cNvSpPr>
            <p:nvPr/>
          </p:nvSpPr>
          <p:spPr bwMode="auto">
            <a:xfrm>
              <a:off x="885100" y="267879"/>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5" name="Freeform 480">
              <a:extLst>
                <a:ext uri="{FF2B5EF4-FFF2-40B4-BE49-F238E27FC236}">
                  <a16:creationId xmlns:a16="http://schemas.microsoft.com/office/drawing/2014/main" id="{915A92BC-299A-89F4-3162-2229D674FB23}"/>
                </a:ext>
              </a:extLst>
            </p:cNvPr>
            <p:cNvSpPr>
              <a:spLocks/>
            </p:cNvSpPr>
            <p:nvPr/>
          </p:nvSpPr>
          <p:spPr bwMode="auto">
            <a:xfrm>
              <a:off x="813732" y="337148"/>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6" name="Freeform 481">
              <a:extLst>
                <a:ext uri="{FF2B5EF4-FFF2-40B4-BE49-F238E27FC236}">
                  <a16:creationId xmlns:a16="http://schemas.microsoft.com/office/drawing/2014/main" id="{95A0D4F1-6935-B633-C438-2C2FE431D260}"/>
                </a:ext>
              </a:extLst>
            </p:cNvPr>
            <p:cNvSpPr>
              <a:spLocks/>
            </p:cNvSpPr>
            <p:nvPr/>
          </p:nvSpPr>
          <p:spPr bwMode="auto">
            <a:xfrm>
              <a:off x="742364" y="408515"/>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7" name="Freeform 482">
              <a:extLst>
                <a:ext uri="{FF2B5EF4-FFF2-40B4-BE49-F238E27FC236}">
                  <a16:creationId xmlns:a16="http://schemas.microsoft.com/office/drawing/2014/main" id="{93C0E57D-98AF-9A8F-7382-105E6C071F22}"/>
                </a:ext>
              </a:extLst>
            </p:cNvPr>
            <p:cNvSpPr>
              <a:spLocks/>
            </p:cNvSpPr>
            <p:nvPr/>
          </p:nvSpPr>
          <p:spPr bwMode="auto">
            <a:xfrm>
              <a:off x="670997" y="47988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8" name="Freeform 483">
              <a:extLst>
                <a:ext uri="{FF2B5EF4-FFF2-40B4-BE49-F238E27FC236}">
                  <a16:creationId xmlns:a16="http://schemas.microsoft.com/office/drawing/2014/main" id="{7BC30182-32B4-A8BE-A012-FB5F6E350645}"/>
                </a:ext>
              </a:extLst>
            </p:cNvPr>
            <p:cNvSpPr>
              <a:spLocks/>
            </p:cNvSpPr>
            <p:nvPr/>
          </p:nvSpPr>
          <p:spPr bwMode="auto">
            <a:xfrm>
              <a:off x="599629" y="55125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9" name="Freeform 484">
              <a:extLst>
                <a:ext uri="{FF2B5EF4-FFF2-40B4-BE49-F238E27FC236}">
                  <a16:creationId xmlns:a16="http://schemas.microsoft.com/office/drawing/2014/main" id="{A4AFC230-8A26-2BD6-3BA4-FA5D42D222EF}"/>
                </a:ext>
              </a:extLst>
            </p:cNvPr>
            <p:cNvSpPr>
              <a:spLocks/>
            </p:cNvSpPr>
            <p:nvPr/>
          </p:nvSpPr>
          <p:spPr bwMode="auto">
            <a:xfrm>
              <a:off x="528262" y="622618"/>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0" name="Freeform 485">
              <a:extLst>
                <a:ext uri="{FF2B5EF4-FFF2-40B4-BE49-F238E27FC236}">
                  <a16:creationId xmlns:a16="http://schemas.microsoft.com/office/drawing/2014/main" id="{196B6DFC-26A9-1983-9881-7AA62700FB6B}"/>
                </a:ext>
              </a:extLst>
            </p:cNvPr>
            <p:cNvSpPr>
              <a:spLocks/>
            </p:cNvSpPr>
            <p:nvPr/>
          </p:nvSpPr>
          <p:spPr bwMode="auto">
            <a:xfrm>
              <a:off x="456894" y="693985"/>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1" name="Oval 486">
              <a:extLst>
                <a:ext uri="{FF2B5EF4-FFF2-40B4-BE49-F238E27FC236}">
                  <a16:creationId xmlns:a16="http://schemas.microsoft.com/office/drawing/2014/main" id="{543E5B3F-A994-6576-47CD-A931CED1954C}"/>
                </a:ext>
              </a:extLst>
            </p:cNvPr>
            <p:cNvSpPr>
              <a:spLocks noChangeArrowheads="1"/>
            </p:cNvSpPr>
            <p:nvPr/>
          </p:nvSpPr>
          <p:spPr bwMode="auto">
            <a:xfrm>
              <a:off x="389725" y="765353"/>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2" name="Oval 498">
              <a:extLst>
                <a:ext uri="{FF2B5EF4-FFF2-40B4-BE49-F238E27FC236}">
                  <a16:creationId xmlns:a16="http://schemas.microsoft.com/office/drawing/2014/main" id="{F1EE7854-91B7-89C0-4118-5FE17CB48540}"/>
                </a:ext>
              </a:extLst>
            </p:cNvPr>
            <p:cNvSpPr>
              <a:spLocks noChangeArrowheads="1"/>
            </p:cNvSpPr>
            <p:nvPr/>
          </p:nvSpPr>
          <p:spPr bwMode="auto">
            <a:xfrm>
              <a:off x="899793" y="139837"/>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3" name="Oval 499">
              <a:extLst>
                <a:ext uri="{FF2B5EF4-FFF2-40B4-BE49-F238E27FC236}">
                  <a16:creationId xmlns:a16="http://schemas.microsoft.com/office/drawing/2014/main" id="{6130D860-D444-5ECA-7625-DC9C59C6D9CD}"/>
                </a:ext>
              </a:extLst>
            </p:cNvPr>
            <p:cNvSpPr>
              <a:spLocks noChangeArrowheads="1"/>
            </p:cNvSpPr>
            <p:nvPr/>
          </p:nvSpPr>
          <p:spPr bwMode="auto">
            <a:xfrm>
              <a:off x="828425" y="211205"/>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4" name="Freeform 500">
              <a:extLst>
                <a:ext uri="{FF2B5EF4-FFF2-40B4-BE49-F238E27FC236}">
                  <a16:creationId xmlns:a16="http://schemas.microsoft.com/office/drawing/2014/main" id="{1ED566D0-6EC4-8444-501C-5535EED9F464}"/>
                </a:ext>
              </a:extLst>
            </p:cNvPr>
            <p:cNvSpPr>
              <a:spLocks/>
            </p:cNvSpPr>
            <p:nvPr/>
          </p:nvSpPr>
          <p:spPr bwMode="auto">
            <a:xfrm>
              <a:off x="754959" y="280473"/>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5" name="Freeform 501">
              <a:extLst>
                <a:ext uri="{FF2B5EF4-FFF2-40B4-BE49-F238E27FC236}">
                  <a16:creationId xmlns:a16="http://schemas.microsoft.com/office/drawing/2014/main" id="{75402C3D-A4B2-8A73-6285-A6DDD93750D0}"/>
                </a:ext>
              </a:extLst>
            </p:cNvPr>
            <p:cNvSpPr>
              <a:spLocks/>
            </p:cNvSpPr>
            <p:nvPr/>
          </p:nvSpPr>
          <p:spPr bwMode="auto">
            <a:xfrm>
              <a:off x="683591" y="351841"/>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6" name="Freeform 502">
              <a:extLst>
                <a:ext uri="{FF2B5EF4-FFF2-40B4-BE49-F238E27FC236}">
                  <a16:creationId xmlns:a16="http://schemas.microsoft.com/office/drawing/2014/main" id="{CB03C726-9602-D7DC-4C32-AB6FAB50E345}"/>
                </a:ext>
              </a:extLst>
            </p:cNvPr>
            <p:cNvSpPr>
              <a:spLocks/>
            </p:cNvSpPr>
            <p:nvPr/>
          </p:nvSpPr>
          <p:spPr bwMode="auto">
            <a:xfrm>
              <a:off x="612224" y="421109"/>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7" name="Freeform 503">
              <a:extLst>
                <a:ext uri="{FF2B5EF4-FFF2-40B4-BE49-F238E27FC236}">
                  <a16:creationId xmlns:a16="http://schemas.microsoft.com/office/drawing/2014/main" id="{691FD724-969D-EB12-AFE2-641624DA922D}"/>
                </a:ext>
              </a:extLst>
            </p:cNvPr>
            <p:cNvSpPr>
              <a:spLocks/>
            </p:cNvSpPr>
            <p:nvPr/>
          </p:nvSpPr>
          <p:spPr bwMode="auto">
            <a:xfrm>
              <a:off x="542955" y="492477"/>
              <a:ext cx="46179"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8" name="Freeform 504">
              <a:extLst>
                <a:ext uri="{FF2B5EF4-FFF2-40B4-BE49-F238E27FC236}">
                  <a16:creationId xmlns:a16="http://schemas.microsoft.com/office/drawing/2014/main" id="{8A1F3841-03B8-284B-E3CF-AA833ED6106D}"/>
                </a:ext>
              </a:extLst>
            </p:cNvPr>
            <p:cNvSpPr>
              <a:spLocks/>
            </p:cNvSpPr>
            <p:nvPr/>
          </p:nvSpPr>
          <p:spPr bwMode="auto">
            <a:xfrm>
              <a:off x="471587" y="563845"/>
              <a:ext cx="48278" cy="48278"/>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9" name="Freeform 505">
              <a:extLst>
                <a:ext uri="{FF2B5EF4-FFF2-40B4-BE49-F238E27FC236}">
                  <a16:creationId xmlns:a16="http://schemas.microsoft.com/office/drawing/2014/main" id="{86DC976C-2D94-D38B-5073-26953477E0F2}"/>
                </a:ext>
              </a:extLst>
            </p:cNvPr>
            <p:cNvSpPr>
              <a:spLocks/>
            </p:cNvSpPr>
            <p:nvPr/>
          </p:nvSpPr>
          <p:spPr bwMode="auto">
            <a:xfrm>
              <a:off x="400220" y="63521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0" name="Freeform 506">
              <a:extLst>
                <a:ext uri="{FF2B5EF4-FFF2-40B4-BE49-F238E27FC236}">
                  <a16:creationId xmlns:a16="http://schemas.microsoft.com/office/drawing/2014/main" id="{5B652EF3-B7CC-1F16-063A-3C1F43B35E66}"/>
                </a:ext>
              </a:extLst>
            </p:cNvPr>
            <p:cNvSpPr>
              <a:spLocks/>
            </p:cNvSpPr>
            <p:nvPr/>
          </p:nvSpPr>
          <p:spPr bwMode="auto">
            <a:xfrm>
              <a:off x="328852" y="70658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1" name="Oval 518">
              <a:extLst>
                <a:ext uri="{FF2B5EF4-FFF2-40B4-BE49-F238E27FC236}">
                  <a16:creationId xmlns:a16="http://schemas.microsoft.com/office/drawing/2014/main" id="{C75DA373-977C-C7FB-A51F-0E7ADA953EE9}"/>
                </a:ext>
              </a:extLst>
            </p:cNvPr>
            <p:cNvSpPr>
              <a:spLocks noChangeArrowheads="1"/>
            </p:cNvSpPr>
            <p:nvPr/>
          </p:nvSpPr>
          <p:spPr bwMode="auto">
            <a:xfrm>
              <a:off x="841020" y="81064"/>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2" name="Freeform 519">
              <a:extLst>
                <a:ext uri="{FF2B5EF4-FFF2-40B4-BE49-F238E27FC236}">
                  <a16:creationId xmlns:a16="http://schemas.microsoft.com/office/drawing/2014/main" id="{804AAD77-DE2B-102F-576F-184222CA7014}"/>
                </a:ext>
              </a:extLst>
            </p:cNvPr>
            <p:cNvSpPr>
              <a:spLocks/>
            </p:cNvSpPr>
            <p:nvPr/>
          </p:nvSpPr>
          <p:spPr bwMode="auto">
            <a:xfrm>
              <a:off x="767553" y="15033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3" name="Freeform 520">
              <a:extLst>
                <a:ext uri="{FF2B5EF4-FFF2-40B4-BE49-F238E27FC236}">
                  <a16:creationId xmlns:a16="http://schemas.microsoft.com/office/drawing/2014/main" id="{7C22ED0C-CC7D-93DF-E8F4-611D8AE9542A}"/>
                </a:ext>
              </a:extLst>
            </p:cNvPr>
            <p:cNvSpPr>
              <a:spLocks/>
            </p:cNvSpPr>
            <p:nvPr/>
          </p:nvSpPr>
          <p:spPr bwMode="auto">
            <a:xfrm>
              <a:off x="696185" y="22170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4" name="Freeform 521">
              <a:extLst>
                <a:ext uri="{FF2B5EF4-FFF2-40B4-BE49-F238E27FC236}">
                  <a16:creationId xmlns:a16="http://schemas.microsoft.com/office/drawing/2014/main" id="{A88C632A-5DA2-03A0-DF1D-609CBE962B5A}"/>
                </a:ext>
              </a:extLst>
            </p:cNvPr>
            <p:cNvSpPr>
              <a:spLocks/>
            </p:cNvSpPr>
            <p:nvPr/>
          </p:nvSpPr>
          <p:spPr bwMode="auto">
            <a:xfrm>
              <a:off x="626917" y="293068"/>
              <a:ext cx="46179"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5" name="Freeform 522">
              <a:extLst>
                <a:ext uri="{FF2B5EF4-FFF2-40B4-BE49-F238E27FC236}">
                  <a16:creationId xmlns:a16="http://schemas.microsoft.com/office/drawing/2014/main" id="{B5BEAE05-6D80-186E-36CF-0AEA4713D466}"/>
                </a:ext>
              </a:extLst>
            </p:cNvPr>
            <p:cNvSpPr>
              <a:spLocks/>
            </p:cNvSpPr>
            <p:nvPr/>
          </p:nvSpPr>
          <p:spPr bwMode="auto">
            <a:xfrm>
              <a:off x="555549" y="36443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6" name="Freeform 523">
              <a:extLst>
                <a:ext uri="{FF2B5EF4-FFF2-40B4-BE49-F238E27FC236}">
                  <a16:creationId xmlns:a16="http://schemas.microsoft.com/office/drawing/2014/main" id="{0487BF27-53F8-8FA0-42C0-239C5ECBC4B3}"/>
                </a:ext>
              </a:extLst>
            </p:cNvPr>
            <p:cNvSpPr>
              <a:spLocks/>
            </p:cNvSpPr>
            <p:nvPr/>
          </p:nvSpPr>
          <p:spPr bwMode="auto">
            <a:xfrm>
              <a:off x="484182" y="435803"/>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7" name="Freeform 524">
              <a:extLst>
                <a:ext uri="{FF2B5EF4-FFF2-40B4-BE49-F238E27FC236}">
                  <a16:creationId xmlns:a16="http://schemas.microsoft.com/office/drawing/2014/main" id="{E49FA7B6-2547-F65D-1B93-33859EE57282}"/>
                </a:ext>
              </a:extLst>
            </p:cNvPr>
            <p:cNvSpPr>
              <a:spLocks/>
            </p:cNvSpPr>
            <p:nvPr/>
          </p:nvSpPr>
          <p:spPr bwMode="auto">
            <a:xfrm>
              <a:off x="412814" y="507170"/>
              <a:ext cx="48278" cy="461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8" name="Freeform 525">
              <a:extLst>
                <a:ext uri="{FF2B5EF4-FFF2-40B4-BE49-F238E27FC236}">
                  <a16:creationId xmlns:a16="http://schemas.microsoft.com/office/drawing/2014/main" id="{1EE9A3C6-383B-C936-EA4D-F5D94D84B418}"/>
                </a:ext>
              </a:extLst>
            </p:cNvPr>
            <p:cNvSpPr>
              <a:spLocks/>
            </p:cNvSpPr>
            <p:nvPr/>
          </p:nvSpPr>
          <p:spPr bwMode="auto">
            <a:xfrm>
              <a:off x="341447" y="576439"/>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9" name="Freeform 526">
              <a:extLst>
                <a:ext uri="{FF2B5EF4-FFF2-40B4-BE49-F238E27FC236}">
                  <a16:creationId xmlns:a16="http://schemas.microsoft.com/office/drawing/2014/main" id="{03A5E4E6-D91B-1015-1007-BFB0CACD5B3A}"/>
                </a:ext>
              </a:extLst>
            </p:cNvPr>
            <p:cNvSpPr>
              <a:spLocks/>
            </p:cNvSpPr>
            <p:nvPr/>
          </p:nvSpPr>
          <p:spPr bwMode="auto">
            <a:xfrm>
              <a:off x="270079" y="64780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0" name="Freeform 538">
              <a:extLst>
                <a:ext uri="{FF2B5EF4-FFF2-40B4-BE49-F238E27FC236}">
                  <a16:creationId xmlns:a16="http://schemas.microsoft.com/office/drawing/2014/main" id="{31BADE55-464A-8B70-4C55-576193B5889B}"/>
                </a:ext>
              </a:extLst>
            </p:cNvPr>
            <p:cNvSpPr>
              <a:spLocks/>
            </p:cNvSpPr>
            <p:nvPr/>
          </p:nvSpPr>
          <p:spPr bwMode="auto">
            <a:xfrm>
              <a:off x="782246" y="22291"/>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1" name="Freeform 539">
              <a:extLst>
                <a:ext uri="{FF2B5EF4-FFF2-40B4-BE49-F238E27FC236}">
                  <a16:creationId xmlns:a16="http://schemas.microsoft.com/office/drawing/2014/main" id="{64C1B046-1FE7-7211-F42D-9C4F436CC4A0}"/>
                </a:ext>
              </a:extLst>
            </p:cNvPr>
            <p:cNvSpPr>
              <a:spLocks/>
            </p:cNvSpPr>
            <p:nvPr/>
          </p:nvSpPr>
          <p:spPr bwMode="auto">
            <a:xfrm>
              <a:off x="710879" y="93658"/>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2" name="Oval 540">
              <a:extLst>
                <a:ext uri="{FF2B5EF4-FFF2-40B4-BE49-F238E27FC236}">
                  <a16:creationId xmlns:a16="http://schemas.microsoft.com/office/drawing/2014/main" id="{2EAC4B37-3920-0FA7-0A68-E018670246BF}"/>
                </a:ext>
              </a:extLst>
            </p:cNvPr>
            <p:cNvSpPr>
              <a:spLocks noChangeArrowheads="1"/>
            </p:cNvSpPr>
            <p:nvPr/>
          </p:nvSpPr>
          <p:spPr bwMode="auto">
            <a:xfrm>
              <a:off x="641610" y="167125"/>
              <a:ext cx="44080"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3" name="Oval 541">
              <a:extLst>
                <a:ext uri="{FF2B5EF4-FFF2-40B4-BE49-F238E27FC236}">
                  <a16:creationId xmlns:a16="http://schemas.microsoft.com/office/drawing/2014/main" id="{F40761D5-6431-D7FC-EBB4-4E3551CA6236}"/>
                </a:ext>
              </a:extLst>
            </p:cNvPr>
            <p:cNvSpPr>
              <a:spLocks noChangeArrowheads="1"/>
            </p:cNvSpPr>
            <p:nvPr/>
          </p:nvSpPr>
          <p:spPr bwMode="auto">
            <a:xfrm>
              <a:off x="570243" y="236393"/>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4" name="Freeform 542">
              <a:extLst>
                <a:ext uri="{FF2B5EF4-FFF2-40B4-BE49-F238E27FC236}">
                  <a16:creationId xmlns:a16="http://schemas.microsoft.com/office/drawing/2014/main" id="{BB73C7BF-9530-3229-E720-A8E5A7DD2304}"/>
                </a:ext>
              </a:extLst>
            </p:cNvPr>
            <p:cNvSpPr>
              <a:spLocks/>
            </p:cNvSpPr>
            <p:nvPr/>
          </p:nvSpPr>
          <p:spPr bwMode="auto">
            <a:xfrm>
              <a:off x="496776" y="30566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5" name="Freeform 543">
              <a:extLst>
                <a:ext uri="{FF2B5EF4-FFF2-40B4-BE49-F238E27FC236}">
                  <a16:creationId xmlns:a16="http://schemas.microsoft.com/office/drawing/2014/main" id="{6563E250-B86A-2C10-33F1-2BCF4348D794}"/>
                </a:ext>
              </a:extLst>
            </p:cNvPr>
            <p:cNvSpPr>
              <a:spLocks/>
            </p:cNvSpPr>
            <p:nvPr/>
          </p:nvSpPr>
          <p:spPr bwMode="auto">
            <a:xfrm>
              <a:off x="425408" y="37703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6" name="Freeform 544">
              <a:extLst>
                <a:ext uri="{FF2B5EF4-FFF2-40B4-BE49-F238E27FC236}">
                  <a16:creationId xmlns:a16="http://schemas.microsoft.com/office/drawing/2014/main" id="{B42905EA-8D34-BD31-2892-C066806D83BB}"/>
                </a:ext>
              </a:extLst>
            </p:cNvPr>
            <p:cNvSpPr>
              <a:spLocks/>
            </p:cNvSpPr>
            <p:nvPr/>
          </p:nvSpPr>
          <p:spPr bwMode="auto">
            <a:xfrm>
              <a:off x="356140" y="448397"/>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7" name="Freeform 545">
              <a:extLst>
                <a:ext uri="{FF2B5EF4-FFF2-40B4-BE49-F238E27FC236}">
                  <a16:creationId xmlns:a16="http://schemas.microsoft.com/office/drawing/2014/main" id="{3FB9B579-8395-4591-C5F9-CBE016E1AA83}"/>
                </a:ext>
              </a:extLst>
            </p:cNvPr>
            <p:cNvSpPr>
              <a:spLocks/>
            </p:cNvSpPr>
            <p:nvPr/>
          </p:nvSpPr>
          <p:spPr bwMode="auto">
            <a:xfrm>
              <a:off x="284772" y="519765"/>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8" name="Freeform 546">
              <a:extLst>
                <a:ext uri="{FF2B5EF4-FFF2-40B4-BE49-F238E27FC236}">
                  <a16:creationId xmlns:a16="http://schemas.microsoft.com/office/drawing/2014/main" id="{BFF062EB-A034-1A0F-EC36-57E0A4D1EE72}"/>
                </a:ext>
              </a:extLst>
            </p:cNvPr>
            <p:cNvSpPr>
              <a:spLocks/>
            </p:cNvSpPr>
            <p:nvPr/>
          </p:nvSpPr>
          <p:spPr bwMode="auto">
            <a:xfrm>
              <a:off x="213405" y="591132"/>
              <a:ext cx="48278" cy="46179"/>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9" name="Freeform 558">
              <a:extLst>
                <a:ext uri="{FF2B5EF4-FFF2-40B4-BE49-F238E27FC236}">
                  <a16:creationId xmlns:a16="http://schemas.microsoft.com/office/drawing/2014/main" id="{1E4A59B4-E7EF-669C-BE36-DE5426D61C51}"/>
                </a:ext>
              </a:extLst>
            </p:cNvPr>
            <p:cNvSpPr>
              <a:spLocks/>
            </p:cNvSpPr>
            <p:nvPr/>
          </p:nvSpPr>
          <p:spPr bwMode="auto">
            <a:xfrm>
              <a:off x="723473" y="-36482"/>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0" name="Freeform 559">
              <a:extLst>
                <a:ext uri="{FF2B5EF4-FFF2-40B4-BE49-F238E27FC236}">
                  <a16:creationId xmlns:a16="http://schemas.microsoft.com/office/drawing/2014/main" id="{0CBA6348-9401-63C7-7DE1-8ADCD07D2D2B}"/>
                </a:ext>
              </a:extLst>
            </p:cNvPr>
            <p:cNvSpPr>
              <a:spLocks/>
            </p:cNvSpPr>
            <p:nvPr/>
          </p:nvSpPr>
          <p:spPr bwMode="auto">
            <a:xfrm>
              <a:off x="652105" y="3488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1" name="Oval 560">
              <a:extLst>
                <a:ext uri="{FF2B5EF4-FFF2-40B4-BE49-F238E27FC236}">
                  <a16:creationId xmlns:a16="http://schemas.microsoft.com/office/drawing/2014/main" id="{E99153CE-3ECD-378B-6E38-D7F266E37708}"/>
                </a:ext>
              </a:extLst>
            </p:cNvPr>
            <p:cNvSpPr>
              <a:spLocks noChangeArrowheads="1"/>
            </p:cNvSpPr>
            <p:nvPr/>
          </p:nvSpPr>
          <p:spPr bwMode="auto">
            <a:xfrm>
              <a:off x="582837" y="108352"/>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2" name="Oval 561">
              <a:extLst>
                <a:ext uri="{FF2B5EF4-FFF2-40B4-BE49-F238E27FC236}">
                  <a16:creationId xmlns:a16="http://schemas.microsoft.com/office/drawing/2014/main" id="{643CB6CE-4078-1BCA-4419-1D7BB37AA4B5}"/>
                </a:ext>
              </a:extLst>
            </p:cNvPr>
            <p:cNvSpPr>
              <a:spLocks noChangeArrowheads="1"/>
            </p:cNvSpPr>
            <p:nvPr/>
          </p:nvSpPr>
          <p:spPr bwMode="auto">
            <a:xfrm>
              <a:off x="511469" y="179719"/>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3" name="Freeform 562">
              <a:extLst>
                <a:ext uri="{FF2B5EF4-FFF2-40B4-BE49-F238E27FC236}">
                  <a16:creationId xmlns:a16="http://schemas.microsoft.com/office/drawing/2014/main" id="{A63574FA-3AA1-4F75-8FD9-0C466E012B39}"/>
                </a:ext>
              </a:extLst>
            </p:cNvPr>
            <p:cNvSpPr>
              <a:spLocks/>
            </p:cNvSpPr>
            <p:nvPr/>
          </p:nvSpPr>
          <p:spPr bwMode="auto">
            <a:xfrm>
              <a:off x="440102" y="248988"/>
              <a:ext cx="46179"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4" name="Freeform 563">
              <a:extLst>
                <a:ext uri="{FF2B5EF4-FFF2-40B4-BE49-F238E27FC236}">
                  <a16:creationId xmlns:a16="http://schemas.microsoft.com/office/drawing/2014/main" id="{0DB05100-20A3-CAA8-7E81-323FCC17CA1F}"/>
                </a:ext>
              </a:extLst>
            </p:cNvPr>
            <p:cNvSpPr>
              <a:spLocks/>
            </p:cNvSpPr>
            <p:nvPr/>
          </p:nvSpPr>
          <p:spPr bwMode="auto">
            <a:xfrm>
              <a:off x="368734" y="31825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5" name="Freeform 564">
              <a:extLst>
                <a:ext uri="{FF2B5EF4-FFF2-40B4-BE49-F238E27FC236}">
                  <a16:creationId xmlns:a16="http://schemas.microsoft.com/office/drawing/2014/main" id="{BAB04E95-0944-CB97-0016-A4E494BB77F3}"/>
                </a:ext>
              </a:extLst>
            </p:cNvPr>
            <p:cNvSpPr>
              <a:spLocks/>
            </p:cNvSpPr>
            <p:nvPr/>
          </p:nvSpPr>
          <p:spPr bwMode="auto">
            <a:xfrm>
              <a:off x="297367" y="389624"/>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6" name="Freeform 565">
              <a:extLst>
                <a:ext uri="{FF2B5EF4-FFF2-40B4-BE49-F238E27FC236}">
                  <a16:creationId xmlns:a16="http://schemas.microsoft.com/office/drawing/2014/main" id="{1CB139FF-BD6B-2301-82CB-170216AE6EB8}"/>
                </a:ext>
              </a:extLst>
            </p:cNvPr>
            <p:cNvSpPr>
              <a:spLocks/>
            </p:cNvSpPr>
            <p:nvPr/>
          </p:nvSpPr>
          <p:spPr bwMode="auto">
            <a:xfrm>
              <a:off x="225999" y="46099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7" name="Freeform 566">
              <a:extLst>
                <a:ext uri="{FF2B5EF4-FFF2-40B4-BE49-F238E27FC236}">
                  <a16:creationId xmlns:a16="http://schemas.microsoft.com/office/drawing/2014/main" id="{859A53B8-78F2-0810-DD6A-53EE21BDD35A}"/>
                </a:ext>
              </a:extLst>
            </p:cNvPr>
            <p:cNvSpPr>
              <a:spLocks/>
            </p:cNvSpPr>
            <p:nvPr/>
          </p:nvSpPr>
          <p:spPr bwMode="auto">
            <a:xfrm>
              <a:off x="154631" y="532359"/>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8" name="Freeform 578">
              <a:extLst>
                <a:ext uri="{FF2B5EF4-FFF2-40B4-BE49-F238E27FC236}">
                  <a16:creationId xmlns:a16="http://schemas.microsoft.com/office/drawing/2014/main" id="{9C2923CF-F431-B839-AF07-208B290B7579}"/>
                </a:ext>
              </a:extLst>
            </p:cNvPr>
            <p:cNvSpPr>
              <a:spLocks/>
            </p:cNvSpPr>
            <p:nvPr/>
          </p:nvSpPr>
          <p:spPr bwMode="auto">
            <a:xfrm>
              <a:off x="664700" y="-93157"/>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9" name="Freeform 579">
              <a:extLst>
                <a:ext uri="{FF2B5EF4-FFF2-40B4-BE49-F238E27FC236}">
                  <a16:creationId xmlns:a16="http://schemas.microsoft.com/office/drawing/2014/main" id="{691089AC-784C-8E00-04E8-7EB9345E6236}"/>
                </a:ext>
              </a:extLst>
            </p:cNvPr>
            <p:cNvSpPr>
              <a:spLocks/>
            </p:cNvSpPr>
            <p:nvPr/>
          </p:nvSpPr>
          <p:spPr bwMode="auto">
            <a:xfrm>
              <a:off x="593332" y="-2388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0" name="Freeform 580">
              <a:extLst>
                <a:ext uri="{FF2B5EF4-FFF2-40B4-BE49-F238E27FC236}">
                  <a16:creationId xmlns:a16="http://schemas.microsoft.com/office/drawing/2014/main" id="{1B098E65-068B-A1F5-F307-BC3BEC0D0E24}"/>
                </a:ext>
              </a:extLst>
            </p:cNvPr>
            <p:cNvSpPr>
              <a:spLocks/>
            </p:cNvSpPr>
            <p:nvPr/>
          </p:nvSpPr>
          <p:spPr bwMode="auto">
            <a:xfrm>
              <a:off x="524064" y="47479"/>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1" name="Freeform 581">
              <a:extLst>
                <a:ext uri="{FF2B5EF4-FFF2-40B4-BE49-F238E27FC236}">
                  <a16:creationId xmlns:a16="http://schemas.microsoft.com/office/drawing/2014/main" id="{76B6200E-F75D-B114-F946-755A25852F2F}"/>
                </a:ext>
              </a:extLst>
            </p:cNvPr>
            <p:cNvSpPr>
              <a:spLocks/>
            </p:cNvSpPr>
            <p:nvPr/>
          </p:nvSpPr>
          <p:spPr bwMode="auto">
            <a:xfrm>
              <a:off x="452696" y="11884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2" name="Freeform 582">
              <a:extLst>
                <a:ext uri="{FF2B5EF4-FFF2-40B4-BE49-F238E27FC236}">
                  <a16:creationId xmlns:a16="http://schemas.microsoft.com/office/drawing/2014/main" id="{73B6EAE6-E34B-588E-46BB-CC6C513B9720}"/>
                </a:ext>
              </a:extLst>
            </p:cNvPr>
            <p:cNvSpPr>
              <a:spLocks/>
            </p:cNvSpPr>
            <p:nvPr/>
          </p:nvSpPr>
          <p:spPr bwMode="auto">
            <a:xfrm>
              <a:off x="381328" y="190214"/>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3" name="Oval 583">
              <a:extLst>
                <a:ext uri="{FF2B5EF4-FFF2-40B4-BE49-F238E27FC236}">
                  <a16:creationId xmlns:a16="http://schemas.microsoft.com/office/drawing/2014/main" id="{9DEA0310-C290-7369-039B-2153C3AF9290}"/>
                </a:ext>
              </a:extLst>
            </p:cNvPr>
            <p:cNvSpPr>
              <a:spLocks noChangeArrowheads="1"/>
            </p:cNvSpPr>
            <p:nvPr/>
          </p:nvSpPr>
          <p:spPr bwMode="auto">
            <a:xfrm>
              <a:off x="312060" y="263681"/>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4" name="Freeform 584">
              <a:extLst>
                <a:ext uri="{FF2B5EF4-FFF2-40B4-BE49-F238E27FC236}">
                  <a16:creationId xmlns:a16="http://schemas.microsoft.com/office/drawing/2014/main" id="{4EFD8918-90AF-FBE9-7F14-B4FCECD024BC}"/>
                </a:ext>
              </a:extLst>
            </p:cNvPr>
            <p:cNvSpPr>
              <a:spLocks/>
            </p:cNvSpPr>
            <p:nvPr/>
          </p:nvSpPr>
          <p:spPr bwMode="auto">
            <a:xfrm>
              <a:off x="238593" y="332950"/>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5" name="Freeform 585">
              <a:extLst>
                <a:ext uri="{FF2B5EF4-FFF2-40B4-BE49-F238E27FC236}">
                  <a16:creationId xmlns:a16="http://schemas.microsoft.com/office/drawing/2014/main" id="{577D71A9-BA6F-8CBD-6E33-13862B81411F}"/>
                </a:ext>
              </a:extLst>
            </p:cNvPr>
            <p:cNvSpPr>
              <a:spLocks/>
            </p:cNvSpPr>
            <p:nvPr/>
          </p:nvSpPr>
          <p:spPr bwMode="auto">
            <a:xfrm>
              <a:off x="167226" y="404317"/>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6" name="Freeform 586">
              <a:extLst>
                <a:ext uri="{FF2B5EF4-FFF2-40B4-BE49-F238E27FC236}">
                  <a16:creationId xmlns:a16="http://schemas.microsoft.com/office/drawing/2014/main" id="{BE7ECED0-BABD-9D73-A860-7324232B90F0}"/>
                </a:ext>
              </a:extLst>
            </p:cNvPr>
            <p:cNvSpPr>
              <a:spLocks/>
            </p:cNvSpPr>
            <p:nvPr/>
          </p:nvSpPr>
          <p:spPr bwMode="auto">
            <a:xfrm>
              <a:off x="97957" y="47358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7" name="Freeform 598">
              <a:extLst>
                <a:ext uri="{FF2B5EF4-FFF2-40B4-BE49-F238E27FC236}">
                  <a16:creationId xmlns:a16="http://schemas.microsoft.com/office/drawing/2014/main" id="{CB72995A-43BB-9886-354D-76ADD6F9EA60}"/>
                </a:ext>
              </a:extLst>
            </p:cNvPr>
            <p:cNvSpPr>
              <a:spLocks/>
            </p:cNvSpPr>
            <p:nvPr/>
          </p:nvSpPr>
          <p:spPr bwMode="auto">
            <a:xfrm>
              <a:off x="608025" y="-151930"/>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8" name="Freeform 599">
              <a:extLst>
                <a:ext uri="{FF2B5EF4-FFF2-40B4-BE49-F238E27FC236}">
                  <a16:creationId xmlns:a16="http://schemas.microsoft.com/office/drawing/2014/main" id="{E14CF14F-5A97-9EA1-5F25-6390CD2DD223}"/>
                </a:ext>
              </a:extLst>
            </p:cNvPr>
            <p:cNvSpPr>
              <a:spLocks/>
            </p:cNvSpPr>
            <p:nvPr/>
          </p:nvSpPr>
          <p:spPr bwMode="auto">
            <a:xfrm>
              <a:off x="536658" y="-80562"/>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9" name="Freeform 600">
              <a:extLst>
                <a:ext uri="{FF2B5EF4-FFF2-40B4-BE49-F238E27FC236}">
                  <a16:creationId xmlns:a16="http://schemas.microsoft.com/office/drawing/2014/main" id="{663BBF12-3A7B-2E6F-F151-B6DBA4C5B816}"/>
                </a:ext>
              </a:extLst>
            </p:cNvPr>
            <p:cNvSpPr>
              <a:spLocks/>
            </p:cNvSpPr>
            <p:nvPr/>
          </p:nvSpPr>
          <p:spPr bwMode="auto">
            <a:xfrm>
              <a:off x="465290" y="-919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0" name="Freeform 601">
              <a:extLst>
                <a:ext uri="{FF2B5EF4-FFF2-40B4-BE49-F238E27FC236}">
                  <a16:creationId xmlns:a16="http://schemas.microsoft.com/office/drawing/2014/main" id="{BA0B4491-88B8-20A9-9E68-08875E01B956}"/>
                </a:ext>
              </a:extLst>
            </p:cNvPr>
            <p:cNvSpPr>
              <a:spLocks/>
            </p:cNvSpPr>
            <p:nvPr/>
          </p:nvSpPr>
          <p:spPr bwMode="auto">
            <a:xfrm>
              <a:off x="393923" y="62173"/>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1" name="Freeform 602">
              <a:extLst>
                <a:ext uri="{FF2B5EF4-FFF2-40B4-BE49-F238E27FC236}">
                  <a16:creationId xmlns:a16="http://schemas.microsoft.com/office/drawing/2014/main" id="{D38F8CAC-8AE7-973E-8C1B-D60055FD4AED}"/>
                </a:ext>
              </a:extLst>
            </p:cNvPr>
            <p:cNvSpPr>
              <a:spLocks/>
            </p:cNvSpPr>
            <p:nvPr/>
          </p:nvSpPr>
          <p:spPr bwMode="auto">
            <a:xfrm>
              <a:off x="322555" y="13144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2" name="Oval 603">
              <a:extLst>
                <a:ext uri="{FF2B5EF4-FFF2-40B4-BE49-F238E27FC236}">
                  <a16:creationId xmlns:a16="http://schemas.microsoft.com/office/drawing/2014/main" id="{AB777C9D-0D42-A6C0-37E2-34A26F6B08D0}"/>
                </a:ext>
              </a:extLst>
            </p:cNvPr>
            <p:cNvSpPr>
              <a:spLocks noChangeArrowheads="1"/>
            </p:cNvSpPr>
            <p:nvPr/>
          </p:nvSpPr>
          <p:spPr bwMode="auto">
            <a:xfrm>
              <a:off x="255386" y="204908"/>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3" name="Oval 604">
              <a:extLst>
                <a:ext uri="{FF2B5EF4-FFF2-40B4-BE49-F238E27FC236}">
                  <a16:creationId xmlns:a16="http://schemas.microsoft.com/office/drawing/2014/main" id="{326498A0-D7B2-6225-0154-7739861055C4}"/>
                </a:ext>
              </a:extLst>
            </p:cNvPr>
            <p:cNvSpPr>
              <a:spLocks noChangeArrowheads="1"/>
            </p:cNvSpPr>
            <p:nvPr/>
          </p:nvSpPr>
          <p:spPr bwMode="auto">
            <a:xfrm>
              <a:off x="184018" y="276275"/>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4" name="Freeform 605">
              <a:extLst>
                <a:ext uri="{FF2B5EF4-FFF2-40B4-BE49-F238E27FC236}">
                  <a16:creationId xmlns:a16="http://schemas.microsoft.com/office/drawing/2014/main" id="{E06EC3D0-0AA0-934F-94FD-A100B4BA4A39}"/>
                </a:ext>
              </a:extLst>
            </p:cNvPr>
            <p:cNvSpPr>
              <a:spLocks/>
            </p:cNvSpPr>
            <p:nvPr/>
          </p:nvSpPr>
          <p:spPr bwMode="auto">
            <a:xfrm>
              <a:off x="110552" y="345544"/>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5" name="Freeform 606">
              <a:extLst>
                <a:ext uri="{FF2B5EF4-FFF2-40B4-BE49-F238E27FC236}">
                  <a16:creationId xmlns:a16="http://schemas.microsoft.com/office/drawing/2014/main" id="{F7BCA102-1A99-D3C5-4A3F-4F3BCC48446B}"/>
                </a:ext>
              </a:extLst>
            </p:cNvPr>
            <p:cNvSpPr>
              <a:spLocks/>
            </p:cNvSpPr>
            <p:nvPr/>
          </p:nvSpPr>
          <p:spPr bwMode="auto">
            <a:xfrm>
              <a:off x="39184" y="41691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74"/>
                                        </p:tgtEl>
                                        <p:attrNameLst>
                                          <p:attrName>style.visibility</p:attrName>
                                        </p:attrNameLst>
                                      </p:cBhvr>
                                      <p:to>
                                        <p:strVal val="visible"/>
                                      </p:to>
                                    </p:set>
                                    <p:anim calcmode="lin" valueType="num">
                                      <p:cBhvr additive="base">
                                        <p:cTn id="7" dur="500" fill="hold"/>
                                        <p:tgtEl>
                                          <p:spTgt spid="274"/>
                                        </p:tgtEl>
                                        <p:attrNameLst>
                                          <p:attrName>ppt_x</p:attrName>
                                        </p:attrNameLst>
                                      </p:cBhvr>
                                      <p:tavLst>
                                        <p:tav tm="0">
                                          <p:val>
                                            <p:strVal val="0-#ppt_w/2"/>
                                          </p:val>
                                        </p:tav>
                                        <p:tav tm="100000">
                                          <p:val>
                                            <p:strVal val="#ppt_x"/>
                                          </p:val>
                                        </p:tav>
                                      </p:tavLst>
                                    </p:anim>
                                    <p:anim calcmode="lin" valueType="num">
                                      <p:cBhvr additive="base">
                                        <p:cTn id="8" dur="500" fill="hold"/>
                                        <p:tgtEl>
                                          <p:spTgt spid="274"/>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275"/>
                                        </p:tgtEl>
                                        <p:attrNameLst>
                                          <p:attrName>style.visibility</p:attrName>
                                        </p:attrNameLst>
                                      </p:cBhvr>
                                      <p:to>
                                        <p:strVal val="visible"/>
                                      </p:to>
                                    </p:set>
                                    <p:anim calcmode="lin" valueType="num">
                                      <p:cBhvr additive="base">
                                        <p:cTn id="11" dur="500" fill="hold"/>
                                        <p:tgtEl>
                                          <p:spTgt spid="275"/>
                                        </p:tgtEl>
                                        <p:attrNameLst>
                                          <p:attrName>ppt_x</p:attrName>
                                        </p:attrNameLst>
                                      </p:cBhvr>
                                      <p:tavLst>
                                        <p:tav tm="0">
                                          <p:val>
                                            <p:strVal val="0-#ppt_w/2"/>
                                          </p:val>
                                        </p:tav>
                                        <p:tav tm="100000">
                                          <p:val>
                                            <p:strVal val="#ppt_x"/>
                                          </p:val>
                                        </p:tav>
                                      </p:tavLst>
                                    </p:anim>
                                    <p:anim calcmode="lin" valueType="num">
                                      <p:cBhvr additive="base">
                                        <p:cTn id="12" dur="500" fill="hold"/>
                                        <p:tgtEl>
                                          <p:spTgt spid="275"/>
                                        </p:tgtEl>
                                        <p:attrNameLst>
                                          <p:attrName>ppt_y</p:attrName>
                                        </p:attrNameLst>
                                      </p:cBhvr>
                                      <p:tavLst>
                                        <p:tav tm="0">
                                          <p:val>
                                            <p:strVal val="#ppt_y"/>
                                          </p:val>
                                        </p:tav>
                                        <p:tav tm="100000">
                                          <p:val>
                                            <p:strVal val="#ppt_y"/>
                                          </p:val>
                                        </p:tav>
                                      </p:tavLst>
                                    </p:anim>
                                  </p:childTnLst>
                                </p:cTn>
                              </p:par>
                              <p:par>
                                <p:cTn id="13" presetID="2" presetClass="entr" presetSubtype="3" fill="hold" nodeType="withEffect">
                                  <p:stCondLst>
                                    <p:cond delay="0"/>
                                  </p:stCondLst>
                                  <p:childTnLst>
                                    <p:set>
                                      <p:cBhvr>
                                        <p:cTn id="14" dur="1" fill="hold">
                                          <p:stCondLst>
                                            <p:cond delay="0"/>
                                          </p:stCondLst>
                                        </p:cTn>
                                        <p:tgtEl>
                                          <p:spTgt spid="267"/>
                                        </p:tgtEl>
                                        <p:attrNameLst>
                                          <p:attrName>style.visibility</p:attrName>
                                        </p:attrNameLst>
                                      </p:cBhvr>
                                      <p:to>
                                        <p:strVal val="visible"/>
                                      </p:to>
                                    </p:set>
                                    <p:anim calcmode="lin" valueType="num">
                                      <p:cBhvr additive="base">
                                        <p:cTn id="15" dur="500" fill="hold"/>
                                        <p:tgtEl>
                                          <p:spTgt spid="267"/>
                                        </p:tgtEl>
                                        <p:attrNameLst>
                                          <p:attrName>ppt_x</p:attrName>
                                        </p:attrNameLst>
                                      </p:cBhvr>
                                      <p:tavLst>
                                        <p:tav tm="0">
                                          <p:val>
                                            <p:strVal val="1+#ppt_w/2"/>
                                          </p:val>
                                        </p:tav>
                                        <p:tav tm="100000">
                                          <p:val>
                                            <p:strVal val="#ppt_x"/>
                                          </p:val>
                                        </p:tav>
                                      </p:tavLst>
                                    </p:anim>
                                    <p:anim calcmode="lin" valueType="num">
                                      <p:cBhvr additive="base">
                                        <p:cTn id="16" dur="500" fill="hold"/>
                                        <p:tgtEl>
                                          <p:spTgt spid="267"/>
                                        </p:tgtEl>
                                        <p:attrNameLst>
                                          <p:attrName>ppt_y</p:attrName>
                                        </p:attrNameLst>
                                      </p:cBhvr>
                                      <p:tavLst>
                                        <p:tav tm="0">
                                          <p:val>
                                            <p:strVal val="0-#ppt_h/2"/>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398"/>
                                        </p:tgtEl>
                                        <p:attrNameLst>
                                          <p:attrName>style.visibility</p:attrName>
                                        </p:attrNameLst>
                                      </p:cBhvr>
                                      <p:to>
                                        <p:strVal val="visible"/>
                                      </p:to>
                                    </p:set>
                                    <p:anim calcmode="lin" valueType="num">
                                      <p:cBhvr additive="base">
                                        <p:cTn id="19" dur="500" fill="hold"/>
                                        <p:tgtEl>
                                          <p:spTgt spid="398"/>
                                        </p:tgtEl>
                                        <p:attrNameLst>
                                          <p:attrName>ppt_x</p:attrName>
                                        </p:attrNameLst>
                                      </p:cBhvr>
                                      <p:tavLst>
                                        <p:tav tm="0">
                                          <p:val>
                                            <p:strVal val="1+#ppt_w/2"/>
                                          </p:val>
                                        </p:tav>
                                        <p:tav tm="100000">
                                          <p:val>
                                            <p:strVal val="#ppt_x"/>
                                          </p:val>
                                        </p:tav>
                                      </p:tavLst>
                                    </p:anim>
                                    <p:anim calcmode="lin" valueType="num">
                                      <p:cBhvr additive="base">
                                        <p:cTn id="20" dur="500" fill="hold"/>
                                        <p:tgtEl>
                                          <p:spTgt spid="39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4" grpId="0" animBg="1"/>
    </p:bld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userDrawn="1">
  <p:cSld name="One column text">
    <p:spTree>
      <p:nvGrpSpPr>
        <p:cNvPr id="1" name="Shape 38"/>
        <p:cNvGrpSpPr/>
        <p:nvPr/>
      </p:nvGrpSpPr>
      <p:grpSpPr>
        <a:xfrm>
          <a:off x="0" y="0"/>
          <a:ext cx="0" cy="0"/>
          <a:chOff x="0" y="0"/>
          <a:chExt cx="0" cy="0"/>
        </a:xfrm>
      </p:grpSpPr>
      <p:sp>
        <p:nvSpPr>
          <p:cNvPr id="39" name="Google Shape;39;p19"/>
          <p:cNvSpPr txBox="1">
            <a:spLocks noGrp="1"/>
          </p:cNvSpPr>
          <p:nvPr>
            <p:ph type="body" idx="1"/>
          </p:nvPr>
        </p:nvSpPr>
        <p:spPr>
          <a:xfrm>
            <a:off x="723901" y="1329448"/>
            <a:ext cx="3848100" cy="2295727"/>
          </a:xfrm>
          <a:prstGeom prst="rect">
            <a:avLst/>
          </a:prstGeom>
          <a:noFill/>
          <a:ln>
            <a:noFill/>
          </a:ln>
        </p:spPr>
        <p:txBody>
          <a:bodyPr spcFirstLastPara="1" wrap="square" lIns="91425" tIns="45700" rIns="91425" bIns="45700" anchor="t" anchorCtr="0">
            <a:normAutofit/>
          </a:bodyPr>
          <a:lstStyle>
            <a:lvl1pPr marL="0" lvl="0" indent="-228600" algn="l">
              <a:lnSpc>
                <a:spcPct val="90000"/>
              </a:lnSpc>
              <a:spcBef>
                <a:spcPts val="750"/>
              </a:spcBef>
              <a:spcAft>
                <a:spcPts val="0"/>
              </a:spcAft>
              <a:buClr>
                <a:schemeClr val="dk1"/>
              </a:buClr>
              <a:buSzPts val="1600"/>
              <a:buNone/>
              <a:defRPr sz="1200">
                <a:latin typeface="Arimo" panose="020B0604020202020204" pitchFamily="34" charset="0"/>
                <a:ea typeface="Arimo" panose="020B0604020202020204" pitchFamily="34" charset="0"/>
                <a:cs typeface="Arimo" panose="020B0604020202020204" pitchFamily="34" charset="0"/>
              </a:defRPr>
            </a:lvl1pPr>
            <a:lvl2pPr marL="914400" lvl="1" indent="-330200" algn="l">
              <a:lnSpc>
                <a:spcPct val="90000"/>
              </a:lnSpc>
              <a:spcBef>
                <a:spcPts val="375"/>
              </a:spcBef>
              <a:spcAft>
                <a:spcPts val="0"/>
              </a:spcAft>
              <a:buClr>
                <a:schemeClr val="dk1"/>
              </a:buClr>
              <a:buSzPts val="1600"/>
              <a:buChar char="•"/>
              <a:defRPr sz="1600"/>
            </a:lvl2pPr>
            <a:lvl3pPr marL="1371600" lvl="2" indent="-330200" algn="l">
              <a:lnSpc>
                <a:spcPct val="90000"/>
              </a:lnSpc>
              <a:spcBef>
                <a:spcPts val="375"/>
              </a:spcBef>
              <a:spcAft>
                <a:spcPts val="0"/>
              </a:spcAft>
              <a:buClr>
                <a:schemeClr val="dk1"/>
              </a:buClr>
              <a:buSzPts val="1600"/>
              <a:buChar char="•"/>
              <a:defRPr sz="1600"/>
            </a:lvl3pPr>
            <a:lvl4pPr marL="1828800" lvl="3" indent="-330200" algn="l">
              <a:lnSpc>
                <a:spcPct val="90000"/>
              </a:lnSpc>
              <a:spcBef>
                <a:spcPts val="375"/>
              </a:spcBef>
              <a:spcAft>
                <a:spcPts val="0"/>
              </a:spcAft>
              <a:buClr>
                <a:schemeClr val="dk1"/>
              </a:buClr>
              <a:buSzPts val="1600"/>
              <a:buChar char="•"/>
              <a:defRPr sz="1600"/>
            </a:lvl4pPr>
            <a:lvl5pPr marL="2286000" lvl="4" indent="-330200" algn="l">
              <a:lnSpc>
                <a:spcPct val="90000"/>
              </a:lnSpc>
              <a:spcBef>
                <a:spcPts val="375"/>
              </a:spcBef>
              <a:spcAft>
                <a:spcPts val="0"/>
              </a:spcAft>
              <a:buClr>
                <a:schemeClr val="dk1"/>
              </a:buClr>
              <a:buSzPts val="1600"/>
              <a:buChar char="•"/>
              <a:defRPr sz="1600"/>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2" name="Google Shape;15;p16">
            <a:extLst>
              <a:ext uri="{FF2B5EF4-FFF2-40B4-BE49-F238E27FC236}">
                <a16:creationId xmlns:a16="http://schemas.microsoft.com/office/drawing/2014/main" id="{D6B7CA12-FE1F-2746-7F5B-05BDFED037C8}"/>
              </a:ext>
            </a:extLst>
          </p:cNvPr>
          <p:cNvSpPr txBox="1">
            <a:spLocks noGrp="1"/>
          </p:cNvSpPr>
          <p:nvPr>
            <p:ph type="title"/>
          </p:nvPr>
        </p:nvSpPr>
        <p:spPr>
          <a:xfrm>
            <a:off x="723900" y="552449"/>
            <a:ext cx="7696200" cy="639388"/>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sz="3400" b="0">
                <a:solidFill>
                  <a:schemeClr val="tx1"/>
                </a:solidFill>
                <a:latin typeface="Poppins ExtraBold" panose="00000900000000000000" pitchFamily="2" charset="0"/>
                <a:cs typeface="Poppins ExtraBold" panose="00000900000000000000" pitchFamily="2"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9" name="Freeform 881">
            <a:extLst>
              <a:ext uri="{FF2B5EF4-FFF2-40B4-BE49-F238E27FC236}">
                <a16:creationId xmlns:a16="http://schemas.microsoft.com/office/drawing/2014/main" id="{33D62BF4-CE4A-CC32-6749-C82822B15E27}"/>
              </a:ext>
            </a:extLst>
          </p:cNvPr>
          <p:cNvSpPr>
            <a:spLocks/>
          </p:cNvSpPr>
          <p:nvPr userDrawn="1"/>
        </p:nvSpPr>
        <p:spPr bwMode="auto">
          <a:xfrm>
            <a:off x="8421714" y="4402286"/>
            <a:ext cx="740964" cy="740964"/>
          </a:xfrm>
          <a:custGeom>
            <a:avLst/>
            <a:gdLst>
              <a:gd name="T0" fmla="*/ 16944 w 16944"/>
              <a:gd name="T1" fmla="*/ 0 h 16944"/>
              <a:gd name="T2" fmla="*/ 16944 w 16944"/>
              <a:gd name="T3" fmla="*/ 16944 h 16944"/>
              <a:gd name="T4" fmla="*/ 0 w 16944"/>
              <a:gd name="T5" fmla="*/ 16944 h 16944"/>
              <a:gd name="T6" fmla="*/ 0 w 16944"/>
              <a:gd name="T7" fmla="*/ 12436 h 16944"/>
              <a:gd name="T8" fmla="*/ 12435 w 16944"/>
              <a:gd name="T9" fmla="*/ 0 h 16944"/>
              <a:gd name="T10" fmla="*/ 16944 w 16944"/>
              <a:gd name="T11" fmla="*/ 0 h 16944"/>
            </a:gdLst>
            <a:ahLst/>
            <a:cxnLst>
              <a:cxn ang="0">
                <a:pos x="T0" y="T1"/>
              </a:cxn>
              <a:cxn ang="0">
                <a:pos x="T2" y="T3"/>
              </a:cxn>
              <a:cxn ang="0">
                <a:pos x="T4" y="T5"/>
              </a:cxn>
              <a:cxn ang="0">
                <a:pos x="T6" y="T7"/>
              </a:cxn>
              <a:cxn ang="0">
                <a:pos x="T8" y="T9"/>
              </a:cxn>
              <a:cxn ang="0">
                <a:pos x="T10" y="T11"/>
              </a:cxn>
            </a:cxnLst>
            <a:rect l="0" t="0" r="r" b="b"/>
            <a:pathLst>
              <a:path w="16944" h="16944">
                <a:moveTo>
                  <a:pt x="16944" y="0"/>
                </a:moveTo>
                <a:lnTo>
                  <a:pt x="16944" y="16944"/>
                </a:lnTo>
                <a:lnTo>
                  <a:pt x="0" y="16944"/>
                </a:lnTo>
                <a:lnTo>
                  <a:pt x="0" y="12436"/>
                </a:lnTo>
                <a:cubicBezTo>
                  <a:pt x="0" y="5568"/>
                  <a:pt x="5567" y="0"/>
                  <a:pt x="12435" y="0"/>
                </a:cubicBezTo>
                <a:lnTo>
                  <a:pt x="16944" y="0"/>
                </a:lnTo>
                <a:close/>
              </a:path>
            </a:pathLst>
          </a:custGeom>
          <a:solidFill>
            <a:schemeClr val="bg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 name="Marcador de posición de imagen 3">
            <a:extLst>
              <a:ext uri="{FF2B5EF4-FFF2-40B4-BE49-F238E27FC236}">
                <a16:creationId xmlns:a16="http://schemas.microsoft.com/office/drawing/2014/main" id="{78163A04-F440-4CB0-883C-6D1759740DAF}"/>
              </a:ext>
            </a:extLst>
          </p:cNvPr>
          <p:cNvSpPr>
            <a:spLocks noGrp="1"/>
          </p:cNvSpPr>
          <p:nvPr>
            <p:ph type="pic" sz="quarter" idx="10"/>
          </p:nvPr>
        </p:nvSpPr>
        <p:spPr>
          <a:xfrm>
            <a:off x="5124450" y="1337435"/>
            <a:ext cx="3295650" cy="2804616"/>
          </a:xfrm>
          <a:prstGeom prst="roundRect">
            <a:avLst>
              <a:gd name="adj" fmla="val 7665"/>
            </a:avLst>
          </a:prstGeom>
        </p:spPr>
        <p:txBody>
          <a:bodyPr/>
          <a:lstStyle/>
          <a:p>
            <a:endParaRPr lang="es-ES"/>
          </a:p>
        </p:txBody>
      </p:sp>
      <p:grpSp>
        <p:nvGrpSpPr>
          <p:cNvPr id="578" name="Grupo 577">
            <a:extLst>
              <a:ext uri="{FF2B5EF4-FFF2-40B4-BE49-F238E27FC236}">
                <a16:creationId xmlns:a16="http://schemas.microsoft.com/office/drawing/2014/main" id="{00D8ADC7-E891-4522-BF50-4F26751CD6C8}"/>
              </a:ext>
            </a:extLst>
          </p:cNvPr>
          <p:cNvGrpSpPr/>
          <p:nvPr userDrawn="1"/>
        </p:nvGrpSpPr>
        <p:grpSpPr>
          <a:xfrm flipH="1">
            <a:off x="-132623" y="3762786"/>
            <a:ext cx="1507863" cy="1510278"/>
            <a:chOff x="39184" y="-151930"/>
            <a:chExt cx="1309806" cy="1311904"/>
          </a:xfrm>
          <a:solidFill>
            <a:schemeClr val="accent1"/>
          </a:solidFill>
        </p:grpSpPr>
        <p:sp>
          <p:nvSpPr>
            <p:cNvPr id="579" name="Oval 357">
              <a:extLst>
                <a:ext uri="{FF2B5EF4-FFF2-40B4-BE49-F238E27FC236}">
                  <a16:creationId xmlns:a16="http://schemas.microsoft.com/office/drawing/2014/main" id="{79653F58-25F7-7579-CCB7-93F993438483}"/>
                </a:ext>
              </a:extLst>
            </p:cNvPr>
            <p:cNvSpPr>
              <a:spLocks noChangeArrowheads="1"/>
            </p:cNvSpPr>
            <p:nvPr/>
          </p:nvSpPr>
          <p:spPr bwMode="auto">
            <a:xfrm>
              <a:off x="1304909" y="544953"/>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0" name="Freeform 358">
              <a:extLst>
                <a:ext uri="{FF2B5EF4-FFF2-40B4-BE49-F238E27FC236}">
                  <a16:creationId xmlns:a16="http://schemas.microsoft.com/office/drawing/2014/main" id="{F925F502-36A2-7DF8-047B-C36B6CAE904D}"/>
                </a:ext>
              </a:extLst>
            </p:cNvPr>
            <p:cNvSpPr>
              <a:spLocks/>
            </p:cNvSpPr>
            <p:nvPr/>
          </p:nvSpPr>
          <p:spPr bwMode="auto">
            <a:xfrm>
              <a:off x="1231442" y="614221"/>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1" name="Freeform 359">
              <a:extLst>
                <a:ext uri="{FF2B5EF4-FFF2-40B4-BE49-F238E27FC236}">
                  <a16:creationId xmlns:a16="http://schemas.microsoft.com/office/drawing/2014/main" id="{A3D07A5F-7B8C-1E31-01E7-321357EDFDE2}"/>
                </a:ext>
              </a:extLst>
            </p:cNvPr>
            <p:cNvSpPr>
              <a:spLocks/>
            </p:cNvSpPr>
            <p:nvPr/>
          </p:nvSpPr>
          <p:spPr bwMode="auto">
            <a:xfrm>
              <a:off x="1160075" y="685588"/>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2" name="Freeform 360">
              <a:extLst>
                <a:ext uri="{FF2B5EF4-FFF2-40B4-BE49-F238E27FC236}">
                  <a16:creationId xmlns:a16="http://schemas.microsoft.com/office/drawing/2014/main" id="{BB2BD9EF-F417-CE5D-5F70-BD79146DFB6F}"/>
                </a:ext>
              </a:extLst>
            </p:cNvPr>
            <p:cNvSpPr>
              <a:spLocks/>
            </p:cNvSpPr>
            <p:nvPr/>
          </p:nvSpPr>
          <p:spPr bwMode="auto">
            <a:xfrm>
              <a:off x="1088707" y="756956"/>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3" name="Freeform 361">
              <a:extLst>
                <a:ext uri="{FF2B5EF4-FFF2-40B4-BE49-F238E27FC236}">
                  <a16:creationId xmlns:a16="http://schemas.microsoft.com/office/drawing/2014/main" id="{439D1C34-888D-556F-AE64-F188A9DFB46E}"/>
                </a:ext>
              </a:extLst>
            </p:cNvPr>
            <p:cNvSpPr>
              <a:spLocks/>
            </p:cNvSpPr>
            <p:nvPr/>
          </p:nvSpPr>
          <p:spPr bwMode="auto">
            <a:xfrm>
              <a:off x="1019439" y="828324"/>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4" name="Freeform 362">
              <a:extLst>
                <a:ext uri="{FF2B5EF4-FFF2-40B4-BE49-F238E27FC236}">
                  <a16:creationId xmlns:a16="http://schemas.microsoft.com/office/drawing/2014/main" id="{0FB9D91C-A73A-B292-5291-2525575E67C7}"/>
                </a:ext>
              </a:extLst>
            </p:cNvPr>
            <p:cNvSpPr>
              <a:spLocks/>
            </p:cNvSpPr>
            <p:nvPr/>
          </p:nvSpPr>
          <p:spPr bwMode="auto">
            <a:xfrm>
              <a:off x="948072" y="899691"/>
              <a:ext cx="482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5" name="Freeform 363">
              <a:extLst>
                <a:ext uri="{FF2B5EF4-FFF2-40B4-BE49-F238E27FC236}">
                  <a16:creationId xmlns:a16="http://schemas.microsoft.com/office/drawing/2014/main" id="{8C2D492C-8FCF-61F3-BFB2-D95BF3308A7E}"/>
                </a:ext>
              </a:extLst>
            </p:cNvPr>
            <p:cNvSpPr>
              <a:spLocks/>
            </p:cNvSpPr>
            <p:nvPr/>
          </p:nvSpPr>
          <p:spPr bwMode="auto">
            <a:xfrm>
              <a:off x="876704" y="968960"/>
              <a:ext cx="48279" cy="48279"/>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6" name="Freeform 364">
              <a:extLst>
                <a:ext uri="{FF2B5EF4-FFF2-40B4-BE49-F238E27FC236}">
                  <a16:creationId xmlns:a16="http://schemas.microsoft.com/office/drawing/2014/main" id="{2804C858-571F-7066-80C5-36312EF1A740}"/>
                </a:ext>
              </a:extLst>
            </p:cNvPr>
            <p:cNvSpPr>
              <a:spLocks/>
            </p:cNvSpPr>
            <p:nvPr/>
          </p:nvSpPr>
          <p:spPr bwMode="auto">
            <a:xfrm>
              <a:off x="805336" y="1040328"/>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7" name="Freeform 365">
              <a:extLst>
                <a:ext uri="{FF2B5EF4-FFF2-40B4-BE49-F238E27FC236}">
                  <a16:creationId xmlns:a16="http://schemas.microsoft.com/office/drawing/2014/main" id="{C5A88FA7-5AE9-C482-BAA0-BBA2D2D483C6}"/>
                </a:ext>
              </a:extLst>
            </p:cNvPr>
            <p:cNvSpPr>
              <a:spLocks/>
            </p:cNvSpPr>
            <p:nvPr/>
          </p:nvSpPr>
          <p:spPr bwMode="auto">
            <a:xfrm>
              <a:off x="733969" y="1111695"/>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8" name="Freeform 377">
              <a:extLst>
                <a:ext uri="{FF2B5EF4-FFF2-40B4-BE49-F238E27FC236}">
                  <a16:creationId xmlns:a16="http://schemas.microsoft.com/office/drawing/2014/main" id="{BF746621-3FC2-1AA3-4477-46F5C849EA87}"/>
                </a:ext>
              </a:extLst>
            </p:cNvPr>
            <p:cNvSpPr>
              <a:spLocks/>
            </p:cNvSpPr>
            <p:nvPr/>
          </p:nvSpPr>
          <p:spPr bwMode="auto">
            <a:xfrm>
              <a:off x="1244036" y="48618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9" name="Freeform 378">
              <a:extLst>
                <a:ext uri="{FF2B5EF4-FFF2-40B4-BE49-F238E27FC236}">
                  <a16:creationId xmlns:a16="http://schemas.microsoft.com/office/drawing/2014/main" id="{77B0826C-0D13-65F7-2576-47F2F0A1EBE6}"/>
                </a:ext>
              </a:extLst>
            </p:cNvPr>
            <p:cNvSpPr>
              <a:spLocks/>
            </p:cNvSpPr>
            <p:nvPr/>
          </p:nvSpPr>
          <p:spPr bwMode="auto">
            <a:xfrm>
              <a:off x="1174769" y="557547"/>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0" name="Oval 379">
              <a:extLst>
                <a:ext uri="{FF2B5EF4-FFF2-40B4-BE49-F238E27FC236}">
                  <a16:creationId xmlns:a16="http://schemas.microsoft.com/office/drawing/2014/main" id="{76F2B53E-AA98-A5A3-FC31-9F201E245AF7}"/>
                </a:ext>
              </a:extLst>
            </p:cNvPr>
            <p:cNvSpPr>
              <a:spLocks noChangeArrowheads="1"/>
            </p:cNvSpPr>
            <p:nvPr/>
          </p:nvSpPr>
          <p:spPr bwMode="auto">
            <a:xfrm>
              <a:off x="1105499" y="628915"/>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1" name="Oval 380">
              <a:extLst>
                <a:ext uri="{FF2B5EF4-FFF2-40B4-BE49-F238E27FC236}">
                  <a16:creationId xmlns:a16="http://schemas.microsoft.com/office/drawing/2014/main" id="{9D7CD264-F0B7-101E-C9BB-7CE280CCBB3A}"/>
                </a:ext>
              </a:extLst>
            </p:cNvPr>
            <p:cNvSpPr>
              <a:spLocks noChangeArrowheads="1"/>
            </p:cNvSpPr>
            <p:nvPr/>
          </p:nvSpPr>
          <p:spPr bwMode="auto">
            <a:xfrm>
              <a:off x="1034132" y="700282"/>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2" name="Freeform 381">
              <a:extLst>
                <a:ext uri="{FF2B5EF4-FFF2-40B4-BE49-F238E27FC236}">
                  <a16:creationId xmlns:a16="http://schemas.microsoft.com/office/drawing/2014/main" id="{2E7B0038-45C4-315E-3CA3-1ABB864254D8}"/>
                </a:ext>
              </a:extLst>
            </p:cNvPr>
            <p:cNvSpPr>
              <a:spLocks/>
            </p:cNvSpPr>
            <p:nvPr/>
          </p:nvSpPr>
          <p:spPr bwMode="auto">
            <a:xfrm>
              <a:off x="960666" y="76955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3" name="Freeform 382">
              <a:extLst>
                <a:ext uri="{FF2B5EF4-FFF2-40B4-BE49-F238E27FC236}">
                  <a16:creationId xmlns:a16="http://schemas.microsoft.com/office/drawing/2014/main" id="{FB88DAAC-328B-E5E6-36AD-C4F88286CB1B}"/>
                </a:ext>
              </a:extLst>
            </p:cNvPr>
            <p:cNvSpPr>
              <a:spLocks/>
            </p:cNvSpPr>
            <p:nvPr/>
          </p:nvSpPr>
          <p:spPr bwMode="auto">
            <a:xfrm>
              <a:off x="889298" y="840918"/>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4" name="Freeform 383">
              <a:extLst>
                <a:ext uri="{FF2B5EF4-FFF2-40B4-BE49-F238E27FC236}">
                  <a16:creationId xmlns:a16="http://schemas.microsoft.com/office/drawing/2014/main" id="{B6FF4721-F5DD-D643-D5EA-B7A2444AB28C}"/>
                </a:ext>
              </a:extLst>
            </p:cNvPr>
            <p:cNvSpPr>
              <a:spLocks/>
            </p:cNvSpPr>
            <p:nvPr/>
          </p:nvSpPr>
          <p:spPr bwMode="auto">
            <a:xfrm>
              <a:off x="817931" y="912285"/>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5" name="Freeform 384">
              <a:extLst>
                <a:ext uri="{FF2B5EF4-FFF2-40B4-BE49-F238E27FC236}">
                  <a16:creationId xmlns:a16="http://schemas.microsoft.com/office/drawing/2014/main" id="{FB6552C2-E8AF-A7F9-BF28-5A8317354270}"/>
                </a:ext>
              </a:extLst>
            </p:cNvPr>
            <p:cNvSpPr>
              <a:spLocks/>
            </p:cNvSpPr>
            <p:nvPr/>
          </p:nvSpPr>
          <p:spPr bwMode="auto">
            <a:xfrm>
              <a:off x="748662" y="983653"/>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6" name="Freeform 385">
              <a:extLst>
                <a:ext uri="{FF2B5EF4-FFF2-40B4-BE49-F238E27FC236}">
                  <a16:creationId xmlns:a16="http://schemas.microsoft.com/office/drawing/2014/main" id="{26D4220F-586D-96C2-7013-0162E8BA6EA2}"/>
                </a:ext>
              </a:extLst>
            </p:cNvPr>
            <p:cNvSpPr>
              <a:spLocks/>
            </p:cNvSpPr>
            <p:nvPr/>
          </p:nvSpPr>
          <p:spPr bwMode="auto">
            <a:xfrm>
              <a:off x="677294" y="1052922"/>
              <a:ext cx="46179" cy="48279"/>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7" name="Freeform 397">
              <a:extLst>
                <a:ext uri="{FF2B5EF4-FFF2-40B4-BE49-F238E27FC236}">
                  <a16:creationId xmlns:a16="http://schemas.microsoft.com/office/drawing/2014/main" id="{2AB60C06-B3BD-3336-B2B5-181C6A13296B}"/>
                </a:ext>
              </a:extLst>
            </p:cNvPr>
            <p:cNvSpPr>
              <a:spLocks/>
            </p:cNvSpPr>
            <p:nvPr/>
          </p:nvSpPr>
          <p:spPr bwMode="auto">
            <a:xfrm>
              <a:off x="1187363" y="427407"/>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8" name="Freeform 398">
              <a:extLst>
                <a:ext uri="{FF2B5EF4-FFF2-40B4-BE49-F238E27FC236}">
                  <a16:creationId xmlns:a16="http://schemas.microsoft.com/office/drawing/2014/main" id="{023AE478-FDFF-A76D-8F8D-D6511CDEECAE}"/>
                </a:ext>
              </a:extLst>
            </p:cNvPr>
            <p:cNvSpPr>
              <a:spLocks/>
            </p:cNvSpPr>
            <p:nvPr/>
          </p:nvSpPr>
          <p:spPr bwMode="auto">
            <a:xfrm>
              <a:off x="1115995" y="498774"/>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9" name="Oval 399">
              <a:extLst>
                <a:ext uri="{FF2B5EF4-FFF2-40B4-BE49-F238E27FC236}">
                  <a16:creationId xmlns:a16="http://schemas.microsoft.com/office/drawing/2014/main" id="{436CCADC-EE90-3883-C143-291045E64DC7}"/>
                </a:ext>
              </a:extLst>
            </p:cNvPr>
            <p:cNvSpPr>
              <a:spLocks noChangeArrowheads="1"/>
            </p:cNvSpPr>
            <p:nvPr/>
          </p:nvSpPr>
          <p:spPr bwMode="auto">
            <a:xfrm>
              <a:off x="1046726" y="572240"/>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0" name="Oval 400">
              <a:extLst>
                <a:ext uri="{FF2B5EF4-FFF2-40B4-BE49-F238E27FC236}">
                  <a16:creationId xmlns:a16="http://schemas.microsoft.com/office/drawing/2014/main" id="{24CCB7D4-70BC-C439-2D14-087826983FEA}"/>
                </a:ext>
              </a:extLst>
            </p:cNvPr>
            <p:cNvSpPr>
              <a:spLocks noChangeArrowheads="1"/>
            </p:cNvSpPr>
            <p:nvPr/>
          </p:nvSpPr>
          <p:spPr bwMode="auto">
            <a:xfrm>
              <a:off x="975359" y="643608"/>
              <a:ext cx="44081"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1" name="Freeform 401">
              <a:extLst>
                <a:ext uri="{FF2B5EF4-FFF2-40B4-BE49-F238E27FC236}">
                  <a16:creationId xmlns:a16="http://schemas.microsoft.com/office/drawing/2014/main" id="{4B7B3F07-AB41-3C8F-F88B-81FD17BC6C93}"/>
                </a:ext>
              </a:extLst>
            </p:cNvPr>
            <p:cNvSpPr>
              <a:spLocks/>
            </p:cNvSpPr>
            <p:nvPr/>
          </p:nvSpPr>
          <p:spPr bwMode="auto">
            <a:xfrm>
              <a:off x="901893" y="710777"/>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2" name="Freeform 402">
              <a:extLst>
                <a:ext uri="{FF2B5EF4-FFF2-40B4-BE49-F238E27FC236}">
                  <a16:creationId xmlns:a16="http://schemas.microsoft.com/office/drawing/2014/main" id="{75290AFC-814D-4866-5434-BD365BF51F88}"/>
                </a:ext>
              </a:extLst>
            </p:cNvPr>
            <p:cNvSpPr>
              <a:spLocks/>
            </p:cNvSpPr>
            <p:nvPr/>
          </p:nvSpPr>
          <p:spPr bwMode="auto">
            <a:xfrm>
              <a:off x="832623" y="782145"/>
              <a:ext cx="461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3" name="Freeform 403">
              <a:extLst>
                <a:ext uri="{FF2B5EF4-FFF2-40B4-BE49-F238E27FC236}">
                  <a16:creationId xmlns:a16="http://schemas.microsoft.com/office/drawing/2014/main" id="{9AED5218-B5A1-DFA6-2F38-772370657D73}"/>
                </a:ext>
              </a:extLst>
            </p:cNvPr>
            <p:cNvSpPr>
              <a:spLocks/>
            </p:cNvSpPr>
            <p:nvPr/>
          </p:nvSpPr>
          <p:spPr bwMode="auto">
            <a:xfrm>
              <a:off x="761256" y="853512"/>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4" name="Freeform 404">
              <a:extLst>
                <a:ext uri="{FF2B5EF4-FFF2-40B4-BE49-F238E27FC236}">
                  <a16:creationId xmlns:a16="http://schemas.microsoft.com/office/drawing/2014/main" id="{4E997065-DC09-6558-53F0-2055DD01033C}"/>
                </a:ext>
              </a:extLst>
            </p:cNvPr>
            <p:cNvSpPr>
              <a:spLocks/>
            </p:cNvSpPr>
            <p:nvPr/>
          </p:nvSpPr>
          <p:spPr bwMode="auto">
            <a:xfrm>
              <a:off x="689888" y="924880"/>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5" name="Freeform 405">
              <a:extLst>
                <a:ext uri="{FF2B5EF4-FFF2-40B4-BE49-F238E27FC236}">
                  <a16:creationId xmlns:a16="http://schemas.microsoft.com/office/drawing/2014/main" id="{1FC2B492-CA3C-E997-C813-80B6D04B553C}"/>
                </a:ext>
              </a:extLst>
            </p:cNvPr>
            <p:cNvSpPr>
              <a:spLocks/>
            </p:cNvSpPr>
            <p:nvPr/>
          </p:nvSpPr>
          <p:spPr bwMode="auto">
            <a:xfrm>
              <a:off x="618521" y="996247"/>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6" name="Freeform 418">
              <a:extLst>
                <a:ext uri="{FF2B5EF4-FFF2-40B4-BE49-F238E27FC236}">
                  <a16:creationId xmlns:a16="http://schemas.microsoft.com/office/drawing/2014/main" id="{E8979222-37CF-59F8-F769-3232233A3DB6}"/>
                </a:ext>
              </a:extLst>
            </p:cNvPr>
            <p:cNvSpPr>
              <a:spLocks/>
            </p:cNvSpPr>
            <p:nvPr/>
          </p:nvSpPr>
          <p:spPr bwMode="auto">
            <a:xfrm>
              <a:off x="1128589" y="370732"/>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7" name="Freeform 419">
              <a:extLst>
                <a:ext uri="{FF2B5EF4-FFF2-40B4-BE49-F238E27FC236}">
                  <a16:creationId xmlns:a16="http://schemas.microsoft.com/office/drawing/2014/main" id="{78635079-B048-AF9B-A49E-930F5F3EB399}"/>
                </a:ext>
              </a:extLst>
            </p:cNvPr>
            <p:cNvSpPr>
              <a:spLocks/>
            </p:cNvSpPr>
            <p:nvPr/>
          </p:nvSpPr>
          <p:spPr bwMode="auto">
            <a:xfrm>
              <a:off x="1057221" y="44000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8" name="Freeform 420">
              <a:extLst>
                <a:ext uri="{FF2B5EF4-FFF2-40B4-BE49-F238E27FC236}">
                  <a16:creationId xmlns:a16="http://schemas.microsoft.com/office/drawing/2014/main" id="{CD59F882-D4C7-3678-4DCE-12ABAC51AEF5}"/>
                </a:ext>
              </a:extLst>
            </p:cNvPr>
            <p:cNvSpPr>
              <a:spLocks/>
            </p:cNvSpPr>
            <p:nvPr/>
          </p:nvSpPr>
          <p:spPr bwMode="auto">
            <a:xfrm>
              <a:off x="985854" y="51136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9" name="Freeform 421">
              <a:extLst>
                <a:ext uri="{FF2B5EF4-FFF2-40B4-BE49-F238E27FC236}">
                  <a16:creationId xmlns:a16="http://schemas.microsoft.com/office/drawing/2014/main" id="{12425F26-A64B-7D95-2485-FE8AF40F3679}"/>
                </a:ext>
              </a:extLst>
            </p:cNvPr>
            <p:cNvSpPr>
              <a:spLocks/>
            </p:cNvSpPr>
            <p:nvPr/>
          </p:nvSpPr>
          <p:spPr bwMode="auto">
            <a:xfrm>
              <a:off x="916585" y="58273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0" name="Freeform 422">
              <a:extLst>
                <a:ext uri="{FF2B5EF4-FFF2-40B4-BE49-F238E27FC236}">
                  <a16:creationId xmlns:a16="http://schemas.microsoft.com/office/drawing/2014/main" id="{2E07A129-7B59-01D9-A617-91000174515A}"/>
                </a:ext>
              </a:extLst>
            </p:cNvPr>
            <p:cNvSpPr>
              <a:spLocks/>
            </p:cNvSpPr>
            <p:nvPr/>
          </p:nvSpPr>
          <p:spPr bwMode="auto">
            <a:xfrm>
              <a:off x="845218" y="654104"/>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1" name="Oval 423">
              <a:extLst>
                <a:ext uri="{FF2B5EF4-FFF2-40B4-BE49-F238E27FC236}">
                  <a16:creationId xmlns:a16="http://schemas.microsoft.com/office/drawing/2014/main" id="{FDFD7E96-392F-D3DA-F1CB-4E49D9C5B53F}"/>
                </a:ext>
              </a:extLst>
            </p:cNvPr>
            <p:cNvSpPr>
              <a:spLocks noChangeArrowheads="1"/>
            </p:cNvSpPr>
            <p:nvPr/>
          </p:nvSpPr>
          <p:spPr bwMode="auto">
            <a:xfrm>
              <a:off x="775949" y="727570"/>
              <a:ext cx="44080"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2" name="Freeform 424">
              <a:extLst>
                <a:ext uri="{FF2B5EF4-FFF2-40B4-BE49-F238E27FC236}">
                  <a16:creationId xmlns:a16="http://schemas.microsoft.com/office/drawing/2014/main" id="{7C6C95A9-3F6A-AE0E-FDE7-E839CC492B3E}"/>
                </a:ext>
              </a:extLst>
            </p:cNvPr>
            <p:cNvSpPr>
              <a:spLocks/>
            </p:cNvSpPr>
            <p:nvPr/>
          </p:nvSpPr>
          <p:spPr bwMode="auto">
            <a:xfrm>
              <a:off x="702483" y="796839"/>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3" name="Freeform 425">
              <a:extLst>
                <a:ext uri="{FF2B5EF4-FFF2-40B4-BE49-F238E27FC236}">
                  <a16:creationId xmlns:a16="http://schemas.microsoft.com/office/drawing/2014/main" id="{18BD09AC-C195-E1D0-0C09-924BBB36F800}"/>
                </a:ext>
              </a:extLst>
            </p:cNvPr>
            <p:cNvSpPr>
              <a:spLocks/>
            </p:cNvSpPr>
            <p:nvPr/>
          </p:nvSpPr>
          <p:spPr bwMode="auto">
            <a:xfrm>
              <a:off x="631115" y="86610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4" name="Freeform 426">
              <a:extLst>
                <a:ext uri="{FF2B5EF4-FFF2-40B4-BE49-F238E27FC236}">
                  <a16:creationId xmlns:a16="http://schemas.microsoft.com/office/drawing/2014/main" id="{099C463A-C32B-B2BA-1CAC-33E73B8E4718}"/>
                </a:ext>
              </a:extLst>
            </p:cNvPr>
            <p:cNvSpPr>
              <a:spLocks/>
            </p:cNvSpPr>
            <p:nvPr/>
          </p:nvSpPr>
          <p:spPr bwMode="auto">
            <a:xfrm>
              <a:off x="559747" y="93747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5" name="Freeform 438">
              <a:extLst>
                <a:ext uri="{FF2B5EF4-FFF2-40B4-BE49-F238E27FC236}">
                  <a16:creationId xmlns:a16="http://schemas.microsoft.com/office/drawing/2014/main" id="{12A33860-5D2A-2D78-295F-8CD5345BB387}"/>
                </a:ext>
              </a:extLst>
            </p:cNvPr>
            <p:cNvSpPr>
              <a:spLocks/>
            </p:cNvSpPr>
            <p:nvPr/>
          </p:nvSpPr>
          <p:spPr bwMode="auto">
            <a:xfrm>
              <a:off x="1071915" y="311959"/>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6" name="Freeform 439">
              <a:extLst>
                <a:ext uri="{FF2B5EF4-FFF2-40B4-BE49-F238E27FC236}">
                  <a16:creationId xmlns:a16="http://schemas.microsoft.com/office/drawing/2014/main" id="{B3D10206-E208-E679-035F-A556DDCDFD5F}"/>
                </a:ext>
              </a:extLst>
            </p:cNvPr>
            <p:cNvSpPr>
              <a:spLocks/>
            </p:cNvSpPr>
            <p:nvPr/>
          </p:nvSpPr>
          <p:spPr bwMode="auto">
            <a:xfrm>
              <a:off x="1000547" y="383327"/>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7" name="Freeform 440">
              <a:extLst>
                <a:ext uri="{FF2B5EF4-FFF2-40B4-BE49-F238E27FC236}">
                  <a16:creationId xmlns:a16="http://schemas.microsoft.com/office/drawing/2014/main" id="{A51EBC09-168E-0130-2159-309E285DA7E3}"/>
                </a:ext>
              </a:extLst>
            </p:cNvPr>
            <p:cNvSpPr>
              <a:spLocks/>
            </p:cNvSpPr>
            <p:nvPr/>
          </p:nvSpPr>
          <p:spPr bwMode="auto">
            <a:xfrm>
              <a:off x="929180" y="454694"/>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8" name="Freeform 441">
              <a:extLst>
                <a:ext uri="{FF2B5EF4-FFF2-40B4-BE49-F238E27FC236}">
                  <a16:creationId xmlns:a16="http://schemas.microsoft.com/office/drawing/2014/main" id="{C4402B8B-29A4-BF30-611B-8133336E2966}"/>
                </a:ext>
              </a:extLst>
            </p:cNvPr>
            <p:cNvSpPr>
              <a:spLocks/>
            </p:cNvSpPr>
            <p:nvPr/>
          </p:nvSpPr>
          <p:spPr bwMode="auto">
            <a:xfrm>
              <a:off x="857812" y="523963"/>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9" name="Freeform 442">
              <a:extLst>
                <a:ext uri="{FF2B5EF4-FFF2-40B4-BE49-F238E27FC236}">
                  <a16:creationId xmlns:a16="http://schemas.microsoft.com/office/drawing/2014/main" id="{721509AE-D02C-9FEA-B587-8EBCBF09A771}"/>
                </a:ext>
              </a:extLst>
            </p:cNvPr>
            <p:cNvSpPr>
              <a:spLocks/>
            </p:cNvSpPr>
            <p:nvPr/>
          </p:nvSpPr>
          <p:spPr bwMode="auto">
            <a:xfrm>
              <a:off x="786444" y="595330"/>
              <a:ext cx="48278" cy="48278"/>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0" name="Oval 443">
              <a:extLst>
                <a:ext uri="{FF2B5EF4-FFF2-40B4-BE49-F238E27FC236}">
                  <a16:creationId xmlns:a16="http://schemas.microsoft.com/office/drawing/2014/main" id="{787BC33F-D530-B0FE-C1F9-17CAF5A654DF}"/>
                </a:ext>
              </a:extLst>
            </p:cNvPr>
            <p:cNvSpPr>
              <a:spLocks noChangeArrowheads="1"/>
            </p:cNvSpPr>
            <p:nvPr/>
          </p:nvSpPr>
          <p:spPr bwMode="auto">
            <a:xfrm>
              <a:off x="717176" y="668797"/>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1" name="Oval 444">
              <a:extLst>
                <a:ext uri="{FF2B5EF4-FFF2-40B4-BE49-F238E27FC236}">
                  <a16:creationId xmlns:a16="http://schemas.microsoft.com/office/drawing/2014/main" id="{455A4D88-1EBA-304D-762B-3A0E9CB85109}"/>
                </a:ext>
              </a:extLst>
            </p:cNvPr>
            <p:cNvSpPr>
              <a:spLocks noChangeArrowheads="1"/>
            </p:cNvSpPr>
            <p:nvPr/>
          </p:nvSpPr>
          <p:spPr bwMode="auto">
            <a:xfrm>
              <a:off x="647907" y="740164"/>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2" name="Freeform 445">
              <a:extLst>
                <a:ext uri="{FF2B5EF4-FFF2-40B4-BE49-F238E27FC236}">
                  <a16:creationId xmlns:a16="http://schemas.microsoft.com/office/drawing/2014/main" id="{FD53EBBF-8A5D-54E1-35C1-F0C852447BA6}"/>
                </a:ext>
              </a:extLst>
            </p:cNvPr>
            <p:cNvSpPr>
              <a:spLocks/>
            </p:cNvSpPr>
            <p:nvPr/>
          </p:nvSpPr>
          <p:spPr bwMode="auto">
            <a:xfrm>
              <a:off x="574441" y="809433"/>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3" name="Freeform 446">
              <a:extLst>
                <a:ext uri="{FF2B5EF4-FFF2-40B4-BE49-F238E27FC236}">
                  <a16:creationId xmlns:a16="http://schemas.microsoft.com/office/drawing/2014/main" id="{F7F4936A-9B65-208E-0C9D-19DD9DA387F4}"/>
                </a:ext>
              </a:extLst>
            </p:cNvPr>
            <p:cNvSpPr>
              <a:spLocks/>
            </p:cNvSpPr>
            <p:nvPr/>
          </p:nvSpPr>
          <p:spPr bwMode="auto">
            <a:xfrm>
              <a:off x="503073" y="880800"/>
              <a:ext cx="48278" cy="461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4" name="Freeform 458">
              <a:extLst>
                <a:ext uri="{FF2B5EF4-FFF2-40B4-BE49-F238E27FC236}">
                  <a16:creationId xmlns:a16="http://schemas.microsoft.com/office/drawing/2014/main" id="{36B1001A-8950-D531-5685-EDC322A91271}"/>
                </a:ext>
              </a:extLst>
            </p:cNvPr>
            <p:cNvSpPr>
              <a:spLocks/>
            </p:cNvSpPr>
            <p:nvPr/>
          </p:nvSpPr>
          <p:spPr bwMode="auto">
            <a:xfrm>
              <a:off x="1013141" y="25318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5" name="Freeform 459">
              <a:extLst>
                <a:ext uri="{FF2B5EF4-FFF2-40B4-BE49-F238E27FC236}">
                  <a16:creationId xmlns:a16="http://schemas.microsoft.com/office/drawing/2014/main" id="{FDB0D192-F3F2-0B2F-A58B-139DA20636E8}"/>
                </a:ext>
              </a:extLst>
            </p:cNvPr>
            <p:cNvSpPr>
              <a:spLocks/>
            </p:cNvSpPr>
            <p:nvPr/>
          </p:nvSpPr>
          <p:spPr bwMode="auto">
            <a:xfrm>
              <a:off x="941774" y="324553"/>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6" name="Freeform 460">
              <a:extLst>
                <a:ext uri="{FF2B5EF4-FFF2-40B4-BE49-F238E27FC236}">
                  <a16:creationId xmlns:a16="http://schemas.microsoft.com/office/drawing/2014/main" id="{84D317F8-6BDA-949C-ADB7-BB7ED3556C05}"/>
                </a:ext>
              </a:extLst>
            </p:cNvPr>
            <p:cNvSpPr>
              <a:spLocks/>
            </p:cNvSpPr>
            <p:nvPr/>
          </p:nvSpPr>
          <p:spPr bwMode="auto">
            <a:xfrm>
              <a:off x="870406" y="395921"/>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7" name="Freeform 461">
              <a:extLst>
                <a:ext uri="{FF2B5EF4-FFF2-40B4-BE49-F238E27FC236}">
                  <a16:creationId xmlns:a16="http://schemas.microsoft.com/office/drawing/2014/main" id="{259BDD6C-E6DB-ACF9-BD62-3A4C6750E93B}"/>
                </a:ext>
              </a:extLst>
            </p:cNvPr>
            <p:cNvSpPr>
              <a:spLocks/>
            </p:cNvSpPr>
            <p:nvPr/>
          </p:nvSpPr>
          <p:spPr bwMode="auto">
            <a:xfrm>
              <a:off x="799039" y="467288"/>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8" name="Freeform 462">
              <a:extLst>
                <a:ext uri="{FF2B5EF4-FFF2-40B4-BE49-F238E27FC236}">
                  <a16:creationId xmlns:a16="http://schemas.microsoft.com/office/drawing/2014/main" id="{689B75B9-2D80-9D74-C83D-31B73433E171}"/>
                </a:ext>
              </a:extLst>
            </p:cNvPr>
            <p:cNvSpPr>
              <a:spLocks/>
            </p:cNvSpPr>
            <p:nvPr/>
          </p:nvSpPr>
          <p:spPr bwMode="auto">
            <a:xfrm>
              <a:off x="729770" y="538656"/>
              <a:ext cx="461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9" name="Freeform 463">
              <a:extLst>
                <a:ext uri="{FF2B5EF4-FFF2-40B4-BE49-F238E27FC236}">
                  <a16:creationId xmlns:a16="http://schemas.microsoft.com/office/drawing/2014/main" id="{4EFF6B8D-BD63-97FF-83F2-596F9C573F81}"/>
                </a:ext>
              </a:extLst>
            </p:cNvPr>
            <p:cNvSpPr>
              <a:spLocks/>
            </p:cNvSpPr>
            <p:nvPr/>
          </p:nvSpPr>
          <p:spPr bwMode="auto">
            <a:xfrm>
              <a:off x="658403" y="60792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0" name="Freeform 464">
              <a:extLst>
                <a:ext uri="{FF2B5EF4-FFF2-40B4-BE49-F238E27FC236}">
                  <a16:creationId xmlns:a16="http://schemas.microsoft.com/office/drawing/2014/main" id="{9542918E-FD73-871E-3612-510D1C404D28}"/>
                </a:ext>
              </a:extLst>
            </p:cNvPr>
            <p:cNvSpPr>
              <a:spLocks/>
            </p:cNvSpPr>
            <p:nvPr/>
          </p:nvSpPr>
          <p:spPr bwMode="auto">
            <a:xfrm>
              <a:off x="587035" y="67929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1" name="Freeform 465">
              <a:extLst>
                <a:ext uri="{FF2B5EF4-FFF2-40B4-BE49-F238E27FC236}">
                  <a16:creationId xmlns:a16="http://schemas.microsoft.com/office/drawing/2014/main" id="{64048E43-342C-3461-54EA-1B89FBB11BD2}"/>
                </a:ext>
              </a:extLst>
            </p:cNvPr>
            <p:cNvSpPr>
              <a:spLocks/>
            </p:cNvSpPr>
            <p:nvPr/>
          </p:nvSpPr>
          <p:spPr bwMode="auto">
            <a:xfrm>
              <a:off x="515667" y="750660"/>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2" name="Freeform 466">
              <a:extLst>
                <a:ext uri="{FF2B5EF4-FFF2-40B4-BE49-F238E27FC236}">
                  <a16:creationId xmlns:a16="http://schemas.microsoft.com/office/drawing/2014/main" id="{1630A430-F2AD-5DA9-2559-774211197CC5}"/>
                </a:ext>
              </a:extLst>
            </p:cNvPr>
            <p:cNvSpPr>
              <a:spLocks/>
            </p:cNvSpPr>
            <p:nvPr/>
          </p:nvSpPr>
          <p:spPr bwMode="auto">
            <a:xfrm>
              <a:off x="444300" y="822027"/>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3" name="Freeform 478">
              <a:extLst>
                <a:ext uri="{FF2B5EF4-FFF2-40B4-BE49-F238E27FC236}">
                  <a16:creationId xmlns:a16="http://schemas.microsoft.com/office/drawing/2014/main" id="{415F4B21-115D-438C-2D95-209C6D2CE4AD}"/>
                </a:ext>
              </a:extLst>
            </p:cNvPr>
            <p:cNvSpPr>
              <a:spLocks/>
            </p:cNvSpPr>
            <p:nvPr/>
          </p:nvSpPr>
          <p:spPr bwMode="auto">
            <a:xfrm>
              <a:off x="954368" y="196512"/>
              <a:ext cx="48278" cy="461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4" name="Freeform 479">
              <a:extLst>
                <a:ext uri="{FF2B5EF4-FFF2-40B4-BE49-F238E27FC236}">
                  <a16:creationId xmlns:a16="http://schemas.microsoft.com/office/drawing/2014/main" id="{883A6B40-FF67-52EC-4734-F9AF04A3BA53}"/>
                </a:ext>
              </a:extLst>
            </p:cNvPr>
            <p:cNvSpPr>
              <a:spLocks/>
            </p:cNvSpPr>
            <p:nvPr/>
          </p:nvSpPr>
          <p:spPr bwMode="auto">
            <a:xfrm>
              <a:off x="885100" y="267879"/>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5" name="Freeform 480">
              <a:extLst>
                <a:ext uri="{FF2B5EF4-FFF2-40B4-BE49-F238E27FC236}">
                  <a16:creationId xmlns:a16="http://schemas.microsoft.com/office/drawing/2014/main" id="{1D34B30E-40A4-723C-F9B7-CE6966EFAFB1}"/>
                </a:ext>
              </a:extLst>
            </p:cNvPr>
            <p:cNvSpPr>
              <a:spLocks/>
            </p:cNvSpPr>
            <p:nvPr/>
          </p:nvSpPr>
          <p:spPr bwMode="auto">
            <a:xfrm>
              <a:off x="813732" y="337148"/>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6" name="Freeform 481">
              <a:extLst>
                <a:ext uri="{FF2B5EF4-FFF2-40B4-BE49-F238E27FC236}">
                  <a16:creationId xmlns:a16="http://schemas.microsoft.com/office/drawing/2014/main" id="{6B1C4AB8-D854-FA07-6C8E-A5A5E7786DBE}"/>
                </a:ext>
              </a:extLst>
            </p:cNvPr>
            <p:cNvSpPr>
              <a:spLocks/>
            </p:cNvSpPr>
            <p:nvPr/>
          </p:nvSpPr>
          <p:spPr bwMode="auto">
            <a:xfrm>
              <a:off x="742364" y="408515"/>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7" name="Freeform 482">
              <a:extLst>
                <a:ext uri="{FF2B5EF4-FFF2-40B4-BE49-F238E27FC236}">
                  <a16:creationId xmlns:a16="http://schemas.microsoft.com/office/drawing/2014/main" id="{03196FFB-60C8-1A61-DE5F-DA87EFB11D45}"/>
                </a:ext>
              </a:extLst>
            </p:cNvPr>
            <p:cNvSpPr>
              <a:spLocks/>
            </p:cNvSpPr>
            <p:nvPr/>
          </p:nvSpPr>
          <p:spPr bwMode="auto">
            <a:xfrm>
              <a:off x="670997" y="47988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8" name="Freeform 483">
              <a:extLst>
                <a:ext uri="{FF2B5EF4-FFF2-40B4-BE49-F238E27FC236}">
                  <a16:creationId xmlns:a16="http://schemas.microsoft.com/office/drawing/2014/main" id="{4966A9E6-A74B-84DA-3AB8-430F05EA1323}"/>
                </a:ext>
              </a:extLst>
            </p:cNvPr>
            <p:cNvSpPr>
              <a:spLocks/>
            </p:cNvSpPr>
            <p:nvPr/>
          </p:nvSpPr>
          <p:spPr bwMode="auto">
            <a:xfrm>
              <a:off x="599629" y="55125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9" name="Freeform 484">
              <a:extLst>
                <a:ext uri="{FF2B5EF4-FFF2-40B4-BE49-F238E27FC236}">
                  <a16:creationId xmlns:a16="http://schemas.microsoft.com/office/drawing/2014/main" id="{0D54B2A3-5E00-C2E7-04E6-391DED8C5858}"/>
                </a:ext>
              </a:extLst>
            </p:cNvPr>
            <p:cNvSpPr>
              <a:spLocks/>
            </p:cNvSpPr>
            <p:nvPr/>
          </p:nvSpPr>
          <p:spPr bwMode="auto">
            <a:xfrm>
              <a:off x="528262" y="622618"/>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0" name="Freeform 485">
              <a:extLst>
                <a:ext uri="{FF2B5EF4-FFF2-40B4-BE49-F238E27FC236}">
                  <a16:creationId xmlns:a16="http://schemas.microsoft.com/office/drawing/2014/main" id="{2F5C6050-56B9-0E99-EC56-B8EC33FE168F}"/>
                </a:ext>
              </a:extLst>
            </p:cNvPr>
            <p:cNvSpPr>
              <a:spLocks/>
            </p:cNvSpPr>
            <p:nvPr/>
          </p:nvSpPr>
          <p:spPr bwMode="auto">
            <a:xfrm>
              <a:off x="456894" y="693985"/>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1" name="Oval 486">
              <a:extLst>
                <a:ext uri="{FF2B5EF4-FFF2-40B4-BE49-F238E27FC236}">
                  <a16:creationId xmlns:a16="http://schemas.microsoft.com/office/drawing/2014/main" id="{4762E9A9-9270-BF9B-4A0B-B1707E5A8567}"/>
                </a:ext>
              </a:extLst>
            </p:cNvPr>
            <p:cNvSpPr>
              <a:spLocks noChangeArrowheads="1"/>
            </p:cNvSpPr>
            <p:nvPr/>
          </p:nvSpPr>
          <p:spPr bwMode="auto">
            <a:xfrm>
              <a:off x="389725" y="765353"/>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2" name="Oval 498">
              <a:extLst>
                <a:ext uri="{FF2B5EF4-FFF2-40B4-BE49-F238E27FC236}">
                  <a16:creationId xmlns:a16="http://schemas.microsoft.com/office/drawing/2014/main" id="{BA6C803E-54BF-A106-A560-3C99E853DB32}"/>
                </a:ext>
              </a:extLst>
            </p:cNvPr>
            <p:cNvSpPr>
              <a:spLocks noChangeArrowheads="1"/>
            </p:cNvSpPr>
            <p:nvPr/>
          </p:nvSpPr>
          <p:spPr bwMode="auto">
            <a:xfrm>
              <a:off x="899793" y="139837"/>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3" name="Oval 499">
              <a:extLst>
                <a:ext uri="{FF2B5EF4-FFF2-40B4-BE49-F238E27FC236}">
                  <a16:creationId xmlns:a16="http://schemas.microsoft.com/office/drawing/2014/main" id="{2F3D6513-6C12-8C4E-8DEC-0C8EE3E11063}"/>
                </a:ext>
              </a:extLst>
            </p:cNvPr>
            <p:cNvSpPr>
              <a:spLocks noChangeArrowheads="1"/>
            </p:cNvSpPr>
            <p:nvPr/>
          </p:nvSpPr>
          <p:spPr bwMode="auto">
            <a:xfrm>
              <a:off x="828425" y="211205"/>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4" name="Freeform 500">
              <a:extLst>
                <a:ext uri="{FF2B5EF4-FFF2-40B4-BE49-F238E27FC236}">
                  <a16:creationId xmlns:a16="http://schemas.microsoft.com/office/drawing/2014/main" id="{DDAC18A7-FEE2-F005-7D3E-035FAB86198C}"/>
                </a:ext>
              </a:extLst>
            </p:cNvPr>
            <p:cNvSpPr>
              <a:spLocks/>
            </p:cNvSpPr>
            <p:nvPr/>
          </p:nvSpPr>
          <p:spPr bwMode="auto">
            <a:xfrm>
              <a:off x="754959" y="280473"/>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5" name="Freeform 501">
              <a:extLst>
                <a:ext uri="{FF2B5EF4-FFF2-40B4-BE49-F238E27FC236}">
                  <a16:creationId xmlns:a16="http://schemas.microsoft.com/office/drawing/2014/main" id="{58EAA11F-2531-E7E9-4665-4C5A59599774}"/>
                </a:ext>
              </a:extLst>
            </p:cNvPr>
            <p:cNvSpPr>
              <a:spLocks/>
            </p:cNvSpPr>
            <p:nvPr/>
          </p:nvSpPr>
          <p:spPr bwMode="auto">
            <a:xfrm>
              <a:off x="683591" y="351841"/>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6" name="Freeform 502">
              <a:extLst>
                <a:ext uri="{FF2B5EF4-FFF2-40B4-BE49-F238E27FC236}">
                  <a16:creationId xmlns:a16="http://schemas.microsoft.com/office/drawing/2014/main" id="{F72F5351-9B83-E8B2-DCF6-6CA67DE53A27}"/>
                </a:ext>
              </a:extLst>
            </p:cNvPr>
            <p:cNvSpPr>
              <a:spLocks/>
            </p:cNvSpPr>
            <p:nvPr/>
          </p:nvSpPr>
          <p:spPr bwMode="auto">
            <a:xfrm>
              <a:off x="612224" y="421109"/>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7" name="Freeform 503">
              <a:extLst>
                <a:ext uri="{FF2B5EF4-FFF2-40B4-BE49-F238E27FC236}">
                  <a16:creationId xmlns:a16="http://schemas.microsoft.com/office/drawing/2014/main" id="{BC2763A8-5AEA-4542-1A73-4CA69D18294C}"/>
                </a:ext>
              </a:extLst>
            </p:cNvPr>
            <p:cNvSpPr>
              <a:spLocks/>
            </p:cNvSpPr>
            <p:nvPr/>
          </p:nvSpPr>
          <p:spPr bwMode="auto">
            <a:xfrm>
              <a:off x="542955" y="492477"/>
              <a:ext cx="46179"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8" name="Freeform 504">
              <a:extLst>
                <a:ext uri="{FF2B5EF4-FFF2-40B4-BE49-F238E27FC236}">
                  <a16:creationId xmlns:a16="http://schemas.microsoft.com/office/drawing/2014/main" id="{168BA17E-4672-6558-F49E-674AD76555FD}"/>
                </a:ext>
              </a:extLst>
            </p:cNvPr>
            <p:cNvSpPr>
              <a:spLocks/>
            </p:cNvSpPr>
            <p:nvPr/>
          </p:nvSpPr>
          <p:spPr bwMode="auto">
            <a:xfrm>
              <a:off x="471587" y="563845"/>
              <a:ext cx="48278" cy="48278"/>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9" name="Freeform 505">
              <a:extLst>
                <a:ext uri="{FF2B5EF4-FFF2-40B4-BE49-F238E27FC236}">
                  <a16:creationId xmlns:a16="http://schemas.microsoft.com/office/drawing/2014/main" id="{9DF9D880-AFCA-CF0A-8055-75E45A971DCE}"/>
                </a:ext>
              </a:extLst>
            </p:cNvPr>
            <p:cNvSpPr>
              <a:spLocks/>
            </p:cNvSpPr>
            <p:nvPr/>
          </p:nvSpPr>
          <p:spPr bwMode="auto">
            <a:xfrm>
              <a:off x="400220" y="63521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0" name="Freeform 506">
              <a:extLst>
                <a:ext uri="{FF2B5EF4-FFF2-40B4-BE49-F238E27FC236}">
                  <a16:creationId xmlns:a16="http://schemas.microsoft.com/office/drawing/2014/main" id="{6F6EC4A8-65A1-FBE8-2C12-6A3DD3F580F2}"/>
                </a:ext>
              </a:extLst>
            </p:cNvPr>
            <p:cNvSpPr>
              <a:spLocks/>
            </p:cNvSpPr>
            <p:nvPr/>
          </p:nvSpPr>
          <p:spPr bwMode="auto">
            <a:xfrm>
              <a:off x="328852" y="70658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1" name="Oval 518">
              <a:extLst>
                <a:ext uri="{FF2B5EF4-FFF2-40B4-BE49-F238E27FC236}">
                  <a16:creationId xmlns:a16="http://schemas.microsoft.com/office/drawing/2014/main" id="{66E58AEA-5BE1-DF37-5DA5-8275BB6D41BE}"/>
                </a:ext>
              </a:extLst>
            </p:cNvPr>
            <p:cNvSpPr>
              <a:spLocks noChangeArrowheads="1"/>
            </p:cNvSpPr>
            <p:nvPr/>
          </p:nvSpPr>
          <p:spPr bwMode="auto">
            <a:xfrm>
              <a:off x="841020" y="81064"/>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2" name="Freeform 519">
              <a:extLst>
                <a:ext uri="{FF2B5EF4-FFF2-40B4-BE49-F238E27FC236}">
                  <a16:creationId xmlns:a16="http://schemas.microsoft.com/office/drawing/2014/main" id="{AEAAECA5-BC97-E8CA-023C-A850BB089519}"/>
                </a:ext>
              </a:extLst>
            </p:cNvPr>
            <p:cNvSpPr>
              <a:spLocks/>
            </p:cNvSpPr>
            <p:nvPr/>
          </p:nvSpPr>
          <p:spPr bwMode="auto">
            <a:xfrm>
              <a:off x="767553" y="15033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3" name="Freeform 520">
              <a:extLst>
                <a:ext uri="{FF2B5EF4-FFF2-40B4-BE49-F238E27FC236}">
                  <a16:creationId xmlns:a16="http://schemas.microsoft.com/office/drawing/2014/main" id="{0722834B-486C-7822-5015-AEBCE7018A0D}"/>
                </a:ext>
              </a:extLst>
            </p:cNvPr>
            <p:cNvSpPr>
              <a:spLocks/>
            </p:cNvSpPr>
            <p:nvPr/>
          </p:nvSpPr>
          <p:spPr bwMode="auto">
            <a:xfrm>
              <a:off x="696185" y="22170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4" name="Freeform 521">
              <a:extLst>
                <a:ext uri="{FF2B5EF4-FFF2-40B4-BE49-F238E27FC236}">
                  <a16:creationId xmlns:a16="http://schemas.microsoft.com/office/drawing/2014/main" id="{CC256974-C51E-3E08-B54B-4A40CC6D17D2}"/>
                </a:ext>
              </a:extLst>
            </p:cNvPr>
            <p:cNvSpPr>
              <a:spLocks/>
            </p:cNvSpPr>
            <p:nvPr/>
          </p:nvSpPr>
          <p:spPr bwMode="auto">
            <a:xfrm>
              <a:off x="626917" y="293068"/>
              <a:ext cx="46179"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5" name="Freeform 522">
              <a:extLst>
                <a:ext uri="{FF2B5EF4-FFF2-40B4-BE49-F238E27FC236}">
                  <a16:creationId xmlns:a16="http://schemas.microsoft.com/office/drawing/2014/main" id="{98C17D6B-814F-B76F-51EE-BCAA8775BCB0}"/>
                </a:ext>
              </a:extLst>
            </p:cNvPr>
            <p:cNvSpPr>
              <a:spLocks/>
            </p:cNvSpPr>
            <p:nvPr/>
          </p:nvSpPr>
          <p:spPr bwMode="auto">
            <a:xfrm>
              <a:off x="555549" y="36443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6" name="Freeform 523">
              <a:extLst>
                <a:ext uri="{FF2B5EF4-FFF2-40B4-BE49-F238E27FC236}">
                  <a16:creationId xmlns:a16="http://schemas.microsoft.com/office/drawing/2014/main" id="{7D0BA41D-45DC-1F42-89C5-3B770D125D82}"/>
                </a:ext>
              </a:extLst>
            </p:cNvPr>
            <p:cNvSpPr>
              <a:spLocks/>
            </p:cNvSpPr>
            <p:nvPr/>
          </p:nvSpPr>
          <p:spPr bwMode="auto">
            <a:xfrm>
              <a:off x="484182" y="435803"/>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7" name="Freeform 524">
              <a:extLst>
                <a:ext uri="{FF2B5EF4-FFF2-40B4-BE49-F238E27FC236}">
                  <a16:creationId xmlns:a16="http://schemas.microsoft.com/office/drawing/2014/main" id="{3B5C7677-95E0-27C4-14F6-65C047361DC2}"/>
                </a:ext>
              </a:extLst>
            </p:cNvPr>
            <p:cNvSpPr>
              <a:spLocks/>
            </p:cNvSpPr>
            <p:nvPr/>
          </p:nvSpPr>
          <p:spPr bwMode="auto">
            <a:xfrm>
              <a:off x="412814" y="507170"/>
              <a:ext cx="48278" cy="461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8" name="Freeform 525">
              <a:extLst>
                <a:ext uri="{FF2B5EF4-FFF2-40B4-BE49-F238E27FC236}">
                  <a16:creationId xmlns:a16="http://schemas.microsoft.com/office/drawing/2014/main" id="{B276CAAA-4345-FDA6-EFB0-CFE2ED412ABF}"/>
                </a:ext>
              </a:extLst>
            </p:cNvPr>
            <p:cNvSpPr>
              <a:spLocks/>
            </p:cNvSpPr>
            <p:nvPr/>
          </p:nvSpPr>
          <p:spPr bwMode="auto">
            <a:xfrm>
              <a:off x="341447" y="576439"/>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9" name="Freeform 526">
              <a:extLst>
                <a:ext uri="{FF2B5EF4-FFF2-40B4-BE49-F238E27FC236}">
                  <a16:creationId xmlns:a16="http://schemas.microsoft.com/office/drawing/2014/main" id="{51A0ED6F-695B-B659-46A4-BD0E65972D25}"/>
                </a:ext>
              </a:extLst>
            </p:cNvPr>
            <p:cNvSpPr>
              <a:spLocks/>
            </p:cNvSpPr>
            <p:nvPr/>
          </p:nvSpPr>
          <p:spPr bwMode="auto">
            <a:xfrm>
              <a:off x="270079" y="64780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0" name="Freeform 538">
              <a:extLst>
                <a:ext uri="{FF2B5EF4-FFF2-40B4-BE49-F238E27FC236}">
                  <a16:creationId xmlns:a16="http://schemas.microsoft.com/office/drawing/2014/main" id="{DF37DF1B-B926-D842-E49B-26A15143D4CE}"/>
                </a:ext>
              </a:extLst>
            </p:cNvPr>
            <p:cNvSpPr>
              <a:spLocks/>
            </p:cNvSpPr>
            <p:nvPr/>
          </p:nvSpPr>
          <p:spPr bwMode="auto">
            <a:xfrm>
              <a:off x="782246" y="22291"/>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1" name="Freeform 539">
              <a:extLst>
                <a:ext uri="{FF2B5EF4-FFF2-40B4-BE49-F238E27FC236}">
                  <a16:creationId xmlns:a16="http://schemas.microsoft.com/office/drawing/2014/main" id="{BC7266E5-3CB7-4BB6-4565-162D4AD232EA}"/>
                </a:ext>
              </a:extLst>
            </p:cNvPr>
            <p:cNvSpPr>
              <a:spLocks/>
            </p:cNvSpPr>
            <p:nvPr/>
          </p:nvSpPr>
          <p:spPr bwMode="auto">
            <a:xfrm>
              <a:off x="710879" y="93658"/>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2" name="Oval 540">
              <a:extLst>
                <a:ext uri="{FF2B5EF4-FFF2-40B4-BE49-F238E27FC236}">
                  <a16:creationId xmlns:a16="http://schemas.microsoft.com/office/drawing/2014/main" id="{1A67E7FE-160E-B7CD-F6F0-3F7631F13F37}"/>
                </a:ext>
              </a:extLst>
            </p:cNvPr>
            <p:cNvSpPr>
              <a:spLocks noChangeArrowheads="1"/>
            </p:cNvSpPr>
            <p:nvPr/>
          </p:nvSpPr>
          <p:spPr bwMode="auto">
            <a:xfrm>
              <a:off x="641610" y="167125"/>
              <a:ext cx="44080"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3" name="Oval 541">
              <a:extLst>
                <a:ext uri="{FF2B5EF4-FFF2-40B4-BE49-F238E27FC236}">
                  <a16:creationId xmlns:a16="http://schemas.microsoft.com/office/drawing/2014/main" id="{8723EBED-0FF9-E79E-9168-800AAFF3E889}"/>
                </a:ext>
              </a:extLst>
            </p:cNvPr>
            <p:cNvSpPr>
              <a:spLocks noChangeArrowheads="1"/>
            </p:cNvSpPr>
            <p:nvPr/>
          </p:nvSpPr>
          <p:spPr bwMode="auto">
            <a:xfrm>
              <a:off x="570243" y="236393"/>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4" name="Freeform 542">
              <a:extLst>
                <a:ext uri="{FF2B5EF4-FFF2-40B4-BE49-F238E27FC236}">
                  <a16:creationId xmlns:a16="http://schemas.microsoft.com/office/drawing/2014/main" id="{27A3E18D-0AF0-342B-2F7F-8D95ECEC4CA3}"/>
                </a:ext>
              </a:extLst>
            </p:cNvPr>
            <p:cNvSpPr>
              <a:spLocks/>
            </p:cNvSpPr>
            <p:nvPr/>
          </p:nvSpPr>
          <p:spPr bwMode="auto">
            <a:xfrm>
              <a:off x="496776" y="30566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5" name="Freeform 543">
              <a:extLst>
                <a:ext uri="{FF2B5EF4-FFF2-40B4-BE49-F238E27FC236}">
                  <a16:creationId xmlns:a16="http://schemas.microsoft.com/office/drawing/2014/main" id="{79934ACD-B4DA-3C00-3834-933BB422C5C2}"/>
                </a:ext>
              </a:extLst>
            </p:cNvPr>
            <p:cNvSpPr>
              <a:spLocks/>
            </p:cNvSpPr>
            <p:nvPr/>
          </p:nvSpPr>
          <p:spPr bwMode="auto">
            <a:xfrm>
              <a:off x="425408" y="37703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6" name="Freeform 544">
              <a:extLst>
                <a:ext uri="{FF2B5EF4-FFF2-40B4-BE49-F238E27FC236}">
                  <a16:creationId xmlns:a16="http://schemas.microsoft.com/office/drawing/2014/main" id="{A8C91725-39EC-5D78-3C72-20E4E10A58BC}"/>
                </a:ext>
              </a:extLst>
            </p:cNvPr>
            <p:cNvSpPr>
              <a:spLocks/>
            </p:cNvSpPr>
            <p:nvPr/>
          </p:nvSpPr>
          <p:spPr bwMode="auto">
            <a:xfrm>
              <a:off x="356140" y="448397"/>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7" name="Freeform 545">
              <a:extLst>
                <a:ext uri="{FF2B5EF4-FFF2-40B4-BE49-F238E27FC236}">
                  <a16:creationId xmlns:a16="http://schemas.microsoft.com/office/drawing/2014/main" id="{FD04B0CB-215B-C65B-2502-11D5D6775448}"/>
                </a:ext>
              </a:extLst>
            </p:cNvPr>
            <p:cNvSpPr>
              <a:spLocks/>
            </p:cNvSpPr>
            <p:nvPr/>
          </p:nvSpPr>
          <p:spPr bwMode="auto">
            <a:xfrm>
              <a:off x="284772" y="519765"/>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8" name="Freeform 546">
              <a:extLst>
                <a:ext uri="{FF2B5EF4-FFF2-40B4-BE49-F238E27FC236}">
                  <a16:creationId xmlns:a16="http://schemas.microsoft.com/office/drawing/2014/main" id="{E1C29662-3F74-7225-CDD2-C8E411A0BE0B}"/>
                </a:ext>
              </a:extLst>
            </p:cNvPr>
            <p:cNvSpPr>
              <a:spLocks/>
            </p:cNvSpPr>
            <p:nvPr/>
          </p:nvSpPr>
          <p:spPr bwMode="auto">
            <a:xfrm>
              <a:off x="213405" y="591132"/>
              <a:ext cx="48278" cy="46179"/>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9" name="Freeform 558">
              <a:extLst>
                <a:ext uri="{FF2B5EF4-FFF2-40B4-BE49-F238E27FC236}">
                  <a16:creationId xmlns:a16="http://schemas.microsoft.com/office/drawing/2014/main" id="{7FC3C914-B401-BB3E-1493-C76EFF58C64D}"/>
                </a:ext>
              </a:extLst>
            </p:cNvPr>
            <p:cNvSpPr>
              <a:spLocks/>
            </p:cNvSpPr>
            <p:nvPr/>
          </p:nvSpPr>
          <p:spPr bwMode="auto">
            <a:xfrm>
              <a:off x="723473" y="-36482"/>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0" name="Freeform 559">
              <a:extLst>
                <a:ext uri="{FF2B5EF4-FFF2-40B4-BE49-F238E27FC236}">
                  <a16:creationId xmlns:a16="http://schemas.microsoft.com/office/drawing/2014/main" id="{17A568BE-3F09-9398-AB6C-13139C7A2DCD}"/>
                </a:ext>
              </a:extLst>
            </p:cNvPr>
            <p:cNvSpPr>
              <a:spLocks/>
            </p:cNvSpPr>
            <p:nvPr/>
          </p:nvSpPr>
          <p:spPr bwMode="auto">
            <a:xfrm>
              <a:off x="652105" y="3488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1" name="Oval 560">
              <a:extLst>
                <a:ext uri="{FF2B5EF4-FFF2-40B4-BE49-F238E27FC236}">
                  <a16:creationId xmlns:a16="http://schemas.microsoft.com/office/drawing/2014/main" id="{FF1480DA-C366-F8C4-C5DF-F0747EA0DD30}"/>
                </a:ext>
              </a:extLst>
            </p:cNvPr>
            <p:cNvSpPr>
              <a:spLocks noChangeArrowheads="1"/>
            </p:cNvSpPr>
            <p:nvPr/>
          </p:nvSpPr>
          <p:spPr bwMode="auto">
            <a:xfrm>
              <a:off x="582837" y="108352"/>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2" name="Oval 561">
              <a:extLst>
                <a:ext uri="{FF2B5EF4-FFF2-40B4-BE49-F238E27FC236}">
                  <a16:creationId xmlns:a16="http://schemas.microsoft.com/office/drawing/2014/main" id="{1D8402A5-90E4-1BF4-1342-944D4EE4B0C4}"/>
                </a:ext>
              </a:extLst>
            </p:cNvPr>
            <p:cNvSpPr>
              <a:spLocks noChangeArrowheads="1"/>
            </p:cNvSpPr>
            <p:nvPr/>
          </p:nvSpPr>
          <p:spPr bwMode="auto">
            <a:xfrm>
              <a:off x="511469" y="179719"/>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3" name="Freeform 562">
              <a:extLst>
                <a:ext uri="{FF2B5EF4-FFF2-40B4-BE49-F238E27FC236}">
                  <a16:creationId xmlns:a16="http://schemas.microsoft.com/office/drawing/2014/main" id="{815D2393-8386-581E-EBBD-13995ACF7F66}"/>
                </a:ext>
              </a:extLst>
            </p:cNvPr>
            <p:cNvSpPr>
              <a:spLocks/>
            </p:cNvSpPr>
            <p:nvPr/>
          </p:nvSpPr>
          <p:spPr bwMode="auto">
            <a:xfrm>
              <a:off x="440102" y="248988"/>
              <a:ext cx="46179"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4" name="Freeform 563">
              <a:extLst>
                <a:ext uri="{FF2B5EF4-FFF2-40B4-BE49-F238E27FC236}">
                  <a16:creationId xmlns:a16="http://schemas.microsoft.com/office/drawing/2014/main" id="{42696A4D-C98B-F9E9-AD0A-222BD5977ACA}"/>
                </a:ext>
              </a:extLst>
            </p:cNvPr>
            <p:cNvSpPr>
              <a:spLocks/>
            </p:cNvSpPr>
            <p:nvPr/>
          </p:nvSpPr>
          <p:spPr bwMode="auto">
            <a:xfrm>
              <a:off x="368734" y="31825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5" name="Freeform 564">
              <a:extLst>
                <a:ext uri="{FF2B5EF4-FFF2-40B4-BE49-F238E27FC236}">
                  <a16:creationId xmlns:a16="http://schemas.microsoft.com/office/drawing/2014/main" id="{953675CF-0E79-5DF3-8387-D93BB1D61A8E}"/>
                </a:ext>
              </a:extLst>
            </p:cNvPr>
            <p:cNvSpPr>
              <a:spLocks/>
            </p:cNvSpPr>
            <p:nvPr/>
          </p:nvSpPr>
          <p:spPr bwMode="auto">
            <a:xfrm>
              <a:off x="297367" y="389624"/>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6" name="Freeform 565">
              <a:extLst>
                <a:ext uri="{FF2B5EF4-FFF2-40B4-BE49-F238E27FC236}">
                  <a16:creationId xmlns:a16="http://schemas.microsoft.com/office/drawing/2014/main" id="{691C7A8F-DC56-7288-4D5E-FC7AEF875629}"/>
                </a:ext>
              </a:extLst>
            </p:cNvPr>
            <p:cNvSpPr>
              <a:spLocks/>
            </p:cNvSpPr>
            <p:nvPr/>
          </p:nvSpPr>
          <p:spPr bwMode="auto">
            <a:xfrm>
              <a:off x="225999" y="46099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7" name="Freeform 566">
              <a:extLst>
                <a:ext uri="{FF2B5EF4-FFF2-40B4-BE49-F238E27FC236}">
                  <a16:creationId xmlns:a16="http://schemas.microsoft.com/office/drawing/2014/main" id="{64A4BB3A-242D-3C10-82F1-9CF256BC31F5}"/>
                </a:ext>
              </a:extLst>
            </p:cNvPr>
            <p:cNvSpPr>
              <a:spLocks/>
            </p:cNvSpPr>
            <p:nvPr/>
          </p:nvSpPr>
          <p:spPr bwMode="auto">
            <a:xfrm>
              <a:off x="154631" y="532359"/>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8" name="Freeform 578">
              <a:extLst>
                <a:ext uri="{FF2B5EF4-FFF2-40B4-BE49-F238E27FC236}">
                  <a16:creationId xmlns:a16="http://schemas.microsoft.com/office/drawing/2014/main" id="{D4E112E4-F7D8-5AF2-0C88-6374587E2C4E}"/>
                </a:ext>
              </a:extLst>
            </p:cNvPr>
            <p:cNvSpPr>
              <a:spLocks/>
            </p:cNvSpPr>
            <p:nvPr/>
          </p:nvSpPr>
          <p:spPr bwMode="auto">
            <a:xfrm>
              <a:off x="664700" y="-93157"/>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9" name="Freeform 579">
              <a:extLst>
                <a:ext uri="{FF2B5EF4-FFF2-40B4-BE49-F238E27FC236}">
                  <a16:creationId xmlns:a16="http://schemas.microsoft.com/office/drawing/2014/main" id="{27D13CB9-5E06-E789-AA9B-0F7EEE6857C8}"/>
                </a:ext>
              </a:extLst>
            </p:cNvPr>
            <p:cNvSpPr>
              <a:spLocks/>
            </p:cNvSpPr>
            <p:nvPr/>
          </p:nvSpPr>
          <p:spPr bwMode="auto">
            <a:xfrm>
              <a:off x="593332" y="-2388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0" name="Freeform 580">
              <a:extLst>
                <a:ext uri="{FF2B5EF4-FFF2-40B4-BE49-F238E27FC236}">
                  <a16:creationId xmlns:a16="http://schemas.microsoft.com/office/drawing/2014/main" id="{16F91511-7B41-2AA0-A26D-1E78F98FFFE2}"/>
                </a:ext>
              </a:extLst>
            </p:cNvPr>
            <p:cNvSpPr>
              <a:spLocks/>
            </p:cNvSpPr>
            <p:nvPr/>
          </p:nvSpPr>
          <p:spPr bwMode="auto">
            <a:xfrm>
              <a:off x="524064" y="47479"/>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1" name="Freeform 581">
              <a:extLst>
                <a:ext uri="{FF2B5EF4-FFF2-40B4-BE49-F238E27FC236}">
                  <a16:creationId xmlns:a16="http://schemas.microsoft.com/office/drawing/2014/main" id="{46D9FB95-3B72-223D-663B-A66BC643966C}"/>
                </a:ext>
              </a:extLst>
            </p:cNvPr>
            <p:cNvSpPr>
              <a:spLocks/>
            </p:cNvSpPr>
            <p:nvPr/>
          </p:nvSpPr>
          <p:spPr bwMode="auto">
            <a:xfrm>
              <a:off x="452696" y="11884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2" name="Freeform 582">
              <a:extLst>
                <a:ext uri="{FF2B5EF4-FFF2-40B4-BE49-F238E27FC236}">
                  <a16:creationId xmlns:a16="http://schemas.microsoft.com/office/drawing/2014/main" id="{47C7F0C8-69A1-4A1C-3110-032BFBB939C0}"/>
                </a:ext>
              </a:extLst>
            </p:cNvPr>
            <p:cNvSpPr>
              <a:spLocks/>
            </p:cNvSpPr>
            <p:nvPr/>
          </p:nvSpPr>
          <p:spPr bwMode="auto">
            <a:xfrm>
              <a:off x="381328" y="190214"/>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3" name="Oval 583">
              <a:extLst>
                <a:ext uri="{FF2B5EF4-FFF2-40B4-BE49-F238E27FC236}">
                  <a16:creationId xmlns:a16="http://schemas.microsoft.com/office/drawing/2014/main" id="{7C56413F-847D-A66A-06FD-61BAE4C5607C}"/>
                </a:ext>
              </a:extLst>
            </p:cNvPr>
            <p:cNvSpPr>
              <a:spLocks noChangeArrowheads="1"/>
            </p:cNvSpPr>
            <p:nvPr/>
          </p:nvSpPr>
          <p:spPr bwMode="auto">
            <a:xfrm>
              <a:off x="312060" y="263681"/>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4" name="Freeform 584">
              <a:extLst>
                <a:ext uri="{FF2B5EF4-FFF2-40B4-BE49-F238E27FC236}">
                  <a16:creationId xmlns:a16="http://schemas.microsoft.com/office/drawing/2014/main" id="{71E6FB58-42FD-C39F-0618-1CF54836DF69}"/>
                </a:ext>
              </a:extLst>
            </p:cNvPr>
            <p:cNvSpPr>
              <a:spLocks/>
            </p:cNvSpPr>
            <p:nvPr/>
          </p:nvSpPr>
          <p:spPr bwMode="auto">
            <a:xfrm>
              <a:off x="238593" y="332950"/>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5" name="Freeform 585">
              <a:extLst>
                <a:ext uri="{FF2B5EF4-FFF2-40B4-BE49-F238E27FC236}">
                  <a16:creationId xmlns:a16="http://schemas.microsoft.com/office/drawing/2014/main" id="{60072C04-BF23-C23D-13F3-B4D130F1BAD2}"/>
                </a:ext>
              </a:extLst>
            </p:cNvPr>
            <p:cNvSpPr>
              <a:spLocks/>
            </p:cNvSpPr>
            <p:nvPr/>
          </p:nvSpPr>
          <p:spPr bwMode="auto">
            <a:xfrm>
              <a:off x="167226" y="404317"/>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6" name="Freeform 586">
              <a:extLst>
                <a:ext uri="{FF2B5EF4-FFF2-40B4-BE49-F238E27FC236}">
                  <a16:creationId xmlns:a16="http://schemas.microsoft.com/office/drawing/2014/main" id="{C4E819E7-FB19-73D6-700F-69152A931DA0}"/>
                </a:ext>
              </a:extLst>
            </p:cNvPr>
            <p:cNvSpPr>
              <a:spLocks/>
            </p:cNvSpPr>
            <p:nvPr/>
          </p:nvSpPr>
          <p:spPr bwMode="auto">
            <a:xfrm>
              <a:off x="97957" y="47358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7" name="Freeform 598">
              <a:extLst>
                <a:ext uri="{FF2B5EF4-FFF2-40B4-BE49-F238E27FC236}">
                  <a16:creationId xmlns:a16="http://schemas.microsoft.com/office/drawing/2014/main" id="{846B525B-1190-DD2E-C4DD-75F3AA7C6107}"/>
                </a:ext>
              </a:extLst>
            </p:cNvPr>
            <p:cNvSpPr>
              <a:spLocks/>
            </p:cNvSpPr>
            <p:nvPr/>
          </p:nvSpPr>
          <p:spPr bwMode="auto">
            <a:xfrm>
              <a:off x="608025" y="-151930"/>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8" name="Freeform 599">
              <a:extLst>
                <a:ext uri="{FF2B5EF4-FFF2-40B4-BE49-F238E27FC236}">
                  <a16:creationId xmlns:a16="http://schemas.microsoft.com/office/drawing/2014/main" id="{D74CD22D-F495-5579-DA78-14E3BECFFA1D}"/>
                </a:ext>
              </a:extLst>
            </p:cNvPr>
            <p:cNvSpPr>
              <a:spLocks/>
            </p:cNvSpPr>
            <p:nvPr/>
          </p:nvSpPr>
          <p:spPr bwMode="auto">
            <a:xfrm>
              <a:off x="536658" y="-80562"/>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9" name="Freeform 600">
              <a:extLst>
                <a:ext uri="{FF2B5EF4-FFF2-40B4-BE49-F238E27FC236}">
                  <a16:creationId xmlns:a16="http://schemas.microsoft.com/office/drawing/2014/main" id="{F469D46C-D189-9C7C-0E5C-8149279604A5}"/>
                </a:ext>
              </a:extLst>
            </p:cNvPr>
            <p:cNvSpPr>
              <a:spLocks/>
            </p:cNvSpPr>
            <p:nvPr/>
          </p:nvSpPr>
          <p:spPr bwMode="auto">
            <a:xfrm>
              <a:off x="465290" y="-919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0" name="Freeform 601">
              <a:extLst>
                <a:ext uri="{FF2B5EF4-FFF2-40B4-BE49-F238E27FC236}">
                  <a16:creationId xmlns:a16="http://schemas.microsoft.com/office/drawing/2014/main" id="{0414734B-B99A-AC6C-A2BD-FAF9864251D8}"/>
                </a:ext>
              </a:extLst>
            </p:cNvPr>
            <p:cNvSpPr>
              <a:spLocks/>
            </p:cNvSpPr>
            <p:nvPr/>
          </p:nvSpPr>
          <p:spPr bwMode="auto">
            <a:xfrm>
              <a:off x="393923" y="62173"/>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1" name="Freeform 602">
              <a:extLst>
                <a:ext uri="{FF2B5EF4-FFF2-40B4-BE49-F238E27FC236}">
                  <a16:creationId xmlns:a16="http://schemas.microsoft.com/office/drawing/2014/main" id="{DDD60A29-A8BC-3196-E111-CA33F43D0074}"/>
                </a:ext>
              </a:extLst>
            </p:cNvPr>
            <p:cNvSpPr>
              <a:spLocks/>
            </p:cNvSpPr>
            <p:nvPr/>
          </p:nvSpPr>
          <p:spPr bwMode="auto">
            <a:xfrm>
              <a:off x="322555" y="13144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2" name="Oval 603">
              <a:extLst>
                <a:ext uri="{FF2B5EF4-FFF2-40B4-BE49-F238E27FC236}">
                  <a16:creationId xmlns:a16="http://schemas.microsoft.com/office/drawing/2014/main" id="{EDF7134F-5EE7-F384-36C9-A6470E43F051}"/>
                </a:ext>
              </a:extLst>
            </p:cNvPr>
            <p:cNvSpPr>
              <a:spLocks noChangeArrowheads="1"/>
            </p:cNvSpPr>
            <p:nvPr/>
          </p:nvSpPr>
          <p:spPr bwMode="auto">
            <a:xfrm>
              <a:off x="255386" y="204908"/>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3" name="Oval 604">
              <a:extLst>
                <a:ext uri="{FF2B5EF4-FFF2-40B4-BE49-F238E27FC236}">
                  <a16:creationId xmlns:a16="http://schemas.microsoft.com/office/drawing/2014/main" id="{FA1FEBCE-3CAC-1B79-58B9-92F5D4261900}"/>
                </a:ext>
              </a:extLst>
            </p:cNvPr>
            <p:cNvSpPr>
              <a:spLocks noChangeArrowheads="1"/>
            </p:cNvSpPr>
            <p:nvPr/>
          </p:nvSpPr>
          <p:spPr bwMode="auto">
            <a:xfrm>
              <a:off x="184018" y="276275"/>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4" name="Freeform 605">
              <a:extLst>
                <a:ext uri="{FF2B5EF4-FFF2-40B4-BE49-F238E27FC236}">
                  <a16:creationId xmlns:a16="http://schemas.microsoft.com/office/drawing/2014/main" id="{038AB99D-57B1-D3B3-34A2-99C00834D0F8}"/>
                </a:ext>
              </a:extLst>
            </p:cNvPr>
            <p:cNvSpPr>
              <a:spLocks/>
            </p:cNvSpPr>
            <p:nvPr/>
          </p:nvSpPr>
          <p:spPr bwMode="auto">
            <a:xfrm>
              <a:off x="110552" y="345544"/>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5" name="Freeform 606">
              <a:extLst>
                <a:ext uri="{FF2B5EF4-FFF2-40B4-BE49-F238E27FC236}">
                  <a16:creationId xmlns:a16="http://schemas.microsoft.com/office/drawing/2014/main" id="{5292A1F7-7602-8DE3-0709-7ED62DC180B6}"/>
                </a:ext>
              </a:extLst>
            </p:cNvPr>
            <p:cNvSpPr>
              <a:spLocks/>
            </p:cNvSpPr>
            <p:nvPr/>
          </p:nvSpPr>
          <p:spPr bwMode="auto">
            <a:xfrm>
              <a:off x="39184" y="41691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withEffect">
                                  <p:stCondLst>
                                    <p:cond delay="0"/>
                                  </p:stCondLst>
                                  <p:childTnLst>
                                    <p:set>
                                      <p:cBhvr>
                                        <p:cTn id="6" dur="1" fill="hold">
                                          <p:stCondLst>
                                            <p:cond delay="0"/>
                                          </p:stCondLst>
                                        </p:cTn>
                                        <p:tgtEl>
                                          <p:spTgt spid="529"/>
                                        </p:tgtEl>
                                        <p:attrNameLst>
                                          <p:attrName>style.visibility</p:attrName>
                                        </p:attrNameLst>
                                      </p:cBhvr>
                                      <p:to>
                                        <p:strVal val="visible"/>
                                      </p:to>
                                    </p:set>
                                    <p:anim calcmode="lin" valueType="num">
                                      <p:cBhvr additive="base">
                                        <p:cTn id="7" dur="500" fill="hold"/>
                                        <p:tgtEl>
                                          <p:spTgt spid="529"/>
                                        </p:tgtEl>
                                        <p:attrNameLst>
                                          <p:attrName>ppt_x</p:attrName>
                                        </p:attrNameLst>
                                      </p:cBhvr>
                                      <p:tavLst>
                                        <p:tav tm="0">
                                          <p:val>
                                            <p:strVal val="1+#ppt_w/2"/>
                                          </p:val>
                                        </p:tav>
                                        <p:tav tm="100000">
                                          <p:val>
                                            <p:strVal val="#ppt_x"/>
                                          </p:val>
                                        </p:tav>
                                      </p:tavLst>
                                    </p:anim>
                                    <p:anim calcmode="lin" valueType="num">
                                      <p:cBhvr additive="base">
                                        <p:cTn id="8" dur="500" fill="hold"/>
                                        <p:tgtEl>
                                          <p:spTgt spid="529"/>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578"/>
                                        </p:tgtEl>
                                        <p:attrNameLst>
                                          <p:attrName>style.visibility</p:attrName>
                                        </p:attrNameLst>
                                      </p:cBhvr>
                                      <p:to>
                                        <p:strVal val="visible"/>
                                      </p:to>
                                    </p:set>
                                    <p:anim calcmode="lin" valueType="num">
                                      <p:cBhvr additive="base">
                                        <p:cTn id="11" dur="500" fill="hold"/>
                                        <p:tgtEl>
                                          <p:spTgt spid="578"/>
                                        </p:tgtEl>
                                        <p:attrNameLst>
                                          <p:attrName>ppt_x</p:attrName>
                                        </p:attrNameLst>
                                      </p:cBhvr>
                                      <p:tavLst>
                                        <p:tav tm="0">
                                          <p:val>
                                            <p:strVal val="0-#ppt_w/2"/>
                                          </p:val>
                                        </p:tav>
                                        <p:tav tm="100000">
                                          <p:val>
                                            <p:strVal val="#ppt_x"/>
                                          </p:val>
                                        </p:tav>
                                      </p:tavLst>
                                    </p:anim>
                                    <p:anim calcmode="lin" valueType="num">
                                      <p:cBhvr additive="base">
                                        <p:cTn id="12" dur="500" fill="hold"/>
                                        <p:tgtEl>
                                          <p:spTgt spid="57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9" grpId="0" animBg="1"/>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hree columns" userDrawn="1">
  <p:cSld name="Title and three columns">
    <p:spTree>
      <p:nvGrpSpPr>
        <p:cNvPr id="1" name="Shape 47"/>
        <p:cNvGrpSpPr/>
        <p:nvPr/>
      </p:nvGrpSpPr>
      <p:grpSpPr>
        <a:xfrm>
          <a:off x="0" y="0"/>
          <a:ext cx="0" cy="0"/>
          <a:chOff x="0" y="0"/>
          <a:chExt cx="0" cy="0"/>
        </a:xfrm>
      </p:grpSpPr>
      <p:sp>
        <p:nvSpPr>
          <p:cNvPr id="49" name="Google Shape;49;p21"/>
          <p:cNvSpPr txBox="1">
            <a:spLocks noGrp="1"/>
          </p:cNvSpPr>
          <p:nvPr>
            <p:ph type="body" idx="1"/>
          </p:nvPr>
        </p:nvSpPr>
        <p:spPr>
          <a:xfrm>
            <a:off x="817925" y="3073338"/>
            <a:ext cx="2279176" cy="839370"/>
          </a:xfrm>
          <a:prstGeom prst="rect">
            <a:avLst/>
          </a:prstGeom>
          <a:noFill/>
          <a:ln>
            <a:noFill/>
          </a:ln>
        </p:spPr>
        <p:txBody>
          <a:bodyPr spcFirstLastPara="1" wrap="square" lIns="91425" tIns="45700" rIns="91425" bIns="45700" anchor="t" anchorCtr="0">
            <a:noAutofit/>
          </a:bodyPr>
          <a:lstStyle>
            <a:lvl1pPr marL="0" lvl="0" indent="-228600" algn="l">
              <a:lnSpc>
                <a:spcPct val="90000"/>
              </a:lnSpc>
              <a:spcBef>
                <a:spcPts val="750"/>
              </a:spcBef>
              <a:spcAft>
                <a:spcPts val="0"/>
              </a:spcAft>
              <a:buClr>
                <a:schemeClr val="dk1"/>
              </a:buClr>
              <a:buSzPts val="1600"/>
              <a:buNone/>
              <a:defRPr sz="1200">
                <a:latin typeface="Arimo" panose="020B0604020202020204" pitchFamily="34" charset="0"/>
                <a:ea typeface="Arimo" panose="020B0604020202020204" pitchFamily="34" charset="0"/>
                <a:cs typeface="Arimo" panose="020B0604020202020204" pitchFamily="34" charset="0"/>
              </a:defRPr>
            </a:lvl1pPr>
            <a:lvl2pPr marL="914400" lvl="1" indent="-330200" algn="ctr">
              <a:lnSpc>
                <a:spcPct val="90000"/>
              </a:lnSpc>
              <a:spcBef>
                <a:spcPts val="375"/>
              </a:spcBef>
              <a:spcAft>
                <a:spcPts val="0"/>
              </a:spcAft>
              <a:buClr>
                <a:schemeClr val="dk1"/>
              </a:buClr>
              <a:buSzPts val="1600"/>
              <a:buChar char="•"/>
              <a:defRPr sz="1600"/>
            </a:lvl2pPr>
            <a:lvl3pPr marL="1371600" lvl="2" indent="-330200" algn="ctr">
              <a:lnSpc>
                <a:spcPct val="90000"/>
              </a:lnSpc>
              <a:spcBef>
                <a:spcPts val="375"/>
              </a:spcBef>
              <a:spcAft>
                <a:spcPts val="0"/>
              </a:spcAft>
              <a:buClr>
                <a:schemeClr val="dk1"/>
              </a:buClr>
              <a:buSzPts val="1600"/>
              <a:buChar char="•"/>
              <a:defRPr sz="1600"/>
            </a:lvl3pPr>
            <a:lvl4pPr marL="1828800" lvl="3" indent="-330200" algn="ctr">
              <a:lnSpc>
                <a:spcPct val="90000"/>
              </a:lnSpc>
              <a:spcBef>
                <a:spcPts val="375"/>
              </a:spcBef>
              <a:spcAft>
                <a:spcPts val="0"/>
              </a:spcAft>
              <a:buClr>
                <a:schemeClr val="dk1"/>
              </a:buClr>
              <a:buSzPts val="1600"/>
              <a:buChar char="•"/>
              <a:defRPr sz="1600"/>
            </a:lvl4pPr>
            <a:lvl5pPr marL="2286000" lvl="4" indent="-330200" algn="ctr">
              <a:lnSpc>
                <a:spcPct val="90000"/>
              </a:lnSpc>
              <a:spcBef>
                <a:spcPts val="375"/>
              </a:spcBef>
              <a:spcAft>
                <a:spcPts val="0"/>
              </a:spcAft>
              <a:buClr>
                <a:schemeClr val="dk1"/>
              </a:buClr>
              <a:buSzPts val="1600"/>
              <a:buChar char="•"/>
              <a:defRPr sz="1600"/>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50" name="Google Shape;50;p21"/>
          <p:cNvSpPr txBox="1">
            <a:spLocks noGrp="1"/>
          </p:cNvSpPr>
          <p:nvPr>
            <p:ph type="body" idx="2"/>
          </p:nvPr>
        </p:nvSpPr>
        <p:spPr>
          <a:xfrm>
            <a:off x="3432412" y="3073338"/>
            <a:ext cx="2279176" cy="839370"/>
          </a:xfrm>
          <a:prstGeom prst="rect">
            <a:avLst/>
          </a:prstGeom>
          <a:noFill/>
          <a:ln>
            <a:noFill/>
          </a:ln>
        </p:spPr>
        <p:txBody>
          <a:bodyPr spcFirstLastPara="1" wrap="square" lIns="91425" tIns="45700" rIns="91425" bIns="45700" anchor="t" anchorCtr="0">
            <a:noAutofit/>
          </a:bodyPr>
          <a:lstStyle>
            <a:lvl1pPr marL="0" lvl="0" indent="-228600" algn="l">
              <a:lnSpc>
                <a:spcPct val="90000"/>
              </a:lnSpc>
              <a:spcBef>
                <a:spcPts val="750"/>
              </a:spcBef>
              <a:spcAft>
                <a:spcPts val="0"/>
              </a:spcAft>
              <a:buClr>
                <a:schemeClr val="dk1"/>
              </a:buClr>
              <a:buSzPts val="1600"/>
              <a:buNone/>
              <a:defRPr sz="1200">
                <a:latin typeface="Arimo" panose="020B0604020202020204" pitchFamily="34" charset="0"/>
                <a:ea typeface="Arimo" panose="020B0604020202020204" pitchFamily="34" charset="0"/>
                <a:cs typeface="Arimo" panose="020B0604020202020204" pitchFamily="34" charset="0"/>
              </a:defRPr>
            </a:lvl1pPr>
            <a:lvl2pPr marL="914400" lvl="1" indent="-330200" algn="ctr">
              <a:lnSpc>
                <a:spcPct val="90000"/>
              </a:lnSpc>
              <a:spcBef>
                <a:spcPts val="375"/>
              </a:spcBef>
              <a:spcAft>
                <a:spcPts val="0"/>
              </a:spcAft>
              <a:buClr>
                <a:schemeClr val="dk1"/>
              </a:buClr>
              <a:buSzPts val="1600"/>
              <a:buChar char="•"/>
              <a:defRPr sz="1600"/>
            </a:lvl2pPr>
            <a:lvl3pPr marL="1371600" lvl="2" indent="-330200" algn="ctr">
              <a:lnSpc>
                <a:spcPct val="90000"/>
              </a:lnSpc>
              <a:spcBef>
                <a:spcPts val="375"/>
              </a:spcBef>
              <a:spcAft>
                <a:spcPts val="0"/>
              </a:spcAft>
              <a:buClr>
                <a:schemeClr val="dk1"/>
              </a:buClr>
              <a:buSzPts val="1600"/>
              <a:buChar char="•"/>
              <a:defRPr sz="1600"/>
            </a:lvl3pPr>
            <a:lvl4pPr marL="1828800" lvl="3" indent="-330200" algn="ctr">
              <a:lnSpc>
                <a:spcPct val="90000"/>
              </a:lnSpc>
              <a:spcBef>
                <a:spcPts val="375"/>
              </a:spcBef>
              <a:spcAft>
                <a:spcPts val="0"/>
              </a:spcAft>
              <a:buClr>
                <a:schemeClr val="dk1"/>
              </a:buClr>
              <a:buSzPts val="1600"/>
              <a:buChar char="•"/>
              <a:defRPr sz="1600"/>
            </a:lvl4pPr>
            <a:lvl5pPr marL="2286000" lvl="4" indent="-330200" algn="ctr">
              <a:lnSpc>
                <a:spcPct val="90000"/>
              </a:lnSpc>
              <a:spcBef>
                <a:spcPts val="375"/>
              </a:spcBef>
              <a:spcAft>
                <a:spcPts val="0"/>
              </a:spcAft>
              <a:buClr>
                <a:schemeClr val="dk1"/>
              </a:buClr>
              <a:buSzPts val="1600"/>
              <a:buChar char="•"/>
              <a:defRPr sz="1600"/>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51" name="Google Shape;51;p21"/>
          <p:cNvSpPr txBox="1">
            <a:spLocks noGrp="1"/>
          </p:cNvSpPr>
          <p:nvPr>
            <p:ph type="body" idx="3"/>
          </p:nvPr>
        </p:nvSpPr>
        <p:spPr>
          <a:xfrm>
            <a:off x="817926" y="2709438"/>
            <a:ext cx="2279176" cy="392482"/>
          </a:xfrm>
          <a:prstGeom prst="rect">
            <a:avLst/>
          </a:prstGeom>
          <a:noFill/>
          <a:ln>
            <a:noFill/>
          </a:ln>
        </p:spPr>
        <p:txBody>
          <a:bodyPr spcFirstLastPara="1" wrap="square" lIns="91425" tIns="45700" rIns="91425" bIns="45700" anchor="t" anchorCtr="0">
            <a:noAutofit/>
          </a:bodyPr>
          <a:lstStyle>
            <a:lvl1pPr marL="0" lvl="0" indent="-228600" algn="l">
              <a:lnSpc>
                <a:spcPct val="90000"/>
              </a:lnSpc>
              <a:spcBef>
                <a:spcPts val="750"/>
              </a:spcBef>
              <a:spcAft>
                <a:spcPts val="0"/>
              </a:spcAft>
              <a:buClr>
                <a:schemeClr val="dk1"/>
              </a:buClr>
              <a:buSzPts val="2500"/>
              <a:buNone/>
              <a:defRPr sz="2400">
                <a:solidFill>
                  <a:schemeClr val="dk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sp>
        <p:nvSpPr>
          <p:cNvPr id="52" name="Google Shape;52;p21"/>
          <p:cNvSpPr txBox="1">
            <a:spLocks noGrp="1"/>
          </p:cNvSpPr>
          <p:nvPr>
            <p:ph type="body" idx="4"/>
          </p:nvPr>
        </p:nvSpPr>
        <p:spPr>
          <a:xfrm>
            <a:off x="3432412" y="2707760"/>
            <a:ext cx="2279176" cy="392482"/>
          </a:xfrm>
          <a:prstGeom prst="rect">
            <a:avLst/>
          </a:prstGeom>
          <a:noFill/>
          <a:ln>
            <a:noFill/>
          </a:ln>
        </p:spPr>
        <p:txBody>
          <a:bodyPr spcFirstLastPara="1" wrap="square" lIns="91425" tIns="45700" rIns="91425" bIns="45700" anchor="t" anchorCtr="0">
            <a:noAutofit/>
          </a:bodyPr>
          <a:lstStyle>
            <a:lvl1pPr marL="0" lvl="0" indent="-228600" algn="l">
              <a:lnSpc>
                <a:spcPct val="90000"/>
              </a:lnSpc>
              <a:spcBef>
                <a:spcPts val="750"/>
              </a:spcBef>
              <a:spcAft>
                <a:spcPts val="0"/>
              </a:spcAft>
              <a:buClr>
                <a:schemeClr val="dk1"/>
              </a:buClr>
              <a:buSzPts val="2500"/>
              <a:buNone/>
              <a:defRPr sz="2400">
                <a:solidFill>
                  <a:schemeClr val="dk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sp>
        <p:nvSpPr>
          <p:cNvPr id="53" name="Google Shape;53;p21"/>
          <p:cNvSpPr txBox="1">
            <a:spLocks noGrp="1"/>
          </p:cNvSpPr>
          <p:nvPr>
            <p:ph type="body" idx="5"/>
          </p:nvPr>
        </p:nvSpPr>
        <p:spPr>
          <a:xfrm>
            <a:off x="6067792" y="3073337"/>
            <a:ext cx="2279176" cy="839370"/>
          </a:xfrm>
          <a:prstGeom prst="rect">
            <a:avLst/>
          </a:prstGeom>
          <a:noFill/>
          <a:ln>
            <a:noFill/>
          </a:ln>
        </p:spPr>
        <p:txBody>
          <a:bodyPr spcFirstLastPara="1" wrap="square" lIns="91425" tIns="45700" rIns="91425" bIns="45700" anchor="t" anchorCtr="0">
            <a:noAutofit/>
          </a:bodyPr>
          <a:lstStyle>
            <a:lvl1pPr marL="0" lvl="0" indent="-228600" algn="l">
              <a:lnSpc>
                <a:spcPct val="90000"/>
              </a:lnSpc>
              <a:spcBef>
                <a:spcPts val="750"/>
              </a:spcBef>
              <a:spcAft>
                <a:spcPts val="0"/>
              </a:spcAft>
              <a:buClr>
                <a:schemeClr val="dk1"/>
              </a:buClr>
              <a:buSzPts val="1600"/>
              <a:buNone/>
              <a:defRPr sz="1200">
                <a:latin typeface="Arimo" panose="020B0604020202020204" pitchFamily="34" charset="0"/>
                <a:ea typeface="Arimo" panose="020B0604020202020204" pitchFamily="34" charset="0"/>
                <a:cs typeface="Arimo" panose="020B0604020202020204" pitchFamily="34" charset="0"/>
              </a:defRPr>
            </a:lvl1pPr>
            <a:lvl2pPr marL="914400" lvl="1" indent="-330200" algn="ctr">
              <a:lnSpc>
                <a:spcPct val="90000"/>
              </a:lnSpc>
              <a:spcBef>
                <a:spcPts val="375"/>
              </a:spcBef>
              <a:spcAft>
                <a:spcPts val="0"/>
              </a:spcAft>
              <a:buClr>
                <a:schemeClr val="dk1"/>
              </a:buClr>
              <a:buSzPts val="1600"/>
              <a:buChar char="•"/>
              <a:defRPr sz="1600"/>
            </a:lvl2pPr>
            <a:lvl3pPr marL="1371600" lvl="2" indent="-330200" algn="ctr">
              <a:lnSpc>
                <a:spcPct val="90000"/>
              </a:lnSpc>
              <a:spcBef>
                <a:spcPts val="375"/>
              </a:spcBef>
              <a:spcAft>
                <a:spcPts val="0"/>
              </a:spcAft>
              <a:buClr>
                <a:schemeClr val="dk1"/>
              </a:buClr>
              <a:buSzPts val="1600"/>
              <a:buChar char="•"/>
              <a:defRPr sz="1600"/>
            </a:lvl3pPr>
            <a:lvl4pPr marL="1828800" lvl="3" indent="-330200" algn="ctr">
              <a:lnSpc>
                <a:spcPct val="90000"/>
              </a:lnSpc>
              <a:spcBef>
                <a:spcPts val="375"/>
              </a:spcBef>
              <a:spcAft>
                <a:spcPts val="0"/>
              </a:spcAft>
              <a:buClr>
                <a:schemeClr val="dk1"/>
              </a:buClr>
              <a:buSzPts val="1600"/>
              <a:buChar char="•"/>
              <a:defRPr sz="1600"/>
            </a:lvl4pPr>
            <a:lvl5pPr marL="2286000" lvl="4" indent="-330200" algn="ctr">
              <a:lnSpc>
                <a:spcPct val="90000"/>
              </a:lnSpc>
              <a:spcBef>
                <a:spcPts val="375"/>
              </a:spcBef>
              <a:spcAft>
                <a:spcPts val="0"/>
              </a:spcAft>
              <a:buClr>
                <a:schemeClr val="dk1"/>
              </a:buClr>
              <a:buSzPts val="1600"/>
              <a:buChar char="•"/>
              <a:defRPr sz="1600"/>
            </a:lvl5pPr>
            <a:lvl6pPr marL="2743200" lvl="5" indent="-342900" algn="l">
              <a:lnSpc>
                <a:spcPct val="90000"/>
              </a:lnSpc>
              <a:spcBef>
                <a:spcPts val="375"/>
              </a:spcBef>
              <a:spcAft>
                <a:spcPts val="0"/>
              </a:spcAft>
              <a:buClr>
                <a:schemeClr val="dk1"/>
              </a:buClr>
              <a:buSzPts val="1800"/>
              <a:buChar char="•"/>
              <a:defRPr/>
            </a:lvl6pPr>
            <a:lvl7pPr marL="3200400" lvl="6" indent="-342900" algn="l">
              <a:lnSpc>
                <a:spcPct val="90000"/>
              </a:lnSpc>
              <a:spcBef>
                <a:spcPts val="375"/>
              </a:spcBef>
              <a:spcAft>
                <a:spcPts val="0"/>
              </a:spcAft>
              <a:buClr>
                <a:schemeClr val="dk1"/>
              </a:buClr>
              <a:buSzPts val="1800"/>
              <a:buChar char="•"/>
              <a:defRPr/>
            </a:lvl7pPr>
            <a:lvl8pPr marL="3657600" lvl="7" indent="-342900" algn="l">
              <a:lnSpc>
                <a:spcPct val="90000"/>
              </a:lnSpc>
              <a:spcBef>
                <a:spcPts val="375"/>
              </a:spcBef>
              <a:spcAft>
                <a:spcPts val="0"/>
              </a:spcAft>
              <a:buClr>
                <a:schemeClr val="dk1"/>
              </a:buClr>
              <a:buSzPts val="1800"/>
              <a:buChar char="•"/>
              <a:defRPr/>
            </a:lvl8pPr>
            <a:lvl9pPr marL="4114800" lvl="8" indent="-342900" algn="l">
              <a:lnSpc>
                <a:spcPct val="90000"/>
              </a:lnSpc>
              <a:spcBef>
                <a:spcPts val="375"/>
              </a:spcBef>
              <a:spcAft>
                <a:spcPts val="0"/>
              </a:spcAft>
              <a:buClr>
                <a:schemeClr val="dk1"/>
              </a:buClr>
              <a:buSzPts val="1800"/>
              <a:buChar char="•"/>
              <a:defRPr/>
            </a:lvl9pPr>
          </a:lstStyle>
          <a:p>
            <a:endParaRPr/>
          </a:p>
        </p:txBody>
      </p:sp>
      <p:sp>
        <p:nvSpPr>
          <p:cNvPr id="54" name="Google Shape;54;p21"/>
          <p:cNvSpPr txBox="1">
            <a:spLocks noGrp="1"/>
          </p:cNvSpPr>
          <p:nvPr>
            <p:ph type="body" idx="6"/>
          </p:nvPr>
        </p:nvSpPr>
        <p:spPr>
          <a:xfrm>
            <a:off x="6067793" y="2703610"/>
            <a:ext cx="2279176" cy="392482"/>
          </a:xfrm>
          <a:prstGeom prst="rect">
            <a:avLst/>
          </a:prstGeom>
          <a:noFill/>
          <a:ln>
            <a:noFill/>
          </a:ln>
        </p:spPr>
        <p:txBody>
          <a:bodyPr spcFirstLastPara="1" wrap="square" lIns="91425" tIns="45700" rIns="91425" bIns="45700" anchor="t" anchorCtr="0">
            <a:noAutofit/>
          </a:bodyPr>
          <a:lstStyle>
            <a:lvl1pPr marL="0" lvl="0" indent="-228600" algn="l">
              <a:lnSpc>
                <a:spcPct val="90000"/>
              </a:lnSpc>
              <a:spcBef>
                <a:spcPts val="750"/>
              </a:spcBef>
              <a:spcAft>
                <a:spcPts val="0"/>
              </a:spcAft>
              <a:buClr>
                <a:schemeClr val="dk1"/>
              </a:buClr>
              <a:buSzPts val="2500"/>
              <a:buNone/>
              <a:defRPr sz="2400">
                <a:solidFill>
                  <a:schemeClr val="dk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lvl="1" indent="-228600" algn="l">
              <a:lnSpc>
                <a:spcPct val="90000"/>
              </a:lnSpc>
              <a:spcBef>
                <a:spcPts val="375"/>
              </a:spcBef>
              <a:spcAft>
                <a:spcPts val="0"/>
              </a:spcAft>
              <a:buClr>
                <a:srgbClr val="888888"/>
              </a:buClr>
              <a:buSzPts val="1500"/>
              <a:buNone/>
              <a:defRPr sz="1500">
                <a:solidFill>
                  <a:srgbClr val="888888"/>
                </a:solidFill>
              </a:defRPr>
            </a:lvl2pPr>
            <a:lvl3pPr marL="1371600" lvl="2" indent="-228600" algn="l">
              <a:lnSpc>
                <a:spcPct val="90000"/>
              </a:lnSpc>
              <a:spcBef>
                <a:spcPts val="375"/>
              </a:spcBef>
              <a:spcAft>
                <a:spcPts val="0"/>
              </a:spcAft>
              <a:buClr>
                <a:srgbClr val="888888"/>
              </a:buClr>
              <a:buSzPts val="1350"/>
              <a:buNone/>
              <a:defRPr sz="1350">
                <a:solidFill>
                  <a:srgbClr val="888888"/>
                </a:solidFill>
              </a:defRPr>
            </a:lvl3pPr>
            <a:lvl4pPr marL="1828800" lvl="3" indent="-228600" algn="l">
              <a:lnSpc>
                <a:spcPct val="90000"/>
              </a:lnSpc>
              <a:spcBef>
                <a:spcPts val="375"/>
              </a:spcBef>
              <a:spcAft>
                <a:spcPts val="0"/>
              </a:spcAft>
              <a:buClr>
                <a:srgbClr val="888888"/>
              </a:buClr>
              <a:buSzPts val="1200"/>
              <a:buNone/>
              <a:defRPr sz="1200">
                <a:solidFill>
                  <a:srgbClr val="888888"/>
                </a:solidFill>
              </a:defRPr>
            </a:lvl4pPr>
            <a:lvl5pPr marL="2286000" lvl="4" indent="-228600" algn="l">
              <a:lnSpc>
                <a:spcPct val="90000"/>
              </a:lnSpc>
              <a:spcBef>
                <a:spcPts val="375"/>
              </a:spcBef>
              <a:spcAft>
                <a:spcPts val="0"/>
              </a:spcAft>
              <a:buClr>
                <a:srgbClr val="888888"/>
              </a:buClr>
              <a:buSzPts val="1200"/>
              <a:buNone/>
              <a:defRPr sz="1200">
                <a:solidFill>
                  <a:srgbClr val="888888"/>
                </a:solidFill>
              </a:defRPr>
            </a:lvl5pPr>
            <a:lvl6pPr marL="2743200" lvl="5" indent="-228600" algn="l">
              <a:lnSpc>
                <a:spcPct val="90000"/>
              </a:lnSpc>
              <a:spcBef>
                <a:spcPts val="375"/>
              </a:spcBef>
              <a:spcAft>
                <a:spcPts val="0"/>
              </a:spcAft>
              <a:buClr>
                <a:srgbClr val="888888"/>
              </a:buClr>
              <a:buSzPts val="1200"/>
              <a:buNone/>
              <a:defRPr sz="1200">
                <a:solidFill>
                  <a:srgbClr val="888888"/>
                </a:solidFill>
              </a:defRPr>
            </a:lvl6pPr>
            <a:lvl7pPr marL="3200400" lvl="6" indent="-228600" algn="l">
              <a:lnSpc>
                <a:spcPct val="90000"/>
              </a:lnSpc>
              <a:spcBef>
                <a:spcPts val="375"/>
              </a:spcBef>
              <a:spcAft>
                <a:spcPts val="0"/>
              </a:spcAft>
              <a:buClr>
                <a:srgbClr val="888888"/>
              </a:buClr>
              <a:buSzPts val="1200"/>
              <a:buNone/>
              <a:defRPr sz="1200">
                <a:solidFill>
                  <a:srgbClr val="888888"/>
                </a:solidFill>
              </a:defRPr>
            </a:lvl7pPr>
            <a:lvl8pPr marL="3657600" lvl="7" indent="-228600" algn="l">
              <a:lnSpc>
                <a:spcPct val="90000"/>
              </a:lnSpc>
              <a:spcBef>
                <a:spcPts val="375"/>
              </a:spcBef>
              <a:spcAft>
                <a:spcPts val="0"/>
              </a:spcAft>
              <a:buClr>
                <a:srgbClr val="888888"/>
              </a:buClr>
              <a:buSzPts val="1200"/>
              <a:buNone/>
              <a:defRPr sz="1200">
                <a:solidFill>
                  <a:srgbClr val="888888"/>
                </a:solidFill>
              </a:defRPr>
            </a:lvl8pPr>
            <a:lvl9pPr marL="4114800" lvl="8" indent="-228600" algn="l">
              <a:lnSpc>
                <a:spcPct val="90000"/>
              </a:lnSpc>
              <a:spcBef>
                <a:spcPts val="375"/>
              </a:spcBef>
              <a:spcAft>
                <a:spcPts val="0"/>
              </a:spcAft>
              <a:buClr>
                <a:srgbClr val="888888"/>
              </a:buClr>
              <a:buSzPts val="1200"/>
              <a:buNone/>
              <a:defRPr sz="1200">
                <a:solidFill>
                  <a:srgbClr val="888888"/>
                </a:solidFill>
              </a:defRPr>
            </a:lvl9pPr>
          </a:lstStyle>
          <a:p>
            <a:endParaRPr/>
          </a:p>
        </p:txBody>
      </p:sp>
      <p:sp>
        <p:nvSpPr>
          <p:cNvPr id="2" name="Google Shape;15;p16">
            <a:extLst>
              <a:ext uri="{FF2B5EF4-FFF2-40B4-BE49-F238E27FC236}">
                <a16:creationId xmlns:a16="http://schemas.microsoft.com/office/drawing/2014/main" id="{2E058883-9132-34D2-D315-61C9CF42C495}"/>
              </a:ext>
            </a:extLst>
          </p:cNvPr>
          <p:cNvSpPr txBox="1">
            <a:spLocks noGrp="1"/>
          </p:cNvSpPr>
          <p:nvPr>
            <p:ph type="title"/>
          </p:nvPr>
        </p:nvSpPr>
        <p:spPr>
          <a:xfrm>
            <a:off x="723900" y="552449"/>
            <a:ext cx="7696200" cy="639388"/>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sz="3400" b="0">
                <a:solidFill>
                  <a:schemeClr val="tx1"/>
                </a:solidFill>
                <a:latin typeface="Poppins ExtraBold" panose="00000900000000000000" pitchFamily="2" charset="0"/>
                <a:cs typeface="Poppins ExtraBold" panose="00000900000000000000" pitchFamily="2"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4" name="Freeform 881">
            <a:extLst>
              <a:ext uri="{FF2B5EF4-FFF2-40B4-BE49-F238E27FC236}">
                <a16:creationId xmlns:a16="http://schemas.microsoft.com/office/drawing/2014/main" id="{621FDAFB-7F20-C923-F854-5671DFB9486F}"/>
              </a:ext>
            </a:extLst>
          </p:cNvPr>
          <p:cNvSpPr>
            <a:spLocks/>
          </p:cNvSpPr>
          <p:nvPr userDrawn="1"/>
        </p:nvSpPr>
        <p:spPr bwMode="auto">
          <a:xfrm rot="10800000">
            <a:off x="-4702" y="0"/>
            <a:ext cx="740964" cy="740964"/>
          </a:xfrm>
          <a:custGeom>
            <a:avLst/>
            <a:gdLst>
              <a:gd name="T0" fmla="*/ 16944 w 16944"/>
              <a:gd name="T1" fmla="*/ 0 h 16944"/>
              <a:gd name="T2" fmla="*/ 16944 w 16944"/>
              <a:gd name="T3" fmla="*/ 16944 h 16944"/>
              <a:gd name="T4" fmla="*/ 0 w 16944"/>
              <a:gd name="T5" fmla="*/ 16944 h 16944"/>
              <a:gd name="T6" fmla="*/ 0 w 16944"/>
              <a:gd name="T7" fmla="*/ 12436 h 16944"/>
              <a:gd name="T8" fmla="*/ 12435 w 16944"/>
              <a:gd name="T9" fmla="*/ 0 h 16944"/>
              <a:gd name="T10" fmla="*/ 16944 w 16944"/>
              <a:gd name="T11" fmla="*/ 0 h 16944"/>
            </a:gdLst>
            <a:ahLst/>
            <a:cxnLst>
              <a:cxn ang="0">
                <a:pos x="T0" y="T1"/>
              </a:cxn>
              <a:cxn ang="0">
                <a:pos x="T2" y="T3"/>
              </a:cxn>
              <a:cxn ang="0">
                <a:pos x="T4" y="T5"/>
              </a:cxn>
              <a:cxn ang="0">
                <a:pos x="T6" y="T7"/>
              </a:cxn>
              <a:cxn ang="0">
                <a:pos x="T8" y="T9"/>
              </a:cxn>
              <a:cxn ang="0">
                <a:pos x="T10" y="T11"/>
              </a:cxn>
            </a:cxnLst>
            <a:rect l="0" t="0" r="r" b="b"/>
            <a:pathLst>
              <a:path w="16944" h="16944">
                <a:moveTo>
                  <a:pt x="16944" y="0"/>
                </a:moveTo>
                <a:lnTo>
                  <a:pt x="16944" y="16944"/>
                </a:lnTo>
                <a:lnTo>
                  <a:pt x="0" y="16944"/>
                </a:lnTo>
                <a:lnTo>
                  <a:pt x="0" y="12436"/>
                </a:lnTo>
                <a:cubicBezTo>
                  <a:pt x="0" y="5568"/>
                  <a:pt x="5567" y="0"/>
                  <a:pt x="12435" y="0"/>
                </a:cubicBezTo>
                <a:lnTo>
                  <a:pt x="16944" y="0"/>
                </a:ln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nvGrpSpPr>
          <p:cNvPr id="48" name="Grupo 47">
            <a:extLst>
              <a:ext uri="{FF2B5EF4-FFF2-40B4-BE49-F238E27FC236}">
                <a16:creationId xmlns:a16="http://schemas.microsoft.com/office/drawing/2014/main" id="{28331CC6-3D7B-C927-AE82-6BE485D04D11}"/>
              </a:ext>
            </a:extLst>
          </p:cNvPr>
          <p:cNvGrpSpPr/>
          <p:nvPr userDrawn="1"/>
        </p:nvGrpSpPr>
        <p:grpSpPr>
          <a:xfrm>
            <a:off x="8273608" y="4200584"/>
            <a:ext cx="1507863" cy="1510278"/>
            <a:chOff x="39184" y="-151930"/>
            <a:chExt cx="1309806" cy="1311904"/>
          </a:xfrm>
          <a:solidFill>
            <a:schemeClr val="bg2"/>
          </a:solidFill>
        </p:grpSpPr>
        <p:sp>
          <p:nvSpPr>
            <p:cNvPr id="535" name="Oval 357">
              <a:extLst>
                <a:ext uri="{FF2B5EF4-FFF2-40B4-BE49-F238E27FC236}">
                  <a16:creationId xmlns:a16="http://schemas.microsoft.com/office/drawing/2014/main" id="{1DAD88F7-4B42-EFC0-AF04-E40FE058FD74}"/>
                </a:ext>
              </a:extLst>
            </p:cNvPr>
            <p:cNvSpPr>
              <a:spLocks noChangeArrowheads="1"/>
            </p:cNvSpPr>
            <p:nvPr/>
          </p:nvSpPr>
          <p:spPr bwMode="auto">
            <a:xfrm>
              <a:off x="1304909" y="544953"/>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6" name="Freeform 358">
              <a:extLst>
                <a:ext uri="{FF2B5EF4-FFF2-40B4-BE49-F238E27FC236}">
                  <a16:creationId xmlns:a16="http://schemas.microsoft.com/office/drawing/2014/main" id="{82E98E92-6920-B943-0F80-5228ACA2F49F}"/>
                </a:ext>
              </a:extLst>
            </p:cNvPr>
            <p:cNvSpPr>
              <a:spLocks/>
            </p:cNvSpPr>
            <p:nvPr/>
          </p:nvSpPr>
          <p:spPr bwMode="auto">
            <a:xfrm>
              <a:off x="1231442" y="614221"/>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7" name="Freeform 359">
              <a:extLst>
                <a:ext uri="{FF2B5EF4-FFF2-40B4-BE49-F238E27FC236}">
                  <a16:creationId xmlns:a16="http://schemas.microsoft.com/office/drawing/2014/main" id="{3D5206C6-B0CD-76A3-E421-984E7777F4D2}"/>
                </a:ext>
              </a:extLst>
            </p:cNvPr>
            <p:cNvSpPr>
              <a:spLocks/>
            </p:cNvSpPr>
            <p:nvPr/>
          </p:nvSpPr>
          <p:spPr bwMode="auto">
            <a:xfrm>
              <a:off x="1160075" y="685588"/>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8" name="Freeform 360">
              <a:extLst>
                <a:ext uri="{FF2B5EF4-FFF2-40B4-BE49-F238E27FC236}">
                  <a16:creationId xmlns:a16="http://schemas.microsoft.com/office/drawing/2014/main" id="{8F2D5EED-F747-CFE2-359A-73096FC48743}"/>
                </a:ext>
              </a:extLst>
            </p:cNvPr>
            <p:cNvSpPr>
              <a:spLocks/>
            </p:cNvSpPr>
            <p:nvPr/>
          </p:nvSpPr>
          <p:spPr bwMode="auto">
            <a:xfrm>
              <a:off x="1088707" y="756956"/>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9" name="Freeform 361">
              <a:extLst>
                <a:ext uri="{FF2B5EF4-FFF2-40B4-BE49-F238E27FC236}">
                  <a16:creationId xmlns:a16="http://schemas.microsoft.com/office/drawing/2014/main" id="{6C081B5F-F5BB-5F8E-E761-F32910292D69}"/>
                </a:ext>
              </a:extLst>
            </p:cNvPr>
            <p:cNvSpPr>
              <a:spLocks/>
            </p:cNvSpPr>
            <p:nvPr/>
          </p:nvSpPr>
          <p:spPr bwMode="auto">
            <a:xfrm>
              <a:off x="1019439" y="828324"/>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0" name="Freeform 362">
              <a:extLst>
                <a:ext uri="{FF2B5EF4-FFF2-40B4-BE49-F238E27FC236}">
                  <a16:creationId xmlns:a16="http://schemas.microsoft.com/office/drawing/2014/main" id="{C7EB3274-67A3-292B-71C6-153491215DA7}"/>
                </a:ext>
              </a:extLst>
            </p:cNvPr>
            <p:cNvSpPr>
              <a:spLocks/>
            </p:cNvSpPr>
            <p:nvPr/>
          </p:nvSpPr>
          <p:spPr bwMode="auto">
            <a:xfrm>
              <a:off x="948072" y="899691"/>
              <a:ext cx="482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1" name="Freeform 363">
              <a:extLst>
                <a:ext uri="{FF2B5EF4-FFF2-40B4-BE49-F238E27FC236}">
                  <a16:creationId xmlns:a16="http://schemas.microsoft.com/office/drawing/2014/main" id="{4825555E-EB4E-BB4D-6430-8AE6BA0BCD63}"/>
                </a:ext>
              </a:extLst>
            </p:cNvPr>
            <p:cNvSpPr>
              <a:spLocks/>
            </p:cNvSpPr>
            <p:nvPr/>
          </p:nvSpPr>
          <p:spPr bwMode="auto">
            <a:xfrm>
              <a:off x="876704" y="968960"/>
              <a:ext cx="48279" cy="48279"/>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2" name="Freeform 364">
              <a:extLst>
                <a:ext uri="{FF2B5EF4-FFF2-40B4-BE49-F238E27FC236}">
                  <a16:creationId xmlns:a16="http://schemas.microsoft.com/office/drawing/2014/main" id="{06D83182-87A9-2B24-30F8-5C5B3A4B0319}"/>
                </a:ext>
              </a:extLst>
            </p:cNvPr>
            <p:cNvSpPr>
              <a:spLocks/>
            </p:cNvSpPr>
            <p:nvPr/>
          </p:nvSpPr>
          <p:spPr bwMode="auto">
            <a:xfrm>
              <a:off x="805336" y="1040328"/>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3" name="Freeform 365">
              <a:extLst>
                <a:ext uri="{FF2B5EF4-FFF2-40B4-BE49-F238E27FC236}">
                  <a16:creationId xmlns:a16="http://schemas.microsoft.com/office/drawing/2014/main" id="{B15B57D9-A06A-3FB8-6E44-5EF95842539D}"/>
                </a:ext>
              </a:extLst>
            </p:cNvPr>
            <p:cNvSpPr>
              <a:spLocks/>
            </p:cNvSpPr>
            <p:nvPr/>
          </p:nvSpPr>
          <p:spPr bwMode="auto">
            <a:xfrm>
              <a:off x="733969" y="1111695"/>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4" name="Freeform 377">
              <a:extLst>
                <a:ext uri="{FF2B5EF4-FFF2-40B4-BE49-F238E27FC236}">
                  <a16:creationId xmlns:a16="http://schemas.microsoft.com/office/drawing/2014/main" id="{4F64B168-81B0-93FA-FD1C-D240F374D099}"/>
                </a:ext>
              </a:extLst>
            </p:cNvPr>
            <p:cNvSpPr>
              <a:spLocks/>
            </p:cNvSpPr>
            <p:nvPr/>
          </p:nvSpPr>
          <p:spPr bwMode="auto">
            <a:xfrm>
              <a:off x="1244036" y="48618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5" name="Freeform 378">
              <a:extLst>
                <a:ext uri="{FF2B5EF4-FFF2-40B4-BE49-F238E27FC236}">
                  <a16:creationId xmlns:a16="http://schemas.microsoft.com/office/drawing/2014/main" id="{CB8E9734-6805-E028-86D2-211CDEB39833}"/>
                </a:ext>
              </a:extLst>
            </p:cNvPr>
            <p:cNvSpPr>
              <a:spLocks/>
            </p:cNvSpPr>
            <p:nvPr/>
          </p:nvSpPr>
          <p:spPr bwMode="auto">
            <a:xfrm>
              <a:off x="1174769" y="557547"/>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6" name="Oval 379">
              <a:extLst>
                <a:ext uri="{FF2B5EF4-FFF2-40B4-BE49-F238E27FC236}">
                  <a16:creationId xmlns:a16="http://schemas.microsoft.com/office/drawing/2014/main" id="{990B0478-6D5F-8A87-83A4-C352BF209EDD}"/>
                </a:ext>
              </a:extLst>
            </p:cNvPr>
            <p:cNvSpPr>
              <a:spLocks noChangeArrowheads="1"/>
            </p:cNvSpPr>
            <p:nvPr/>
          </p:nvSpPr>
          <p:spPr bwMode="auto">
            <a:xfrm>
              <a:off x="1105499" y="628915"/>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7" name="Oval 380">
              <a:extLst>
                <a:ext uri="{FF2B5EF4-FFF2-40B4-BE49-F238E27FC236}">
                  <a16:creationId xmlns:a16="http://schemas.microsoft.com/office/drawing/2014/main" id="{FC6A9498-8680-C111-47F6-2A00EA6F174C}"/>
                </a:ext>
              </a:extLst>
            </p:cNvPr>
            <p:cNvSpPr>
              <a:spLocks noChangeArrowheads="1"/>
            </p:cNvSpPr>
            <p:nvPr/>
          </p:nvSpPr>
          <p:spPr bwMode="auto">
            <a:xfrm>
              <a:off x="1034132" y="700282"/>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8" name="Freeform 381">
              <a:extLst>
                <a:ext uri="{FF2B5EF4-FFF2-40B4-BE49-F238E27FC236}">
                  <a16:creationId xmlns:a16="http://schemas.microsoft.com/office/drawing/2014/main" id="{1F5912B7-3528-2279-EB3A-2748357945F7}"/>
                </a:ext>
              </a:extLst>
            </p:cNvPr>
            <p:cNvSpPr>
              <a:spLocks/>
            </p:cNvSpPr>
            <p:nvPr/>
          </p:nvSpPr>
          <p:spPr bwMode="auto">
            <a:xfrm>
              <a:off x="960666" y="76955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9" name="Freeform 382">
              <a:extLst>
                <a:ext uri="{FF2B5EF4-FFF2-40B4-BE49-F238E27FC236}">
                  <a16:creationId xmlns:a16="http://schemas.microsoft.com/office/drawing/2014/main" id="{721EED9D-E3EB-683C-26F6-7B064DBA0D76}"/>
                </a:ext>
              </a:extLst>
            </p:cNvPr>
            <p:cNvSpPr>
              <a:spLocks/>
            </p:cNvSpPr>
            <p:nvPr/>
          </p:nvSpPr>
          <p:spPr bwMode="auto">
            <a:xfrm>
              <a:off x="889298" y="840918"/>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0" name="Freeform 383">
              <a:extLst>
                <a:ext uri="{FF2B5EF4-FFF2-40B4-BE49-F238E27FC236}">
                  <a16:creationId xmlns:a16="http://schemas.microsoft.com/office/drawing/2014/main" id="{6CBEA68D-4493-0340-BA6E-0ACA887B5FAB}"/>
                </a:ext>
              </a:extLst>
            </p:cNvPr>
            <p:cNvSpPr>
              <a:spLocks/>
            </p:cNvSpPr>
            <p:nvPr/>
          </p:nvSpPr>
          <p:spPr bwMode="auto">
            <a:xfrm>
              <a:off x="817931" y="912285"/>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1" name="Freeform 384">
              <a:extLst>
                <a:ext uri="{FF2B5EF4-FFF2-40B4-BE49-F238E27FC236}">
                  <a16:creationId xmlns:a16="http://schemas.microsoft.com/office/drawing/2014/main" id="{AA3E905A-1CC7-3516-9925-0A0471E6650C}"/>
                </a:ext>
              </a:extLst>
            </p:cNvPr>
            <p:cNvSpPr>
              <a:spLocks/>
            </p:cNvSpPr>
            <p:nvPr/>
          </p:nvSpPr>
          <p:spPr bwMode="auto">
            <a:xfrm>
              <a:off x="748662" y="983653"/>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2" name="Freeform 385">
              <a:extLst>
                <a:ext uri="{FF2B5EF4-FFF2-40B4-BE49-F238E27FC236}">
                  <a16:creationId xmlns:a16="http://schemas.microsoft.com/office/drawing/2014/main" id="{6BA17AC7-2E06-7FA1-FA30-79D137B26CE9}"/>
                </a:ext>
              </a:extLst>
            </p:cNvPr>
            <p:cNvSpPr>
              <a:spLocks/>
            </p:cNvSpPr>
            <p:nvPr/>
          </p:nvSpPr>
          <p:spPr bwMode="auto">
            <a:xfrm>
              <a:off x="677294" y="1052922"/>
              <a:ext cx="46179" cy="48279"/>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3" name="Freeform 397">
              <a:extLst>
                <a:ext uri="{FF2B5EF4-FFF2-40B4-BE49-F238E27FC236}">
                  <a16:creationId xmlns:a16="http://schemas.microsoft.com/office/drawing/2014/main" id="{AE135C53-A6DF-4995-8475-8667FABD4350}"/>
                </a:ext>
              </a:extLst>
            </p:cNvPr>
            <p:cNvSpPr>
              <a:spLocks/>
            </p:cNvSpPr>
            <p:nvPr/>
          </p:nvSpPr>
          <p:spPr bwMode="auto">
            <a:xfrm>
              <a:off x="1187363" y="427407"/>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4" name="Freeform 398">
              <a:extLst>
                <a:ext uri="{FF2B5EF4-FFF2-40B4-BE49-F238E27FC236}">
                  <a16:creationId xmlns:a16="http://schemas.microsoft.com/office/drawing/2014/main" id="{081D0BFA-9AE0-6082-6752-96E8E1A649E9}"/>
                </a:ext>
              </a:extLst>
            </p:cNvPr>
            <p:cNvSpPr>
              <a:spLocks/>
            </p:cNvSpPr>
            <p:nvPr/>
          </p:nvSpPr>
          <p:spPr bwMode="auto">
            <a:xfrm>
              <a:off x="1115995" y="498774"/>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5" name="Oval 399">
              <a:extLst>
                <a:ext uri="{FF2B5EF4-FFF2-40B4-BE49-F238E27FC236}">
                  <a16:creationId xmlns:a16="http://schemas.microsoft.com/office/drawing/2014/main" id="{C62689BD-4795-94A1-2ADD-4F4ACA9F939F}"/>
                </a:ext>
              </a:extLst>
            </p:cNvPr>
            <p:cNvSpPr>
              <a:spLocks noChangeArrowheads="1"/>
            </p:cNvSpPr>
            <p:nvPr/>
          </p:nvSpPr>
          <p:spPr bwMode="auto">
            <a:xfrm>
              <a:off x="1046726" y="572240"/>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6" name="Oval 400">
              <a:extLst>
                <a:ext uri="{FF2B5EF4-FFF2-40B4-BE49-F238E27FC236}">
                  <a16:creationId xmlns:a16="http://schemas.microsoft.com/office/drawing/2014/main" id="{B6C57751-9774-8D95-62F9-F45EC98EEBCB}"/>
                </a:ext>
              </a:extLst>
            </p:cNvPr>
            <p:cNvSpPr>
              <a:spLocks noChangeArrowheads="1"/>
            </p:cNvSpPr>
            <p:nvPr/>
          </p:nvSpPr>
          <p:spPr bwMode="auto">
            <a:xfrm>
              <a:off x="975359" y="643608"/>
              <a:ext cx="44081"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7" name="Freeform 401">
              <a:extLst>
                <a:ext uri="{FF2B5EF4-FFF2-40B4-BE49-F238E27FC236}">
                  <a16:creationId xmlns:a16="http://schemas.microsoft.com/office/drawing/2014/main" id="{ED03AFB9-D96F-FE80-BC10-5A3C90F2754F}"/>
                </a:ext>
              </a:extLst>
            </p:cNvPr>
            <p:cNvSpPr>
              <a:spLocks/>
            </p:cNvSpPr>
            <p:nvPr/>
          </p:nvSpPr>
          <p:spPr bwMode="auto">
            <a:xfrm>
              <a:off x="901893" y="710777"/>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8" name="Freeform 402">
              <a:extLst>
                <a:ext uri="{FF2B5EF4-FFF2-40B4-BE49-F238E27FC236}">
                  <a16:creationId xmlns:a16="http://schemas.microsoft.com/office/drawing/2014/main" id="{9644E079-2B37-393D-311A-F4424E9D860E}"/>
                </a:ext>
              </a:extLst>
            </p:cNvPr>
            <p:cNvSpPr>
              <a:spLocks/>
            </p:cNvSpPr>
            <p:nvPr/>
          </p:nvSpPr>
          <p:spPr bwMode="auto">
            <a:xfrm>
              <a:off x="832623" y="782145"/>
              <a:ext cx="461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9" name="Freeform 403">
              <a:extLst>
                <a:ext uri="{FF2B5EF4-FFF2-40B4-BE49-F238E27FC236}">
                  <a16:creationId xmlns:a16="http://schemas.microsoft.com/office/drawing/2014/main" id="{4626B771-1D45-8F24-3119-4A913A6BA41A}"/>
                </a:ext>
              </a:extLst>
            </p:cNvPr>
            <p:cNvSpPr>
              <a:spLocks/>
            </p:cNvSpPr>
            <p:nvPr/>
          </p:nvSpPr>
          <p:spPr bwMode="auto">
            <a:xfrm>
              <a:off x="761256" y="853512"/>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0" name="Freeform 404">
              <a:extLst>
                <a:ext uri="{FF2B5EF4-FFF2-40B4-BE49-F238E27FC236}">
                  <a16:creationId xmlns:a16="http://schemas.microsoft.com/office/drawing/2014/main" id="{476EEBC2-A1B5-BE19-18BE-BBB0C68D5A4A}"/>
                </a:ext>
              </a:extLst>
            </p:cNvPr>
            <p:cNvSpPr>
              <a:spLocks/>
            </p:cNvSpPr>
            <p:nvPr/>
          </p:nvSpPr>
          <p:spPr bwMode="auto">
            <a:xfrm>
              <a:off x="689888" y="924880"/>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1" name="Freeform 405">
              <a:extLst>
                <a:ext uri="{FF2B5EF4-FFF2-40B4-BE49-F238E27FC236}">
                  <a16:creationId xmlns:a16="http://schemas.microsoft.com/office/drawing/2014/main" id="{E704E6DD-1DD7-9D07-561C-9A3ED5C5398C}"/>
                </a:ext>
              </a:extLst>
            </p:cNvPr>
            <p:cNvSpPr>
              <a:spLocks/>
            </p:cNvSpPr>
            <p:nvPr/>
          </p:nvSpPr>
          <p:spPr bwMode="auto">
            <a:xfrm>
              <a:off x="618521" y="996247"/>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2" name="Freeform 418">
              <a:extLst>
                <a:ext uri="{FF2B5EF4-FFF2-40B4-BE49-F238E27FC236}">
                  <a16:creationId xmlns:a16="http://schemas.microsoft.com/office/drawing/2014/main" id="{E71AED59-8C4E-F2F8-2A54-86AFE716277E}"/>
                </a:ext>
              </a:extLst>
            </p:cNvPr>
            <p:cNvSpPr>
              <a:spLocks/>
            </p:cNvSpPr>
            <p:nvPr/>
          </p:nvSpPr>
          <p:spPr bwMode="auto">
            <a:xfrm>
              <a:off x="1128589" y="370732"/>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3" name="Freeform 419">
              <a:extLst>
                <a:ext uri="{FF2B5EF4-FFF2-40B4-BE49-F238E27FC236}">
                  <a16:creationId xmlns:a16="http://schemas.microsoft.com/office/drawing/2014/main" id="{AAE198AF-BD71-7929-04BD-CB57025219DA}"/>
                </a:ext>
              </a:extLst>
            </p:cNvPr>
            <p:cNvSpPr>
              <a:spLocks/>
            </p:cNvSpPr>
            <p:nvPr/>
          </p:nvSpPr>
          <p:spPr bwMode="auto">
            <a:xfrm>
              <a:off x="1057221" y="44000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4" name="Freeform 420">
              <a:extLst>
                <a:ext uri="{FF2B5EF4-FFF2-40B4-BE49-F238E27FC236}">
                  <a16:creationId xmlns:a16="http://schemas.microsoft.com/office/drawing/2014/main" id="{E0D6453D-5FF2-ED80-C461-D6C295C47E9C}"/>
                </a:ext>
              </a:extLst>
            </p:cNvPr>
            <p:cNvSpPr>
              <a:spLocks/>
            </p:cNvSpPr>
            <p:nvPr/>
          </p:nvSpPr>
          <p:spPr bwMode="auto">
            <a:xfrm>
              <a:off x="985854" y="51136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5" name="Freeform 421">
              <a:extLst>
                <a:ext uri="{FF2B5EF4-FFF2-40B4-BE49-F238E27FC236}">
                  <a16:creationId xmlns:a16="http://schemas.microsoft.com/office/drawing/2014/main" id="{394C4F48-CF5D-1C80-1D87-69EFC88DFE4C}"/>
                </a:ext>
              </a:extLst>
            </p:cNvPr>
            <p:cNvSpPr>
              <a:spLocks/>
            </p:cNvSpPr>
            <p:nvPr/>
          </p:nvSpPr>
          <p:spPr bwMode="auto">
            <a:xfrm>
              <a:off x="916585" y="58273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6" name="Freeform 422">
              <a:extLst>
                <a:ext uri="{FF2B5EF4-FFF2-40B4-BE49-F238E27FC236}">
                  <a16:creationId xmlns:a16="http://schemas.microsoft.com/office/drawing/2014/main" id="{FD554CEF-D17C-E137-7A9F-783AF61135B0}"/>
                </a:ext>
              </a:extLst>
            </p:cNvPr>
            <p:cNvSpPr>
              <a:spLocks/>
            </p:cNvSpPr>
            <p:nvPr/>
          </p:nvSpPr>
          <p:spPr bwMode="auto">
            <a:xfrm>
              <a:off x="845218" y="654104"/>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7" name="Oval 423">
              <a:extLst>
                <a:ext uri="{FF2B5EF4-FFF2-40B4-BE49-F238E27FC236}">
                  <a16:creationId xmlns:a16="http://schemas.microsoft.com/office/drawing/2014/main" id="{20FC3864-726C-554D-DF2C-3D436ACC28B5}"/>
                </a:ext>
              </a:extLst>
            </p:cNvPr>
            <p:cNvSpPr>
              <a:spLocks noChangeArrowheads="1"/>
            </p:cNvSpPr>
            <p:nvPr/>
          </p:nvSpPr>
          <p:spPr bwMode="auto">
            <a:xfrm>
              <a:off x="775949" y="727570"/>
              <a:ext cx="44080"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8" name="Freeform 424">
              <a:extLst>
                <a:ext uri="{FF2B5EF4-FFF2-40B4-BE49-F238E27FC236}">
                  <a16:creationId xmlns:a16="http://schemas.microsoft.com/office/drawing/2014/main" id="{FAB7A66F-3EEE-0BC0-79B2-C3EA7E72FFBF}"/>
                </a:ext>
              </a:extLst>
            </p:cNvPr>
            <p:cNvSpPr>
              <a:spLocks/>
            </p:cNvSpPr>
            <p:nvPr/>
          </p:nvSpPr>
          <p:spPr bwMode="auto">
            <a:xfrm>
              <a:off x="702483" y="796839"/>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9" name="Freeform 425">
              <a:extLst>
                <a:ext uri="{FF2B5EF4-FFF2-40B4-BE49-F238E27FC236}">
                  <a16:creationId xmlns:a16="http://schemas.microsoft.com/office/drawing/2014/main" id="{85AFD2E9-5A40-F9CA-B8C3-0EF9C13D9DA1}"/>
                </a:ext>
              </a:extLst>
            </p:cNvPr>
            <p:cNvSpPr>
              <a:spLocks/>
            </p:cNvSpPr>
            <p:nvPr/>
          </p:nvSpPr>
          <p:spPr bwMode="auto">
            <a:xfrm>
              <a:off x="631115" y="86610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0" name="Freeform 426">
              <a:extLst>
                <a:ext uri="{FF2B5EF4-FFF2-40B4-BE49-F238E27FC236}">
                  <a16:creationId xmlns:a16="http://schemas.microsoft.com/office/drawing/2014/main" id="{F2287618-47B0-3F4C-BC67-E5C3FBDFE0A1}"/>
                </a:ext>
              </a:extLst>
            </p:cNvPr>
            <p:cNvSpPr>
              <a:spLocks/>
            </p:cNvSpPr>
            <p:nvPr/>
          </p:nvSpPr>
          <p:spPr bwMode="auto">
            <a:xfrm>
              <a:off x="559747" y="93747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1" name="Freeform 438">
              <a:extLst>
                <a:ext uri="{FF2B5EF4-FFF2-40B4-BE49-F238E27FC236}">
                  <a16:creationId xmlns:a16="http://schemas.microsoft.com/office/drawing/2014/main" id="{6FE256CC-A3DE-0720-E551-68EA891DAEC8}"/>
                </a:ext>
              </a:extLst>
            </p:cNvPr>
            <p:cNvSpPr>
              <a:spLocks/>
            </p:cNvSpPr>
            <p:nvPr/>
          </p:nvSpPr>
          <p:spPr bwMode="auto">
            <a:xfrm>
              <a:off x="1071915" y="311959"/>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2" name="Freeform 439">
              <a:extLst>
                <a:ext uri="{FF2B5EF4-FFF2-40B4-BE49-F238E27FC236}">
                  <a16:creationId xmlns:a16="http://schemas.microsoft.com/office/drawing/2014/main" id="{57D7D052-90B1-CD3E-F5ED-F4034146FED0}"/>
                </a:ext>
              </a:extLst>
            </p:cNvPr>
            <p:cNvSpPr>
              <a:spLocks/>
            </p:cNvSpPr>
            <p:nvPr/>
          </p:nvSpPr>
          <p:spPr bwMode="auto">
            <a:xfrm>
              <a:off x="1000547" y="383327"/>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3" name="Freeform 440">
              <a:extLst>
                <a:ext uri="{FF2B5EF4-FFF2-40B4-BE49-F238E27FC236}">
                  <a16:creationId xmlns:a16="http://schemas.microsoft.com/office/drawing/2014/main" id="{9353C1EA-3C4B-3D8A-4F50-201024413315}"/>
                </a:ext>
              </a:extLst>
            </p:cNvPr>
            <p:cNvSpPr>
              <a:spLocks/>
            </p:cNvSpPr>
            <p:nvPr/>
          </p:nvSpPr>
          <p:spPr bwMode="auto">
            <a:xfrm>
              <a:off x="929180" y="454694"/>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4" name="Freeform 441">
              <a:extLst>
                <a:ext uri="{FF2B5EF4-FFF2-40B4-BE49-F238E27FC236}">
                  <a16:creationId xmlns:a16="http://schemas.microsoft.com/office/drawing/2014/main" id="{1D8EC528-17F5-8FC4-1552-846F014B232E}"/>
                </a:ext>
              </a:extLst>
            </p:cNvPr>
            <p:cNvSpPr>
              <a:spLocks/>
            </p:cNvSpPr>
            <p:nvPr/>
          </p:nvSpPr>
          <p:spPr bwMode="auto">
            <a:xfrm>
              <a:off x="857812" y="523963"/>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5" name="Freeform 442">
              <a:extLst>
                <a:ext uri="{FF2B5EF4-FFF2-40B4-BE49-F238E27FC236}">
                  <a16:creationId xmlns:a16="http://schemas.microsoft.com/office/drawing/2014/main" id="{168140DA-C650-BBB7-1530-29F1F7841746}"/>
                </a:ext>
              </a:extLst>
            </p:cNvPr>
            <p:cNvSpPr>
              <a:spLocks/>
            </p:cNvSpPr>
            <p:nvPr/>
          </p:nvSpPr>
          <p:spPr bwMode="auto">
            <a:xfrm>
              <a:off x="786444" y="595330"/>
              <a:ext cx="48278" cy="48278"/>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6" name="Oval 443">
              <a:extLst>
                <a:ext uri="{FF2B5EF4-FFF2-40B4-BE49-F238E27FC236}">
                  <a16:creationId xmlns:a16="http://schemas.microsoft.com/office/drawing/2014/main" id="{3613AAEC-B2DE-E1DE-1E2D-F1E983318395}"/>
                </a:ext>
              </a:extLst>
            </p:cNvPr>
            <p:cNvSpPr>
              <a:spLocks noChangeArrowheads="1"/>
            </p:cNvSpPr>
            <p:nvPr/>
          </p:nvSpPr>
          <p:spPr bwMode="auto">
            <a:xfrm>
              <a:off x="717176" y="668797"/>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7" name="Oval 444">
              <a:extLst>
                <a:ext uri="{FF2B5EF4-FFF2-40B4-BE49-F238E27FC236}">
                  <a16:creationId xmlns:a16="http://schemas.microsoft.com/office/drawing/2014/main" id="{DAE9A987-337A-81FB-E4AB-BD9B49D3ECCE}"/>
                </a:ext>
              </a:extLst>
            </p:cNvPr>
            <p:cNvSpPr>
              <a:spLocks noChangeArrowheads="1"/>
            </p:cNvSpPr>
            <p:nvPr/>
          </p:nvSpPr>
          <p:spPr bwMode="auto">
            <a:xfrm>
              <a:off x="647907" y="740164"/>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8" name="Freeform 445">
              <a:extLst>
                <a:ext uri="{FF2B5EF4-FFF2-40B4-BE49-F238E27FC236}">
                  <a16:creationId xmlns:a16="http://schemas.microsoft.com/office/drawing/2014/main" id="{34E73F57-607A-7114-7041-195490B2E736}"/>
                </a:ext>
              </a:extLst>
            </p:cNvPr>
            <p:cNvSpPr>
              <a:spLocks/>
            </p:cNvSpPr>
            <p:nvPr/>
          </p:nvSpPr>
          <p:spPr bwMode="auto">
            <a:xfrm>
              <a:off x="574441" y="809433"/>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9" name="Freeform 446">
              <a:extLst>
                <a:ext uri="{FF2B5EF4-FFF2-40B4-BE49-F238E27FC236}">
                  <a16:creationId xmlns:a16="http://schemas.microsoft.com/office/drawing/2014/main" id="{FD0DB570-8799-6CD4-2E02-0A3209C53B18}"/>
                </a:ext>
              </a:extLst>
            </p:cNvPr>
            <p:cNvSpPr>
              <a:spLocks/>
            </p:cNvSpPr>
            <p:nvPr/>
          </p:nvSpPr>
          <p:spPr bwMode="auto">
            <a:xfrm>
              <a:off x="503073" y="880800"/>
              <a:ext cx="48278" cy="461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0" name="Freeform 458">
              <a:extLst>
                <a:ext uri="{FF2B5EF4-FFF2-40B4-BE49-F238E27FC236}">
                  <a16:creationId xmlns:a16="http://schemas.microsoft.com/office/drawing/2014/main" id="{FAF01791-5A27-C725-5ED9-4CCF1F46C5C9}"/>
                </a:ext>
              </a:extLst>
            </p:cNvPr>
            <p:cNvSpPr>
              <a:spLocks/>
            </p:cNvSpPr>
            <p:nvPr/>
          </p:nvSpPr>
          <p:spPr bwMode="auto">
            <a:xfrm>
              <a:off x="1013141" y="25318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1" name="Freeform 459">
              <a:extLst>
                <a:ext uri="{FF2B5EF4-FFF2-40B4-BE49-F238E27FC236}">
                  <a16:creationId xmlns:a16="http://schemas.microsoft.com/office/drawing/2014/main" id="{92016EFE-3518-E010-15B5-D647BAB2DFDF}"/>
                </a:ext>
              </a:extLst>
            </p:cNvPr>
            <p:cNvSpPr>
              <a:spLocks/>
            </p:cNvSpPr>
            <p:nvPr/>
          </p:nvSpPr>
          <p:spPr bwMode="auto">
            <a:xfrm>
              <a:off x="941774" y="324553"/>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2" name="Freeform 460">
              <a:extLst>
                <a:ext uri="{FF2B5EF4-FFF2-40B4-BE49-F238E27FC236}">
                  <a16:creationId xmlns:a16="http://schemas.microsoft.com/office/drawing/2014/main" id="{1DA3C034-EC09-C9B5-4067-ED831CED0753}"/>
                </a:ext>
              </a:extLst>
            </p:cNvPr>
            <p:cNvSpPr>
              <a:spLocks/>
            </p:cNvSpPr>
            <p:nvPr/>
          </p:nvSpPr>
          <p:spPr bwMode="auto">
            <a:xfrm>
              <a:off x="870406" y="395921"/>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3" name="Freeform 461">
              <a:extLst>
                <a:ext uri="{FF2B5EF4-FFF2-40B4-BE49-F238E27FC236}">
                  <a16:creationId xmlns:a16="http://schemas.microsoft.com/office/drawing/2014/main" id="{D37329AF-8338-2D66-1619-4B117366CEC6}"/>
                </a:ext>
              </a:extLst>
            </p:cNvPr>
            <p:cNvSpPr>
              <a:spLocks/>
            </p:cNvSpPr>
            <p:nvPr/>
          </p:nvSpPr>
          <p:spPr bwMode="auto">
            <a:xfrm>
              <a:off x="799039" y="467288"/>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4" name="Freeform 462">
              <a:extLst>
                <a:ext uri="{FF2B5EF4-FFF2-40B4-BE49-F238E27FC236}">
                  <a16:creationId xmlns:a16="http://schemas.microsoft.com/office/drawing/2014/main" id="{2A84D235-544D-3D87-4530-045182AD83BD}"/>
                </a:ext>
              </a:extLst>
            </p:cNvPr>
            <p:cNvSpPr>
              <a:spLocks/>
            </p:cNvSpPr>
            <p:nvPr/>
          </p:nvSpPr>
          <p:spPr bwMode="auto">
            <a:xfrm>
              <a:off x="729770" y="538656"/>
              <a:ext cx="461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5" name="Freeform 463">
              <a:extLst>
                <a:ext uri="{FF2B5EF4-FFF2-40B4-BE49-F238E27FC236}">
                  <a16:creationId xmlns:a16="http://schemas.microsoft.com/office/drawing/2014/main" id="{0E9C4906-75FC-FED7-562F-5A9EF1667AAC}"/>
                </a:ext>
              </a:extLst>
            </p:cNvPr>
            <p:cNvSpPr>
              <a:spLocks/>
            </p:cNvSpPr>
            <p:nvPr/>
          </p:nvSpPr>
          <p:spPr bwMode="auto">
            <a:xfrm>
              <a:off x="658403" y="60792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6" name="Freeform 464">
              <a:extLst>
                <a:ext uri="{FF2B5EF4-FFF2-40B4-BE49-F238E27FC236}">
                  <a16:creationId xmlns:a16="http://schemas.microsoft.com/office/drawing/2014/main" id="{39387CE3-69FF-BF82-363A-E5A28A397B75}"/>
                </a:ext>
              </a:extLst>
            </p:cNvPr>
            <p:cNvSpPr>
              <a:spLocks/>
            </p:cNvSpPr>
            <p:nvPr/>
          </p:nvSpPr>
          <p:spPr bwMode="auto">
            <a:xfrm>
              <a:off x="587035" y="67929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7" name="Freeform 465">
              <a:extLst>
                <a:ext uri="{FF2B5EF4-FFF2-40B4-BE49-F238E27FC236}">
                  <a16:creationId xmlns:a16="http://schemas.microsoft.com/office/drawing/2014/main" id="{78028CD4-6F2F-ADAF-559C-975279CACFA5}"/>
                </a:ext>
              </a:extLst>
            </p:cNvPr>
            <p:cNvSpPr>
              <a:spLocks/>
            </p:cNvSpPr>
            <p:nvPr/>
          </p:nvSpPr>
          <p:spPr bwMode="auto">
            <a:xfrm>
              <a:off x="515667" y="750660"/>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8" name="Freeform 466">
              <a:extLst>
                <a:ext uri="{FF2B5EF4-FFF2-40B4-BE49-F238E27FC236}">
                  <a16:creationId xmlns:a16="http://schemas.microsoft.com/office/drawing/2014/main" id="{6ACF5758-C196-1C13-1B5A-412035BBFCED}"/>
                </a:ext>
              </a:extLst>
            </p:cNvPr>
            <p:cNvSpPr>
              <a:spLocks/>
            </p:cNvSpPr>
            <p:nvPr/>
          </p:nvSpPr>
          <p:spPr bwMode="auto">
            <a:xfrm>
              <a:off x="444300" y="822027"/>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9" name="Freeform 478">
              <a:extLst>
                <a:ext uri="{FF2B5EF4-FFF2-40B4-BE49-F238E27FC236}">
                  <a16:creationId xmlns:a16="http://schemas.microsoft.com/office/drawing/2014/main" id="{2A877D03-BABD-40D2-73D0-3B48676D3B69}"/>
                </a:ext>
              </a:extLst>
            </p:cNvPr>
            <p:cNvSpPr>
              <a:spLocks/>
            </p:cNvSpPr>
            <p:nvPr/>
          </p:nvSpPr>
          <p:spPr bwMode="auto">
            <a:xfrm>
              <a:off x="954368" y="196512"/>
              <a:ext cx="48278" cy="461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0" name="Freeform 479">
              <a:extLst>
                <a:ext uri="{FF2B5EF4-FFF2-40B4-BE49-F238E27FC236}">
                  <a16:creationId xmlns:a16="http://schemas.microsoft.com/office/drawing/2014/main" id="{6827547E-AE36-2CA7-1165-2546823A3282}"/>
                </a:ext>
              </a:extLst>
            </p:cNvPr>
            <p:cNvSpPr>
              <a:spLocks/>
            </p:cNvSpPr>
            <p:nvPr/>
          </p:nvSpPr>
          <p:spPr bwMode="auto">
            <a:xfrm>
              <a:off x="885100" y="267879"/>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1" name="Freeform 480">
              <a:extLst>
                <a:ext uri="{FF2B5EF4-FFF2-40B4-BE49-F238E27FC236}">
                  <a16:creationId xmlns:a16="http://schemas.microsoft.com/office/drawing/2014/main" id="{9CC4B829-5965-5CD5-3C3C-EC985E995BD5}"/>
                </a:ext>
              </a:extLst>
            </p:cNvPr>
            <p:cNvSpPr>
              <a:spLocks/>
            </p:cNvSpPr>
            <p:nvPr/>
          </p:nvSpPr>
          <p:spPr bwMode="auto">
            <a:xfrm>
              <a:off x="813732" y="337148"/>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2" name="Freeform 481">
              <a:extLst>
                <a:ext uri="{FF2B5EF4-FFF2-40B4-BE49-F238E27FC236}">
                  <a16:creationId xmlns:a16="http://schemas.microsoft.com/office/drawing/2014/main" id="{36D15D26-3D11-8CA8-5798-45B6177D1F91}"/>
                </a:ext>
              </a:extLst>
            </p:cNvPr>
            <p:cNvSpPr>
              <a:spLocks/>
            </p:cNvSpPr>
            <p:nvPr/>
          </p:nvSpPr>
          <p:spPr bwMode="auto">
            <a:xfrm>
              <a:off x="742364" y="408515"/>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3" name="Freeform 482">
              <a:extLst>
                <a:ext uri="{FF2B5EF4-FFF2-40B4-BE49-F238E27FC236}">
                  <a16:creationId xmlns:a16="http://schemas.microsoft.com/office/drawing/2014/main" id="{AC18E4A0-7A3E-383A-8D12-2FBEE277D0D9}"/>
                </a:ext>
              </a:extLst>
            </p:cNvPr>
            <p:cNvSpPr>
              <a:spLocks/>
            </p:cNvSpPr>
            <p:nvPr/>
          </p:nvSpPr>
          <p:spPr bwMode="auto">
            <a:xfrm>
              <a:off x="670997" y="47988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4" name="Freeform 483">
              <a:extLst>
                <a:ext uri="{FF2B5EF4-FFF2-40B4-BE49-F238E27FC236}">
                  <a16:creationId xmlns:a16="http://schemas.microsoft.com/office/drawing/2014/main" id="{F6123F0E-9611-053A-E940-A3438F0F816C}"/>
                </a:ext>
              </a:extLst>
            </p:cNvPr>
            <p:cNvSpPr>
              <a:spLocks/>
            </p:cNvSpPr>
            <p:nvPr/>
          </p:nvSpPr>
          <p:spPr bwMode="auto">
            <a:xfrm>
              <a:off x="599629" y="55125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5" name="Freeform 484">
              <a:extLst>
                <a:ext uri="{FF2B5EF4-FFF2-40B4-BE49-F238E27FC236}">
                  <a16:creationId xmlns:a16="http://schemas.microsoft.com/office/drawing/2014/main" id="{D8D1B729-D8E3-7139-6363-5B62C9A93AA6}"/>
                </a:ext>
              </a:extLst>
            </p:cNvPr>
            <p:cNvSpPr>
              <a:spLocks/>
            </p:cNvSpPr>
            <p:nvPr/>
          </p:nvSpPr>
          <p:spPr bwMode="auto">
            <a:xfrm>
              <a:off x="528262" y="622618"/>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6" name="Freeform 485">
              <a:extLst>
                <a:ext uri="{FF2B5EF4-FFF2-40B4-BE49-F238E27FC236}">
                  <a16:creationId xmlns:a16="http://schemas.microsoft.com/office/drawing/2014/main" id="{BFD1E1D8-FCE2-4885-0CCE-24B57C498390}"/>
                </a:ext>
              </a:extLst>
            </p:cNvPr>
            <p:cNvSpPr>
              <a:spLocks/>
            </p:cNvSpPr>
            <p:nvPr/>
          </p:nvSpPr>
          <p:spPr bwMode="auto">
            <a:xfrm>
              <a:off x="456894" y="693985"/>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7" name="Oval 486">
              <a:extLst>
                <a:ext uri="{FF2B5EF4-FFF2-40B4-BE49-F238E27FC236}">
                  <a16:creationId xmlns:a16="http://schemas.microsoft.com/office/drawing/2014/main" id="{B4A12B94-985C-F18A-DD5C-B10E7C986E0C}"/>
                </a:ext>
              </a:extLst>
            </p:cNvPr>
            <p:cNvSpPr>
              <a:spLocks noChangeArrowheads="1"/>
            </p:cNvSpPr>
            <p:nvPr/>
          </p:nvSpPr>
          <p:spPr bwMode="auto">
            <a:xfrm>
              <a:off x="389725" y="765353"/>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8" name="Oval 498">
              <a:extLst>
                <a:ext uri="{FF2B5EF4-FFF2-40B4-BE49-F238E27FC236}">
                  <a16:creationId xmlns:a16="http://schemas.microsoft.com/office/drawing/2014/main" id="{C9F77C34-D576-EAE0-F738-C51149D9BD5E}"/>
                </a:ext>
              </a:extLst>
            </p:cNvPr>
            <p:cNvSpPr>
              <a:spLocks noChangeArrowheads="1"/>
            </p:cNvSpPr>
            <p:nvPr/>
          </p:nvSpPr>
          <p:spPr bwMode="auto">
            <a:xfrm>
              <a:off x="899793" y="139837"/>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9" name="Oval 499">
              <a:extLst>
                <a:ext uri="{FF2B5EF4-FFF2-40B4-BE49-F238E27FC236}">
                  <a16:creationId xmlns:a16="http://schemas.microsoft.com/office/drawing/2014/main" id="{BF0D82FF-4D01-1BB5-FEC1-DF5787594E89}"/>
                </a:ext>
              </a:extLst>
            </p:cNvPr>
            <p:cNvSpPr>
              <a:spLocks noChangeArrowheads="1"/>
            </p:cNvSpPr>
            <p:nvPr/>
          </p:nvSpPr>
          <p:spPr bwMode="auto">
            <a:xfrm>
              <a:off x="828425" y="211205"/>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0" name="Freeform 500">
              <a:extLst>
                <a:ext uri="{FF2B5EF4-FFF2-40B4-BE49-F238E27FC236}">
                  <a16:creationId xmlns:a16="http://schemas.microsoft.com/office/drawing/2014/main" id="{CBFAE7CA-E593-F808-DF9B-35472E3F4937}"/>
                </a:ext>
              </a:extLst>
            </p:cNvPr>
            <p:cNvSpPr>
              <a:spLocks/>
            </p:cNvSpPr>
            <p:nvPr/>
          </p:nvSpPr>
          <p:spPr bwMode="auto">
            <a:xfrm>
              <a:off x="754959" y="280473"/>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1" name="Freeform 501">
              <a:extLst>
                <a:ext uri="{FF2B5EF4-FFF2-40B4-BE49-F238E27FC236}">
                  <a16:creationId xmlns:a16="http://schemas.microsoft.com/office/drawing/2014/main" id="{D261A3BA-E6FD-3AFE-5AA7-AE7C7EEAE0C8}"/>
                </a:ext>
              </a:extLst>
            </p:cNvPr>
            <p:cNvSpPr>
              <a:spLocks/>
            </p:cNvSpPr>
            <p:nvPr/>
          </p:nvSpPr>
          <p:spPr bwMode="auto">
            <a:xfrm>
              <a:off x="683591" y="351841"/>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2" name="Freeform 502">
              <a:extLst>
                <a:ext uri="{FF2B5EF4-FFF2-40B4-BE49-F238E27FC236}">
                  <a16:creationId xmlns:a16="http://schemas.microsoft.com/office/drawing/2014/main" id="{6DEF1841-E839-ED01-A40F-BE39599FB6D2}"/>
                </a:ext>
              </a:extLst>
            </p:cNvPr>
            <p:cNvSpPr>
              <a:spLocks/>
            </p:cNvSpPr>
            <p:nvPr/>
          </p:nvSpPr>
          <p:spPr bwMode="auto">
            <a:xfrm>
              <a:off x="612224" y="421109"/>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3" name="Freeform 503">
              <a:extLst>
                <a:ext uri="{FF2B5EF4-FFF2-40B4-BE49-F238E27FC236}">
                  <a16:creationId xmlns:a16="http://schemas.microsoft.com/office/drawing/2014/main" id="{77F9C638-EA75-E76F-2150-4A8B8D218B34}"/>
                </a:ext>
              </a:extLst>
            </p:cNvPr>
            <p:cNvSpPr>
              <a:spLocks/>
            </p:cNvSpPr>
            <p:nvPr/>
          </p:nvSpPr>
          <p:spPr bwMode="auto">
            <a:xfrm>
              <a:off x="542955" y="492477"/>
              <a:ext cx="46179"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4" name="Freeform 504">
              <a:extLst>
                <a:ext uri="{FF2B5EF4-FFF2-40B4-BE49-F238E27FC236}">
                  <a16:creationId xmlns:a16="http://schemas.microsoft.com/office/drawing/2014/main" id="{F2F77771-CB12-151E-52EF-700BC05A37C9}"/>
                </a:ext>
              </a:extLst>
            </p:cNvPr>
            <p:cNvSpPr>
              <a:spLocks/>
            </p:cNvSpPr>
            <p:nvPr/>
          </p:nvSpPr>
          <p:spPr bwMode="auto">
            <a:xfrm>
              <a:off x="471587" y="563845"/>
              <a:ext cx="48278" cy="48278"/>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5" name="Freeform 505">
              <a:extLst>
                <a:ext uri="{FF2B5EF4-FFF2-40B4-BE49-F238E27FC236}">
                  <a16:creationId xmlns:a16="http://schemas.microsoft.com/office/drawing/2014/main" id="{75546EAE-D14B-DC55-3886-62F320A37E8B}"/>
                </a:ext>
              </a:extLst>
            </p:cNvPr>
            <p:cNvSpPr>
              <a:spLocks/>
            </p:cNvSpPr>
            <p:nvPr/>
          </p:nvSpPr>
          <p:spPr bwMode="auto">
            <a:xfrm>
              <a:off x="400220" y="63521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6" name="Freeform 506">
              <a:extLst>
                <a:ext uri="{FF2B5EF4-FFF2-40B4-BE49-F238E27FC236}">
                  <a16:creationId xmlns:a16="http://schemas.microsoft.com/office/drawing/2014/main" id="{D8F5FD97-70DD-1046-DBA3-DEA34EA55F58}"/>
                </a:ext>
              </a:extLst>
            </p:cNvPr>
            <p:cNvSpPr>
              <a:spLocks/>
            </p:cNvSpPr>
            <p:nvPr/>
          </p:nvSpPr>
          <p:spPr bwMode="auto">
            <a:xfrm>
              <a:off x="328852" y="70658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7" name="Oval 518">
              <a:extLst>
                <a:ext uri="{FF2B5EF4-FFF2-40B4-BE49-F238E27FC236}">
                  <a16:creationId xmlns:a16="http://schemas.microsoft.com/office/drawing/2014/main" id="{9CD447F5-3B39-C4A7-9AAC-5B330C4C44AE}"/>
                </a:ext>
              </a:extLst>
            </p:cNvPr>
            <p:cNvSpPr>
              <a:spLocks noChangeArrowheads="1"/>
            </p:cNvSpPr>
            <p:nvPr/>
          </p:nvSpPr>
          <p:spPr bwMode="auto">
            <a:xfrm>
              <a:off x="841020" y="81064"/>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8" name="Freeform 519">
              <a:extLst>
                <a:ext uri="{FF2B5EF4-FFF2-40B4-BE49-F238E27FC236}">
                  <a16:creationId xmlns:a16="http://schemas.microsoft.com/office/drawing/2014/main" id="{B8BD9E69-A459-8C94-B5A2-C031F5F0D9D4}"/>
                </a:ext>
              </a:extLst>
            </p:cNvPr>
            <p:cNvSpPr>
              <a:spLocks/>
            </p:cNvSpPr>
            <p:nvPr/>
          </p:nvSpPr>
          <p:spPr bwMode="auto">
            <a:xfrm>
              <a:off x="767553" y="15033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9" name="Freeform 520">
              <a:extLst>
                <a:ext uri="{FF2B5EF4-FFF2-40B4-BE49-F238E27FC236}">
                  <a16:creationId xmlns:a16="http://schemas.microsoft.com/office/drawing/2014/main" id="{568BE9B0-775E-0082-831B-C7B130E28B82}"/>
                </a:ext>
              </a:extLst>
            </p:cNvPr>
            <p:cNvSpPr>
              <a:spLocks/>
            </p:cNvSpPr>
            <p:nvPr/>
          </p:nvSpPr>
          <p:spPr bwMode="auto">
            <a:xfrm>
              <a:off x="696185" y="22170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0" name="Freeform 521">
              <a:extLst>
                <a:ext uri="{FF2B5EF4-FFF2-40B4-BE49-F238E27FC236}">
                  <a16:creationId xmlns:a16="http://schemas.microsoft.com/office/drawing/2014/main" id="{ACE07BF6-7BF2-8AEF-AA68-1036C192D33C}"/>
                </a:ext>
              </a:extLst>
            </p:cNvPr>
            <p:cNvSpPr>
              <a:spLocks/>
            </p:cNvSpPr>
            <p:nvPr/>
          </p:nvSpPr>
          <p:spPr bwMode="auto">
            <a:xfrm>
              <a:off x="626917" y="293068"/>
              <a:ext cx="46179"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1" name="Freeform 522">
              <a:extLst>
                <a:ext uri="{FF2B5EF4-FFF2-40B4-BE49-F238E27FC236}">
                  <a16:creationId xmlns:a16="http://schemas.microsoft.com/office/drawing/2014/main" id="{866F5AA0-199C-56D2-9F65-CF0B9CB02933}"/>
                </a:ext>
              </a:extLst>
            </p:cNvPr>
            <p:cNvSpPr>
              <a:spLocks/>
            </p:cNvSpPr>
            <p:nvPr/>
          </p:nvSpPr>
          <p:spPr bwMode="auto">
            <a:xfrm>
              <a:off x="555549" y="36443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2" name="Freeform 523">
              <a:extLst>
                <a:ext uri="{FF2B5EF4-FFF2-40B4-BE49-F238E27FC236}">
                  <a16:creationId xmlns:a16="http://schemas.microsoft.com/office/drawing/2014/main" id="{CC765BB6-8FB4-F5CD-F14E-9A8675975933}"/>
                </a:ext>
              </a:extLst>
            </p:cNvPr>
            <p:cNvSpPr>
              <a:spLocks/>
            </p:cNvSpPr>
            <p:nvPr/>
          </p:nvSpPr>
          <p:spPr bwMode="auto">
            <a:xfrm>
              <a:off x="484182" y="435803"/>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3" name="Freeform 524">
              <a:extLst>
                <a:ext uri="{FF2B5EF4-FFF2-40B4-BE49-F238E27FC236}">
                  <a16:creationId xmlns:a16="http://schemas.microsoft.com/office/drawing/2014/main" id="{66FBD188-CA4F-B305-F0B9-E0122DC5D65D}"/>
                </a:ext>
              </a:extLst>
            </p:cNvPr>
            <p:cNvSpPr>
              <a:spLocks/>
            </p:cNvSpPr>
            <p:nvPr/>
          </p:nvSpPr>
          <p:spPr bwMode="auto">
            <a:xfrm>
              <a:off x="412814" y="507170"/>
              <a:ext cx="48278" cy="461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4" name="Freeform 525">
              <a:extLst>
                <a:ext uri="{FF2B5EF4-FFF2-40B4-BE49-F238E27FC236}">
                  <a16:creationId xmlns:a16="http://schemas.microsoft.com/office/drawing/2014/main" id="{622DB03F-56EB-B357-BC5E-F3D8C107E351}"/>
                </a:ext>
              </a:extLst>
            </p:cNvPr>
            <p:cNvSpPr>
              <a:spLocks/>
            </p:cNvSpPr>
            <p:nvPr/>
          </p:nvSpPr>
          <p:spPr bwMode="auto">
            <a:xfrm>
              <a:off x="341447" y="576439"/>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5" name="Freeform 526">
              <a:extLst>
                <a:ext uri="{FF2B5EF4-FFF2-40B4-BE49-F238E27FC236}">
                  <a16:creationId xmlns:a16="http://schemas.microsoft.com/office/drawing/2014/main" id="{EC53DF48-606A-9F3E-FF56-DD0236D35090}"/>
                </a:ext>
              </a:extLst>
            </p:cNvPr>
            <p:cNvSpPr>
              <a:spLocks/>
            </p:cNvSpPr>
            <p:nvPr/>
          </p:nvSpPr>
          <p:spPr bwMode="auto">
            <a:xfrm>
              <a:off x="270079" y="64780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6" name="Freeform 538">
              <a:extLst>
                <a:ext uri="{FF2B5EF4-FFF2-40B4-BE49-F238E27FC236}">
                  <a16:creationId xmlns:a16="http://schemas.microsoft.com/office/drawing/2014/main" id="{5573ADC6-2A7F-B72B-91B9-744498CB7CD0}"/>
                </a:ext>
              </a:extLst>
            </p:cNvPr>
            <p:cNvSpPr>
              <a:spLocks/>
            </p:cNvSpPr>
            <p:nvPr/>
          </p:nvSpPr>
          <p:spPr bwMode="auto">
            <a:xfrm>
              <a:off x="782246" y="22291"/>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7" name="Freeform 539">
              <a:extLst>
                <a:ext uri="{FF2B5EF4-FFF2-40B4-BE49-F238E27FC236}">
                  <a16:creationId xmlns:a16="http://schemas.microsoft.com/office/drawing/2014/main" id="{72334573-65E1-47E9-47CA-FFA83E20B20D}"/>
                </a:ext>
              </a:extLst>
            </p:cNvPr>
            <p:cNvSpPr>
              <a:spLocks/>
            </p:cNvSpPr>
            <p:nvPr/>
          </p:nvSpPr>
          <p:spPr bwMode="auto">
            <a:xfrm>
              <a:off x="710879" y="93658"/>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8" name="Oval 540">
              <a:extLst>
                <a:ext uri="{FF2B5EF4-FFF2-40B4-BE49-F238E27FC236}">
                  <a16:creationId xmlns:a16="http://schemas.microsoft.com/office/drawing/2014/main" id="{4B4A0D87-BAEC-D005-8253-D1D886608AFE}"/>
                </a:ext>
              </a:extLst>
            </p:cNvPr>
            <p:cNvSpPr>
              <a:spLocks noChangeArrowheads="1"/>
            </p:cNvSpPr>
            <p:nvPr/>
          </p:nvSpPr>
          <p:spPr bwMode="auto">
            <a:xfrm>
              <a:off x="641610" y="167125"/>
              <a:ext cx="44080"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9" name="Oval 541">
              <a:extLst>
                <a:ext uri="{FF2B5EF4-FFF2-40B4-BE49-F238E27FC236}">
                  <a16:creationId xmlns:a16="http://schemas.microsoft.com/office/drawing/2014/main" id="{9BBE8F40-2AB7-B35E-4C0C-C89B91F5CE4B}"/>
                </a:ext>
              </a:extLst>
            </p:cNvPr>
            <p:cNvSpPr>
              <a:spLocks noChangeArrowheads="1"/>
            </p:cNvSpPr>
            <p:nvPr/>
          </p:nvSpPr>
          <p:spPr bwMode="auto">
            <a:xfrm>
              <a:off x="570243" y="236393"/>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0" name="Freeform 542">
              <a:extLst>
                <a:ext uri="{FF2B5EF4-FFF2-40B4-BE49-F238E27FC236}">
                  <a16:creationId xmlns:a16="http://schemas.microsoft.com/office/drawing/2014/main" id="{5CEAD924-07E2-35EF-D5DD-39B8F7A96E97}"/>
                </a:ext>
              </a:extLst>
            </p:cNvPr>
            <p:cNvSpPr>
              <a:spLocks/>
            </p:cNvSpPr>
            <p:nvPr/>
          </p:nvSpPr>
          <p:spPr bwMode="auto">
            <a:xfrm>
              <a:off x="496776" y="30566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1" name="Freeform 543">
              <a:extLst>
                <a:ext uri="{FF2B5EF4-FFF2-40B4-BE49-F238E27FC236}">
                  <a16:creationId xmlns:a16="http://schemas.microsoft.com/office/drawing/2014/main" id="{D69379B1-A6D2-A552-320E-2A55A8CA5869}"/>
                </a:ext>
              </a:extLst>
            </p:cNvPr>
            <p:cNvSpPr>
              <a:spLocks/>
            </p:cNvSpPr>
            <p:nvPr/>
          </p:nvSpPr>
          <p:spPr bwMode="auto">
            <a:xfrm>
              <a:off x="425408" y="37703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2" name="Freeform 544">
              <a:extLst>
                <a:ext uri="{FF2B5EF4-FFF2-40B4-BE49-F238E27FC236}">
                  <a16:creationId xmlns:a16="http://schemas.microsoft.com/office/drawing/2014/main" id="{67C80A7F-BD1D-4BFD-1033-B777A43769BA}"/>
                </a:ext>
              </a:extLst>
            </p:cNvPr>
            <p:cNvSpPr>
              <a:spLocks/>
            </p:cNvSpPr>
            <p:nvPr/>
          </p:nvSpPr>
          <p:spPr bwMode="auto">
            <a:xfrm>
              <a:off x="356140" y="448397"/>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3" name="Freeform 545">
              <a:extLst>
                <a:ext uri="{FF2B5EF4-FFF2-40B4-BE49-F238E27FC236}">
                  <a16:creationId xmlns:a16="http://schemas.microsoft.com/office/drawing/2014/main" id="{CBECE999-0137-8308-6977-2E54E6D09653}"/>
                </a:ext>
              </a:extLst>
            </p:cNvPr>
            <p:cNvSpPr>
              <a:spLocks/>
            </p:cNvSpPr>
            <p:nvPr/>
          </p:nvSpPr>
          <p:spPr bwMode="auto">
            <a:xfrm>
              <a:off x="284772" y="519765"/>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4" name="Freeform 546">
              <a:extLst>
                <a:ext uri="{FF2B5EF4-FFF2-40B4-BE49-F238E27FC236}">
                  <a16:creationId xmlns:a16="http://schemas.microsoft.com/office/drawing/2014/main" id="{E71143FD-E3BD-3943-1C88-73327CEAA5DC}"/>
                </a:ext>
              </a:extLst>
            </p:cNvPr>
            <p:cNvSpPr>
              <a:spLocks/>
            </p:cNvSpPr>
            <p:nvPr/>
          </p:nvSpPr>
          <p:spPr bwMode="auto">
            <a:xfrm>
              <a:off x="213405" y="591132"/>
              <a:ext cx="48278" cy="46179"/>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5" name="Freeform 558">
              <a:extLst>
                <a:ext uri="{FF2B5EF4-FFF2-40B4-BE49-F238E27FC236}">
                  <a16:creationId xmlns:a16="http://schemas.microsoft.com/office/drawing/2014/main" id="{A5BCF783-33C2-5A6D-B8E7-AF65C8AA6295}"/>
                </a:ext>
              </a:extLst>
            </p:cNvPr>
            <p:cNvSpPr>
              <a:spLocks/>
            </p:cNvSpPr>
            <p:nvPr/>
          </p:nvSpPr>
          <p:spPr bwMode="auto">
            <a:xfrm>
              <a:off x="723473" y="-36482"/>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6" name="Freeform 559">
              <a:extLst>
                <a:ext uri="{FF2B5EF4-FFF2-40B4-BE49-F238E27FC236}">
                  <a16:creationId xmlns:a16="http://schemas.microsoft.com/office/drawing/2014/main" id="{3934CB6E-1DAA-DF60-0F30-A1D633F1FC5E}"/>
                </a:ext>
              </a:extLst>
            </p:cNvPr>
            <p:cNvSpPr>
              <a:spLocks/>
            </p:cNvSpPr>
            <p:nvPr/>
          </p:nvSpPr>
          <p:spPr bwMode="auto">
            <a:xfrm>
              <a:off x="652105" y="3488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7" name="Oval 560">
              <a:extLst>
                <a:ext uri="{FF2B5EF4-FFF2-40B4-BE49-F238E27FC236}">
                  <a16:creationId xmlns:a16="http://schemas.microsoft.com/office/drawing/2014/main" id="{1E0A1D8D-6052-2534-B9E3-1376A97ADF3F}"/>
                </a:ext>
              </a:extLst>
            </p:cNvPr>
            <p:cNvSpPr>
              <a:spLocks noChangeArrowheads="1"/>
            </p:cNvSpPr>
            <p:nvPr/>
          </p:nvSpPr>
          <p:spPr bwMode="auto">
            <a:xfrm>
              <a:off x="582837" y="108352"/>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8" name="Oval 561">
              <a:extLst>
                <a:ext uri="{FF2B5EF4-FFF2-40B4-BE49-F238E27FC236}">
                  <a16:creationId xmlns:a16="http://schemas.microsoft.com/office/drawing/2014/main" id="{7D067252-7B35-B513-64BC-E6B1E933AD49}"/>
                </a:ext>
              </a:extLst>
            </p:cNvPr>
            <p:cNvSpPr>
              <a:spLocks noChangeArrowheads="1"/>
            </p:cNvSpPr>
            <p:nvPr/>
          </p:nvSpPr>
          <p:spPr bwMode="auto">
            <a:xfrm>
              <a:off x="511469" y="179719"/>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9" name="Freeform 562">
              <a:extLst>
                <a:ext uri="{FF2B5EF4-FFF2-40B4-BE49-F238E27FC236}">
                  <a16:creationId xmlns:a16="http://schemas.microsoft.com/office/drawing/2014/main" id="{96B4C7B3-D551-11EE-2FD5-F26FD3997246}"/>
                </a:ext>
              </a:extLst>
            </p:cNvPr>
            <p:cNvSpPr>
              <a:spLocks/>
            </p:cNvSpPr>
            <p:nvPr/>
          </p:nvSpPr>
          <p:spPr bwMode="auto">
            <a:xfrm>
              <a:off x="440102" y="248988"/>
              <a:ext cx="46179"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0" name="Freeform 563">
              <a:extLst>
                <a:ext uri="{FF2B5EF4-FFF2-40B4-BE49-F238E27FC236}">
                  <a16:creationId xmlns:a16="http://schemas.microsoft.com/office/drawing/2014/main" id="{F530897B-FB41-8CD7-94FE-3C7CFC5CEABB}"/>
                </a:ext>
              </a:extLst>
            </p:cNvPr>
            <p:cNvSpPr>
              <a:spLocks/>
            </p:cNvSpPr>
            <p:nvPr/>
          </p:nvSpPr>
          <p:spPr bwMode="auto">
            <a:xfrm>
              <a:off x="368734" y="31825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1" name="Freeform 564">
              <a:extLst>
                <a:ext uri="{FF2B5EF4-FFF2-40B4-BE49-F238E27FC236}">
                  <a16:creationId xmlns:a16="http://schemas.microsoft.com/office/drawing/2014/main" id="{221ADA77-B200-1171-3F3A-DC7B95252F3C}"/>
                </a:ext>
              </a:extLst>
            </p:cNvPr>
            <p:cNvSpPr>
              <a:spLocks/>
            </p:cNvSpPr>
            <p:nvPr/>
          </p:nvSpPr>
          <p:spPr bwMode="auto">
            <a:xfrm>
              <a:off x="297367" y="389624"/>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2" name="Freeform 565">
              <a:extLst>
                <a:ext uri="{FF2B5EF4-FFF2-40B4-BE49-F238E27FC236}">
                  <a16:creationId xmlns:a16="http://schemas.microsoft.com/office/drawing/2014/main" id="{4C747D35-CF36-6375-E46A-82385854D268}"/>
                </a:ext>
              </a:extLst>
            </p:cNvPr>
            <p:cNvSpPr>
              <a:spLocks/>
            </p:cNvSpPr>
            <p:nvPr/>
          </p:nvSpPr>
          <p:spPr bwMode="auto">
            <a:xfrm>
              <a:off x="225999" y="46099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3" name="Freeform 566">
              <a:extLst>
                <a:ext uri="{FF2B5EF4-FFF2-40B4-BE49-F238E27FC236}">
                  <a16:creationId xmlns:a16="http://schemas.microsoft.com/office/drawing/2014/main" id="{3F20FB22-462B-D850-E019-7EC868C4B553}"/>
                </a:ext>
              </a:extLst>
            </p:cNvPr>
            <p:cNvSpPr>
              <a:spLocks/>
            </p:cNvSpPr>
            <p:nvPr/>
          </p:nvSpPr>
          <p:spPr bwMode="auto">
            <a:xfrm>
              <a:off x="154631" y="532359"/>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4" name="Freeform 578">
              <a:extLst>
                <a:ext uri="{FF2B5EF4-FFF2-40B4-BE49-F238E27FC236}">
                  <a16:creationId xmlns:a16="http://schemas.microsoft.com/office/drawing/2014/main" id="{F7C5F088-11B1-1DEC-6103-47FB3895F88E}"/>
                </a:ext>
              </a:extLst>
            </p:cNvPr>
            <p:cNvSpPr>
              <a:spLocks/>
            </p:cNvSpPr>
            <p:nvPr/>
          </p:nvSpPr>
          <p:spPr bwMode="auto">
            <a:xfrm>
              <a:off x="664700" y="-93157"/>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5" name="Freeform 579">
              <a:extLst>
                <a:ext uri="{FF2B5EF4-FFF2-40B4-BE49-F238E27FC236}">
                  <a16:creationId xmlns:a16="http://schemas.microsoft.com/office/drawing/2014/main" id="{3CBEA02B-A6D2-BD30-A376-0F7C26F856E8}"/>
                </a:ext>
              </a:extLst>
            </p:cNvPr>
            <p:cNvSpPr>
              <a:spLocks/>
            </p:cNvSpPr>
            <p:nvPr/>
          </p:nvSpPr>
          <p:spPr bwMode="auto">
            <a:xfrm>
              <a:off x="593332" y="-2388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6" name="Freeform 580">
              <a:extLst>
                <a:ext uri="{FF2B5EF4-FFF2-40B4-BE49-F238E27FC236}">
                  <a16:creationId xmlns:a16="http://schemas.microsoft.com/office/drawing/2014/main" id="{7091DFBC-82D1-58E0-3DC7-581A39E217AD}"/>
                </a:ext>
              </a:extLst>
            </p:cNvPr>
            <p:cNvSpPr>
              <a:spLocks/>
            </p:cNvSpPr>
            <p:nvPr/>
          </p:nvSpPr>
          <p:spPr bwMode="auto">
            <a:xfrm>
              <a:off x="524064" y="47479"/>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7" name="Freeform 581">
              <a:extLst>
                <a:ext uri="{FF2B5EF4-FFF2-40B4-BE49-F238E27FC236}">
                  <a16:creationId xmlns:a16="http://schemas.microsoft.com/office/drawing/2014/main" id="{373F4A22-6307-AC8D-68F2-E56A63F19CAD}"/>
                </a:ext>
              </a:extLst>
            </p:cNvPr>
            <p:cNvSpPr>
              <a:spLocks/>
            </p:cNvSpPr>
            <p:nvPr/>
          </p:nvSpPr>
          <p:spPr bwMode="auto">
            <a:xfrm>
              <a:off x="452696" y="11884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8" name="Freeform 582">
              <a:extLst>
                <a:ext uri="{FF2B5EF4-FFF2-40B4-BE49-F238E27FC236}">
                  <a16:creationId xmlns:a16="http://schemas.microsoft.com/office/drawing/2014/main" id="{80184DBF-C835-EDB8-DD19-18C9CCA30047}"/>
                </a:ext>
              </a:extLst>
            </p:cNvPr>
            <p:cNvSpPr>
              <a:spLocks/>
            </p:cNvSpPr>
            <p:nvPr/>
          </p:nvSpPr>
          <p:spPr bwMode="auto">
            <a:xfrm>
              <a:off x="381328" y="190214"/>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9" name="Oval 583">
              <a:extLst>
                <a:ext uri="{FF2B5EF4-FFF2-40B4-BE49-F238E27FC236}">
                  <a16:creationId xmlns:a16="http://schemas.microsoft.com/office/drawing/2014/main" id="{A50E28C3-0DEF-9757-0830-C7C22480507E}"/>
                </a:ext>
              </a:extLst>
            </p:cNvPr>
            <p:cNvSpPr>
              <a:spLocks noChangeArrowheads="1"/>
            </p:cNvSpPr>
            <p:nvPr/>
          </p:nvSpPr>
          <p:spPr bwMode="auto">
            <a:xfrm>
              <a:off x="312060" y="263681"/>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0" name="Freeform 584">
              <a:extLst>
                <a:ext uri="{FF2B5EF4-FFF2-40B4-BE49-F238E27FC236}">
                  <a16:creationId xmlns:a16="http://schemas.microsoft.com/office/drawing/2014/main" id="{13E65008-C8AF-B08B-4F13-872525AB10E8}"/>
                </a:ext>
              </a:extLst>
            </p:cNvPr>
            <p:cNvSpPr>
              <a:spLocks/>
            </p:cNvSpPr>
            <p:nvPr/>
          </p:nvSpPr>
          <p:spPr bwMode="auto">
            <a:xfrm>
              <a:off x="238593" y="332950"/>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1" name="Freeform 585">
              <a:extLst>
                <a:ext uri="{FF2B5EF4-FFF2-40B4-BE49-F238E27FC236}">
                  <a16:creationId xmlns:a16="http://schemas.microsoft.com/office/drawing/2014/main" id="{51FF0A38-135E-9A3D-D38A-69A1CAD45E15}"/>
                </a:ext>
              </a:extLst>
            </p:cNvPr>
            <p:cNvSpPr>
              <a:spLocks/>
            </p:cNvSpPr>
            <p:nvPr/>
          </p:nvSpPr>
          <p:spPr bwMode="auto">
            <a:xfrm>
              <a:off x="167226" y="404317"/>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2" name="Freeform 586">
              <a:extLst>
                <a:ext uri="{FF2B5EF4-FFF2-40B4-BE49-F238E27FC236}">
                  <a16:creationId xmlns:a16="http://schemas.microsoft.com/office/drawing/2014/main" id="{9EA7ED73-B958-E0AD-91FC-C3BC9C11CB4A}"/>
                </a:ext>
              </a:extLst>
            </p:cNvPr>
            <p:cNvSpPr>
              <a:spLocks/>
            </p:cNvSpPr>
            <p:nvPr/>
          </p:nvSpPr>
          <p:spPr bwMode="auto">
            <a:xfrm>
              <a:off x="97957" y="47358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3" name="Freeform 598">
              <a:extLst>
                <a:ext uri="{FF2B5EF4-FFF2-40B4-BE49-F238E27FC236}">
                  <a16:creationId xmlns:a16="http://schemas.microsoft.com/office/drawing/2014/main" id="{6EC922D5-DBDE-C161-0978-11B19D3E2B31}"/>
                </a:ext>
              </a:extLst>
            </p:cNvPr>
            <p:cNvSpPr>
              <a:spLocks/>
            </p:cNvSpPr>
            <p:nvPr/>
          </p:nvSpPr>
          <p:spPr bwMode="auto">
            <a:xfrm>
              <a:off x="608025" y="-151930"/>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4" name="Freeform 599">
              <a:extLst>
                <a:ext uri="{FF2B5EF4-FFF2-40B4-BE49-F238E27FC236}">
                  <a16:creationId xmlns:a16="http://schemas.microsoft.com/office/drawing/2014/main" id="{BB563F70-5BBD-E7DC-2B0B-EF1C20B6DD2D}"/>
                </a:ext>
              </a:extLst>
            </p:cNvPr>
            <p:cNvSpPr>
              <a:spLocks/>
            </p:cNvSpPr>
            <p:nvPr/>
          </p:nvSpPr>
          <p:spPr bwMode="auto">
            <a:xfrm>
              <a:off x="536658" y="-80562"/>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5" name="Freeform 600">
              <a:extLst>
                <a:ext uri="{FF2B5EF4-FFF2-40B4-BE49-F238E27FC236}">
                  <a16:creationId xmlns:a16="http://schemas.microsoft.com/office/drawing/2014/main" id="{AD4B6F7C-1AB8-9DAC-9FC7-A34BB251D683}"/>
                </a:ext>
              </a:extLst>
            </p:cNvPr>
            <p:cNvSpPr>
              <a:spLocks/>
            </p:cNvSpPr>
            <p:nvPr/>
          </p:nvSpPr>
          <p:spPr bwMode="auto">
            <a:xfrm>
              <a:off x="465290" y="-919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6" name="Freeform 601">
              <a:extLst>
                <a:ext uri="{FF2B5EF4-FFF2-40B4-BE49-F238E27FC236}">
                  <a16:creationId xmlns:a16="http://schemas.microsoft.com/office/drawing/2014/main" id="{841B7F47-8D37-0ED3-0920-A54007528065}"/>
                </a:ext>
              </a:extLst>
            </p:cNvPr>
            <p:cNvSpPr>
              <a:spLocks/>
            </p:cNvSpPr>
            <p:nvPr/>
          </p:nvSpPr>
          <p:spPr bwMode="auto">
            <a:xfrm>
              <a:off x="393923" y="62173"/>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7" name="Freeform 602">
              <a:extLst>
                <a:ext uri="{FF2B5EF4-FFF2-40B4-BE49-F238E27FC236}">
                  <a16:creationId xmlns:a16="http://schemas.microsoft.com/office/drawing/2014/main" id="{BEC66F50-0EF9-46B5-01F4-F8996CE67620}"/>
                </a:ext>
              </a:extLst>
            </p:cNvPr>
            <p:cNvSpPr>
              <a:spLocks/>
            </p:cNvSpPr>
            <p:nvPr/>
          </p:nvSpPr>
          <p:spPr bwMode="auto">
            <a:xfrm>
              <a:off x="322555" y="13144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8" name="Oval 603">
              <a:extLst>
                <a:ext uri="{FF2B5EF4-FFF2-40B4-BE49-F238E27FC236}">
                  <a16:creationId xmlns:a16="http://schemas.microsoft.com/office/drawing/2014/main" id="{F105301A-0BDD-3591-F925-E8311E9A90B5}"/>
                </a:ext>
              </a:extLst>
            </p:cNvPr>
            <p:cNvSpPr>
              <a:spLocks noChangeArrowheads="1"/>
            </p:cNvSpPr>
            <p:nvPr/>
          </p:nvSpPr>
          <p:spPr bwMode="auto">
            <a:xfrm>
              <a:off x="255386" y="204908"/>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9" name="Oval 604">
              <a:extLst>
                <a:ext uri="{FF2B5EF4-FFF2-40B4-BE49-F238E27FC236}">
                  <a16:creationId xmlns:a16="http://schemas.microsoft.com/office/drawing/2014/main" id="{45B19AEA-4EFF-9493-4281-A60C5FD043B0}"/>
                </a:ext>
              </a:extLst>
            </p:cNvPr>
            <p:cNvSpPr>
              <a:spLocks noChangeArrowheads="1"/>
            </p:cNvSpPr>
            <p:nvPr/>
          </p:nvSpPr>
          <p:spPr bwMode="auto">
            <a:xfrm>
              <a:off x="184018" y="276275"/>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0" name="Freeform 605">
              <a:extLst>
                <a:ext uri="{FF2B5EF4-FFF2-40B4-BE49-F238E27FC236}">
                  <a16:creationId xmlns:a16="http://schemas.microsoft.com/office/drawing/2014/main" id="{BDC02EDF-2DD1-12CD-F9CD-FCF45F411A6A}"/>
                </a:ext>
              </a:extLst>
            </p:cNvPr>
            <p:cNvSpPr>
              <a:spLocks/>
            </p:cNvSpPr>
            <p:nvPr/>
          </p:nvSpPr>
          <p:spPr bwMode="auto">
            <a:xfrm>
              <a:off x="110552" y="345544"/>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1" name="Freeform 606">
              <a:extLst>
                <a:ext uri="{FF2B5EF4-FFF2-40B4-BE49-F238E27FC236}">
                  <a16:creationId xmlns:a16="http://schemas.microsoft.com/office/drawing/2014/main" id="{2B19C4BA-3E34-E16E-8B4B-8533644865F3}"/>
                </a:ext>
              </a:extLst>
            </p:cNvPr>
            <p:cNvSpPr>
              <a:spLocks/>
            </p:cNvSpPr>
            <p:nvPr/>
          </p:nvSpPr>
          <p:spPr bwMode="auto">
            <a:xfrm>
              <a:off x="39184" y="41691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grpSp>
        <p:nvGrpSpPr>
          <p:cNvPr id="652" name="Grupo 651">
            <a:extLst>
              <a:ext uri="{FF2B5EF4-FFF2-40B4-BE49-F238E27FC236}">
                <a16:creationId xmlns:a16="http://schemas.microsoft.com/office/drawing/2014/main" id="{A19A6D04-D1ED-0EA4-EC81-9A746E25EF3A}"/>
              </a:ext>
            </a:extLst>
          </p:cNvPr>
          <p:cNvGrpSpPr/>
          <p:nvPr userDrawn="1"/>
        </p:nvGrpSpPr>
        <p:grpSpPr>
          <a:xfrm flipH="1">
            <a:off x="8324353" y="-624148"/>
            <a:ext cx="1507863" cy="1510278"/>
            <a:chOff x="39184" y="-151930"/>
            <a:chExt cx="1309806" cy="1311904"/>
          </a:xfrm>
          <a:solidFill>
            <a:schemeClr val="accent1"/>
          </a:solidFill>
        </p:grpSpPr>
        <p:sp>
          <p:nvSpPr>
            <p:cNvPr id="653" name="Oval 357">
              <a:extLst>
                <a:ext uri="{FF2B5EF4-FFF2-40B4-BE49-F238E27FC236}">
                  <a16:creationId xmlns:a16="http://schemas.microsoft.com/office/drawing/2014/main" id="{D0530E70-8F29-2143-EC7E-EF12E007B1C1}"/>
                </a:ext>
              </a:extLst>
            </p:cNvPr>
            <p:cNvSpPr>
              <a:spLocks noChangeArrowheads="1"/>
            </p:cNvSpPr>
            <p:nvPr/>
          </p:nvSpPr>
          <p:spPr bwMode="auto">
            <a:xfrm>
              <a:off x="1304909" y="544953"/>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4" name="Freeform 358">
              <a:extLst>
                <a:ext uri="{FF2B5EF4-FFF2-40B4-BE49-F238E27FC236}">
                  <a16:creationId xmlns:a16="http://schemas.microsoft.com/office/drawing/2014/main" id="{DE90F518-48F9-63B4-5237-821845ACDE03}"/>
                </a:ext>
              </a:extLst>
            </p:cNvPr>
            <p:cNvSpPr>
              <a:spLocks/>
            </p:cNvSpPr>
            <p:nvPr/>
          </p:nvSpPr>
          <p:spPr bwMode="auto">
            <a:xfrm>
              <a:off x="1231442" y="614221"/>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5" name="Freeform 359">
              <a:extLst>
                <a:ext uri="{FF2B5EF4-FFF2-40B4-BE49-F238E27FC236}">
                  <a16:creationId xmlns:a16="http://schemas.microsoft.com/office/drawing/2014/main" id="{ECF227EF-F8D2-B2BE-7A11-01720F9FF095}"/>
                </a:ext>
              </a:extLst>
            </p:cNvPr>
            <p:cNvSpPr>
              <a:spLocks/>
            </p:cNvSpPr>
            <p:nvPr/>
          </p:nvSpPr>
          <p:spPr bwMode="auto">
            <a:xfrm>
              <a:off x="1160075" y="685588"/>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6" name="Freeform 360">
              <a:extLst>
                <a:ext uri="{FF2B5EF4-FFF2-40B4-BE49-F238E27FC236}">
                  <a16:creationId xmlns:a16="http://schemas.microsoft.com/office/drawing/2014/main" id="{6A9D6B76-CA3B-37F9-4E76-C6FFCFB32E63}"/>
                </a:ext>
              </a:extLst>
            </p:cNvPr>
            <p:cNvSpPr>
              <a:spLocks/>
            </p:cNvSpPr>
            <p:nvPr/>
          </p:nvSpPr>
          <p:spPr bwMode="auto">
            <a:xfrm>
              <a:off x="1088707" y="756956"/>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7" name="Freeform 361">
              <a:extLst>
                <a:ext uri="{FF2B5EF4-FFF2-40B4-BE49-F238E27FC236}">
                  <a16:creationId xmlns:a16="http://schemas.microsoft.com/office/drawing/2014/main" id="{957538C0-0813-5FCA-B17C-436CE2EEB776}"/>
                </a:ext>
              </a:extLst>
            </p:cNvPr>
            <p:cNvSpPr>
              <a:spLocks/>
            </p:cNvSpPr>
            <p:nvPr/>
          </p:nvSpPr>
          <p:spPr bwMode="auto">
            <a:xfrm>
              <a:off x="1019439" y="828324"/>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8" name="Freeform 362">
              <a:extLst>
                <a:ext uri="{FF2B5EF4-FFF2-40B4-BE49-F238E27FC236}">
                  <a16:creationId xmlns:a16="http://schemas.microsoft.com/office/drawing/2014/main" id="{BFB150D7-D30B-477E-0A63-9DA80481D1C0}"/>
                </a:ext>
              </a:extLst>
            </p:cNvPr>
            <p:cNvSpPr>
              <a:spLocks/>
            </p:cNvSpPr>
            <p:nvPr/>
          </p:nvSpPr>
          <p:spPr bwMode="auto">
            <a:xfrm>
              <a:off x="948072" y="899691"/>
              <a:ext cx="482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9" name="Freeform 363">
              <a:extLst>
                <a:ext uri="{FF2B5EF4-FFF2-40B4-BE49-F238E27FC236}">
                  <a16:creationId xmlns:a16="http://schemas.microsoft.com/office/drawing/2014/main" id="{61C54EBC-313B-6DF1-8DD8-B9E609332AA9}"/>
                </a:ext>
              </a:extLst>
            </p:cNvPr>
            <p:cNvSpPr>
              <a:spLocks/>
            </p:cNvSpPr>
            <p:nvPr/>
          </p:nvSpPr>
          <p:spPr bwMode="auto">
            <a:xfrm>
              <a:off x="876704" y="968960"/>
              <a:ext cx="48279" cy="48279"/>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0" name="Freeform 364">
              <a:extLst>
                <a:ext uri="{FF2B5EF4-FFF2-40B4-BE49-F238E27FC236}">
                  <a16:creationId xmlns:a16="http://schemas.microsoft.com/office/drawing/2014/main" id="{4A395791-CBC6-EE88-F593-FA9315713271}"/>
                </a:ext>
              </a:extLst>
            </p:cNvPr>
            <p:cNvSpPr>
              <a:spLocks/>
            </p:cNvSpPr>
            <p:nvPr/>
          </p:nvSpPr>
          <p:spPr bwMode="auto">
            <a:xfrm>
              <a:off x="805336" y="1040328"/>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1" name="Freeform 365">
              <a:extLst>
                <a:ext uri="{FF2B5EF4-FFF2-40B4-BE49-F238E27FC236}">
                  <a16:creationId xmlns:a16="http://schemas.microsoft.com/office/drawing/2014/main" id="{E47B2921-7004-1BBF-C9E2-379B33103F39}"/>
                </a:ext>
              </a:extLst>
            </p:cNvPr>
            <p:cNvSpPr>
              <a:spLocks/>
            </p:cNvSpPr>
            <p:nvPr/>
          </p:nvSpPr>
          <p:spPr bwMode="auto">
            <a:xfrm>
              <a:off x="733969" y="1111695"/>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2" name="Freeform 377">
              <a:extLst>
                <a:ext uri="{FF2B5EF4-FFF2-40B4-BE49-F238E27FC236}">
                  <a16:creationId xmlns:a16="http://schemas.microsoft.com/office/drawing/2014/main" id="{1CB916DA-F308-2356-2BB0-47A51207C69A}"/>
                </a:ext>
              </a:extLst>
            </p:cNvPr>
            <p:cNvSpPr>
              <a:spLocks/>
            </p:cNvSpPr>
            <p:nvPr/>
          </p:nvSpPr>
          <p:spPr bwMode="auto">
            <a:xfrm>
              <a:off x="1244036" y="48618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3" name="Freeform 378">
              <a:extLst>
                <a:ext uri="{FF2B5EF4-FFF2-40B4-BE49-F238E27FC236}">
                  <a16:creationId xmlns:a16="http://schemas.microsoft.com/office/drawing/2014/main" id="{A6A2DD0E-EE14-202C-1332-CA61BC77A9DB}"/>
                </a:ext>
              </a:extLst>
            </p:cNvPr>
            <p:cNvSpPr>
              <a:spLocks/>
            </p:cNvSpPr>
            <p:nvPr/>
          </p:nvSpPr>
          <p:spPr bwMode="auto">
            <a:xfrm>
              <a:off x="1174769" y="557547"/>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4" name="Oval 379">
              <a:extLst>
                <a:ext uri="{FF2B5EF4-FFF2-40B4-BE49-F238E27FC236}">
                  <a16:creationId xmlns:a16="http://schemas.microsoft.com/office/drawing/2014/main" id="{239C9B85-A8A1-9C62-1CE0-746D354B6DBC}"/>
                </a:ext>
              </a:extLst>
            </p:cNvPr>
            <p:cNvSpPr>
              <a:spLocks noChangeArrowheads="1"/>
            </p:cNvSpPr>
            <p:nvPr/>
          </p:nvSpPr>
          <p:spPr bwMode="auto">
            <a:xfrm>
              <a:off x="1105499" y="628915"/>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5" name="Oval 380">
              <a:extLst>
                <a:ext uri="{FF2B5EF4-FFF2-40B4-BE49-F238E27FC236}">
                  <a16:creationId xmlns:a16="http://schemas.microsoft.com/office/drawing/2014/main" id="{6CAAEBF5-9885-9C10-F5E4-C2496B3E96B5}"/>
                </a:ext>
              </a:extLst>
            </p:cNvPr>
            <p:cNvSpPr>
              <a:spLocks noChangeArrowheads="1"/>
            </p:cNvSpPr>
            <p:nvPr/>
          </p:nvSpPr>
          <p:spPr bwMode="auto">
            <a:xfrm>
              <a:off x="1034132" y="700282"/>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6" name="Freeform 381">
              <a:extLst>
                <a:ext uri="{FF2B5EF4-FFF2-40B4-BE49-F238E27FC236}">
                  <a16:creationId xmlns:a16="http://schemas.microsoft.com/office/drawing/2014/main" id="{6CF68F78-107A-8C7C-A150-D7A34C88B836}"/>
                </a:ext>
              </a:extLst>
            </p:cNvPr>
            <p:cNvSpPr>
              <a:spLocks/>
            </p:cNvSpPr>
            <p:nvPr/>
          </p:nvSpPr>
          <p:spPr bwMode="auto">
            <a:xfrm>
              <a:off x="960666" y="76955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7" name="Freeform 382">
              <a:extLst>
                <a:ext uri="{FF2B5EF4-FFF2-40B4-BE49-F238E27FC236}">
                  <a16:creationId xmlns:a16="http://schemas.microsoft.com/office/drawing/2014/main" id="{D60C0D2E-DDB4-1299-2AC7-216F45B88F2D}"/>
                </a:ext>
              </a:extLst>
            </p:cNvPr>
            <p:cNvSpPr>
              <a:spLocks/>
            </p:cNvSpPr>
            <p:nvPr/>
          </p:nvSpPr>
          <p:spPr bwMode="auto">
            <a:xfrm>
              <a:off x="889298" y="840918"/>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8" name="Freeform 383">
              <a:extLst>
                <a:ext uri="{FF2B5EF4-FFF2-40B4-BE49-F238E27FC236}">
                  <a16:creationId xmlns:a16="http://schemas.microsoft.com/office/drawing/2014/main" id="{5255C340-EBD7-7858-199F-F2209B93846D}"/>
                </a:ext>
              </a:extLst>
            </p:cNvPr>
            <p:cNvSpPr>
              <a:spLocks/>
            </p:cNvSpPr>
            <p:nvPr/>
          </p:nvSpPr>
          <p:spPr bwMode="auto">
            <a:xfrm>
              <a:off x="817931" y="912285"/>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9" name="Freeform 384">
              <a:extLst>
                <a:ext uri="{FF2B5EF4-FFF2-40B4-BE49-F238E27FC236}">
                  <a16:creationId xmlns:a16="http://schemas.microsoft.com/office/drawing/2014/main" id="{A3FF722B-B61B-6615-F847-C1A6FC50AE03}"/>
                </a:ext>
              </a:extLst>
            </p:cNvPr>
            <p:cNvSpPr>
              <a:spLocks/>
            </p:cNvSpPr>
            <p:nvPr/>
          </p:nvSpPr>
          <p:spPr bwMode="auto">
            <a:xfrm>
              <a:off x="748662" y="983653"/>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0" name="Freeform 385">
              <a:extLst>
                <a:ext uri="{FF2B5EF4-FFF2-40B4-BE49-F238E27FC236}">
                  <a16:creationId xmlns:a16="http://schemas.microsoft.com/office/drawing/2014/main" id="{783D075B-5060-8212-3C07-E3D4186EBCD5}"/>
                </a:ext>
              </a:extLst>
            </p:cNvPr>
            <p:cNvSpPr>
              <a:spLocks/>
            </p:cNvSpPr>
            <p:nvPr/>
          </p:nvSpPr>
          <p:spPr bwMode="auto">
            <a:xfrm>
              <a:off x="677294" y="1052922"/>
              <a:ext cx="46179" cy="48279"/>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1" name="Freeform 397">
              <a:extLst>
                <a:ext uri="{FF2B5EF4-FFF2-40B4-BE49-F238E27FC236}">
                  <a16:creationId xmlns:a16="http://schemas.microsoft.com/office/drawing/2014/main" id="{91E38847-631B-7463-8420-16201218730F}"/>
                </a:ext>
              </a:extLst>
            </p:cNvPr>
            <p:cNvSpPr>
              <a:spLocks/>
            </p:cNvSpPr>
            <p:nvPr/>
          </p:nvSpPr>
          <p:spPr bwMode="auto">
            <a:xfrm>
              <a:off x="1187363" y="427407"/>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2" name="Freeform 398">
              <a:extLst>
                <a:ext uri="{FF2B5EF4-FFF2-40B4-BE49-F238E27FC236}">
                  <a16:creationId xmlns:a16="http://schemas.microsoft.com/office/drawing/2014/main" id="{7F5FAD3A-683C-0806-C1AE-EDEFA41E4E05}"/>
                </a:ext>
              </a:extLst>
            </p:cNvPr>
            <p:cNvSpPr>
              <a:spLocks/>
            </p:cNvSpPr>
            <p:nvPr/>
          </p:nvSpPr>
          <p:spPr bwMode="auto">
            <a:xfrm>
              <a:off x="1115995" y="498774"/>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3" name="Oval 399">
              <a:extLst>
                <a:ext uri="{FF2B5EF4-FFF2-40B4-BE49-F238E27FC236}">
                  <a16:creationId xmlns:a16="http://schemas.microsoft.com/office/drawing/2014/main" id="{7538A5E2-127B-F1C7-5A09-654461C67461}"/>
                </a:ext>
              </a:extLst>
            </p:cNvPr>
            <p:cNvSpPr>
              <a:spLocks noChangeArrowheads="1"/>
            </p:cNvSpPr>
            <p:nvPr/>
          </p:nvSpPr>
          <p:spPr bwMode="auto">
            <a:xfrm>
              <a:off x="1046726" y="572240"/>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4" name="Oval 400">
              <a:extLst>
                <a:ext uri="{FF2B5EF4-FFF2-40B4-BE49-F238E27FC236}">
                  <a16:creationId xmlns:a16="http://schemas.microsoft.com/office/drawing/2014/main" id="{292739B1-AEF5-AC37-3641-E08CA6A3A869}"/>
                </a:ext>
              </a:extLst>
            </p:cNvPr>
            <p:cNvSpPr>
              <a:spLocks noChangeArrowheads="1"/>
            </p:cNvSpPr>
            <p:nvPr/>
          </p:nvSpPr>
          <p:spPr bwMode="auto">
            <a:xfrm>
              <a:off x="975359" y="643608"/>
              <a:ext cx="44081"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5" name="Freeform 401">
              <a:extLst>
                <a:ext uri="{FF2B5EF4-FFF2-40B4-BE49-F238E27FC236}">
                  <a16:creationId xmlns:a16="http://schemas.microsoft.com/office/drawing/2014/main" id="{C0CDA6F6-924C-8E05-33A0-5FA84F6E2CCF}"/>
                </a:ext>
              </a:extLst>
            </p:cNvPr>
            <p:cNvSpPr>
              <a:spLocks/>
            </p:cNvSpPr>
            <p:nvPr/>
          </p:nvSpPr>
          <p:spPr bwMode="auto">
            <a:xfrm>
              <a:off x="901893" y="710777"/>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6" name="Freeform 402">
              <a:extLst>
                <a:ext uri="{FF2B5EF4-FFF2-40B4-BE49-F238E27FC236}">
                  <a16:creationId xmlns:a16="http://schemas.microsoft.com/office/drawing/2014/main" id="{BB29F9E9-592E-9A7A-4044-8AED50751ABB}"/>
                </a:ext>
              </a:extLst>
            </p:cNvPr>
            <p:cNvSpPr>
              <a:spLocks/>
            </p:cNvSpPr>
            <p:nvPr/>
          </p:nvSpPr>
          <p:spPr bwMode="auto">
            <a:xfrm>
              <a:off x="832623" y="782145"/>
              <a:ext cx="461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7" name="Freeform 403">
              <a:extLst>
                <a:ext uri="{FF2B5EF4-FFF2-40B4-BE49-F238E27FC236}">
                  <a16:creationId xmlns:a16="http://schemas.microsoft.com/office/drawing/2014/main" id="{16E862D9-F0C2-1D54-AA80-6DBB97C02241}"/>
                </a:ext>
              </a:extLst>
            </p:cNvPr>
            <p:cNvSpPr>
              <a:spLocks/>
            </p:cNvSpPr>
            <p:nvPr/>
          </p:nvSpPr>
          <p:spPr bwMode="auto">
            <a:xfrm>
              <a:off x="761256" y="853512"/>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8" name="Freeform 404">
              <a:extLst>
                <a:ext uri="{FF2B5EF4-FFF2-40B4-BE49-F238E27FC236}">
                  <a16:creationId xmlns:a16="http://schemas.microsoft.com/office/drawing/2014/main" id="{1410AF19-4BC8-D9AE-589E-913448667FFD}"/>
                </a:ext>
              </a:extLst>
            </p:cNvPr>
            <p:cNvSpPr>
              <a:spLocks/>
            </p:cNvSpPr>
            <p:nvPr/>
          </p:nvSpPr>
          <p:spPr bwMode="auto">
            <a:xfrm>
              <a:off x="689888" y="924880"/>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9" name="Freeform 405">
              <a:extLst>
                <a:ext uri="{FF2B5EF4-FFF2-40B4-BE49-F238E27FC236}">
                  <a16:creationId xmlns:a16="http://schemas.microsoft.com/office/drawing/2014/main" id="{D92E0F53-E135-657D-0738-65C676A1C76D}"/>
                </a:ext>
              </a:extLst>
            </p:cNvPr>
            <p:cNvSpPr>
              <a:spLocks/>
            </p:cNvSpPr>
            <p:nvPr/>
          </p:nvSpPr>
          <p:spPr bwMode="auto">
            <a:xfrm>
              <a:off x="618521" y="996247"/>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0" name="Freeform 418">
              <a:extLst>
                <a:ext uri="{FF2B5EF4-FFF2-40B4-BE49-F238E27FC236}">
                  <a16:creationId xmlns:a16="http://schemas.microsoft.com/office/drawing/2014/main" id="{75C9AFB0-D8E0-9F78-B266-0F03D88D27AA}"/>
                </a:ext>
              </a:extLst>
            </p:cNvPr>
            <p:cNvSpPr>
              <a:spLocks/>
            </p:cNvSpPr>
            <p:nvPr/>
          </p:nvSpPr>
          <p:spPr bwMode="auto">
            <a:xfrm>
              <a:off x="1128589" y="370732"/>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1" name="Freeform 419">
              <a:extLst>
                <a:ext uri="{FF2B5EF4-FFF2-40B4-BE49-F238E27FC236}">
                  <a16:creationId xmlns:a16="http://schemas.microsoft.com/office/drawing/2014/main" id="{56B4419B-511B-6B5D-7DDF-AF9075B4BD4D}"/>
                </a:ext>
              </a:extLst>
            </p:cNvPr>
            <p:cNvSpPr>
              <a:spLocks/>
            </p:cNvSpPr>
            <p:nvPr/>
          </p:nvSpPr>
          <p:spPr bwMode="auto">
            <a:xfrm>
              <a:off x="1057221" y="44000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2" name="Freeform 420">
              <a:extLst>
                <a:ext uri="{FF2B5EF4-FFF2-40B4-BE49-F238E27FC236}">
                  <a16:creationId xmlns:a16="http://schemas.microsoft.com/office/drawing/2014/main" id="{F32BA37E-C1A0-A3BE-2279-DBEAE6001EFB}"/>
                </a:ext>
              </a:extLst>
            </p:cNvPr>
            <p:cNvSpPr>
              <a:spLocks/>
            </p:cNvSpPr>
            <p:nvPr/>
          </p:nvSpPr>
          <p:spPr bwMode="auto">
            <a:xfrm>
              <a:off x="985854" y="51136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3" name="Freeform 421">
              <a:extLst>
                <a:ext uri="{FF2B5EF4-FFF2-40B4-BE49-F238E27FC236}">
                  <a16:creationId xmlns:a16="http://schemas.microsoft.com/office/drawing/2014/main" id="{25AF0DA7-CF3D-DB21-2589-E7C756A0FCF3}"/>
                </a:ext>
              </a:extLst>
            </p:cNvPr>
            <p:cNvSpPr>
              <a:spLocks/>
            </p:cNvSpPr>
            <p:nvPr/>
          </p:nvSpPr>
          <p:spPr bwMode="auto">
            <a:xfrm>
              <a:off x="916585" y="58273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4" name="Freeform 422">
              <a:extLst>
                <a:ext uri="{FF2B5EF4-FFF2-40B4-BE49-F238E27FC236}">
                  <a16:creationId xmlns:a16="http://schemas.microsoft.com/office/drawing/2014/main" id="{10F2911A-0688-DEB7-83E9-F7785FD3DE1A}"/>
                </a:ext>
              </a:extLst>
            </p:cNvPr>
            <p:cNvSpPr>
              <a:spLocks/>
            </p:cNvSpPr>
            <p:nvPr/>
          </p:nvSpPr>
          <p:spPr bwMode="auto">
            <a:xfrm>
              <a:off x="845218" y="654104"/>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5" name="Oval 423">
              <a:extLst>
                <a:ext uri="{FF2B5EF4-FFF2-40B4-BE49-F238E27FC236}">
                  <a16:creationId xmlns:a16="http://schemas.microsoft.com/office/drawing/2014/main" id="{CCF4ED6A-B338-52D5-D565-97AC478C5CA7}"/>
                </a:ext>
              </a:extLst>
            </p:cNvPr>
            <p:cNvSpPr>
              <a:spLocks noChangeArrowheads="1"/>
            </p:cNvSpPr>
            <p:nvPr/>
          </p:nvSpPr>
          <p:spPr bwMode="auto">
            <a:xfrm>
              <a:off x="775949" y="727570"/>
              <a:ext cx="44080"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6" name="Freeform 424">
              <a:extLst>
                <a:ext uri="{FF2B5EF4-FFF2-40B4-BE49-F238E27FC236}">
                  <a16:creationId xmlns:a16="http://schemas.microsoft.com/office/drawing/2014/main" id="{58DDBDFE-DA8B-811A-327F-BF0F6C760BC6}"/>
                </a:ext>
              </a:extLst>
            </p:cNvPr>
            <p:cNvSpPr>
              <a:spLocks/>
            </p:cNvSpPr>
            <p:nvPr/>
          </p:nvSpPr>
          <p:spPr bwMode="auto">
            <a:xfrm>
              <a:off x="702483" y="796839"/>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7" name="Freeform 425">
              <a:extLst>
                <a:ext uri="{FF2B5EF4-FFF2-40B4-BE49-F238E27FC236}">
                  <a16:creationId xmlns:a16="http://schemas.microsoft.com/office/drawing/2014/main" id="{80955948-5CBB-B480-F308-D23451F4A88A}"/>
                </a:ext>
              </a:extLst>
            </p:cNvPr>
            <p:cNvSpPr>
              <a:spLocks/>
            </p:cNvSpPr>
            <p:nvPr/>
          </p:nvSpPr>
          <p:spPr bwMode="auto">
            <a:xfrm>
              <a:off x="631115" y="86610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8" name="Freeform 426">
              <a:extLst>
                <a:ext uri="{FF2B5EF4-FFF2-40B4-BE49-F238E27FC236}">
                  <a16:creationId xmlns:a16="http://schemas.microsoft.com/office/drawing/2014/main" id="{955B99A3-ACFE-AB24-D574-8D9D33CB1018}"/>
                </a:ext>
              </a:extLst>
            </p:cNvPr>
            <p:cNvSpPr>
              <a:spLocks/>
            </p:cNvSpPr>
            <p:nvPr/>
          </p:nvSpPr>
          <p:spPr bwMode="auto">
            <a:xfrm>
              <a:off x="559747" y="93747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9" name="Freeform 438">
              <a:extLst>
                <a:ext uri="{FF2B5EF4-FFF2-40B4-BE49-F238E27FC236}">
                  <a16:creationId xmlns:a16="http://schemas.microsoft.com/office/drawing/2014/main" id="{E1F981E6-E94B-8644-04B5-316840D0751B}"/>
                </a:ext>
              </a:extLst>
            </p:cNvPr>
            <p:cNvSpPr>
              <a:spLocks/>
            </p:cNvSpPr>
            <p:nvPr/>
          </p:nvSpPr>
          <p:spPr bwMode="auto">
            <a:xfrm>
              <a:off x="1071915" y="311959"/>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0" name="Freeform 439">
              <a:extLst>
                <a:ext uri="{FF2B5EF4-FFF2-40B4-BE49-F238E27FC236}">
                  <a16:creationId xmlns:a16="http://schemas.microsoft.com/office/drawing/2014/main" id="{5AD56D56-C76E-8D73-E698-F89D3671355B}"/>
                </a:ext>
              </a:extLst>
            </p:cNvPr>
            <p:cNvSpPr>
              <a:spLocks/>
            </p:cNvSpPr>
            <p:nvPr/>
          </p:nvSpPr>
          <p:spPr bwMode="auto">
            <a:xfrm>
              <a:off x="1000547" y="383327"/>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1" name="Freeform 440">
              <a:extLst>
                <a:ext uri="{FF2B5EF4-FFF2-40B4-BE49-F238E27FC236}">
                  <a16:creationId xmlns:a16="http://schemas.microsoft.com/office/drawing/2014/main" id="{433E5A5E-A169-DB24-7996-630DA387DAB6}"/>
                </a:ext>
              </a:extLst>
            </p:cNvPr>
            <p:cNvSpPr>
              <a:spLocks/>
            </p:cNvSpPr>
            <p:nvPr/>
          </p:nvSpPr>
          <p:spPr bwMode="auto">
            <a:xfrm>
              <a:off x="929180" y="454694"/>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2" name="Freeform 441">
              <a:extLst>
                <a:ext uri="{FF2B5EF4-FFF2-40B4-BE49-F238E27FC236}">
                  <a16:creationId xmlns:a16="http://schemas.microsoft.com/office/drawing/2014/main" id="{AA1C4DC5-ADB9-B40D-4305-31C943A4DAE8}"/>
                </a:ext>
              </a:extLst>
            </p:cNvPr>
            <p:cNvSpPr>
              <a:spLocks/>
            </p:cNvSpPr>
            <p:nvPr/>
          </p:nvSpPr>
          <p:spPr bwMode="auto">
            <a:xfrm>
              <a:off x="857812" y="523963"/>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3" name="Freeform 442">
              <a:extLst>
                <a:ext uri="{FF2B5EF4-FFF2-40B4-BE49-F238E27FC236}">
                  <a16:creationId xmlns:a16="http://schemas.microsoft.com/office/drawing/2014/main" id="{ECFB0FC9-C6B5-B35B-D5A5-BD81CE1358EF}"/>
                </a:ext>
              </a:extLst>
            </p:cNvPr>
            <p:cNvSpPr>
              <a:spLocks/>
            </p:cNvSpPr>
            <p:nvPr/>
          </p:nvSpPr>
          <p:spPr bwMode="auto">
            <a:xfrm>
              <a:off x="786444" y="595330"/>
              <a:ext cx="48278" cy="48278"/>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4" name="Oval 443">
              <a:extLst>
                <a:ext uri="{FF2B5EF4-FFF2-40B4-BE49-F238E27FC236}">
                  <a16:creationId xmlns:a16="http://schemas.microsoft.com/office/drawing/2014/main" id="{3882459D-52BB-9D2F-11A1-3F98424E1677}"/>
                </a:ext>
              </a:extLst>
            </p:cNvPr>
            <p:cNvSpPr>
              <a:spLocks noChangeArrowheads="1"/>
            </p:cNvSpPr>
            <p:nvPr/>
          </p:nvSpPr>
          <p:spPr bwMode="auto">
            <a:xfrm>
              <a:off x="717176" y="668797"/>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5" name="Oval 444">
              <a:extLst>
                <a:ext uri="{FF2B5EF4-FFF2-40B4-BE49-F238E27FC236}">
                  <a16:creationId xmlns:a16="http://schemas.microsoft.com/office/drawing/2014/main" id="{E7E601CC-2FD5-9987-96F9-3EDF5D4A651D}"/>
                </a:ext>
              </a:extLst>
            </p:cNvPr>
            <p:cNvSpPr>
              <a:spLocks noChangeArrowheads="1"/>
            </p:cNvSpPr>
            <p:nvPr/>
          </p:nvSpPr>
          <p:spPr bwMode="auto">
            <a:xfrm>
              <a:off x="647907" y="740164"/>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6" name="Freeform 445">
              <a:extLst>
                <a:ext uri="{FF2B5EF4-FFF2-40B4-BE49-F238E27FC236}">
                  <a16:creationId xmlns:a16="http://schemas.microsoft.com/office/drawing/2014/main" id="{E5A1658C-9D96-0172-0145-887050D38A10}"/>
                </a:ext>
              </a:extLst>
            </p:cNvPr>
            <p:cNvSpPr>
              <a:spLocks/>
            </p:cNvSpPr>
            <p:nvPr/>
          </p:nvSpPr>
          <p:spPr bwMode="auto">
            <a:xfrm>
              <a:off x="574441" y="809433"/>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7" name="Freeform 446">
              <a:extLst>
                <a:ext uri="{FF2B5EF4-FFF2-40B4-BE49-F238E27FC236}">
                  <a16:creationId xmlns:a16="http://schemas.microsoft.com/office/drawing/2014/main" id="{63F6591E-0494-3FB6-E432-0103499319A3}"/>
                </a:ext>
              </a:extLst>
            </p:cNvPr>
            <p:cNvSpPr>
              <a:spLocks/>
            </p:cNvSpPr>
            <p:nvPr/>
          </p:nvSpPr>
          <p:spPr bwMode="auto">
            <a:xfrm>
              <a:off x="503073" y="880800"/>
              <a:ext cx="48278" cy="461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8" name="Freeform 458">
              <a:extLst>
                <a:ext uri="{FF2B5EF4-FFF2-40B4-BE49-F238E27FC236}">
                  <a16:creationId xmlns:a16="http://schemas.microsoft.com/office/drawing/2014/main" id="{8DEEBDDA-C5C9-9EE3-B5A0-DEDC43485F56}"/>
                </a:ext>
              </a:extLst>
            </p:cNvPr>
            <p:cNvSpPr>
              <a:spLocks/>
            </p:cNvSpPr>
            <p:nvPr/>
          </p:nvSpPr>
          <p:spPr bwMode="auto">
            <a:xfrm>
              <a:off x="1013141" y="25318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9" name="Freeform 459">
              <a:extLst>
                <a:ext uri="{FF2B5EF4-FFF2-40B4-BE49-F238E27FC236}">
                  <a16:creationId xmlns:a16="http://schemas.microsoft.com/office/drawing/2014/main" id="{B7D70DCA-1C3C-1D46-83DB-53170FD39401}"/>
                </a:ext>
              </a:extLst>
            </p:cNvPr>
            <p:cNvSpPr>
              <a:spLocks/>
            </p:cNvSpPr>
            <p:nvPr/>
          </p:nvSpPr>
          <p:spPr bwMode="auto">
            <a:xfrm>
              <a:off x="941774" y="324553"/>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0" name="Freeform 460">
              <a:extLst>
                <a:ext uri="{FF2B5EF4-FFF2-40B4-BE49-F238E27FC236}">
                  <a16:creationId xmlns:a16="http://schemas.microsoft.com/office/drawing/2014/main" id="{01E38625-10A1-DB94-C352-5D32F6FD26BE}"/>
                </a:ext>
              </a:extLst>
            </p:cNvPr>
            <p:cNvSpPr>
              <a:spLocks/>
            </p:cNvSpPr>
            <p:nvPr/>
          </p:nvSpPr>
          <p:spPr bwMode="auto">
            <a:xfrm>
              <a:off x="870406" y="395921"/>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1" name="Freeform 461">
              <a:extLst>
                <a:ext uri="{FF2B5EF4-FFF2-40B4-BE49-F238E27FC236}">
                  <a16:creationId xmlns:a16="http://schemas.microsoft.com/office/drawing/2014/main" id="{BAA31D84-1712-7774-DAD7-15D5263948FB}"/>
                </a:ext>
              </a:extLst>
            </p:cNvPr>
            <p:cNvSpPr>
              <a:spLocks/>
            </p:cNvSpPr>
            <p:nvPr/>
          </p:nvSpPr>
          <p:spPr bwMode="auto">
            <a:xfrm>
              <a:off x="799039" y="467288"/>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2" name="Freeform 462">
              <a:extLst>
                <a:ext uri="{FF2B5EF4-FFF2-40B4-BE49-F238E27FC236}">
                  <a16:creationId xmlns:a16="http://schemas.microsoft.com/office/drawing/2014/main" id="{4F6001C5-F4C5-A664-3A24-083D7B1D1FC4}"/>
                </a:ext>
              </a:extLst>
            </p:cNvPr>
            <p:cNvSpPr>
              <a:spLocks/>
            </p:cNvSpPr>
            <p:nvPr/>
          </p:nvSpPr>
          <p:spPr bwMode="auto">
            <a:xfrm>
              <a:off x="729770" y="538656"/>
              <a:ext cx="461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3" name="Freeform 463">
              <a:extLst>
                <a:ext uri="{FF2B5EF4-FFF2-40B4-BE49-F238E27FC236}">
                  <a16:creationId xmlns:a16="http://schemas.microsoft.com/office/drawing/2014/main" id="{4E746BDB-F52F-E792-A325-52BDEA955DAE}"/>
                </a:ext>
              </a:extLst>
            </p:cNvPr>
            <p:cNvSpPr>
              <a:spLocks/>
            </p:cNvSpPr>
            <p:nvPr/>
          </p:nvSpPr>
          <p:spPr bwMode="auto">
            <a:xfrm>
              <a:off x="658403" y="60792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4" name="Freeform 464">
              <a:extLst>
                <a:ext uri="{FF2B5EF4-FFF2-40B4-BE49-F238E27FC236}">
                  <a16:creationId xmlns:a16="http://schemas.microsoft.com/office/drawing/2014/main" id="{F8CC04D3-16B4-CE16-EC1E-7C73226B7689}"/>
                </a:ext>
              </a:extLst>
            </p:cNvPr>
            <p:cNvSpPr>
              <a:spLocks/>
            </p:cNvSpPr>
            <p:nvPr/>
          </p:nvSpPr>
          <p:spPr bwMode="auto">
            <a:xfrm>
              <a:off x="587035" y="67929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5" name="Freeform 465">
              <a:extLst>
                <a:ext uri="{FF2B5EF4-FFF2-40B4-BE49-F238E27FC236}">
                  <a16:creationId xmlns:a16="http://schemas.microsoft.com/office/drawing/2014/main" id="{D97C362C-A97C-DBD2-7053-C2E668028466}"/>
                </a:ext>
              </a:extLst>
            </p:cNvPr>
            <p:cNvSpPr>
              <a:spLocks/>
            </p:cNvSpPr>
            <p:nvPr/>
          </p:nvSpPr>
          <p:spPr bwMode="auto">
            <a:xfrm>
              <a:off x="515667" y="750660"/>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6" name="Freeform 466">
              <a:extLst>
                <a:ext uri="{FF2B5EF4-FFF2-40B4-BE49-F238E27FC236}">
                  <a16:creationId xmlns:a16="http://schemas.microsoft.com/office/drawing/2014/main" id="{06837009-12DE-CA02-5195-0F6465CBB6B2}"/>
                </a:ext>
              </a:extLst>
            </p:cNvPr>
            <p:cNvSpPr>
              <a:spLocks/>
            </p:cNvSpPr>
            <p:nvPr/>
          </p:nvSpPr>
          <p:spPr bwMode="auto">
            <a:xfrm>
              <a:off x="444300" y="822027"/>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7" name="Freeform 478">
              <a:extLst>
                <a:ext uri="{FF2B5EF4-FFF2-40B4-BE49-F238E27FC236}">
                  <a16:creationId xmlns:a16="http://schemas.microsoft.com/office/drawing/2014/main" id="{0949996B-1F62-269F-2711-302DF9149E24}"/>
                </a:ext>
              </a:extLst>
            </p:cNvPr>
            <p:cNvSpPr>
              <a:spLocks/>
            </p:cNvSpPr>
            <p:nvPr/>
          </p:nvSpPr>
          <p:spPr bwMode="auto">
            <a:xfrm>
              <a:off x="954368" y="196512"/>
              <a:ext cx="48278" cy="461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8" name="Freeform 479">
              <a:extLst>
                <a:ext uri="{FF2B5EF4-FFF2-40B4-BE49-F238E27FC236}">
                  <a16:creationId xmlns:a16="http://schemas.microsoft.com/office/drawing/2014/main" id="{5A27311D-4E4A-92C9-6751-953B92E5CD88}"/>
                </a:ext>
              </a:extLst>
            </p:cNvPr>
            <p:cNvSpPr>
              <a:spLocks/>
            </p:cNvSpPr>
            <p:nvPr/>
          </p:nvSpPr>
          <p:spPr bwMode="auto">
            <a:xfrm>
              <a:off x="885100" y="267879"/>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9" name="Freeform 480">
              <a:extLst>
                <a:ext uri="{FF2B5EF4-FFF2-40B4-BE49-F238E27FC236}">
                  <a16:creationId xmlns:a16="http://schemas.microsoft.com/office/drawing/2014/main" id="{A260E852-52D6-AD1F-4CB2-89220DC7789E}"/>
                </a:ext>
              </a:extLst>
            </p:cNvPr>
            <p:cNvSpPr>
              <a:spLocks/>
            </p:cNvSpPr>
            <p:nvPr/>
          </p:nvSpPr>
          <p:spPr bwMode="auto">
            <a:xfrm>
              <a:off x="813732" y="337148"/>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0" name="Freeform 481">
              <a:extLst>
                <a:ext uri="{FF2B5EF4-FFF2-40B4-BE49-F238E27FC236}">
                  <a16:creationId xmlns:a16="http://schemas.microsoft.com/office/drawing/2014/main" id="{0966A00C-4FB0-1AD7-1C2B-D198BE5E118D}"/>
                </a:ext>
              </a:extLst>
            </p:cNvPr>
            <p:cNvSpPr>
              <a:spLocks/>
            </p:cNvSpPr>
            <p:nvPr/>
          </p:nvSpPr>
          <p:spPr bwMode="auto">
            <a:xfrm>
              <a:off x="742364" y="408515"/>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1" name="Freeform 482">
              <a:extLst>
                <a:ext uri="{FF2B5EF4-FFF2-40B4-BE49-F238E27FC236}">
                  <a16:creationId xmlns:a16="http://schemas.microsoft.com/office/drawing/2014/main" id="{774E8495-9005-5310-C457-EA31A75237F8}"/>
                </a:ext>
              </a:extLst>
            </p:cNvPr>
            <p:cNvSpPr>
              <a:spLocks/>
            </p:cNvSpPr>
            <p:nvPr/>
          </p:nvSpPr>
          <p:spPr bwMode="auto">
            <a:xfrm>
              <a:off x="670997" y="47988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2" name="Freeform 483">
              <a:extLst>
                <a:ext uri="{FF2B5EF4-FFF2-40B4-BE49-F238E27FC236}">
                  <a16:creationId xmlns:a16="http://schemas.microsoft.com/office/drawing/2014/main" id="{611E27A3-0539-6DC8-01F6-768F34B653B3}"/>
                </a:ext>
              </a:extLst>
            </p:cNvPr>
            <p:cNvSpPr>
              <a:spLocks/>
            </p:cNvSpPr>
            <p:nvPr/>
          </p:nvSpPr>
          <p:spPr bwMode="auto">
            <a:xfrm>
              <a:off x="599629" y="55125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3" name="Freeform 484">
              <a:extLst>
                <a:ext uri="{FF2B5EF4-FFF2-40B4-BE49-F238E27FC236}">
                  <a16:creationId xmlns:a16="http://schemas.microsoft.com/office/drawing/2014/main" id="{877E17A2-9294-B777-5251-4DDACC4C9151}"/>
                </a:ext>
              </a:extLst>
            </p:cNvPr>
            <p:cNvSpPr>
              <a:spLocks/>
            </p:cNvSpPr>
            <p:nvPr/>
          </p:nvSpPr>
          <p:spPr bwMode="auto">
            <a:xfrm>
              <a:off x="528262" y="622618"/>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4" name="Freeform 485">
              <a:extLst>
                <a:ext uri="{FF2B5EF4-FFF2-40B4-BE49-F238E27FC236}">
                  <a16:creationId xmlns:a16="http://schemas.microsoft.com/office/drawing/2014/main" id="{80E5F60E-EACC-D41A-0F9B-48764D2D6B8C}"/>
                </a:ext>
              </a:extLst>
            </p:cNvPr>
            <p:cNvSpPr>
              <a:spLocks/>
            </p:cNvSpPr>
            <p:nvPr/>
          </p:nvSpPr>
          <p:spPr bwMode="auto">
            <a:xfrm>
              <a:off x="456894" y="693985"/>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5" name="Oval 486">
              <a:extLst>
                <a:ext uri="{FF2B5EF4-FFF2-40B4-BE49-F238E27FC236}">
                  <a16:creationId xmlns:a16="http://schemas.microsoft.com/office/drawing/2014/main" id="{34DE99E3-3781-1CAD-AC94-3C9C8DF1AC3B}"/>
                </a:ext>
              </a:extLst>
            </p:cNvPr>
            <p:cNvSpPr>
              <a:spLocks noChangeArrowheads="1"/>
            </p:cNvSpPr>
            <p:nvPr/>
          </p:nvSpPr>
          <p:spPr bwMode="auto">
            <a:xfrm>
              <a:off x="389725" y="765353"/>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6" name="Oval 498">
              <a:extLst>
                <a:ext uri="{FF2B5EF4-FFF2-40B4-BE49-F238E27FC236}">
                  <a16:creationId xmlns:a16="http://schemas.microsoft.com/office/drawing/2014/main" id="{59273108-36DD-B9A8-2FEC-6DA334FBE090}"/>
                </a:ext>
              </a:extLst>
            </p:cNvPr>
            <p:cNvSpPr>
              <a:spLocks noChangeArrowheads="1"/>
            </p:cNvSpPr>
            <p:nvPr/>
          </p:nvSpPr>
          <p:spPr bwMode="auto">
            <a:xfrm>
              <a:off x="899793" y="139837"/>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7" name="Oval 499">
              <a:extLst>
                <a:ext uri="{FF2B5EF4-FFF2-40B4-BE49-F238E27FC236}">
                  <a16:creationId xmlns:a16="http://schemas.microsoft.com/office/drawing/2014/main" id="{C2D7B4A1-83A5-9477-4F04-1B278BAF2ADD}"/>
                </a:ext>
              </a:extLst>
            </p:cNvPr>
            <p:cNvSpPr>
              <a:spLocks noChangeArrowheads="1"/>
            </p:cNvSpPr>
            <p:nvPr/>
          </p:nvSpPr>
          <p:spPr bwMode="auto">
            <a:xfrm>
              <a:off x="828425" y="211205"/>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8" name="Freeform 500">
              <a:extLst>
                <a:ext uri="{FF2B5EF4-FFF2-40B4-BE49-F238E27FC236}">
                  <a16:creationId xmlns:a16="http://schemas.microsoft.com/office/drawing/2014/main" id="{A83A1C58-AEF9-4F0B-959F-EC3059625CF6}"/>
                </a:ext>
              </a:extLst>
            </p:cNvPr>
            <p:cNvSpPr>
              <a:spLocks/>
            </p:cNvSpPr>
            <p:nvPr/>
          </p:nvSpPr>
          <p:spPr bwMode="auto">
            <a:xfrm>
              <a:off x="754959" y="280473"/>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9" name="Freeform 501">
              <a:extLst>
                <a:ext uri="{FF2B5EF4-FFF2-40B4-BE49-F238E27FC236}">
                  <a16:creationId xmlns:a16="http://schemas.microsoft.com/office/drawing/2014/main" id="{9C840195-2313-13B1-11DA-58B1C4B4E7B8}"/>
                </a:ext>
              </a:extLst>
            </p:cNvPr>
            <p:cNvSpPr>
              <a:spLocks/>
            </p:cNvSpPr>
            <p:nvPr/>
          </p:nvSpPr>
          <p:spPr bwMode="auto">
            <a:xfrm>
              <a:off x="683591" y="351841"/>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0" name="Freeform 502">
              <a:extLst>
                <a:ext uri="{FF2B5EF4-FFF2-40B4-BE49-F238E27FC236}">
                  <a16:creationId xmlns:a16="http://schemas.microsoft.com/office/drawing/2014/main" id="{3716B0EE-5450-F4ED-BEDA-CF2943D3F1C1}"/>
                </a:ext>
              </a:extLst>
            </p:cNvPr>
            <p:cNvSpPr>
              <a:spLocks/>
            </p:cNvSpPr>
            <p:nvPr/>
          </p:nvSpPr>
          <p:spPr bwMode="auto">
            <a:xfrm>
              <a:off x="612224" y="421109"/>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1" name="Freeform 503">
              <a:extLst>
                <a:ext uri="{FF2B5EF4-FFF2-40B4-BE49-F238E27FC236}">
                  <a16:creationId xmlns:a16="http://schemas.microsoft.com/office/drawing/2014/main" id="{B4A38A36-E5F7-FA8E-FB28-00FF80C02807}"/>
                </a:ext>
              </a:extLst>
            </p:cNvPr>
            <p:cNvSpPr>
              <a:spLocks/>
            </p:cNvSpPr>
            <p:nvPr/>
          </p:nvSpPr>
          <p:spPr bwMode="auto">
            <a:xfrm>
              <a:off x="542955" y="492477"/>
              <a:ext cx="46179"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2" name="Freeform 504">
              <a:extLst>
                <a:ext uri="{FF2B5EF4-FFF2-40B4-BE49-F238E27FC236}">
                  <a16:creationId xmlns:a16="http://schemas.microsoft.com/office/drawing/2014/main" id="{69E26592-94BB-F29A-8011-4B01E4A205BB}"/>
                </a:ext>
              </a:extLst>
            </p:cNvPr>
            <p:cNvSpPr>
              <a:spLocks/>
            </p:cNvSpPr>
            <p:nvPr/>
          </p:nvSpPr>
          <p:spPr bwMode="auto">
            <a:xfrm>
              <a:off x="471587" y="563845"/>
              <a:ext cx="48278" cy="48278"/>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3" name="Freeform 505">
              <a:extLst>
                <a:ext uri="{FF2B5EF4-FFF2-40B4-BE49-F238E27FC236}">
                  <a16:creationId xmlns:a16="http://schemas.microsoft.com/office/drawing/2014/main" id="{EFBB73B7-210D-2291-5ECB-C188425A60A8}"/>
                </a:ext>
              </a:extLst>
            </p:cNvPr>
            <p:cNvSpPr>
              <a:spLocks/>
            </p:cNvSpPr>
            <p:nvPr/>
          </p:nvSpPr>
          <p:spPr bwMode="auto">
            <a:xfrm>
              <a:off x="400220" y="63521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4" name="Freeform 506">
              <a:extLst>
                <a:ext uri="{FF2B5EF4-FFF2-40B4-BE49-F238E27FC236}">
                  <a16:creationId xmlns:a16="http://schemas.microsoft.com/office/drawing/2014/main" id="{77E02397-BA8C-E0CB-15B7-92A105517D54}"/>
                </a:ext>
              </a:extLst>
            </p:cNvPr>
            <p:cNvSpPr>
              <a:spLocks/>
            </p:cNvSpPr>
            <p:nvPr/>
          </p:nvSpPr>
          <p:spPr bwMode="auto">
            <a:xfrm>
              <a:off x="328852" y="70658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5" name="Oval 518">
              <a:extLst>
                <a:ext uri="{FF2B5EF4-FFF2-40B4-BE49-F238E27FC236}">
                  <a16:creationId xmlns:a16="http://schemas.microsoft.com/office/drawing/2014/main" id="{6A5ED3AC-7C64-F976-358F-9926366451AB}"/>
                </a:ext>
              </a:extLst>
            </p:cNvPr>
            <p:cNvSpPr>
              <a:spLocks noChangeArrowheads="1"/>
            </p:cNvSpPr>
            <p:nvPr/>
          </p:nvSpPr>
          <p:spPr bwMode="auto">
            <a:xfrm>
              <a:off x="841020" y="81064"/>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6" name="Freeform 519">
              <a:extLst>
                <a:ext uri="{FF2B5EF4-FFF2-40B4-BE49-F238E27FC236}">
                  <a16:creationId xmlns:a16="http://schemas.microsoft.com/office/drawing/2014/main" id="{6C5DE1C1-7361-BD29-C580-835DA0D1BB20}"/>
                </a:ext>
              </a:extLst>
            </p:cNvPr>
            <p:cNvSpPr>
              <a:spLocks/>
            </p:cNvSpPr>
            <p:nvPr/>
          </p:nvSpPr>
          <p:spPr bwMode="auto">
            <a:xfrm>
              <a:off x="767553" y="15033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7" name="Freeform 520">
              <a:extLst>
                <a:ext uri="{FF2B5EF4-FFF2-40B4-BE49-F238E27FC236}">
                  <a16:creationId xmlns:a16="http://schemas.microsoft.com/office/drawing/2014/main" id="{CFEF93ED-955D-B17C-4230-C41797B30F4C}"/>
                </a:ext>
              </a:extLst>
            </p:cNvPr>
            <p:cNvSpPr>
              <a:spLocks/>
            </p:cNvSpPr>
            <p:nvPr/>
          </p:nvSpPr>
          <p:spPr bwMode="auto">
            <a:xfrm>
              <a:off x="696185" y="22170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8" name="Freeform 521">
              <a:extLst>
                <a:ext uri="{FF2B5EF4-FFF2-40B4-BE49-F238E27FC236}">
                  <a16:creationId xmlns:a16="http://schemas.microsoft.com/office/drawing/2014/main" id="{2988D285-0E59-8C92-7E26-0DCB7DD7D21C}"/>
                </a:ext>
              </a:extLst>
            </p:cNvPr>
            <p:cNvSpPr>
              <a:spLocks/>
            </p:cNvSpPr>
            <p:nvPr/>
          </p:nvSpPr>
          <p:spPr bwMode="auto">
            <a:xfrm>
              <a:off x="626917" y="293068"/>
              <a:ext cx="46179"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9" name="Freeform 522">
              <a:extLst>
                <a:ext uri="{FF2B5EF4-FFF2-40B4-BE49-F238E27FC236}">
                  <a16:creationId xmlns:a16="http://schemas.microsoft.com/office/drawing/2014/main" id="{66D3EF3C-9B02-BFFB-5E33-91F301D439E2}"/>
                </a:ext>
              </a:extLst>
            </p:cNvPr>
            <p:cNvSpPr>
              <a:spLocks/>
            </p:cNvSpPr>
            <p:nvPr/>
          </p:nvSpPr>
          <p:spPr bwMode="auto">
            <a:xfrm>
              <a:off x="555549" y="36443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0" name="Freeform 523">
              <a:extLst>
                <a:ext uri="{FF2B5EF4-FFF2-40B4-BE49-F238E27FC236}">
                  <a16:creationId xmlns:a16="http://schemas.microsoft.com/office/drawing/2014/main" id="{59FF33F0-C3A5-1DC1-458B-BAA0B208B07A}"/>
                </a:ext>
              </a:extLst>
            </p:cNvPr>
            <p:cNvSpPr>
              <a:spLocks/>
            </p:cNvSpPr>
            <p:nvPr/>
          </p:nvSpPr>
          <p:spPr bwMode="auto">
            <a:xfrm>
              <a:off x="484182" y="435803"/>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1" name="Freeform 524">
              <a:extLst>
                <a:ext uri="{FF2B5EF4-FFF2-40B4-BE49-F238E27FC236}">
                  <a16:creationId xmlns:a16="http://schemas.microsoft.com/office/drawing/2014/main" id="{F73B00FD-41F5-F3EF-1DEC-073AE7F1C48A}"/>
                </a:ext>
              </a:extLst>
            </p:cNvPr>
            <p:cNvSpPr>
              <a:spLocks/>
            </p:cNvSpPr>
            <p:nvPr/>
          </p:nvSpPr>
          <p:spPr bwMode="auto">
            <a:xfrm>
              <a:off x="412814" y="507170"/>
              <a:ext cx="48278" cy="461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2" name="Freeform 525">
              <a:extLst>
                <a:ext uri="{FF2B5EF4-FFF2-40B4-BE49-F238E27FC236}">
                  <a16:creationId xmlns:a16="http://schemas.microsoft.com/office/drawing/2014/main" id="{A1F55D1F-B526-92C5-18F4-D8D5342423CB}"/>
                </a:ext>
              </a:extLst>
            </p:cNvPr>
            <p:cNvSpPr>
              <a:spLocks/>
            </p:cNvSpPr>
            <p:nvPr/>
          </p:nvSpPr>
          <p:spPr bwMode="auto">
            <a:xfrm>
              <a:off x="341447" y="576439"/>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3" name="Freeform 526">
              <a:extLst>
                <a:ext uri="{FF2B5EF4-FFF2-40B4-BE49-F238E27FC236}">
                  <a16:creationId xmlns:a16="http://schemas.microsoft.com/office/drawing/2014/main" id="{9C92671B-8746-A110-2D1C-5D91A7B29EA9}"/>
                </a:ext>
              </a:extLst>
            </p:cNvPr>
            <p:cNvSpPr>
              <a:spLocks/>
            </p:cNvSpPr>
            <p:nvPr/>
          </p:nvSpPr>
          <p:spPr bwMode="auto">
            <a:xfrm>
              <a:off x="270079" y="64780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4" name="Freeform 538">
              <a:extLst>
                <a:ext uri="{FF2B5EF4-FFF2-40B4-BE49-F238E27FC236}">
                  <a16:creationId xmlns:a16="http://schemas.microsoft.com/office/drawing/2014/main" id="{C3A93765-9EB7-ADF1-69B9-17BC4499134A}"/>
                </a:ext>
              </a:extLst>
            </p:cNvPr>
            <p:cNvSpPr>
              <a:spLocks/>
            </p:cNvSpPr>
            <p:nvPr/>
          </p:nvSpPr>
          <p:spPr bwMode="auto">
            <a:xfrm>
              <a:off x="782246" y="22291"/>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5" name="Freeform 539">
              <a:extLst>
                <a:ext uri="{FF2B5EF4-FFF2-40B4-BE49-F238E27FC236}">
                  <a16:creationId xmlns:a16="http://schemas.microsoft.com/office/drawing/2014/main" id="{F6FF1FD7-DC6F-7433-083E-028E4B88E3DA}"/>
                </a:ext>
              </a:extLst>
            </p:cNvPr>
            <p:cNvSpPr>
              <a:spLocks/>
            </p:cNvSpPr>
            <p:nvPr/>
          </p:nvSpPr>
          <p:spPr bwMode="auto">
            <a:xfrm>
              <a:off x="710879" y="93658"/>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6" name="Oval 540">
              <a:extLst>
                <a:ext uri="{FF2B5EF4-FFF2-40B4-BE49-F238E27FC236}">
                  <a16:creationId xmlns:a16="http://schemas.microsoft.com/office/drawing/2014/main" id="{A792C309-C48B-FE1F-BCDB-31EF772D963D}"/>
                </a:ext>
              </a:extLst>
            </p:cNvPr>
            <p:cNvSpPr>
              <a:spLocks noChangeArrowheads="1"/>
            </p:cNvSpPr>
            <p:nvPr/>
          </p:nvSpPr>
          <p:spPr bwMode="auto">
            <a:xfrm>
              <a:off x="641610" y="167125"/>
              <a:ext cx="44080"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7" name="Oval 541">
              <a:extLst>
                <a:ext uri="{FF2B5EF4-FFF2-40B4-BE49-F238E27FC236}">
                  <a16:creationId xmlns:a16="http://schemas.microsoft.com/office/drawing/2014/main" id="{D54E9893-DC66-0DF9-53D3-E107BD23D8EB}"/>
                </a:ext>
              </a:extLst>
            </p:cNvPr>
            <p:cNvSpPr>
              <a:spLocks noChangeArrowheads="1"/>
            </p:cNvSpPr>
            <p:nvPr/>
          </p:nvSpPr>
          <p:spPr bwMode="auto">
            <a:xfrm>
              <a:off x="570243" y="236393"/>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8" name="Freeform 542">
              <a:extLst>
                <a:ext uri="{FF2B5EF4-FFF2-40B4-BE49-F238E27FC236}">
                  <a16:creationId xmlns:a16="http://schemas.microsoft.com/office/drawing/2014/main" id="{FE9B9457-0D0B-7D60-EF64-880D79DEA00A}"/>
                </a:ext>
              </a:extLst>
            </p:cNvPr>
            <p:cNvSpPr>
              <a:spLocks/>
            </p:cNvSpPr>
            <p:nvPr/>
          </p:nvSpPr>
          <p:spPr bwMode="auto">
            <a:xfrm>
              <a:off x="496776" y="30566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9" name="Freeform 543">
              <a:extLst>
                <a:ext uri="{FF2B5EF4-FFF2-40B4-BE49-F238E27FC236}">
                  <a16:creationId xmlns:a16="http://schemas.microsoft.com/office/drawing/2014/main" id="{9AE775A0-0337-B86B-2C56-F17605359AB2}"/>
                </a:ext>
              </a:extLst>
            </p:cNvPr>
            <p:cNvSpPr>
              <a:spLocks/>
            </p:cNvSpPr>
            <p:nvPr/>
          </p:nvSpPr>
          <p:spPr bwMode="auto">
            <a:xfrm>
              <a:off x="425408" y="37703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0" name="Freeform 544">
              <a:extLst>
                <a:ext uri="{FF2B5EF4-FFF2-40B4-BE49-F238E27FC236}">
                  <a16:creationId xmlns:a16="http://schemas.microsoft.com/office/drawing/2014/main" id="{355F907E-1714-280F-3FBE-9770492D2A5B}"/>
                </a:ext>
              </a:extLst>
            </p:cNvPr>
            <p:cNvSpPr>
              <a:spLocks/>
            </p:cNvSpPr>
            <p:nvPr/>
          </p:nvSpPr>
          <p:spPr bwMode="auto">
            <a:xfrm>
              <a:off x="356140" y="448397"/>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1" name="Freeform 545">
              <a:extLst>
                <a:ext uri="{FF2B5EF4-FFF2-40B4-BE49-F238E27FC236}">
                  <a16:creationId xmlns:a16="http://schemas.microsoft.com/office/drawing/2014/main" id="{E4843B65-B93C-56C0-CD13-B33742D6E513}"/>
                </a:ext>
              </a:extLst>
            </p:cNvPr>
            <p:cNvSpPr>
              <a:spLocks/>
            </p:cNvSpPr>
            <p:nvPr/>
          </p:nvSpPr>
          <p:spPr bwMode="auto">
            <a:xfrm>
              <a:off x="284772" y="519765"/>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2" name="Freeform 546">
              <a:extLst>
                <a:ext uri="{FF2B5EF4-FFF2-40B4-BE49-F238E27FC236}">
                  <a16:creationId xmlns:a16="http://schemas.microsoft.com/office/drawing/2014/main" id="{70479B7B-86C1-A5D0-1A44-CFF132CA59E9}"/>
                </a:ext>
              </a:extLst>
            </p:cNvPr>
            <p:cNvSpPr>
              <a:spLocks/>
            </p:cNvSpPr>
            <p:nvPr/>
          </p:nvSpPr>
          <p:spPr bwMode="auto">
            <a:xfrm>
              <a:off x="213405" y="591132"/>
              <a:ext cx="48278" cy="46179"/>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3" name="Freeform 558">
              <a:extLst>
                <a:ext uri="{FF2B5EF4-FFF2-40B4-BE49-F238E27FC236}">
                  <a16:creationId xmlns:a16="http://schemas.microsoft.com/office/drawing/2014/main" id="{781B9F35-55D5-69E3-0A9F-63A7A71E1C8D}"/>
                </a:ext>
              </a:extLst>
            </p:cNvPr>
            <p:cNvSpPr>
              <a:spLocks/>
            </p:cNvSpPr>
            <p:nvPr/>
          </p:nvSpPr>
          <p:spPr bwMode="auto">
            <a:xfrm>
              <a:off x="723473" y="-36482"/>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4" name="Freeform 559">
              <a:extLst>
                <a:ext uri="{FF2B5EF4-FFF2-40B4-BE49-F238E27FC236}">
                  <a16:creationId xmlns:a16="http://schemas.microsoft.com/office/drawing/2014/main" id="{CC397596-ECF8-D7DD-BFAB-8FD9DA5EC0C6}"/>
                </a:ext>
              </a:extLst>
            </p:cNvPr>
            <p:cNvSpPr>
              <a:spLocks/>
            </p:cNvSpPr>
            <p:nvPr/>
          </p:nvSpPr>
          <p:spPr bwMode="auto">
            <a:xfrm>
              <a:off x="652105" y="3488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5" name="Oval 560">
              <a:extLst>
                <a:ext uri="{FF2B5EF4-FFF2-40B4-BE49-F238E27FC236}">
                  <a16:creationId xmlns:a16="http://schemas.microsoft.com/office/drawing/2014/main" id="{9923CE1C-CC26-EE18-D8A7-0CA5A31D8D8A}"/>
                </a:ext>
              </a:extLst>
            </p:cNvPr>
            <p:cNvSpPr>
              <a:spLocks noChangeArrowheads="1"/>
            </p:cNvSpPr>
            <p:nvPr/>
          </p:nvSpPr>
          <p:spPr bwMode="auto">
            <a:xfrm>
              <a:off x="582837" y="108352"/>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6" name="Oval 561">
              <a:extLst>
                <a:ext uri="{FF2B5EF4-FFF2-40B4-BE49-F238E27FC236}">
                  <a16:creationId xmlns:a16="http://schemas.microsoft.com/office/drawing/2014/main" id="{CA21DCCD-DC06-816E-D17A-BF2447CC652F}"/>
                </a:ext>
              </a:extLst>
            </p:cNvPr>
            <p:cNvSpPr>
              <a:spLocks noChangeArrowheads="1"/>
            </p:cNvSpPr>
            <p:nvPr/>
          </p:nvSpPr>
          <p:spPr bwMode="auto">
            <a:xfrm>
              <a:off x="511469" y="179719"/>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7" name="Freeform 562">
              <a:extLst>
                <a:ext uri="{FF2B5EF4-FFF2-40B4-BE49-F238E27FC236}">
                  <a16:creationId xmlns:a16="http://schemas.microsoft.com/office/drawing/2014/main" id="{8C34635A-A6DB-861B-9C29-34F49E4AE3DA}"/>
                </a:ext>
              </a:extLst>
            </p:cNvPr>
            <p:cNvSpPr>
              <a:spLocks/>
            </p:cNvSpPr>
            <p:nvPr/>
          </p:nvSpPr>
          <p:spPr bwMode="auto">
            <a:xfrm>
              <a:off x="440102" y="248988"/>
              <a:ext cx="46179"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8" name="Freeform 563">
              <a:extLst>
                <a:ext uri="{FF2B5EF4-FFF2-40B4-BE49-F238E27FC236}">
                  <a16:creationId xmlns:a16="http://schemas.microsoft.com/office/drawing/2014/main" id="{7FCA66D0-1394-45F2-95F0-58288CAAA7E0}"/>
                </a:ext>
              </a:extLst>
            </p:cNvPr>
            <p:cNvSpPr>
              <a:spLocks/>
            </p:cNvSpPr>
            <p:nvPr/>
          </p:nvSpPr>
          <p:spPr bwMode="auto">
            <a:xfrm>
              <a:off x="368734" y="31825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9" name="Freeform 564">
              <a:extLst>
                <a:ext uri="{FF2B5EF4-FFF2-40B4-BE49-F238E27FC236}">
                  <a16:creationId xmlns:a16="http://schemas.microsoft.com/office/drawing/2014/main" id="{544DA716-BC97-208E-91CC-DB72672972EB}"/>
                </a:ext>
              </a:extLst>
            </p:cNvPr>
            <p:cNvSpPr>
              <a:spLocks/>
            </p:cNvSpPr>
            <p:nvPr/>
          </p:nvSpPr>
          <p:spPr bwMode="auto">
            <a:xfrm>
              <a:off x="297367" y="389624"/>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0" name="Freeform 565">
              <a:extLst>
                <a:ext uri="{FF2B5EF4-FFF2-40B4-BE49-F238E27FC236}">
                  <a16:creationId xmlns:a16="http://schemas.microsoft.com/office/drawing/2014/main" id="{61972D82-DF1C-2160-912F-4AB7534D9368}"/>
                </a:ext>
              </a:extLst>
            </p:cNvPr>
            <p:cNvSpPr>
              <a:spLocks/>
            </p:cNvSpPr>
            <p:nvPr/>
          </p:nvSpPr>
          <p:spPr bwMode="auto">
            <a:xfrm>
              <a:off x="225999" y="46099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1" name="Freeform 566">
              <a:extLst>
                <a:ext uri="{FF2B5EF4-FFF2-40B4-BE49-F238E27FC236}">
                  <a16:creationId xmlns:a16="http://schemas.microsoft.com/office/drawing/2014/main" id="{7CC4FAF8-696F-BD86-FEBF-50408A8E911D}"/>
                </a:ext>
              </a:extLst>
            </p:cNvPr>
            <p:cNvSpPr>
              <a:spLocks/>
            </p:cNvSpPr>
            <p:nvPr/>
          </p:nvSpPr>
          <p:spPr bwMode="auto">
            <a:xfrm>
              <a:off x="154631" y="532359"/>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2" name="Freeform 578">
              <a:extLst>
                <a:ext uri="{FF2B5EF4-FFF2-40B4-BE49-F238E27FC236}">
                  <a16:creationId xmlns:a16="http://schemas.microsoft.com/office/drawing/2014/main" id="{F1B8A16F-13E4-0E7A-30C4-0C4C2E0F6401}"/>
                </a:ext>
              </a:extLst>
            </p:cNvPr>
            <p:cNvSpPr>
              <a:spLocks/>
            </p:cNvSpPr>
            <p:nvPr/>
          </p:nvSpPr>
          <p:spPr bwMode="auto">
            <a:xfrm>
              <a:off x="664700" y="-93157"/>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3" name="Freeform 579">
              <a:extLst>
                <a:ext uri="{FF2B5EF4-FFF2-40B4-BE49-F238E27FC236}">
                  <a16:creationId xmlns:a16="http://schemas.microsoft.com/office/drawing/2014/main" id="{84F940FF-6545-A9C1-CFBC-8E109671CC72}"/>
                </a:ext>
              </a:extLst>
            </p:cNvPr>
            <p:cNvSpPr>
              <a:spLocks/>
            </p:cNvSpPr>
            <p:nvPr/>
          </p:nvSpPr>
          <p:spPr bwMode="auto">
            <a:xfrm>
              <a:off x="593332" y="-2388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4" name="Freeform 580">
              <a:extLst>
                <a:ext uri="{FF2B5EF4-FFF2-40B4-BE49-F238E27FC236}">
                  <a16:creationId xmlns:a16="http://schemas.microsoft.com/office/drawing/2014/main" id="{84F6577A-CE83-A445-359C-4DEBA0FA4F63}"/>
                </a:ext>
              </a:extLst>
            </p:cNvPr>
            <p:cNvSpPr>
              <a:spLocks/>
            </p:cNvSpPr>
            <p:nvPr/>
          </p:nvSpPr>
          <p:spPr bwMode="auto">
            <a:xfrm>
              <a:off x="524064" y="47479"/>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5" name="Freeform 581">
              <a:extLst>
                <a:ext uri="{FF2B5EF4-FFF2-40B4-BE49-F238E27FC236}">
                  <a16:creationId xmlns:a16="http://schemas.microsoft.com/office/drawing/2014/main" id="{D02FDF02-834D-D8E1-8893-052203C4CDE3}"/>
                </a:ext>
              </a:extLst>
            </p:cNvPr>
            <p:cNvSpPr>
              <a:spLocks/>
            </p:cNvSpPr>
            <p:nvPr/>
          </p:nvSpPr>
          <p:spPr bwMode="auto">
            <a:xfrm>
              <a:off x="452696" y="11884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6" name="Freeform 582">
              <a:extLst>
                <a:ext uri="{FF2B5EF4-FFF2-40B4-BE49-F238E27FC236}">
                  <a16:creationId xmlns:a16="http://schemas.microsoft.com/office/drawing/2014/main" id="{13EAA7FB-01EB-9D88-4BB2-3FC7DE2B085E}"/>
                </a:ext>
              </a:extLst>
            </p:cNvPr>
            <p:cNvSpPr>
              <a:spLocks/>
            </p:cNvSpPr>
            <p:nvPr/>
          </p:nvSpPr>
          <p:spPr bwMode="auto">
            <a:xfrm>
              <a:off x="381328" y="190214"/>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7" name="Oval 583">
              <a:extLst>
                <a:ext uri="{FF2B5EF4-FFF2-40B4-BE49-F238E27FC236}">
                  <a16:creationId xmlns:a16="http://schemas.microsoft.com/office/drawing/2014/main" id="{0C590E32-F55C-A0E8-E255-E8CC0D7D0FD4}"/>
                </a:ext>
              </a:extLst>
            </p:cNvPr>
            <p:cNvSpPr>
              <a:spLocks noChangeArrowheads="1"/>
            </p:cNvSpPr>
            <p:nvPr/>
          </p:nvSpPr>
          <p:spPr bwMode="auto">
            <a:xfrm>
              <a:off x="312060" y="263681"/>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8" name="Freeform 584">
              <a:extLst>
                <a:ext uri="{FF2B5EF4-FFF2-40B4-BE49-F238E27FC236}">
                  <a16:creationId xmlns:a16="http://schemas.microsoft.com/office/drawing/2014/main" id="{AB3106A1-A1EB-32E2-12D6-1148F7E490CF}"/>
                </a:ext>
              </a:extLst>
            </p:cNvPr>
            <p:cNvSpPr>
              <a:spLocks/>
            </p:cNvSpPr>
            <p:nvPr/>
          </p:nvSpPr>
          <p:spPr bwMode="auto">
            <a:xfrm>
              <a:off x="238593" y="332950"/>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9" name="Freeform 585">
              <a:extLst>
                <a:ext uri="{FF2B5EF4-FFF2-40B4-BE49-F238E27FC236}">
                  <a16:creationId xmlns:a16="http://schemas.microsoft.com/office/drawing/2014/main" id="{C58995F9-1DF5-59A8-05CD-C32061D89A92}"/>
                </a:ext>
              </a:extLst>
            </p:cNvPr>
            <p:cNvSpPr>
              <a:spLocks/>
            </p:cNvSpPr>
            <p:nvPr/>
          </p:nvSpPr>
          <p:spPr bwMode="auto">
            <a:xfrm>
              <a:off x="167226" y="404317"/>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0" name="Freeform 586">
              <a:extLst>
                <a:ext uri="{FF2B5EF4-FFF2-40B4-BE49-F238E27FC236}">
                  <a16:creationId xmlns:a16="http://schemas.microsoft.com/office/drawing/2014/main" id="{D130E0D5-CB64-8E68-48F3-0E35E16CE239}"/>
                </a:ext>
              </a:extLst>
            </p:cNvPr>
            <p:cNvSpPr>
              <a:spLocks/>
            </p:cNvSpPr>
            <p:nvPr/>
          </p:nvSpPr>
          <p:spPr bwMode="auto">
            <a:xfrm>
              <a:off x="97957" y="47358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1" name="Freeform 598">
              <a:extLst>
                <a:ext uri="{FF2B5EF4-FFF2-40B4-BE49-F238E27FC236}">
                  <a16:creationId xmlns:a16="http://schemas.microsoft.com/office/drawing/2014/main" id="{5AB6EAC3-2D12-8AF9-A1D3-73E9F778954E}"/>
                </a:ext>
              </a:extLst>
            </p:cNvPr>
            <p:cNvSpPr>
              <a:spLocks/>
            </p:cNvSpPr>
            <p:nvPr/>
          </p:nvSpPr>
          <p:spPr bwMode="auto">
            <a:xfrm>
              <a:off x="608025" y="-151930"/>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2" name="Freeform 599">
              <a:extLst>
                <a:ext uri="{FF2B5EF4-FFF2-40B4-BE49-F238E27FC236}">
                  <a16:creationId xmlns:a16="http://schemas.microsoft.com/office/drawing/2014/main" id="{2FB12F5A-7A49-CCAF-831F-DDFE99A78D9E}"/>
                </a:ext>
              </a:extLst>
            </p:cNvPr>
            <p:cNvSpPr>
              <a:spLocks/>
            </p:cNvSpPr>
            <p:nvPr/>
          </p:nvSpPr>
          <p:spPr bwMode="auto">
            <a:xfrm>
              <a:off x="536658" y="-80562"/>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3" name="Freeform 600">
              <a:extLst>
                <a:ext uri="{FF2B5EF4-FFF2-40B4-BE49-F238E27FC236}">
                  <a16:creationId xmlns:a16="http://schemas.microsoft.com/office/drawing/2014/main" id="{C5BAE6BC-06D6-9D43-CA2D-329A0E56E3C3}"/>
                </a:ext>
              </a:extLst>
            </p:cNvPr>
            <p:cNvSpPr>
              <a:spLocks/>
            </p:cNvSpPr>
            <p:nvPr/>
          </p:nvSpPr>
          <p:spPr bwMode="auto">
            <a:xfrm>
              <a:off x="465290" y="-919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4" name="Freeform 601">
              <a:extLst>
                <a:ext uri="{FF2B5EF4-FFF2-40B4-BE49-F238E27FC236}">
                  <a16:creationId xmlns:a16="http://schemas.microsoft.com/office/drawing/2014/main" id="{EC221956-795C-63DC-6755-F4A8B21F004C}"/>
                </a:ext>
              </a:extLst>
            </p:cNvPr>
            <p:cNvSpPr>
              <a:spLocks/>
            </p:cNvSpPr>
            <p:nvPr/>
          </p:nvSpPr>
          <p:spPr bwMode="auto">
            <a:xfrm>
              <a:off x="393923" y="62173"/>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5" name="Freeform 602">
              <a:extLst>
                <a:ext uri="{FF2B5EF4-FFF2-40B4-BE49-F238E27FC236}">
                  <a16:creationId xmlns:a16="http://schemas.microsoft.com/office/drawing/2014/main" id="{170C1DB8-070B-54A2-965B-6D6F976DDBC5}"/>
                </a:ext>
              </a:extLst>
            </p:cNvPr>
            <p:cNvSpPr>
              <a:spLocks/>
            </p:cNvSpPr>
            <p:nvPr/>
          </p:nvSpPr>
          <p:spPr bwMode="auto">
            <a:xfrm>
              <a:off x="322555" y="13144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6" name="Oval 603">
              <a:extLst>
                <a:ext uri="{FF2B5EF4-FFF2-40B4-BE49-F238E27FC236}">
                  <a16:creationId xmlns:a16="http://schemas.microsoft.com/office/drawing/2014/main" id="{138571B0-E1B5-DB2C-6850-381106FBC259}"/>
                </a:ext>
              </a:extLst>
            </p:cNvPr>
            <p:cNvSpPr>
              <a:spLocks noChangeArrowheads="1"/>
            </p:cNvSpPr>
            <p:nvPr/>
          </p:nvSpPr>
          <p:spPr bwMode="auto">
            <a:xfrm>
              <a:off x="255386" y="204908"/>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7" name="Oval 604">
              <a:extLst>
                <a:ext uri="{FF2B5EF4-FFF2-40B4-BE49-F238E27FC236}">
                  <a16:creationId xmlns:a16="http://schemas.microsoft.com/office/drawing/2014/main" id="{BE9FE740-50AE-E213-672F-2A61B0BDB65F}"/>
                </a:ext>
              </a:extLst>
            </p:cNvPr>
            <p:cNvSpPr>
              <a:spLocks noChangeArrowheads="1"/>
            </p:cNvSpPr>
            <p:nvPr/>
          </p:nvSpPr>
          <p:spPr bwMode="auto">
            <a:xfrm>
              <a:off x="184018" y="276275"/>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8" name="Freeform 605">
              <a:extLst>
                <a:ext uri="{FF2B5EF4-FFF2-40B4-BE49-F238E27FC236}">
                  <a16:creationId xmlns:a16="http://schemas.microsoft.com/office/drawing/2014/main" id="{8B043478-7512-F76B-35A1-2255DC6C1FBD}"/>
                </a:ext>
              </a:extLst>
            </p:cNvPr>
            <p:cNvSpPr>
              <a:spLocks/>
            </p:cNvSpPr>
            <p:nvPr/>
          </p:nvSpPr>
          <p:spPr bwMode="auto">
            <a:xfrm>
              <a:off x="110552" y="345544"/>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9" name="Freeform 606">
              <a:extLst>
                <a:ext uri="{FF2B5EF4-FFF2-40B4-BE49-F238E27FC236}">
                  <a16:creationId xmlns:a16="http://schemas.microsoft.com/office/drawing/2014/main" id="{1715AC9D-2C64-5185-DD5D-9C9F565C7905}"/>
                </a:ext>
              </a:extLst>
            </p:cNvPr>
            <p:cNvSpPr>
              <a:spLocks/>
            </p:cNvSpPr>
            <p:nvPr/>
          </p:nvSpPr>
          <p:spPr bwMode="auto">
            <a:xfrm>
              <a:off x="39184" y="41691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534"/>
                                        </p:tgtEl>
                                        <p:attrNameLst>
                                          <p:attrName>style.visibility</p:attrName>
                                        </p:attrNameLst>
                                      </p:cBhvr>
                                      <p:to>
                                        <p:strVal val="visible"/>
                                      </p:to>
                                    </p:set>
                                    <p:anim calcmode="lin" valueType="num">
                                      <p:cBhvr additive="base">
                                        <p:cTn id="7" dur="500" fill="hold"/>
                                        <p:tgtEl>
                                          <p:spTgt spid="534"/>
                                        </p:tgtEl>
                                        <p:attrNameLst>
                                          <p:attrName>ppt_x</p:attrName>
                                        </p:attrNameLst>
                                      </p:cBhvr>
                                      <p:tavLst>
                                        <p:tav tm="0">
                                          <p:val>
                                            <p:strVal val="0-#ppt_w/2"/>
                                          </p:val>
                                        </p:tav>
                                        <p:tav tm="100000">
                                          <p:val>
                                            <p:strVal val="#ppt_x"/>
                                          </p:val>
                                        </p:tav>
                                      </p:tavLst>
                                    </p:anim>
                                    <p:anim calcmode="lin" valueType="num">
                                      <p:cBhvr additive="base">
                                        <p:cTn id="8" dur="500" fill="hold"/>
                                        <p:tgtEl>
                                          <p:spTgt spid="534"/>
                                        </p:tgtEl>
                                        <p:attrNameLst>
                                          <p:attrName>ppt_y</p:attrName>
                                        </p:attrNameLst>
                                      </p:cBhvr>
                                      <p:tavLst>
                                        <p:tav tm="0">
                                          <p:val>
                                            <p:strVal val="#ppt_y"/>
                                          </p:val>
                                        </p:tav>
                                        <p:tav tm="100000">
                                          <p:val>
                                            <p:strVal val="#ppt_y"/>
                                          </p:val>
                                        </p:tav>
                                      </p:tavLst>
                                    </p:anim>
                                  </p:childTnLst>
                                </p:cTn>
                              </p:par>
                              <p:par>
                                <p:cTn id="9" presetID="2" presetClass="entr" presetSubtype="9" fill="hold" nodeType="withEffect">
                                  <p:stCondLst>
                                    <p:cond delay="0"/>
                                  </p:stCondLst>
                                  <p:childTnLst>
                                    <p:set>
                                      <p:cBhvr>
                                        <p:cTn id="10" dur="1" fill="hold">
                                          <p:stCondLst>
                                            <p:cond delay="0"/>
                                          </p:stCondLst>
                                        </p:cTn>
                                        <p:tgtEl>
                                          <p:spTgt spid="48"/>
                                        </p:tgtEl>
                                        <p:attrNameLst>
                                          <p:attrName>style.visibility</p:attrName>
                                        </p:attrNameLst>
                                      </p:cBhvr>
                                      <p:to>
                                        <p:strVal val="visible"/>
                                      </p:to>
                                    </p:set>
                                    <p:anim calcmode="lin" valueType="num">
                                      <p:cBhvr additive="base">
                                        <p:cTn id="11" dur="500" fill="hold"/>
                                        <p:tgtEl>
                                          <p:spTgt spid="48"/>
                                        </p:tgtEl>
                                        <p:attrNameLst>
                                          <p:attrName>ppt_x</p:attrName>
                                        </p:attrNameLst>
                                      </p:cBhvr>
                                      <p:tavLst>
                                        <p:tav tm="0">
                                          <p:val>
                                            <p:strVal val="0-#ppt_w/2"/>
                                          </p:val>
                                        </p:tav>
                                        <p:tav tm="100000">
                                          <p:val>
                                            <p:strVal val="#ppt_x"/>
                                          </p:val>
                                        </p:tav>
                                      </p:tavLst>
                                    </p:anim>
                                    <p:anim calcmode="lin" valueType="num">
                                      <p:cBhvr additive="base">
                                        <p:cTn id="12" dur="500" fill="hold"/>
                                        <p:tgtEl>
                                          <p:spTgt spid="48"/>
                                        </p:tgtEl>
                                        <p:attrNameLst>
                                          <p:attrName>ppt_y</p:attrName>
                                        </p:attrNameLst>
                                      </p:cBhvr>
                                      <p:tavLst>
                                        <p:tav tm="0">
                                          <p:val>
                                            <p:strVal val="0-#ppt_h/2"/>
                                          </p:val>
                                        </p:tav>
                                        <p:tav tm="100000">
                                          <p:val>
                                            <p:strVal val="#ppt_y"/>
                                          </p:val>
                                        </p:tav>
                                      </p:tavLst>
                                    </p:anim>
                                  </p:childTnLst>
                                </p:cTn>
                              </p:par>
                              <p:par>
                                <p:cTn id="13" presetID="2" presetClass="entr" presetSubtype="6" fill="hold" nodeType="withEffect">
                                  <p:stCondLst>
                                    <p:cond delay="0"/>
                                  </p:stCondLst>
                                  <p:childTnLst>
                                    <p:set>
                                      <p:cBhvr>
                                        <p:cTn id="14" dur="1" fill="hold">
                                          <p:stCondLst>
                                            <p:cond delay="0"/>
                                          </p:stCondLst>
                                        </p:cTn>
                                        <p:tgtEl>
                                          <p:spTgt spid="652"/>
                                        </p:tgtEl>
                                        <p:attrNameLst>
                                          <p:attrName>style.visibility</p:attrName>
                                        </p:attrNameLst>
                                      </p:cBhvr>
                                      <p:to>
                                        <p:strVal val="visible"/>
                                      </p:to>
                                    </p:set>
                                    <p:anim calcmode="lin" valueType="num">
                                      <p:cBhvr additive="base">
                                        <p:cTn id="15" dur="500" fill="hold"/>
                                        <p:tgtEl>
                                          <p:spTgt spid="652"/>
                                        </p:tgtEl>
                                        <p:attrNameLst>
                                          <p:attrName>ppt_x</p:attrName>
                                        </p:attrNameLst>
                                      </p:cBhvr>
                                      <p:tavLst>
                                        <p:tav tm="0">
                                          <p:val>
                                            <p:strVal val="1+#ppt_w/2"/>
                                          </p:val>
                                        </p:tav>
                                        <p:tav tm="100000">
                                          <p:val>
                                            <p:strVal val="#ppt_x"/>
                                          </p:val>
                                        </p:tav>
                                      </p:tavLst>
                                    </p:anim>
                                    <p:anim calcmode="lin" valueType="num">
                                      <p:cBhvr additive="base">
                                        <p:cTn id="16" dur="500" fill="hold"/>
                                        <p:tgtEl>
                                          <p:spTgt spid="65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4" grpId="0" animBg="1"/>
    </p:bld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userDrawn="1">
  <p:cSld name="TITLE_ONLY">
    <p:spTree>
      <p:nvGrpSpPr>
        <p:cNvPr id="1" name="Shape 59"/>
        <p:cNvGrpSpPr/>
        <p:nvPr/>
      </p:nvGrpSpPr>
      <p:grpSpPr>
        <a:xfrm>
          <a:off x="0" y="0"/>
          <a:ext cx="0" cy="0"/>
          <a:chOff x="0" y="0"/>
          <a:chExt cx="0" cy="0"/>
        </a:xfrm>
      </p:grpSpPr>
      <p:sp>
        <p:nvSpPr>
          <p:cNvPr id="2" name="Google Shape;15;p16">
            <a:extLst>
              <a:ext uri="{FF2B5EF4-FFF2-40B4-BE49-F238E27FC236}">
                <a16:creationId xmlns:a16="http://schemas.microsoft.com/office/drawing/2014/main" id="{11AA3C7D-7CE8-40C4-CB27-634D521DBE90}"/>
              </a:ext>
            </a:extLst>
          </p:cNvPr>
          <p:cNvSpPr txBox="1">
            <a:spLocks noGrp="1"/>
          </p:cNvSpPr>
          <p:nvPr>
            <p:ph type="title"/>
          </p:nvPr>
        </p:nvSpPr>
        <p:spPr>
          <a:xfrm>
            <a:off x="723900" y="552449"/>
            <a:ext cx="7696200" cy="639388"/>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sz="3400" b="0">
                <a:solidFill>
                  <a:schemeClr val="tx1"/>
                </a:solidFill>
                <a:latin typeface="Poppins ExtraBold" panose="00000900000000000000" pitchFamily="2" charset="0"/>
                <a:cs typeface="Poppins ExtraBold" panose="00000900000000000000" pitchFamily="2"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2" name="Freeform 881">
            <a:extLst>
              <a:ext uri="{FF2B5EF4-FFF2-40B4-BE49-F238E27FC236}">
                <a16:creationId xmlns:a16="http://schemas.microsoft.com/office/drawing/2014/main" id="{19A0085F-6F17-AF39-B504-CDC88FE6E004}"/>
              </a:ext>
            </a:extLst>
          </p:cNvPr>
          <p:cNvSpPr>
            <a:spLocks/>
          </p:cNvSpPr>
          <p:nvPr userDrawn="1"/>
        </p:nvSpPr>
        <p:spPr bwMode="auto">
          <a:xfrm>
            <a:off x="8420420" y="4398962"/>
            <a:ext cx="740964" cy="740964"/>
          </a:xfrm>
          <a:custGeom>
            <a:avLst/>
            <a:gdLst>
              <a:gd name="T0" fmla="*/ 16944 w 16944"/>
              <a:gd name="T1" fmla="*/ 0 h 16944"/>
              <a:gd name="T2" fmla="*/ 16944 w 16944"/>
              <a:gd name="T3" fmla="*/ 16944 h 16944"/>
              <a:gd name="T4" fmla="*/ 0 w 16944"/>
              <a:gd name="T5" fmla="*/ 16944 h 16944"/>
              <a:gd name="T6" fmla="*/ 0 w 16944"/>
              <a:gd name="T7" fmla="*/ 12436 h 16944"/>
              <a:gd name="T8" fmla="*/ 12435 w 16944"/>
              <a:gd name="T9" fmla="*/ 0 h 16944"/>
              <a:gd name="T10" fmla="*/ 16944 w 16944"/>
              <a:gd name="T11" fmla="*/ 0 h 16944"/>
            </a:gdLst>
            <a:ahLst/>
            <a:cxnLst>
              <a:cxn ang="0">
                <a:pos x="T0" y="T1"/>
              </a:cxn>
              <a:cxn ang="0">
                <a:pos x="T2" y="T3"/>
              </a:cxn>
              <a:cxn ang="0">
                <a:pos x="T4" y="T5"/>
              </a:cxn>
              <a:cxn ang="0">
                <a:pos x="T6" y="T7"/>
              </a:cxn>
              <a:cxn ang="0">
                <a:pos x="T8" y="T9"/>
              </a:cxn>
              <a:cxn ang="0">
                <a:pos x="T10" y="T11"/>
              </a:cxn>
            </a:cxnLst>
            <a:rect l="0" t="0" r="r" b="b"/>
            <a:pathLst>
              <a:path w="16944" h="16944">
                <a:moveTo>
                  <a:pt x="16944" y="0"/>
                </a:moveTo>
                <a:lnTo>
                  <a:pt x="16944" y="16944"/>
                </a:lnTo>
                <a:lnTo>
                  <a:pt x="0" y="16944"/>
                </a:lnTo>
                <a:lnTo>
                  <a:pt x="0" y="12436"/>
                </a:lnTo>
                <a:cubicBezTo>
                  <a:pt x="0" y="5568"/>
                  <a:pt x="5567" y="0"/>
                  <a:pt x="12435" y="0"/>
                </a:cubicBezTo>
                <a:lnTo>
                  <a:pt x="16944" y="0"/>
                </a:lnTo>
                <a:close/>
              </a:path>
            </a:pathLst>
          </a:custGeom>
          <a:solidFill>
            <a:schemeClr val="bg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nvGrpSpPr>
          <p:cNvPr id="527" name="Grupo 526">
            <a:extLst>
              <a:ext uri="{FF2B5EF4-FFF2-40B4-BE49-F238E27FC236}">
                <a16:creationId xmlns:a16="http://schemas.microsoft.com/office/drawing/2014/main" id="{1869F9B1-3ADF-9A7B-16E8-991F96655B9E}"/>
              </a:ext>
            </a:extLst>
          </p:cNvPr>
          <p:cNvGrpSpPr/>
          <p:nvPr userDrawn="1"/>
        </p:nvGrpSpPr>
        <p:grpSpPr>
          <a:xfrm>
            <a:off x="-426172" y="4245886"/>
            <a:ext cx="1507863" cy="1510278"/>
            <a:chOff x="39184" y="-151930"/>
            <a:chExt cx="1309806" cy="1311904"/>
          </a:xfrm>
        </p:grpSpPr>
        <p:sp>
          <p:nvSpPr>
            <p:cNvPr id="528" name="Oval 357">
              <a:extLst>
                <a:ext uri="{FF2B5EF4-FFF2-40B4-BE49-F238E27FC236}">
                  <a16:creationId xmlns:a16="http://schemas.microsoft.com/office/drawing/2014/main" id="{8979EFC8-D0C4-D8B8-180B-E170DABE422F}"/>
                </a:ext>
              </a:extLst>
            </p:cNvPr>
            <p:cNvSpPr>
              <a:spLocks noChangeArrowheads="1"/>
            </p:cNvSpPr>
            <p:nvPr/>
          </p:nvSpPr>
          <p:spPr bwMode="auto">
            <a:xfrm>
              <a:off x="1304909" y="544953"/>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9" name="Freeform 358">
              <a:extLst>
                <a:ext uri="{FF2B5EF4-FFF2-40B4-BE49-F238E27FC236}">
                  <a16:creationId xmlns:a16="http://schemas.microsoft.com/office/drawing/2014/main" id="{BC628214-81A8-5FAD-1328-967F8906DEF0}"/>
                </a:ext>
              </a:extLst>
            </p:cNvPr>
            <p:cNvSpPr>
              <a:spLocks/>
            </p:cNvSpPr>
            <p:nvPr/>
          </p:nvSpPr>
          <p:spPr bwMode="auto">
            <a:xfrm>
              <a:off x="1231442" y="614221"/>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0" name="Freeform 359">
              <a:extLst>
                <a:ext uri="{FF2B5EF4-FFF2-40B4-BE49-F238E27FC236}">
                  <a16:creationId xmlns:a16="http://schemas.microsoft.com/office/drawing/2014/main" id="{D53C56D0-7AE0-AA2D-E652-58154AF56E04}"/>
                </a:ext>
              </a:extLst>
            </p:cNvPr>
            <p:cNvSpPr>
              <a:spLocks/>
            </p:cNvSpPr>
            <p:nvPr/>
          </p:nvSpPr>
          <p:spPr bwMode="auto">
            <a:xfrm>
              <a:off x="1160075" y="685588"/>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1" name="Freeform 360">
              <a:extLst>
                <a:ext uri="{FF2B5EF4-FFF2-40B4-BE49-F238E27FC236}">
                  <a16:creationId xmlns:a16="http://schemas.microsoft.com/office/drawing/2014/main" id="{95D2062E-CE2C-7BBC-EC07-A94A9E4CFB6E}"/>
                </a:ext>
              </a:extLst>
            </p:cNvPr>
            <p:cNvSpPr>
              <a:spLocks/>
            </p:cNvSpPr>
            <p:nvPr/>
          </p:nvSpPr>
          <p:spPr bwMode="auto">
            <a:xfrm>
              <a:off x="1088707" y="756956"/>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3" name="Freeform 361">
              <a:extLst>
                <a:ext uri="{FF2B5EF4-FFF2-40B4-BE49-F238E27FC236}">
                  <a16:creationId xmlns:a16="http://schemas.microsoft.com/office/drawing/2014/main" id="{ADDE6A18-C241-1683-833A-E6B85717927C}"/>
                </a:ext>
              </a:extLst>
            </p:cNvPr>
            <p:cNvSpPr>
              <a:spLocks/>
            </p:cNvSpPr>
            <p:nvPr/>
          </p:nvSpPr>
          <p:spPr bwMode="auto">
            <a:xfrm>
              <a:off x="1019439" y="828324"/>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4" name="Freeform 362">
              <a:extLst>
                <a:ext uri="{FF2B5EF4-FFF2-40B4-BE49-F238E27FC236}">
                  <a16:creationId xmlns:a16="http://schemas.microsoft.com/office/drawing/2014/main" id="{772B71ED-74F0-E6CB-845F-0A1411CEFDB0}"/>
                </a:ext>
              </a:extLst>
            </p:cNvPr>
            <p:cNvSpPr>
              <a:spLocks/>
            </p:cNvSpPr>
            <p:nvPr/>
          </p:nvSpPr>
          <p:spPr bwMode="auto">
            <a:xfrm>
              <a:off x="948072" y="899691"/>
              <a:ext cx="482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5" name="Freeform 363">
              <a:extLst>
                <a:ext uri="{FF2B5EF4-FFF2-40B4-BE49-F238E27FC236}">
                  <a16:creationId xmlns:a16="http://schemas.microsoft.com/office/drawing/2014/main" id="{4E4856D8-5526-B5D6-9857-7AC9276ECC7D}"/>
                </a:ext>
              </a:extLst>
            </p:cNvPr>
            <p:cNvSpPr>
              <a:spLocks/>
            </p:cNvSpPr>
            <p:nvPr/>
          </p:nvSpPr>
          <p:spPr bwMode="auto">
            <a:xfrm>
              <a:off x="876704" y="968960"/>
              <a:ext cx="48279" cy="48279"/>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6" name="Freeform 364">
              <a:extLst>
                <a:ext uri="{FF2B5EF4-FFF2-40B4-BE49-F238E27FC236}">
                  <a16:creationId xmlns:a16="http://schemas.microsoft.com/office/drawing/2014/main" id="{9A2663BE-EA30-0045-D357-2D55EF052473}"/>
                </a:ext>
              </a:extLst>
            </p:cNvPr>
            <p:cNvSpPr>
              <a:spLocks/>
            </p:cNvSpPr>
            <p:nvPr/>
          </p:nvSpPr>
          <p:spPr bwMode="auto">
            <a:xfrm>
              <a:off x="805336" y="1040328"/>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7" name="Freeform 365">
              <a:extLst>
                <a:ext uri="{FF2B5EF4-FFF2-40B4-BE49-F238E27FC236}">
                  <a16:creationId xmlns:a16="http://schemas.microsoft.com/office/drawing/2014/main" id="{4FCC8A8A-B25D-7594-007B-38EE055B6C2C}"/>
                </a:ext>
              </a:extLst>
            </p:cNvPr>
            <p:cNvSpPr>
              <a:spLocks/>
            </p:cNvSpPr>
            <p:nvPr/>
          </p:nvSpPr>
          <p:spPr bwMode="auto">
            <a:xfrm>
              <a:off x="733969" y="1111695"/>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8" name="Freeform 377">
              <a:extLst>
                <a:ext uri="{FF2B5EF4-FFF2-40B4-BE49-F238E27FC236}">
                  <a16:creationId xmlns:a16="http://schemas.microsoft.com/office/drawing/2014/main" id="{50A22E7E-9930-E406-375C-67F7A7C038BE}"/>
                </a:ext>
              </a:extLst>
            </p:cNvPr>
            <p:cNvSpPr>
              <a:spLocks/>
            </p:cNvSpPr>
            <p:nvPr/>
          </p:nvSpPr>
          <p:spPr bwMode="auto">
            <a:xfrm>
              <a:off x="1244036" y="48618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9" name="Freeform 378">
              <a:extLst>
                <a:ext uri="{FF2B5EF4-FFF2-40B4-BE49-F238E27FC236}">
                  <a16:creationId xmlns:a16="http://schemas.microsoft.com/office/drawing/2014/main" id="{0046D750-28F6-20C6-286A-F6B8BD3EF616}"/>
                </a:ext>
              </a:extLst>
            </p:cNvPr>
            <p:cNvSpPr>
              <a:spLocks/>
            </p:cNvSpPr>
            <p:nvPr/>
          </p:nvSpPr>
          <p:spPr bwMode="auto">
            <a:xfrm>
              <a:off x="1174769" y="557547"/>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0" name="Oval 379">
              <a:extLst>
                <a:ext uri="{FF2B5EF4-FFF2-40B4-BE49-F238E27FC236}">
                  <a16:creationId xmlns:a16="http://schemas.microsoft.com/office/drawing/2014/main" id="{7E35E656-5525-3E38-0E92-CE977EF74BDA}"/>
                </a:ext>
              </a:extLst>
            </p:cNvPr>
            <p:cNvSpPr>
              <a:spLocks noChangeArrowheads="1"/>
            </p:cNvSpPr>
            <p:nvPr/>
          </p:nvSpPr>
          <p:spPr bwMode="auto">
            <a:xfrm>
              <a:off x="1105499" y="628915"/>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1" name="Oval 380">
              <a:extLst>
                <a:ext uri="{FF2B5EF4-FFF2-40B4-BE49-F238E27FC236}">
                  <a16:creationId xmlns:a16="http://schemas.microsoft.com/office/drawing/2014/main" id="{4A31D876-A2AC-C81E-0DF2-7A0E38F4AE46}"/>
                </a:ext>
              </a:extLst>
            </p:cNvPr>
            <p:cNvSpPr>
              <a:spLocks noChangeArrowheads="1"/>
            </p:cNvSpPr>
            <p:nvPr/>
          </p:nvSpPr>
          <p:spPr bwMode="auto">
            <a:xfrm>
              <a:off x="1034132" y="700282"/>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2" name="Freeform 381">
              <a:extLst>
                <a:ext uri="{FF2B5EF4-FFF2-40B4-BE49-F238E27FC236}">
                  <a16:creationId xmlns:a16="http://schemas.microsoft.com/office/drawing/2014/main" id="{121EF516-8534-325E-0168-851A48A93BCB}"/>
                </a:ext>
              </a:extLst>
            </p:cNvPr>
            <p:cNvSpPr>
              <a:spLocks/>
            </p:cNvSpPr>
            <p:nvPr/>
          </p:nvSpPr>
          <p:spPr bwMode="auto">
            <a:xfrm>
              <a:off x="960666" y="76955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3" name="Freeform 382">
              <a:extLst>
                <a:ext uri="{FF2B5EF4-FFF2-40B4-BE49-F238E27FC236}">
                  <a16:creationId xmlns:a16="http://schemas.microsoft.com/office/drawing/2014/main" id="{06518848-CA3D-7D1F-A6F6-8C29A7067F6B}"/>
                </a:ext>
              </a:extLst>
            </p:cNvPr>
            <p:cNvSpPr>
              <a:spLocks/>
            </p:cNvSpPr>
            <p:nvPr/>
          </p:nvSpPr>
          <p:spPr bwMode="auto">
            <a:xfrm>
              <a:off x="889298" y="840918"/>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4" name="Freeform 383">
              <a:extLst>
                <a:ext uri="{FF2B5EF4-FFF2-40B4-BE49-F238E27FC236}">
                  <a16:creationId xmlns:a16="http://schemas.microsoft.com/office/drawing/2014/main" id="{078137A6-4B96-3E12-AB2F-12AD85513AE2}"/>
                </a:ext>
              </a:extLst>
            </p:cNvPr>
            <p:cNvSpPr>
              <a:spLocks/>
            </p:cNvSpPr>
            <p:nvPr/>
          </p:nvSpPr>
          <p:spPr bwMode="auto">
            <a:xfrm>
              <a:off x="817931" y="912285"/>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5" name="Freeform 384">
              <a:extLst>
                <a:ext uri="{FF2B5EF4-FFF2-40B4-BE49-F238E27FC236}">
                  <a16:creationId xmlns:a16="http://schemas.microsoft.com/office/drawing/2014/main" id="{0885CF06-6312-26E7-AA43-4B5123309505}"/>
                </a:ext>
              </a:extLst>
            </p:cNvPr>
            <p:cNvSpPr>
              <a:spLocks/>
            </p:cNvSpPr>
            <p:nvPr/>
          </p:nvSpPr>
          <p:spPr bwMode="auto">
            <a:xfrm>
              <a:off x="748662" y="983653"/>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6" name="Freeform 385">
              <a:extLst>
                <a:ext uri="{FF2B5EF4-FFF2-40B4-BE49-F238E27FC236}">
                  <a16:creationId xmlns:a16="http://schemas.microsoft.com/office/drawing/2014/main" id="{84030195-0568-2F3D-6247-F1E79E79246B}"/>
                </a:ext>
              </a:extLst>
            </p:cNvPr>
            <p:cNvSpPr>
              <a:spLocks/>
            </p:cNvSpPr>
            <p:nvPr/>
          </p:nvSpPr>
          <p:spPr bwMode="auto">
            <a:xfrm>
              <a:off x="677294" y="1052922"/>
              <a:ext cx="46179" cy="48279"/>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7" name="Freeform 397">
              <a:extLst>
                <a:ext uri="{FF2B5EF4-FFF2-40B4-BE49-F238E27FC236}">
                  <a16:creationId xmlns:a16="http://schemas.microsoft.com/office/drawing/2014/main" id="{B094E0A9-5A91-2764-64AB-703E5A947F55}"/>
                </a:ext>
              </a:extLst>
            </p:cNvPr>
            <p:cNvSpPr>
              <a:spLocks/>
            </p:cNvSpPr>
            <p:nvPr/>
          </p:nvSpPr>
          <p:spPr bwMode="auto">
            <a:xfrm>
              <a:off x="1187363" y="427407"/>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8" name="Freeform 398">
              <a:extLst>
                <a:ext uri="{FF2B5EF4-FFF2-40B4-BE49-F238E27FC236}">
                  <a16:creationId xmlns:a16="http://schemas.microsoft.com/office/drawing/2014/main" id="{B55678C8-684E-F5C6-6640-4A1295A7EBB9}"/>
                </a:ext>
              </a:extLst>
            </p:cNvPr>
            <p:cNvSpPr>
              <a:spLocks/>
            </p:cNvSpPr>
            <p:nvPr/>
          </p:nvSpPr>
          <p:spPr bwMode="auto">
            <a:xfrm>
              <a:off x="1115995" y="498774"/>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9" name="Oval 399">
              <a:extLst>
                <a:ext uri="{FF2B5EF4-FFF2-40B4-BE49-F238E27FC236}">
                  <a16:creationId xmlns:a16="http://schemas.microsoft.com/office/drawing/2014/main" id="{D909CDCB-258A-3C8D-946B-628502F33C0D}"/>
                </a:ext>
              </a:extLst>
            </p:cNvPr>
            <p:cNvSpPr>
              <a:spLocks noChangeArrowheads="1"/>
            </p:cNvSpPr>
            <p:nvPr/>
          </p:nvSpPr>
          <p:spPr bwMode="auto">
            <a:xfrm>
              <a:off x="1046726" y="572240"/>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0" name="Oval 400">
              <a:extLst>
                <a:ext uri="{FF2B5EF4-FFF2-40B4-BE49-F238E27FC236}">
                  <a16:creationId xmlns:a16="http://schemas.microsoft.com/office/drawing/2014/main" id="{BC8ABB09-CDDE-54F7-D1E0-2009CEA9FA9F}"/>
                </a:ext>
              </a:extLst>
            </p:cNvPr>
            <p:cNvSpPr>
              <a:spLocks noChangeArrowheads="1"/>
            </p:cNvSpPr>
            <p:nvPr/>
          </p:nvSpPr>
          <p:spPr bwMode="auto">
            <a:xfrm>
              <a:off x="975359" y="643608"/>
              <a:ext cx="44081"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1" name="Freeform 401">
              <a:extLst>
                <a:ext uri="{FF2B5EF4-FFF2-40B4-BE49-F238E27FC236}">
                  <a16:creationId xmlns:a16="http://schemas.microsoft.com/office/drawing/2014/main" id="{15BACB2F-3812-F13F-1134-A9FFD7C3867B}"/>
                </a:ext>
              </a:extLst>
            </p:cNvPr>
            <p:cNvSpPr>
              <a:spLocks/>
            </p:cNvSpPr>
            <p:nvPr/>
          </p:nvSpPr>
          <p:spPr bwMode="auto">
            <a:xfrm>
              <a:off x="901893" y="710777"/>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2" name="Freeform 402">
              <a:extLst>
                <a:ext uri="{FF2B5EF4-FFF2-40B4-BE49-F238E27FC236}">
                  <a16:creationId xmlns:a16="http://schemas.microsoft.com/office/drawing/2014/main" id="{450B0BA5-5444-7755-5798-C11E6A526C27}"/>
                </a:ext>
              </a:extLst>
            </p:cNvPr>
            <p:cNvSpPr>
              <a:spLocks/>
            </p:cNvSpPr>
            <p:nvPr/>
          </p:nvSpPr>
          <p:spPr bwMode="auto">
            <a:xfrm>
              <a:off x="832623" y="782145"/>
              <a:ext cx="461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3" name="Freeform 403">
              <a:extLst>
                <a:ext uri="{FF2B5EF4-FFF2-40B4-BE49-F238E27FC236}">
                  <a16:creationId xmlns:a16="http://schemas.microsoft.com/office/drawing/2014/main" id="{6D6620AA-F76E-CDF6-6143-7AEB2FEA409E}"/>
                </a:ext>
              </a:extLst>
            </p:cNvPr>
            <p:cNvSpPr>
              <a:spLocks/>
            </p:cNvSpPr>
            <p:nvPr/>
          </p:nvSpPr>
          <p:spPr bwMode="auto">
            <a:xfrm>
              <a:off x="761256" y="853512"/>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4" name="Freeform 404">
              <a:extLst>
                <a:ext uri="{FF2B5EF4-FFF2-40B4-BE49-F238E27FC236}">
                  <a16:creationId xmlns:a16="http://schemas.microsoft.com/office/drawing/2014/main" id="{145E18E2-3389-BCF6-87F2-08A42442C16D}"/>
                </a:ext>
              </a:extLst>
            </p:cNvPr>
            <p:cNvSpPr>
              <a:spLocks/>
            </p:cNvSpPr>
            <p:nvPr/>
          </p:nvSpPr>
          <p:spPr bwMode="auto">
            <a:xfrm>
              <a:off x="689888" y="924880"/>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5" name="Freeform 405">
              <a:extLst>
                <a:ext uri="{FF2B5EF4-FFF2-40B4-BE49-F238E27FC236}">
                  <a16:creationId xmlns:a16="http://schemas.microsoft.com/office/drawing/2014/main" id="{80E51BD7-D2A3-97D9-BFE1-10E090452DFC}"/>
                </a:ext>
              </a:extLst>
            </p:cNvPr>
            <p:cNvSpPr>
              <a:spLocks/>
            </p:cNvSpPr>
            <p:nvPr/>
          </p:nvSpPr>
          <p:spPr bwMode="auto">
            <a:xfrm>
              <a:off x="618521" y="996247"/>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6" name="Freeform 418">
              <a:extLst>
                <a:ext uri="{FF2B5EF4-FFF2-40B4-BE49-F238E27FC236}">
                  <a16:creationId xmlns:a16="http://schemas.microsoft.com/office/drawing/2014/main" id="{3D9B68C3-3FD3-A586-5B1D-39764E804CC8}"/>
                </a:ext>
              </a:extLst>
            </p:cNvPr>
            <p:cNvSpPr>
              <a:spLocks/>
            </p:cNvSpPr>
            <p:nvPr/>
          </p:nvSpPr>
          <p:spPr bwMode="auto">
            <a:xfrm>
              <a:off x="1128589" y="370732"/>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7" name="Freeform 419">
              <a:extLst>
                <a:ext uri="{FF2B5EF4-FFF2-40B4-BE49-F238E27FC236}">
                  <a16:creationId xmlns:a16="http://schemas.microsoft.com/office/drawing/2014/main" id="{0CAE32DB-2584-E03B-AB38-94B59CD16DE2}"/>
                </a:ext>
              </a:extLst>
            </p:cNvPr>
            <p:cNvSpPr>
              <a:spLocks/>
            </p:cNvSpPr>
            <p:nvPr/>
          </p:nvSpPr>
          <p:spPr bwMode="auto">
            <a:xfrm>
              <a:off x="1057221" y="44000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8" name="Freeform 420">
              <a:extLst>
                <a:ext uri="{FF2B5EF4-FFF2-40B4-BE49-F238E27FC236}">
                  <a16:creationId xmlns:a16="http://schemas.microsoft.com/office/drawing/2014/main" id="{E04F34B5-5CF5-D465-525C-33CBAEBCFBD2}"/>
                </a:ext>
              </a:extLst>
            </p:cNvPr>
            <p:cNvSpPr>
              <a:spLocks/>
            </p:cNvSpPr>
            <p:nvPr/>
          </p:nvSpPr>
          <p:spPr bwMode="auto">
            <a:xfrm>
              <a:off x="985854" y="51136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9" name="Freeform 421">
              <a:extLst>
                <a:ext uri="{FF2B5EF4-FFF2-40B4-BE49-F238E27FC236}">
                  <a16:creationId xmlns:a16="http://schemas.microsoft.com/office/drawing/2014/main" id="{E3751F14-86F8-D264-8B64-93FB2473BBCF}"/>
                </a:ext>
              </a:extLst>
            </p:cNvPr>
            <p:cNvSpPr>
              <a:spLocks/>
            </p:cNvSpPr>
            <p:nvPr/>
          </p:nvSpPr>
          <p:spPr bwMode="auto">
            <a:xfrm>
              <a:off x="916585" y="58273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0" name="Freeform 422">
              <a:extLst>
                <a:ext uri="{FF2B5EF4-FFF2-40B4-BE49-F238E27FC236}">
                  <a16:creationId xmlns:a16="http://schemas.microsoft.com/office/drawing/2014/main" id="{C47BA99D-6809-CA98-3B92-0EB8356FEEE3}"/>
                </a:ext>
              </a:extLst>
            </p:cNvPr>
            <p:cNvSpPr>
              <a:spLocks/>
            </p:cNvSpPr>
            <p:nvPr/>
          </p:nvSpPr>
          <p:spPr bwMode="auto">
            <a:xfrm>
              <a:off x="845218" y="654104"/>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1" name="Oval 423">
              <a:extLst>
                <a:ext uri="{FF2B5EF4-FFF2-40B4-BE49-F238E27FC236}">
                  <a16:creationId xmlns:a16="http://schemas.microsoft.com/office/drawing/2014/main" id="{43C6E3B0-9A12-7B28-6457-81C83DC4C0E0}"/>
                </a:ext>
              </a:extLst>
            </p:cNvPr>
            <p:cNvSpPr>
              <a:spLocks noChangeArrowheads="1"/>
            </p:cNvSpPr>
            <p:nvPr/>
          </p:nvSpPr>
          <p:spPr bwMode="auto">
            <a:xfrm>
              <a:off x="775949" y="727570"/>
              <a:ext cx="44080"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2" name="Freeform 424">
              <a:extLst>
                <a:ext uri="{FF2B5EF4-FFF2-40B4-BE49-F238E27FC236}">
                  <a16:creationId xmlns:a16="http://schemas.microsoft.com/office/drawing/2014/main" id="{0AF53616-29B2-2334-72DC-B53DAB1D8553}"/>
                </a:ext>
              </a:extLst>
            </p:cNvPr>
            <p:cNvSpPr>
              <a:spLocks/>
            </p:cNvSpPr>
            <p:nvPr/>
          </p:nvSpPr>
          <p:spPr bwMode="auto">
            <a:xfrm>
              <a:off x="702483" y="796839"/>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3" name="Freeform 425">
              <a:extLst>
                <a:ext uri="{FF2B5EF4-FFF2-40B4-BE49-F238E27FC236}">
                  <a16:creationId xmlns:a16="http://schemas.microsoft.com/office/drawing/2014/main" id="{08FCCDB5-5B3D-02FB-2BEB-167BBA8243D9}"/>
                </a:ext>
              </a:extLst>
            </p:cNvPr>
            <p:cNvSpPr>
              <a:spLocks/>
            </p:cNvSpPr>
            <p:nvPr/>
          </p:nvSpPr>
          <p:spPr bwMode="auto">
            <a:xfrm>
              <a:off x="631115" y="86610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4" name="Freeform 426">
              <a:extLst>
                <a:ext uri="{FF2B5EF4-FFF2-40B4-BE49-F238E27FC236}">
                  <a16:creationId xmlns:a16="http://schemas.microsoft.com/office/drawing/2014/main" id="{997492CD-CDE7-427A-A7D2-29C42ADA9856}"/>
                </a:ext>
              </a:extLst>
            </p:cNvPr>
            <p:cNvSpPr>
              <a:spLocks/>
            </p:cNvSpPr>
            <p:nvPr/>
          </p:nvSpPr>
          <p:spPr bwMode="auto">
            <a:xfrm>
              <a:off x="559747" y="93747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5" name="Freeform 438">
              <a:extLst>
                <a:ext uri="{FF2B5EF4-FFF2-40B4-BE49-F238E27FC236}">
                  <a16:creationId xmlns:a16="http://schemas.microsoft.com/office/drawing/2014/main" id="{096FDB70-8DCC-F85B-8201-835225BC2065}"/>
                </a:ext>
              </a:extLst>
            </p:cNvPr>
            <p:cNvSpPr>
              <a:spLocks/>
            </p:cNvSpPr>
            <p:nvPr/>
          </p:nvSpPr>
          <p:spPr bwMode="auto">
            <a:xfrm>
              <a:off x="1071915" y="311959"/>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6" name="Freeform 439">
              <a:extLst>
                <a:ext uri="{FF2B5EF4-FFF2-40B4-BE49-F238E27FC236}">
                  <a16:creationId xmlns:a16="http://schemas.microsoft.com/office/drawing/2014/main" id="{253D3263-DBDE-D308-C9A0-0130AF8977BC}"/>
                </a:ext>
              </a:extLst>
            </p:cNvPr>
            <p:cNvSpPr>
              <a:spLocks/>
            </p:cNvSpPr>
            <p:nvPr/>
          </p:nvSpPr>
          <p:spPr bwMode="auto">
            <a:xfrm>
              <a:off x="1000547" y="383327"/>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7" name="Freeform 440">
              <a:extLst>
                <a:ext uri="{FF2B5EF4-FFF2-40B4-BE49-F238E27FC236}">
                  <a16:creationId xmlns:a16="http://schemas.microsoft.com/office/drawing/2014/main" id="{78FD1FFA-9EBC-509B-16E6-71B81F506B06}"/>
                </a:ext>
              </a:extLst>
            </p:cNvPr>
            <p:cNvSpPr>
              <a:spLocks/>
            </p:cNvSpPr>
            <p:nvPr/>
          </p:nvSpPr>
          <p:spPr bwMode="auto">
            <a:xfrm>
              <a:off x="929180" y="454694"/>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8" name="Freeform 441">
              <a:extLst>
                <a:ext uri="{FF2B5EF4-FFF2-40B4-BE49-F238E27FC236}">
                  <a16:creationId xmlns:a16="http://schemas.microsoft.com/office/drawing/2014/main" id="{0740672F-7424-2316-DE4C-39FF6C9763F2}"/>
                </a:ext>
              </a:extLst>
            </p:cNvPr>
            <p:cNvSpPr>
              <a:spLocks/>
            </p:cNvSpPr>
            <p:nvPr/>
          </p:nvSpPr>
          <p:spPr bwMode="auto">
            <a:xfrm>
              <a:off x="857812" y="523963"/>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9" name="Freeform 442">
              <a:extLst>
                <a:ext uri="{FF2B5EF4-FFF2-40B4-BE49-F238E27FC236}">
                  <a16:creationId xmlns:a16="http://schemas.microsoft.com/office/drawing/2014/main" id="{2B9F491E-93FD-6835-49F0-12F396B02CBB}"/>
                </a:ext>
              </a:extLst>
            </p:cNvPr>
            <p:cNvSpPr>
              <a:spLocks/>
            </p:cNvSpPr>
            <p:nvPr/>
          </p:nvSpPr>
          <p:spPr bwMode="auto">
            <a:xfrm>
              <a:off x="786444" y="595330"/>
              <a:ext cx="48278" cy="48278"/>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0" name="Oval 443">
              <a:extLst>
                <a:ext uri="{FF2B5EF4-FFF2-40B4-BE49-F238E27FC236}">
                  <a16:creationId xmlns:a16="http://schemas.microsoft.com/office/drawing/2014/main" id="{BC1BEBF2-F512-D678-C622-C4823E50B73D}"/>
                </a:ext>
              </a:extLst>
            </p:cNvPr>
            <p:cNvSpPr>
              <a:spLocks noChangeArrowheads="1"/>
            </p:cNvSpPr>
            <p:nvPr/>
          </p:nvSpPr>
          <p:spPr bwMode="auto">
            <a:xfrm>
              <a:off x="717176" y="668797"/>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1" name="Oval 444">
              <a:extLst>
                <a:ext uri="{FF2B5EF4-FFF2-40B4-BE49-F238E27FC236}">
                  <a16:creationId xmlns:a16="http://schemas.microsoft.com/office/drawing/2014/main" id="{BB201502-E1E7-EA8C-5F84-A3AC60A810CB}"/>
                </a:ext>
              </a:extLst>
            </p:cNvPr>
            <p:cNvSpPr>
              <a:spLocks noChangeArrowheads="1"/>
            </p:cNvSpPr>
            <p:nvPr/>
          </p:nvSpPr>
          <p:spPr bwMode="auto">
            <a:xfrm>
              <a:off x="647907" y="740164"/>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2" name="Freeform 445">
              <a:extLst>
                <a:ext uri="{FF2B5EF4-FFF2-40B4-BE49-F238E27FC236}">
                  <a16:creationId xmlns:a16="http://schemas.microsoft.com/office/drawing/2014/main" id="{45957882-7612-FFBE-FF48-9D5097794FA7}"/>
                </a:ext>
              </a:extLst>
            </p:cNvPr>
            <p:cNvSpPr>
              <a:spLocks/>
            </p:cNvSpPr>
            <p:nvPr/>
          </p:nvSpPr>
          <p:spPr bwMode="auto">
            <a:xfrm>
              <a:off x="574441" y="809433"/>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3" name="Freeform 446">
              <a:extLst>
                <a:ext uri="{FF2B5EF4-FFF2-40B4-BE49-F238E27FC236}">
                  <a16:creationId xmlns:a16="http://schemas.microsoft.com/office/drawing/2014/main" id="{C4C93CF4-51C8-B160-1D54-0CF24E9FC186}"/>
                </a:ext>
              </a:extLst>
            </p:cNvPr>
            <p:cNvSpPr>
              <a:spLocks/>
            </p:cNvSpPr>
            <p:nvPr/>
          </p:nvSpPr>
          <p:spPr bwMode="auto">
            <a:xfrm>
              <a:off x="503073" y="880800"/>
              <a:ext cx="48278" cy="461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4" name="Freeform 458">
              <a:extLst>
                <a:ext uri="{FF2B5EF4-FFF2-40B4-BE49-F238E27FC236}">
                  <a16:creationId xmlns:a16="http://schemas.microsoft.com/office/drawing/2014/main" id="{69C069A4-B812-60FD-87F2-8B1DBEA12E8B}"/>
                </a:ext>
              </a:extLst>
            </p:cNvPr>
            <p:cNvSpPr>
              <a:spLocks/>
            </p:cNvSpPr>
            <p:nvPr/>
          </p:nvSpPr>
          <p:spPr bwMode="auto">
            <a:xfrm>
              <a:off x="1013141" y="25318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5" name="Freeform 459">
              <a:extLst>
                <a:ext uri="{FF2B5EF4-FFF2-40B4-BE49-F238E27FC236}">
                  <a16:creationId xmlns:a16="http://schemas.microsoft.com/office/drawing/2014/main" id="{31C4D95A-72E9-D0AB-1B73-987A57AE6C74}"/>
                </a:ext>
              </a:extLst>
            </p:cNvPr>
            <p:cNvSpPr>
              <a:spLocks/>
            </p:cNvSpPr>
            <p:nvPr/>
          </p:nvSpPr>
          <p:spPr bwMode="auto">
            <a:xfrm>
              <a:off x="941774" y="324553"/>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6" name="Freeform 460">
              <a:extLst>
                <a:ext uri="{FF2B5EF4-FFF2-40B4-BE49-F238E27FC236}">
                  <a16:creationId xmlns:a16="http://schemas.microsoft.com/office/drawing/2014/main" id="{D6A88D4C-6ADE-CE25-C9F4-78D2D14E90E3}"/>
                </a:ext>
              </a:extLst>
            </p:cNvPr>
            <p:cNvSpPr>
              <a:spLocks/>
            </p:cNvSpPr>
            <p:nvPr/>
          </p:nvSpPr>
          <p:spPr bwMode="auto">
            <a:xfrm>
              <a:off x="870406" y="395921"/>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7" name="Freeform 461">
              <a:extLst>
                <a:ext uri="{FF2B5EF4-FFF2-40B4-BE49-F238E27FC236}">
                  <a16:creationId xmlns:a16="http://schemas.microsoft.com/office/drawing/2014/main" id="{A405F051-06A0-BF91-C142-7377EF455695}"/>
                </a:ext>
              </a:extLst>
            </p:cNvPr>
            <p:cNvSpPr>
              <a:spLocks/>
            </p:cNvSpPr>
            <p:nvPr/>
          </p:nvSpPr>
          <p:spPr bwMode="auto">
            <a:xfrm>
              <a:off x="799039" y="467288"/>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8" name="Freeform 462">
              <a:extLst>
                <a:ext uri="{FF2B5EF4-FFF2-40B4-BE49-F238E27FC236}">
                  <a16:creationId xmlns:a16="http://schemas.microsoft.com/office/drawing/2014/main" id="{D00FA151-1AE4-010F-D86D-78E66B299D1B}"/>
                </a:ext>
              </a:extLst>
            </p:cNvPr>
            <p:cNvSpPr>
              <a:spLocks/>
            </p:cNvSpPr>
            <p:nvPr/>
          </p:nvSpPr>
          <p:spPr bwMode="auto">
            <a:xfrm>
              <a:off x="729770" y="538656"/>
              <a:ext cx="461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9" name="Freeform 463">
              <a:extLst>
                <a:ext uri="{FF2B5EF4-FFF2-40B4-BE49-F238E27FC236}">
                  <a16:creationId xmlns:a16="http://schemas.microsoft.com/office/drawing/2014/main" id="{BFD0D50F-8321-C9BC-1C49-E59BE6AF4FF9}"/>
                </a:ext>
              </a:extLst>
            </p:cNvPr>
            <p:cNvSpPr>
              <a:spLocks/>
            </p:cNvSpPr>
            <p:nvPr/>
          </p:nvSpPr>
          <p:spPr bwMode="auto">
            <a:xfrm>
              <a:off x="658403" y="60792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0" name="Freeform 464">
              <a:extLst>
                <a:ext uri="{FF2B5EF4-FFF2-40B4-BE49-F238E27FC236}">
                  <a16:creationId xmlns:a16="http://schemas.microsoft.com/office/drawing/2014/main" id="{AD9E8D00-5C3D-159A-95FA-CFC9BBB91328}"/>
                </a:ext>
              </a:extLst>
            </p:cNvPr>
            <p:cNvSpPr>
              <a:spLocks/>
            </p:cNvSpPr>
            <p:nvPr/>
          </p:nvSpPr>
          <p:spPr bwMode="auto">
            <a:xfrm>
              <a:off x="587035" y="67929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1" name="Freeform 465">
              <a:extLst>
                <a:ext uri="{FF2B5EF4-FFF2-40B4-BE49-F238E27FC236}">
                  <a16:creationId xmlns:a16="http://schemas.microsoft.com/office/drawing/2014/main" id="{F0CAD145-B033-FF0F-A6FC-53A1BA8AF7EC}"/>
                </a:ext>
              </a:extLst>
            </p:cNvPr>
            <p:cNvSpPr>
              <a:spLocks/>
            </p:cNvSpPr>
            <p:nvPr/>
          </p:nvSpPr>
          <p:spPr bwMode="auto">
            <a:xfrm>
              <a:off x="515667" y="750660"/>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2" name="Freeform 466">
              <a:extLst>
                <a:ext uri="{FF2B5EF4-FFF2-40B4-BE49-F238E27FC236}">
                  <a16:creationId xmlns:a16="http://schemas.microsoft.com/office/drawing/2014/main" id="{7286FF32-980A-BC09-80B4-19B2879AEDF5}"/>
                </a:ext>
              </a:extLst>
            </p:cNvPr>
            <p:cNvSpPr>
              <a:spLocks/>
            </p:cNvSpPr>
            <p:nvPr/>
          </p:nvSpPr>
          <p:spPr bwMode="auto">
            <a:xfrm>
              <a:off x="444300" y="822027"/>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3" name="Freeform 478">
              <a:extLst>
                <a:ext uri="{FF2B5EF4-FFF2-40B4-BE49-F238E27FC236}">
                  <a16:creationId xmlns:a16="http://schemas.microsoft.com/office/drawing/2014/main" id="{4C21FC76-D94C-5B55-CBB9-9299907974F1}"/>
                </a:ext>
              </a:extLst>
            </p:cNvPr>
            <p:cNvSpPr>
              <a:spLocks/>
            </p:cNvSpPr>
            <p:nvPr/>
          </p:nvSpPr>
          <p:spPr bwMode="auto">
            <a:xfrm>
              <a:off x="954368" y="196512"/>
              <a:ext cx="48278" cy="461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4" name="Freeform 479">
              <a:extLst>
                <a:ext uri="{FF2B5EF4-FFF2-40B4-BE49-F238E27FC236}">
                  <a16:creationId xmlns:a16="http://schemas.microsoft.com/office/drawing/2014/main" id="{E2F78A8C-B51C-2F59-5BA4-7E900C3D7F97}"/>
                </a:ext>
              </a:extLst>
            </p:cNvPr>
            <p:cNvSpPr>
              <a:spLocks/>
            </p:cNvSpPr>
            <p:nvPr/>
          </p:nvSpPr>
          <p:spPr bwMode="auto">
            <a:xfrm>
              <a:off x="885100" y="267879"/>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5" name="Freeform 480">
              <a:extLst>
                <a:ext uri="{FF2B5EF4-FFF2-40B4-BE49-F238E27FC236}">
                  <a16:creationId xmlns:a16="http://schemas.microsoft.com/office/drawing/2014/main" id="{777BB872-F81D-3E99-EB07-D09DAAEF4FFB}"/>
                </a:ext>
              </a:extLst>
            </p:cNvPr>
            <p:cNvSpPr>
              <a:spLocks/>
            </p:cNvSpPr>
            <p:nvPr/>
          </p:nvSpPr>
          <p:spPr bwMode="auto">
            <a:xfrm>
              <a:off x="813732" y="337148"/>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6" name="Freeform 481">
              <a:extLst>
                <a:ext uri="{FF2B5EF4-FFF2-40B4-BE49-F238E27FC236}">
                  <a16:creationId xmlns:a16="http://schemas.microsoft.com/office/drawing/2014/main" id="{C8E5EF7C-9088-9BE6-FC6C-A6015A47AE8E}"/>
                </a:ext>
              </a:extLst>
            </p:cNvPr>
            <p:cNvSpPr>
              <a:spLocks/>
            </p:cNvSpPr>
            <p:nvPr/>
          </p:nvSpPr>
          <p:spPr bwMode="auto">
            <a:xfrm>
              <a:off x="742364" y="408515"/>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7" name="Freeform 482">
              <a:extLst>
                <a:ext uri="{FF2B5EF4-FFF2-40B4-BE49-F238E27FC236}">
                  <a16:creationId xmlns:a16="http://schemas.microsoft.com/office/drawing/2014/main" id="{5A378C8A-683D-BD83-E99B-62F6D5E1222F}"/>
                </a:ext>
              </a:extLst>
            </p:cNvPr>
            <p:cNvSpPr>
              <a:spLocks/>
            </p:cNvSpPr>
            <p:nvPr/>
          </p:nvSpPr>
          <p:spPr bwMode="auto">
            <a:xfrm>
              <a:off x="670997" y="47988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8" name="Freeform 483">
              <a:extLst>
                <a:ext uri="{FF2B5EF4-FFF2-40B4-BE49-F238E27FC236}">
                  <a16:creationId xmlns:a16="http://schemas.microsoft.com/office/drawing/2014/main" id="{3BAED017-6CC5-65B8-1111-45924F2968DB}"/>
                </a:ext>
              </a:extLst>
            </p:cNvPr>
            <p:cNvSpPr>
              <a:spLocks/>
            </p:cNvSpPr>
            <p:nvPr/>
          </p:nvSpPr>
          <p:spPr bwMode="auto">
            <a:xfrm>
              <a:off x="599629" y="55125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9" name="Freeform 484">
              <a:extLst>
                <a:ext uri="{FF2B5EF4-FFF2-40B4-BE49-F238E27FC236}">
                  <a16:creationId xmlns:a16="http://schemas.microsoft.com/office/drawing/2014/main" id="{2AF6A1A2-EC75-E8F8-82B4-97287E4C80CD}"/>
                </a:ext>
              </a:extLst>
            </p:cNvPr>
            <p:cNvSpPr>
              <a:spLocks/>
            </p:cNvSpPr>
            <p:nvPr/>
          </p:nvSpPr>
          <p:spPr bwMode="auto">
            <a:xfrm>
              <a:off x="528262" y="622618"/>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0" name="Freeform 485">
              <a:extLst>
                <a:ext uri="{FF2B5EF4-FFF2-40B4-BE49-F238E27FC236}">
                  <a16:creationId xmlns:a16="http://schemas.microsoft.com/office/drawing/2014/main" id="{A75A8088-76F5-DB46-DA21-8841B80A2FF8}"/>
                </a:ext>
              </a:extLst>
            </p:cNvPr>
            <p:cNvSpPr>
              <a:spLocks/>
            </p:cNvSpPr>
            <p:nvPr/>
          </p:nvSpPr>
          <p:spPr bwMode="auto">
            <a:xfrm>
              <a:off x="456894" y="693985"/>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1" name="Oval 486">
              <a:extLst>
                <a:ext uri="{FF2B5EF4-FFF2-40B4-BE49-F238E27FC236}">
                  <a16:creationId xmlns:a16="http://schemas.microsoft.com/office/drawing/2014/main" id="{135810B7-930F-C31A-9CBB-EE12ADC9AF12}"/>
                </a:ext>
              </a:extLst>
            </p:cNvPr>
            <p:cNvSpPr>
              <a:spLocks noChangeArrowheads="1"/>
            </p:cNvSpPr>
            <p:nvPr/>
          </p:nvSpPr>
          <p:spPr bwMode="auto">
            <a:xfrm>
              <a:off x="389725" y="765353"/>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2" name="Oval 498">
              <a:extLst>
                <a:ext uri="{FF2B5EF4-FFF2-40B4-BE49-F238E27FC236}">
                  <a16:creationId xmlns:a16="http://schemas.microsoft.com/office/drawing/2014/main" id="{92389D91-054F-3071-C0DA-EA1EB9E3A9EB}"/>
                </a:ext>
              </a:extLst>
            </p:cNvPr>
            <p:cNvSpPr>
              <a:spLocks noChangeArrowheads="1"/>
            </p:cNvSpPr>
            <p:nvPr/>
          </p:nvSpPr>
          <p:spPr bwMode="auto">
            <a:xfrm>
              <a:off x="899793" y="139837"/>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3" name="Oval 499">
              <a:extLst>
                <a:ext uri="{FF2B5EF4-FFF2-40B4-BE49-F238E27FC236}">
                  <a16:creationId xmlns:a16="http://schemas.microsoft.com/office/drawing/2014/main" id="{A8D800BB-0D83-8CB4-8494-77764CD50A5E}"/>
                </a:ext>
              </a:extLst>
            </p:cNvPr>
            <p:cNvSpPr>
              <a:spLocks noChangeArrowheads="1"/>
            </p:cNvSpPr>
            <p:nvPr/>
          </p:nvSpPr>
          <p:spPr bwMode="auto">
            <a:xfrm>
              <a:off x="828425" y="211205"/>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4" name="Freeform 500">
              <a:extLst>
                <a:ext uri="{FF2B5EF4-FFF2-40B4-BE49-F238E27FC236}">
                  <a16:creationId xmlns:a16="http://schemas.microsoft.com/office/drawing/2014/main" id="{1636AEA4-8ABE-4033-A21D-F4545609F599}"/>
                </a:ext>
              </a:extLst>
            </p:cNvPr>
            <p:cNvSpPr>
              <a:spLocks/>
            </p:cNvSpPr>
            <p:nvPr/>
          </p:nvSpPr>
          <p:spPr bwMode="auto">
            <a:xfrm>
              <a:off x="754959" y="280473"/>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5" name="Freeform 501">
              <a:extLst>
                <a:ext uri="{FF2B5EF4-FFF2-40B4-BE49-F238E27FC236}">
                  <a16:creationId xmlns:a16="http://schemas.microsoft.com/office/drawing/2014/main" id="{7FD0F348-08AC-012E-B630-542EA521FEA1}"/>
                </a:ext>
              </a:extLst>
            </p:cNvPr>
            <p:cNvSpPr>
              <a:spLocks/>
            </p:cNvSpPr>
            <p:nvPr/>
          </p:nvSpPr>
          <p:spPr bwMode="auto">
            <a:xfrm>
              <a:off x="683591" y="351841"/>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6" name="Freeform 502">
              <a:extLst>
                <a:ext uri="{FF2B5EF4-FFF2-40B4-BE49-F238E27FC236}">
                  <a16:creationId xmlns:a16="http://schemas.microsoft.com/office/drawing/2014/main" id="{CB167BF7-F791-9E3B-85E7-D511EE9CB810}"/>
                </a:ext>
              </a:extLst>
            </p:cNvPr>
            <p:cNvSpPr>
              <a:spLocks/>
            </p:cNvSpPr>
            <p:nvPr/>
          </p:nvSpPr>
          <p:spPr bwMode="auto">
            <a:xfrm>
              <a:off x="612224" y="421109"/>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7" name="Freeform 503">
              <a:extLst>
                <a:ext uri="{FF2B5EF4-FFF2-40B4-BE49-F238E27FC236}">
                  <a16:creationId xmlns:a16="http://schemas.microsoft.com/office/drawing/2014/main" id="{46781B68-F871-7F85-8F65-A592C7EE994D}"/>
                </a:ext>
              </a:extLst>
            </p:cNvPr>
            <p:cNvSpPr>
              <a:spLocks/>
            </p:cNvSpPr>
            <p:nvPr/>
          </p:nvSpPr>
          <p:spPr bwMode="auto">
            <a:xfrm>
              <a:off x="542955" y="492477"/>
              <a:ext cx="46179"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8" name="Freeform 504">
              <a:extLst>
                <a:ext uri="{FF2B5EF4-FFF2-40B4-BE49-F238E27FC236}">
                  <a16:creationId xmlns:a16="http://schemas.microsoft.com/office/drawing/2014/main" id="{6D1D6F72-89D3-1EAA-3321-6498B580D38F}"/>
                </a:ext>
              </a:extLst>
            </p:cNvPr>
            <p:cNvSpPr>
              <a:spLocks/>
            </p:cNvSpPr>
            <p:nvPr/>
          </p:nvSpPr>
          <p:spPr bwMode="auto">
            <a:xfrm>
              <a:off x="471587" y="563845"/>
              <a:ext cx="48278" cy="48278"/>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9" name="Freeform 505">
              <a:extLst>
                <a:ext uri="{FF2B5EF4-FFF2-40B4-BE49-F238E27FC236}">
                  <a16:creationId xmlns:a16="http://schemas.microsoft.com/office/drawing/2014/main" id="{AAF7ADD0-96E6-6B2D-5243-519AC150525A}"/>
                </a:ext>
              </a:extLst>
            </p:cNvPr>
            <p:cNvSpPr>
              <a:spLocks/>
            </p:cNvSpPr>
            <p:nvPr/>
          </p:nvSpPr>
          <p:spPr bwMode="auto">
            <a:xfrm>
              <a:off x="400220" y="63521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0" name="Freeform 506">
              <a:extLst>
                <a:ext uri="{FF2B5EF4-FFF2-40B4-BE49-F238E27FC236}">
                  <a16:creationId xmlns:a16="http://schemas.microsoft.com/office/drawing/2014/main" id="{66360173-D919-5C55-64F0-221CB2EC1CE0}"/>
                </a:ext>
              </a:extLst>
            </p:cNvPr>
            <p:cNvSpPr>
              <a:spLocks/>
            </p:cNvSpPr>
            <p:nvPr/>
          </p:nvSpPr>
          <p:spPr bwMode="auto">
            <a:xfrm>
              <a:off x="328852" y="70658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1" name="Oval 518">
              <a:extLst>
                <a:ext uri="{FF2B5EF4-FFF2-40B4-BE49-F238E27FC236}">
                  <a16:creationId xmlns:a16="http://schemas.microsoft.com/office/drawing/2014/main" id="{AFFCB7BA-ED6E-62CA-0153-AADD3FA7E87D}"/>
                </a:ext>
              </a:extLst>
            </p:cNvPr>
            <p:cNvSpPr>
              <a:spLocks noChangeArrowheads="1"/>
            </p:cNvSpPr>
            <p:nvPr/>
          </p:nvSpPr>
          <p:spPr bwMode="auto">
            <a:xfrm>
              <a:off x="841020" y="81064"/>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2" name="Freeform 519">
              <a:extLst>
                <a:ext uri="{FF2B5EF4-FFF2-40B4-BE49-F238E27FC236}">
                  <a16:creationId xmlns:a16="http://schemas.microsoft.com/office/drawing/2014/main" id="{C6C23CBA-0611-E114-526E-CD5C50083C37}"/>
                </a:ext>
              </a:extLst>
            </p:cNvPr>
            <p:cNvSpPr>
              <a:spLocks/>
            </p:cNvSpPr>
            <p:nvPr/>
          </p:nvSpPr>
          <p:spPr bwMode="auto">
            <a:xfrm>
              <a:off x="767553" y="15033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3" name="Freeform 520">
              <a:extLst>
                <a:ext uri="{FF2B5EF4-FFF2-40B4-BE49-F238E27FC236}">
                  <a16:creationId xmlns:a16="http://schemas.microsoft.com/office/drawing/2014/main" id="{B50E8927-C622-A3A9-F34C-904691E8F171}"/>
                </a:ext>
              </a:extLst>
            </p:cNvPr>
            <p:cNvSpPr>
              <a:spLocks/>
            </p:cNvSpPr>
            <p:nvPr/>
          </p:nvSpPr>
          <p:spPr bwMode="auto">
            <a:xfrm>
              <a:off x="696185" y="22170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4" name="Freeform 521">
              <a:extLst>
                <a:ext uri="{FF2B5EF4-FFF2-40B4-BE49-F238E27FC236}">
                  <a16:creationId xmlns:a16="http://schemas.microsoft.com/office/drawing/2014/main" id="{AC117373-9299-E56E-6F86-FBF8CA165E85}"/>
                </a:ext>
              </a:extLst>
            </p:cNvPr>
            <p:cNvSpPr>
              <a:spLocks/>
            </p:cNvSpPr>
            <p:nvPr/>
          </p:nvSpPr>
          <p:spPr bwMode="auto">
            <a:xfrm>
              <a:off x="626917" y="293068"/>
              <a:ext cx="46179"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5" name="Freeform 522">
              <a:extLst>
                <a:ext uri="{FF2B5EF4-FFF2-40B4-BE49-F238E27FC236}">
                  <a16:creationId xmlns:a16="http://schemas.microsoft.com/office/drawing/2014/main" id="{C700FBBD-E5A0-3A03-44C9-86FB0DF1BA3D}"/>
                </a:ext>
              </a:extLst>
            </p:cNvPr>
            <p:cNvSpPr>
              <a:spLocks/>
            </p:cNvSpPr>
            <p:nvPr/>
          </p:nvSpPr>
          <p:spPr bwMode="auto">
            <a:xfrm>
              <a:off x="555549" y="36443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6" name="Freeform 523">
              <a:extLst>
                <a:ext uri="{FF2B5EF4-FFF2-40B4-BE49-F238E27FC236}">
                  <a16:creationId xmlns:a16="http://schemas.microsoft.com/office/drawing/2014/main" id="{7ADCDA25-5890-480E-CC43-683445639F5D}"/>
                </a:ext>
              </a:extLst>
            </p:cNvPr>
            <p:cNvSpPr>
              <a:spLocks/>
            </p:cNvSpPr>
            <p:nvPr/>
          </p:nvSpPr>
          <p:spPr bwMode="auto">
            <a:xfrm>
              <a:off x="484182" y="435803"/>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7" name="Freeform 524">
              <a:extLst>
                <a:ext uri="{FF2B5EF4-FFF2-40B4-BE49-F238E27FC236}">
                  <a16:creationId xmlns:a16="http://schemas.microsoft.com/office/drawing/2014/main" id="{EDF08DE8-872A-CD35-03FF-A8BF9715D68D}"/>
                </a:ext>
              </a:extLst>
            </p:cNvPr>
            <p:cNvSpPr>
              <a:spLocks/>
            </p:cNvSpPr>
            <p:nvPr/>
          </p:nvSpPr>
          <p:spPr bwMode="auto">
            <a:xfrm>
              <a:off x="412814" y="507170"/>
              <a:ext cx="48278" cy="461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8" name="Freeform 525">
              <a:extLst>
                <a:ext uri="{FF2B5EF4-FFF2-40B4-BE49-F238E27FC236}">
                  <a16:creationId xmlns:a16="http://schemas.microsoft.com/office/drawing/2014/main" id="{04104E55-3744-D660-ADC9-59E2C75876DA}"/>
                </a:ext>
              </a:extLst>
            </p:cNvPr>
            <p:cNvSpPr>
              <a:spLocks/>
            </p:cNvSpPr>
            <p:nvPr/>
          </p:nvSpPr>
          <p:spPr bwMode="auto">
            <a:xfrm>
              <a:off x="341447" y="576439"/>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9" name="Freeform 526">
              <a:extLst>
                <a:ext uri="{FF2B5EF4-FFF2-40B4-BE49-F238E27FC236}">
                  <a16:creationId xmlns:a16="http://schemas.microsoft.com/office/drawing/2014/main" id="{9EDADDE3-13F4-14FC-517C-7DAA400C494F}"/>
                </a:ext>
              </a:extLst>
            </p:cNvPr>
            <p:cNvSpPr>
              <a:spLocks/>
            </p:cNvSpPr>
            <p:nvPr/>
          </p:nvSpPr>
          <p:spPr bwMode="auto">
            <a:xfrm>
              <a:off x="270079" y="64780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0" name="Freeform 538">
              <a:extLst>
                <a:ext uri="{FF2B5EF4-FFF2-40B4-BE49-F238E27FC236}">
                  <a16:creationId xmlns:a16="http://schemas.microsoft.com/office/drawing/2014/main" id="{2FDC3F09-9322-0EE1-2E1D-A592351EDE6F}"/>
                </a:ext>
              </a:extLst>
            </p:cNvPr>
            <p:cNvSpPr>
              <a:spLocks/>
            </p:cNvSpPr>
            <p:nvPr/>
          </p:nvSpPr>
          <p:spPr bwMode="auto">
            <a:xfrm>
              <a:off x="782246" y="22291"/>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1" name="Freeform 539">
              <a:extLst>
                <a:ext uri="{FF2B5EF4-FFF2-40B4-BE49-F238E27FC236}">
                  <a16:creationId xmlns:a16="http://schemas.microsoft.com/office/drawing/2014/main" id="{CF24BB3D-EE00-DDDB-098B-78CD0FF1C53F}"/>
                </a:ext>
              </a:extLst>
            </p:cNvPr>
            <p:cNvSpPr>
              <a:spLocks/>
            </p:cNvSpPr>
            <p:nvPr/>
          </p:nvSpPr>
          <p:spPr bwMode="auto">
            <a:xfrm>
              <a:off x="710879" y="93658"/>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2" name="Oval 540">
              <a:extLst>
                <a:ext uri="{FF2B5EF4-FFF2-40B4-BE49-F238E27FC236}">
                  <a16:creationId xmlns:a16="http://schemas.microsoft.com/office/drawing/2014/main" id="{FF1E136B-C2EE-9FF1-3081-A04EBAE00917}"/>
                </a:ext>
              </a:extLst>
            </p:cNvPr>
            <p:cNvSpPr>
              <a:spLocks noChangeArrowheads="1"/>
            </p:cNvSpPr>
            <p:nvPr/>
          </p:nvSpPr>
          <p:spPr bwMode="auto">
            <a:xfrm>
              <a:off x="641610" y="167125"/>
              <a:ext cx="44080"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3" name="Oval 541">
              <a:extLst>
                <a:ext uri="{FF2B5EF4-FFF2-40B4-BE49-F238E27FC236}">
                  <a16:creationId xmlns:a16="http://schemas.microsoft.com/office/drawing/2014/main" id="{DD6CCE2E-C670-538F-B412-C8284E892C9D}"/>
                </a:ext>
              </a:extLst>
            </p:cNvPr>
            <p:cNvSpPr>
              <a:spLocks noChangeArrowheads="1"/>
            </p:cNvSpPr>
            <p:nvPr/>
          </p:nvSpPr>
          <p:spPr bwMode="auto">
            <a:xfrm>
              <a:off x="570243" y="236393"/>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4" name="Freeform 542">
              <a:extLst>
                <a:ext uri="{FF2B5EF4-FFF2-40B4-BE49-F238E27FC236}">
                  <a16:creationId xmlns:a16="http://schemas.microsoft.com/office/drawing/2014/main" id="{46324639-B34D-054E-EE84-3DAC3FFF5732}"/>
                </a:ext>
              </a:extLst>
            </p:cNvPr>
            <p:cNvSpPr>
              <a:spLocks/>
            </p:cNvSpPr>
            <p:nvPr/>
          </p:nvSpPr>
          <p:spPr bwMode="auto">
            <a:xfrm>
              <a:off x="496776" y="30566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5" name="Freeform 543">
              <a:extLst>
                <a:ext uri="{FF2B5EF4-FFF2-40B4-BE49-F238E27FC236}">
                  <a16:creationId xmlns:a16="http://schemas.microsoft.com/office/drawing/2014/main" id="{15658730-658A-FE6D-1728-3C76403B5F2A}"/>
                </a:ext>
              </a:extLst>
            </p:cNvPr>
            <p:cNvSpPr>
              <a:spLocks/>
            </p:cNvSpPr>
            <p:nvPr/>
          </p:nvSpPr>
          <p:spPr bwMode="auto">
            <a:xfrm>
              <a:off x="425408" y="37703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6" name="Freeform 544">
              <a:extLst>
                <a:ext uri="{FF2B5EF4-FFF2-40B4-BE49-F238E27FC236}">
                  <a16:creationId xmlns:a16="http://schemas.microsoft.com/office/drawing/2014/main" id="{769C3DC8-AB80-74CD-E464-8A8DF134D69D}"/>
                </a:ext>
              </a:extLst>
            </p:cNvPr>
            <p:cNvSpPr>
              <a:spLocks/>
            </p:cNvSpPr>
            <p:nvPr/>
          </p:nvSpPr>
          <p:spPr bwMode="auto">
            <a:xfrm>
              <a:off x="356140" y="448397"/>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7" name="Freeform 545">
              <a:extLst>
                <a:ext uri="{FF2B5EF4-FFF2-40B4-BE49-F238E27FC236}">
                  <a16:creationId xmlns:a16="http://schemas.microsoft.com/office/drawing/2014/main" id="{06DF445D-F460-88A9-5186-FFFE4C3FE8B0}"/>
                </a:ext>
              </a:extLst>
            </p:cNvPr>
            <p:cNvSpPr>
              <a:spLocks/>
            </p:cNvSpPr>
            <p:nvPr/>
          </p:nvSpPr>
          <p:spPr bwMode="auto">
            <a:xfrm>
              <a:off x="284772" y="519765"/>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8" name="Freeform 546">
              <a:extLst>
                <a:ext uri="{FF2B5EF4-FFF2-40B4-BE49-F238E27FC236}">
                  <a16:creationId xmlns:a16="http://schemas.microsoft.com/office/drawing/2014/main" id="{C0EC9134-E06E-AFDC-A28D-555A22F44278}"/>
                </a:ext>
              </a:extLst>
            </p:cNvPr>
            <p:cNvSpPr>
              <a:spLocks/>
            </p:cNvSpPr>
            <p:nvPr/>
          </p:nvSpPr>
          <p:spPr bwMode="auto">
            <a:xfrm>
              <a:off x="213405" y="591132"/>
              <a:ext cx="48278" cy="46179"/>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9" name="Freeform 558">
              <a:extLst>
                <a:ext uri="{FF2B5EF4-FFF2-40B4-BE49-F238E27FC236}">
                  <a16:creationId xmlns:a16="http://schemas.microsoft.com/office/drawing/2014/main" id="{FA9954FD-3312-27A9-CE75-635F9DF97106}"/>
                </a:ext>
              </a:extLst>
            </p:cNvPr>
            <p:cNvSpPr>
              <a:spLocks/>
            </p:cNvSpPr>
            <p:nvPr/>
          </p:nvSpPr>
          <p:spPr bwMode="auto">
            <a:xfrm>
              <a:off x="723473" y="-36482"/>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0" name="Freeform 559">
              <a:extLst>
                <a:ext uri="{FF2B5EF4-FFF2-40B4-BE49-F238E27FC236}">
                  <a16:creationId xmlns:a16="http://schemas.microsoft.com/office/drawing/2014/main" id="{BAA42449-6EBB-F487-CB23-44B03804FC8B}"/>
                </a:ext>
              </a:extLst>
            </p:cNvPr>
            <p:cNvSpPr>
              <a:spLocks/>
            </p:cNvSpPr>
            <p:nvPr/>
          </p:nvSpPr>
          <p:spPr bwMode="auto">
            <a:xfrm>
              <a:off x="652105" y="3488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1" name="Oval 560">
              <a:extLst>
                <a:ext uri="{FF2B5EF4-FFF2-40B4-BE49-F238E27FC236}">
                  <a16:creationId xmlns:a16="http://schemas.microsoft.com/office/drawing/2014/main" id="{22493332-7631-B17D-B081-DE5005AE989F}"/>
                </a:ext>
              </a:extLst>
            </p:cNvPr>
            <p:cNvSpPr>
              <a:spLocks noChangeArrowheads="1"/>
            </p:cNvSpPr>
            <p:nvPr/>
          </p:nvSpPr>
          <p:spPr bwMode="auto">
            <a:xfrm>
              <a:off x="582837" y="108352"/>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2" name="Oval 561">
              <a:extLst>
                <a:ext uri="{FF2B5EF4-FFF2-40B4-BE49-F238E27FC236}">
                  <a16:creationId xmlns:a16="http://schemas.microsoft.com/office/drawing/2014/main" id="{78491CA5-5BA8-6598-2BFB-19EA9AB232CF}"/>
                </a:ext>
              </a:extLst>
            </p:cNvPr>
            <p:cNvSpPr>
              <a:spLocks noChangeArrowheads="1"/>
            </p:cNvSpPr>
            <p:nvPr/>
          </p:nvSpPr>
          <p:spPr bwMode="auto">
            <a:xfrm>
              <a:off x="511469" y="179719"/>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3" name="Freeform 562">
              <a:extLst>
                <a:ext uri="{FF2B5EF4-FFF2-40B4-BE49-F238E27FC236}">
                  <a16:creationId xmlns:a16="http://schemas.microsoft.com/office/drawing/2014/main" id="{232339EA-759B-49ED-A86D-0753B8B0EA24}"/>
                </a:ext>
              </a:extLst>
            </p:cNvPr>
            <p:cNvSpPr>
              <a:spLocks/>
            </p:cNvSpPr>
            <p:nvPr/>
          </p:nvSpPr>
          <p:spPr bwMode="auto">
            <a:xfrm>
              <a:off x="440102" y="248988"/>
              <a:ext cx="46179"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4" name="Freeform 563">
              <a:extLst>
                <a:ext uri="{FF2B5EF4-FFF2-40B4-BE49-F238E27FC236}">
                  <a16:creationId xmlns:a16="http://schemas.microsoft.com/office/drawing/2014/main" id="{8AC3C04A-B536-E226-8CCD-B6EE969BACA8}"/>
                </a:ext>
              </a:extLst>
            </p:cNvPr>
            <p:cNvSpPr>
              <a:spLocks/>
            </p:cNvSpPr>
            <p:nvPr/>
          </p:nvSpPr>
          <p:spPr bwMode="auto">
            <a:xfrm>
              <a:off x="368734" y="31825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5" name="Freeform 564">
              <a:extLst>
                <a:ext uri="{FF2B5EF4-FFF2-40B4-BE49-F238E27FC236}">
                  <a16:creationId xmlns:a16="http://schemas.microsoft.com/office/drawing/2014/main" id="{51E77321-F1A4-2955-F008-7B2A9AD0A579}"/>
                </a:ext>
              </a:extLst>
            </p:cNvPr>
            <p:cNvSpPr>
              <a:spLocks/>
            </p:cNvSpPr>
            <p:nvPr/>
          </p:nvSpPr>
          <p:spPr bwMode="auto">
            <a:xfrm>
              <a:off x="297367" y="389624"/>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6" name="Freeform 565">
              <a:extLst>
                <a:ext uri="{FF2B5EF4-FFF2-40B4-BE49-F238E27FC236}">
                  <a16:creationId xmlns:a16="http://schemas.microsoft.com/office/drawing/2014/main" id="{F00772F9-6788-78D7-51B0-8EB82E68626E}"/>
                </a:ext>
              </a:extLst>
            </p:cNvPr>
            <p:cNvSpPr>
              <a:spLocks/>
            </p:cNvSpPr>
            <p:nvPr/>
          </p:nvSpPr>
          <p:spPr bwMode="auto">
            <a:xfrm>
              <a:off x="225999" y="46099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7" name="Freeform 566">
              <a:extLst>
                <a:ext uri="{FF2B5EF4-FFF2-40B4-BE49-F238E27FC236}">
                  <a16:creationId xmlns:a16="http://schemas.microsoft.com/office/drawing/2014/main" id="{8FD908CF-D1EA-348B-5FC1-B435D77334AE}"/>
                </a:ext>
              </a:extLst>
            </p:cNvPr>
            <p:cNvSpPr>
              <a:spLocks/>
            </p:cNvSpPr>
            <p:nvPr/>
          </p:nvSpPr>
          <p:spPr bwMode="auto">
            <a:xfrm>
              <a:off x="154631" y="532359"/>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8" name="Freeform 578">
              <a:extLst>
                <a:ext uri="{FF2B5EF4-FFF2-40B4-BE49-F238E27FC236}">
                  <a16:creationId xmlns:a16="http://schemas.microsoft.com/office/drawing/2014/main" id="{29D17CFC-3483-8789-511C-8F196D3E9665}"/>
                </a:ext>
              </a:extLst>
            </p:cNvPr>
            <p:cNvSpPr>
              <a:spLocks/>
            </p:cNvSpPr>
            <p:nvPr/>
          </p:nvSpPr>
          <p:spPr bwMode="auto">
            <a:xfrm>
              <a:off x="664700" y="-93157"/>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9" name="Freeform 579">
              <a:extLst>
                <a:ext uri="{FF2B5EF4-FFF2-40B4-BE49-F238E27FC236}">
                  <a16:creationId xmlns:a16="http://schemas.microsoft.com/office/drawing/2014/main" id="{05F76E5E-9992-E92A-5F84-40D9133CC034}"/>
                </a:ext>
              </a:extLst>
            </p:cNvPr>
            <p:cNvSpPr>
              <a:spLocks/>
            </p:cNvSpPr>
            <p:nvPr/>
          </p:nvSpPr>
          <p:spPr bwMode="auto">
            <a:xfrm>
              <a:off x="593332" y="-2388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0" name="Freeform 580">
              <a:extLst>
                <a:ext uri="{FF2B5EF4-FFF2-40B4-BE49-F238E27FC236}">
                  <a16:creationId xmlns:a16="http://schemas.microsoft.com/office/drawing/2014/main" id="{745E5111-135E-B662-93EE-F5463FB64123}"/>
                </a:ext>
              </a:extLst>
            </p:cNvPr>
            <p:cNvSpPr>
              <a:spLocks/>
            </p:cNvSpPr>
            <p:nvPr/>
          </p:nvSpPr>
          <p:spPr bwMode="auto">
            <a:xfrm>
              <a:off x="524064" y="47479"/>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1" name="Freeform 581">
              <a:extLst>
                <a:ext uri="{FF2B5EF4-FFF2-40B4-BE49-F238E27FC236}">
                  <a16:creationId xmlns:a16="http://schemas.microsoft.com/office/drawing/2014/main" id="{A7C6F850-D128-601D-D3C4-EFD3DFC428D3}"/>
                </a:ext>
              </a:extLst>
            </p:cNvPr>
            <p:cNvSpPr>
              <a:spLocks/>
            </p:cNvSpPr>
            <p:nvPr/>
          </p:nvSpPr>
          <p:spPr bwMode="auto">
            <a:xfrm>
              <a:off x="452696" y="11884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2" name="Freeform 582">
              <a:extLst>
                <a:ext uri="{FF2B5EF4-FFF2-40B4-BE49-F238E27FC236}">
                  <a16:creationId xmlns:a16="http://schemas.microsoft.com/office/drawing/2014/main" id="{C3413FBA-8ED3-89FE-E140-66A9AB4D7806}"/>
                </a:ext>
              </a:extLst>
            </p:cNvPr>
            <p:cNvSpPr>
              <a:spLocks/>
            </p:cNvSpPr>
            <p:nvPr/>
          </p:nvSpPr>
          <p:spPr bwMode="auto">
            <a:xfrm>
              <a:off x="381328" y="190214"/>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3" name="Oval 583">
              <a:extLst>
                <a:ext uri="{FF2B5EF4-FFF2-40B4-BE49-F238E27FC236}">
                  <a16:creationId xmlns:a16="http://schemas.microsoft.com/office/drawing/2014/main" id="{3164A91C-6180-6BD3-567F-F9244BCC1BA9}"/>
                </a:ext>
              </a:extLst>
            </p:cNvPr>
            <p:cNvSpPr>
              <a:spLocks noChangeArrowheads="1"/>
            </p:cNvSpPr>
            <p:nvPr/>
          </p:nvSpPr>
          <p:spPr bwMode="auto">
            <a:xfrm>
              <a:off x="312060" y="263681"/>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4" name="Freeform 584">
              <a:extLst>
                <a:ext uri="{FF2B5EF4-FFF2-40B4-BE49-F238E27FC236}">
                  <a16:creationId xmlns:a16="http://schemas.microsoft.com/office/drawing/2014/main" id="{D5F6B6FB-1B5F-1790-FBF6-827B9F719570}"/>
                </a:ext>
              </a:extLst>
            </p:cNvPr>
            <p:cNvSpPr>
              <a:spLocks/>
            </p:cNvSpPr>
            <p:nvPr/>
          </p:nvSpPr>
          <p:spPr bwMode="auto">
            <a:xfrm>
              <a:off x="238593" y="332950"/>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5" name="Freeform 585">
              <a:extLst>
                <a:ext uri="{FF2B5EF4-FFF2-40B4-BE49-F238E27FC236}">
                  <a16:creationId xmlns:a16="http://schemas.microsoft.com/office/drawing/2014/main" id="{8C011A0C-81DE-F7E1-05BB-5A4CA6EC8257}"/>
                </a:ext>
              </a:extLst>
            </p:cNvPr>
            <p:cNvSpPr>
              <a:spLocks/>
            </p:cNvSpPr>
            <p:nvPr/>
          </p:nvSpPr>
          <p:spPr bwMode="auto">
            <a:xfrm>
              <a:off x="167226" y="404317"/>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6" name="Freeform 586">
              <a:extLst>
                <a:ext uri="{FF2B5EF4-FFF2-40B4-BE49-F238E27FC236}">
                  <a16:creationId xmlns:a16="http://schemas.microsoft.com/office/drawing/2014/main" id="{302CDEE3-724D-CFE5-E769-8A6A123CDEF4}"/>
                </a:ext>
              </a:extLst>
            </p:cNvPr>
            <p:cNvSpPr>
              <a:spLocks/>
            </p:cNvSpPr>
            <p:nvPr/>
          </p:nvSpPr>
          <p:spPr bwMode="auto">
            <a:xfrm>
              <a:off x="97957" y="47358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7" name="Freeform 598">
              <a:extLst>
                <a:ext uri="{FF2B5EF4-FFF2-40B4-BE49-F238E27FC236}">
                  <a16:creationId xmlns:a16="http://schemas.microsoft.com/office/drawing/2014/main" id="{5A19F751-ACC3-CAFA-5BF3-90D431FF91EB}"/>
                </a:ext>
              </a:extLst>
            </p:cNvPr>
            <p:cNvSpPr>
              <a:spLocks/>
            </p:cNvSpPr>
            <p:nvPr/>
          </p:nvSpPr>
          <p:spPr bwMode="auto">
            <a:xfrm>
              <a:off x="608025" y="-151930"/>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8" name="Freeform 599">
              <a:extLst>
                <a:ext uri="{FF2B5EF4-FFF2-40B4-BE49-F238E27FC236}">
                  <a16:creationId xmlns:a16="http://schemas.microsoft.com/office/drawing/2014/main" id="{5822E495-0E1E-8439-3B30-3D8BC9ADC564}"/>
                </a:ext>
              </a:extLst>
            </p:cNvPr>
            <p:cNvSpPr>
              <a:spLocks/>
            </p:cNvSpPr>
            <p:nvPr/>
          </p:nvSpPr>
          <p:spPr bwMode="auto">
            <a:xfrm>
              <a:off x="536658" y="-80562"/>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9" name="Freeform 600">
              <a:extLst>
                <a:ext uri="{FF2B5EF4-FFF2-40B4-BE49-F238E27FC236}">
                  <a16:creationId xmlns:a16="http://schemas.microsoft.com/office/drawing/2014/main" id="{E40FC2C2-556B-0596-6783-4480FF753191}"/>
                </a:ext>
              </a:extLst>
            </p:cNvPr>
            <p:cNvSpPr>
              <a:spLocks/>
            </p:cNvSpPr>
            <p:nvPr/>
          </p:nvSpPr>
          <p:spPr bwMode="auto">
            <a:xfrm>
              <a:off x="465290" y="-919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0" name="Freeform 601">
              <a:extLst>
                <a:ext uri="{FF2B5EF4-FFF2-40B4-BE49-F238E27FC236}">
                  <a16:creationId xmlns:a16="http://schemas.microsoft.com/office/drawing/2014/main" id="{5FC08F83-3F8D-CEA1-51C5-AAA652302BEF}"/>
                </a:ext>
              </a:extLst>
            </p:cNvPr>
            <p:cNvSpPr>
              <a:spLocks/>
            </p:cNvSpPr>
            <p:nvPr/>
          </p:nvSpPr>
          <p:spPr bwMode="auto">
            <a:xfrm>
              <a:off x="393923" y="62173"/>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1" name="Freeform 602">
              <a:extLst>
                <a:ext uri="{FF2B5EF4-FFF2-40B4-BE49-F238E27FC236}">
                  <a16:creationId xmlns:a16="http://schemas.microsoft.com/office/drawing/2014/main" id="{F548625C-5E59-78C5-92EE-A4D3E20CDFC2}"/>
                </a:ext>
              </a:extLst>
            </p:cNvPr>
            <p:cNvSpPr>
              <a:spLocks/>
            </p:cNvSpPr>
            <p:nvPr/>
          </p:nvSpPr>
          <p:spPr bwMode="auto">
            <a:xfrm>
              <a:off x="322555" y="13144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2" name="Oval 603">
              <a:extLst>
                <a:ext uri="{FF2B5EF4-FFF2-40B4-BE49-F238E27FC236}">
                  <a16:creationId xmlns:a16="http://schemas.microsoft.com/office/drawing/2014/main" id="{3FB6A315-0279-5D20-C626-E5D16559105A}"/>
                </a:ext>
              </a:extLst>
            </p:cNvPr>
            <p:cNvSpPr>
              <a:spLocks noChangeArrowheads="1"/>
            </p:cNvSpPr>
            <p:nvPr/>
          </p:nvSpPr>
          <p:spPr bwMode="auto">
            <a:xfrm>
              <a:off x="255386" y="204908"/>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3" name="Oval 604">
              <a:extLst>
                <a:ext uri="{FF2B5EF4-FFF2-40B4-BE49-F238E27FC236}">
                  <a16:creationId xmlns:a16="http://schemas.microsoft.com/office/drawing/2014/main" id="{122B29C5-4B3D-3B97-D51C-C31D67960CFD}"/>
                </a:ext>
              </a:extLst>
            </p:cNvPr>
            <p:cNvSpPr>
              <a:spLocks noChangeArrowheads="1"/>
            </p:cNvSpPr>
            <p:nvPr/>
          </p:nvSpPr>
          <p:spPr bwMode="auto">
            <a:xfrm>
              <a:off x="184018" y="276275"/>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4" name="Freeform 605">
              <a:extLst>
                <a:ext uri="{FF2B5EF4-FFF2-40B4-BE49-F238E27FC236}">
                  <a16:creationId xmlns:a16="http://schemas.microsoft.com/office/drawing/2014/main" id="{80402CF2-DEAC-7761-D15F-0322EE76743B}"/>
                </a:ext>
              </a:extLst>
            </p:cNvPr>
            <p:cNvSpPr>
              <a:spLocks/>
            </p:cNvSpPr>
            <p:nvPr/>
          </p:nvSpPr>
          <p:spPr bwMode="auto">
            <a:xfrm>
              <a:off x="110552" y="345544"/>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5" name="Freeform 606">
              <a:extLst>
                <a:ext uri="{FF2B5EF4-FFF2-40B4-BE49-F238E27FC236}">
                  <a16:creationId xmlns:a16="http://schemas.microsoft.com/office/drawing/2014/main" id="{CE85CF84-CEA7-5BE8-9081-7CBA5209F82D}"/>
                </a:ext>
              </a:extLst>
            </p:cNvPr>
            <p:cNvSpPr>
              <a:spLocks/>
            </p:cNvSpPr>
            <p:nvPr/>
          </p:nvSpPr>
          <p:spPr bwMode="auto">
            <a:xfrm>
              <a:off x="39184" y="41691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grpSp>
        <p:nvGrpSpPr>
          <p:cNvPr id="646" name="Grupo 645">
            <a:extLst>
              <a:ext uri="{FF2B5EF4-FFF2-40B4-BE49-F238E27FC236}">
                <a16:creationId xmlns:a16="http://schemas.microsoft.com/office/drawing/2014/main" id="{1AEB289A-1894-C9BD-81BE-A263F6A6FE8E}"/>
              </a:ext>
            </a:extLst>
          </p:cNvPr>
          <p:cNvGrpSpPr/>
          <p:nvPr userDrawn="1"/>
        </p:nvGrpSpPr>
        <p:grpSpPr>
          <a:xfrm flipH="1">
            <a:off x="8329145" y="-639688"/>
            <a:ext cx="1507863" cy="1510278"/>
            <a:chOff x="39184" y="-151930"/>
            <a:chExt cx="1309806" cy="1311904"/>
          </a:xfrm>
          <a:solidFill>
            <a:schemeClr val="accent1"/>
          </a:solidFill>
        </p:grpSpPr>
        <p:sp>
          <p:nvSpPr>
            <p:cNvPr id="647" name="Oval 357">
              <a:extLst>
                <a:ext uri="{FF2B5EF4-FFF2-40B4-BE49-F238E27FC236}">
                  <a16:creationId xmlns:a16="http://schemas.microsoft.com/office/drawing/2014/main" id="{786697A8-0C42-5701-F82D-C9913DC7E1FF}"/>
                </a:ext>
              </a:extLst>
            </p:cNvPr>
            <p:cNvSpPr>
              <a:spLocks noChangeArrowheads="1"/>
            </p:cNvSpPr>
            <p:nvPr/>
          </p:nvSpPr>
          <p:spPr bwMode="auto">
            <a:xfrm>
              <a:off x="1304909" y="544953"/>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8" name="Freeform 358">
              <a:extLst>
                <a:ext uri="{FF2B5EF4-FFF2-40B4-BE49-F238E27FC236}">
                  <a16:creationId xmlns:a16="http://schemas.microsoft.com/office/drawing/2014/main" id="{AE15A62A-E122-F299-6F7E-D29E288FE79D}"/>
                </a:ext>
              </a:extLst>
            </p:cNvPr>
            <p:cNvSpPr>
              <a:spLocks/>
            </p:cNvSpPr>
            <p:nvPr/>
          </p:nvSpPr>
          <p:spPr bwMode="auto">
            <a:xfrm>
              <a:off x="1231442" y="614221"/>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9" name="Freeform 359">
              <a:extLst>
                <a:ext uri="{FF2B5EF4-FFF2-40B4-BE49-F238E27FC236}">
                  <a16:creationId xmlns:a16="http://schemas.microsoft.com/office/drawing/2014/main" id="{93701B10-B4E5-37A5-8136-B9EB4824E4B4}"/>
                </a:ext>
              </a:extLst>
            </p:cNvPr>
            <p:cNvSpPr>
              <a:spLocks/>
            </p:cNvSpPr>
            <p:nvPr/>
          </p:nvSpPr>
          <p:spPr bwMode="auto">
            <a:xfrm>
              <a:off x="1160075" y="685588"/>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0" name="Freeform 360">
              <a:extLst>
                <a:ext uri="{FF2B5EF4-FFF2-40B4-BE49-F238E27FC236}">
                  <a16:creationId xmlns:a16="http://schemas.microsoft.com/office/drawing/2014/main" id="{BBF110B7-4D47-533A-379D-6B7ED3110621}"/>
                </a:ext>
              </a:extLst>
            </p:cNvPr>
            <p:cNvSpPr>
              <a:spLocks/>
            </p:cNvSpPr>
            <p:nvPr/>
          </p:nvSpPr>
          <p:spPr bwMode="auto">
            <a:xfrm>
              <a:off x="1088707" y="756956"/>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1" name="Freeform 361">
              <a:extLst>
                <a:ext uri="{FF2B5EF4-FFF2-40B4-BE49-F238E27FC236}">
                  <a16:creationId xmlns:a16="http://schemas.microsoft.com/office/drawing/2014/main" id="{800B48FC-24D0-62E6-94A6-6F8789DCF796}"/>
                </a:ext>
              </a:extLst>
            </p:cNvPr>
            <p:cNvSpPr>
              <a:spLocks/>
            </p:cNvSpPr>
            <p:nvPr/>
          </p:nvSpPr>
          <p:spPr bwMode="auto">
            <a:xfrm>
              <a:off x="1019439" y="828324"/>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2" name="Freeform 362">
              <a:extLst>
                <a:ext uri="{FF2B5EF4-FFF2-40B4-BE49-F238E27FC236}">
                  <a16:creationId xmlns:a16="http://schemas.microsoft.com/office/drawing/2014/main" id="{4435880E-5761-8C59-8807-62803951CBDC}"/>
                </a:ext>
              </a:extLst>
            </p:cNvPr>
            <p:cNvSpPr>
              <a:spLocks/>
            </p:cNvSpPr>
            <p:nvPr/>
          </p:nvSpPr>
          <p:spPr bwMode="auto">
            <a:xfrm>
              <a:off x="948072" y="899691"/>
              <a:ext cx="482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3" name="Freeform 363">
              <a:extLst>
                <a:ext uri="{FF2B5EF4-FFF2-40B4-BE49-F238E27FC236}">
                  <a16:creationId xmlns:a16="http://schemas.microsoft.com/office/drawing/2014/main" id="{37445C20-F388-962B-1F45-14778A86BF49}"/>
                </a:ext>
              </a:extLst>
            </p:cNvPr>
            <p:cNvSpPr>
              <a:spLocks/>
            </p:cNvSpPr>
            <p:nvPr/>
          </p:nvSpPr>
          <p:spPr bwMode="auto">
            <a:xfrm>
              <a:off x="876704" y="968960"/>
              <a:ext cx="48279" cy="48279"/>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4" name="Freeform 364">
              <a:extLst>
                <a:ext uri="{FF2B5EF4-FFF2-40B4-BE49-F238E27FC236}">
                  <a16:creationId xmlns:a16="http://schemas.microsoft.com/office/drawing/2014/main" id="{129DCB00-0623-3B27-9275-0991E3D4FD64}"/>
                </a:ext>
              </a:extLst>
            </p:cNvPr>
            <p:cNvSpPr>
              <a:spLocks/>
            </p:cNvSpPr>
            <p:nvPr/>
          </p:nvSpPr>
          <p:spPr bwMode="auto">
            <a:xfrm>
              <a:off x="805336" y="1040328"/>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5" name="Freeform 365">
              <a:extLst>
                <a:ext uri="{FF2B5EF4-FFF2-40B4-BE49-F238E27FC236}">
                  <a16:creationId xmlns:a16="http://schemas.microsoft.com/office/drawing/2014/main" id="{1F855168-3A02-9F82-68F8-2EE7CF617495}"/>
                </a:ext>
              </a:extLst>
            </p:cNvPr>
            <p:cNvSpPr>
              <a:spLocks/>
            </p:cNvSpPr>
            <p:nvPr/>
          </p:nvSpPr>
          <p:spPr bwMode="auto">
            <a:xfrm>
              <a:off x="733969" y="1111695"/>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6" name="Freeform 377">
              <a:extLst>
                <a:ext uri="{FF2B5EF4-FFF2-40B4-BE49-F238E27FC236}">
                  <a16:creationId xmlns:a16="http://schemas.microsoft.com/office/drawing/2014/main" id="{6F0ADB5D-6EC3-9752-4717-0CAF7D67F498}"/>
                </a:ext>
              </a:extLst>
            </p:cNvPr>
            <p:cNvSpPr>
              <a:spLocks/>
            </p:cNvSpPr>
            <p:nvPr/>
          </p:nvSpPr>
          <p:spPr bwMode="auto">
            <a:xfrm>
              <a:off x="1244036" y="48618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7" name="Freeform 378">
              <a:extLst>
                <a:ext uri="{FF2B5EF4-FFF2-40B4-BE49-F238E27FC236}">
                  <a16:creationId xmlns:a16="http://schemas.microsoft.com/office/drawing/2014/main" id="{FAEDF27F-621E-5886-739E-56033B60B7D2}"/>
                </a:ext>
              </a:extLst>
            </p:cNvPr>
            <p:cNvSpPr>
              <a:spLocks/>
            </p:cNvSpPr>
            <p:nvPr/>
          </p:nvSpPr>
          <p:spPr bwMode="auto">
            <a:xfrm>
              <a:off x="1174769" y="557547"/>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8" name="Oval 379">
              <a:extLst>
                <a:ext uri="{FF2B5EF4-FFF2-40B4-BE49-F238E27FC236}">
                  <a16:creationId xmlns:a16="http://schemas.microsoft.com/office/drawing/2014/main" id="{B8EDE8CF-8819-DA5A-CE41-6C0EF59EC164}"/>
                </a:ext>
              </a:extLst>
            </p:cNvPr>
            <p:cNvSpPr>
              <a:spLocks noChangeArrowheads="1"/>
            </p:cNvSpPr>
            <p:nvPr/>
          </p:nvSpPr>
          <p:spPr bwMode="auto">
            <a:xfrm>
              <a:off x="1105499" y="628915"/>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9" name="Oval 380">
              <a:extLst>
                <a:ext uri="{FF2B5EF4-FFF2-40B4-BE49-F238E27FC236}">
                  <a16:creationId xmlns:a16="http://schemas.microsoft.com/office/drawing/2014/main" id="{E70F87B1-6FF6-FB44-4ED0-53EBE7ACBF77}"/>
                </a:ext>
              </a:extLst>
            </p:cNvPr>
            <p:cNvSpPr>
              <a:spLocks noChangeArrowheads="1"/>
            </p:cNvSpPr>
            <p:nvPr/>
          </p:nvSpPr>
          <p:spPr bwMode="auto">
            <a:xfrm>
              <a:off x="1034132" y="700282"/>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0" name="Freeform 381">
              <a:extLst>
                <a:ext uri="{FF2B5EF4-FFF2-40B4-BE49-F238E27FC236}">
                  <a16:creationId xmlns:a16="http://schemas.microsoft.com/office/drawing/2014/main" id="{356B7AEA-9073-DCA9-D046-1405B6768EBD}"/>
                </a:ext>
              </a:extLst>
            </p:cNvPr>
            <p:cNvSpPr>
              <a:spLocks/>
            </p:cNvSpPr>
            <p:nvPr/>
          </p:nvSpPr>
          <p:spPr bwMode="auto">
            <a:xfrm>
              <a:off x="960666" y="76955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1" name="Freeform 382">
              <a:extLst>
                <a:ext uri="{FF2B5EF4-FFF2-40B4-BE49-F238E27FC236}">
                  <a16:creationId xmlns:a16="http://schemas.microsoft.com/office/drawing/2014/main" id="{5645E7EE-0E77-CE9B-39E8-5755F9BFD3B9}"/>
                </a:ext>
              </a:extLst>
            </p:cNvPr>
            <p:cNvSpPr>
              <a:spLocks/>
            </p:cNvSpPr>
            <p:nvPr/>
          </p:nvSpPr>
          <p:spPr bwMode="auto">
            <a:xfrm>
              <a:off x="889298" y="840918"/>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2" name="Freeform 383">
              <a:extLst>
                <a:ext uri="{FF2B5EF4-FFF2-40B4-BE49-F238E27FC236}">
                  <a16:creationId xmlns:a16="http://schemas.microsoft.com/office/drawing/2014/main" id="{F5F11D96-E56F-C04C-B9E7-50CAB2596D5E}"/>
                </a:ext>
              </a:extLst>
            </p:cNvPr>
            <p:cNvSpPr>
              <a:spLocks/>
            </p:cNvSpPr>
            <p:nvPr/>
          </p:nvSpPr>
          <p:spPr bwMode="auto">
            <a:xfrm>
              <a:off x="817931" y="912285"/>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3" name="Freeform 384">
              <a:extLst>
                <a:ext uri="{FF2B5EF4-FFF2-40B4-BE49-F238E27FC236}">
                  <a16:creationId xmlns:a16="http://schemas.microsoft.com/office/drawing/2014/main" id="{06C5EBE1-C713-5D99-777B-74BEE4B1402E}"/>
                </a:ext>
              </a:extLst>
            </p:cNvPr>
            <p:cNvSpPr>
              <a:spLocks/>
            </p:cNvSpPr>
            <p:nvPr/>
          </p:nvSpPr>
          <p:spPr bwMode="auto">
            <a:xfrm>
              <a:off x="748662" y="983653"/>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4" name="Freeform 385">
              <a:extLst>
                <a:ext uri="{FF2B5EF4-FFF2-40B4-BE49-F238E27FC236}">
                  <a16:creationId xmlns:a16="http://schemas.microsoft.com/office/drawing/2014/main" id="{39A2C946-694E-F244-4812-D7D4F1A060EE}"/>
                </a:ext>
              </a:extLst>
            </p:cNvPr>
            <p:cNvSpPr>
              <a:spLocks/>
            </p:cNvSpPr>
            <p:nvPr/>
          </p:nvSpPr>
          <p:spPr bwMode="auto">
            <a:xfrm>
              <a:off x="677294" y="1052922"/>
              <a:ext cx="46179" cy="48279"/>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5" name="Freeform 397">
              <a:extLst>
                <a:ext uri="{FF2B5EF4-FFF2-40B4-BE49-F238E27FC236}">
                  <a16:creationId xmlns:a16="http://schemas.microsoft.com/office/drawing/2014/main" id="{891131D4-F03C-2A22-48B7-54191CAB9D78}"/>
                </a:ext>
              </a:extLst>
            </p:cNvPr>
            <p:cNvSpPr>
              <a:spLocks/>
            </p:cNvSpPr>
            <p:nvPr/>
          </p:nvSpPr>
          <p:spPr bwMode="auto">
            <a:xfrm>
              <a:off x="1187363" y="427407"/>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6" name="Freeform 398">
              <a:extLst>
                <a:ext uri="{FF2B5EF4-FFF2-40B4-BE49-F238E27FC236}">
                  <a16:creationId xmlns:a16="http://schemas.microsoft.com/office/drawing/2014/main" id="{A5AD32E2-5642-DD48-F3CA-50AF753AF139}"/>
                </a:ext>
              </a:extLst>
            </p:cNvPr>
            <p:cNvSpPr>
              <a:spLocks/>
            </p:cNvSpPr>
            <p:nvPr/>
          </p:nvSpPr>
          <p:spPr bwMode="auto">
            <a:xfrm>
              <a:off x="1115995" y="498774"/>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7" name="Oval 399">
              <a:extLst>
                <a:ext uri="{FF2B5EF4-FFF2-40B4-BE49-F238E27FC236}">
                  <a16:creationId xmlns:a16="http://schemas.microsoft.com/office/drawing/2014/main" id="{B9A673B9-3586-8F04-3062-E446E811ED4D}"/>
                </a:ext>
              </a:extLst>
            </p:cNvPr>
            <p:cNvSpPr>
              <a:spLocks noChangeArrowheads="1"/>
            </p:cNvSpPr>
            <p:nvPr/>
          </p:nvSpPr>
          <p:spPr bwMode="auto">
            <a:xfrm>
              <a:off x="1046726" y="572240"/>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8" name="Oval 400">
              <a:extLst>
                <a:ext uri="{FF2B5EF4-FFF2-40B4-BE49-F238E27FC236}">
                  <a16:creationId xmlns:a16="http://schemas.microsoft.com/office/drawing/2014/main" id="{00B81DEB-EEA4-CE4E-202C-19F66DFC67BC}"/>
                </a:ext>
              </a:extLst>
            </p:cNvPr>
            <p:cNvSpPr>
              <a:spLocks noChangeArrowheads="1"/>
            </p:cNvSpPr>
            <p:nvPr/>
          </p:nvSpPr>
          <p:spPr bwMode="auto">
            <a:xfrm>
              <a:off x="975359" y="643608"/>
              <a:ext cx="44081"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9" name="Freeform 401">
              <a:extLst>
                <a:ext uri="{FF2B5EF4-FFF2-40B4-BE49-F238E27FC236}">
                  <a16:creationId xmlns:a16="http://schemas.microsoft.com/office/drawing/2014/main" id="{45D098FA-4688-4E05-8C91-1B853FDFFFC5}"/>
                </a:ext>
              </a:extLst>
            </p:cNvPr>
            <p:cNvSpPr>
              <a:spLocks/>
            </p:cNvSpPr>
            <p:nvPr/>
          </p:nvSpPr>
          <p:spPr bwMode="auto">
            <a:xfrm>
              <a:off x="901893" y="710777"/>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0" name="Freeform 402">
              <a:extLst>
                <a:ext uri="{FF2B5EF4-FFF2-40B4-BE49-F238E27FC236}">
                  <a16:creationId xmlns:a16="http://schemas.microsoft.com/office/drawing/2014/main" id="{5F16B6CD-3F8A-1E0E-6664-C87185171458}"/>
                </a:ext>
              </a:extLst>
            </p:cNvPr>
            <p:cNvSpPr>
              <a:spLocks/>
            </p:cNvSpPr>
            <p:nvPr/>
          </p:nvSpPr>
          <p:spPr bwMode="auto">
            <a:xfrm>
              <a:off x="832623" y="782145"/>
              <a:ext cx="461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1" name="Freeform 403">
              <a:extLst>
                <a:ext uri="{FF2B5EF4-FFF2-40B4-BE49-F238E27FC236}">
                  <a16:creationId xmlns:a16="http://schemas.microsoft.com/office/drawing/2014/main" id="{FA863D65-10A2-C991-C750-B7676A7043DA}"/>
                </a:ext>
              </a:extLst>
            </p:cNvPr>
            <p:cNvSpPr>
              <a:spLocks/>
            </p:cNvSpPr>
            <p:nvPr/>
          </p:nvSpPr>
          <p:spPr bwMode="auto">
            <a:xfrm>
              <a:off x="761256" y="853512"/>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2" name="Freeform 404">
              <a:extLst>
                <a:ext uri="{FF2B5EF4-FFF2-40B4-BE49-F238E27FC236}">
                  <a16:creationId xmlns:a16="http://schemas.microsoft.com/office/drawing/2014/main" id="{08C87244-E0C3-BA78-4EE5-3F05AF8E06AB}"/>
                </a:ext>
              </a:extLst>
            </p:cNvPr>
            <p:cNvSpPr>
              <a:spLocks/>
            </p:cNvSpPr>
            <p:nvPr/>
          </p:nvSpPr>
          <p:spPr bwMode="auto">
            <a:xfrm>
              <a:off x="689888" y="924880"/>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3" name="Freeform 405">
              <a:extLst>
                <a:ext uri="{FF2B5EF4-FFF2-40B4-BE49-F238E27FC236}">
                  <a16:creationId xmlns:a16="http://schemas.microsoft.com/office/drawing/2014/main" id="{CBAFFE1A-96AC-523C-CEC6-885F68E35546}"/>
                </a:ext>
              </a:extLst>
            </p:cNvPr>
            <p:cNvSpPr>
              <a:spLocks/>
            </p:cNvSpPr>
            <p:nvPr/>
          </p:nvSpPr>
          <p:spPr bwMode="auto">
            <a:xfrm>
              <a:off x="618521" y="996247"/>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4" name="Freeform 418">
              <a:extLst>
                <a:ext uri="{FF2B5EF4-FFF2-40B4-BE49-F238E27FC236}">
                  <a16:creationId xmlns:a16="http://schemas.microsoft.com/office/drawing/2014/main" id="{3709263D-EAFB-2CF1-2279-AF359740B691}"/>
                </a:ext>
              </a:extLst>
            </p:cNvPr>
            <p:cNvSpPr>
              <a:spLocks/>
            </p:cNvSpPr>
            <p:nvPr/>
          </p:nvSpPr>
          <p:spPr bwMode="auto">
            <a:xfrm>
              <a:off x="1128589" y="370732"/>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5" name="Freeform 419">
              <a:extLst>
                <a:ext uri="{FF2B5EF4-FFF2-40B4-BE49-F238E27FC236}">
                  <a16:creationId xmlns:a16="http://schemas.microsoft.com/office/drawing/2014/main" id="{1F0537D3-E74C-A603-A130-CE0BC3AC692C}"/>
                </a:ext>
              </a:extLst>
            </p:cNvPr>
            <p:cNvSpPr>
              <a:spLocks/>
            </p:cNvSpPr>
            <p:nvPr/>
          </p:nvSpPr>
          <p:spPr bwMode="auto">
            <a:xfrm>
              <a:off x="1057221" y="44000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6" name="Freeform 420">
              <a:extLst>
                <a:ext uri="{FF2B5EF4-FFF2-40B4-BE49-F238E27FC236}">
                  <a16:creationId xmlns:a16="http://schemas.microsoft.com/office/drawing/2014/main" id="{5A817384-8946-7641-E46D-CD9B326CBE2F}"/>
                </a:ext>
              </a:extLst>
            </p:cNvPr>
            <p:cNvSpPr>
              <a:spLocks/>
            </p:cNvSpPr>
            <p:nvPr/>
          </p:nvSpPr>
          <p:spPr bwMode="auto">
            <a:xfrm>
              <a:off x="985854" y="51136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7" name="Freeform 421">
              <a:extLst>
                <a:ext uri="{FF2B5EF4-FFF2-40B4-BE49-F238E27FC236}">
                  <a16:creationId xmlns:a16="http://schemas.microsoft.com/office/drawing/2014/main" id="{6088C79D-3A37-2535-663F-FE02CF6E4A64}"/>
                </a:ext>
              </a:extLst>
            </p:cNvPr>
            <p:cNvSpPr>
              <a:spLocks/>
            </p:cNvSpPr>
            <p:nvPr/>
          </p:nvSpPr>
          <p:spPr bwMode="auto">
            <a:xfrm>
              <a:off x="916585" y="58273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8" name="Freeform 422">
              <a:extLst>
                <a:ext uri="{FF2B5EF4-FFF2-40B4-BE49-F238E27FC236}">
                  <a16:creationId xmlns:a16="http://schemas.microsoft.com/office/drawing/2014/main" id="{5893BB48-B2E5-9EB6-928C-5BCB5919A427}"/>
                </a:ext>
              </a:extLst>
            </p:cNvPr>
            <p:cNvSpPr>
              <a:spLocks/>
            </p:cNvSpPr>
            <p:nvPr/>
          </p:nvSpPr>
          <p:spPr bwMode="auto">
            <a:xfrm>
              <a:off x="845218" y="654104"/>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9" name="Oval 423">
              <a:extLst>
                <a:ext uri="{FF2B5EF4-FFF2-40B4-BE49-F238E27FC236}">
                  <a16:creationId xmlns:a16="http://schemas.microsoft.com/office/drawing/2014/main" id="{9C86D1E6-646B-6F5A-3147-40DA976B73FB}"/>
                </a:ext>
              </a:extLst>
            </p:cNvPr>
            <p:cNvSpPr>
              <a:spLocks noChangeArrowheads="1"/>
            </p:cNvSpPr>
            <p:nvPr/>
          </p:nvSpPr>
          <p:spPr bwMode="auto">
            <a:xfrm>
              <a:off x="775949" y="727570"/>
              <a:ext cx="44080"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0" name="Freeform 424">
              <a:extLst>
                <a:ext uri="{FF2B5EF4-FFF2-40B4-BE49-F238E27FC236}">
                  <a16:creationId xmlns:a16="http://schemas.microsoft.com/office/drawing/2014/main" id="{915A773F-281F-588D-5F63-9023ADA6CADE}"/>
                </a:ext>
              </a:extLst>
            </p:cNvPr>
            <p:cNvSpPr>
              <a:spLocks/>
            </p:cNvSpPr>
            <p:nvPr/>
          </p:nvSpPr>
          <p:spPr bwMode="auto">
            <a:xfrm>
              <a:off x="702483" y="796839"/>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1" name="Freeform 425">
              <a:extLst>
                <a:ext uri="{FF2B5EF4-FFF2-40B4-BE49-F238E27FC236}">
                  <a16:creationId xmlns:a16="http://schemas.microsoft.com/office/drawing/2014/main" id="{90C9F37F-CA03-FEDA-3061-05C0F9B2DE2F}"/>
                </a:ext>
              </a:extLst>
            </p:cNvPr>
            <p:cNvSpPr>
              <a:spLocks/>
            </p:cNvSpPr>
            <p:nvPr/>
          </p:nvSpPr>
          <p:spPr bwMode="auto">
            <a:xfrm>
              <a:off x="631115" y="86610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2" name="Freeform 426">
              <a:extLst>
                <a:ext uri="{FF2B5EF4-FFF2-40B4-BE49-F238E27FC236}">
                  <a16:creationId xmlns:a16="http://schemas.microsoft.com/office/drawing/2014/main" id="{5731486D-7ED9-EF69-D676-33597FBE967E}"/>
                </a:ext>
              </a:extLst>
            </p:cNvPr>
            <p:cNvSpPr>
              <a:spLocks/>
            </p:cNvSpPr>
            <p:nvPr/>
          </p:nvSpPr>
          <p:spPr bwMode="auto">
            <a:xfrm>
              <a:off x="559747" y="93747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3" name="Freeform 438">
              <a:extLst>
                <a:ext uri="{FF2B5EF4-FFF2-40B4-BE49-F238E27FC236}">
                  <a16:creationId xmlns:a16="http://schemas.microsoft.com/office/drawing/2014/main" id="{DA844360-BF5C-AAD9-3E78-A2FE3168AF76}"/>
                </a:ext>
              </a:extLst>
            </p:cNvPr>
            <p:cNvSpPr>
              <a:spLocks/>
            </p:cNvSpPr>
            <p:nvPr/>
          </p:nvSpPr>
          <p:spPr bwMode="auto">
            <a:xfrm>
              <a:off x="1071915" y="311959"/>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4" name="Freeform 439">
              <a:extLst>
                <a:ext uri="{FF2B5EF4-FFF2-40B4-BE49-F238E27FC236}">
                  <a16:creationId xmlns:a16="http://schemas.microsoft.com/office/drawing/2014/main" id="{06132149-15C3-BF99-DF8F-C613D76E981E}"/>
                </a:ext>
              </a:extLst>
            </p:cNvPr>
            <p:cNvSpPr>
              <a:spLocks/>
            </p:cNvSpPr>
            <p:nvPr/>
          </p:nvSpPr>
          <p:spPr bwMode="auto">
            <a:xfrm>
              <a:off x="1000547" y="383327"/>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5" name="Freeform 440">
              <a:extLst>
                <a:ext uri="{FF2B5EF4-FFF2-40B4-BE49-F238E27FC236}">
                  <a16:creationId xmlns:a16="http://schemas.microsoft.com/office/drawing/2014/main" id="{2614704F-AA0A-43B2-D1D5-6534067B26CF}"/>
                </a:ext>
              </a:extLst>
            </p:cNvPr>
            <p:cNvSpPr>
              <a:spLocks/>
            </p:cNvSpPr>
            <p:nvPr/>
          </p:nvSpPr>
          <p:spPr bwMode="auto">
            <a:xfrm>
              <a:off x="929180" y="454694"/>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6" name="Freeform 441">
              <a:extLst>
                <a:ext uri="{FF2B5EF4-FFF2-40B4-BE49-F238E27FC236}">
                  <a16:creationId xmlns:a16="http://schemas.microsoft.com/office/drawing/2014/main" id="{EDCFDE8C-4615-2009-8C37-399381580368}"/>
                </a:ext>
              </a:extLst>
            </p:cNvPr>
            <p:cNvSpPr>
              <a:spLocks/>
            </p:cNvSpPr>
            <p:nvPr/>
          </p:nvSpPr>
          <p:spPr bwMode="auto">
            <a:xfrm>
              <a:off x="857812" y="523963"/>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7" name="Freeform 442">
              <a:extLst>
                <a:ext uri="{FF2B5EF4-FFF2-40B4-BE49-F238E27FC236}">
                  <a16:creationId xmlns:a16="http://schemas.microsoft.com/office/drawing/2014/main" id="{83208649-66A8-42AE-4EFA-133BD2F5BD9E}"/>
                </a:ext>
              </a:extLst>
            </p:cNvPr>
            <p:cNvSpPr>
              <a:spLocks/>
            </p:cNvSpPr>
            <p:nvPr/>
          </p:nvSpPr>
          <p:spPr bwMode="auto">
            <a:xfrm>
              <a:off x="786444" y="595330"/>
              <a:ext cx="48278" cy="48278"/>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8" name="Oval 443">
              <a:extLst>
                <a:ext uri="{FF2B5EF4-FFF2-40B4-BE49-F238E27FC236}">
                  <a16:creationId xmlns:a16="http://schemas.microsoft.com/office/drawing/2014/main" id="{30CDB1A1-E314-FBA5-0CCF-623E0899E0E1}"/>
                </a:ext>
              </a:extLst>
            </p:cNvPr>
            <p:cNvSpPr>
              <a:spLocks noChangeArrowheads="1"/>
            </p:cNvSpPr>
            <p:nvPr/>
          </p:nvSpPr>
          <p:spPr bwMode="auto">
            <a:xfrm>
              <a:off x="717176" y="668797"/>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9" name="Oval 444">
              <a:extLst>
                <a:ext uri="{FF2B5EF4-FFF2-40B4-BE49-F238E27FC236}">
                  <a16:creationId xmlns:a16="http://schemas.microsoft.com/office/drawing/2014/main" id="{26421220-75E1-D8E7-914A-241985391A27}"/>
                </a:ext>
              </a:extLst>
            </p:cNvPr>
            <p:cNvSpPr>
              <a:spLocks noChangeArrowheads="1"/>
            </p:cNvSpPr>
            <p:nvPr/>
          </p:nvSpPr>
          <p:spPr bwMode="auto">
            <a:xfrm>
              <a:off x="647907" y="740164"/>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0" name="Freeform 445">
              <a:extLst>
                <a:ext uri="{FF2B5EF4-FFF2-40B4-BE49-F238E27FC236}">
                  <a16:creationId xmlns:a16="http://schemas.microsoft.com/office/drawing/2014/main" id="{1BF6839C-74C8-E9A6-D2F4-BC413DA8BFAE}"/>
                </a:ext>
              </a:extLst>
            </p:cNvPr>
            <p:cNvSpPr>
              <a:spLocks/>
            </p:cNvSpPr>
            <p:nvPr/>
          </p:nvSpPr>
          <p:spPr bwMode="auto">
            <a:xfrm>
              <a:off x="574441" y="809433"/>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1" name="Freeform 446">
              <a:extLst>
                <a:ext uri="{FF2B5EF4-FFF2-40B4-BE49-F238E27FC236}">
                  <a16:creationId xmlns:a16="http://schemas.microsoft.com/office/drawing/2014/main" id="{D7CD945B-A4BF-338D-2CE5-681E860F0985}"/>
                </a:ext>
              </a:extLst>
            </p:cNvPr>
            <p:cNvSpPr>
              <a:spLocks/>
            </p:cNvSpPr>
            <p:nvPr/>
          </p:nvSpPr>
          <p:spPr bwMode="auto">
            <a:xfrm>
              <a:off x="503073" y="880800"/>
              <a:ext cx="48278" cy="461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2" name="Freeform 458">
              <a:extLst>
                <a:ext uri="{FF2B5EF4-FFF2-40B4-BE49-F238E27FC236}">
                  <a16:creationId xmlns:a16="http://schemas.microsoft.com/office/drawing/2014/main" id="{EC528A84-ED52-8475-9E2A-6AB3C59041C7}"/>
                </a:ext>
              </a:extLst>
            </p:cNvPr>
            <p:cNvSpPr>
              <a:spLocks/>
            </p:cNvSpPr>
            <p:nvPr/>
          </p:nvSpPr>
          <p:spPr bwMode="auto">
            <a:xfrm>
              <a:off x="1013141" y="25318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3" name="Freeform 459">
              <a:extLst>
                <a:ext uri="{FF2B5EF4-FFF2-40B4-BE49-F238E27FC236}">
                  <a16:creationId xmlns:a16="http://schemas.microsoft.com/office/drawing/2014/main" id="{EFA28DD5-D872-958A-E487-2B6E215B152D}"/>
                </a:ext>
              </a:extLst>
            </p:cNvPr>
            <p:cNvSpPr>
              <a:spLocks/>
            </p:cNvSpPr>
            <p:nvPr/>
          </p:nvSpPr>
          <p:spPr bwMode="auto">
            <a:xfrm>
              <a:off x="941774" y="324553"/>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4" name="Freeform 460">
              <a:extLst>
                <a:ext uri="{FF2B5EF4-FFF2-40B4-BE49-F238E27FC236}">
                  <a16:creationId xmlns:a16="http://schemas.microsoft.com/office/drawing/2014/main" id="{4D1A215E-5664-06E5-B072-A1FCD142401A}"/>
                </a:ext>
              </a:extLst>
            </p:cNvPr>
            <p:cNvSpPr>
              <a:spLocks/>
            </p:cNvSpPr>
            <p:nvPr/>
          </p:nvSpPr>
          <p:spPr bwMode="auto">
            <a:xfrm>
              <a:off x="870406" y="395921"/>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5" name="Freeform 461">
              <a:extLst>
                <a:ext uri="{FF2B5EF4-FFF2-40B4-BE49-F238E27FC236}">
                  <a16:creationId xmlns:a16="http://schemas.microsoft.com/office/drawing/2014/main" id="{9E277024-1384-82B8-ECC1-3449B0F18236}"/>
                </a:ext>
              </a:extLst>
            </p:cNvPr>
            <p:cNvSpPr>
              <a:spLocks/>
            </p:cNvSpPr>
            <p:nvPr/>
          </p:nvSpPr>
          <p:spPr bwMode="auto">
            <a:xfrm>
              <a:off x="799039" y="467288"/>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6" name="Freeform 462">
              <a:extLst>
                <a:ext uri="{FF2B5EF4-FFF2-40B4-BE49-F238E27FC236}">
                  <a16:creationId xmlns:a16="http://schemas.microsoft.com/office/drawing/2014/main" id="{B08B7D52-E5D6-BFB3-E8B8-59210188C932}"/>
                </a:ext>
              </a:extLst>
            </p:cNvPr>
            <p:cNvSpPr>
              <a:spLocks/>
            </p:cNvSpPr>
            <p:nvPr/>
          </p:nvSpPr>
          <p:spPr bwMode="auto">
            <a:xfrm>
              <a:off x="729770" y="538656"/>
              <a:ext cx="461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7" name="Freeform 463">
              <a:extLst>
                <a:ext uri="{FF2B5EF4-FFF2-40B4-BE49-F238E27FC236}">
                  <a16:creationId xmlns:a16="http://schemas.microsoft.com/office/drawing/2014/main" id="{CD7D5ABD-6484-FCB7-8181-7A45619C7970}"/>
                </a:ext>
              </a:extLst>
            </p:cNvPr>
            <p:cNvSpPr>
              <a:spLocks/>
            </p:cNvSpPr>
            <p:nvPr/>
          </p:nvSpPr>
          <p:spPr bwMode="auto">
            <a:xfrm>
              <a:off x="658403" y="60792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8" name="Freeform 464">
              <a:extLst>
                <a:ext uri="{FF2B5EF4-FFF2-40B4-BE49-F238E27FC236}">
                  <a16:creationId xmlns:a16="http://schemas.microsoft.com/office/drawing/2014/main" id="{726E5EA4-56B5-FCDF-1EF3-1A3A7E1B059B}"/>
                </a:ext>
              </a:extLst>
            </p:cNvPr>
            <p:cNvSpPr>
              <a:spLocks/>
            </p:cNvSpPr>
            <p:nvPr/>
          </p:nvSpPr>
          <p:spPr bwMode="auto">
            <a:xfrm>
              <a:off x="587035" y="67929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9" name="Freeform 465">
              <a:extLst>
                <a:ext uri="{FF2B5EF4-FFF2-40B4-BE49-F238E27FC236}">
                  <a16:creationId xmlns:a16="http://schemas.microsoft.com/office/drawing/2014/main" id="{28C4BDF4-C673-27C6-6BF0-B88328180BCD}"/>
                </a:ext>
              </a:extLst>
            </p:cNvPr>
            <p:cNvSpPr>
              <a:spLocks/>
            </p:cNvSpPr>
            <p:nvPr/>
          </p:nvSpPr>
          <p:spPr bwMode="auto">
            <a:xfrm>
              <a:off x="515667" y="750660"/>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0" name="Freeform 466">
              <a:extLst>
                <a:ext uri="{FF2B5EF4-FFF2-40B4-BE49-F238E27FC236}">
                  <a16:creationId xmlns:a16="http://schemas.microsoft.com/office/drawing/2014/main" id="{9748EDA5-B828-092B-5592-E4CF6D8D7125}"/>
                </a:ext>
              </a:extLst>
            </p:cNvPr>
            <p:cNvSpPr>
              <a:spLocks/>
            </p:cNvSpPr>
            <p:nvPr/>
          </p:nvSpPr>
          <p:spPr bwMode="auto">
            <a:xfrm>
              <a:off x="444300" y="822027"/>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1" name="Freeform 478">
              <a:extLst>
                <a:ext uri="{FF2B5EF4-FFF2-40B4-BE49-F238E27FC236}">
                  <a16:creationId xmlns:a16="http://schemas.microsoft.com/office/drawing/2014/main" id="{F4511118-13A1-34F9-F844-6659599721BF}"/>
                </a:ext>
              </a:extLst>
            </p:cNvPr>
            <p:cNvSpPr>
              <a:spLocks/>
            </p:cNvSpPr>
            <p:nvPr/>
          </p:nvSpPr>
          <p:spPr bwMode="auto">
            <a:xfrm>
              <a:off x="954368" y="196512"/>
              <a:ext cx="48278" cy="461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2" name="Freeform 479">
              <a:extLst>
                <a:ext uri="{FF2B5EF4-FFF2-40B4-BE49-F238E27FC236}">
                  <a16:creationId xmlns:a16="http://schemas.microsoft.com/office/drawing/2014/main" id="{1CCAF0DC-C56A-83CC-0403-7CDCDA4D861F}"/>
                </a:ext>
              </a:extLst>
            </p:cNvPr>
            <p:cNvSpPr>
              <a:spLocks/>
            </p:cNvSpPr>
            <p:nvPr/>
          </p:nvSpPr>
          <p:spPr bwMode="auto">
            <a:xfrm>
              <a:off x="885100" y="267879"/>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3" name="Freeform 480">
              <a:extLst>
                <a:ext uri="{FF2B5EF4-FFF2-40B4-BE49-F238E27FC236}">
                  <a16:creationId xmlns:a16="http://schemas.microsoft.com/office/drawing/2014/main" id="{02E4E89C-D3D1-3E33-A936-4BCD12909235}"/>
                </a:ext>
              </a:extLst>
            </p:cNvPr>
            <p:cNvSpPr>
              <a:spLocks/>
            </p:cNvSpPr>
            <p:nvPr/>
          </p:nvSpPr>
          <p:spPr bwMode="auto">
            <a:xfrm>
              <a:off x="813732" y="337148"/>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4" name="Freeform 481">
              <a:extLst>
                <a:ext uri="{FF2B5EF4-FFF2-40B4-BE49-F238E27FC236}">
                  <a16:creationId xmlns:a16="http://schemas.microsoft.com/office/drawing/2014/main" id="{65A93FE9-F8AC-8E1E-CAB5-4276B793025F}"/>
                </a:ext>
              </a:extLst>
            </p:cNvPr>
            <p:cNvSpPr>
              <a:spLocks/>
            </p:cNvSpPr>
            <p:nvPr/>
          </p:nvSpPr>
          <p:spPr bwMode="auto">
            <a:xfrm>
              <a:off x="742364" y="408515"/>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5" name="Freeform 482">
              <a:extLst>
                <a:ext uri="{FF2B5EF4-FFF2-40B4-BE49-F238E27FC236}">
                  <a16:creationId xmlns:a16="http://schemas.microsoft.com/office/drawing/2014/main" id="{896CAE93-7523-960B-FE8B-8301E16230C9}"/>
                </a:ext>
              </a:extLst>
            </p:cNvPr>
            <p:cNvSpPr>
              <a:spLocks/>
            </p:cNvSpPr>
            <p:nvPr/>
          </p:nvSpPr>
          <p:spPr bwMode="auto">
            <a:xfrm>
              <a:off x="670997" y="47988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6" name="Freeform 483">
              <a:extLst>
                <a:ext uri="{FF2B5EF4-FFF2-40B4-BE49-F238E27FC236}">
                  <a16:creationId xmlns:a16="http://schemas.microsoft.com/office/drawing/2014/main" id="{62FF9716-7C2A-BE52-6A5F-E58F8F6EEDDD}"/>
                </a:ext>
              </a:extLst>
            </p:cNvPr>
            <p:cNvSpPr>
              <a:spLocks/>
            </p:cNvSpPr>
            <p:nvPr/>
          </p:nvSpPr>
          <p:spPr bwMode="auto">
            <a:xfrm>
              <a:off x="599629" y="55125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7" name="Freeform 484">
              <a:extLst>
                <a:ext uri="{FF2B5EF4-FFF2-40B4-BE49-F238E27FC236}">
                  <a16:creationId xmlns:a16="http://schemas.microsoft.com/office/drawing/2014/main" id="{E3AAFB6B-B7AF-C412-7D34-A7890CF269D5}"/>
                </a:ext>
              </a:extLst>
            </p:cNvPr>
            <p:cNvSpPr>
              <a:spLocks/>
            </p:cNvSpPr>
            <p:nvPr/>
          </p:nvSpPr>
          <p:spPr bwMode="auto">
            <a:xfrm>
              <a:off x="528262" y="622618"/>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8" name="Freeform 485">
              <a:extLst>
                <a:ext uri="{FF2B5EF4-FFF2-40B4-BE49-F238E27FC236}">
                  <a16:creationId xmlns:a16="http://schemas.microsoft.com/office/drawing/2014/main" id="{A5875E77-D0D6-F8E9-2D9A-198B39AD15E9}"/>
                </a:ext>
              </a:extLst>
            </p:cNvPr>
            <p:cNvSpPr>
              <a:spLocks/>
            </p:cNvSpPr>
            <p:nvPr/>
          </p:nvSpPr>
          <p:spPr bwMode="auto">
            <a:xfrm>
              <a:off x="456894" y="693985"/>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9" name="Oval 486">
              <a:extLst>
                <a:ext uri="{FF2B5EF4-FFF2-40B4-BE49-F238E27FC236}">
                  <a16:creationId xmlns:a16="http://schemas.microsoft.com/office/drawing/2014/main" id="{AF87599F-2390-E4FE-9ABD-05D92D6D0886}"/>
                </a:ext>
              </a:extLst>
            </p:cNvPr>
            <p:cNvSpPr>
              <a:spLocks noChangeArrowheads="1"/>
            </p:cNvSpPr>
            <p:nvPr/>
          </p:nvSpPr>
          <p:spPr bwMode="auto">
            <a:xfrm>
              <a:off x="389725" y="765353"/>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0" name="Oval 498">
              <a:extLst>
                <a:ext uri="{FF2B5EF4-FFF2-40B4-BE49-F238E27FC236}">
                  <a16:creationId xmlns:a16="http://schemas.microsoft.com/office/drawing/2014/main" id="{36A9F937-7FCB-AB76-0218-B96A5EF24C07}"/>
                </a:ext>
              </a:extLst>
            </p:cNvPr>
            <p:cNvSpPr>
              <a:spLocks noChangeArrowheads="1"/>
            </p:cNvSpPr>
            <p:nvPr/>
          </p:nvSpPr>
          <p:spPr bwMode="auto">
            <a:xfrm>
              <a:off x="899793" y="139837"/>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1" name="Oval 499">
              <a:extLst>
                <a:ext uri="{FF2B5EF4-FFF2-40B4-BE49-F238E27FC236}">
                  <a16:creationId xmlns:a16="http://schemas.microsoft.com/office/drawing/2014/main" id="{E4B830FF-2175-86C6-20E8-86E07B37E1EF}"/>
                </a:ext>
              </a:extLst>
            </p:cNvPr>
            <p:cNvSpPr>
              <a:spLocks noChangeArrowheads="1"/>
            </p:cNvSpPr>
            <p:nvPr/>
          </p:nvSpPr>
          <p:spPr bwMode="auto">
            <a:xfrm>
              <a:off x="828425" y="211205"/>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2" name="Freeform 500">
              <a:extLst>
                <a:ext uri="{FF2B5EF4-FFF2-40B4-BE49-F238E27FC236}">
                  <a16:creationId xmlns:a16="http://schemas.microsoft.com/office/drawing/2014/main" id="{45FB705F-C926-25F6-9AC1-CCB9D9CDBF55}"/>
                </a:ext>
              </a:extLst>
            </p:cNvPr>
            <p:cNvSpPr>
              <a:spLocks/>
            </p:cNvSpPr>
            <p:nvPr/>
          </p:nvSpPr>
          <p:spPr bwMode="auto">
            <a:xfrm>
              <a:off x="754959" y="280473"/>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3" name="Freeform 501">
              <a:extLst>
                <a:ext uri="{FF2B5EF4-FFF2-40B4-BE49-F238E27FC236}">
                  <a16:creationId xmlns:a16="http://schemas.microsoft.com/office/drawing/2014/main" id="{710A5D33-3635-B8B0-76A4-352E12926B78}"/>
                </a:ext>
              </a:extLst>
            </p:cNvPr>
            <p:cNvSpPr>
              <a:spLocks/>
            </p:cNvSpPr>
            <p:nvPr/>
          </p:nvSpPr>
          <p:spPr bwMode="auto">
            <a:xfrm>
              <a:off x="683591" y="351841"/>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4" name="Freeform 502">
              <a:extLst>
                <a:ext uri="{FF2B5EF4-FFF2-40B4-BE49-F238E27FC236}">
                  <a16:creationId xmlns:a16="http://schemas.microsoft.com/office/drawing/2014/main" id="{D7C7AF15-C8F4-44A7-7DED-68C7CC68AF3D}"/>
                </a:ext>
              </a:extLst>
            </p:cNvPr>
            <p:cNvSpPr>
              <a:spLocks/>
            </p:cNvSpPr>
            <p:nvPr/>
          </p:nvSpPr>
          <p:spPr bwMode="auto">
            <a:xfrm>
              <a:off x="612224" y="421109"/>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5" name="Freeform 503">
              <a:extLst>
                <a:ext uri="{FF2B5EF4-FFF2-40B4-BE49-F238E27FC236}">
                  <a16:creationId xmlns:a16="http://schemas.microsoft.com/office/drawing/2014/main" id="{73E2C6CD-81C5-DEB4-54EC-9C091E9431FA}"/>
                </a:ext>
              </a:extLst>
            </p:cNvPr>
            <p:cNvSpPr>
              <a:spLocks/>
            </p:cNvSpPr>
            <p:nvPr/>
          </p:nvSpPr>
          <p:spPr bwMode="auto">
            <a:xfrm>
              <a:off x="542955" y="492477"/>
              <a:ext cx="46179"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6" name="Freeform 504">
              <a:extLst>
                <a:ext uri="{FF2B5EF4-FFF2-40B4-BE49-F238E27FC236}">
                  <a16:creationId xmlns:a16="http://schemas.microsoft.com/office/drawing/2014/main" id="{93CB1E2A-3C63-12DE-F982-4F8E9487F918}"/>
                </a:ext>
              </a:extLst>
            </p:cNvPr>
            <p:cNvSpPr>
              <a:spLocks/>
            </p:cNvSpPr>
            <p:nvPr/>
          </p:nvSpPr>
          <p:spPr bwMode="auto">
            <a:xfrm>
              <a:off x="471587" y="563845"/>
              <a:ext cx="48278" cy="48278"/>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7" name="Freeform 505">
              <a:extLst>
                <a:ext uri="{FF2B5EF4-FFF2-40B4-BE49-F238E27FC236}">
                  <a16:creationId xmlns:a16="http://schemas.microsoft.com/office/drawing/2014/main" id="{F54E8210-D984-36B3-A2B3-CE5154CA21B2}"/>
                </a:ext>
              </a:extLst>
            </p:cNvPr>
            <p:cNvSpPr>
              <a:spLocks/>
            </p:cNvSpPr>
            <p:nvPr/>
          </p:nvSpPr>
          <p:spPr bwMode="auto">
            <a:xfrm>
              <a:off x="400220" y="63521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8" name="Freeform 506">
              <a:extLst>
                <a:ext uri="{FF2B5EF4-FFF2-40B4-BE49-F238E27FC236}">
                  <a16:creationId xmlns:a16="http://schemas.microsoft.com/office/drawing/2014/main" id="{7607BA26-03CC-4DC2-7C01-65B8397473A6}"/>
                </a:ext>
              </a:extLst>
            </p:cNvPr>
            <p:cNvSpPr>
              <a:spLocks/>
            </p:cNvSpPr>
            <p:nvPr/>
          </p:nvSpPr>
          <p:spPr bwMode="auto">
            <a:xfrm>
              <a:off x="328852" y="70658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9" name="Oval 518">
              <a:extLst>
                <a:ext uri="{FF2B5EF4-FFF2-40B4-BE49-F238E27FC236}">
                  <a16:creationId xmlns:a16="http://schemas.microsoft.com/office/drawing/2014/main" id="{C372BBA6-2CA8-6E50-C331-FB6F1A1F24FE}"/>
                </a:ext>
              </a:extLst>
            </p:cNvPr>
            <p:cNvSpPr>
              <a:spLocks noChangeArrowheads="1"/>
            </p:cNvSpPr>
            <p:nvPr/>
          </p:nvSpPr>
          <p:spPr bwMode="auto">
            <a:xfrm>
              <a:off x="841020" y="81064"/>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0" name="Freeform 519">
              <a:extLst>
                <a:ext uri="{FF2B5EF4-FFF2-40B4-BE49-F238E27FC236}">
                  <a16:creationId xmlns:a16="http://schemas.microsoft.com/office/drawing/2014/main" id="{C95EBC2A-A9CF-EE7A-1B33-EB574045156F}"/>
                </a:ext>
              </a:extLst>
            </p:cNvPr>
            <p:cNvSpPr>
              <a:spLocks/>
            </p:cNvSpPr>
            <p:nvPr/>
          </p:nvSpPr>
          <p:spPr bwMode="auto">
            <a:xfrm>
              <a:off x="767553" y="15033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1" name="Freeform 520">
              <a:extLst>
                <a:ext uri="{FF2B5EF4-FFF2-40B4-BE49-F238E27FC236}">
                  <a16:creationId xmlns:a16="http://schemas.microsoft.com/office/drawing/2014/main" id="{CB10C5C2-7789-611A-2417-CDF54095726B}"/>
                </a:ext>
              </a:extLst>
            </p:cNvPr>
            <p:cNvSpPr>
              <a:spLocks/>
            </p:cNvSpPr>
            <p:nvPr/>
          </p:nvSpPr>
          <p:spPr bwMode="auto">
            <a:xfrm>
              <a:off x="696185" y="22170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2" name="Freeform 521">
              <a:extLst>
                <a:ext uri="{FF2B5EF4-FFF2-40B4-BE49-F238E27FC236}">
                  <a16:creationId xmlns:a16="http://schemas.microsoft.com/office/drawing/2014/main" id="{D5305040-4CDA-831D-B320-E00FE2439FB0}"/>
                </a:ext>
              </a:extLst>
            </p:cNvPr>
            <p:cNvSpPr>
              <a:spLocks/>
            </p:cNvSpPr>
            <p:nvPr/>
          </p:nvSpPr>
          <p:spPr bwMode="auto">
            <a:xfrm>
              <a:off x="626917" y="293068"/>
              <a:ext cx="46179"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3" name="Freeform 522">
              <a:extLst>
                <a:ext uri="{FF2B5EF4-FFF2-40B4-BE49-F238E27FC236}">
                  <a16:creationId xmlns:a16="http://schemas.microsoft.com/office/drawing/2014/main" id="{6028922C-35F8-5603-0493-BEE0ABBD7641}"/>
                </a:ext>
              </a:extLst>
            </p:cNvPr>
            <p:cNvSpPr>
              <a:spLocks/>
            </p:cNvSpPr>
            <p:nvPr/>
          </p:nvSpPr>
          <p:spPr bwMode="auto">
            <a:xfrm>
              <a:off x="555549" y="36443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4" name="Freeform 523">
              <a:extLst>
                <a:ext uri="{FF2B5EF4-FFF2-40B4-BE49-F238E27FC236}">
                  <a16:creationId xmlns:a16="http://schemas.microsoft.com/office/drawing/2014/main" id="{8737DD05-DD32-B3D2-B5BA-7986C6069DC5}"/>
                </a:ext>
              </a:extLst>
            </p:cNvPr>
            <p:cNvSpPr>
              <a:spLocks/>
            </p:cNvSpPr>
            <p:nvPr/>
          </p:nvSpPr>
          <p:spPr bwMode="auto">
            <a:xfrm>
              <a:off x="484182" y="435803"/>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5" name="Freeform 524">
              <a:extLst>
                <a:ext uri="{FF2B5EF4-FFF2-40B4-BE49-F238E27FC236}">
                  <a16:creationId xmlns:a16="http://schemas.microsoft.com/office/drawing/2014/main" id="{7CC603A3-9A81-AF40-14DD-BE8B5B91BEDF}"/>
                </a:ext>
              </a:extLst>
            </p:cNvPr>
            <p:cNvSpPr>
              <a:spLocks/>
            </p:cNvSpPr>
            <p:nvPr/>
          </p:nvSpPr>
          <p:spPr bwMode="auto">
            <a:xfrm>
              <a:off x="412814" y="507170"/>
              <a:ext cx="48278" cy="461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6" name="Freeform 525">
              <a:extLst>
                <a:ext uri="{FF2B5EF4-FFF2-40B4-BE49-F238E27FC236}">
                  <a16:creationId xmlns:a16="http://schemas.microsoft.com/office/drawing/2014/main" id="{32090E01-E848-ACCE-0253-08CECDE1B133}"/>
                </a:ext>
              </a:extLst>
            </p:cNvPr>
            <p:cNvSpPr>
              <a:spLocks/>
            </p:cNvSpPr>
            <p:nvPr/>
          </p:nvSpPr>
          <p:spPr bwMode="auto">
            <a:xfrm>
              <a:off x="341447" y="576439"/>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7" name="Freeform 526">
              <a:extLst>
                <a:ext uri="{FF2B5EF4-FFF2-40B4-BE49-F238E27FC236}">
                  <a16:creationId xmlns:a16="http://schemas.microsoft.com/office/drawing/2014/main" id="{561D4FF6-4D1A-DBBD-4B8B-5256D7B65FAE}"/>
                </a:ext>
              </a:extLst>
            </p:cNvPr>
            <p:cNvSpPr>
              <a:spLocks/>
            </p:cNvSpPr>
            <p:nvPr/>
          </p:nvSpPr>
          <p:spPr bwMode="auto">
            <a:xfrm>
              <a:off x="270079" y="64780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8" name="Freeform 538">
              <a:extLst>
                <a:ext uri="{FF2B5EF4-FFF2-40B4-BE49-F238E27FC236}">
                  <a16:creationId xmlns:a16="http://schemas.microsoft.com/office/drawing/2014/main" id="{5A14CCAF-955D-67A3-22E3-C722709E28D6}"/>
                </a:ext>
              </a:extLst>
            </p:cNvPr>
            <p:cNvSpPr>
              <a:spLocks/>
            </p:cNvSpPr>
            <p:nvPr/>
          </p:nvSpPr>
          <p:spPr bwMode="auto">
            <a:xfrm>
              <a:off x="782246" y="22291"/>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9" name="Freeform 539">
              <a:extLst>
                <a:ext uri="{FF2B5EF4-FFF2-40B4-BE49-F238E27FC236}">
                  <a16:creationId xmlns:a16="http://schemas.microsoft.com/office/drawing/2014/main" id="{4089C1AC-E5E6-042A-60B3-6EF85FB7B989}"/>
                </a:ext>
              </a:extLst>
            </p:cNvPr>
            <p:cNvSpPr>
              <a:spLocks/>
            </p:cNvSpPr>
            <p:nvPr/>
          </p:nvSpPr>
          <p:spPr bwMode="auto">
            <a:xfrm>
              <a:off x="710879" y="93658"/>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0" name="Oval 540">
              <a:extLst>
                <a:ext uri="{FF2B5EF4-FFF2-40B4-BE49-F238E27FC236}">
                  <a16:creationId xmlns:a16="http://schemas.microsoft.com/office/drawing/2014/main" id="{7A70138E-4AA8-FC1F-D053-1B0F673451D6}"/>
                </a:ext>
              </a:extLst>
            </p:cNvPr>
            <p:cNvSpPr>
              <a:spLocks noChangeArrowheads="1"/>
            </p:cNvSpPr>
            <p:nvPr/>
          </p:nvSpPr>
          <p:spPr bwMode="auto">
            <a:xfrm>
              <a:off x="641610" y="167125"/>
              <a:ext cx="44080"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1" name="Oval 541">
              <a:extLst>
                <a:ext uri="{FF2B5EF4-FFF2-40B4-BE49-F238E27FC236}">
                  <a16:creationId xmlns:a16="http://schemas.microsoft.com/office/drawing/2014/main" id="{0ACF30D4-6113-12E4-9B15-58281DDB152D}"/>
                </a:ext>
              </a:extLst>
            </p:cNvPr>
            <p:cNvSpPr>
              <a:spLocks noChangeArrowheads="1"/>
            </p:cNvSpPr>
            <p:nvPr/>
          </p:nvSpPr>
          <p:spPr bwMode="auto">
            <a:xfrm>
              <a:off x="570243" y="236393"/>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2" name="Freeform 542">
              <a:extLst>
                <a:ext uri="{FF2B5EF4-FFF2-40B4-BE49-F238E27FC236}">
                  <a16:creationId xmlns:a16="http://schemas.microsoft.com/office/drawing/2014/main" id="{68D014C4-F1C2-4C52-DADE-98BE8E6605AA}"/>
                </a:ext>
              </a:extLst>
            </p:cNvPr>
            <p:cNvSpPr>
              <a:spLocks/>
            </p:cNvSpPr>
            <p:nvPr/>
          </p:nvSpPr>
          <p:spPr bwMode="auto">
            <a:xfrm>
              <a:off x="496776" y="30566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3" name="Freeform 543">
              <a:extLst>
                <a:ext uri="{FF2B5EF4-FFF2-40B4-BE49-F238E27FC236}">
                  <a16:creationId xmlns:a16="http://schemas.microsoft.com/office/drawing/2014/main" id="{D0774A84-CEFE-DD3A-9C9B-2E8C0E7BB327}"/>
                </a:ext>
              </a:extLst>
            </p:cNvPr>
            <p:cNvSpPr>
              <a:spLocks/>
            </p:cNvSpPr>
            <p:nvPr/>
          </p:nvSpPr>
          <p:spPr bwMode="auto">
            <a:xfrm>
              <a:off x="425408" y="37703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4" name="Freeform 544">
              <a:extLst>
                <a:ext uri="{FF2B5EF4-FFF2-40B4-BE49-F238E27FC236}">
                  <a16:creationId xmlns:a16="http://schemas.microsoft.com/office/drawing/2014/main" id="{99F5ADF1-D667-3C66-0C42-46E0A5422F2F}"/>
                </a:ext>
              </a:extLst>
            </p:cNvPr>
            <p:cNvSpPr>
              <a:spLocks/>
            </p:cNvSpPr>
            <p:nvPr/>
          </p:nvSpPr>
          <p:spPr bwMode="auto">
            <a:xfrm>
              <a:off x="356140" y="448397"/>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5" name="Freeform 545">
              <a:extLst>
                <a:ext uri="{FF2B5EF4-FFF2-40B4-BE49-F238E27FC236}">
                  <a16:creationId xmlns:a16="http://schemas.microsoft.com/office/drawing/2014/main" id="{FDE5B265-9A66-29AA-C546-CC3FB927F38B}"/>
                </a:ext>
              </a:extLst>
            </p:cNvPr>
            <p:cNvSpPr>
              <a:spLocks/>
            </p:cNvSpPr>
            <p:nvPr/>
          </p:nvSpPr>
          <p:spPr bwMode="auto">
            <a:xfrm>
              <a:off x="284772" y="519765"/>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6" name="Freeform 546">
              <a:extLst>
                <a:ext uri="{FF2B5EF4-FFF2-40B4-BE49-F238E27FC236}">
                  <a16:creationId xmlns:a16="http://schemas.microsoft.com/office/drawing/2014/main" id="{A2C60D1B-602A-9406-470B-FC462ED5B4E4}"/>
                </a:ext>
              </a:extLst>
            </p:cNvPr>
            <p:cNvSpPr>
              <a:spLocks/>
            </p:cNvSpPr>
            <p:nvPr/>
          </p:nvSpPr>
          <p:spPr bwMode="auto">
            <a:xfrm>
              <a:off x="213405" y="591132"/>
              <a:ext cx="48278" cy="46179"/>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7" name="Freeform 558">
              <a:extLst>
                <a:ext uri="{FF2B5EF4-FFF2-40B4-BE49-F238E27FC236}">
                  <a16:creationId xmlns:a16="http://schemas.microsoft.com/office/drawing/2014/main" id="{A00987A4-32C9-BC83-9DE0-2083E0BD18A9}"/>
                </a:ext>
              </a:extLst>
            </p:cNvPr>
            <p:cNvSpPr>
              <a:spLocks/>
            </p:cNvSpPr>
            <p:nvPr/>
          </p:nvSpPr>
          <p:spPr bwMode="auto">
            <a:xfrm>
              <a:off x="723473" y="-36482"/>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8" name="Freeform 559">
              <a:extLst>
                <a:ext uri="{FF2B5EF4-FFF2-40B4-BE49-F238E27FC236}">
                  <a16:creationId xmlns:a16="http://schemas.microsoft.com/office/drawing/2014/main" id="{5FC9F9AB-6A61-CC82-7386-8BB248B91ED2}"/>
                </a:ext>
              </a:extLst>
            </p:cNvPr>
            <p:cNvSpPr>
              <a:spLocks/>
            </p:cNvSpPr>
            <p:nvPr/>
          </p:nvSpPr>
          <p:spPr bwMode="auto">
            <a:xfrm>
              <a:off x="652105" y="3488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9" name="Oval 560">
              <a:extLst>
                <a:ext uri="{FF2B5EF4-FFF2-40B4-BE49-F238E27FC236}">
                  <a16:creationId xmlns:a16="http://schemas.microsoft.com/office/drawing/2014/main" id="{7B0F0678-FF75-B86D-82B8-5EC003C14AE3}"/>
                </a:ext>
              </a:extLst>
            </p:cNvPr>
            <p:cNvSpPr>
              <a:spLocks noChangeArrowheads="1"/>
            </p:cNvSpPr>
            <p:nvPr/>
          </p:nvSpPr>
          <p:spPr bwMode="auto">
            <a:xfrm>
              <a:off x="582837" y="108352"/>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0" name="Oval 561">
              <a:extLst>
                <a:ext uri="{FF2B5EF4-FFF2-40B4-BE49-F238E27FC236}">
                  <a16:creationId xmlns:a16="http://schemas.microsoft.com/office/drawing/2014/main" id="{C3C57E1A-2249-B3CF-F359-7EB58026DF46}"/>
                </a:ext>
              </a:extLst>
            </p:cNvPr>
            <p:cNvSpPr>
              <a:spLocks noChangeArrowheads="1"/>
            </p:cNvSpPr>
            <p:nvPr/>
          </p:nvSpPr>
          <p:spPr bwMode="auto">
            <a:xfrm>
              <a:off x="511469" y="179719"/>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1" name="Freeform 562">
              <a:extLst>
                <a:ext uri="{FF2B5EF4-FFF2-40B4-BE49-F238E27FC236}">
                  <a16:creationId xmlns:a16="http://schemas.microsoft.com/office/drawing/2014/main" id="{5D8623AF-7082-BC23-024A-5264B3163538}"/>
                </a:ext>
              </a:extLst>
            </p:cNvPr>
            <p:cNvSpPr>
              <a:spLocks/>
            </p:cNvSpPr>
            <p:nvPr/>
          </p:nvSpPr>
          <p:spPr bwMode="auto">
            <a:xfrm>
              <a:off x="440102" y="248988"/>
              <a:ext cx="46179"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2" name="Freeform 563">
              <a:extLst>
                <a:ext uri="{FF2B5EF4-FFF2-40B4-BE49-F238E27FC236}">
                  <a16:creationId xmlns:a16="http://schemas.microsoft.com/office/drawing/2014/main" id="{70440064-DC5F-5B2C-1591-3C4BC8075A8A}"/>
                </a:ext>
              </a:extLst>
            </p:cNvPr>
            <p:cNvSpPr>
              <a:spLocks/>
            </p:cNvSpPr>
            <p:nvPr/>
          </p:nvSpPr>
          <p:spPr bwMode="auto">
            <a:xfrm>
              <a:off x="368734" y="31825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3" name="Freeform 564">
              <a:extLst>
                <a:ext uri="{FF2B5EF4-FFF2-40B4-BE49-F238E27FC236}">
                  <a16:creationId xmlns:a16="http://schemas.microsoft.com/office/drawing/2014/main" id="{20A100CC-EA7D-62EA-E176-6A4139D19951}"/>
                </a:ext>
              </a:extLst>
            </p:cNvPr>
            <p:cNvSpPr>
              <a:spLocks/>
            </p:cNvSpPr>
            <p:nvPr/>
          </p:nvSpPr>
          <p:spPr bwMode="auto">
            <a:xfrm>
              <a:off x="297367" y="389624"/>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4" name="Freeform 565">
              <a:extLst>
                <a:ext uri="{FF2B5EF4-FFF2-40B4-BE49-F238E27FC236}">
                  <a16:creationId xmlns:a16="http://schemas.microsoft.com/office/drawing/2014/main" id="{9E1515B8-734F-02F2-AC3B-CEF69E667D1C}"/>
                </a:ext>
              </a:extLst>
            </p:cNvPr>
            <p:cNvSpPr>
              <a:spLocks/>
            </p:cNvSpPr>
            <p:nvPr/>
          </p:nvSpPr>
          <p:spPr bwMode="auto">
            <a:xfrm>
              <a:off x="225999" y="46099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5" name="Freeform 566">
              <a:extLst>
                <a:ext uri="{FF2B5EF4-FFF2-40B4-BE49-F238E27FC236}">
                  <a16:creationId xmlns:a16="http://schemas.microsoft.com/office/drawing/2014/main" id="{1A5E801C-1292-EFBB-2917-6823B79D058A}"/>
                </a:ext>
              </a:extLst>
            </p:cNvPr>
            <p:cNvSpPr>
              <a:spLocks/>
            </p:cNvSpPr>
            <p:nvPr/>
          </p:nvSpPr>
          <p:spPr bwMode="auto">
            <a:xfrm>
              <a:off x="154631" y="532359"/>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6" name="Freeform 578">
              <a:extLst>
                <a:ext uri="{FF2B5EF4-FFF2-40B4-BE49-F238E27FC236}">
                  <a16:creationId xmlns:a16="http://schemas.microsoft.com/office/drawing/2014/main" id="{3D0B2773-27BE-EE2A-EBBF-9F93A2071ACF}"/>
                </a:ext>
              </a:extLst>
            </p:cNvPr>
            <p:cNvSpPr>
              <a:spLocks/>
            </p:cNvSpPr>
            <p:nvPr/>
          </p:nvSpPr>
          <p:spPr bwMode="auto">
            <a:xfrm>
              <a:off x="664700" y="-93157"/>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7" name="Freeform 579">
              <a:extLst>
                <a:ext uri="{FF2B5EF4-FFF2-40B4-BE49-F238E27FC236}">
                  <a16:creationId xmlns:a16="http://schemas.microsoft.com/office/drawing/2014/main" id="{C81BA941-C4DC-6FDB-525A-5CFFCCEB85BD}"/>
                </a:ext>
              </a:extLst>
            </p:cNvPr>
            <p:cNvSpPr>
              <a:spLocks/>
            </p:cNvSpPr>
            <p:nvPr/>
          </p:nvSpPr>
          <p:spPr bwMode="auto">
            <a:xfrm>
              <a:off x="593332" y="-2388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8" name="Freeform 580">
              <a:extLst>
                <a:ext uri="{FF2B5EF4-FFF2-40B4-BE49-F238E27FC236}">
                  <a16:creationId xmlns:a16="http://schemas.microsoft.com/office/drawing/2014/main" id="{595952E7-9B78-923D-1AA5-389E4D07048E}"/>
                </a:ext>
              </a:extLst>
            </p:cNvPr>
            <p:cNvSpPr>
              <a:spLocks/>
            </p:cNvSpPr>
            <p:nvPr/>
          </p:nvSpPr>
          <p:spPr bwMode="auto">
            <a:xfrm>
              <a:off x="524064" y="47479"/>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9" name="Freeform 581">
              <a:extLst>
                <a:ext uri="{FF2B5EF4-FFF2-40B4-BE49-F238E27FC236}">
                  <a16:creationId xmlns:a16="http://schemas.microsoft.com/office/drawing/2014/main" id="{C0B61EB2-0E79-EC0E-A379-C412333BBD6E}"/>
                </a:ext>
              </a:extLst>
            </p:cNvPr>
            <p:cNvSpPr>
              <a:spLocks/>
            </p:cNvSpPr>
            <p:nvPr/>
          </p:nvSpPr>
          <p:spPr bwMode="auto">
            <a:xfrm>
              <a:off x="452696" y="11884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0" name="Freeform 582">
              <a:extLst>
                <a:ext uri="{FF2B5EF4-FFF2-40B4-BE49-F238E27FC236}">
                  <a16:creationId xmlns:a16="http://schemas.microsoft.com/office/drawing/2014/main" id="{4925FB10-5481-92B2-7751-34645D2BCEF1}"/>
                </a:ext>
              </a:extLst>
            </p:cNvPr>
            <p:cNvSpPr>
              <a:spLocks/>
            </p:cNvSpPr>
            <p:nvPr/>
          </p:nvSpPr>
          <p:spPr bwMode="auto">
            <a:xfrm>
              <a:off x="381328" y="190214"/>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1" name="Oval 583">
              <a:extLst>
                <a:ext uri="{FF2B5EF4-FFF2-40B4-BE49-F238E27FC236}">
                  <a16:creationId xmlns:a16="http://schemas.microsoft.com/office/drawing/2014/main" id="{3CA78E2F-5EA8-B2D2-EA0A-A23F71E6E455}"/>
                </a:ext>
              </a:extLst>
            </p:cNvPr>
            <p:cNvSpPr>
              <a:spLocks noChangeArrowheads="1"/>
            </p:cNvSpPr>
            <p:nvPr/>
          </p:nvSpPr>
          <p:spPr bwMode="auto">
            <a:xfrm>
              <a:off x="312060" y="263681"/>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2" name="Freeform 584">
              <a:extLst>
                <a:ext uri="{FF2B5EF4-FFF2-40B4-BE49-F238E27FC236}">
                  <a16:creationId xmlns:a16="http://schemas.microsoft.com/office/drawing/2014/main" id="{9541B9D9-6B6E-AF2E-95AA-AA2990A3379B}"/>
                </a:ext>
              </a:extLst>
            </p:cNvPr>
            <p:cNvSpPr>
              <a:spLocks/>
            </p:cNvSpPr>
            <p:nvPr/>
          </p:nvSpPr>
          <p:spPr bwMode="auto">
            <a:xfrm>
              <a:off x="238593" y="332950"/>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3" name="Freeform 585">
              <a:extLst>
                <a:ext uri="{FF2B5EF4-FFF2-40B4-BE49-F238E27FC236}">
                  <a16:creationId xmlns:a16="http://schemas.microsoft.com/office/drawing/2014/main" id="{9094B2AC-59BB-0B88-F393-5D77A36BA27E}"/>
                </a:ext>
              </a:extLst>
            </p:cNvPr>
            <p:cNvSpPr>
              <a:spLocks/>
            </p:cNvSpPr>
            <p:nvPr/>
          </p:nvSpPr>
          <p:spPr bwMode="auto">
            <a:xfrm>
              <a:off x="167226" y="404317"/>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4" name="Freeform 586">
              <a:extLst>
                <a:ext uri="{FF2B5EF4-FFF2-40B4-BE49-F238E27FC236}">
                  <a16:creationId xmlns:a16="http://schemas.microsoft.com/office/drawing/2014/main" id="{932FF444-C023-4ED2-2F54-014EA350C28A}"/>
                </a:ext>
              </a:extLst>
            </p:cNvPr>
            <p:cNvSpPr>
              <a:spLocks/>
            </p:cNvSpPr>
            <p:nvPr/>
          </p:nvSpPr>
          <p:spPr bwMode="auto">
            <a:xfrm>
              <a:off x="97957" y="47358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5" name="Freeform 598">
              <a:extLst>
                <a:ext uri="{FF2B5EF4-FFF2-40B4-BE49-F238E27FC236}">
                  <a16:creationId xmlns:a16="http://schemas.microsoft.com/office/drawing/2014/main" id="{E44B6397-C76F-5CFE-740B-A6E80BEFF0C5}"/>
                </a:ext>
              </a:extLst>
            </p:cNvPr>
            <p:cNvSpPr>
              <a:spLocks/>
            </p:cNvSpPr>
            <p:nvPr/>
          </p:nvSpPr>
          <p:spPr bwMode="auto">
            <a:xfrm>
              <a:off x="608025" y="-151930"/>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6" name="Freeform 599">
              <a:extLst>
                <a:ext uri="{FF2B5EF4-FFF2-40B4-BE49-F238E27FC236}">
                  <a16:creationId xmlns:a16="http://schemas.microsoft.com/office/drawing/2014/main" id="{3F7CA24B-2FE0-CC67-2A0D-3690F2902EF5}"/>
                </a:ext>
              </a:extLst>
            </p:cNvPr>
            <p:cNvSpPr>
              <a:spLocks/>
            </p:cNvSpPr>
            <p:nvPr/>
          </p:nvSpPr>
          <p:spPr bwMode="auto">
            <a:xfrm>
              <a:off x="536658" y="-80562"/>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7" name="Freeform 600">
              <a:extLst>
                <a:ext uri="{FF2B5EF4-FFF2-40B4-BE49-F238E27FC236}">
                  <a16:creationId xmlns:a16="http://schemas.microsoft.com/office/drawing/2014/main" id="{56449BA6-CA5F-B8E4-7C2D-E36687932369}"/>
                </a:ext>
              </a:extLst>
            </p:cNvPr>
            <p:cNvSpPr>
              <a:spLocks/>
            </p:cNvSpPr>
            <p:nvPr/>
          </p:nvSpPr>
          <p:spPr bwMode="auto">
            <a:xfrm>
              <a:off x="465290" y="-919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8" name="Freeform 601">
              <a:extLst>
                <a:ext uri="{FF2B5EF4-FFF2-40B4-BE49-F238E27FC236}">
                  <a16:creationId xmlns:a16="http://schemas.microsoft.com/office/drawing/2014/main" id="{A37FF3C2-940D-27EC-3C04-F662BE26DEF1}"/>
                </a:ext>
              </a:extLst>
            </p:cNvPr>
            <p:cNvSpPr>
              <a:spLocks/>
            </p:cNvSpPr>
            <p:nvPr/>
          </p:nvSpPr>
          <p:spPr bwMode="auto">
            <a:xfrm>
              <a:off x="393923" y="62173"/>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9" name="Freeform 602">
              <a:extLst>
                <a:ext uri="{FF2B5EF4-FFF2-40B4-BE49-F238E27FC236}">
                  <a16:creationId xmlns:a16="http://schemas.microsoft.com/office/drawing/2014/main" id="{63CFB13C-758C-2AA6-760A-EC059DEE9609}"/>
                </a:ext>
              </a:extLst>
            </p:cNvPr>
            <p:cNvSpPr>
              <a:spLocks/>
            </p:cNvSpPr>
            <p:nvPr/>
          </p:nvSpPr>
          <p:spPr bwMode="auto">
            <a:xfrm>
              <a:off x="322555" y="13144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0" name="Oval 603">
              <a:extLst>
                <a:ext uri="{FF2B5EF4-FFF2-40B4-BE49-F238E27FC236}">
                  <a16:creationId xmlns:a16="http://schemas.microsoft.com/office/drawing/2014/main" id="{0FAA3487-60DD-E93A-E7F6-F0FE4ED98963}"/>
                </a:ext>
              </a:extLst>
            </p:cNvPr>
            <p:cNvSpPr>
              <a:spLocks noChangeArrowheads="1"/>
            </p:cNvSpPr>
            <p:nvPr/>
          </p:nvSpPr>
          <p:spPr bwMode="auto">
            <a:xfrm>
              <a:off x="255386" y="204908"/>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1" name="Oval 604">
              <a:extLst>
                <a:ext uri="{FF2B5EF4-FFF2-40B4-BE49-F238E27FC236}">
                  <a16:creationId xmlns:a16="http://schemas.microsoft.com/office/drawing/2014/main" id="{EAF96612-73C8-18E2-EBE7-3B305240EA50}"/>
                </a:ext>
              </a:extLst>
            </p:cNvPr>
            <p:cNvSpPr>
              <a:spLocks noChangeArrowheads="1"/>
            </p:cNvSpPr>
            <p:nvPr/>
          </p:nvSpPr>
          <p:spPr bwMode="auto">
            <a:xfrm>
              <a:off x="184018" y="276275"/>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2" name="Freeform 605">
              <a:extLst>
                <a:ext uri="{FF2B5EF4-FFF2-40B4-BE49-F238E27FC236}">
                  <a16:creationId xmlns:a16="http://schemas.microsoft.com/office/drawing/2014/main" id="{6A89B892-A518-9D30-D052-58FBEA812637}"/>
                </a:ext>
              </a:extLst>
            </p:cNvPr>
            <p:cNvSpPr>
              <a:spLocks/>
            </p:cNvSpPr>
            <p:nvPr/>
          </p:nvSpPr>
          <p:spPr bwMode="auto">
            <a:xfrm>
              <a:off x="110552" y="345544"/>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3" name="Freeform 606">
              <a:extLst>
                <a:ext uri="{FF2B5EF4-FFF2-40B4-BE49-F238E27FC236}">
                  <a16:creationId xmlns:a16="http://schemas.microsoft.com/office/drawing/2014/main" id="{759EFE86-652F-BB2E-0234-AB76F19E0B73}"/>
                </a:ext>
              </a:extLst>
            </p:cNvPr>
            <p:cNvSpPr>
              <a:spLocks/>
            </p:cNvSpPr>
            <p:nvPr/>
          </p:nvSpPr>
          <p:spPr bwMode="auto">
            <a:xfrm>
              <a:off x="39184" y="41691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fill="hold" grpId="0" nodeType="withEffect">
                                  <p:stCondLst>
                                    <p:cond delay="0"/>
                                  </p:stCondLst>
                                  <p:childTnLst>
                                    <p:set>
                                      <p:cBhvr>
                                        <p:cTn id="6" dur="1" fill="hold">
                                          <p:stCondLst>
                                            <p:cond delay="0"/>
                                          </p:stCondLst>
                                        </p:cTn>
                                        <p:tgtEl>
                                          <p:spTgt spid="532"/>
                                        </p:tgtEl>
                                        <p:attrNameLst>
                                          <p:attrName>style.visibility</p:attrName>
                                        </p:attrNameLst>
                                      </p:cBhvr>
                                      <p:to>
                                        <p:strVal val="visible"/>
                                      </p:to>
                                    </p:set>
                                    <p:anim calcmode="lin" valueType="num">
                                      <p:cBhvr additive="base">
                                        <p:cTn id="7" dur="500" fill="hold"/>
                                        <p:tgtEl>
                                          <p:spTgt spid="532"/>
                                        </p:tgtEl>
                                        <p:attrNameLst>
                                          <p:attrName>ppt_x</p:attrName>
                                        </p:attrNameLst>
                                      </p:cBhvr>
                                      <p:tavLst>
                                        <p:tav tm="0">
                                          <p:val>
                                            <p:strVal val="1+#ppt_w/2"/>
                                          </p:val>
                                        </p:tav>
                                        <p:tav tm="100000">
                                          <p:val>
                                            <p:strVal val="#ppt_x"/>
                                          </p:val>
                                        </p:tav>
                                      </p:tavLst>
                                    </p:anim>
                                    <p:anim calcmode="lin" valueType="num">
                                      <p:cBhvr additive="base">
                                        <p:cTn id="8" dur="500" fill="hold"/>
                                        <p:tgtEl>
                                          <p:spTgt spid="532"/>
                                        </p:tgtEl>
                                        <p:attrNameLst>
                                          <p:attrName>ppt_y</p:attrName>
                                        </p:attrNameLst>
                                      </p:cBhvr>
                                      <p:tavLst>
                                        <p:tav tm="0">
                                          <p:val>
                                            <p:strVal val="1+#ppt_h/2"/>
                                          </p:val>
                                        </p:tav>
                                        <p:tav tm="100000">
                                          <p:val>
                                            <p:strVal val="#ppt_y"/>
                                          </p:val>
                                        </p:tav>
                                      </p:tavLst>
                                    </p:anim>
                                  </p:childTnLst>
                                </p:cTn>
                              </p:par>
                              <p:par>
                                <p:cTn id="9" presetID="2" presetClass="entr" presetSubtype="9" fill="hold" nodeType="withEffect">
                                  <p:stCondLst>
                                    <p:cond delay="0"/>
                                  </p:stCondLst>
                                  <p:childTnLst>
                                    <p:set>
                                      <p:cBhvr>
                                        <p:cTn id="10" dur="1" fill="hold">
                                          <p:stCondLst>
                                            <p:cond delay="0"/>
                                          </p:stCondLst>
                                        </p:cTn>
                                        <p:tgtEl>
                                          <p:spTgt spid="527"/>
                                        </p:tgtEl>
                                        <p:attrNameLst>
                                          <p:attrName>style.visibility</p:attrName>
                                        </p:attrNameLst>
                                      </p:cBhvr>
                                      <p:to>
                                        <p:strVal val="visible"/>
                                      </p:to>
                                    </p:set>
                                    <p:anim calcmode="lin" valueType="num">
                                      <p:cBhvr additive="base">
                                        <p:cTn id="11" dur="500" fill="hold"/>
                                        <p:tgtEl>
                                          <p:spTgt spid="527"/>
                                        </p:tgtEl>
                                        <p:attrNameLst>
                                          <p:attrName>ppt_x</p:attrName>
                                        </p:attrNameLst>
                                      </p:cBhvr>
                                      <p:tavLst>
                                        <p:tav tm="0">
                                          <p:val>
                                            <p:strVal val="0-#ppt_w/2"/>
                                          </p:val>
                                        </p:tav>
                                        <p:tav tm="100000">
                                          <p:val>
                                            <p:strVal val="#ppt_x"/>
                                          </p:val>
                                        </p:tav>
                                      </p:tavLst>
                                    </p:anim>
                                    <p:anim calcmode="lin" valueType="num">
                                      <p:cBhvr additive="base">
                                        <p:cTn id="12" dur="500" fill="hold"/>
                                        <p:tgtEl>
                                          <p:spTgt spid="527"/>
                                        </p:tgtEl>
                                        <p:attrNameLst>
                                          <p:attrName>ppt_y</p:attrName>
                                        </p:attrNameLst>
                                      </p:cBhvr>
                                      <p:tavLst>
                                        <p:tav tm="0">
                                          <p:val>
                                            <p:strVal val="0-#ppt_h/2"/>
                                          </p:val>
                                        </p:tav>
                                        <p:tav tm="100000">
                                          <p:val>
                                            <p:strVal val="#ppt_y"/>
                                          </p:val>
                                        </p:tav>
                                      </p:tavLst>
                                    </p:anim>
                                  </p:childTnLst>
                                </p:cTn>
                              </p:par>
                              <p:par>
                                <p:cTn id="13" presetID="2" presetClass="entr" presetSubtype="6" fill="hold" nodeType="withEffect">
                                  <p:stCondLst>
                                    <p:cond delay="0"/>
                                  </p:stCondLst>
                                  <p:childTnLst>
                                    <p:set>
                                      <p:cBhvr>
                                        <p:cTn id="14" dur="1" fill="hold">
                                          <p:stCondLst>
                                            <p:cond delay="0"/>
                                          </p:stCondLst>
                                        </p:cTn>
                                        <p:tgtEl>
                                          <p:spTgt spid="646"/>
                                        </p:tgtEl>
                                        <p:attrNameLst>
                                          <p:attrName>style.visibility</p:attrName>
                                        </p:attrNameLst>
                                      </p:cBhvr>
                                      <p:to>
                                        <p:strVal val="visible"/>
                                      </p:to>
                                    </p:set>
                                    <p:anim calcmode="lin" valueType="num">
                                      <p:cBhvr additive="base">
                                        <p:cTn id="15" dur="500" fill="hold"/>
                                        <p:tgtEl>
                                          <p:spTgt spid="646"/>
                                        </p:tgtEl>
                                        <p:attrNameLst>
                                          <p:attrName>ppt_x</p:attrName>
                                        </p:attrNameLst>
                                      </p:cBhvr>
                                      <p:tavLst>
                                        <p:tav tm="0">
                                          <p:val>
                                            <p:strVal val="1+#ppt_w/2"/>
                                          </p:val>
                                        </p:tav>
                                        <p:tav tm="100000">
                                          <p:val>
                                            <p:strVal val="#ppt_x"/>
                                          </p:val>
                                        </p:tav>
                                      </p:tavLst>
                                    </p:anim>
                                    <p:anim calcmode="lin" valueType="num">
                                      <p:cBhvr additive="base">
                                        <p:cTn id="16" dur="500" fill="hold"/>
                                        <p:tgtEl>
                                          <p:spTgt spid="6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 grpId="0" animBg="1"/>
    </p:bld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preserve="1" userDrawn="1">
  <p:cSld name="Title only 1">
    <p:spTree>
      <p:nvGrpSpPr>
        <p:cNvPr id="1" name="Shape 59"/>
        <p:cNvGrpSpPr/>
        <p:nvPr/>
      </p:nvGrpSpPr>
      <p:grpSpPr>
        <a:xfrm>
          <a:off x="0" y="0"/>
          <a:ext cx="0" cy="0"/>
          <a:chOff x="0" y="0"/>
          <a:chExt cx="0" cy="0"/>
        </a:xfrm>
      </p:grpSpPr>
      <p:sp>
        <p:nvSpPr>
          <p:cNvPr id="2" name="Google Shape;15;p16">
            <a:extLst>
              <a:ext uri="{FF2B5EF4-FFF2-40B4-BE49-F238E27FC236}">
                <a16:creationId xmlns:a16="http://schemas.microsoft.com/office/drawing/2014/main" id="{11AA3C7D-7CE8-40C4-CB27-634D521DBE90}"/>
              </a:ext>
            </a:extLst>
          </p:cNvPr>
          <p:cNvSpPr txBox="1">
            <a:spLocks noGrp="1"/>
          </p:cNvSpPr>
          <p:nvPr>
            <p:ph type="title"/>
          </p:nvPr>
        </p:nvSpPr>
        <p:spPr>
          <a:xfrm>
            <a:off x="723900" y="552449"/>
            <a:ext cx="7696200" cy="639388"/>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sz="3400" b="0">
                <a:solidFill>
                  <a:schemeClr val="tx1"/>
                </a:solidFill>
                <a:latin typeface="Poppins ExtraBold" panose="00000900000000000000" pitchFamily="2" charset="0"/>
                <a:cs typeface="Poppins ExtraBold" panose="00000900000000000000" pitchFamily="2" charset="0"/>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2" name="Freeform 881">
            <a:extLst>
              <a:ext uri="{FF2B5EF4-FFF2-40B4-BE49-F238E27FC236}">
                <a16:creationId xmlns:a16="http://schemas.microsoft.com/office/drawing/2014/main" id="{19A0085F-6F17-AF39-B504-CDC88FE6E004}"/>
              </a:ext>
            </a:extLst>
          </p:cNvPr>
          <p:cNvSpPr>
            <a:spLocks/>
          </p:cNvSpPr>
          <p:nvPr userDrawn="1"/>
        </p:nvSpPr>
        <p:spPr bwMode="auto">
          <a:xfrm>
            <a:off x="8420420" y="4398962"/>
            <a:ext cx="740964" cy="740964"/>
          </a:xfrm>
          <a:custGeom>
            <a:avLst/>
            <a:gdLst>
              <a:gd name="T0" fmla="*/ 16944 w 16944"/>
              <a:gd name="T1" fmla="*/ 0 h 16944"/>
              <a:gd name="T2" fmla="*/ 16944 w 16944"/>
              <a:gd name="T3" fmla="*/ 16944 h 16944"/>
              <a:gd name="T4" fmla="*/ 0 w 16944"/>
              <a:gd name="T5" fmla="*/ 16944 h 16944"/>
              <a:gd name="T6" fmla="*/ 0 w 16944"/>
              <a:gd name="T7" fmla="*/ 12436 h 16944"/>
              <a:gd name="T8" fmla="*/ 12435 w 16944"/>
              <a:gd name="T9" fmla="*/ 0 h 16944"/>
              <a:gd name="T10" fmla="*/ 16944 w 16944"/>
              <a:gd name="T11" fmla="*/ 0 h 16944"/>
            </a:gdLst>
            <a:ahLst/>
            <a:cxnLst>
              <a:cxn ang="0">
                <a:pos x="T0" y="T1"/>
              </a:cxn>
              <a:cxn ang="0">
                <a:pos x="T2" y="T3"/>
              </a:cxn>
              <a:cxn ang="0">
                <a:pos x="T4" y="T5"/>
              </a:cxn>
              <a:cxn ang="0">
                <a:pos x="T6" y="T7"/>
              </a:cxn>
              <a:cxn ang="0">
                <a:pos x="T8" y="T9"/>
              </a:cxn>
              <a:cxn ang="0">
                <a:pos x="T10" y="T11"/>
              </a:cxn>
            </a:cxnLst>
            <a:rect l="0" t="0" r="r" b="b"/>
            <a:pathLst>
              <a:path w="16944" h="16944">
                <a:moveTo>
                  <a:pt x="16944" y="0"/>
                </a:moveTo>
                <a:lnTo>
                  <a:pt x="16944" y="16944"/>
                </a:lnTo>
                <a:lnTo>
                  <a:pt x="0" y="16944"/>
                </a:lnTo>
                <a:lnTo>
                  <a:pt x="0" y="12436"/>
                </a:lnTo>
                <a:cubicBezTo>
                  <a:pt x="0" y="5568"/>
                  <a:pt x="5567" y="0"/>
                  <a:pt x="12435" y="0"/>
                </a:cubicBezTo>
                <a:lnTo>
                  <a:pt x="16944"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nvGrpSpPr>
          <p:cNvPr id="527" name="Grupo 526">
            <a:extLst>
              <a:ext uri="{FF2B5EF4-FFF2-40B4-BE49-F238E27FC236}">
                <a16:creationId xmlns:a16="http://schemas.microsoft.com/office/drawing/2014/main" id="{7199CD34-E81B-DEBC-1868-D0EBC671B874}"/>
              </a:ext>
            </a:extLst>
          </p:cNvPr>
          <p:cNvGrpSpPr/>
          <p:nvPr userDrawn="1"/>
        </p:nvGrpSpPr>
        <p:grpSpPr>
          <a:xfrm>
            <a:off x="-481750" y="4102338"/>
            <a:ext cx="1507863" cy="1510278"/>
            <a:chOff x="39184" y="-151930"/>
            <a:chExt cx="1309806" cy="1311904"/>
          </a:xfrm>
          <a:solidFill>
            <a:schemeClr val="bg2"/>
          </a:solidFill>
        </p:grpSpPr>
        <p:sp>
          <p:nvSpPr>
            <p:cNvPr id="528" name="Oval 357">
              <a:extLst>
                <a:ext uri="{FF2B5EF4-FFF2-40B4-BE49-F238E27FC236}">
                  <a16:creationId xmlns:a16="http://schemas.microsoft.com/office/drawing/2014/main" id="{7DE5C326-86CD-6426-ADDA-64284D2A36A1}"/>
                </a:ext>
              </a:extLst>
            </p:cNvPr>
            <p:cNvSpPr>
              <a:spLocks noChangeArrowheads="1"/>
            </p:cNvSpPr>
            <p:nvPr/>
          </p:nvSpPr>
          <p:spPr bwMode="auto">
            <a:xfrm>
              <a:off x="1304909" y="544953"/>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9" name="Freeform 358">
              <a:extLst>
                <a:ext uri="{FF2B5EF4-FFF2-40B4-BE49-F238E27FC236}">
                  <a16:creationId xmlns:a16="http://schemas.microsoft.com/office/drawing/2014/main" id="{5BA8993C-9FE2-A5FC-CB99-8080BE8FFC37}"/>
                </a:ext>
              </a:extLst>
            </p:cNvPr>
            <p:cNvSpPr>
              <a:spLocks/>
            </p:cNvSpPr>
            <p:nvPr/>
          </p:nvSpPr>
          <p:spPr bwMode="auto">
            <a:xfrm>
              <a:off x="1231442" y="614221"/>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0" name="Freeform 359">
              <a:extLst>
                <a:ext uri="{FF2B5EF4-FFF2-40B4-BE49-F238E27FC236}">
                  <a16:creationId xmlns:a16="http://schemas.microsoft.com/office/drawing/2014/main" id="{7F7C8FA8-211F-AFC8-8431-3D37914245E4}"/>
                </a:ext>
              </a:extLst>
            </p:cNvPr>
            <p:cNvSpPr>
              <a:spLocks/>
            </p:cNvSpPr>
            <p:nvPr/>
          </p:nvSpPr>
          <p:spPr bwMode="auto">
            <a:xfrm>
              <a:off x="1160075" y="685588"/>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1" name="Freeform 360">
              <a:extLst>
                <a:ext uri="{FF2B5EF4-FFF2-40B4-BE49-F238E27FC236}">
                  <a16:creationId xmlns:a16="http://schemas.microsoft.com/office/drawing/2014/main" id="{BFFE6BB9-B73C-5DB2-49D0-D1C4D3006EDE}"/>
                </a:ext>
              </a:extLst>
            </p:cNvPr>
            <p:cNvSpPr>
              <a:spLocks/>
            </p:cNvSpPr>
            <p:nvPr/>
          </p:nvSpPr>
          <p:spPr bwMode="auto">
            <a:xfrm>
              <a:off x="1088707" y="756956"/>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3" name="Freeform 361">
              <a:extLst>
                <a:ext uri="{FF2B5EF4-FFF2-40B4-BE49-F238E27FC236}">
                  <a16:creationId xmlns:a16="http://schemas.microsoft.com/office/drawing/2014/main" id="{4C247B38-BF32-C515-AC16-4E203EE3E124}"/>
                </a:ext>
              </a:extLst>
            </p:cNvPr>
            <p:cNvSpPr>
              <a:spLocks/>
            </p:cNvSpPr>
            <p:nvPr/>
          </p:nvSpPr>
          <p:spPr bwMode="auto">
            <a:xfrm>
              <a:off x="1019439" y="828324"/>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4" name="Freeform 362">
              <a:extLst>
                <a:ext uri="{FF2B5EF4-FFF2-40B4-BE49-F238E27FC236}">
                  <a16:creationId xmlns:a16="http://schemas.microsoft.com/office/drawing/2014/main" id="{63F6E132-3013-8285-7294-11DD7A73C734}"/>
                </a:ext>
              </a:extLst>
            </p:cNvPr>
            <p:cNvSpPr>
              <a:spLocks/>
            </p:cNvSpPr>
            <p:nvPr/>
          </p:nvSpPr>
          <p:spPr bwMode="auto">
            <a:xfrm>
              <a:off x="948072" y="899691"/>
              <a:ext cx="482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5" name="Freeform 363">
              <a:extLst>
                <a:ext uri="{FF2B5EF4-FFF2-40B4-BE49-F238E27FC236}">
                  <a16:creationId xmlns:a16="http://schemas.microsoft.com/office/drawing/2014/main" id="{8BFD6815-1899-4C65-84B4-D347AC4DD1BF}"/>
                </a:ext>
              </a:extLst>
            </p:cNvPr>
            <p:cNvSpPr>
              <a:spLocks/>
            </p:cNvSpPr>
            <p:nvPr/>
          </p:nvSpPr>
          <p:spPr bwMode="auto">
            <a:xfrm>
              <a:off x="876704" y="968960"/>
              <a:ext cx="48279" cy="48279"/>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6" name="Freeform 364">
              <a:extLst>
                <a:ext uri="{FF2B5EF4-FFF2-40B4-BE49-F238E27FC236}">
                  <a16:creationId xmlns:a16="http://schemas.microsoft.com/office/drawing/2014/main" id="{323432DA-3FFB-8165-CA10-A55173CCF5B2}"/>
                </a:ext>
              </a:extLst>
            </p:cNvPr>
            <p:cNvSpPr>
              <a:spLocks/>
            </p:cNvSpPr>
            <p:nvPr/>
          </p:nvSpPr>
          <p:spPr bwMode="auto">
            <a:xfrm>
              <a:off x="805336" y="1040328"/>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7" name="Freeform 365">
              <a:extLst>
                <a:ext uri="{FF2B5EF4-FFF2-40B4-BE49-F238E27FC236}">
                  <a16:creationId xmlns:a16="http://schemas.microsoft.com/office/drawing/2014/main" id="{83C0D049-E83E-5FB7-172B-2CC9DE0C3FA0}"/>
                </a:ext>
              </a:extLst>
            </p:cNvPr>
            <p:cNvSpPr>
              <a:spLocks/>
            </p:cNvSpPr>
            <p:nvPr/>
          </p:nvSpPr>
          <p:spPr bwMode="auto">
            <a:xfrm>
              <a:off x="733969" y="1111695"/>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8" name="Freeform 377">
              <a:extLst>
                <a:ext uri="{FF2B5EF4-FFF2-40B4-BE49-F238E27FC236}">
                  <a16:creationId xmlns:a16="http://schemas.microsoft.com/office/drawing/2014/main" id="{B40D7070-E1EF-E424-3126-F85DE71B596F}"/>
                </a:ext>
              </a:extLst>
            </p:cNvPr>
            <p:cNvSpPr>
              <a:spLocks/>
            </p:cNvSpPr>
            <p:nvPr/>
          </p:nvSpPr>
          <p:spPr bwMode="auto">
            <a:xfrm>
              <a:off x="1244036" y="48618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9" name="Freeform 378">
              <a:extLst>
                <a:ext uri="{FF2B5EF4-FFF2-40B4-BE49-F238E27FC236}">
                  <a16:creationId xmlns:a16="http://schemas.microsoft.com/office/drawing/2014/main" id="{5E2DC23C-5AF8-4B38-678C-676F3FBFCF38}"/>
                </a:ext>
              </a:extLst>
            </p:cNvPr>
            <p:cNvSpPr>
              <a:spLocks/>
            </p:cNvSpPr>
            <p:nvPr/>
          </p:nvSpPr>
          <p:spPr bwMode="auto">
            <a:xfrm>
              <a:off x="1174769" y="557547"/>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0" name="Oval 379">
              <a:extLst>
                <a:ext uri="{FF2B5EF4-FFF2-40B4-BE49-F238E27FC236}">
                  <a16:creationId xmlns:a16="http://schemas.microsoft.com/office/drawing/2014/main" id="{DA7F6BB9-5C68-AD71-779B-3E64FFD0F8CB}"/>
                </a:ext>
              </a:extLst>
            </p:cNvPr>
            <p:cNvSpPr>
              <a:spLocks noChangeArrowheads="1"/>
            </p:cNvSpPr>
            <p:nvPr/>
          </p:nvSpPr>
          <p:spPr bwMode="auto">
            <a:xfrm>
              <a:off x="1105499" y="628915"/>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1" name="Oval 380">
              <a:extLst>
                <a:ext uri="{FF2B5EF4-FFF2-40B4-BE49-F238E27FC236}">
                  <a16:creationId xmlns:a16="http://schemas.microsoft.com/office/drawing/2014/main" id="{DCFB791F-1763-B985-BA80-AD150B7AFBFA}"/>
                </a:ext>
              </a:extLst>
            </p:cNvPr>
            <p:cNvSpPr>
              <a:spLocks noChangeArrowheads="1"/>
            </p:cNvSpPr>
            <p:nvPr/>
          </p:nvSpPr>
          <p:spPr bwMode="auto">
            <a:xfrm>
              <a:off x="1034132" y="700282"/>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2" name="Freeform 381">
              <a:extLst>
                <a:ext uri="{FF2B5EF4-FFF2-40B4-BE49-F238E27FC236}">
                  <a16:creationId xmlns:a16="http://schemas.microsoft.com/office/drawing/2014/main" id="{5373AD66-273F-CFD4-185B-9713E3DDE0E8}"/>
                </a:ext>
              </a:extLst>
            </p:cNvPr>
            <p:cNvSpPr>
              <a:spLocks/>
            </p:cNvSpPr>
            <p:nvPr/>
          </p:nvSpPr>
          <p:spPr bwMode="auto">
            <a:xfrm>
              <a:off x="960666" y="76955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3" name="Freeform 382">
              <a:extLst>
                <a:ext uri="{FF2B5EF4-FFF2-40B4-BE49-F238E27FC236}">
                  <a16:creationId xmlns:a16="http://schemas.microsoft.com/office/drawing/2014/main" id="{A0FA309E-F114-BFC2-2EA5-65484744AA33}"/>
                </a:ext>
              </a:extLst>
            </p:cNvPr>
            <p:cNvSpPr>
              <a:spLocks/>
            </p:cNvSpPr>
            <p:nvPr/>
          </p:nvSpPr>
          <p:spPr bwMode="auto">
            <a:xfrm>
              <a:off x="889298" y="840918"/>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4" name="Freeform 383">
              <a:extLst>
                <a:ext uri="{FF2B5EF4-FFF2-40B4-BE49-F238E27FC236}">
                  <a16:creationId xmlns:a16="http://schemas.microsoft.com/office/drawing/2014/main" id="{2C18F86B-4214-C870-18AD-B936C8399076}"/>
                </a:ext>
              </a:extLst>
            </p:cNvPr>
            <p:cNvSpPr>
              <a:spLocks/>
            </p:cNvSpPr>
            <p:nvPr/>
          </p:nvSpPr>
          <p:spPr bwMode="auto">
            <a:xfrm>
              <a:off x="817931" y="912285"/>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5" name="Freeform 384">
              <a:extLst>
                <a:ext uri="{FF2B5EF4-FFF2-40B4-BE49-F238E27FC236}">
                  <a16:creationId xmlns:a16="http://schemas.microsoft.com/office/drawing/2014/main" id="{8D557B9C-2057-1A61-F14E-0B68772C7E35}"/>
                </a:ext>
              </a:extLst>
            </p:cNvPr>
            <p:cNvSpPr>
              <a:spLocks/>
            </p:cNvSpPr>
            <p:nvPr/>
          </p:nvSpPr>
          <p:spPr bwMode="auto">
            <a:xfrm>
              <a:off x="748662" y="983653"/>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6" name="Freeform 385">
              <a:extLst>
                <a:ext uri="{FF2B5EF4-FFF2-40B4-BE49-F238E27FC236}">
                  <a16:creationId xmlns:a16="http://schemas.microsoft.com/office/drawing/2014/main" id="{C8CDC7C8-7E01-C6C1-0F9B-F5E0BFE0A3B6}"/>
                </a:ext>
              </a:extLst>
            </p:cNvPr>
            <p:cNvSpPr>
              <a:spLocks/>
            </p:cNvSpPr>
            <p:nvPr/>
          </p:nvSpPr>
          <p:spPr bwMode="auto">
            <a:xfrm>
              <a:off x="677294" y="1052922"/>
              <a:ext cx="46179" cy="48279"/>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7" name="Freeform 397">
              <a:extLst>
                <a:ext uri="{FF2B5EF4-FFF2-40B4-BE49-F238E27FC236}">
                  <a16:creationId xmlns:a16="http://schemas.microsoft.com/office/drawing/2014/main" id="{DA4DAEDB-1960-5D38-C88D-5C51C715CE2A}"/>
                </a:ext>
              </a:extLst>
            </p:cNvPr>
            <p:cNvSpPr>
              <a:spLocks/>
            </p:cNvSpPr>
            <p:nvPr/>
          </p:nvSpPr>
          <p:spPr bwMode="auto">
            <a:xfrm>
              <a:off x="1187363" y="427407"/>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8" name="Freeform 398">
              <a:extLst>
                <a:ext uri="{FF2B5EF4-FFF2-40B4-BE49-F238E27FC236}">
                  <a16:creationId xmlns:a16="http://schemas.microsoft.com/office/drawing/2014/main" id="{FEC6C131-D4E6-AD4D-BE43-54059B273339}"/>
                </a:ext>
              </a:extLst>
            </p:cNvPr>
            <p:cNvSpPr>
              <a:spLocks/>
            </p:cNvSpPr>
            <p:nvPr/>
          </p:nvSpPr>
          <p:spPr bwMode="auto">
            <a:xfrm>
              <a:off x="1115995" y="498774"/>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9" name="Oval 399">
              <a:extLst>
                <a:ext uri="{FF2B5EF4-FFF2-40B4-BE49-F238E27FC236}">
                  <a16:creationId xmlns:a16="http://schemas.microsoft.com/office/drawing/2014/main" id="{82E51217-3791-BA6F-2DA8-75F8C9E9182B}"/>
                </a:ext>
              </a:extLst>
            </p:cNvPr>
            <p:cNvSpPr>
              <a:spLocks noChangeArrowheads="1"/>
            </p:cNvSpPr>
            <p:nvPr/>
          </p:nvSpPr>
          <p:spPr bwMode="auto">
            <a:xfrm>
              <a:off x="1046726" y="572240"/>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0" name="Oval 400">
              <a:extLst>
                <a:ext uri="{FF2B5EF4-FFF2-40B4-BE49-F238E27FC236}">
                  <a16:creationId xmlns:a16="http://schemas.microsoft.com/office/drawing/2014/main" id="{646C2D4B-3199-72FA-25FA-E25AC498B162}"/>
                </a:ext>
              </a:extLst>
            </p:cNvPr>
            <p:cNvSpPr>
              <a:spLocks noChangeArrowheads="1"/>
            </p:cNvSpPr>
            <p:nvPr/>
          </p:nvSpPr>
          <p:spPr bwMode="auto">
            <a:xfrm>
              <a:off x="975359" y="643608"/>
              <a:ext cx="44081"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1" name="Freeform 401">
              <a:extLst>
                <a:ext uri="{FF2B5EF4-FFF2-40B4-BE49-F238E27FC236}">
                  <a16:creationId xmlns:a16="http://schemas.microsoft.com/office/drawing/2014/main" id="{8CC88120-E92A-2746-AD86-BFD3C4E3C152}"/>
                </a:ext>
              </a:extLst>
            </p:cNvPr>
            <p:cNvSpPr>
              <a:spLocks/>
            </p:cNvSpPr>
            <p:nvPr/>
          </p:nvSpPr>
          <p:spPr bwMode="auto">
            <a:xfrm>
              <a:off x="901893" y="710777"/>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2" name="Freeform 402">
              <a:extLst>
                <a:ext uri="{FF2B5EF4-FFF2-40B4-BE49-F238E27FC236}">
                  <a16:creationId xmlns:a16="http://schemas.microsoft.com/office/drawing/2014/main" id="{1602A9B6-2408-5AD8-748A-28E0C11E769A}"/>
                </a:ext>
              </a:extLst>
            </p:cNvPr>
            <p:cNvSpPr>
              <a:spLocks/>
            </p:cNvSpPr>
            <p:nvPr/>
          </p:nvSpPr>
          <p:spPr bwMode="auto">
            <a:xfrm>
              <a:off x="832623" y="782145"/>
              <a:ext cx="461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3" name="Freeform 403">
              <a:extLst>
                <a:ext uri="{FF2B5EF4-FFF2-40B4-BE49-F238E27FC236}">
                  <a16:creationId xmlns:a16="http://schemas.microsoft.com/office/drawing/2014/main" id="{BB5196B5-F96C-5078-B88C-CD0790E34725}"/>
                </a:ext>
              </a:extLst>
            </p:cNvPr>
            <p:cNvSpPr>
              <a:spLocks/>
            </p:cNvSpPr>
            <p:nvPr/>
          </p:nvSpPr>
          <p:spPr bwMode="auto">
            <a:xfrm>
              <a:off x="761256" y="853512"/>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4" name="Freeform 404">
              <a:extLst>
                <a:ext uri="{FF2B5EF4-FFF2-40B4-BE49-F238E27FC236}">
                  <a16:creationId xmlns:a16="http://schemas.microsoft.com/office/drawing/2014/main" id="{C9CFD74E-4012-A9B0-DD7D-19445D46072A}"/>
                </a:ext>
              </a:extLst>
            </p:cNvPr>
            <p:cNvSpPr>
              <a:spLocks/>
            </p:cNvSpPr>
            <p:nvPr/>
          </p:nvSpPr>
          <p:spPr bwMode="auto">
            <a:xfrm>
              <a:off x="689888" y="924880"/>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5" name="Freeform 405">
              <a:extLst>
                <a:ext uri="{FF2B5EF4-FFF2-40B4-BE49-F238E27FC236}">
                  <a16:creationId xmlns:a16="http://schemas.microsoft.com/office/drawing/2014/main" id="{717E77D7-FD47-33B4-AB12-AF8BE1BC9F5C}"/>
                </a:ext>
              </a:extLst>
            </p:cNvPr>
            <p:cNvSpPr>
              <a:spLocks/>
            </p:cNvSpPr>
            <p:nvPr/>
          </p:nvSpPr>
          <p:spPr bwMode="auto">
            <a:xfrm>
              <a:off x="618521" y="996247"/>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6" name="Freeform 418">
              <a:extLst>
                <a:ext uri="{FF2B5EF4-FFF2-40B4-BE49-F238E27FC236}">
                  <a16:creationId xmlns:a16="http://schemas.microsoft.com/office/drawing/2014/main" id="{929ABBFC-FA39-15BF-B319-385D054093BE}"/>
                </a:ext>
              </a:extLst>
            </p:cNvPr>
            <p:cNvSpPr>
              <a:spLocks/>
            </p:cNvSpPr>
            <p:nvPr/>
          </p:nvSpPr>
          <p:spPr bwMode="auto">
            <a:xfrm>
              <a:off x="1128589" y="370732"/>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7" name="Freeform 419">
              <a:extLst>
                <a:ext uri="{FF2B5EF4-FFF2-40B4-BE49-F238E27FC236}">
                  <a16:creationId xmlns:a16="http://schemas.microsoft.com/office/drawing/2014/main" id="{BE317364-4CAC-39E0-6F52-15B185B22832}"/>
                </a:ext>
              </a:extLst>
            </p:cNvPr>
            <p:cNvSpPr>
              <a:spLocks/>
            </p:cNvSpPr>
            <p:nvPr/>
          </p:nvSpPr>
          <p:spPr bwMode="auto">
            <a:xfrm>
              <a:off x="1057221" y="44000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8" name="Freeform 420">
              <a:extLst>
                <a:ext uri="{FF2B5EF4-FFF2-40B4-BE49-F238E27FC236}">
                  <a16:creationId xmlns:a16="http://schemas.microsoft.com/office/drawing/2014/main" id="{DCD25B61-3A6C-84B6-EA8E-8DA6384819A8}"/>
                </a:ext>
              </a:extLst>
            </p:cNvPr>
            <p:cNvSpPr>
              <a:spLocks/>
            </p:cNvSpPr>
            <p:nvPr/>
          </p:nvSpPr>
          <p:spPr bwMode="auto">
            <a:xfrm>
              <a:off x="985854" y="51136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9" name="Freeform 421">
              <a:extLst>
                <a:ext uri="{FF2B5EF4-FFF2-40B4-BE49-F238E27FC236}">
                  <a16:creationId xmlns:a16="http://schemas.microsoft.com/office/drawing/2014/main" id="{48C050EF-4B88-0945-2149-1909F4C3A00A}"/>
                </a:ext>
              </a:extLst>
            </p:cNvPr>
            <p:cNvSpPr>
              <a:spLocks/>
            </p:cNvSpPr>
            <p:nvPr/>
          </p:nvSpPr>
          <p:spPr bwMode="auto">
            <a:xfrm>
              <a:off x="916585" y="58273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0" name="Freeform 422">
              <a:extLst>
                <a:ext uri="{FF2B5EF4-FFF2-40B4-BE49-F238E27FC236}">
                  <a16:creationId xmlns:a16="http://schemas.microsoft.com/office/drawing/2014/main" id="{0E029039-2640-3B98-CD42-E849337865D3}"/>
                </a:ext>
              </a:extLst>
            </p:cNvPr>
            <p:cNvSpPr>
              <a:spLocks/>
            </p:cNvSpPr>
            <p:nvPr/>
          </p:nvSpPr>
          <p:spPr bwMode="auto">
            <a:xfrm>
              <a:off x="845218" y="654104"/>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1" name="Oval 423">
              <a:extLst>
                <a:ext uri="{FF2B5EF4-FFF2-40B4-BE49-F238E27FC236}">
                  <a16:creationId xmlns:a16="http://schemas.microsoft.com/office/drawing/2014/main" id="{E21B9E0F-6FDC-E809-CA75-262D6568DDF6}"/>
                </a:ext>
              </a:extLst>
            </p:cNvPr>
            <p:cNvSpPr>
              <a:spLocks noChangeArrowheads="1"/>
            </p:cNvSpPr>
            <p:nvPr/>
          </p:nvSpPr>
          <p:spPr bwMode="auto">
            <a:xfrm>
              <a:off x="775949" y="727570"/>
              <a:ext cx="44080"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2" name="Freeform 424">
              <a:extLst>
                <a:ext uri="{FF2B5EF4-FFF2-40B4-BE49-F238E27FC236}">
                  <a16:creationId xmlns:a16="http://schemas.microsoft.com/office/drawing/2014/main" id="{63E0C134-12B5-03A1-F1F1-E5EAD4AC1248}"/>
                </a:ext>
              </a:extLst>
            </p:cNvPr>
            <p:cNvSpPr>
              <a:spLocks/>
            </p:cNvSpPr>
            <p:nvPr/>
          </p:nvSpPr>
          <p:spPr bwMode="auto">
            <a:xfrm>
              <a:off x="702483" y="796839"/>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3" name="Freeform 425">
              <a:extLst>
                <a:ext uri="{FF2B5EF4-FFF2-40B4-BE49-F238E27FC236}">
                  <a16:creationId xmlns:a16="http://schemas.microsoft.com/office/drawing/2014/main" id="{03512538-E582-C602-55AD-7C2277179B1A}"/>
                </a:ext>
              </a:extLst>
            </p:cNvPr>
            <p:cNvSpPr>
              <a:spLocks/>
            </p:cNvSpPr>
            <p:nvPr/>
          </p:nvSpPr>
          <p:spPr bwMode="auto">
            <a:xfrm>
              <a:off x="631115" y="86610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4" name="Freeform 426">
              <a:extLst>
                <a:ext uri="{FF2B5EF4-FFF2-40B4-BE49-F238E27FC236}">
                  <a16:creationId xmlns:a16="http://schemas.microsoft.com/office/drawing/2014/main" id="{A23A2E0B-F90E-4D71-E137-C85DEBD9A9C7}"/>
                </a:ext>
              </a:extLst>
            </p:cNvPr>
            <p:cNvSpPr>
              <a:spLocks/>
            </p:cNvSpPr>
            <p:nvPr/>
          </p:nvSpPr>
          <p:spPr bwMode="auto">
            <a:xfrm>
              <a:off x="559747" y="93747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5" name="Freeform 438">
              <a:extLst>
                <a:ext uri="{FF2B5EF4-FFF2-40B4-BE49-F238E27FC236}">
                  <a16:creationId xmlns:a16="http://schemas.microsoft.com/office/drawing/2014/main" id="{71BC9683-530F-A4E1-DF6C-B9981455C2A9}"/>
                </a:ext>
              </a:extLst>
            </p:cNvPr>
            <p:cNvSpPr>
              <a:spLocks/>
            </p:cNvSpPr>
            <p:nvPr/>
          </p:nvSpPr>
          <p:spPr bwMode="auto">
            <a:xfrm>
              <a:off x="1071915" y="311959"/>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6" name="Freeform 439">
              <a:extLst>
                <a:ext uri="{FF2B5EF4-FFF2-40B4-BE49-F238E27FC236}">
                  <a16:creationId xmlns:a16="http://schemas.microsoft.com/office/drawing/2014/main" id="{3E1FF49E-55FE-14E6-AB23-C9F059E8A9B0}"/>
                </a:ext>
              </a:extLst>
            </p:cNvPr>
            <p:cNvSpPr>
              <a:spLocks/>
            </p:cNvSpPr>
            <p:nvPr/>
          </p:nvSpPr>
          <p:spPr bwMode="auto">
            <a:xfrm>
              <a:off x="1000547" y="383327"/>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7" name="Freeform 440">
              <a:extLst>
                <a:ext uri="{FF2B5EF4-FFF2-40B4-BE49-F238E27FC236}">
                  <a16:creationId xmlns:a16="http://schemas.microsoft.com/office/drawing/2014/main" id="{FFA0B0D6-218A-44C8-A83B-92CF294137BD}"/>
                </a:ext>
              </a:extLst>
            </p:cNvPr>
            <p:cNvSpPr>
              <a:spLocks/>
            </p:cNvSpPr>
            <p:nvPr/>
          </p:nvSpPr>
          <p:spPr bwMode="auto">
            <a:xfrm>
              <a:off x="929180" y="454694"/>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8" name="Freeform 441">
              <a:extLst>
                <a:ext uri="{FF2B5EF4-FFF2-40B4-BE49-F238E27FC236}">
                  <a16:creationId xmlns:a16="http://schemas.microsoft.com/office/drawing/2014/main" id="{39A72404-44A3-B6FF-70E9-E6FCE7D42963}"/>
                </a:ext>
              </a:extLst>
            </p:cNvPr>
            <p:cNvSpPr>
              <a:spLocks/>
            </p:cNvSpPr>
            <p:nvPr/>
          </p:nvSpPr>
          <p:spPr bwMode="auto">
            <a:xfrm>
              <a:off x="857812" y="523963"/>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9" name="Freeform 442">
              <a:extLst>
                <a:ext uri="{FF2B5EF4-FFF2-40B4-BE49-F238E27FC236}">
                  <a16:creationId xmlns:a16="http://schemas.microsoft.com/office/drawing/2014/main" id="{DA8E0066-B0E4-32E7-8397-6A024D8FBD92}"/>
                </a:ext>
              </a:extLst>
            </p:cNvPr>
            <p:cNvSpPr>
              <a:spLocks/>
            </p:cNvSpPr>
            <p:nvPr/>
          </p:nvSpPr>
          <p:spPr bwMode="auto">
            <a:xfrm>
              <a:off x="786444" y="595330"/>
              <a:ext cx="48278" cy="48278"/>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0" name="Oval 443">
              <a:extLst>
                <a:ext uri="{FF2B5EF4-FFF2-40B4-BE49-F238E27FC236}">
                  <a16:creationId xmlns:a16="http://schemas.microsoft.com/office/drawing/2014/main" id="{1157C327-9E90-FF6A-3684-E84AB961077C}"/>
                </a:ext>
              </a:extLst>
            </p:cNvPr>
            <p:cNvSpPr>
              <a:spLocks noChangeArrowheads="1"/>
            </p:cNvSpPr>
            <p:nvPr/>
          </p:nvSpPr>
          <p:spPr bwMode="auto">
            <a:xfrm>
              <a:off x="717176" y="668797"/>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1" name="Oval 444">
              <a:extLst>
                <a:ext uri="{FF2B5EF4-FFF2-40B4-BE49-F238E27FC236}">
                  <a16:creationId xmlns:a16="http://schemas.microsoft.com/office/drawing/2014/main" id="{CD23F99B-43F3-6E98-00B5-A32DD7274B0F}"/>
                </a:ext>
              </a:extLst>
            </p:cNvPr>
            <p:cNvSpPr>
              <a:spLocks noChangeArrowheads="1"/>
            </p:cNvSpPr>
            <p:nvPr/>
          </p:nvSpPr>
          <p:spPr bwMode="auto">
            <a:xfrm>
              <a:off x="647907" y="740164"/>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2" name="Freeform 445">
              <a:extLst>
                <a:ext uri="{FF2B5EF4-FFF2-40B4-BE49-F238E27FC236}">
                  <a16:creationId xmlns:a16="http://schemas.microsoft.com/office/drawing/2014/main" id="{749D2551-41D6-F098-81BE-642B617E7D2A}"/>
                </a:ext>
              </a:extLst>
            </p:cNvPr>
            <p:cNvSpPr>
              <a:spLocks/>
            </p:cNvSpPr>
            <p:nvPr/>
          </p:nvSpPr>
          <p:spPr bwMode="auto">
            <a:xfrm>
              <a:off x="574441" y="809433"/>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3" name="Freeform 446">
              <a:extLst>
                <a:ext uri="{FF2B5EF4-FFF2-40B4-BE49-F238E27FC236}">
                  <a16:creationId xmlns:a16="http://schemas.microsoft.com/office/drawing/2014/main" id="{319AC92A-0940-8683-96F7-7CC4743F2567}"/>
                </a:ext>
              </a:extLst>
            </p:cNvPr>
            <p:cNvSpPr>
              <a:spLocks/>
            </p:cNvSpPr>
            <p:nvPr/>
          </p:nvSpPr>
          <p:spPr bwMode="auto">
            <a:xfrm>
              <a:off x="503073" y="880800"/>
              <a:ext cx="48278" cy="461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4" name="Freeform 458">
              <a:extLst>
                <a:ext uri="{FF2B5EF4-FFF2-40B4-BE49-F238E27FC236}">
                  <a16:creationId xmlns:a16="http://schemas.microsoft.com/office/drawing/2014/main" id="{71E6A5F9-F612-00D3-94BC-88282510ADE8}"/>
                </a:ext>
              </a:extLst>
            </p:cNvPr>
            <p:cNvSpPr>
              <a:spLocks/>
            </p:cNvSpPr>
            <p:nvPr/>
          </p:nvSpPr>
          <p:spPr bwMode="auto">
            <a:xfrm>
              <a:off x="1013141" y="25318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5" name="Freeform 459">
              <a:extLst>
                <a:ext uri="{FF2B5EF4-FFF2-40B4-BE49-F238E27FC236}">
                  <a16:creationId xmlns:a16="http://schemas.microsoft.com/office/drawing/2014/main" id="{04C2A1FA-D393-9D23-FD0F-6710B26CB4DB}"/>
                </a:ext>
              </a:extLst>
            </p:cNvPr>
            <p:cNvSpPr>
              <a:spLocks/>
            </p:cNvSpPr>
            <p:nvPr/>
          </p:nvSpPr>
          <p:spPr bwMode="auto">
            <a:xfrm>
              <a:off x="941774" y="324553"/>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6" name="Freeform 460">
              <a:extLst>
                <a:ext uri="{FF2B5EF4-FFF2-40B4-BE49-F238E27FC236}">
                  <a16:creationId xmlns:a16="http://schemas.microsoft.com/office/drawing/2014/main" id="{E086619E-FF62-58F0-C3EB-64BB1D03AAA7}"/>
                </a:ext>
              </a:extLst>
            </p:cNvPr>
            <p:cNvSpPr>
              <a:spLocks/>
            </p:cNvSpPr>
            <p:nvPr/>
          </p:nvSpPr>
          <p:spPr bwMode="auto">
            <a:xfrm>
              <a:off x="870406" y="395921"/>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7" name="Freeform 461">
              <a:extLst>
                <a:ext uri="{FF2B5EF4-FFF2-40B4-BE49-F238E27FC236}">
                  <a16:creationId xmlns:a16="http://schemas.microsoft.com/office/drawing/2014/main" id="{4EACC1EF-089F-D6F0-13D5-C11D8A556A39}"/>
                </a:ext>
              </a:extLst>
            </p:cNvPr>
            <p:cNvSpPr>
              <a:spLocks/>
            </p:cNvSpPr>
            <p:nvPr/>
          </p:nvSpPr>
          <p:spPr bwMode="auto">
            <a:xfrm>
              <a:off x="799039" y="467288"/>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8" name="Freeform 462">
              <a:extLst>
                <a:ext uri="{FF2B5EF4-FFF2-40B4-BE49-F238E27FC236}">
                  <a16:creationId xmlns:a16="http://schemas.microsoft.com/office/drawing/2014/main" id="{92E4BCF2-84DB-7C91-BD13-AC1557C6F616}"/>
                </a:ext>
              </a:extLst>
            </p:cNvPr>
            <p:cNvSpPr>
              <a:spLocks/>
            </p:cNvSpPr>
            <p:nvPr/>
          </p:nvSpPr>
          <p:spPr bwMode="auto">
            <a:xfrm>
              <a:off x="729770" y="538656"/>
              <a:ext cx="461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9" name="Freeform 463">
              <a:extLst>
                <a:ext uri="{FF2B5EF4-FFF2-40B4-BE49-F238E27FC236}">
                  <a16:creationId xmlns:a16="http://schemas.microsoft.com/office/drawing/2014/main" id="{DA319E02-6CB7-442B-8272-27B636E1B83F}"/>
                </a:ext>
              </a:extLst>
            </p:cNvPr>
            <p:cNvSpPr>
              <a:spLocks/>
            </p:cNvSpPr>
            <p:nvPr/>
          </p:nvSpPr>
          <p:spPr bwMode="auto">
            <a:xfrm>
              <a:off x="658403" y="60792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0" name="Freeform 464">
              <a:extLst>
                <a:ext uri="{FF2B5EF4-FFF2-40B4-BE49-F238E27FC236}">
                  <a16:creationId xmlns:a16="http://schemas.microsoft.com/office/drawing/2014/main" id="{B9619E00-93A7-5130-573A-6BF36AA549B8}"/>
                </a:ext>
              </a:extLst>
            </p:cNvPr>
            <p:cNvSpPr>
              <a:spLocks/>
            </p:cNvSpPr>
            <p:nvPr/>
          </p:nvSpPr>
          <p:spPr bwMode="auto">
            <a:xfrm>
              <a:off x="587035" y="67929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1" name="Freeform 465">
              <a:extLst>
                <a:ext uri="{FF2B5EF4-FFF2-40B4-BE49-F238E27FC236}">
                  <a16:creationId xmlns:a16="http://schemas.microsoft.com/office/drawing/2014/main" id="{C378BC45-49A7-E8ED-3F9B-062946B64BA3}"/>
                </a:ext>
              </a:extLst>
            </p:cNvPr>
            <p:cNvSpPr>
              <a:spLocks/>
            </p:cNvSpPr>
            <p:nvPr/>
          </p:nvSpPr>
          <p:spPr bwMode="auto">
            <a:xfrm>
              <a:off x="515667" y="750660"/>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2" name="Freeform 466">
              <a:extLst>
                <a:ext uri="{FF2B5EF4-FFF2-40B4-BE49-F238E27FC236}">
                  <a16:creationId xmlns:a16="http://schemas.microsoft.com/office/drawing/2014/main" id="{FBB98015-08F4-4FC0-90FB-D3AF12566A49}"/>
                </a:ext>
              </a:extLst>
            </p:cNvPr>
            <p:cNvSpPr>
              <a:spLocks/>
            </p:cNvSpPr>
            <p:nvPr/>
          </p:nvSpPr>
          <p:spPr bwMode="auto">
            <a:xfrm>
              <a:off x="444300" y="822027"/>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3" name="Freeform 478">
              <a:extLst>
                <a:ext uri="{FF2B5EF4-FFF2-40B4-BE49-F238E27FC236}">
                  <a16:creationId xmlns:a16="http://schemas.microsoft.com/office/drawing/2014/main" id="{AEE0267F-C18D-C6B4-7963-882038E0BE5F}"/>
                </a:ext>
              </a:extLst>
            </p:cNvPr>
            <p:cNvSpPr>
              <a:spLocks/>
            </p:cNvSpPr>
            <p:nvPr/>
          </p:nvSpPr>
          <p:spPr bwMode="auto">
            <a:xfrm>
              <a:off x="954368" y="196512"/>
              <a:ext cx="48278" cy="461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4" name="Freeform 479">
              <a:extLst>
                <a:ext uri="{FF2B5EF4-FFF2-40B4-BE49-F238E27FC236}">
                  <a16:creationId xmlns:a16="http://schemas.microsoft.com/office/drawing/2014/main" id="{EDFA98D4-B7FF-D88C-87DA-11BDCFB6405D}"/>
                </a:ext>
              </a:extLst>
            </p:cNvPr>
            <p:cNvSpPr>
              <a:spLocks/>
            </p:cNvSpPr>
            <p:nvPr/>
          </p:nvSpPr>
          <p:spPr bwMode="auto">
            <a:xfrm>
              <a:off x="885100" y="267879"/>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5" name="Freeform 480">
              <a:extLst>
                <a:ext uri="{FF2B5EF4-FFF2-40B4-BE49-F238E27FC236}">
                  <a16:creationId xmlns:a16="http://schemas.microsoft.com/office/drawing/2014/main" id="{C6AD4DA5-C662-A8EF-9613-7681CA888DE4}"/>
                </a:ext>
              </a:extLst>
            </p:cNvPr>
            <p:cNvSpPr>
              <a:spLocks/>
            </p:cNvSpPr>
            <p:nvPr/>
          </p:nvSpPr>
          <p:spPr bwMode="auto">
            <a:xfrm>
              <a:off x="813732" y="337148"/>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6" name="Freeform 481">
              <a:extLst>
                <a:ext uri="{FF2B5EF4-FFF2-40B4-BE49-F238E27FC236}">
                  <a16:creationId xmlns:a16="http://schemas.microsoft.com/office/drawing/2014/main" id="{32DE67C3-B095-CF08-8279-C5058FFA9B17}"/>
                </a:ext>
              </a:extLst>
            </p:cNvPr>
            <p:cNvSpPr>
              <a:spLocks/>
            </p:cNvSpPr>
            <p:nvPr/>
          </p:nvSpPr>
          <p:spPr bwMode="auto">
            <a:xfrm>
              <a:off x="742364" y="408515"/>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7" name="Freeform 482">
              <a:extLst>
                <a:ext uri="{FF2B5EF4-FFF2-40B4-BE49-F238E27FC236}">
                  <a16:creationId xmlns:a16="http://schemas.microsoft.com/office/drawing/2014/main" id="{9263C65D-4B9C-EC85-40BD-79F09AC4DD74}"/>
                </a:ext>
              </a:extLst>
            </p:cNvPr>
            <p:cNvSpPr>
              <a:spLocks/>
            </p:cNvSpPr>
            <p:nvPr/>
          </p:nvSpPr>
          <p:spPr bwMode="auto">
            <a:xfrm>
              <a:off x="670997" y="47988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8" name="Freeform 483">
              <a:extLst>
                <a:ext uri="{FF2B5EF4-FFF2-40B4-BE49-F238E27FC236}">
                  <a16:creationId xmlns:a16="http://schemas.microsoft.com/office/drawing/2014/main" id="{5537E648-9C51-2AC0-4628-B42FF78B8D3E}"/>
                </a:ext>
              </a:extLst>
            </p:cNvPr>
            <p:cNvSpPr>
              <a:spLocks/>
            </p:cNvSpPr>
            <p:nvPr/>
          </p:nvSpPr>
          <p:spPr bwMode="auto">
            <a:xfrm>
              <a:off x="599629" y="55125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9" name="Freeform 484">
              <a:extLst>
                <a:ext uri="{FF2B5EF4-FFF2-40B4-BE49-F238E27FC236}">
                  <a16:creationId xmlns:a16="http://schemas.microsoft.com/office/drawing/2014/main" id="{0D7A8691-B96B-6695-3DA1-6F618E30779C}"/>
                </a:ext>
              </a:extLst>
            </p:cNvPr>
            <p:cNvSpPr>
              <a:spLocks/>
            </p:cNvSpPr>
            <p:nvPr/>
          </p:nvSpPr>
          <p:spPr bwMode="auto">
            <a:xfrm>
              <a:off x="528262" y="622618"/>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0" name="Freeform 485">
              <a:extLst>
                <a:ext uri="{FF2B5EF4-FFF2-40B4-BE49-F238E27FC236}">
                  <a16:creationId xmlns:a16="http://schemas.microsoft.com/office/drawing/2014/main" id="{8F3725B0-FDC5-BEE5-55D9-5C0CD636DC23}"/>
                </a:ext>
              </a:extLst>
            </p:cNvPr>
            <p:cNvSpPr>
              <a:spLocks/>
            </p:cNvSpPr>
            <p:nvPr/>
          </p:nvSpPr>
          <p:spPr bwMode="auto">
            <a:xfrm>
              <a:off x="456894" y="693985"/>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1" name="Oval 486">
              <a:extLst>
                <a:ext uri="{FF2B5EF4-FFF2-40B4-BE49-F238E27FC236}">
                  <a16:creationId xmlns:a16="http://schemas.microsoft.com/office/drawing/2014/main" id="{9DAAD8D1-8668-11C4-8FE2-EC7FCFFFE4B2}"/>
                </a:ext>
              </a:extLst>
            </p:cNvPr>
            <p:cNvSpPr>
              <a:spLocks noChangeArrowheads="1"/>
            </p:cNvSpPr>
            <p:nvPr/>
          </p:nvSpPr>
          <p:spPr bwMode="auto">
            <a:xfrm>
              <a:off x="389725" y="765353"/>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2" name="Oval 498">
              <a:extLst>
                <a:ext uri="{FF2B5EF4-FFF2-40B4-BE49-F238E27FC236}">
                  <a16:creationId xmlns:a16="http://schemas.microsoft.com/office/drawing/2014/main" id="{75A8C128-AEAB-C336-6071-1D13F73716C2}"/>
                </a:ext>
              </a:extLst>
            </p:cNvPr>
            <p:cNvSpPr>
              <a:spLocks noChangeArrowheads="1"/>
            </p:cNvSpPr>
            <p:nvPr/>
          </p:nvSpPr>
          <p:spPr bwMode="auto">
            <a:xfrm>
              <a:off x="899793" y="139837"/>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3" name="Oval 499">
              <a:extLst>
                <a:ext uri="{FF2B5EF4-FFF2-40B4-BE49-F238E27FC236}">
                  <a16:creationId xmlns:a16="http://schemas.microsoft.com/office/drawing/2014/main" id="{E2D96025-DC1F-7954-F870-E18AD9CEA912}"/>
                </a:ext>
              </a:extLst>
            </p:cNvPr>
            <p:cNvSpPr>
              <a:spLocks noChangeArrowheads="1"/>
            </p:cNvSpPr>
            <p:nvPr/>
          </p:nvSpPr>
          <p:spPr bwMode="auto">
            <a:xfrm>
              <a:off x="828425" y="211205"/>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4" name="Freeform 500">
              <a:extLst>
                <a:ext uri="{FF2B5EF4-FFF2-40B4-BE49-F238E27FC236}">
                  <a16:creationId xmlns:a16="http://schemas.microsoft.com/office/drawing/2014/main" id="{30FBF349-12E6-F57C-2B90-B2E59EEE77B4}"/>
                </a:ext>
              </a:extLst>
            </p:cNvPr>
            <p:cNvSpPr>
              <a:spLocks/>
            </p:cNvSpPr>
            <p:nvPr/>
          </p:nvSpPr>
          <p:spPr bwMode="auto">
            <a:xfrm>
              <a:off x="754959" y="280473"/>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5" name="Freeform 501">
              <a:extLst>
                <a:ext uri="{FF2B5EF4-FFF2-40B4-BE49-F238E27FC236}">
                  <a16:creationId xmlns:a16="http://schemas.microsoft.com/office/drawing/2014/main" id="{BAF30721-9985-8D8D-7E4A-F35A999BC810}"/>
                </a:ext>
              </a:extLst>
            </p:cNvPr>
            <p:cNvSpPr>
              <a:spLocks/>
            </p:cNvSpPr>
            <p:nvPr/>
          </p:nvSpPr>
          <p:spPr bwMode="auto">
            <a:xfrm>
              <a:off x="683591" y="351841"/>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6" name="Freeform 502">
              <a:extLst>
                <a:ext uri="{FF2B5EF4-FFF2-40B4-BE49-F238E27FC236}">
                  <a16:creationId xmlns:a16="http://schemas.microsoft.com/office/drawing/2014/main" id="{1239A730-3846-EDEE-4F4F-E23FD14D373C}"/>
                </a:ext>
              </a:extLst>
            </p:cNvPr>
            <p:cNvSpPr>
              <a:spLocks/>
            </p:cNvSpPr>
            <p:nvPr/>
          </p:nvSpPr>
          <p:spPr bwMode="auto">
            <a:xfrm>
              <a:off x="612224" y="421109"/>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7" name="Freeform 503">
              <a:extLst>
                <a:ext uri="{FF2B5EF4-FFF2-40B4-BE49-F238E27FC236}">
                  <a16:creationId xmlns:a16="http://schemas.microsoft.com/office/drawing/2014/main" id="{43003082-106A-5B86-F2EC-BED0F4A86A1A}"/>
                </a:ext>
              </a:extLst>
            </p:cNvPr>
            <p:cNvSpPr>
              <a:spLocks/>
            </p:cNvSpPr>
            <p:nvPr/>
          </p:nvSpPr>
          <p:spPr bwMode="auto">
            <a:xfrm>
              <a:off x="542955" y="492477"/>
              <a:ext cx="46179"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8" name="Freeform 504">
              <a:extLst>
                <a:ext uri="{FF2B5EF4-FFF2-40B4-BE49-F238E27FC236}">
                  <a16:creationId xmlns:a16="http://schemas.microsoft.com/office/drawing/2014/main" id="{5A6A233A-C41E-EC88-8DD2-D8CE47527EAB}"/>
                </a:ext>
              </a:extLst>
            </p:cNvPr>
            <p:cNvSpPr>
              <a:spLocks/>
            </p:cNvSpPr>
            <p:nvPr/>
          </p:nvSpPr>
          <p:spPr bwMode="auto">
            <a:xfrm>
              <a:off x="471587" y="563845"/>
              <a:ext cx="48278" cy="48278"/>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9" name="Freeform 505">
              <a:extLst>
                <a:ext uri="{FF2B5EF4-FFF2-40B4-BE49-F238E27FC236}">
                  <a16:creationId xmlns:a16="http://schemas.microsoft.com/office/drawing/2014/main" id="{743FCB0A-F2E4-4DE4-3628-B59055AEFCFC}"/>
                </a:ext>
              </a:extLst>
            </p:cNvPr>
            <p:cNvSpPr>
              <a:spLocks/>
            </p:cNvSpPr>
            <p:nvPr/>
          </p:nvSpPr>
          <p:spPr bwMode="auto">
            <a:xfrm>
              <a:off x="400220" y="63521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0" name="Freeform 506">
              <a:extLst>
                <a:ext uri="{FF2B5EF4-FFF2-40B4-BE49-F238E27FC236}">
                  <a16:creationId xmlns:a16="http://schemas.microsoft.com/office/drawing/2014/main" id="{4290A72C-A952-8101-C7F2-ECC8329D04C0}"/>
                </a:ext>
              </a:extLst>
            </p:cNvPr>
            <p:cNvSpPr>
              <a:spLocks/>
            </p:cNvSpPr>
            <p:nvPr/>
          </p:nvSpPr>
          <p:spPr bwMode="auto">
            <a:xfrm>
              <a:off x="328852" y="70658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1" name="Oval 518">
              <a:extLst>
                <a:ext uri="{FF2B5EF4-FFF2-40B4-BE49-F238E27FC236}">
                  <a16:creationId xmlns:a16="http://schemas.microsoft.com/office/drawing/2014/main" id="{D32331B4-2A8F-435C-4323-FFB0C38E3EB7}"/>
                </a:ext>
              </a:extLst>
            </p:cNvPr>
            <p:cNvSpPr>
              <a:spLocks noChangeArrowheads="1"/>
            </p:cNvSpPr>
            <p:nvPr/>
          </p:nvSpPr>
          <p:spPr bwMode="auto">
            <a:xfrm>
              <a:off x="841020" y="81064"/>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2" name="Freeform 519">
              <a:extLst>
                <a:ext uri="{FF2B5EF4-FFF2-40B4-BE49-F238E27FC236}">
                  <a16:creationId xmlns:a16="http://schemas.microsoft.com/office/drawing/2014/main" id="{2067A225-EC69-FC12-32A5-790A8136FAEF}"/>
                </a:ext>
              </a:extLst>
            </p:cNvPr>
            <p:cNvSpPr>
              <a:spLocks/>
            </p:cNvSpPr>
            <p:nvPr/>
          </p:nvSpPr>
          <p:spPr bwMode="auto">
            <a:xfrm>
              <a:off x="767553" y="15033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3" name="Freeform 520">
              <a:extLst>
                <a:ext uri="{FF2B5EF4-FFF2-40B4-BE49-F238E27FC236}">
                  <a16:creationId xmlns:a16="http://schemas.microsoft.com/office/drawing/2014/main" id="{5115182B-9AF4-2882-A50F-D1BD910A13E4}"/>
                </a:ext>
              </a:extLst>
            </p:cNvPr>
            <p:cNvSpPr>
              <a:spLocks/>
            </p:cNvSpPr>
            <p:nvPr/>
          </p:nvSpPr>
          <p:spPr bwMode="auto">
            <a:xfrm>
              <a:off x="696185" y="22170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4" name="Freeform 521">
              <a:extLst>
                <a:ext uri="{FF2B5EF4-FFF2-40B4-BE49-F238E27FC236}">
                  <a16:creationId xmlns:a16="http://schemas.microsoft.com/office/drawing/2014/main" id="{9A5EA469-E13D-E8D9-AC01-BAC5CF0C91CA}"/>
                </a:ext>
              </a:extLst>
            </p:cNvPr>
            <p:cNvSpPr>
              <a:spLocks/>
            </p:cNvSpPr>
            <p:nvPr/>
          </p:nvSpPr>
          <p:spPr bwMode="auto">
            <a:xfrm>
              <a:off x="626917" y="293068"/>
              <a:ext cx="46179"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5" name="Freeform 522">
              <a:extLst>
                <a:ext uri="{FF2B5EF4-FFF2-40B4-BE49-F238E27FC236}">
                  <a16:creationId xmlns:a16="http://schemas.microsoft.com/office/drawing/2014/main" id="{CB31D526-4F15-8FC0-28A6-69AE857B787A}"/>
                </a:ext>
              </a:extLst>
            </p:cNvPr>
            <p:cNvSpPr>
              <a:spLocks/>
            </p:cNvSpPr>
            <p:nvPr/>
          </p:nvSpPr>
          <p:spPr bwMode="auto">
            <a:xfrm>
              <a:off x="555549" y="36443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6" name="Freeform 523">
              <a:extLst>
                <a:ext uri="{FF2B5EF4-FFF2-40B4-BE49-F238E27FC236}">
                  <a16:creationId xmlns:a16="http://schemas.microsoft.com/office/drawing/2014/main" id="{7729BC28-95D5-A85E-4599-5C125A48C323}"/>
                </a:ext>
              </a:extLst>
            </p:cNvPr>
            <p:cNvSpPr>
              <a:spLocks/>
            </p:cNvSpPr>
            <p:nvPr/>
          </p:nvSpPr>
          <p:spPr bwMode="auto">
            <a:xfrm>
              <a:off x="484182" y="435803"/>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7" name="Freeform 524">
              <a:extLst>
                <a:ext uri="{FF2B5EF4-FFF2-40B4-BE49-F238E27FC236}">
                  <a16:creationId xmlns:a16="http://schemas.microsoft.com/office/drawing/2014/main" id="{E21F780C-4AA8-1D01-6862-6088E823E67D}"/>
                </a:ext>
              </a:extLst>
            </p:cNvPr>
            <p:cNvSpPr>
              <a:spLocks/>
            </p:cNvSpPr>
            <p:nvPr/>
          </p:nvSpPr>
          <p:spPr bwMode="auto">
            <a:xfrm>
              <a:off x="412814" y="507170"/>
              <a:ext cx="48278" cy="461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8" name="Freeform 525">
              <a:extLst>
                <a:ext uri="{FF2B5EF4-FFF2-40B4-BE49-F238E27FC236}">
                  <a16:creationId xmlns:a16="http://schemas.microsoft.com/office/drawing/2014/main" id="{BD38EB68-B026-F203-A133-C3BC2AB1CA42}"/>
                </a:ext>
              </a:extLst>
            </p:cNvPr>
            <p:cNvSpPr>
              <a:spLocks/>
            </p:cNvSpPr>
            <p:nvPr/>
          </p:nvSpPr>
          <p:spPr bwMode="auto">
            <a:xfrm>
              <a:off x="341447" y="576439"/>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9" name="Freeform 526">
              <a:extLst>
                <a:ext uri="{FF2B5EF4-FFF2-40B4-BE49-F238E27FC236}">
                  <a16:creationId xmlns:a16="http://schemas.microsoft.com/office/drawing/2014/main" id="{FFD5D30A-1D66-B0DE-2FCC-85E1C86ADFBF}"/>
                </a:ext>
              </a:extLst>
            </p:cNvPr>
            <p:cNvSpPr>
              <a:spLocks/>
            </p:cNvSpPr>
            <p:nvPr/>
          </p:nvSpPr>
          <p:spPr bwMode="auto">
            <a:xfrm>
              <a:off x="270079" y="64780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0" name="Freeform 538">
              <a:extLst>
                <a:ext uri="{FF2B5EF4-FFF2-40B4-BE49-F238E27FC236}">
                  <a16:creationId xmlns:a16="http://schemas.microsoft.com/office/drawing/2014/main" id="{9EA5D82A-C99D-501E-57C7-AA78FB2E9E2D}"/>
                </a:ext>
              </a:extLst>
            </p:cNvPr>
            <p:cNvSpPr>
              <a:spLocks/>
            </p:cNvSpPr>
            <p:nvPr/>
          </p:nvSpPr>
          <p:spPr bwMode="auto">
            <a:xfrm>
              <a:off x="782246" y="22291"/>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1" name="Freeform 539">
              <a:extLst>
                <a:ext uri="{FF2B5EF4-FFF2-40B4-BE49-F238E27FC236}">
                  <a16:creationId xmlns:a16="http://schemas.microsoft.com/office/drawing/2014/main" id="{7C3406EB-0EAB-3F13-7CAF-B4870A929CEF}"/>
                </a:ext>
              </a:extLst>
            </p:cNvPr>
            <p:cNvSpPr>
              <a:spLocks/>
            </p:cNvSpPr>
            <p:nvPr/>
          </p:nvSpPr>
          <p:spPr bwMode="auto">
            <a:xfrm>
              <a:off x="710879" y="93658"/>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2" name="Oval 540">
              <a:extLst>
                <a:ext uri="{FF2B5EF4-FFF2-40B4-BE49-F238E27FC236}">
                  <a16:creationId xmlns:a16="http://schemas.microsoft.com/office/drawing/2014/main" id="{FC452BAE-E413-7061-D460-FB1C3A5AB2CF}"/>
                </a:ext>
              </a:extLst>
            </p:cNvPr>
            <p:cNvSpPr>
              <a:spLocks noChangeArrowheads="1"/>
            </p:cNvSpPr>
            <p:nvPr/>
          </p:nvSpPr>
          <p:spPr bwMode="auto">
            <a:xfrm>
              <a:off x="641610" y="167125"/>
              <a:ext cx="44080"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3" name="Oval 541">
              <a:extLst>
                <a:ext uri="{FF2B5EF4-FFF2-40B4-BE49-F238E27FC236}">
                  <a16:creationId xmlns:a16="http://schemas.microsoft.com/office/drawing/2014/main" id="{08CA0D41-D4C9-991A-83AE-5077CB8E94BA}"/>
                </a:ext>
              </a:extLst>
            </p:cNvPr>
            <p:cNvSpPr>
              <a:spLocks noChangeArrowheads="1"/>
            </p:cNvSpPr>
            <p:nvPr/>
          </p:nvSpPr>
          <p:spPr bwMode="auto">
            <a:xfrm>
              <a:off x="570243" y="236393"/>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4" name="Freeform 542">
              <a:extLst>
                <a:ext uri="{FF2B5EF4-FFF2-40B4-BE49-F238E27FC236}">
                  <a16:creationId xmlns:a16="http://schemas.microsoft.com/office/drawing/2014/main" id="{3E837D9A-540B-BF35-001D-35B0E65C64D3}"/>
                </a:ext>
              </a:extLst>
            </p:cNvPr>
            <p:cNvSpPr>
              <a:spLocks/>
            </p:cNvSpPr>
            <p:nvPr/>
          </p:nvSpPr>
          <p:spPr bwMode="auto">
            <a:xfrm>
              <a:off x="496776" y="30566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5" name="Freeform 543">
              <a:extLst>
                <a:ext uri="{FF2B5EF4-FFF2-40B4-BE49-F238E27FC236}">
                  <a16:creationId xmlns:a16="http://schemas.microsoft.com/office/drawing/2014/main" id="{525CFED7-6DED-1684-285C-F5F312EBBBFD}"/>
                </a:ext>
              </a:extLst>
            </p:cNvPr>
            <p:cNvSpPr>
              <a:spLocks/>
            </p:cNvSpPr>
            <p:nvPr/>
          </p:nvSpPr>
          <p:spPr bwMode="auto">
            <a:xfrm>
              <a:off x="425408" y="37703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6" name="Freeform 544">
              <a:extLst>
                <a:ext uri="{FF2B5EF4-FFF2-40B4-BE49-F238E27FC236}">
                  <a16:creationId xmlns:a16="http://schemas.microsoft.com/office/drawing/2014/main" id="{847841A0-24C8-78A1-CAE9-5C0F17D1BE8D}"/>
                </a:ext>
              </a:extLst>
            </p:cNvPr>
            <p:cNvSpPr>
              <a:spLocks/>
            </p:cNvSpPr>
            <p:nvPr/>
          </p:nvSpPr>
          <p:spPr bwMode="auto">
            <a:xfrm>
              <a:off x="356140" y="448397"/>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7" name="Freeform 545">
              <a:extLst>
                <a:ext uri="{FF2B5EF4-FFF2-40B4-BE49-F238E27FC236}">
                  <a16:creationId xmlns:a16="http://schemas.microsoft.com/office/drawing/2014/main" id="{A4209084-C106-9D02-4FA0-40E76E071DFA}"/>
                </a:ext>
              </a:extLst>
            </p:cNvPr>
            <p:cNvSpPr>
              <a:spLocks/>
            </p:cNvSpPr>
            <p:nvPr/>
          </p:nvSpPr>
          <p:spPr bwMode="auto">
            <a:xfrm>
              <a:off x="284772" y="519765"/>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8" name="Freeform 546">
              <a:extLst>
                <a:ext uri="{FF2B5EF4-FFF2-40B4-BE49-F238E27FC236}">
                  <a16:creationId xmlns:a16="http://schemas.microsoft.com/office/drawing/2014/main" id="{9512A91D-EBB8-968C-AF24-2F98FC81B5A2}"/>
                </a:ext>
              </a:extLst>
            </p:cNvPr>
            <p:cNvSpPr>
              <a:spLocks/>
            </p:cNvSpPr>
            <p:nvPr/>
          </p:nvSpPr>
          <p:spPr bwMode="auto">
            <a:xfrm>
              <a:off x="213405" y="591132"/>
              <a:ext cx="48278" cy="46179"/>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9" name="Freeform 558">
              <a:extLst>
                <a:ext uri="{FF2B5EF4-FFF2-40B4-BE49-F238E27FC236}">
                  <a16:creationId xmlns:a16="http://schemas.microsoft.com/office/drawing/2014/main" id="{E740C039-1813-7877-B834-F1E799E567AF}"/>
                </a:ext>
              </a:extLst>
            </p:cNvPr>
            <p:cNvSpPr>
              <a:spLocks/>
            </p:cNvSpPr>
            <p:nvPr/>
          </p:nvSpPr>
          <p:spPr bwMode="auto">
            <a:xfrm>
              <a:off x="723473" y="-36482"/>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0" name="Freeform 559">
              <a:extLst>
                <a:ext uri="{FF2B5EF4-FFF2-40B4-BE49-F238E27FC236}">
                  <a16:creationId xmlns:a16="http://schemas.microsoft.com/office/drawing/2014/main" id="{BF46BCF2-5B46-8677-5BE2-BC85D7822C31}"/>
                </a:ext>
              </a:extLst>
            </p:cNvPr>
            <p:cNvSpPr>
              <a:spLocks/>
            </p:cNvSpPr>
            <p:nvPr/>
          </p:nvSpPr>
          <p:spPr bwMode="auto">
            <a:xfrm>
              <a:off x="652105" y="3488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1" name="Oval 560">
              <a:extLst>
                <a:ext uri="{FF2B5EF4-FFF2-40B4-BE49-F238E27FC236}">
                  <a16:creationId xmlns:a16="http://schemas.microsoft.com/office/drawing/2014/main" id="{DA64B186-DC40-53A2-E549-49E2A9CF69AB}"/>
                </a:ext>
              </a:extLst>
            </p:cNvPr>
            <p:cNvSpPr>
              <a:spLocks noChangeArrowheads="1"/>
            </p:cNvSpPr>
            <p:nvPr/>
          </p:nvSpPr>
          <p:spPr bwMode="auto">
            <a:xfrm>
              <a:off x="582837" y="108352"/>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2" name="Oval 561">
              <a:extLst>
                <a:ext uri="{FF2B5EF4-FFF2-40B4-BE49-F238E27FC236}">
                  <a16:creationId xmlns:a16="http://schemas.microsoft.com/office/drawing/2014/main" id="{F13E9716-0A84-222E-E8CD-515F4CB02B19}"/>
                </a:ext>
              </a:extLst>
            </p:cNvPr>
            <p:cNvSpPr>
              <a:spLocks noChangeArrowheads="1"/>
            </p:cNvSpPr>
            <p:nvPr/>
          </p:nvSpPr>
          <p:spPr bwMode="auto">
            <a:xfrm>
              <a:off x="511469" y="179719"/>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3" name="Freeform 562">
              <a:extLst>
                <a:ext uri="{FF2B5EF4-FFF2-40B4-BE49-F238E27FC236}">
                  <a16:creationId xmlns:a16="http://schemas.microsoft.com/office/drawing/2014/main" id="{F2AAF0FE-EE6E-8452-96E7-C00744C139C6}"/>
                </a:ext>
              </a:extLst>
            </p:cNvPr>
            <p:cNvSpPr>
              <a:spLocks/>
            </p:cNvSpPr>
            <p:nvPr/>
          </p:nvSpPr>
          <p:spPr bwMode="auto">
            <a:xfrm>
              <a:off x="440102" y="248988"/>
              <a:ext cx="46179"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4" name="Freeform 563">
              <a:extLst>
                <a:ext uri="{FF2B5EF4-FFF2-40B4-BE49-F238E27FC236}">
                  <a16:creationId xmlns:a16="http://schemas.microsoft.com/office/drawing/2014/main" id="{607EB9BE-435A-A864-7DF9-8C09F2963CFA}"/>
                </a:ext>
              </a:extLst>
            </p:cNvPr>
            <p:cNvSpPr>
              <a:spLocks/>
            </p:cNvSpPr>
            <p:nvPr/>
          </p:nvSpPr>
          <p:spPr bwMode="auto">
            <a:xfrm>
              <a:off x="368734" y="31825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5" name="Freeform 564">
              <a:extLst>
                <a:ext uri="{FF2B5EF4-FFF2-40B4-BE49-F238E27FC236}">
                  <a16:creationId xmlns:a16="http://schemas.microsoft.com/office/drawing/2014/main" id="{0F2976D1-CEC8-7D02-1C46-C376640FC771}"/>
                </a:ext>
              </a:extLst>
            </p:cNvPr>
            <p:cNvSpPr>
              <a:spLocks/>
            </p:cNvSpPr>
            <p:nvPr/>
          </p:nvSpPr>
          <p:spPr bwMode="auto">
            <a:xfrm>
              <a:off x="297367" y="389624"/>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6" name="Freeform 565">
              <a:extLst>
                <a:ext uri="{FF2B5EF4-FFF2-40B4-BE49-F238E27FC236}">
                  <a16:creationId xmlns:a16="http://schemas.microsoft.com/office/drawing/2014/main" id="{2586044A-0F9A-496C-5E6C-2CE6D250456D}"/>
                </a:ext>
              </a:extLst>
            </p:cNvPr>
            <p:cNvSpPr>
              <a:spLocks/>
            </p:cNvSpPr>
            <p:nvPr/>
          </p:nvSpPr>
          <p:spPr bwMode="auto">
            <a:xfrm>
              <a:off x="225999" y="46099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7" name="Freeform 566">
              <a:extLst>
                <a:ext uri="{FF2B5EF4-FFF2-40B4-BE49-F238E27FC236}">
                  <a16:creationId xmlns:a16="http://schemas.microsoft.com/office/drawing/2014/main" id="{F60D6CC6-779C-F691-A5D9-E3509A79D9A6}"/>
                </a:ext>
              </a:extLst>
            </p:cNvPr>
            <p:cNvSpPr>
              <a:spLocks/>
            </p:cNvSpPr>
            <p:nvPr/>
          </p:nvSpPr>
          <p:spPr bwMode="auto">
            <a:xfrm>
              <a:off x="154631" y="532359"/>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8" name="Freeform 578">
              <a:extLst>
                <a:ext uri="{FF2B5EF4-FFF2-40B4-BE49-F238E27FC236}">
                  <a16:creationId xmlns:a16="http://schemas.microsoft.com/office/drawing/2014/main" id="{91ED5C77-48D5-5949-E831-FF1FA6512E08}"/>
                </a:ext>
              </a:extLst>
            </p:cNvPr>
            <p:cNvSpPr>
              <a:spLocks/>
            </p:cNvSpPr>
            <p:nvPr/>
          </p:nvSpPr>
          <p:spPr bwMode="auto">
            <a:xfrm>
              <a:off x="664700" y="-93157"/>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9" name="Freeform 579">
              <a:extLst>
                <a:ext uri="{FF2B5EF4-FFF2-40B4-BE49-F238E27FC236}">
                  <a16:creationId xmlns:a16="http://schemas.microsoft.com/office/drawing/2014/main" id="{0A1AE663-49E8-983E-E41E-500D7CF67E09}"/>
                </a:ext>
              </a:extLst>
            </p:cNvPr>
            <p:cNvSpPr>
              <a:spLocks/>
            </p:cNvSpPr>
            <p:nvPr/>
          </p:nvSpPr>
          <p:spPr bwMode="auto">
            <a:xfrm>
              <a:off x="593332" y="-2388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0" name="Freeform 580">
              <a:extLst>
                <a:ext uri="{FF2B5EF4-FFF2-40B4-BE49-F238E27FC236}">
                  <a16:creationId xmlns:a16="http://schemas.microsoft.com/office/drawing/2014/main" id="{003FD1D3-A550-2870-05AD-F48756466139}"/>
                </a:ext>
              </a:extLst>
            </p:cNvPr>
            <p:cNvSpPr>
              <a:spLocks/>
            </p:cNvSpPr>
            <p:nvPr/>
          </p:nvSpPr>
          <p:spPr bwMode="auto">
            <a:xfrm>
              <a:off x="524064" y="47479"/>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1" name="Freeform 581">
              <a:extLst>
                <a:ext uri="{FF2B5EF4-FFF2-40B4-BE49-F238E27FC236}">
                  <a16:creationId xmlns:a16="http://schemas.microsoft.com/office/drawing/2014/main" id="{E1920AA4-7B5A-0A0C-587E-A5E1B82DE26C}"/>
                </a:ext>
              </a:extLst>
            </p:cNvPr>
            <p:cNvSpPr>
              <a:spLocks/>
            </p:cNvSpPr>
            <p:nvPr/>
          </p:nvSpPr>
          <p:spPr bwMode="auto">
            <a:xfrm>
              <a:off x="452696" y="11884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2" name="Freeform 582">
              <a:extLst>
                <a:ext uri="{FF2B5EF4-FFF2-40B4-BE49-F238E27FC236}">
                  <a16:creationId xmlns:a16="http://schemas.microsoft.com/office/drawing/2014/main" id="{AC9EA8FA-829B-8FA9-A3F6-C32A280DD593}"/>
                </a:ext>
              </a:extLst>
            </p:cNvPr>
            <p:cNvSpPr>
              <a:spLocks/>
            </p:cNvSpPr>
            <p:nvPr/>
          </p:nvSpPr>
          <p:spPr bwMode="auto">
            <a:xfrm>
              <a:off x="381328" y="190214"/>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3" name="Oval 583">
              <a:extLst>
                <a:ext uri="{FF2B5EF4-FFF2-40B4-BE49-F238E27FC236}">
                  <a16:creationId xmlns:a16="http://schemas.microsoft.com/office/drawing/2014/main" id="{FDEDEC51-65B5-657A-43D3-E515AB91A378}"/>
                </a:ext>
              </a:extLst>
            </p:cNvPr>
            <p:cNvSpPr>
              <a:spLocks noChangeArrowheads="1"/>
            </p:cNvSpPr>
            <p:nvPr/>
          </p:nvSpPr>
          <p:spPr bwMode="auto">
            <a:xfrm>
              <a:off x="312060" y="263681"/>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4" name="Freeform 584">
              <a:extLst>
                <a:ext uri="{FF2B5EF4-FFF2-40B4-BE49-F238E27FC236}">
                  <a16:creationId xmlns:a16="http://schemas.microsoft.com/office/drawing/2014/main" id="{2CC886D6-1761-A1EB-5A21-1E7893DAD8FF}"/>
                </a:ext>
              </a:extLst>
            </p:cNvPr>
            <p:cNvSpPr>
              <a:spLocks/>
            </p:cNvSpPr>
            <p:nvPr/>
          </p:nvSpPr>
          <p:spPr bwMode="auto">
            <a:xfrm>
              <a:off x="238593" y="332950"/>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5" name="Freeform 585">
              <a:extLst>
                <a:ext uri="{FF2B5EF4-FFF2-40B4-BE49-F238E27FC236}">
                  <a16:creationId xmlns:a16="http://schemas.microsoft.com/office/drawing/2014/main" id="{7DBDAA26-3B61-6B11-B93F-78470D43EEE0}"/>
                </a:ext>
              </a:extLst>
            </p:cNvPr>
            <p:cNvSpPr>
              <a:spLocks/>
            </p:cNvSpPr>
            <p:nvPr/>
          </p:nvSpPr>
          <p:spPr bwMode="auto">
            <a:xfrm>
              <a:off x="167226" y="404317"/>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6" name="Freeform 586">
              <a:extLst>
                <a:ext uri="{FF2B5EF4-FFF2-40B4-BE49-F238E27FC236}">
                  <a16:creationId xmlns:a16="http://schemas.microsoft.com/office/drawing/2014/main" id="{F2DA07C7-66F7-5CFD-3186-F6F84A0628B3}"/>
                </a:ext>
              </a:extLst>
            </p:cNvPr>
            <p:cNvSpPr>
              <a:spLocks/>
            </p:cNvSpPr>
            <p:nvPr/>
          </p:nvSpPr>
          <p:spPr bwMode="auto">
            <a:xfrm>
              <a:off x="97957" y="47358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7" name="Freeform 598">
              <a:extLst>
                <a:ext uri="{FF2B5EF4-FFF2-40B4-BE49-F238E27FC236}">
                  <a16:creationId xmlns:a16="http://schemas.microsoft.com/office/drawing/2014/main" id="{F9A52906-CBF0-F159-0F35-373778A44E43}"/>
                </a:ext>
              </a:extLst>
            </p:cNvPr>
            <p:cNvSpPr>
              <a:spLocks/>
            </p:cNvSpPr>
            <p:nvPr/>
          </p:nvSpPr>
          <p:spPr bwMode="auto">
            <a:xfrm>
              <a:off x="608025" y="-151930"/>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8" name="Freeform 599">
              <a:extLst>
                <a:ext uri="{FF2B5EF4-FFF2-40B4-BE49-F238E27FC236}">
                  <a16:creationId xmlns:a16="http://schemas.microsoft.com/office/drawing/2014/main" id="{FA08D29C-8CA7-5122-BFB0-F905433BA142}"/>
                </a:ext>
              </a:extLst>
            </p:cNvPr>
            <p:cNvSpPr>
              <a:spLocks/>
            </p:cNvSpPr>
            <p:nvPr/>
          </p:nvSpPr>
          <p:spPr bwMode="auto">
            <a:xfrm>
              <a:off x="536658" y="-80562"/>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9" name="Freeform 600">
              <a:extLst>
                <a:ext uri="{FF2B5EF4-FFF2-40B4-BE49-F238E27FC236}">
                  <a16:creationId xmlns:a16="http://schemas.microsoft.com/office/drawing/2014/main" id="{35FA1103-6017-D526-64E8-22F2118AE338}"/>
                </a:ext>
              </a:extLst>
            </p:cNvPr>
            <p:cNvSpPr>
              <a:spLocks/>
            </p:cNvSpPr>
            <p:nvPr/>
          </p:nvSpPr>
          <p:spPr bwMode="auto">
            <a:xfrm>
              <a:off x="465290" y="-919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0" name="Freeform 601">
              <a:extLst>
                <a:ext uri="{FF2B5EF4-FFF2-40B4-BE49-F238E27FC236}">
                  <a16:creationId xmlns:a16="http://schemas.microsoft.com/office/drawing/2014/main" id="{91DC5BE4-5DC3-BF91-26DD-BFAAD37FC750}"/>
                </a:ext>
              </a:extLst>
            </p:cNvPr>
            <p:cNvSpPr>
              <a:spLocks/>
            </p:cNvSpPr>
            <p:nvPr/>
          </p:nvSpPr>
          <p:spPr bwMode="auto">
            <a:xfrm>
              <a:off x="393923" y="62173"/>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1" name="Freeform 602">
              <a:extLst>
                <a:ext uri="{FF2B5EF4-FFF2-40B4-BE49-F238E27FC236}">
                  <a16:creationId xmlns:a16="http://schemas.microsoft.com/office/drawing/2014/main" id="{7D5F95FB-01E9-0CF9-48C3-A55944795036}"/>
                </a:ext>
              </a:extLst>
            </p:cNvPr>
            <p:cNvSpPr>
              <a:spLocks/>
            </p:cNvSpPr>
            <p:nvPr/>
          </p:nvSpPr>
          <p:spPr bwMode="auto">
            <a:xfrm>
              <a:off x="322555" y="13144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2" name="Oval 603">
              <a:extLst>
                <a:ext uri="{FF2B5EF4-FFF2-40B4-BE49-F238E27FC236}">
                  <a16:creationId xmlns:a16="http://schemas.microsoft.com/office/drawing/2014/main" id="{947F75BA-2A70-0C47-7DEC-B17F95901A3B}"/>
                </a:ext>
              </a:extLst>
            </p:cNvPr>
            <p:cNvSpPr>
              <a:spLocks noChangeArrowheads="1"/>
            </p:cNvSpPr>
            <p:nvPr/>
          </p:nvSpPr>
          <p:spPr bwMode="auto">
            <a:xfrm>
              <a:off x="255386" y="204908"/>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3" name="Oval 604">
              <a:extLst>
                <a:ext uri="{FF2B5EF4-FFF2-40B4-BE49-F238E27FC236}">
                  <a16:creationId xmlns:a16="http://schemas.microsoft.com/office/drawing/2014/main" id="{CBC2373A-92F5-C1DC-FBDD-8B29253F3BF7}"/>
                </a:ext>
              </a:extLst>
            </p:cNvPr>
            <p:cNvSpPr>
              <a:spLocks noChangeArrowheads="1"/>
            </p:cNvSpPr>
            <p:nvPr/>
          </p:nvSpPr>
          <p:spPr bwMode="auto">
            <a:xfrm>
              <a:off x="184018" y="276275"/>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4" name="Freeform 605">
              <a:extLst>
                <a:ext uri="{FF2B5EF4-FFF2-40B4-BE49-F238E27FC236}">
                  <a16:creationId xmlns:a16="http://schemas.microsoft.com/office/drawing/2014/main" id="{C2445A62-6F2B-036F-8799-A2BEBF77735D}"/>
                </a:ext>
              </a:extLst>
            </p:cNvPr>
            <p:cNvSpPr>
              <a:spLocks/>
            </p:cNvSpPr>
            <p:nvPr/>
          </p:nvSpPr>
          <p:spPr bwMode="auto">
            <a:xfrm>
              <a:off x="110552" y="345544"/>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5" name="Freeform 606">
              <a:extLst>
                <a:ext uri="{FF2B5EF4-FFF2-40B4-BE49-F238E27FC236}">
                  <a16:creationId xmlns:a16="http://schemas.microsoft.com/office/drawing/2014/main" id="{462FFA54-20CF-A7B5-CCA6-010D76CBEB71}"/>
                </a:ext>
              </a:extLst>
            </p:cNvPr>
            <p:cNvSpPr>
              <a:spLocks/>
            </p:cNvSpPr>
            <p:nvPr/>
          </p:nvSpPr>
          <p:spPr bwMode="auto">
            <a:xfrm>
              <a:off x="39184" y="41691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grpSp>
        <p:nvGrpSpPr>
          <p:cNvPr id="646" name="Grupo 645">
            <a:extLst>
              <a:ext uri="{FF2B5EF4-FFF2-40B4-BE49-F238E27FC236}">
                <a16:creationId xmlns:a16="http://schemas.microsoft.com/office/drawing/2014/main" id="{ADF0405F-46DE-533F-7962-FFEB521BEC96}"/>
              </a:ext>
            </a:extLst>
          </p:cNvPr>
          <p:cNvGrpSpPr/>
          <p:nvPr userDrawn="1"/>
        </p:nvGrpSpPr>
        <p:grpSpPr>
          <a:xfrm flipH="1">
            <a:off x="8632886" y="-120502"/>
            <a:ext cx="1507863" cy="1510278"/>
            <a:chOff x="39184" y="-151930"/>
            <a:chExt cx="1309806" cy="1311904"/>
          </a:xfrm>
          <a:solidFill>
            <a:schemeClr val="tx2"/>
          </a:solidFill>
        </p:grpSpPr>
        <p:sp>
          <p:nvSpPr>
            <p:cNvPr id="647" name="Oval 357">
              <a:extLst>
                <a:ext uri="{FF2B5EF4-FFF2-40B4-BE49-F238E27FC236}">
                  <a16:creationId xmlns:a16="http://schemas.microsoft.com/office/drawing/2014/main" id="{8FB48A68-D6C2-D7CB-B379-71C01FEED02E}"/>
                </a:ext>
              </a:extLst>
            </p:cNvPr>
            <p:cNvSpPr>
              <a:spLocks noChangeArrowheads="1"/>
            </p:cNvSpPr>
            <p:nvPr/>
          </p:nvSpPr>
          <p:spPr bwMode="auto">
            <a:xfrm>
              <a:off x="1304909" y="544953"/>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8" name="Freeform 358">
              <a:extLst>
                <a:ext uri="{FF2B5EF4-FFF2-40B4-BE49-F238E27FC236}">
                  <a16:creationId xmlns:a16="http://schemas.microsoft.com/office/drawing/2014/main" id="{8EF770E9-DE11-DAAE-1812-E57B732FF648}"/>
                </a:ext>
              </a:extLst>
            </p:cNvPr>
            <p:cNvSpPr>
              <a:spLocks/>
            </p:cNvSpPr>
            <p:nvPr/>
          </p:nvSpPr>
          <p:spPr bwMode="auto">
            <a:xfrm>
              <a:off x="1231442" y="614221"/>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9" name="Freeform 359">
              <a:extLst>
                <a:ext uri="{FF2B5EF4-FFF2-40B4-BE49-F238E27FC236}">
                  <a16:creationId xmlns:a16="http://schemas.microsoft.com/office/drawing/2014/main" id="{86B011DF-1678-26F9-A814-0A462763BE8D}"/>
                </a:ext>
              </a:extLst>
            </p:cNvPr>
            <p:cNvSpPr>
              <a:spLocks/>
            </p:cNvSpPr>
            <p:nvPr/>
          </p:nvSpPr>
          <p:spPr bwMode="auto">
            <a:xfrm>
              <a:off x="1160075" y="685588"/>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0" name="Freeform 360">
              <a:extLst>
                <a:ext uri="{FF2B5EF4-FFF2-40B4-BE49-F238E27FC236}">
                  <a16:creationId xmlns:a16="http://schemas.microsoft.com/office/drawing/2014/main" id="{F5C753C3-A623-F32F-E3FF-057ED5DEE893}"/>
                </a:ext>
              </a:extLst>
            </p:cNvPr>
            <p:cNvSpPr>
              <a:spLocks/>
            </p:cNvSpPr>
            <p:nvPr/>
          </p:nvSpPr>
          <p:spPr bwMode="auto">
            <a:xfrm>
              <a:off x="1088707" y="756956"/>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1" name="Freeform 361">
              <a:extLst>
                <a:ext uri="{FF2B5EF4-FFF2-40B4-BE49-F238E27FC236}">
                  <a16:creationId xmlns:a16="http://schemas.microsoft.com/office/drawing/2014/main" id="{1777587F-C9B7-A95B-588F-ADC9F81518E6}"/>
                </a:ext>
              </a:extLst>
            </p:cNvPr>
            <p:cNvSpPr>
              <a:spLocks/>
            </p:cNvSpPr>
            <p:nvPr/>
          </p:nvSpPr>
          <p:spPr bwMode="auto">
            <a:xfrm>
              <a:off x="1019439" y="828324"/>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2" name="Freeform 362">
              <a:extLst>
                <a:ext uri="{FF2B5EF4-FFF2-40B4-BE49-F238E27FC236}">
                  <a16:creationId xmlns:a16="http://schemas.microsoft.com/office/drawing/2014/main" id="{283328FF-1881-6A88-3D78-363FAB2D2329}"/>
                </a:ext>
              </a:extLst>
            </p:cNvPr>
            <p:cNvSpPr>
              <a:spLocks/>
            </p:cNvSpPr>
            <p:nvPr/>
          </p:nvSpPr>
          <p:spPr bwMode="auto">
            <a:xfrm>
              <a:off x="948072" y="899691"/>
              <a:ext cx="482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3" name="Freeform 363">
              <a:extLst>
                <a:ext uri="{FF2B5EF4-FFF2-40B4-BE49-F238E27FC236}">
                  <a16:creationId xmlns:a16="http://schemas.microsoft.com/office/drawing/2014/main" id="{F58858F1-A559-4E0E-4F7A-11F8419FBDDE}"/>
                </a:ext>
              </a:extLst>
            </p:cNvPr>
            <p:cNvSpPr>
              <a:spLocks/>
            </p:cNvSpPr>
            <p:nvPr/>
          </p:nvSpPr>
          <p:spPr bwMode="auto">
            <a:xfrm>
              <a:off x="876704" y="968960"/>
              <a:ext cx="48279" cy="48279"/>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4" name="Freeform 364">
              <a:extLst>
                <a:ext uri="{FF2B5EF4-FFF2-40B4-BE49-F238E27FC236}">
                  <a16:creationId xmlns:a16="http://schemas.microsoft.com/office/drawing/2014/main" id="{B4591188-F4DE-9C6D-3A75-00E69980CEB7}"/>
                </a:ext>
              </a:extLst>
            </p:cNvPr>
            <p:cNvSpPr>
              <a:spLocks/>
            </p:cNvSpPr>
            <p:nvPr/>
          </p:nvSpPr>
          <p:spPr bwMode="auto">
            <a:xfrm>
              <a:off x="805336" y="1040328"/>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5" name="Freeform 365">
              <a:extLst>
                <a:ext uri="{FF2B5EF4-FFF2-40B4-BE49-F238E27FC236}">
                  <a16:creationId xmlns:a16="http://schemas.microsoft.com/office/drawing/2014/main" id="{379CEB33-1278-6490-8A7E-73BD6289ABB1}"/>
                </a:ext>
              </a:extLst>
            </p:cNvPr>
            <p:cNvSpPr>
              <a:spLocks/>
            </p:cNvSpPr>
            <p:nvPr/>
          </p:nvSpPr>
          <p:spPr bwMode="auto">
            <a:xfrm>
              <a:off x="733969" y="1111695"/>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6" name="Freeform 377">
              <a:extLst>
                <a:ext uri="{FF2B5EF4-FFF2-40B4-BE49-F238E27FC236}">
                  <a16:creationId xmlns:a16="http://schemas.microsoft.com/office/drawing/2014/main" id="{A123E215-6E43-22D2-838A-E4F01A8FF6E6}"/>
                </a:ext>
              </a:extLst>
            </p:cNvPr>
            <p:cNvSpPr>
              <a:spLocks/>
            </p:cNvSpPr>
            <p:nvPr/>
          </p:nvSpPr>
          <p:spPr bwMode="auto">
            <a:xfrm>
              <a:off x="1244036" y="48618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7" name="Freeform 378">
              <a:extLst>
                <a:ext uri="{FF2B5EF4-FFF2-40B4-BE49-F238E27FC236}">
                  <a16:creationId xmlns:a16="http://schemas.microsoft.com/office/drawing/2014/main" id="{F9698EF3-9DF0-476E-3429-C56400D69E73}"/>
                </a:ext>
              </a:extLst>
            </p:cNvPr>
            <p:cNvSpPr>
              <a:spLocks/>
            </p:cNvSpPr>
            <p:nvPr/>
          </p:nvSpPr>
          <p:spPr bwMode="auto">
            <a:xfrm>
              <a:off x="1174769" y="557547"/>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8" name="Oval 379">
              <a:extLst>
                <a:ext uri="{FF2B5EF4-FFF2-40B4-BE49-F238E27FC236}">
                  <a16:creationId xmlns:a16="http://schemas.microsoft.com/office/drawing/2014/main" id="{27C33C34-0D8A-AAE2-62B2-87E4D11276D5}"/>
                </a:ext>
              </a:extLst>
            </p:cNvPr>
            <p:cNvSpPr>
              <a:spLocks noChangeArrowheads="1"/>
            </p:cNvSpPr>
            <p:nvPr/>
          </p:nvSpPr>
          <p:spPr bwMode="auto">
            <a:xfrm>
              <a:off x="1105499" y="628915"/>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9" name="Oval 380">
              <a:extLst>
                <a:ext uri="{FF2B5EF4-FFF2-40B4-BE49-F238E27FC236}">
                  <a16:creationId xmlns:a16="http://schemas.microsoft.com/office/drawing/2014/main" id="{1AC0A68C-314F-B3BA-7FCF-CE1CE7A88FD0}"/>
                </a:ext>
              </a:extLst>
            </p:cNvPr>
            <p:cNvSpPr>
              <a:spLocks noChangeArrowheads="1"/>
            </p:cNvSpPr>
            <p:nvPr/>
          </p:nvSpPr>
          <p:spPr bwMode="auto">
            <a:xfrm>
              <a:off x="1034132" y="700282"/>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0" name="Freeform 381">
              <a:extLst>
                <a:ext uri="{FF2B5EF4-FFF2-40B4-BE49-F238E27FC236}">
                  <a16:creationId xmlns:a16="http://schemas.microsoft.com/office/drawing/2014/main" id="{B219CB6B-1339-3B5B-B7AA-7EFF7DC5CEC3}"/>
                </a:ext>
              </a:extLst>
            </p:cNvPr>
            <p:cNvSpPr>
              <a:spLocks/>
            </p:cNvSpPr>
            <p:nvPr/>
          </p:nvSpPr>
          <p:spPr bwMode="auto">
            <a:xfrm>
              <a:off x="960666" y="76955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1" name="Freeform 382">
              <a:extLst>
                <a:ext uri="{FF2B5EF4-FFF2-40B4-BE49-F238E27FC236}">
                  <a16:creationId xmlns:a16="http://schemas.microsoft.com/office/drawing/2014/main" id="{74423429-FF60-0494-D87A-05535252C9E1}"/>
                </a:ext>
              </a:extLst>
            </p:cNvPr>
            <p:cNvSpPr>
              <a:spLocks/>
            </p:cNvSpPr>
            <p:nvPr/>
          </p:nvSpPr>
          <p:spPr bwMode="auto">
            <a:xfrm>
              <a:off x="889298" y="840918"/>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2" name="Freeform 383">
              <a:extLst>
                <a:ext uri="{FF2B5EF4-FFF2-40B4-BE49-F238E27FC236}">
                  <a16:creationId xmlns:a16="http://schemas.microsoft.com/office/drawing/2014/main" id="{EBD0A504-6606-84E6-3A51-9B12EF6E9D30}"/>
                </a:ext>
              </a:extLst>
            </p:cNvPr>
            <p:cNvSpPr>
              <a:spLocks/>
            </p:cNvSpPr>
            <p:nvPr/>
          </p:nvSpPr>
          <p:spPr bwMode="auto">
            <a:xfrm>
              <a:off x="817931" y="912285"/>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3" name="Freeform 384">
              <a:extLst>
                <a:ext uri="{FF2B5EF4-FFF2-40B4-BE49-F238E27FC236}">
                  <a16:creationId xmlns:a16="http://schemas.microsoft.com/office/drawing/2014/main" id="{6D4A2899-7C4B-FCEF-33A7-204C049666B6}"/>
                </a:ext>
              </a:extLst>
            </p:cNvPr>
            <p:cNvSpPr>
              <a:spLocks/>
            </p:cNvSpPr>
            <p:nvPr/>
          </p:nvSpPr>
          <p:spPr bwMode="auto">
            <a:xfrm>
              <a:off x="748662" y="983653"/>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4" name="Freeform 385">
              <a:extLst>
                <a:ext uri="{FF2B5EF4-FFF2-40B4-BE49-F238E27FC236}">
                  <a16:creationId xmlns:a16="http://schemas.microsoft.com/office/drawing/2014/main" id="{5379C480-121F-E22B-4577-1127130F2811}"/>
                </a:ext>
              </a:extLst>
            </p:cNvPr>
            <p:cNvSpPr>
              <a:spLocks/>
            </p:cNvSpPr>
            <p:nvPr/>
          </p:nvSpPr>
          <p:spPr bwMode="auto">
            <a:xfrm>
              <a:off x="677294" y="1052922"/>
              <a:ext cx="46179" cy="48279"/>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5" name="Freeform 397">
              <a:extLst>
                <a:ext uri="{FF2B5EF4-FFF2-40B4-BE49-F238E27FC236}">
                  <a16:creationId xmlns:a16="http://schemas.microsoft.com/office/drawing/2014/main" id="{0D61D4EB-7B78-28FF-0C13-C592B4167B75}"/>
                </a:ext>
              </a:extLst>
            </p:cNvPr>
            <p:cNvSpPr>
              <a:spLocks/>
            </p:cNvSpPr>
            <p:nvPr/>
          </p:nvSpPr>
          <p:spPr bwMode="auto">
            <a:xfrm>
              <a:off x="1187363" y="427407"/>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6" name="Freeform 398">
              <a:extLst>
                <a:ext uri="{FF2B5EF4-FFF2-40B4-BE49-F238E27FC236}">
                  <a16:creationId xmlns:a16="http://schemas.microsoft.com/office/drawing/2014/main" id="{5DBC8665-2BCC-61E6-B885-9BEE952CE78F}"/>
                </a:ext>
              </a:extLst>
            </p:cNvPr>
            <p:cNvSpPr>
              <a:spLocks/>
            </p:cNvSpPr>
            <p:nvPr/>
          </p:nvSpPr>
          <p:spPr bwMode="auto">
            <a:xfrm>
              <a:off x="1115995" y="498774"/>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7" name="Oval 399">
              <a:extLst>
                <a:ext uri="{FF2B5EF4-FFF2-40B4-BE49-F238E27FC236}">
                  <a16:creationId xmlns:a16="http://schemas.microsoft.com/office/drawing/2014/main" id="{7CADFA7C-6868-DC8E-2F93-9A79353BA498}"/>
                </a:ext>
              </a:extLst>
            </p:cNvPr>
            <p:cNvSpPr>
              <a:spLocks noChangeArrowheads="1"/>
            </p:cNvSpPr>
            <p:nvPr/>
          </p:nvSpPr>
          <p:spPr bwMode="auto">
            <a:xfrm>
              <a:off x="1046726" y="572240"/>
              <a:ext cx="44081" cy="440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8" name="Oval 400">
              <a:extLst>
                <a:ext uri="{FF2B5EF4-FFF2-40B4-BE49-F238E27FC236}">
                  <a16:creationId xmlns:a16="http://schemas.microsoft.com/office/drawing/2014/main" id="{2F2CD6FC-306A-8349-81BD-41BD648779DB}"/>
                </a:ext>
              </a:extLst>
            </p:cNvPr>
            <p:cNvSpPr>
              <a:spLocks noChangeArrowheads="1"/>
            </p:cNvSpPr>
            <p:nvPr/>
          </p:nvSpPr>
          <p:spPr bwMode="auto">
            <a:xfrm>
              <a:off x="975359" y="643608"/>
              <a:ext cx="44081"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9" name="Freeform 401">
              <a:extLst>
                <a:ext uri="{FF2B5EF4-FFF2-40B4-BE49-F238E27FC236}">
                  <a16:creationId xmlns:a16="http://schemas.microsoft.com/office/drawing/2014/main" id="{03474E5E-BBBE-6D6A-2F42-624720CAF6DF}"/>
                </a:ext>
              </a:extLst>
            </p:cNvPr>
            <p:cNvSpPr>
              <a:spLocks/>
            </p:cNvSpPr>
            <p:nvPr/>
          </p:nvSpPr>
          <p:spPr bwMode="auto">
            <a:xfrm>
              <a:off x="901893" y="710777"/>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0" name="Freeform 402">
              <a:extLst>
                <a:ext uri="{FF2B5EF4-FFF2-40B4-BE49-F238E27FC236}">
                  <a16:creationId xmlns:a16="http://schemas.microsoft.com/office/drawing/2014/main" id="{35DAC2A8-D669-75AC-1642-BD108B6971FB}"/>
                </a:ext>
              </a:extLst>
            </p:cNvPr>
            <p:cNvSpPr>
              <a:spLocks/>
            </p:cNvSpPr>
            <p:nvPr/>
          </p:nvSpPr>
          <p:spPr bwMode="auto">
            <a:xfrm>
              <a:off x="832623" y="782145"/>
              <a:ext cx="461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1" name="Freeform 403">
              <a:extLst>
                <a:ext uri="{FF2B5EF4-FFF2-40B4-BE49-F238E27FC236}">
                  <a16:creationId xmlns:a16="http://schemas.microsoft.com/office/drawing/2014/main" id="{BA4A0EF5-968C-26F9-319D-8207DDD1DC57}"/>
                </a:ext>
              </a:extLst>
            </p:cNvPr>
            <p:cNvSpPr>
              <a:spLocks/>
            </p:cNvSpPr>
            <p:nvPr/>
          </p:nvSpPr>
          <p:spPr bwMode="auto">
            <a:xfrm>
              <a:off x="761256" y="853512"/>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2" name="Freeform 404">
              <a:extLst>
                <a:ext uri="{FF2B5EF4-FFF2-40B4-BE49-F238E27FC236}">
                  <a16:creationId xmlns:a16="http://schemas.microsoft.com/office/drawing/2014/main" id="{C5B62E49-15E7-0230-3737-98F3EDEA85A8}"/>
                </a:ext>
              </a:extLst>
            </p:cNvPr>
            <p:cNvSpPr>
              <a:spLocks/>
            </p:cNvSpPr>
            <p:nvPr/>
          </p:nvSpPr>
          <p:spPr bwMode="auto">
            <a:xfrm>
              <a:off x="689888" y="924880"/>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3" name="Freeform 405">
              <a:extLst>
                <a:ext uri="{FF2B5EF4-FFF2-40B4-BE49-F238E27FC236}">
                  <a16:creationId xmlns:a16="http://schemas.microsoft.com/office/drawing/2014/main" id="{6E73E502-4033-538B-8A36-2236BC0748DE}"/>
                </a:ext>
              </a:extLst>
            </p:cNvPr>
            <p:cNvSpPr>
              <a:spLocks/>
            </p:cNvSpPr>
            <p:nvPr/>
          </p:nvSpPr>
          <p:spPr bwMode="auto">
            <a:xfrm>
              <a:off x="618521" y="996247"/>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4" name="Freeform 418">
              <a:extLst>
                <a:ext uri="{FF2B5EF4-FFF2-40B4-BE49-F238E27FC236}">
                  <a16:creationId xmlns:a16="http://schemas.microsoft.com/office/drawing/2014/main" id="{DF06F0A4-205D-7C36-031C-3759BC314AD2}"/>
                </a:ext>
              </a:extLst>
            </p:cNvPr>
            <p:cNvSpPr>
              <a:spLocks/>
            </p:cNvSpPr>
            <p:nvPr/>
          </p:nvSpPr>
          <p:spPr bwMode="auto">
            <a:xfrm>
              <a:off x="1128589" y="370732"/>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5" name="Freeform 419">
              <a:extLst>
                <a:ext uri="{FF2B5EF4-FFF2-40B4-BE49-F238E27FC236}">
                  <a16:creationId xmlns:a16="http://schemas.microsoft.com/office/drawing/2014/main" id="{97B6E6CE-592B-7E78-FE4A-4510B75C404D}"/>
                </a:ext>
              </a:extLst>
            </p:cNvPr>
            <p:cNvSpPr>
              <a:spLocks/>
            </p:cNvSpPr>
            <p:nvPr/>
          </p:nvSpPr>
          <p:spPr bwMode="auto">
            <a:xfrm>
              <a:off x="1057221" y="44000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6" name="Freeform 420">
              <a:extLst>
                <a:ext uri="{FF2B5EF4-FFF2-40B4-BE49-F238E27FC236}">
                  <a16:creationId xmlns:a16="http://schemas.microsoft.com/office/drawing/2014/main" id="{39A1B0F6-CD60-64F6-C479-4CCB7FDC410E}"/>
                </a:ext>
              </a:extLst>
            </p:cNvPr>
            <p:cNvSpPr>
              <a:spLocks/>
            </p:cNvSpPr>
            <p:nvPr/>
          </p:nvSpPr>
          <p:spPr bwMode="auto">
            <a:xfrm>
              <a:off x="985854" y="51136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7" name="Freeform 421">
              <a:extLst>
                <a:ext uri="{FF2B5EF4-FFF2-40B4-BE49-F238E27FC236}">
                  <a16:creationId xmlns:a16="http://schemas.microsoft.com/office/drawing/2014/main" id="{D05AFDF6-3640-48B8-13D5-6A1705AC6C3A}"/>
                </a:ext>
              </a:extLst>
            </p:cNvPr>
            <p:cNvSpPr>
              <a:spLocks/>
            </p:cNvSpPr>
            <p:nvPr/>
          </p:nvSpPr>
          <p:spPr bwMode="auto">
            <a:xfrm>
              <a:off x="916585" y="58273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8" name="Freeform 422">
              <a:extLst>
                <a:ext uri="{FF2B5EF4-FFF2-40B4-BE49-F238E27FC236}">
                  <a16:creationId xmlns:a16="http://schemas.microsoft.com/office/drawing/2014/main" id="{0D22503A-204F-D481-32A1-DEF4B00DB5E2}"/>
                </a:ext>
              </a:extLst>
            </p:cNvPr>
            <p:cNvSpPr>
              <a:spLocks/>
            </p:cNvSpPr>
            <p:nvPr/>
          </p:nvSpPr>
          <p:spPr bwMode="auto">
            <a:xfrm>
              <a:off x="845218" y="654104"/>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9" name="Oval 423">
              <a:extLst>
                <a:ext uri="{FF2B5EF4-FFF2-40B4-BE49-F238E27FC236}">
                  <a16:creationId xmlns:a16="http://schemas.microsoft.com/office/drawing/2014/main" id="{BD06A3E8-E47D-88DF-BECD-69997E273090}"/>
                </a:ext>
              </a:extLst>
            </p:cNvPr>
            <p:cNvSpPr>
              <a:spLocks noChangeArrowheads="1"/>
            </p:cNvSpPr>
            <p:nvPr/>
          </p:nvSpPr>
          <p:spPr bwMode="auto">
            <a:xfrm>
              <a:off x="775949" y="727570"/>
              <a:ext cx="44080"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0" name="Freeform 424">
              <a:extLst>
                <a:ext uri="{FF2B5EF4-FFF2-40B4-BE49-F238E27FC236}">
                  <a16:creationId xmlns:a16="http://schemas.microsoft.com/office/drawing/2014/main" id="{04A24349-7A81-2DD7-D706-60D02C27FD8E}"/>
                </a:ext>
              </a:extLst>
            </p:cNvPr>
            <p:cNvSpPr>
              <a:spLocks/>
            </p:cNvSpPr>
            <p:nvPr/>
          </p:nvSpPr>
          <p:spPr bwMode="auto">
            <a:xfrm>
              <a:off x="702483" y="796839"/>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1" name="Freeform 425">
              <a:extLst>
                <a:ext uri="{FF2B5EF4-FFF2-40B4-BE49-F238E27FC236}">
                  <a16:creationId xmlns:a16="http://schemas.microsoft.com/office/drawing/2014/main" id="{39D5E00D-5CEE-E011-0AF6-3E6DA220E2B5}"/>
                </a:ext>
              </a:extLst>
            </p:cNvPr>
            <p:cNvSpPr>
              <a:spLocks/>
            </p:cNvSpPr>
            <p:nvPr/>
          </p:nvSpPr>
          <p:spPr bwMode="auto">
            <a:xfrm>
              <a:off x="631115" y="86610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2" name="Freeform 426">
              <a:extLst>
                <a:ext uri="{FF2B5EF4-FFF2-40B4-BE49-F238E27FC236}">
                  <a16:creationId xmlns:a16="http://schemas.microsoft.com/office/drawing/2014/main" id="{F58068B3-5323-0B21-D311-FCCFED2403BD}"/>
                </a:ext>
              </a:extLst>
            </p:cNvPr>
            <p:cNvSpPr>
              <a:spLocks/>
            </p:cNvSpPr>
            <p:nvPr/>
          </p:nvSpPr>
          <p:spPr bwMode="auto">
            <a:xfrm>
              <a:off x="559747" y="93747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3" name="Freeform 438">
              <a:extLst>
                <a:ext uri="{FF2B5EF4-FFF2-40B4-BE49-F238E27FC236}">
                  <a16:creationId xmlns:a16="http://schemas.microsoft.com/office/drawing/2014/main" id="{554C7C55-0E55-0ECE-E5E5-F449767D40D3}"/>
                </a:ext>
              </a:extLst>
            </p:cNvPr>
            <p:cNvSpPr>
              <a:spLocks/>
            </p:cNvSpPr>
            <p:nvPr/>
          </p:nvSpPr>
          <p:spPr bwMode="auto">
            <a:xfrm>
              <a:off x="1071915" y="311959"/>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4" name="Freeform 439">
              <a:extLst>
                <a:ext uri="{FF2B5EF4-FFF2-40B4-BE49-F238E27FC236}">
                  <a16:creationId xmlns:a16="http://schemas.microsoft.com/office/drawing/2014/main" id="{82082C8E-04B4-6A58-B54F-D83159559713}"/>
                </a:ext>
              </a:extLst>
            </p:cNvPr>
            <p:cNvSpPr>
              <a:spLocks/>
            </p:cNvSpPr>
            <p:nvPr/>
          </p:nvSpPr>
          <p:spPr bwMode="auto">
            <a:xfrm>
              <a:off x="1000547" y="383327"/>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5" name="Freeform 440">
              <a:extLst>
                <a:ext uri="{FF2B5EF4-FFF2-40B4-BE49-F238E27FC236}">
                  <a16:creationId xmlns:a16="http://schemas.microsoft.com/office/drawing/2014/main" id="{A37700E8-46DA-B56A-5CB1-4FFF5C959CDD}"/>
                </a:ext>
              </a:extLst>
            </p:cNvPr>
            <p:cNvSpPr>
              <a:spLocks/>
            </p:cNvSpPr>
            <p:nvPr/>
          </p:nvSpPr>
          <p:spPr bwMode="auto">
            <a:xfrm>
              <a:off x="929180" y="454694"/>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6" name="Freeform 441">
              <a:extLst>
                <a:ext uri="{FF2B5EF4-FFF2-40B4-BE49-F238E27FC236}">
                  <a16:creationId xmlns:a16="http://schemas.microsoft.com/office/drawing/2014/main" id="{CACB906F-DA61-746D-1A0C-97F15A98998D}"/>
                </a:ext>
              </a:extLst>
            </p:cNvPr>
            <p:cNvSpPr>
              <a:spLocks/>
            </p:cNvSpPr>
            <p:nvPr/>
          </p:nvSpPr>
          <p:spPr bwMode="auto">
            <a:xfrm>
              <a:off x="857812" y="523963"/>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7" name="Freeform 442">
              <a:extLst>
                <a:ext uri="{FF2B5EF4-FFF2-40B4-BE49-F238E27FC236}">
                  <a16:creationId xmlns:a16="http://schemas.microsoft.com/office/drawing/2014/main" id="{E648D660-F49B-D6DA-0913-BEF0C786117A}"/>
                </a:ext>
              </a:extLst>
            </p:cNvPr>
            <p:cNvSpPr>
              <a:spLocks/>
            </p:cNvSpPr>
            <p:nvPr/>
          </p:nvSpPr>
          <p:spPr bwMode="auto">
            <a:xfrm>
              <a:off x="786444" y="595330"/>
              <a:ext cx="48278" cy="48278"/>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8" name="Oval 443">
              <a:extLst>
                <a:ext uri="{FF2B5EF4-FFF2-40B4-BE49-F238E27FC236}">
                  <a16:creationId xmlns:a16="http://schemas.microsoft.com/office/drawing/2014/main" id="{C6FFDE14-1C62-872C-1CFF-9BE33D5C374D}"/>
                </a:ext>
              </a:extLst>
            </p:cNvPr>
            <p:cNvSpPr>
              <a:spLocks noChangeArrowheads="1"/>
            </p:cNvSpPr>
            <p:nvPr/>
          </p:nvSpPr>
          <p:spPr bwMode="auto">
            <a:xfrm>
              <a:off x="717176" y="668797"/>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9" name="Oval 444">
              <a:extLst>
                <a:ext uri="{FF2B5EF4-FFF2-40B4-BE49-F238E27FC236}">
                  <a16:creationId xmlns:a16="http://schemas.microsoft.com/office/drawing/2014/main" id="{C50AEBFE-C156-D695-D733-90824737AFEF}"/>
                </a:ext>
              </a:extLst>
            </p:cNvPr>
            <p:cNvSpPr>
              <a:spLocks noChangeArrowheads="1"/>
            </p:cNvSpPr>
            <p:nvPr/>
          </p:nvSpPr>
          <p:spPr bwMode="auto">
            <a:xfrm>
              <a:off x="647907" y="740164"/>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0" name="Freeform 445">
              <a:extLst>
                <a:ext uri="{FF2B5EF4-FFF2-40B4-BE49-F238E27FC236}">
                  <a16:creationId xmlns:a16="http://schemas.microsoft.com/office/drawing/2014/main" id="{22250783-FF23-1A54-AFEE-EFC32026B84D}"/>
                </a:ext>
              </a:extLst>
            </p:cNvPr>
            <p:cNvSpPr>
              <a:spLocks/>
            </p:cNvSpPr>
            <p:nvPr/>
          </p:nvSpPr>
          <p:spPr bwMode="auto">
            <a:xfrm>
              <a:off x="574441" y="809433"/>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1" name="Freeform 446">
              <a:extLst>
                <a:ext uri="{FF2B5EF4-FFF2-40B4-BE49-F238E27FC236}">
                  <a16:creationId xmlns:a16="http://schemas.microsoft.com/office/drawing/2014/main" id="{BFC7804F-5E8E-C6D0-03A2-031661D6024F}"/>
                </a:ext>
              </a:extLst>
            </p:cNvPr>
            <p:cNvSpPr>
              <a:spLocks/>
            </p:cNvSpPr>
            <p:nvPr/>
          </p:nvSpPr>
          <p:spPr bwMode="auto">
            <a:xfrm>
              <a:off x="503073" y="880800"/>
              <a:ext cx="48278" cy="461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2" name="Freeform 458">
              <a:extLst>
                <a:ext uri="{FF2B5EF4-FFF2-40B4-BE49-F238E27FC236}">
                  <a16:creationId xmlns:a16="http://schemas.microsoft.com/office/drawing/2014/main" id="{D27BCBA9-4691-8253-6ACB-DD01B71E99D4}"/>
                </a:ext>
              </a:extLst>
            </p:cNvPr>
            <p:cNvSpPr>
              <a:spLocks/>
            </p:cNvSpPr>
            <p:nvPr/>
          </p:nvSpPr>
          <p:spPr bwMode="auto">
            <a:xfrm>
              <a:off x="1013141" y="25318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3" name="Freeform 459">
              <a:extLst>
                <a:ext uri="{FF2B5EF4-FFF2-40B4-BE49-F238E27FC236}">
                  <a16:creationId xmlns:a16="http://schemas.microsoft.com/office/drawing/2014/main" id="{C5DD3BEB-5BD9-2CBB-C364-BF225D5BC171}"/>
                </a:ext>
              </a:extLst>
            </p:cNvPr>
            <p:cNvSpPr>
              <a:spLocks/>
            </p:cNvSpPr>
            <p:nvPr/>
          </p:nvSpPr>
          <p:spPr bwMode="auto">
            <a:xfrm>
              <a:off x="941774" y="324553"/>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4" name="Freeform 460">
              <a:extLst>
                <a:ext uri="{FF2B5EF4-FFF2-40B4-BE49-F238E27FC236}">
                  <a16:creationId xmlns:a16="http://schemas.microsoft.com/office/drawing/2014/main" id="{5D35A396-CEAE-3CA9-7929-AD18B4669347}"/>
                </a:ext>
              </a:extLst>
            </p:cNvPr>
            <p:cNvSpPr>
              <a:spLocks/>
            </p:cNvSpPr>
            <p:nvPr/>
          </p:nvSpPr>
          <p:spPr bwMode="auto">
            <a:xfrm>
              <a:off x="870406" y="395921"/>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5" name="Freeform 461">
              <a:extLst>
                <a:ext uri="{FF2B5EF4-FFF2-40B4-BE49-F238E27FC236}">
                  <a16:creationId xmlns:a16="http://schemas.microsoft.com/office/drawing/2014/main" id="{BFC75994-FF39-7C43-0F08-ADF12E539BDA}"/>
                </a:ext>
              </a:extLst>
            </p:cNvPr>
            <p:cNvSpPr>
              <a:spLocks/>
            </p:cNvSpPr>
            <p:nvPr/>
          </p:nvSpPr>
          <p:spPr bwMode="auto">
            <a:xfrm>
              <a:off x="799039" y="467288"/>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6" name="Freeform 462">
              <a:extLst>
                <a:ext uri="{FF2B5EF4-FFF2-40B4-BE49-F238E27FC236}">
                  <a16:creationId xmlns:a16="http://schemas.microsoft.com/office/drawing/2014/main" id="{6667C85C-1A65-5C4B-E980-A0B553948D69}"/>
                </a:ext>
              </a:extLst>
            </p:cNvPr>
            <p:cNvSpPr>
              <a:spLocks/>
            </p:cNvSpPr>
            <p:nvPr/>
          </p:nvSpPr>
          <p:spPr bwMode="auto">
            <a:xfrm>
              <a:off x="729770" y="538656"/>
              <a:ext cx="461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7" name="Freeform 463">
              <a:extLst>
                <a:ext uri="{FF2B5EF4-FFF2-40B4-BE49-F238E27FC236}">
                  <a16:creationId xmlns:a16="http://schemas.microsoft.com/office/drawing/2014/main" id="{7856E648-5961-593B-4C7A-F643F853F46A}"/>
                </a:ext>
              </a:extLst>
            </p:cNvPr>
            <p:cNvSpPr>
              <a:spLocks/>
            </p:cNvSpPr>
            <p:nvPr/>
          </p:nvSpPr>
          <p:spPr bwMode="auto">
            <a:xfrm>
              <a:off x="658403" y="60792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8" name="Freeform 464">
              <a:extLst>
                <a:ext uri="{FF2B5EF4-FFF2-40B4-BE49-F238E27FC236}">
                  <a16:creationId xmlns:a16="http://schemas.microsoft.com/office/drawing/2014/main" id="{1BCC0C38-0F9A-CA35-C096-05C6786F0B9F}"/>
                </a:ext>
              </a:extLst>
            </p:cNvPr>
            <p:cNvSpPr>
              <a:spLocks/>
            </p:cNvSpPr>
            <p:nvPr/>
          </p:nvSpPr>
          <p:spPr bwMode="auto">
            <a:xfrm>
              <a:off x="587035" y="67929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9" name="Freeform 465">
              <a:extLst>
                <a:ext uri="{FF2B5EF4-FFF2-40B4-BE49-F238E27FC236}">
                  <a16:creationId xmlns:a16="http://schemas.microsoft.com/office/drawing/2014/main" id="{20A92CDE-9159-133E-3653-7F452EEF5782}"/>
                </a:ext>
              </a:extLst>
            </p:cNvPr>
            <p:cNvSpPr>
              <a:spLocks/>
            </p:cNvSpPr>
            <p:nvPr/>
          </p:nvSpPr>
          <p:spPr bwMode="auto">
            <a:xfrm>
              <a:off x="515667" y="750660"/>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0" name="Freeform 466">
              <a:extLst>
                <a:ext uri="{FF2B5EF4-FFF2-40B4-BE49-F238E27FC236}">
                  <a16:creationId xmlns:a16="http://schemas.microsoft.com/office/drawing/2014/main" id="{D9A48A0E-A58A-E594-75F6-15780A4DF7A9}"/>
                </a:ext>
              </a:extLst>
            </p:cNvPr>
            <p:cNvSpPr>
              <a:spLocks/>
            </p:cNvSpPr>
            <p:nvPr/>
          </p:nvSpPr>
          <p:spPr bwMode="auto">
            <a:xfrm>
              <a:off x="444300" y="822027"/>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1" name="Freeform 478">
              <a:extLst>
                <a:ext uri="{FF2B5EF4-FFF2-40B4-BE49-F238E27FC236}">
                  <a16:creationId xmlns:a16="http://schemas.microsoft.com/office/drawing/2014/main" id="{10A16416-17B1-7C7C-3EF6-E0E4F2405CC5}"/>
                </a:ext>
              </a:extLst>
            </p:cNvPr>
            <p:cNvSpPr>
              <a:spLocks/>
            </p:cNvSpPr>
            <p:nvPr/>
          </p:nvSpPr>
          <p:spPr bwMode="auto">
            <a:xfrm>
              <a:off x="954368" y="196512"/>
              <a:ext cx="48278" cy="461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2" name="Freeform 479">
              <a:extLst>
                <a:ext uri="{FF2B5EF4-FFF2-40B4-BE49-F238E27FC236}">
                  <a16:creationId xmlns:a16="http://schemas.microsoft.com/office/drawing/2014/main" id="{30CA7FC0-A3D1-6BB4-FD9B-CA57ECBC36C9}"/>
                </a:ext>
              </a:extLst>
            </p:cNvPr>
            <p:cNvSpPr>
              <a:spLocks/>
            </p:cNvSpPr>
            <p:nvPr/>
          </p:nvSpPr>
          <p:spPr bwMode="auto">
            <a:xfrm>
              <a:off x="885100" y="267879"/>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3" name="Freeform 480">
              <a:extLst>
                <a:ext uri="{FF2B5EF4-FFF2-40B4-BE49-F238E27FC236}">
                  <a16:creationId xmlns:a16="http://schemas.microsoft.com/office/drawing/2014/main" id="{9BC12D3C-B474-E4C1-3029-F7821F883328}"/>
                </a:ext>
              </a:extLst>
            </p:cNvPr>
            <p:cNvSpPr>
              <a:spLocks/>
            </p:cNvSpPr>
            <p:nvPr/>
          </p:nvSpPr>
          <p:spPr bwMode="auto">
            <a:xfrm>
              <a:off x="813732" y="337148"/>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4" name="Freeform 481">
              <a:extLst>
                <a:ext uri="{FF2B5EF4-FFF2-40B4-BE49-F238E27FC236}">
                  <a16:creationId xmlns:a16="http://schemas.microsoft.com/office/drawing/2014/main" id="{AD7C9774-807F-A223-33F8-E8AE28DC68E8}"/>
                </a:ext>
              </a:extLst>
            </p:cNvPr>
            <p:cNvSpPr>
              <a:spLocks/>
            </p:cNvSpPr>
            <p:nvPr/>
          </p:nvSpPr>
          <p:spPr bwMode="auto">
            <a:xfrm>
              <a:off x="742364" y="408515"/>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5" name="Freeform 482">
              <a:extLst>
                <a:ext uri="{FF2B5EF4-FFF2-40B4-BE49-F238E27FC236}">
                  <a16:creationId xmlns:a16="http://schemas.microsoft.com/office/drawing/2014/main" id="{247C8088-A644-D54C-3236-E5D55A38EE83}"/>
                </a:ext>
              </a:extLst>
            </p:cNvPr>
            <p:cNvSpPr>
              <a:spLocks/>
            </p:cNvSpPr>
            <p:nvPr/>
          </p:nvSpPr>
          <p:spPr bwMode="auto">
            <a:xfrm>
              <a:off x="670997" y="47988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6" name="Freeform 483">
              <a:extLst>
                <a:ext uri="{FF2B5EF4-FFF2-40B4-BE49-F238E27FC236}">
                  <a16:creationId xmlns:a16="http://schemas.microsoft.com/office/drawing/2014/main" id="{18E205A7-07E5-2BC9-FDA3-2B964F049A40}"/>
                </a:ext>
              </a:extLst>
            </p:cNvPr>
            <p:cNvSpPr>
              <a:spLocks/>
            </p:cNvSpPr>
            <p:nvPr/>
          </p:nvSpPr>
          <p:spPr bwMode="auto">
            <a:xfrm>
              <a:off x="599629" y="55125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7" name="Freeform 484">
              <a:extLst>
                <a:ext uri="{FF2B5EF4-FFF2-40B4-BE49-F238E27FC236}">
                  <a16:creationId xmlns:a16="http://schemas.microsoft.com/office/drawing/2014/main" id="{1D20C188-0006-68B2-4A2F-BFCAF638456C}"/>
                </a:ext>
              </a:extLst>
            </p:cNvPr>
            <p:cNvSpPr>
              <a:spLocks/>
            </p:cNvSpPr>
            <p:nvPr/>
          </p:nvSpPr>
          <p:spPr bwMode="auto">
            <a:xfrm>
              <a:off x="528262" y="622618"/>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8" name="Freeform 485">
              <a:extLst>
                <a:ext uri="{FF2B5EF4-FFF2-40B4-BE49-F238E27FC236}">
                  <a16:creationId xmlns:a16="http://schemas.microsoft.com/office/drawing/2014/main" id="{E21BF48D-5B78-395E-F7BA-FDDA12DA2DBA}"/>
                </a:ext>
              </a:extLst>
            </p:cNvPr>
            <p:cNvSpPr>
              <a:spLocks/>
            </p:cNvSpPr>
            <p:nvPr/>
          </p:nvSpPr>
          <p:spPr bwMode="auto">
            <a:xfrm>
              <a:off x="456894" y="693985"/>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9" name="Oval 486">
              <a:extLst>
                <a:ext uri="{FF2B5EF4-FFF2-40B4-BE49-F238E27FC236}">
                  <a16:creationId xmlns:a16="http://schemas.microsoft.com/office/drawing/2014/main" id="{1F200692-42E0-2703-840C-680A931A7B78}"/>
                </a:ext>
              </a:extLst>
            </p:cNvPr>
            <p:cNvSpPr>
              <a:spLocks noChangeArrowheads="1"/>
            </p:cNvSpPr>
            <p:nvPr/>
          </p:nvSpPr>
          <p:spPr bwMode="auto">
            <a:xfrm>
              <a:off x="389725" y="765353"/>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0" name="Oval 498">
              <a:extLst>
                <a:ext uri="{FF2B5EF4-FFF2-40B4-BE49-F238E27FC236}">
                  <a16:creationId xmlns:a16="http://schemas.microsoft.com/office/drawing/2014/main" id="{3BA7BDF3-3FAA-2A3D-C904-8D2967B93804}"/>
                </a:ext>
              </a:extLst>
            </p:cNvPr>
            <p:cNvSpPr>
              <a:spLocks noChangeArrowheads="1"/>
            </p:cNvSpPr>
            <p:nvPr/>
          </p:nvSpPr>
          <p:spPr bwMode="auto">
            <a:xfrm>
              <a:off x="899793" y="139837"/>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1" name="Oval 499">
              <a:extLst>
                <a:ext uri="{FF2B5EF4-FFF2-40B4-BE49-F238E27FC236}">
                  <a16:creationId xmlns:a16="http://schemas.microsoft.com/office/drawing/2014/main" id="{401EF930-7340-562C-C306-8F54B363D6C6}"/>
                </a:ext>
              </a:extLst>
            </p:cNvPr>
            <p:cNvSpPr>
              <a:spLocks noChangeArrowheads="1"/>
            </p:cNvSpPr>
            <p:nvPr/>
          </p:nvSpPr>
          <p:spPr bwMode="auto">
            <a:xfrm>
              <a:off x="828425" y="211205"/>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2" name="Freeform 500">
              <a:extLst>
                <a:ext uri="{FF2B5EF4-FFF2-40B4-BE49-F238E27FC236}">
                  <a16:creationId xmlns:a16="http://schemas.microsoft.com/office/drawing/2014/main" id="{728C3DD4-C020-9E61-8A54-BC270332CBBF}"/>
                </a:ext>
              </a:extLst>
            </p:cNvPr>
            <p:cNvSpPr>
              <a:spLocks/>
            </p:cNvSpPr>
            <p:nvPr/>
          </p:nvSpPr>
          <p:spPr bwMode="auto">
            <a:xfrm>
              <a:off x="754959" y="280473"/>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3" name="Freeform 501">
              <a:extLst>
                <a:ext uri="{FF2B5EF4-FFF2-40B4-BE49-F238E27FC236}">
                  <a16:creationId xmlns:a16="http://schemas.microsoft.com/office/drawing/2014/main" id="{403A3122-8C89-5D46-9E55-097A00013A87}"/>
                </a:ext>
              </a:extLst>
            </p:cNvPr>
            <p:cNvSpPr>
              <a:spLocks/>
            </p:cNvSpPr>
            <p:nvPr/>
          </p:nvSpPr>
          <p:spPr bwMode="auto">
            <a:xfrm>
              <a:off x="683591" y="351841"/>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4" name="Freeform 502">
              <a:extLst>
                <a:ext uri="{FF2B5EF4-FFF2-40B4-BE49-F238E27FC236}">
                  <a16:creationId xmlns:a16="http://schemas.microsoft.com/office/drawing/2014/main" id="{93E9D4AB-3918-E307-8941-02099E2368D7}"/>
                </a:ext>
              </a:extLst>
            </p:cNvPr>
            <p:cNvSpPr>
              <a:spLocks/>
            </p:cNvSpPr>
            <p:nvPr/>
          </p:nvSpPr>
          <p:spPr bwMode="auto">
            <a:xfrm>
              <a:off x="612224" y="421109"/>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5" name="Freeform 503">
              <a:extLst>
                <a:ext uri="{FF2B5EF4-FFF2-40B4-BE49-F238E27FC236}">
                  <a16:creationId xmlns:a16="http://schemas.microsoft.com/office/drawing/2014/main" id="{39A1FADB-56CA-842C-0C8B-F95188BB4940}"/>
                </a:ext>
              </a:extLst>
            </p:cNvPr>
            <p:cNvSpPr>
              <a:spLocks/>
            </p:cNvSpPr>
            <p:nvPr/>
          </p:nvSpPr>
          <p:spPr bwMode="auto">
            <a:xfrm>
              <a:off x="542955" y="492477"/>
              <a:ext cx="46179"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6" name="Freeform 504">
              <a:extLst>
                <a:ext uri="{FF2B5EF4-FFF2-40B4-BE49-F238E27FC236}">
                  <a16:creationId xmlns:a16="http://schemas.microsoft.com/office/drawing/2014/main" id="{8BB85061-8EC2-99DC-DBC2-4A9EE6439D78}"/>
                </a:ext>
              </a:extLst>
            </p:cNvPr>
            <p:cNvSpPr>
              <a:spLocks/>
            </p:cNvSpPr>
            <p:nvPr/>
          </p:nvSpPr>
          <p:spPr bwMode="auto">
            <a:xfrm>
              <a:off x="471587" y="563845"/>
              <a:ext cx="48278" cy="48278"/>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7" name="Freeform 505">
              <a:extLst>
                <a:ext uri="{FF2B5EF4-FFF2-40B4-BE49-F238E27FC236}">
                  <a16:creationId xmlns:a16="http://schemas.microsoft.com/office/drawing/2014/main" id="{D3EE8548-5D04-FEC3-1D0C-643B47EC2876}"/>
                </a:ext>
              </a:extLst>
            </p:cNvPr>
            <p:cNvSpPr>
              <a:spLocks/>
            </p:cNvSpPr>
            <p:nvPr/>
          </p:nvSpPr>
          <p:spPr bwMode="auto">
            <a:xfrm>
              <a:off x="400220" y="63521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8" name="Freeform 506">
              <a:extLst>
                <a:ext uri="{FF2B5EF4-FFF2-40B4-BE49-F238E27FC236}">
                  <a16:creationId xmlns:a16="http://schemas.microsoft.com/office/drawing/2014/main" id="{1632DC5B-8F8F-38ED-C5BE-7962017B7DE3}"/>
                </a:ext>
              </a:extLst>
            </p:cNvPr>
            <p:cNvSpPr>
              <a:spLocks/>
            </p:cNvSpPr>
            <p:nvPr/>
          </p:nvSpPr>
          <p:spPr bwMode="auto">
            <a:xfrm>
              <a:off x="328852" y="70658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9" name="Oval 518">
              <a:extLst>
                <a:ext uri="{FF2B5EF4-FFF2-40B4-BE49-F238E27FC236}">
                  <a16:creationId xmlns:a16="http://schemas.microsoft.com/office/drawing/2014/main" id="{A7ABA925-5223-F28C-2858-901538B3C9B9}"/>
                </a:ext>
              </a:extLst>
            </p:cNvPr>
            <p:cNvSpPr>
              <a:spLocks noChangeArrowheads="1"/>
            </p:cNvSpPr>
            <p:nvPr/>
          </p:nvSpPr>
          <p:spPr bwMode="auto">
            <a:xfrm>
              <a:off x="841020" y="81064"/>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0" name="Freeform 519">
              <a:extLst>
                <a:ext uri="{FF2B5EF4-FFF2-40B4-BE49-F238E27FC236}">
                  <a16:creationId xmlns:a16="http://schemas.microsoft.com/office/drawing/2014/main" id="{9460E9B6-5E04-E970-5112-2327C7D7F0ED}"/>
                </a:ext>
              </a:extLst>
            </p:cNvPr>
            <p:cNvSpPr>
              <a:spLocks/>
            </p:cNvSpPr>
            <p:nvPr/>
          </p:nvSpPr>
          <p:spPr bwMode="auto">
            <a:xfrm>
              <a:off x="767553" y="15033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1" name="Freeform 520">
              <a:extLst>
                <a:ext uri="{FF2B5EF4-FFF2-40B4-BE49-F238E27FC236}">
                  <a16:creationId xmlns:a16="http://schemas.microsoft.com/office/drawing/2014/main" id="{E860F32F-164A-B83B-42FB-B5ADC36BE29F}"/>
                </a:ext>
              </a:extLst>
            </p:cNvPr>
            <p:cNvSpPr>
              <a:spLocks/>
            </p:cNvSpPr>
            <p:nvPr/>
          </p:nvSpPr>
          <p:spPr bwMode="auto">
            <a:xfrm>
              <a:off x="696185" y="22170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2" name="Freeform 521">
              <a:extLst>
                <a:ext uri="{FF2B5EF4-FFF2-40B4-BE49-F238E27FC236}">
                  <a16:creationId xmlns:a16="http://schemas.microsoft.com/office/drawing/2014/main" id="{0E0974BD-C5BD-C0E5-1D4D-5366F699DEFE}"/>
                </a:ext>
              </a:extLst>
            </p:cNvPr>
            <p:cNvSpPr>
              <a:spLocks/>
            </p:cNvSpPr>
            <p:nvPr/>
          </p:nvSpPr>
          <p:spPr bwMode="auto">
            <a:xfrm>
              <a:off x="626917" y="293068"/>
              <a:ext cx="46179"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3" name="Freeform 522">
              <a:extLst>
                <a:ext uri="{FF2B5EF4-FFF2-40B4-BE49-F238E27FC236}">
                  <a16:creationId xmlns:a16="http://schemas.microsoft.com/office/drawing/2014/main" id="{6780BCBB-C121-BF96-95E5-C84623454FFA}"/>
                </a:ext>
              </a:extLst>
            </p:cNvPr>
            <p:cNvSpPr>
              <a:spLocks/>
            </p:cNvSpPr>
            <p:nvPr/>
          </p:nvSpPr>
          <p:spPr bwMode="auto">
            <a:xfrm>
              <a:off x="555549" y="36443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4" name="Freeform 523">
              <a:extLst>
                <a:ext uri="{FF2B5EF4-FFF2-40B4-BE49-F238E27FC236}">
                  <a16:creationId xmlns:a16="http://schemas.microsoft.com/office/drawing/2014/main" id="{97367F99-9BD9-2EE9-A638-316803D52D08}"/>
                </a:ext>
              </a:extLst>
            </p:cNvPr>
            <p:cNvSpPr>
              <a:spLocks/>
            </p:cNvSpPr>
            <p:nvPr/>
          </p:nvSpPr>
          <p:spPr bwMode="auto">
            <a:xfrm>
              <a:off x="484182" y="435803"/>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5" name="Freeform 524">
              <a:extLst>
                <a:ext uri="{FF2B5EF4-FFF2-40B4-BE49-F238E27FC236}">
                  <a16:creationId xmlns:a16="http://schemas.microsoft.com/office/drawing/2014/main" id="{C939BC6A-7D90-633A-B977-BC2AD412FBB6}"/>
                </a:ext>
              </a:extLst>
            </p:cNvPr>
            <p:cNvSpPr>
              <a:spLocks/>
            </p:cNvSpPr>
            <p:nvPr/>
          </p:nvSpPr>
          <p:spPr bwMode="auto">
            <a:xfrm>
              <a:off x="412814" y="507170"/>
              <a:ext cx="48278" cy="461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6" name="Freeform 525">
              <a:extLst>
                <a:ext uri="{FF2B5EF4-FFF2-40B4-BE49-F238E27FC236}">
                  <a16:creationId xmlns:a16="http://schemas.microsoft.com/office/drawing/2014/main" id="{E591E329-44F1-C733-ABD6-4FF9A9726556}"/>
                </a:ext>
              </a:extLst>
            </p:cNvPr>
            <p:cNvSpPr>
              <a:spLocks/>
            </p:cNvSpPr>
            <p:nvPr/>
          </p:nvSpPr>
          <p:spPr bwMode="auto">
            <a:xfrm>
              <a:off x="341447" y="576439"/>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7" name="Freeform 526">
              <a:extLst>
                <a:ext uri="{FF2B5EF4-FFF2-40B4-BE49-F238E27FC236}">
                  <a16:creationId xmlns:a16="http://schemas.microsoft.com/office/drawing/2014/main" id="{BA03B428-208F-3534-5AB6-392B56486276}"/>
                </a:ext>
              </a:extLst>
            </p:cNvPr>
            <p:cNvSpPr>
              <a:spLocks/>
            </p:cNvSpPr>
            <p:nvPr/>
          </p:nvSpPr>
          <p:spPr bwMode="auto">
            <a:xfrm>
              <a:off x="270079" y="64780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8" name="Freeform 538">
              <a:extLst>
                <a:ext uri="{FF2B5EF4-FFF2-40B4-BE49-F238E27FC236}">
                  <a16:creationId xmlns:a16="http://schemas.microsoft.com/office/drawing/2014/main" id="{6408E4DA-EAA7-CDE0-BD63-8914A9900081}"/>
                </a:ext>
              </a:extLst>
            </p:cNvPr>
            <p:cNvSpPr>
              <a:spLocks/>
            </p:cNvSpPr>
            <p:nvPr/>
          </p:nvSpPr>
          <p:spPr bwMode="auto">
            <a:xfrm>
              <a:off x="782246" y="22291"/>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9" name="Freeform 539">
              <a:extLst>
                <a:ext uri="{FF2B5EF4-FFF2-40B4-BE49-F238E27FC236}">
                  <a16:creationId xmlns:a16="http://schemas.microsoft.com/office/drawing/2014/main" id="{4C432136-5F54-A76B-4B52-F84A68217D34}"/>
                </a:ext>
              </a:extLst>
            </p:cNvPr>
            <p:cNvSpPr>
              <a:spLocks/>
            </p:cNvSpPr>
            <p:nvPr/>
          </p:nvSpPr>
          <p:spPr bwMode="auto">
            <a:xfrm>
              <a:off x="710879" y="93658"/>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0" name="Oval 540">
              <a:extLst>
                <a:ext uri="{FF2B5EF4-FFF2-40B4-BE49-F238E27FC236}">
                  <a16:creationId xmlns:a16="http://schemas.microsoft.com/office/drawing/2014/main" id="{49A8792F-D2DA-1D96-F00C-C6B1D41689AB}"/>
                </a:ext>
              </a:extLst>
            </p:cNvPr>
            <p:cNvSpPr>
              <a:spLocks noChangeArrowheads="1"/>
            </p:cNvSpPr>
            <p:nvPr/>
          </p:nvSpPr>
          <p:spPr bwMode="auto">
            <a:xfrm>
              <a:off x="641610" y="167125"/>
              <a:ext cx="44080" cy="4198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1" name="Oval 541">
              <a:extLst>
                <a:ext uri="{FF2B5EF4-FFF2-40B4-BE49-F238E27FC236}">
                  <a16:creationId xmlns:a16="http://schemas.microsoft.com/office/drawing/2014/main" id="{E1CF51DD-0163-F548-AA7B-68ACA516D9F8}"/>
                </a:ext>
              </a:extLst>
            </p:cNvPr>
            <p:cNvSpPr>
              <a:spLocks noChangeArrowheads="1"/>
            </p:cNvSpPr>
            <p:nvPr/>
          </p:nvSpPr>
          <p:spPr bwMode="auto">
            <a:xfrm>
              <a:off x="570243" y="236393"/>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2" name="Freeform 542">
              <a:extLst>
                <a:ext uri="{FF2B5EF4-FFF2-40B4-BE49-F238E27FC236}">
                  <a16:creationId xmlns:a16="http://schemas.microsoft.com/office/drawing/2014/main" id="{20F7D6EC-5F80-3D37-4CE3-75DF8E98166B}"/>
                </a:ext>
              </a:extLst>
            </p:cNvPr>
            <p:cNvSpPr>
              <a:spLocks/>
            </p:cNvSpPr>
            <p:nvPr/>
          </p:nvSpPr>
          <p:spPr bwMode="auto">
            <a:xfrm>
              <a:off x="496776" y="30566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3" name="Freeform 543">
              <a:extLst>
                <a:ext uri="{FF2B5EF4-FFF2-40B4-BE49-F238E27FC236}">
                  <a16:creationId xmlns:a16="http://schemas.microsoft.com/office/drawing/2014/main" id="{D856E5D7-55CF-C8EA-59C7-51A8A78626EF}"/>
                </a:ext>
              </a:extLst>
            </p:cNvPr>
            <p:cNvSpPr>
              <a:spLocks/>
            </p:cNvSpPr>
            <p:nvPr/>
          </p:nvSpPr>
          <p:spPr bwMode="auto">
            <a:xfrm>
              <a:off x="425408" y="37703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4" name="Freeform 544">
              <a:extLst>
                <a:ext uri="{FF2B5EF4-FFF2-40B4-BE49-F238E27FC236}">
                  <a16:creationId xmlns:a16="http://schemas.microsoft.com/office/drawing/2014/main" id="{40D207EA-75AC-64F7-2995-5EF124AAEF6F}"/>
                </a:ext>
              </a:extLst>
            </p:cNvPr>
            <p:cNvSpPr>
              <a:spLocks/>
            </p:cNvSpPr>
            <p:nvPr/>
          </p:nvSpPr>
          <p:spPr bwMode="auto">
            <a:xfrm>
              <a:off x="356140" y="448397"/>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5" name="Freeform 545">
              <a:extLst>
                <a:ext uri="{FF2B5EF4-FFF2-40B4-BE49-F238E27FC236}">
                  <a16:creationId xmlns:a16="http://schemas.microsoft.com/office/drawing/2014/main" id="{087AED77-7EE6-CE73-904B-1230A3A3BDBA}"/>
                </a:ext>
              </a:extLst>
            </p:cNvPr>
            <p:cNvSpPr>
              <a:spLocks/>
            </p:cNvSpPr>
            <p:nvPr/>
          </p:nvSpPr>
          <p:spPr bwMode="auto">
            <a:xfrm>
              <a:off x="284772" y="519765"/>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6" name="Freeform 546">
              <a:extLst>
                <a:ext uri="{FF2B5EF4-FFF2-40B4-BE49-F238E27FC236}">
                  <a16:creationId xmlns:a16="http://schemas.microsoft.com/office/drawing/2014/main" id="{90F5B2F1-081E-C62E-FE04-15113064279A}"/>
                </a:ext>
              </a:extLst>
            </p:cNvPr>
            <p:cNvSpPr>
              <a:spLocks/>
            </p:cNvSpPr>
            <p:nvPr/>
          </p:nvSpPr>
          <p:spPr bwMode="auto">
            <a:xfrm>
              <a:off x="213405" y="591132"/>
              <a:ext cx="48278" cy="46179"/>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7" name="Freeform 558">
              <a:extLst>
                <a:ext uri="{FF2B5EF4-FFF2-40B4-BE49-F238E27FC236}">
                  <a16:creationId xmlns:a16="http://schemas.microsoft.com/office/drawing/2014/main" id="{95D7682F-A69E-5D04-7834-27C864095251}"/>
                </a:ext>
              </a:extLst>
            </p:cNvPr>
            <p:cNvSpPr>
              <a:spLocks/>
            </p:cNvSpPr>
            <p:nvPr/>
          </p:nvSpPr>
          <p:spPr bwMode="auto">
            <a:xfrm>
              <a:off x="723473" y="-36482"/>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8" name="Freeform 559">
              <a:extLst>
                <a:ext uri="{FF2B5EF4-FFF2-40B4-BE49-F238E27FC236}">
                  <a16:creationId xmlns:a16="http://schemas.microsoft.com/office/drawing/2014/main" id="{9265AD98-700C-F2B3-1022-B88EAA9AB122}"/>
                </a:ext>
              </a:extLst>
            </p:cNvPr>
            <p:cNvSpPr>
              <a:spLocks/>
            </p:cNvSpPr>
            <p:nvPr/>
          </p:nvSpPr>
          <p:spPr bwMode="auto">
            <a:xfrm>
              <a:off x="652105" y="3488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9" name="Oval 560">
              <a:extLst>
                <a:ext uri="{FF2B5EF4-FFF2-40B4-BE49-F238E27FC236}">
                  <a16:creationId xmlns:a16="http://schemas.microsoft.com/office/drawing/2014/main" id="{E27996AD-B899-5DC1-AE50-1C416350C71E}"/>
                </a:ext>
              </a:extLst>
            </p:cNvPr>
            <p:cNvSpPr>
              <a:spLocks noChangeArrowheads="1"/>
            </p:cNvSpPr>
            <p:nvPr/>
          </p:nvSpPr>
          <p:spPr bwMode="auto">
            <a:xfrm>
              <a:off x="582837" y="108352"/>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0" name="Oval 561">
              <a:extLst>
                <a:ext uri="{FF2B5EF4-FFF2-40B4-BE49-F238E27FC236}">
                  <a16:creationId xmlns:a16="http://schemas.microsoft.com/office/drawing/2014/main" id="{1CEC05BE-C8CF-718B-42B8-A5306A098F92}"/>
                </a:ext>
              </a:extLst>
            </p:cNvPr>
            <p:cNvSpPr>
              <a:spLocks noChangeArrowheads="1"/>
            </p:cNvSpPr>
            <p:nvPr/>
          </p:nvSpPr>
          <p:spPr bwMode="auto">
            <a:xfrm>
              <a:off x="511469" y="179719"/>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1" name="Freeform 562">
              <a:extLst>
                <a:ext uri="{FF2B5EF4-FFF2-40B4-BE49-F238E27FC236}">
                  <a16:creationId xmlns:a16="http://schemas.microsoft.com/office/drawing/2014/main" id="{5914FA68-C253-3101-CA61-0635335F6BB5}"/>
                </a:ext>
              </a:extLst>
            </p:cNvPr>
            <p:cNvSpPr>
              <a:spLocks/>
            </p:cNvSpPr>
            <p:nvPr/>
          </p:nvSpPr>
          <p:spPr bwMode="auto">
            <a:xfrm>
              <a:off x="440102" y="248988"/>
              <a:ext cx="46179"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2" name="Freeform 563">
              <a:extLst>
                <a:ext uri="{FF2B5EF4-FFF2-40B4-BE49-F238E27FC236}">
                  <a16:creationId xmlns:a16="http://schemas.microsoft.com/office/drawing/2014/main" id="{762F6F38-6A40-F17A-C2C4-6A0094267231}"/>
                </a:ext>
              </a:extLst>
            </p:cNvPr>
            <p:cNvSpPr>
              <a:spLocks/>
            </p:cNvSpPr>
            <p:nvPr/>
          </p:nvSpPr>
          <p:spPr bwMode="auto">
            <a:xfrm>
              <a:off x="368734" y="31825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3" name="Freeform 564">
              <a:extLst>
                <a:ext uri="{FF2B5EF4-FFF2-40B4-BE49-F238E27FC236}">
                  <a16:creationId xmlns:a16="http://schemas.microsoft.com/office/drawing/2014/main" id="{9A76894C-139D-B9BC-8EE6-19EB43105E8D}"/>
                </a:ext>
              </a:extLst>
            </p:cNvPr>
            <p:cNvSpPr>
              <a:spLocks/>
            </p:cNvSpPr>
            <p:nvPr/>
          </p:nvSpPr>
          <p:spPr bwMode="auto">
            <a:xfrm>
              <a:off x="297367" y="389624"/>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4" name="Freeform 565">
              <a:extLst>
                <a:ext uri="{FF2B5EF4-FFF2-40B4-BE49-F238E27FC236}">
                  <a16:creationId xmlns:a16="http://schemas.microsoft.com/office/drawing/2014/main" id="{7C9401AE-B5EA-C571-0351-A8DB8B00A4E4}"/>
                </a:ext>
              </a:extLst>
            </p:cNvPr>
            <p:cNvSpPr>
              <a:spLocks/>
            </p:cNvSpPr>
            <p:nvPr/>
          </p:nvSpPr>
          <p:spPr bwMode="auto">
            <a:xfrm>
              <a:off x="225999" y="46099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5" name="Freeform 566">
              <a:extLst>
                <a:ext uri="{FF2B5EF4-FFF2-40B4-BE49-F238E27FC236}">
                  <a16:creationId xmlns:a16="http://schemas.microsoft.com/office/drawing/2014/main" id="{8A1FECAD-E997-82BE-6E18-BA6F944DD369}"/>
                </a:ext>
              </a:extLst>
            </p:cNvPr>
            <p:cNvSpPr>
              <a:spLocks/>
            </p:cNvSpPr>
            <p:nvPr/>
          </p:nvSpPr>
          <p:spPr bwMode="auto">
            <a:xfrm>
              <a:off x="154631" y="532359"/>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6" name="Freeform 578">
              <a:extLst>
                <a:ext uri="{FF2B5EF4-FFF2-40B4-BE49-F238E27FC236}">
                  <a16:creationId xmlns:a16="http://schemas.microsoft.com/office/drawing/2014/main" id="{01B0E56C-C7BE-391D-A27C-FEDB49CB60EE}"/>
                </a:ext>
              </a:extLst>
            </p:cNvPr>
            <p:cNvSpPr>
              <a:spLocks/>
            </p:cNvSpPr>
            <p:nvPr/>
          </p:nvSpPr>
          <p:spPr bwMode="auto">
            <a:xfrm>
              <a:off x="664700" y="-93157"/>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7" name="Freeform 579">
              <a:extLst>
                <a:ext uri="{FF2B5EF4-FFF2-40B4-BE49-F238E27FC236}">
                  <a16:creationId xmlns:a16="http://schemas.microsoft.com/office/drawing/2014/main" id="{83BCE44C-6DE4-52DD-FE18-9006FBF29E1D}"/>
                </a:ext>
              </a:extLst>
            </p:cNvPr>
            <p:cNvSpPr>
              <a:spLocks/>
            </p:cNvSpPr>
            <p:nvPr/>
          </p:nvSpPr>
          <p:spPr bwMode="auto">
            <a:xfrm>
              <a:off x="593332" y="-2388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8" name="Freeform 580">
              <a:extLst>
                <a:ext uri="{FF2B5EF4-FFF2-40B4-BE49-F238E27FC236}">
                  <a16:creationId xmlns:a16="http://schemas.microsoft.com/office/drawing/2014/main" id="{FD022750-7FEE-CDFA-6537-8245A14DF131}"/>
                </a:ext>
              </a:extLst>
            </p:cNvPr>
            <p:cNvSpPr>
              <a:spLocks/>
            </p:cNvSpPr>
            <p:nvPr/>
          </p:nvSpPr>
          <p:spPr bwMode="auto">
            <a:xfrm>
              <a:off x="524064" y="47479"/>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9" name="Freeform 581">
              <a:extLst>
                <a:ext uri="{FF2B5EF4-FFF2-40B4-BE49-F238E27FC236}">
                  <a16:creationId xmlns:a16="http://schemas.microsoft.com/office/drawing/2014/main" id="{D8780C81-D323-381D-4165-6FB486A8C459}"/>
                </a:ext>
              </a:extLst>
            </p:cNvPr>
            <p:cNvSpPr>
              <a:spLocks/>
            </p:cNvSpPr>
            <p:nvPr/>
          </p:nvSpPr>
          <p:spPr bwMode="auto">
            <a:xfrm>
              <a:off x="452696" y="11884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0" name="Freeform 582">
              <a:extLst>
                <a:ext uri="{FF2B5EF4-FFF2-40B4-BE49-F238E27FC236}">
                  <a16:creationId xmlns:a16="http://schemas.microsoft.com/office/drawing/2014/main" id="{EC017C3A-56B7-B1C3-EC66-B95F5902FF47}"/>
                </a:ext>
              </a:extLst>
            </p:cNvPr>
            <p:cNvSpPr>
              <a:spLocks/>
            </p:cNvSpPr>
            <p:nvPr/>
          </p:nvSpPr>
          <p:spPr bwMode="auto">
            <a:xfrm>
              <a:off x="381328" y="190214"/>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1" name="Oval 583">
              <a:extLst>
                <a:ext uri="{FF2B5EF4-FFF2-40B4-BE49-F238E27FC236}">
                  <a16:creationId xmlns:a16="http://schemas.microsoft.com/office/drawing/2014/main" id="{4225B8F3-0CE4-E50B-D217-B54DF3B5354D}"/>
                </a:ext>
              </a:extLst>
            </p:cNvPr>
            <p:cNvSpPr>
              <a:spLocks noChangeArrowheads="1"/>
            </p:cNvSpPr>
            <p:nvPr/>
          </p:nvSpPr>
          <p:spPr bwMode="auto">
            <a:xfrm>
              <a:off x="312060" y="263681"/>
              <a:ext cx="44080"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2" name="Freeform 584">
              <a:extLst>
                <a:ext uri="{FF2B5EF4-FFF2-40B4-BE49-F238E27FC236}">
                  <a16:creationId xmlns:a16="http://schemas.microsoft.com/office/drawing/2014/main" id="{2BCFED4C-5DF8-2DA9-0BC2-5BA2F9ED2C81}"/>
                </a:ext>
              </a:extLst>
            </p:cNvPr>
            <p:cNvSpPr>
              <a:spLocks/>
            </p:cNvSpPr>
            <p:nvPr/>
          </p:nvSpPr>
          <p:spPr bwMode="auto">
            <a:xfrm>
              <a:off x="238593" y="332950"/>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3" name="Freeform 585">
              <a:extLst>
                <a:ext uri="{FF2B5EF4-FFF2-40B4-BE49-F238E27FC236}">
                  <a16:creationId xmlns:a16="http://schemas.microsoft.com/office/drawing/2014/main" id="{245CB00D-4957-5391-86DA-790589D348D5}"/>
                </a:ext>
              </a:extLst>
            </p:cNvPr>
            <p:cNvSpPr>
              <a:spLocks/>
            </p:cNvSpPr>
            <p:nvPr/>
          </p:nvSpPr>
          <p:spPr bwMode="auto">
            <a:xfrm>
              <a:off x="167226" y="404317"/>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4" name="Freeform 586">
              <a:extLst>
                <a:ext uri="{FF2B5EF4-FFF2-40B4-BE49-F238E27FC236}">
                  <a16:creationId xmlns:a16="http://schemas.microsoft.com/office/drawing/2014/main" id="{18DF681A-92DB-2477-1CC4-A0071986B10C}"/>
                </a:ext>
              </a:extLst>
            </p:cNvPr>
            <p:cNvSpPr>
              <a:spLocks/>
            </p:cNvSpPr>
            <p:nvPr/>
          </p:nvSpPr>
          <p:spPr bwMode="auto">
            <a:xfrm>
              <a:off x="97957" y="47358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5" name="Freeform 598">
              <a:extLst>
                <a:ext uri="{FF2B5EF4-FFF2-40B4-BE49-F238E27FC236}">
                  <a16:creationId xmlns:a16="http://schemas.microsoft.com/office/drawing/2014/main" id="{CF381931-E59F-55C5-B726-214196C6246A}"/>
                </a:ext>
              </a:extLst>
            </p:cNvPr>
            <p:cNvSpPr>
              <a:spLocks/>
            </p:cNvSpPr>
            <p:nvPr/>
          </p:nvSpPr>
          <p:spPr bwMode="auto">
            <a:xfrm>
              <a:off x="608025" y="-151930"/>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6" name="Freeform 599">
              <a:extLst>
                <a:ext uri="{FF2B5EF4-FFF2-40B4-BE49-F238E27FC236}">
                  <a16:creationId xmlns:a16="http://schemas.microsoft.com/office/drawing/2014/main" id="{C10E4108-46B9-29E6-2E22-779B6FED5774}"/>
                </a:ext>
              </a:extLst>
            </p:cNvPr>
            <p:cNvSpPr>
              <a:spLocks/>
            </p:cNvSpPr>
            <p:nvPr/>
          </p:nvSpPr>
          <p:spPr bwMode="auto">
            <a:xfrm>
              <a:off x="536658" y="-80562"/>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7" name="Freeform 600">
              <a:extLst>
                <a:ext uri="{FF2B5EF4-FFF2-40B4-BE49-F238E27FC236}">
                  <a16:creationId xmlns:a16="http://schemas.microsoft.com/office/drawing/2014/main" id="{6D1D3535-4E7C-9971-E102-78953CF8496C}"/>
                </a:ext>
              </a:extLst>
            </p:cNvPr>
            <p:cNvSpPr>
              <a:spLocks/>
            </p:cNvSpPr>
            <p:nvPr/>
          </p:nvSpPr>
          <p:spPr bwMode="auto">
            <a:xfrm>
              <a:off x="465290" y="-919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8" name="Freeform 601">
              <a:extLst>
                <a:ext uri="{FF2B5EF4-FFF2-40B4-BE49-F238E27FC236}">
                  <a16:creationId xmlns:a16="http://schemas.microsoft.com/office/drawing/2014/main" id="{ECA0B7C7-D228-870E-8FE8-089F5B2B195E}"/>
                </a:ext>
              </a:extLst>
            </p:cNvPr>
            <p:cNvSpPr>
              <a:spLocks/>
            </p:cNvSpPr>
            <p:nvPr/>
          </p:nvSpPr>
          <p:spPr bwMode="auto">
            <a:xfrm>
              <a:off x="393923" y="62173"/>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9" name="Freeform 602">
              <a:extLst>
                <a:ext uri="{FF2B5EF4-FFF2-40B4-BE49-F238E27FC236}">
                  <a16:creationId xmlns:a16="http://schemas.microsoft.com/office/drawing/2014/main" id="{E96DB9E6-7CF1-C24E-11A2-352E2CACBE16}"/>
                </a:ext>
              </a:extLst>
            </p:cNvPr>
            <p:cNvSpPr>
              <a:spLocks/>
            </p:cNvSpPr>
            <p:nvPr/>
          </p:nvSpPr>
          <p:spPr bwMode="auto">
            <a:xfrm>
              <a:off x="322555" y="13144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0" name="Oval 603">
              <a:extLst>
                <a:ext uri="{FF2B5EF4-FFF2-40B4-BE49-F238E27FC236}">
                  <a16:creationId xmlns:a16="http://schemas.microsoft.com/office/drawing/2014/main" id="{94B8C185-D085-951A-5373-A2260D8AE8D0}"/>
                </a:ext>
              </a:extLst>
            </p:cNvPr>
            <p:cNvSpPr>
              <a:spLocks noChangeArrowheads="1"/>
            </p:cNvSpPr>
            <p:nvPr/>
          </p:nvSpPr>
          <p:spPr bwMode="auto">
            <a:xfrm>
              <a:off x="255386" y="204908"/>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1" name="Oval 604">
              <a:extLst>
                <a:ext uri="{FF2B5EF4-FFF2-40B4-BE49-F238E27FC236}">
                  <a16:creationId xmlns:a16="http://schemas.microsoft.com/office/drawing/2014/main" id="{3A8275F4-24EF-5DD2-363D-B2FFCF1077FF}"/>
                </a:ext>
              </a:extLst>
            </p:cNvPr>
            <p:cNvSpPr>
              <a:spLocks noChangeArrowheads="1"/>
            </p:cNvSpPr>
            <p:nvPr/>
          </p:nvSpPr>
          <p:spPr bwMode="auto">
            <a:xfrm>
              <a:off x="184018" y="276275"/>
              <a:ext cx="41981" cy="4408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2" name="Freeform 605">
              <a:extLst>
                <a:ext uri="{FF2B5EF4-FFF2-40B4-BE49-F238E27FC236}">
                  <a16:creationId xmlns:a16="http://schemas.microsoft.com/office/drawing/2014/main" id="{594A052D-44D7-653C-00CD-6B259D4612CE}"/>
                </a:ext>
              </a:extLst>
            </p:cNvPr>
            <p:cNvSpPr>
              <a:spLocks/>
            </p:cNvSpPr>
            <p:nvPr/>
          </p:nvSpPr>
          <p:spPr bwMode="auto">
            <a:xfrm>
              <a:off x="110552" y="345544"/>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3" name="Freeform 606">
              <a:extLst>
                <a:ext uri="{FF2B5EF4-FFF2-40B4-BE49-F238E27FC236}">
                  <a16:creationId xmlns:a16="http://schemas.microsoft.com/office/drawing/2014/main" id="{34760906-2B79-8A96-E6A1-64E4A7474B8A}"/>
                </a:ext>
              </a:extLst>
            </p:cNvPr>
            <p:cNvSpPr>
              <a:spLocks/>
            </p:cNvSpPr>
            <p:nvPr/>
          </p:nvSpPr>
          <p:spPr bwMode="auto">
            <a:xfrm>
              <a:off x="39184" y="41691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spTree>
    <p:extLst>
      <p:ext uri="{BB962C8B-B14F-4D97-AF65-F5344CB8AC3E}">
        <p14:creationId xmlns:p14="http://schemas.microsoft.com/office/powerpoint/2010/main" val="3325504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532"/>
                                        </p:tgtEl>
                                        <p:attrNameLst>
                                          <p:attrName>style.visibility</p:attrName>
                                        </p:attrNameLst>
                                      </p:cBhvr>
                                      <p:to>
                                        <p:strVal val="visible"/>
                                      </p:to>
                                    </p:set>
                                    <p:anim calcmode="lin" valueType="num">
                                      <p:cBhvr additive="base">
                                        <p:cTn id="7" dur="500" fill="hold"/>
                                        <p:tgtEl>
                                          <p:spTgt spid="532"/>
                                        </p:tgtEl>
                                        <p:attrNameLst>
                                          <p:attrName>ppt_x</p:attrName>
                                        </p:attrNameLst>
                                      </p:cBhvr>
                                      <p:tavLst>
                                        <p:tav tm="0">
                                          <p:val>
                                            <p:strVal val="#ppt_x"/>
                                          </p:val>
                                        </p:tav>
                                        <p:tav tm="100000">
                                          <p:val>
                                            <p:strVal val="#ppt_x"/>
                                          </p:val>
                                        </p:tav>
                                      </p:tavLst>
                                    </p:anim>
                                    <p:anim calcmode="lin" valueType="num">
                                      <p:cBhvr additive="base">
                                        <p:cTn id="8" dur="500" fill="hold"/>
                                        <p:tgtEl>
                                          <p:spTgt spid="532"/>
                                        </p:tgtEl>
                                        <p:attrNameLst>
                                          <p:attrName>ppt_y</p:attrName>
                                        </p:attrNameLst>
                                      </p:cBhvr>
                                      <p:tavLst>
                                        <p:tav tm="0">
                                          <p:val>
                                            <p:strVal val="0-#ppt_h/2"/>
                                          </p:val>
                                        </p:tav>
                                        <p:tav tm="100000">
                                          <p:val>
                                            <p:strVal val="#ppt_y"/>
                                          </p:val>
                                        </p:tav>
                                      </p:tavLst>
                                    </p:anim>
                                  </p:childTnLst>
                                </p:cTn>
                              </p:par>
                              <p:par>
                                <p:cTn id="9" presetID="2" presetClass="entr" presetSubtype="9" fill="hold" nodeType="withEffect">
                                  <p:stCondLst>
                                    <p:cond delay="0"/>
                                  </p:stCondLst>
                                  <p:childTnLst>
                                    <p:set>
                                      <p:cBhvr>
                                        <p:cTn id="10" dur="1" fill="hold">
                                          <p:stCondLst>
                                            <p:cond delay="0"/>
                                          </p:stCondLst>
                                        </p:cTn>
                                        <p:tgtEl>
                                          <p:spTgt spid="527"/>
                                        </p:tgtEl>
                                        <p:attrNameLst>
                                          <p:attrName>style.visibility</p:attrName>
                                        </p:attrNameLst>
                                      </p:cBhvr>
                                      <p:to>
                                        <p:strVal val="visible"/>
                                      </p:to>
                                    </p:set>
                                    <p:anim calcmode="lin" valueType="num">
                                      <p:cBhvr additive="base">
                                        <p:cTn id="11" dur="500" fill="hold"/>
                                        <p:tgtEl>
                                          <p:spTgt spid="527"/>
                                        </p:tgtEl>
                                        <p:attrNameLst>
                                          <p:attrName>ppt_x</p:attrName>
                                        </p:attrNameLst>
                                      </p:cBhvr>
                                      <p:tavLst>
                                        <p:tav tm="0">
                                          <p:val>
                                            <p:strVal val="0-#ppt_w/2"/>
                                          </p:val>
                                        </p:tav>
                                        <p:tav tm="100000">
                                          <p:val>
                                            <p:strVal val="#ppt_x"/>
                                          </p:val>
                                        </p:tav>
                                      </p:tavLst>
                                    </p:anim>
                                    <p:anim calcmode="lin" valueType="num">
                                      <p:cBhvr additive="base">
                                        <p:cTn id="12" dur="500" fill="hold"/>
                                        <p:tgtEl>
                                          <p:spTgt spid="527"/>
                                        </p:tgtEl>
                                        <p:attrNameLst>
                                          <p:attrName>ppt_y</p:attrName>
                                        </p:attrNameLst>
                                      </p:cBhvr>
                                      <p:tavLst>
                                        <p:tav tm="0">
                                          <p:val>
                                            <p:strVal val="0-#ppt_h/2"/>
                                          </p:val>
                                        </p:tav>
                                        <p:tav tm="100000">
                                          <p:val>
                                            <p:strVal val="#ppt_y"/>
                                          </p:val>
                                        </p:tav>
                                      </p:tavLst>
                                    </p:anim>
                                  </p:childTnLst>
                                </p:cTn>
                              </p:par>
                              <p:par>
                                <p:cTn id="13" presetID="2" presetClass="entr" presetSubtype="6" fill="hold" nodeType="withEffect">
                                  <p:stCondLst>
                                    <p:cond delay="0"/>
                                  </p:stCondLst>
                                  <p:childTnLst>
                                    <p:set>
                                      <p:cBhvr>
                                        <p:cTn id="14" dur="1" fill="hold">
                                          <p:stCondLst>
                                            <p:cond delay="0"/>
                                          </p:stCondLst>
                                        </p:cTn>
                                        <p:tgtEl>
                                          <p:spTgt spid="646"/>
                                        </p:tgtEl>
                                        <p:attrNameLst>
                                          <p:attrName>style.visibility</p:attrName>
                                        </p:attrNameLst>
                                      </p:cBhvr>
                                      <p:to>
                                        <p:strVal val="visible"/>
                                      </p:to>
                                    </p:set>
                                    <p:anim calcmode="lin" valueType="num">
                                      <p:cBhvr additive="base">
                                        <p:cTn id="15" dur="500" fill="hold"/>
                                        <p:tgtEl>
                                          <p:spTgt spid="646"/>
                                        </p:tgtEl>
                                        <p:attrNameLst>
                                          <p:attrName>ppt_x</p:attrName>
                                        </p:attrNameLst>
                                      </p:cBhvr>
                                      <p:tavLst>
                                        <p:tav tm="0">
                                          <p:val>
                                            <p:strVal val="1+#ppt_w/2"/>
                                          </p:val>
                                        </p:tav>
                                        <p:tav tm="100000">
                                          <p:val>
                                            <p:strVal val="#ppt_x"/>
                                          </p:val>
                                        </p:tav>
                                      </p:tavLst>
                                    </p:anim>
                                    <p:anim calcmode="lin" valueType="num">
                                      <p:cBhvr additive="base">
                                        <p:cTn id="16" dur="500" fill="hold"/>
                                        <p:tgtEl>
                                          <p:spTgt spid="6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 grpId="0" animBg="1"/>
    </p:bld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65"/>
        <p:cNvGrpSpPr/>
        <p:nvPr/>
      </p:nvGrpSpPr>
      <p:grpSpPr>
        <a:xfrm>
          <a:off x="0" y="0"/>
          <a:ext cx="0" cy="0"/>
          <a:chOff x="0" y="0"/>
          <a:chExt cx="0" cy="0"/>
        </a:xfrm>
      </p:grpSpPr>
      <p:sp>
        <p:nvSpPr>
          <p:cNvPr id="66" name="Google Shape;66;p25"/>
          <p:cNvSpPr txBox="1">
            <a:spLocks noGrp="1"/>
          </p:cNvSpPr>
          <p:nvPr>
            <p:ph type="title"/>
          </p:nvPr>
        </p:nvSpPr>
        <p:spPr>
          <a:xfrm>
            <a:off x="723900" y="1243260"/>
            <a:ext cx="7696200" cy="2656981"/>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grpSp>
        <p:nvGrpSpPr>
          <p:cNvPr id="2" name="Group 1">
            <a:extLst>
              <a:ext uri="{FF2B5EF4-FFF2-40B4-BE49-F238E27FC236}">
                <a16:creationId xmlns:a16="http://schemas.microsoft.com/office/drawing/2014/main" id="{7FC2C302-6FD7-F2CA-8342-7486531DA30C}"/>
              </a:ext>
            </a:extLst>
          </p:cNvPr>
          <p:cNvGrpSpPr/>
          <p:nvPr userDrawn="1"/>
        </p:nvGrpSpPr>
        <p:grpSpPr>
          <a:xfrm>
            <a:off x="7627495" y="3454776"/>
            <a:ext cx="2105344" cy="2105344"/>
            <a:chOff x="478444" y="466725"/>
            <a:chExt cx="1592263" cy="1592263"/>
          </a:xfrm>
          <a:solidFill>
            <a:schemeClr val="accent1"/>
          </a:solidFill>
        </p:grpSpPr>
        <p:grpSp>
          <p:nvGrpSpPr>
            <p:cNvPr id="3" name="Group 205">
              <a:extLst>
                <a:ext uri="{FF2B5EF4-FFF2-40B4-BE49-F238E27FC236}">
                  <a16:creationId xmlns:a16="http://schemas.microsoft.com/office/drawing/2014/main" id="{B34FED41-B69B-7C05-C86C-D2065B5B2ACA}"/>
                </a:ext>
              </a:extLst>
            </p:cNvPr>
            <p:cNvGrpSpPr>
              <a:grpSpLocks/>
            </p:cNvGrpSpPr>
            <p:nvPr/>
          </p:nvGrpSpPr>
          <p:grpSpPr bwMode="auto">
            <a:xfrm>
              <a:off x="610206" y="466725"/>
              <a:ext cx="1460501" cy="1460500"/>
              <a:chOff x="1166" y="294"/>
              <a:chExt cx="920" cy="920"/>
            </a:xfrm>
            <a:grpFill/>
          </p:grpSpPr>
          <p:sp>
            <p:nvSpPr>
              <p:cNvPr id="64" name="Freeform 5">
                <a:extLst>
                  <a:ext uri="{FF2B5EF4-FFF2-40B4-BE49-F238E27FC236}">
                    <a16:creationId xmlns:a16="http://schemas.microsoft.com/office/drawing/2014/main" id="{85BC1A81-819D-3A89-B8A7-422F949F0F48}"/>
                  </a:ext>
                </a:extLst>
              </p:cNvPr>
              <p:cNvSpPr>
                <a:spLocks/>
              </p:cNvSpPr>
              <p:nvPr/>
            </p:nvSpPr>
            <p:spPr bwMode="auto">
              <a:xfrm>
                <a:off x="1416" y="294"/>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65" name="Freeform 6">
                <a:extLst>
                  <a:ext uri="{FF2B5EF4-FFF2-40B4-BE49-F238E27FC236}">
                    <a16:creationId xmlns:a16="http://schemas.microsoft.com/office/drawing/2014/main" id="{4C508CD8-78A8-F969-EA18-3B4FABFE13D6}"/>
                  </a:ext>
                </a:extLst>
              </p:cNvPr>
              <p:cNvSpPr>
                <a:spLocks/>
              </p:cNvSpPr>
              <p:nvPr/>
            </p:nvSpPr>
            <p:spPr bwMode="auto">
              <a:xfrm>
                <a:off x="1450" y="328"/>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67" name="Freeform 7">
                <a:extLst>
                  <a:ext uri="{FF2B5EF4-FFF2-40B4-BE49-F238E27FC236}">
                    <a16:creationId xmlns:a16="http://schemas.microsoft.com/office/drawing/2014/main" id="{C5FB098F-90EE-FA8E-B14D-E2245E870191}"/>
                  </a:ext>
                </a:extLst>
              </p:cNvPr>
              <p:cNvSpPr>
                <a:spLocks/>
              </p:cNvSpPr>
              <p:nvPr/>
            </p:nvSpPr>
            <p:spPr bwMode="auto">
              <a:xfrm>
                <a:off x="1484" y="362"/>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68" name="Freeform 8">
                <a:extLst>
                  <a:ext uri="{FF2B5EF4-FFF2-40B4-BE49-F238E27FC236}">
                    <a16:creationId xmlns:a16="http://schemas.microsoft.com/office/drawing/2014/main" id="{C194CB60-7D66-C7CC-A8B1-35C370E26443}"/>
                  </a:ext>
                </a:extLst>
              </p:cNvPr>
              <p:cNvSpPr>
                <a:spLocks/>
              </p:cNvSpPr>
              <p:nvPr/>
            </p:nvSpPr>
            <p:spPr bwMode="auto">
              <a:xfrm>
                <a:off x="1518" y="396"/>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69" name="Freeform 9">
                <a:extLst>
                  <a:ext uri="{FF2B5EF4-FFF2-40B4-BE49-F238E27FC236}">
                    <a16:creationId xmlns:a16="http://schemas.microsoft.com/office/drawing/2014/main" id="{75D78DED-2AE2-B502-32EE-EC206164E151}"/>
                  </a:ext>
                </a:extLst>
              </p:cNvPr>
              <p:cNvSpPr>
                <a:spLocks/>
              </p:cNvSpPr>
              <p:nvPr/>
            </p:nvSpPr>
            <p:spPr bwMode="auto">
              <a:xfrm>
                <a:off x="1552" y="430"/>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0" name="Freeform 10">
                <a:extLst>
                  <a:ext uri="{FF2B5EF4-FFF2-40B4-BE49-F238E27FC236}">
                    <a16:creationId xmlns:a16="http://schemas.microsoft.com/office/drawing/2014/main" id="{E2A29BFC-A2CF-3A20-A9A7-D9E37BF4B06C}"/>
                  </a:ext>
                </a:extLst>
              </p:cNvPr>
              <p:cNvSpPr>
                <a:spLocks/>
              </p:cNvSpPr>
              <p:nvPr/>
            </p:nvSpPr>
            <p:spPr bwMode="auto">
              <a:xfrm>
                <a:off x="1586" y="464"/>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1" name="Freeform 11">
                <a:extLst>
                  <a:ext uri="{FF2B5EF4-FFF2-40B4-BE49-F238E27FC236}">
                    <a16:creationId xmlns:a16="http://schemas.microsoft.com/office/drawing/2014/main" id="{AF003E2C-538D-4D6E-25D9-1D3B0EC52344}"/>
                  </a:ext>
                </a:extLst>
              </p:cNvPr>
              <p:cNvSpPr>
                <a:spLocks/>
              </p:cNvSpPr>
              <p:nvPr/>
            </p:nvSpPr>
            <p:spPr bwMode="auto">
              <a:xfrm>
                <a:off x="1620" y="498"/>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2" name="Freeform 12">
                <a:extLst>
                  <a:ext uri="{FF2B5EF4-FFF2-40B4-BE49-F238E27FC236}">
                    <a16:creationId xmlns:a16="http://schemas.microsoft.com/office/drawing/2014/main" id="{54199ACD-8612-BF3F-0878-E74CCA896E31}"/>
                  </a:ext>
                </a:extLst>
              </p:cNvPr>
              <p:cNvSpPr>
                <a:spLocks/>
              </p:cNvSpPr>
              <p:nvPr/>
            </p:nvSpPr>
            <p:spPr bwMode="auto">
              <a:xfrm>
                <a:off x="1655" y="532"/>
                <a:ext cx="22"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3" name="Freeform 13">
                <a:extLst>
                  <a:ext uri="{FF2B5EF4-FFF2-40B4-BE49-F238E27FC236}">
                    <a16:creationId xmlns:a16="http://schemas.microsoft.com/office/drawing/2014/main" id="{1DEE3C39-126E-EED6-71FB-AAF5BCDE59DE}"/>
                  </a:ext>
                </a:extLst>
              </p:cNvPr>
              <p:cNvSpPr>
                <a:spLocks/>
              </p:cNvSpPr>
              <p:nvPr/>
            </p:nvSpPr>
            <p:spPr bwMode="auto">
              <a:xfrm>
                <a:off x="1689" y="566"/>
                <a:ext cx="22"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4" name="Freeform 14">
                <a:extLst>
                  <a:ext uri="{FF2B5EF4-FFF2-40B4-BE49-F238E27FC236}">
                    <a16:creationId xmlns:a16="http://schemas.microsoft.com/office/drawing/2014/main" id="{E8C115DE-E1A6-57C7-17C3-D0048A136376}"/>
                  </a:ext>
                </a:extLst>
              </p:cNvPr>
              <p:cNvSpPr>
                <a:spLocks/>
              </p:cNvSpPr>
              <p:nvPr/>
            </p:nvSpPr>
            <p:spPr bwMode="auto">
              <a:xfrm>
                <a:off x="1723" y="600"/>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5" name="Freeform 15">
                <a:extLst>
                  <a:ext uri="{FF2B5EF4-FFF2-40B4-BE49-F238E27FC236}">
                    <a16:creationId xmlns:a16="http://schemas.microsoft.com/office/drawing/2014/main" id="{F7272971-16B7-DCC0-7E3F-AA697784F37C}"/>
                  </a:ext>
                </a:extLst>
              </p:cNvPr>
              <p:cNvSpPr>
                <a:spLocks/>
              </p:cNvSpPr>
              <p:nvPr/>
            </p:nvSpPr>
            <p:spPr bwMode="auto">
              <a:xfrm>
                <a:off x="1757" y="634"/>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6" name="Freeform 16">
                <a:extLst>
                  <a:ext uri="{FF2B5EF4-FFF2-40B4-BE49-F238E27FC236}">
                    <a16:creationId xmlns:a16="http://schemas.microsoft.com/office/drawing/2014/main" id="{B9CC586E-E801-AF69-304B-2AB5029B4D46}"/>
                  </a:ext>
                </a:extLst>
              </p:cNvPr>
              <p:cNvSpPr>
                <a:spLocks/>
              </p:cNvSpPr>
              <p:nvPr/>
            </p:nvSpPr>
            <p:spPr bwMode="auto">
              <a:xfrm>
                <a:off x="1791" y="668"/>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7" name="Freeform 17">
                <a:extLst>
                  <a:ext uri="{FF2B5EF4-FFF2-40B4-BE49-F238E27FC236}">
                    <a16:creationId xmlns:a16="http://schemas.microsoft.com/office/drawing/2014/main" id="{7A922282-5099-7E02-D6B0-437138A3D388}"/>
                  </a:ext>
                </a:extLst>
              </p:cNvPr>
              <p:cNvSpPr>
                <a:spLocks/>
              </p:cNvSpPr>
              <p:nvPr/>
            </p:nvSpPr>
            <p:spPr bwMode="auto">
              <a:xfrm>
                <a:off x="1825" y="702"/>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8" name="Freeform 18">
                <a:extLst>
                  <a:ext uri="{FF2B5EF4-FFF2-40B4-BE49-F238E27FC236}">
                    <a16:creationId xmlns:a16="http://schemas.microsoft.com/office/drawing/2014/main" id="{607D4A79-2EBF-0989-00B3-BAEDBEEDB921}"/>
                  </a:ext>
                </a:extLst>
              </p:cNvPr>
              <p:cNvSpPr>
                <a:spLocks/>
              </p:cNvSpPr>
              <p:nvPr/>
            </p:nvSpPr>
            <p:spPr bwMode="auto">
              <a:xfrm>
                <a:off x="1859" y="736"/>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9" name="Freeform 19">
                <a:extLst>
                  <a:ext uri="{FF2B5EF4-FFF2-40B4-BE49-F238E27FC236}">
                    <a16:creationId xmlns:a16="http://schemas.microsoft.com/office/drawing/2014/main" id="{9A3DB772-E575-DE51-0EED-8D140067D8CE}"/>
                  </a:ext>
                </a:extLst>
              </p:cNvPr>
              <p:cNvSpPr>
                <a:spLocks/>
              </p:cNvSpPr>
              <p:nvPr/>
            </p:nvSpPr>
            <p:spPr bwMode="auto">
              <a:xfrm>
                <a:off x="1893" y="770"/>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0" name="Freeform 20">
                <a:extLst>
                  <a:ext uri="{FF2B5EF4-FFF2-40B4-BE49-F238E27FC236}">
                    <a16:creationId xmlns:a16="http://schemas.microsoft.com/office/drawing/2014/main" id="{C69AEC93-A039-7DF2-B49C-E62D2641AEC7}"/>
                  </a:ext>
                </a:extLst>
              </p:cNvPr>
              <p:cNvSpPr>
                <a:spLocks/>
              </p:cNvSpPr>
              <p:nvPr/>
            </p:nvSpPr>
            <p:spPr bwMode="auto">
              <a:xfrm>
                <a:off x="1927" y="804"/>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1" name="Freeform 21">
                <a:extLst>
                  <a:ext uri="{FF2B5EF4-FFF2-40B4-BE49-F238E27FC236}">
                    <a16:creationId xmlns:a16="http://schemas.microsoft.com/office/drawing/2014/main" id="{2DA8CFEE-324C-4BF2-0CD0-E764759AC028}"/>
                  </a:ext>
                </a:extLst>
              </p:cNvPr>
              <p:cNvSpPr>
                <a:spLocks/>
              </p:cNvSpPr>
              <p:nvPr/>
            </p:nvSpPr>
            <p:spPr bwMode="auto">
              <a:xfrm>
                <a:off x="1961" y="839"/>
                <a:ext cx="23" cy="22"/>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2" name="Freeform 22">
                <a:extLst>
                  <a:ext uri="{FF2B5EF4-FFF2-40B4-BE49-F238E27FC236}">
                    <a16:creationId xmlns:a16="http://schemas.microsoft.com/office/drawing/2014/main" id="{60FACAD6-A3F4-77F7-AD44-B20D5BFAE7ED}"/>
                  </a:ext>
                </a:extLst>
              </p:cNvPr>
              <p:cNvSpPr>
                <a:spLocks/>
              </p:cNvSpPr>
              <p:nvPr/>
            </p:nvSpPr>
            <p:spPr bwMode="auto">
              <a:xfrm>
                <a:off x="1995" y="873"/>
                <a:ext cx="23" cy="22"/>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3" name="Freeform 23">
                <a:extLst>
                  <a:ext uri="{FF2B5EF4-FFF2-40B4-BE49-F238E27FC236}">
                    <a16:creationId xmlns:a16="http://schemas.microsoft.com/office/drawing/2014/main" id="{3DE1CEDA-EEEF-10A6-09B3-356BE03DDA5F}"/>
                  </a:ext>
                </a:extLst>
              </p:cNvPr>
              <p:cNvSpPr>
                <a:spLocks/>
              </p:cNvSpPr>
              <p:nvPr/>
            </p:nvSpPr>
            <p:spPr bwMode="auto">
              <a:xfrm>
                <a:off x="2029" y="907"/>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4" name="Freeform 24">
                <a:extLst>
                  <a:ext uri="{FF2B5EF4-FFF2-40B4-BE49-F238E27FC236}">
                    <a16:creationId xmlns:a16="http://schemas.microsoft.com/office/drawing/2014/main" id="{BACF9667-F7C0-4602-5ACD-827DBCBC4078}"/>
                  </a:ext>
                </a:extLst>
              </p:cNvPr>
              <p:cNvSpPr>
                <a:spLocks/>
              </p:cNvSpPr>
              <p:nvPr/>
            </p:nvSpPr>
            <p:spPr bwMode="auto">
              <a:xfrm>
                <a:off x="2063" y="941"/>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5" name="Freeform 25">
                <a:extLst>
                  <a:ext uri="{FF2B5EF4-FFF2-40B4-BE49-F238E27FC236}">
                    <a16:creationId xmlns:a16="http://schemas.microsoft.com/office/drawing/2014/main" id="{889BEA11-CE5E-DBC9-2FEF-FE3F7FF5BB78}"/>
                  </a:ext>
                </a:extLst>
              </p:cNvPr>
              <p:cNvSpPr>
                <a:spLocks/>
              </p:cNvSpPr>
              <p:nvPr/>
            </p:nvSpPr>
            <p:spPr bwMode="auto">
              <a:xfrm>
                <a:off x="1388" y="322"/>
                <a:ext cx="23" cy="23"/>
              </a:xfrm>
              <a:custGeom>
                <a:avLst/>
                <a:gdLst>
                  <a:gd name="T0" fmla="*/ 906 w 1101"/>
                  <a:gd name="T1" fmla="*/ 906 h 1102"/>
                  <a:gd name="T2" fmla="*/ 196 w 1101"/>
                  <a:gd name="T3" fmla="*/ 906 h 1102"/>
                  <a:gd name="T4" fmla="*/ 196 w 1101"/>
                  <a:gd name="T5" fmla="*/ 196 h 1102"/>
                  <a:gd name="T6" fmla="*/ 906 w 1101"/>
                  <a:gd name="T7" fmla="*/ 196 h 1102"/>
                  <a:gd name="T8" fmla="*/ 906 w 1101"/>
                  <a:gd name="T9" fmla="*/ 906 h 1102"/>
                </a:gdLst>
                <a:ahLst/>
                <a:cxnLst>
                  <a:cxn ang="0">
                    <a:pos x="T0" y="T1"/>
                  </a:cxn>
                  <a:cxn ang="0">
                    <a:pos x="T2" y="T3"/>
                  </a:cxn>
                  <a:cxn ang="0">
                    <a:pos x="T4" y="T5"/>
                  </a:cxn>
                  <a:cxn ang="0">
                    <a:pos x="T6" y="T7"/>
                  </a:cxn>
                  <a:cxn ang="0">
                    <a:pos x="T8" y="T9"/>
                  </a:cxn>
                </a:cxnLst>
                <a:rect l="0" t="0" r="r" b="b"/>
                <a:pathLst>
                  <a:path w="1101" h="1102">
                    <a:moveTo>
                      <a:pt x="906" y="906"/>
                    </a:moveTo>
                    <a:cubicBezTo>
                      <a:pt x="710" y="1102"/>
                      <a:pt x="392" y="1102"/>
                      <a:pt x="196" y="906"/>
                    </a:cubicBezTo>
                    <a:cubicBezTo>
                      <a:pt x="0" y="710"/>
                      <a:pt x="0" y="392"/>
                      <a:pt x="196" y="196"/>
                    </a:cubicBezTo>
                    <a:cubicBezTo>
                      <a:pt x="392" y="0"/>
                      <a:pt x="710" y="0"/>
                      <a:pt x="906" y="196"/>
                    </a:cubicBezTo>
                    <a:cubicBezTo>
                      <a:pt x="1101" y="392"/>
                      <a:pt x="1101"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6" name="Oval 26">
                <a:extLst>
                  <a:ext uri="{FF2B5EF4-FFF2-40B4-BE49-F238E27FC236}">
                    <a16:creationId xmlns:a16="http://schemas.microsoft.com/office/drawing/2014/main" id="{E4017A20-6A98-14A3-5BAA-AC5628727C6E}"/>
                  </a:ext>
                </a:extLst>
              </p:cNvPr>
              <p:cNvSpPr>
                <a:spLocks noChangeArrowheads="1"/>
              </p:cNvSpPr>
              <p:nvPr/>
            </p:nvSpPr>
            <p:spPr bwMode="auto">
              <a:xfrm>
                <a:off x="1423" y="357"/>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7" name="Oval 27">
                <a:extLst>
                  <a:ext uri="{FF2B5EF4-FFF2-40B4-BE49-F238E27FC236}">
                    <a16:creationId xmlns:a16="http://schemas.microsoft.com/office/drawing/2014/main" id="{AB7BE0E9-D968-18AC-C1C5-42E9B0338306}"/>
                  </a:ext>
                </a:extLst>
              </p:cNvPr>
              <p:cNvSpPr>
                <a:spLocks noChangeArrowheads="1"/>
              </p:cNvSpPr>
              <p:nvPr/>
            </p:nvSpPr>
            <p:spPr bwMode="auto">
              <a:xfrm>
                <a:off x="1458" y="391"/>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8" name="Freeform 28">
                <a:extLst>
                  <a:ext uri="{FF2B5EF4-FFF2-40B4-BE49-F238E27FC236}">
                    <a16:creationId xmlns:a16="http://schemas.microsoft.com/office/drawing/2014/main" id="{AF7F621B-D147-8F3A-2DE5-E1FBBE169564}"/>
                  </a:ext>
                </a:extLst>
              </p:cNvPr>
              <p:cNvSpPr>
                <a:spLocks/>
              </p:cNvSpPr>
              <p:nvPr/>
            </p:nvSpPr>
            <p:spPr bwMode="auto">
              <a:xfrm>
                <a:off x="1491" y="424"/>
                <a:ext cx="22" cy="23"/>
              </a:xfrm>
              <a:custGeom>
                <a:avLst/>
                <a:gdLst>
                  <a:gd name="T0" fmla="*/ 906 w 1101"/>
                  <a:gd name="T1" fmla="*/ 906 h 1102"/>
                  <a:gd name="T2" fmla="*/ 196 w 1101"/>
                  <a:gd name="T3" fmla="*/ 906 h 1102"/>
                  <a:gd name="T4" fmla="*/ 196 w 1101"/>
                  <a:gd name="T5" fmla="*/ 196 h 1102"/>
                  <a:gd name="T6" fmla="*/ 906 w 1101"/>
                  <a:gd name="T7" fmla="*/ 196 h 1102"/>
                  <a:gd name="T8" fmla="*/ 906 w 1101"/>
                  <a:gd name="T9" fmla="*/ 906 h 1102"/>
                </a:gdLst>
                <a:ahLst/>
                <a:cxnLst>
                  <a:cxn ang="0">
                    <a:pos x="T0" y="T1"/>
                  </a:cxn>
                  <a:cxn ang="0">
                    <a:pos x="T2" y="T3"/>
                  </a:cxn>
                  <a:cxn ang="0">
                    <a:pos x="T4" y="T5"/>
                  </a:cxn>
                  <a:cxn ang="0">
                    <a:pos x="T6" y="T7"/>
                  </a:cxn>
                  <a:cxn ang="0">
                    <a:pos x="T8" y="T9"/>
                  </a:cxn>
                </a:cxnLst>
                <a:rect l="0" t="0" r="r" b="b"/>
                <a:pathLst>
                  <a:path w="1101" h="1102">
                    <a:moveTo>
                      <a:pt x="906" y="906"/>
                    </a:moveTo>
                    <a:cubicBezTo>
                      <a:pt x="710" y="1102"/>
                      <a:pt x="392" y="1102"/>
                      <a:pt x="196" y="906"/>
                    </a:cubicBezTo>
                    <a:cubicBezTo>
                      <a:pt x="0" y="710"/>
                      <a:pt x="0" y="392"/>
                      <a:pt x="196" y="196"/>
                    </a:cubicBezTo>
                    <a:cubicBezTo>
                      <a:pt x="392" y="0"/>
                      <a:pt x="710" y="0"/>
                      <a:pt x="906" y="196"/>
                    </a:cubicBezTo>
                    <a:cubicBezTo>
                      <a:pt x="1101" y="392"/>
                      <a:pt x="1101"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9" name="Freeform 29">
                <a:extLst>
                  <a:ext uri="{FF2B5EF4-FFF2-40B4-BE49-F238E27FC236}">
                    <a16:creationId xmlns:a16="http://schemas.microsoft.com/office/drawing/2014/main" id="{FB3D5F39-3903-FD1A-2A8F-E42A715D3B18}"/>
                  </a:ext>
                </a:extLst>
              </p:cNvPr>
              <p:cNvSpPr>
                <a:spLocks/>
              </p:cNvSpPr>
              <p:nvPr/>
            </p:nvSpPr>
            <p:spPr bwMode="auto">
              <a:xfrm>
                <a:off x="1525" y="458"/>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10"/>
                      <a:pt x="0" y="392"/>
                      <a:pt x="196" y="196"/>
                    </a:cubicBezTo>
                    <a:cubicBezTo>
                      <a:pt x="392"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0" name="Freeform 30">
                <a:extLst>
                  <a:ext uri="{FF2B5EF4-FFF2-40B4-BE49-F238E27FC236}">
                    <a16:creationId xmlns:a16="http://schemas.microsoft.com/office/drawing/2014/main" id="{CF1C67B0-9CCB-47E5-3287-9CC9230FC0C3}"/>
                  </a:ext>
                </a:extLst>
              </p:cNvPr>
              <p:cNvSpPr>
                <a:spLocks/>
              </p:cNvSpPr>
              <p:nvPr/>
            </p:nvSpPr>
            <p:spPr bwMode="auto">
              <a:xfrm>
                <a:off x="1559" y="492"/>
                <a:ext cx="23" cy="2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1" name="Freeform 31">
                <a:extLst>
                  <a:ext uri="{FF2B5EF4-FFF2-40B4-BE49-F238E27FC236}">
                    <a16:creationId xmlns:a16="http://schemas.microsoft.com/office/drawing/2014/main" id="{69C87790-B6B3-9A15-A363-E9B5B1421898}"/>
                  </a:ext>
                </a:extLst>
              </p:cNvPr>
              <p:cNvSpPr>
                <a:spLocks/>
              </p:cNvSpPr>
              <p:nvPr/>
            </p:nvSpPr>
            <p:spPr bwMode="auto">
              <a:xfrm>
                <a:off x="1593" y="526"/>
                <a:ext cx="23" cy="23"/>
              </a:xfrm>
              <a:custGeom>
                <a:avLst/>
                <a:gdLst>
                  <a:gd name="T0" fmla="*/ 906 w 1101"/>
                  <a:gd name="T1" fmla="*/ 906 h 1102"/>
                  <a:gd name="T2" fmla="*/ 196 w 1101"/>
                  <a:gd name="T3" fmla="*/ 906 h 1102"/>
                  <a:gd name="T4" fmla="*/ 196 w 1101"/>
                  <a:gd name="T5" fmla="*/ 196 h 1102"/>
                  <a:gd name="T6" fmla="*/ 906 w 1101"/>
                  <a:gd name="T7" fmla="*/ 196 h 1102"/>
                  <a:gd name="T8" fmla="*/ 906 w 1101"/>
                  <a:gd name="T9" fmla="*/ 906 h 1102"/>
                </a:gdLst>
                <a:ahLst/>
                <a:cxnLst>
                  <a:cxn ang="0">
                    <a:pos x="T0" y="T1"/>
                  </a:cxn>
                  <a:cxn ang="0">
                    <a:pos x="T2" y="T3"/>
                  </a:cxn>
                  <a:cxn ang="0">
                    <a:pos x="T4" y="T5"/>
                  </a:cxn>
                  <a:cxn ang="0">
                    <a:pos x="T6" y="T7"/>
                  </a:cxn>
                  <a:cxn ang="0">
                    <a:pos x="T8" y="T9"/>
                  </a:cxn>
                </a:cxnLst>
                <a:rect l="0" t="0" r="r" b="b"/>
                <a:pathLst>
                  <a:path w="1101" h="1102">
                    <a:moveTo>
                      <a:pt x="906" y="906"/>
                    </a:moveTo>
                    <a:cubicBezTo>
                      <a:pt x="710" y="1102"/>
                      <a:pt x="392" y="1102"/>
                      <a:pt x="196" y="906"/>
                    </a:cubicBezTo>
                    <a:cubicBezTo>
                      <a:pt x="0" y="710"/>
                      <a:pt x="0" y="392"/>
                      <a:pt x="196" y="196"/>
                    </a:cubicBezTo>
                    <a:cubicBezTo>
                      <a:pt x="392" y="0"/>
                      <a:pt x="710" y="0"/>
                      <a:pt x="906" y="196"/>
                    </a:cubicBezTo>
                    <a:cubicBezTo>
                      <a:pt x="1101" y="392"/>
                      <a:pt x="1101"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2" name="Freeform 32">
                <a:extLst>
                  <a:ext uri="{FF2B5EF4-FFF2-40B4-BE49-F238E27FC236}">
                    <a16:creationId xmlns:a16="http://schemas.microsoft.com/office/drawing/2014/main" id="{BCA0CBCB-0DF4-FB19-1BC2-B569D58FF3E2}"/>
                  </a:ext>
                </a:extLst>
              </p:cNvPr>
              <p:cNvSpPr>
                <a:spLocks/>
              </p:cNvSpPr>
              <p:nvPr/>
            </p:nvSpPr>
            <p:spPr bwMode="auto">
              <a:xfrm>
                <a:off x="1627" y="560"/>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10"/>
                      <a:pt x="0" y="392"/>
                      <a:pt x="196" y="196"/>
                    </a:cubicBezTo>
                    <a:cubicBezTo>
                      <a:pt x="392"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3" name="Freeform 33">
                <a:extLst>
                  <a:ext uri="{FF2B5EF4-FFF2-40B4-BE49-F238E27FC236}">
                    <a16:creationId xmlns:a16="http://schemas.microsoft.com/office/drawing/2014/main" id="{77E2DDBC-1E39-07A3-4502-9FACC514D8DE}"/>
                  </a:ext>
                </a:extLst>
              </p:cNvPr>
              <p:cNvSpPr>
                <a:spLocks/>
              </p:cNvSpPr>
              <p:nvPr/>
            </p:nvSpPr>
            <p:spPr bwMode="auto">
              <a:xfrm>
                <a:off x="1661" y="594"/>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4" name="Freeform 34">
                <a:extLst>
                  <a:ext uri="{FF2B5EF4-FFF2-40B4-BE49-F238E27FC236}">
                    <a16:creationId xmlns:a16="http://schemas.microsoft.com/office/drawing/2014/main" id="{93385B0B-7D4F-1B83-AB61-110ABF1E002B}"/>
                  </a:ext>
                </a:extLst>
              </p:cNvPr>
              <p:cNvSpPr>
                <a:spLocks/>
              </p:cNvSpPr>
              <p:nvPr/>
            </p:nvSpPr>
            <p:spPr bwMode="auto">
              <a:xfrm>
                <a:off x="1695" y="628"/>
                <a:ext cx="23" cy="23"/>
              </a:xfrm>
              <a:custGeom>
                <a:avLst/>
                <a:gdLst>
                  <a:gd name="T0" fmla="*/ 906 w 1101"/>
                  <a:gd name="T1" fmla="*/ 906 h 1102"/>
                  <a:gd name="T2" fmla="*/ 196 w 1101"/>
                  <a:gd name="T3" fmla="*/ 906 h 1102"/>
                  <a:gd name="T4" fmla="*/ 196 w 1101"/>
                  <a:gd name="T5" fmla="*/ 196 h 1102"/>
                  <a:gd name="T6" fmla="*/ 906 w 1101"/>
                  <a:gd name="T7" fmla="*/ 196 h 1102"/>
                  <a:gd name="T8" fmla="*/ 906 w 1101"/>
                  <a:gd name="T9" fmla="*/ 906 h 1102"/>
                </a:gdLst>
                <a:ahLst/>
                <a:cxnLst>
                  <a:cxn ang="0">
                    <a:pos x="T0" y="T1"/>
                  </a:cxn>
                  <a:cxn ang="0">
                    <a:pos x="T2" y="T3"/>
                  </a:cxn>
                  <a:cxn ang="0">
                    <a:pos x="T4" y="T5"/>
                  </a:cxn>
                  <a:cxn ang="0">
                    <a:pos x="T6" y="T7"/>
                  </a:cxn>
                  <a:cxn ang="0">
                    <a:pos x="T8" y="T9"/>
                  </a:cxn>
                </a:cxnLst>
                <a:rect l="0" t="0" r="r" b="b"/>
                <a:pathLst>
                  <a:path w="1101" h="1102">
                    <a:moveTo>
                      <a:pt x="906" y="906"/>
                    </a:moveTo>
                    <a:cubicBezTo>
                      <a:pt x="710" y="1102"/>
                      <a:pt x="392" y="1102"/>
                      <a:pt x="196" y="906"/>
                    </a:cubicBezTo>
                    <a:cubicBezTo>
                      <a:pt x="0" y="710"/>
                      <a:pt x="0" y="392"/>
                      <a:pt x="196" y="196"/>
                    </a:cubicBezTo>
                    <a:cubicBezTo>
                      <a:pt x="392" y="0"/>
                      <a:pt x="710" y="0"/>
                      <a:pt x="906" y="196"/>
                    </a:cubicBezTo>
                    <a:cubicBezTo>
                      <a:pt x="1101" y="392"/>
                      <a:pt x="1101"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5" name="Freeform 35">
                <a:extLst>
                  <a:ext uri="{FF2B5EF4-FFF2-40B4-BE49-F238E27FC236}">
                    <a16:creationId xmlns:a16="http://schemas.microsoft.com/office/drawing/2014/main" id="{EC38651A-4F7E-7AE5-BB65-06A9EF357546}"/>
                  </a:ext>
                </a:extLst>
              </p:cNvPr>
              <p:cNvSpPr>
                <a:spLocks/>
              </p:cNvSpPr>
              <p:nvPr/>
            </p:nvSpPr>
            <p:spPr bwMode="auto">
              <a:xfrm>
                <a:off x="1729" y="662"/>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10"/>
                      <a:pt x="0" y="392"/>
                      <a:pt x="196" y="196"/>
                    </a:cubicBezTo>
                    <a:cubicBezTo>
                      <a:pt x="392"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6" name="Freeform 36">
                <a:extLst>
                  <a:ext uri="{FF2B5EF4-FFF2-40B4-BE49-F238E27FC236}">
                    <a16:creationId xmlns:a16="http://schemas.microsoft.com/office/drawing/2014/main" id="{CB7C2643-9422-22D1-A120-C3697E0BEFEE}"/>
                  </a:ext>
                </a:extLst>
              </p:cNvPr>
              <p:cNvSpPr>
                <a:spLocks/>
              </p:cNvSpPr>
              <p:nvPr/>
            </p:nvSpPr>
            <p:spPr bwMode="auto">
              <a:xfrm>
                <a:off x="1763" y="696"/>
                <a:ext cx="23" cy="2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7" name="Freeform 37">
                <a:extLst>
                  <a:ext uri="{FF2B5EF4-FFF2-40B4-BE49-F238E27FC236}">
                    <a16:creationId xmlns:a16="http://schemas.microsoft.com/office/drawing/2014/main" id="{70612471-20DB-D0C9-B742-327669626918}"/>
                  </a:ext>
                </a:extLst>
              </p:cNvPr>
              <p:cNvSpPr>
                <a:spLocks/>
              </p:cNvSpPr>
              <p:nvPr/>
            </p:nvSpPr>
            <p:spPr bwMode="auto">
              <a:xfrm>
                <a:off x="1797" y="730"/>
                <a:ext cx="23" cy="23"/>
              </a:xfrm>
              <a:custGeom>
                <a:avLst/>
                <a:gdLst>
                  <a:gd name="T0" fmla="*/ 906 w 1101"/>
                  <a:gd name="T1" fmla="*/ 906 h 1102"/>
                  <a:gd name="T2" fmla="*/ 196 w 1101"/>
                  <a:gd name="T3" fmla="*/ 906 h 1102"/>
                  <a:gd name="T4" fmla="*/ 196 w 1101"/>
                  <a:gd name="T5" fmla="*/ 196 h 1102"/>
                  <a:gd name="T6" fmla="*/ 906 w 1101"/>
                  <a:gd name="T7" fmla="*/ 196 h 1102"/>
                  <a:gd name="T8" fmla="*/ 906 w 1101"/>
                  <a:gd name="T9" fmla="*/ 906 h 1102"/>
                </a:gdLst>
                <a:ahLst/>
                <a:cxnLst>
                  <a:cxn ang="0">
                    <a:pos x="T0" y="T1"/>
                  </a:cxn>
                  <a:cxn ang="0">
                    <a:pos x="T2" y="T3"/>
                  </a:cxn>
                  <a:cxn ang="0">
                    <a:pos x="T4" y="T5"/>
                  </a:cxn>
                  <a:cxn ang="0">
                    <a:pos x="T6" y="T7"/>
                  </a:cxn>
                  <a:cxn ang="0">
                    <a:pos x="T8" y="T9"/>
                  </a:cxn>
                </a:cxnLst>
                <a:rect l="0" t="0" r="r" b="b"/>
                <a:pathLst>
                  <a:path w="1101" h="1102">
                    <a:moveTo>
                      <a:pt x="906" y="906"/>
                    </a:moveTo>
                    <a:cubicBezTo>
                      <a:pt x="710" y="1102"/>
                      <a:pt x="392" y="1102"/>
                      <a:pt x="196" y="906"/>
                    </a:cubicBezTo>
                    <a:cubicBezTo>
                      <a:pt x="0" y="710"/>
                      <a:pt x="0" y="392"/>
                      <a:pt x="196" y="196"/>
                    </a:cubicBezTo>
                    <a:cubicBezTo>
                      <a:pt x="392" y="0"/>
                      <a:pt x="710" y="0"/>
                      <a:pt x="906" y="196"/>
                    </a:cubicBezTo>
                    <a:cubicBezTo>
                      <a:pt x="1101" y="392"/>
                      <a:pt x="1101"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8" name="Freeform 38">
                <a:extLst>
                  <a:ext uri="{FF2B5EF4-FFF2-40B4-BE49-F238E27FC236}">
                    <a16:creationId xmlns:a16="http://schemas.microsoft.com/office/drawing/2014/main" id="{19380760-B54D-AC0E-339F-FEFC9578D1EB}"/>
                  </a:ext>
                </a:extLst>
              </p:cNvPr>
              <p:cNvSpPr>
                <a:spLocks/>
              </p:cNvSpPr>
              <p:nvPr/>
            </p:nvSpPr>
            <p:spPr bwMode="auto">
              <a:xfrm>
                <a:off x="1831" y="764"/>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10"/>
                      <a:pt x="0" y="392"/>
                      <a:pt x="196" y="196"/>
                    </a:cubicBezTo>
                    <a:cubicBezTo>
                      <a:pt x="392"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9" name="Freeform 39">
                <a:extLst>
                  <a:ext uri="{FF2B5EF4-FFF2-40B4-BE49-F238E27FC236}">
                    <a16:creationId xmlns:a16="http://schemas.microsoft.com/office/drawing/2014/main" id="{09938DD5-E515-12E5-734C-79D61482910E}"/>
                  </a:ext>
                </a:extLst>
              </p:cNvPr>
              <p:cNvSpPr>
                <a:spLocks/>
              </p:cNvSpPr>
              <p:nvPr/>
            </p:nvSpPr>
            <p:spPr bwMode="auto">
              <a:xfrm>
                <a:off x="1865" y="798"/>
                <a:ext cx="23" cy="2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0" name="Freeform 40">
                <a:extLst>
                  <a:ext uri="{FF2B5EF4-FFF2-40B4-BE49-F238E27FC236}">
                    <a16:creationId xmlns:a16="http://schemas.microsoft.com/office/drawing/2014/main" id="{D37E6696-F247-7966-FFB6-43F733CAFE3B}"/>
                  </a:ext>
                </a:extLst>
              </p:cNvPr>
              <p:cNvSpPr>
                <a:spLocks/>
              </p:cNvSpPr>
              <p:nvPr/>
            </p:nvSpPr>
            <p:spPr bwMode="auto">
              <a:xfrm>
                <a:off x="1899" y="832"/>
                <a:ext cx="23" cy="23"/>
              </a:xfrm>
              <a:custGeom>
                <a:avLst/>
                <a:gdLst>
                  <a:gd name="T0" fmla="*/ 906 w 1101"/>
                  <a:gd name="T1" fmla="*/ 906 h 1102"/>
                  <a:gd name="T2" fmla="*/ 196 w 1101"/>
                  <a:gd name="T3" fmla="*/ 906 h 1102"/>
                  <a:gd name="T4" fmla="*/ 196 w 1101"/>
                  <a:gd name="T5" fmla="*/ 196 h 1102"/>
                  <a:gd name="T6" fmla="*/ 906 w 1101"/>
                  <a:gd name="T7" fmla="*/ 196 h 1102"/>
                  <a:gd name="T8" fmla="*/ 906 w 1101"/>
                  <a:gd name="T9" fmla="*/ 906 h 1102"/>
                </a:gdLst>
                <a:ahLst/>
                <a:cxnLst>
                  <a:cxn ang="0">
                    <a:pos x="T0" y="T1"/>
                  </a:cxn>
                  <a:cxn ang="0">
                    <a:pos x="T2" y="T3"/>
                  </a:cxn>
                  <a:cxn ang="0">
                    <a:pos x="T4" y="T5"/>
                  </a:cxn>
                  <a:cxn ang="0">
                    <a:pos x="T6" y="T7"/>
                  </a:cxn>
                  <a:cxn ang="0">
                    <a:pos x="T8" y="T9"/>
                  </a:cxn>
                </a:cxnLst>
                <a:rect l="0" t="0" r="r" b="b"/>
                <a:pathLst>
                  <a:path w="1101" h="1102">
                    <a:moveTo>
                      <a:pt x="906" y="906"/>
                    </a:moveTo>
                    <a:cubicBezTo>
                      <a:pt x="710" y="1102"/>
                      <a:pt x="392" y="1102"/>
                      <a:pt x="196" y="906"/>
                    </a:cubicBezTo>
                    <a:cubicBezTo>
                      <a:pt x="0" y="710"/>
                      <a:pt x="0" y="392"/>
                      <a:pt x="196" y="196"/>
                    </a:cubicBezTo>
                    <a:cubicBezTo>
                      <a:pt x="392" y="0"/>
                      <a:pt x="710" y="0"/>
                      <a:pt x="906" y="196"/>
                    </a:cubicBezTo>
                    <a:cubicBezTo>
                      <a:pt x="1101" y="392"/>
                      <a:pt x="1101"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1" name="Freeform 41">
                <a:extLst>
                  <a:ext uri="{FF2B5EF4-FFF2-40B4-BE49-F238E27FC236}">
                    <a16:creationId xmlns:a16="http://schemas.microsoft.com/office/drawing/2014/main" id="{5D822E1F-95BC-6994-EE4B-F401A865D038}"/>
                  </a:ext>
                </a:extLst>
              </p:cNvPr>
              <p:cNvSpPr>
                <a:spLocks/>
              </p:cNvSpPr>
              <p:nvPr/>
            </p:nvSpPr>
            <p:spPr bwMode="auto">
              <a:xfrm>
                <a:off x="1933" y="866"/>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10"/>
                      <a:pt x="0" y="392"/>
                      <a:pt x="196" y="196"/>
                    </a:cubicBezTo>
                    <a:cubicBezTo>
                      <a:pt x="392"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2" name="Freeform 42">
                <a:extLst>
                  <a:ext uri="{FF2B5EF4-FFF2-40B4-BE49-F238E27FC236}">
                    <a16:creationId xmlns:a16="http://schemas.microsoft.com/office/drawing/2014/main" id="{24BC9D44-12D8-EF6C-2163-6ABF2274308E}"/>
                  </a:ext>
                </a:extLst>
              </p:cNvPr>
              <p:cNvSpPr>
                <a:spLocks/>
              </p:cNvSpPr>
              <p:nvPr/>
            </p:nvSpPr>
            <p:spPr bwMode="auto">
              <a:xfrm>
                <a:off x="1967" y="900"/>
                <a:ext cx="23" cy="2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3" name="Freeform 43">
                <a:extLst>
                  <a:ext uri="{FF2B5EF4-FFF2-40B4-BE49-F238E27FC236}">
                    <a16:creationId xmlns:a16="http://schemas.microsoft.com/office/drawing/2014/main" id="{B6A57EAE-AE35-9ADF-772B-AA6CFB9B1261}"/>
                  </a:ext>
                </a:extLst>
              </p:cNvPr>
              <p:cNvSpPr>
                <a:spLocks/>
              </p:cNvSpPr>
              <p:nvPr/>
            </p:nvSpPr>
            <p:spPr bwMode="auto">
              <a:xfrm>
                <a:off x="2001" y="934"/>
                <a:ext cx="23" cy="23"/>
              </a:xfrm>
              <a:custGeom>
                <a:avLst/>
                <a:gdLst>
                  <a:gd name="T0" fmla="*/ 906 w 1101"/>
                  <a:gd name="T1" fmla="*/ 906 h 1102"/>
                  <a:gd name="T2" fmla="*/ 196 w 1101"/>
                  <a:gd name="T3" fmla="*/ 906 h 1102"/>
                  <a:gd name="T4" fmla="*/ 196 w 1101"/>
                  <a:gd name="T5" fmla="*/ 196 h 1102"/>
                  <a:gd name="T6" fmla="*/ 906 w 1101"/>
                  <a:gd name="T7" fmla="*/ 196 h 1102"/>
                  <a:gd name="T8" fmla="*/ 906 w 1101"/>
                  <a:gd name="T9" fmla="*/ 906 h 1102"/>
                </a:gdLst>
                <a:ahLst/>
                <a:cxnLst>
                  <a:cxn ang="0">
                    <a:pos x="T0" y="T1"/>
                  </a:cxn>
                  <a:cxn ang="0">
                    <a:pos x="T2" y="T3"/>
                  </a:cxn>
                  <a:cxn ang="0">
                    <a:pos x="T4" y="T5"/>
                  </a:cxn>
                  <a:cxn ang="0">
                    <a:pos x="T6" y="T7"/>
                  </a:cxn>
                  <a:cxn ang="0">
                    <a:pos x="T8" y="T9"/>
                  </a:cxn>
                </a:cxnLst>
                <a:rect l="0" t="0" r="r" b="b"/>
                <a:pathLst>
                  <a:path w="1101" h="1102">
                    <a:moveTo>
                      <a:pt x="906" y="906"/>
                    </a:moveTo>
                    <a:cubicBezTo>
                      <a:pt x="710" y="1102"/>
                      <a:pt x="392" y="1102"/>
                      <a:pt x="196" y="906"/>
                    </a:cubicBezTo>
                    <a:cubicBezTo>
                      <a:pt x="0" y="710"/>
                      <a:pt x="0" y="392"/>
                      <a:pt x="196" y="196"/>
                    </a:cubicBezTo>
                    <a:cubicBezTo>
                      <a:pt x="392" y="0"/>
                      <a:pt x="710" y="0"/>
                      <a:pt x="906" y="196"/>
                    </a:cubicBezTo>
                    <a:cubicBezTo>
                      <a:pt x="1101" y="392"/>
                      <a:pt x="1101"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4" name="Freeform 44">
                <a:extLst>
                  <a:ext uri="{FF2B5EF4-FFF2-40B4-BE49-F238E27FC236}">
                    <a16:creationId xmlns:a16="http://schemas.microsoft.com/office/drawing/2014/main" id="{F82233BD-E457-C23E-6FE0-85E03ABD014F}"/>
                  </a:ext>
                </a:extLst>
              </p:cNvPr>
              <p:cNvSpPr>
                <a:spLocks/>
              </p:cNvSpPr>
              <p:nvPr/>
            </p:nvSpPr>
            <p:spPr bwMode="auto">
              <a:xfrm>
                <a:off x="2035" y="968"/>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10"/>
                      <a:pt x="0" y="392"/>
                      <a:pt x="196" y="196"/>
                    </a:cubicBezTo>
                    <a:cubicBezTo>
                      <a:pt x="392"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5" name="Freeform 45">
                <a:extLst>
                  <a:ext uri="{FF2B5EF4-FFF2-40B4-BE49-F238E27FC236}">
                    <a16:creationId xmlns:a16="http://schemas.microsoft.com/office/drawing/2014/main" id="{4B82122D-3934-05FC-3ACF-6AD385039A43}"/>
                  </a:ext>
                </a:extLst>
              </p:cNvPr>
              <p:cNvSpPr>
                <a:spLocks/>
              </p:cNvSpPr>
              <p:nvPr/>
            </p:nvSpPr>
            <p:spPr bwMode="auto">
              <a:xfrm>
                <a:off x="1361" y="349"/>
                <a:ext cx="23" cy="23"/>
              </a:xfrm>
              <a:custGeom>
                <a:avLst/>
                <a:gdLst>
                  <a:gd name="T0" fmla="*/ 906 w 1102"/>
                  <a:gd name="T1" fmla="*/ 906 h 1101"/>
                  <a:gd name="T2" fmla="*/ 196 w 1102"/>
                  <a:gd name="T3" fmla="*/ 906 h 1101"/>
                  <a:gd name="T4" fmla="*/ 196 w 1102"/>
                  <a:gd name="T5" fmla="*/ 196 h 1101"/>
                  <a:gd name="T6" fmla="*/ 906 w 1102"/>
                  <a:gd name="T7" fmla="*/ 196 h 1101"/>
                  <a:gd name="T8" fmla="*/ 906 w 1102"/>
                  <a:gd name="T9" fmla="*/ 906 h 1101"/>
                </a:gdLst>
                <a:ahLst/>
                <a:cxnLst>
                  <a:cxn ang="0">
                    <a:pos x="T0" y="T1"/>
                  </a:cxn>
                  <a:cxn ang="0">
                    <a:pos x="T2" y="T3"/>
                  </a:cxn>
                  <a:cxn ang="0">
                    <a:pos x="T4" y="T5"/>
                  </a:cxn>
                  <a:cxn ang="0">
                    <a:pos x="T6" y="T7"/>
                  </a:cxn>
                  <a:cxn ang="0">
                    <a:pos x="T8" y="T9"/>
                  </a:cxn>
                </a:cxnLst>
                <a:rect l="0" t="0" r="r" b="b"/>
                <a:pathLst>
                  <a:path w="1102" h="1101">
                    <a:moveTo>
                      <a:pt x="906" y="906"/>
                    </a:moveTo>
                    <a:cubicBezTo>
                      <a:pt x="710" y="1101"/>
                      <a:pt x="392" y="1101"/>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6" name="Freeform 46">
                <a:extLst>
                  <a:ext uri="{FF2B5EF4-FFF2-40B4-BE49-F238E27FC236}">
                    <a16:creationId xmlns:a16="http://schemas.microsoft.com/office/drawing/2014/main" id="{3217C5E5-C4EF-1476-A799-D7214F1CECCA}"/>
                  </a:ext>
                </a:extLst>
              </p:cNvPr>
              <p:cNvSpPr>
                <a:spLocks/>
              </p:cNvSpPr>
              <p:nvPr/>
            </p:nvSpPr>
            <p:spPr bwMode="auto">
              <a:xfrm>
                <a:off x="1395" y="383"/>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7" name="Oval 47">
                <a:extLst>
                  <a:ext uri="{FF2B5EF4-FFF2-40B4-BE49-F238E27FC236}">
                    <a16:creationId xmlns:a16="http://schemas.microsoft.com/office/drawing/2014/main" id="{91289609-88B0-6F6E-B26C-4AC5725D5113}"/>
                  </a:ext>
                </a:extLst>
              </p:cNvPr>
              <p:cNvSpPr>
                <a:spLocks noChangeArrowheads="1"/>
              </p:cNvSpPr>
              <p:nvPr/>
            </p:nvSpPr>
            <p:spPr bwMode="auto">
              <a:xfrm>
                <a:off x="1430" y="418"/>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8" name="Freeform 48">
                <a:extLst>
                  <a:ext uri="{FF2B5EF4-FFF2-40B4-BE49-F238E27FC236}">
                    <a16:creationId xmlns:a16="http://schemas.microsoft.com/office/drawing/2014/main" id="{3FC6DC77-93BE-E8D6-6194-8629B6FFB306}"/>
                  </a:ext>
                </a:extLst>
              </p:cNvPr>
              <p:cNvSpPr>
                <a:spLocks/>
              </p:cNvSpPr>
              <p:nvPr/>
            </p:nvSpPr>
            <p:spPr bwMode="auto">
              <a:xfrm>
                <a:off x="1463" y="451"/>
                <a:ext cx="23" cy="23"/>
              </a:xfrm>
              <a:custGeom>
                <a:avLst/>
                <a:gdLst>
                  <a:gd name="T0" fmla="*/ 906 w 1102"/>
                  <a:gd name="T1" fmla="*/ 906 h 1101"/>
                  <a:gd name="T2" fmla="*/ 196 w 1102"/>
                  <a:gd name="T3" fmla="*/ 906 h 1101"/>
                  <a:gd name="T4" fmla="*/ 196 w 1102"/>
                  <a:gd name="T5" fmla="*/ 196 h 1101"/>
                  <a:gd name="T6" fmla="*/ 906 w 1102"/>
                  <a:gd name="T7" fmla="*/ 196 h 1101"/>
                  <a:gd name="T8" fmla="*/ 906 w 1102"/>
                  <a:gd name="T9" fmla="*/ 906 h 1101"/>
                </a:gdLst>
                <a:ahLst/>
                <a:cxnLst>
                  <a:cxn ang="0">
                    <a:pos x="T0" y="T1"/>
                  </a:cxn>
                  <a:cxn ang="0">
                    <a:pos x="T2" y="T3"/>
                  </a:cxn>
                  <a:cxn ang="0">
                    <a:pos x="T4" y="T5"/>
                  </a:cxn>
                  <a:cxn ang="0">
                    <a:pos x="T6" y="T7"/>
                  </a:cxn>
                  <a:cxn ang="0">
                    <a:pos x="T8" y="T9"/>
                  </a:cxn>
                </a:cxnLst>
                <a:rect l="0" t="0" r="r" b="b"/>
                <a:pathLst>
                  <a:path w="1102" h="1101">
                    <a:moveTo>
                      <a:pt x="906" y="906"/>
                    </a:moveTo>
                    <a:cubicBezTo>
                      <a:pt x="710" y="1101"/>
                      <a:pt x="392" y="1101"/>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9" name="Freeform 49">
                <a:extLst>
                  <a:ext uri="{FF2B5EF4-FFF2-40B4-BE49-F238E27FC236}">
                    <a16:creationId xmlns:a16="http://schemas.microsoft.com/office/drawing/2014/main" id="{181EC4A5-04A3-71CA-13DF-DB70987D43DE}"/>
                  </a:ext>
                </a:extLst>
              </p:cNvPr>
              <p:cNvSpPr>
                <a:spLocks/>
              </p:cNvSpPr>
              <p:nvPr/>
            </p:nvSpPr>
            <p:spPr bwMode="auto">
              <a:xfrm>
                <a:off x="1497" y="486"/>
                <a:ext cx="23" cy="22"/>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0" name="Freeform 50">
                <a:extLst>
                  <a:ext uri="{FF2B5EF4-FFF2-40B4-BE49-F238E27FC236}">
                    <a16:creationId xmlns:a16="http://schemas.microsoft.com/office/drawing/2014/main" id="{52FC89F6-C882-B543-CB30-8C6E7F0C4C1F}"/>
                  </a:ext>
                </a:extLst>
              </p:cNvPr>
              <p:cNvSpPr>
                <a:spLocks/>
              </p:cNvSpPr>
              <p:nvPr/>
            </p:nvSpPr>
            <p:spPr bwMode="auto">
              <a:xfrm>
                <a:off x="1531" y="520"/>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5"/>
                    </a:cubicBezTo>
                    <a:cubicBezTo>
                      <a:pt x="392" y="0"/>
                      <a:pt x="709"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1" name="Oval 51">
                <a:extLst>
                  <a:ext uri="{FF2B5EF4-FFF2-40B4-BE49-F238E27FC236}">
                    <a16:creationId xmlns:a16="http://schemas.microsoft.com/office/drawing/2014/main" id="{849A701D-9A2E-D8D9-0CBD-E8E4554156A0}"/>
                  </a:ext>
                </a:extLst>
              </p:cNvPr>
              <p:cNvSpPr>
                <a:spLocks noChangeArrowheads="1"/>
              </p:cNvSpPr>
              <p:nvPr/>
            </p:nvSpPr>
            <p:spPr bwMode="auto">
              <a:xfrm>
                <a:off x="1566" y="555"/>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2" name="Freeform 52">
                <a:extLst>
                  <a:ext uri="{FF2B5EF4-FFF2-40B4-BE49-F238E27FC236}">
                    <a16:creationId xmlns:a16="http://schemas.microsoft.com/office/drawing/2014/main" id="{9798F68D-7240-BB44-18CC-EFCA71722FF7}"/>
                  </a:ext>
                </a:extLst>
              </p:cNvPr>
              <p:cNvSpPr>
                <a:spLocks/>
              </p:cNvSpPr>
              <p:nvPr/>
            </p:nvSpPr>
            <p:spPr bwMode="auto">
              <a:xfrm>
                <a:off x="1599" y="588"/>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3" name="Freeform 53">
                <a:extLst>
                  <a:ext uri="{FF2B5EF4-FFF2-40B4-BE49-F238E27FC236}">
                    <a16:creationId xmlns:a16="http://schemas.microsoft.com/office/drawing/2014/main" id="{15610DD7-DDCA-3C22-EFA8-0B009FECCDFD}"/>
                  </a:ext>
                </a:extLst>
              </p:cNvPr>
              <p:cNvSpPr>
                <a:spLocks/>
              </p:cNvSpPr>
              <p:nvPr/>
            </p:nvSpPr>
            <p:spPr bwMode="auto">
              <a:xfrm>
                <a:off x="1633" y="622"/>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5"/>
                    </a:cubicBezTo>
                    <a:cubicBezTo>
                      <a:pt x="392" y="0"/>
                      <a:pt x="709"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4" name="Freeform 54">
                <a:extLst>
                  <a:ext uri="{FF2B5EF4-FFF2-40B4-BE49-F238E27FC236}">
                    <a16:creationId xmlns:a16="http://schemas.microsoft.com/office/drawing/2014/main" id="{55822559-52AD-906B-7254-A65D9AA764F4}"/>
                  </a:ext>
                </a:extLst>
              </p:cNvPr>
              <p:cNvSpPr>
                <a:spLocks/>
              </p:cNvSpPr>
              <p:nvPr/>
            </p:nvSpPr>
            <p:spPr bwMode="auto">
              <a:xfrm>
                <a:off x="1667" y="656"/>
                <a:ext cx="23" cy="23"/>
              </a:xfrm>
              <a:custGeom>
                <a:avLst/>
                <a:gdLst>
                  <a:gd name="T0" fmla="*/ 906 w 1102"/>
                  <a:gd name="T1" fmla="*/ 906 h 1101"/>
                  <a:gd name="T2" fmla="*/ 196 w 1102"/>
                  <a:gd name="T3" fmla="*/ 906 h 1101"/>
                  <a:gd name="T4" fmla="*/ 196 w 1102"/>
                  <a:gd name="T5" fmla="*/ 196 h 1101"/>
                  <a:gd name="T6" fmla="*/ 906 w 1102"/>
                  <a:gd name="T7" fmla="*/ 196 h 1101"/>
                  <a:gd name="T8" fmla="*/ 906 w 1102"/>
                  <a:gd name="T9" fmla="*/ 906 h 1101"/>
                </a:gdLst>
                <a:ahLst/>
                <a:cxnLst>
                  <a:cxn ang="0">
                    <a:pos x="T0" y="T1"/>
                  </a:cxn>
                  <a:cxn ang="0">
                    <a:pos x="T2" y="T3"/>
                  </a:cxn>
                  <a:cxn ang="0">
                    <a:pos x="T4" y="T5"/>
                  </a:cxn>
                  <a:cxn ang="0">
                    <a:pos x="T6" y="T7"/>
                  </a:cxn>
                  <a:cxn ang="0">
                    <a:pos x="T8" y="T9"/>
                  </a:cxn>
                </a:cxnLst>
                <a:rect l="0" t="0" r="r" b="b"/>
                <a:pathLst>
                  <a:path w="1102" h="1101">
                    <a:moveTo>
                      <a:pt x="906" y="906"/>
                    </a:moveTo>
                    <a:cubicBezTo>
                      <a:pt x="710" y="1101"/>
                      <a:pt x="392" y="1101"/>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5" name="Freeform 55">
                <a:extLst>
                  <a:ext uri="{FF2B5EF4-FFF2-40B4-BE49-F238E27FC236}">
                    <a16:creationId xmlns:a16="http://schemas.microsoft.com/office/drawing/2014/main" id="{06960C31-5105-0821-C55D-C1529EC8F7A6}"/>
                  </a:ext>
                </a:extLst>
              </p:cNvPr>
              <p:cNvSpPr>
                <a:spLocks/>
              </p:cNvSpPr>
              <p:nvPr/>
            </p:nvSpPr>
            <p:spPr bwMode="auto">
              <a:xfrm>
                <a:off x="1701" y="690"/>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6" name="Freeform 56">
                <a:extLst>
                  <a:ext uri="{FF2B5EF4-FFF2-40B4-BE49-F238E27FC236}">
                    <a16:creationId xmlns:a16="http://schemas.microsoft.com/office/drawing/2014/main" id="{E54DB3DD-637B-0637-4842-90E5FA2B65C0}"/>
                  </a:ext>
                </a:extLst>
              </p:cNvPr>
              <p:cNvSpPr>
                <a:spLocks/>
              </p:cNvSpPr>
              <p:nvPr/>
            </p:nvSpPr>
            <p:spPr bwMode="auto">
              <a:xfrm>
                <a:off x="1735" y="724"/>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5"/>
                    </a:cubicBezTo>
                    <a:cubicBezTo>
                      <a:pt x="392" y="0"/>
                      <a:pt x="709"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7" name="Freeform 57">
                <a:extLst>
                  <a:ext uri="{FF2B5EF4-FFF2-40B4-BE49-F238E27FC236}">
                    <a16:creationId xmlns:a16="http://schemas.microsoft.com/office/drawing/2014/main" id="{C817FA16-27D3-1110-2CEA-94CEDBAB6F72}"/>
                  </a:ext>
                </a:extLst>
              </p:cNvPr>
              <p:cNvSpPr>
                <a:spLocks/>
              </p:cNvSpPr>
              <p:nvPr/>
            </p:nvSpPr>
            <p:spPr bwMode="auto">
              <a:xfrm>
                <a:off x="1769" y="758"/>
                <a:ext cx="23" cy="23"/>
              </a:xfrm>
              <a:custGeom>
                <a:avLst/>
                <a:gdLst>
                  <a:gd name="T0" fmla="*/ 906 w 1102"/>
                  <a:gd name="T1" fmla="*/ 906 h 1101"/>
                  <a:gd name="T2" fmla="*/ 196 w 1102"/>
                  <a:gd name="T3" fmla="*/ 906 h 1101"/>
                  <a:gd name="T4" fmla="*/ 196 w 1102"/>
                  <a:gd name="T5" fmla="*/ 196 h 1101"/>
                  <a:gd name="T6" fmla="*/ 906 w 1102"/>
                  <a:gd name="T7" fmla="*/ 196 h 1101"/>
                  <a:gd name="T8" fmla="*/ 906 w 1102"/>
                  <a:gd name="T9" fmla="*/ 906 h 1101"/>
                </a:gdLst>
                <a:ahLst/>
                <a:cxnLst>
                  <a:cxn ang="0">
                    <a:pos x="T0" y="T1"/>
                  </a:cxn>
                  <a:cxn ang="0">
                    <a:pos x="T2" y="T3"/>
                  </a:cxn>
                  <a:cxn ang="0">
                    <a:pos x="T4" y="T5"/>
                  </a:cxn>
                  <a:cxn ang="0">
                    <a:pos x="T6" y="T7"/>
                  </a:cxn>
                  <a:cxn ang="0">
                    <a:pos x="T8" y="T9"/>
                  </a:cxn>
                </a:cxnLst>
                <a:rect l="0" t="0" r="r" b="b"/>
                <a:pathLst>
                  <a:path w="1102" h="1101">
                    <a:moveTo>
                      <a:pt x="906" y="906"/>
                    </a:moveTo>
                    <a:cubicBezTo>
                      <a:pt x="710" y="1101"/>
                      <a:pt x="392" y="1101"/>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8" name="Freeform 58">
                <a:extLst>
                  <a:ext uri="{FF2B5EF4-FFF2-40B4-BE49-F238E27FC236}">
                    <a16:creationId xmlns:a16="http://schemas.microsoft.com/office/drawing/2014/main" id="{29E9D49A-DBA9-1B89-760E-98BCF70AAB15}"/>
                  </a:ext>
                </a:extLst>
              </p:cNvPr>
              <p:cNvSpPr>
                <a:spLocks/>
              </p:cNvSpPr>
              <p:nvPr/>
            </p:nvSpPr>
            <p:spPr bwMode="auto">
              <a:xfrm>
                <a:off x="1803" y="792"/>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9" name="Freeform 59">
                <a:extLst>
                  <a:ext uri="{FF2B5EF4-FFF2-40B4-BE49-F238E27FC236}">
                    <a16:creationId xmlns:a16="http://schemas.microsoft.com/office/drawing/2014/main" id="{69801057-D0F3-347D-5776-134A71926956}"/>
                  </a:ext>
                </a:extLst>
              </p:cNvPr>
              <p:cNvSpPr>
                <a:spLocks/>
              </p:cNvSpPr>
              <p:nvPr/>
            </p:nvSpPr>
            <p:spPr bwMode="auto">
              <a:xfrm>
                <a:off x="1837" y="826"/>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5"/>
                    </a:cubicBezTo>
                    <a:cubicBezTo>
                      <a:pt x="392" y="0"/>
                      <a:pt x="709"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0" name="Freeform 60">
                <a:extLst>
                  <a:ext uri="{FF2B5EF4-FFF2-40B4-BE49-F238E27FC236}">
                    <a16:creationId xmlns:a16="http://schemas.microsoft.com/office/drawing/2014/main" id="{54CF00C0-409E-BFF2-A3B6-0178F1E9615D}"/>
                  </a:ext>
                </a:extLst>
              </p:cNvPr>
              <p:cNvSpPr>
                <a:spLocks/>
              </p:cNvSpPr>
              <p:nvPr/>
            </p:nvSpPr>
            <p:spPr bwMode="auto">
              <a:xfrm>
                <a:off x="1871" y="860"/>
                <a:ext cx="23" cy="23"/>
              </a:xfrm>
              <a:custGeom>
                <a:avLst/>
                <a:gdLst>
                  <a:gd name="T0" fmla="*/ 906 w 1102"/>
                  <a:gd name="T1" fmla="*/ 906 h 1101"/>
                  <a:gd name="T2" fmla="*/ 196 w 1102"/>
                  <a:gd name="T3" fmla="*/ 906 h 1101"/>
                  <a:gd name="T4" fmla="*/ 196 w 1102"/>
                  <a:gd name="T5" fmla="*/ 196 h 1101"/>
                  <a:gd name="T6" fmla="*/ 906 w 1102"/>
                  <a:gd name="T7" fmla="*/ 196 h 1101"/>
                  <a:gd name="T8" fmla="*/ 906 w 1102"/>
                  <a:gd name="T9" fmla="*/ 906 h 1101"/>
                </a:gdLst>
                <a:ahLst/>
                <a:cxnLst>
                  <a:cxn ang="0">
                    <a:pos x="T0" y="T1"/>
                  </a:cxn>
                  <a:cxn ang="0">
                    <a:pos x="T2" y="T3"/>
                  </a:cxn>
                  <a:cxn ang="0">
                    <a:pos x="T4" y="T5"/>
                  </a:cxn>
                  <a:cxn ang="0">
                    <a:pos x="T6" y="T7"/>
                  </a:cxn>
                  <a:cxn ang="0">
                    <a:pos x="T8" y="T9"/>
                  </a:cxn>
                </a:cxnLst>
                <a:rect l="0" t="0" r="r" b="b"/>
                <a:pathLst>
                  <a:path w="1102" h="1101">
                    <a:moveTo>
                      <a:pt x="906" y="906"/>
                    </a:moveTo>
                    <a:cubicBezTo>
                      <a:pt x="710" y="1101"/>
                      <a:pt x="392" y="1101"/>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1" name="Freeform 61">
                <a:extLst>
                  <a:ext uri="{FF2B5EF4-FFF2-40B4-BE49-F238E27FC236}">
                    <a16:creationId xmlns:a16="http://schemas.microsoft.com/office/drawing/2014/main" id="{3AE5D209-C175-3312-DB16-CB5A117BC275}"/>
                  </a:ext>
                </a:extLst>
              </p:cNvPr>
              <p:cNvSpPr>
                <a:spLocks/>
              </p:cNvSpPr>
              <p:nvPr/>
            </p:nvSpPr>
            <p:spPr bwMode="auto">
              <a:xfrm>
                <a:off x="1905" y="894"/>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2" name="Freeform 62">
                <a:extLst>
                  <a:ext uri="{FF2B5EF4-FFF2-40B4-BE49-F238E27FC236}">
                    <a16:creationId xmlns:a16="http://schemas.microsoft.com/office/drawing/2014/main" id="{7B55CE05-C84A-7092-56AE-D53D3516F96C}"/>
                  </a:ext>
                </a:extLst>
              </p:cNvPr>
              <p:cNvSpPr>
                <a:spLocks/>
              </p:cNvSpPr>
              <p:nvPr/>
            </p:nvSpPr>
            <p:spPr bwMode="auto">
              <a:xfrm>
                <a:off x="1939" y="928"/>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5"/>
                    </a:cubicBezTo>
                    <a:cubicBezTo>
                      <a:pt x="392" y="0"/>
                      <a:pt x="709"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3" name="Freeform 63">
                <a:extLst>
                  <a:ext uri="{FF2B5EF4-FFF2-40B4-BE49-F238E27FC236}">
                    <a16:creationId xmlns:a16="http://schemas.microsoft.com/office/drawing/2014/main" id="{F137A6EE-CB70-9DEF-BBBE-5920AEBE2990}"/>
                  </a:ext>
                </a:extLst>
              </p:cNvPr>
              <p:cNvSpPr>
                <a:spLocks/>
              </p:cNvSpPr>
              <p:nvPr/>
            </p:nvSpPr>
            <p:spPr bwMode="auto">
              <a:xfrm>
                <a:off x="1973" y="962"/>
                <a:ext cx="23" cy="23"/>
              </a:xfrm>
              <a:custGeom>
                <a:avLst/>
                <a:gdLst>
                  <a:gd name="T0" fmla="*/ 906 w 1102"/>
                  <a:gd name="T1" fmla="*/ 906 h 1101"/>
                  <a:gd name="T2" fmla="*/ 196 w 1102"/>
                  <a:gd name="T3" fmla="*/ 906 h 1101"/>
                  <a:gd name="T4" fmla="*/ 196 w 1102"/>
                  <a:gd name="T5" fmla="*/ 196 h 1101"/>
                  <a:gd name="T6" fmla="*/ 906 w 1102"/>
                  <a:gd name="T7" fmla="*/ 196 h 1101"/>
                  <a:gd name="T8" fmla="*/ 906 w 1102"/>
                  <a:gd name="T9" fmla="*/ 906 h 1101"/>
                </a:gdLst>
                <a:ahLst/>
                <a:cxnLst>
                  <a:cxn ang="0">
                    <a:pos x="T0" y="T1"/>
                  </a:cxn>
                  <a:cxn ang="0">
                    <a:pos x="T2" y="T3"/>
                  </a:cxn>
                  <a:cxn ang="0">
                    <a:pos x="T4" y="T5"/>
                  </a:cxn>
                  <a:cxn ang="0">
                    <a:pos x="T6" y="T7"/>
                  </a:cxn>
                  <a:cxn ang="0">
                    <a:pos x="T8" y="T9"/>
                  </a:cxn>
                </a:cxnLst>
                <a:rect l="0" t="0" r="r" b="b"/>
                <a:pathLst>
                  <a:path w="1102" h="1101">
                    <a:moveTo>
                      <a:pt x="906" y="906"/>
                    </a:moveTo>
                    <a:cubicBezTo>
                      <a:pt x="710" y="1101"/>
                      <a:pt x="392" y="1101"/>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4" name="Freeform 64">
                <a:extLst>
                  <a:ext uri="{FF2B5EF4-FFF2-40B4-BE49-F238E27FC236}">
                    <a16:creationId xmlns:a16="http://schemas.microsoft.com/office/drawing/2014/main" id="{F2AB86C8-18C8-D083-25C0-499E197662E0}"/>
                  </a:ext>
                </a:extLst>
              </p:cNvPr>
              <p:cNvSpPr>
                <a:spLocks/>
              </p:cNvSpPr>
              <p:nvPr/>
            </p:nvSpPr>
            <p:spPr bwMode="auto">
              <a:xfrm>
                <a:off x="2007" y="996"/>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5" name="Freeform 65">
                <a:extLst>
                  <a:ext uri="{FF2B5EF4-FFF2-40B4-BE49-F238E27FC236}">
                    <a16:creationId xmlns:a16="http://schemas.microsoft.com/office/drawing/2014/main" id="{3283399D-0FBF-5E65-692A-6DD26852CEAA}"/>
                  </a:ext>
                </a:extLst>
              </p:cNvPr>
              <p:cNvSpPr>
                <a:spLocks/>
              </p:cNvSpPr>
              <p:nvPr/>
            </p:nvSpPr>
            <p:spPr bwMode="auto">
              <a:xfrm>
                <a:off x="1333" y="377"/>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6" name="Freeform 66">
                <a:extLst>
                  <a:ext uri="{FF2B5EF4-FFF2-40B4-BE49-F238E27FC236}">
                    <a16:creationId xmlns:a16="http://schemas.microsoft.com/office/drawing/2014/main" id="{28429C41-A73D-A5D0-0380-2FFA1B46763A}"/>
                  </a:ext>
                </a:extLst>
              </p:cNvPr>
              <p:cNvSpPr>
                <a:spLocks/>
              </p:cNvSpPr>
              <p:nvPr/>
            </p:nvSpPr>
            <p:spPr bwMode="auto">
              <a:xfrm>
                <a:off x="1367" y="411"/>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7" name="Freeform 67">
                <a:extLst>
                  <a:ext uri="{FF2B5EF4-FFF2-40B4-BE49-F238E27FC236}">
                    <a16:creationId xmlns:a16="http://schemas.microsoft.com/office/drawing/2014/main" id="{91ADF76F-13B8-DD93-FD59-CE02ED86A0C7}"/>
                  </a:ext>
                </a:extLst>
              </p:cNvPr>
              <p:cNvSpPr>
                <a:spLocks/>
              </p:cNvSpPr>
              <p:nvPr/>
            </p:nvSpPr>
            <p:spPr bwMode="auto">
              <a:xfrm>
                <a:off x="1401" y="445"/>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8" name="Freeform 68">
                <a:extLst>
                  <a:ext uri="{FF2B5EF4-FFF2-40B4-BE49-F238E27FC236}">
                    <a16:creationId xmlns:a16="http://schemas.microsoft.com/office/drawing/2014/main" id="{F0F41298-D52E-3E02-6F88-025CADD79551}"/>
                  </a:ext>
                </a:extLst>
              </p:cNvPr>
              <p:cNvSpPr>
                <a:spLocks/>
              </p:cNvSpPr>
              <p:nvPr/>
            </p:nvSpPr>
            <p:spPr bwMode="auto">
              <a:xfrm>
                <a:off x="1435" y="479"/>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9" name="Freeform 69">
                <a:extLst>
                  <a:ext uri="{FF2B5EF4-FFF2-40B4-BE49-F238E27FC236}">
                    <a16:creationId xmlns:a16="http://schemas.microsoft.com/office/drawing/2014/main" id="{1EED447C-EC62-7F84-B30E-4CDF313D09EB}"/>
                  </a:ext>
                </a:extLst>
              </p:cNvPr>
              <p:cNvSpPr>
                <a:spLocks/>
              </p:cNvSpPr>
              <p:nvPr/>
            </p:nvSpPr>
            <p:spPr bwMode="auto">
              <a:xfrm>
                <a:off x="1469" y="513"/>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0" name="Freeform 70">
                <a:extLst>
                  <a:ext uri="{FF2B5EF4-FFF2-40B4-BE49-F238E27FC236}">
                    <a16:creationId xmlns:a16="http://schemas.microsoft.com/office/drawing/2014/main" id="{B93475B9-2F32-3B9B-F0AF-4953713428C5}"/>
                  </a:ext>
                </a:extLst>
              </p:cNvPr>
              <p:cNvSpPr>
                <a:spLocks/>
              </p:cNvSpPr>
              <p:nvPr/>
            </p:nvSpPr>
            <p:spPr bwMode="auto">
              <a:xfrm>
                <a:off x="1503" y="547"/>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1" name="Freeform 71">
                <a:extLst>
                  <a:ext uri="{FF2B5EF4-FFF2-40B4-BE49-F238E27FC236}">
                    <a16:creationId xmlns:a16="http://schemas.microsoft.com/office/drawing/2014/main" id="{7BBE4AC6-084C-1133-ADEC-A795A21A1376}"/>
                  </a:ext>
                </a:extLst>
              </p:cNvPr>
              <p:cNvSpPr>
                <a:spLocks/>
              </p:cNvSpPr>
              <p:nvPr/>
            </p:nvSpPr>
            <p:spPr bwMode="auto">
              <a:xfrm>
                <a:off x="1537" y="581"/>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2" name="Freeform 72">
                <a:extLst>
                  <a:ext uri="{FF2B5EF4-FFF2-40B4-BE49-F238E27FC236}">
                    <a16:creationId xmlns:a16="http://schemas.microsoft.com/office/drawing/2014/main" id="{D0E02C24-EA0A-20E2-CBCE-7DD37613A7B0}"/>
                  </a:ext>
                </a:extLst>
              </p:cNvPr>
              <p:cNvSpPr>
                <a:spLocks/>
              </p:cNvSpPr>
              <p:nvPr/>
            </p:nvSpPr>
            <p:spPr bwMode="auto">
              <a:xfrm>
                <a:off x="1571" y="615"/>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3" name="Freeform 73">
                <a:extLst>
                  <a:ext uri="{FF2B5EF4-FFF2-40B4-BE49-F238E27FC236}">
                    <a16:creationId xmlns:a16="http://schemas.microsoft.com/office/drawing/2014/main" id="{7B93561E-5772-4823-71EF-6A98C7069EC7}"/>
                  </a:ext>
                </a:extLst>
              </p:cNvPr>
              <p:cNvSpPr>
                <a:spLocks/>
              </p:cNvSpPr>
              <p:nvPr/>
            </p:nvSpPr>
            <p:spPr bwMode="auto">
              <a:xfrm>
                <a:off x="1605" y="649"/>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4" name="Freeform 74">
                <a:extLst>
                  <a:ext uri="{FF2B5EF4-FFF2-40B4-BE49-F238E27FC236}">
                    <a16:creationId xmlns:a16="http://schemas.microsoft.com/office/drawing/2014/main" id="{98DC8CFE-42DB-BDCF-E72F-65712228EDEE}"/>
                  </a:ext>
                </a:extLst>
              </p:cNvPr>
              <p:cNvSpPr>
                <a:spLocks/>
              </p:cNvSpPr>
              <p:nvPr/>
            </p:nvSpPr>
            <p:spPr bwMode="auto">
              <a:xfrm>
                <a:off x="1639" y="684"/>
                <a:ext cx="23" cy="22"/>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5" name="Freeform 75">
                <a:extLst>
                  <a:ext uri="{FF2B5EF4-FFF2-40B4-BE49-F238E27FC236}">
                    <a16:creationId xmlns:a16="http://schemas.microsoft.com/office/drawing/2014/main" id="{D975F4D2-4D89-93F4-F9E2-7351FEDDC70E}"/>
                  </a:ext>
                </a:extLst>
              </p:cNvPr>
              <p:cNvSpPr>
                <a:spLocks/>
              </p:cNvSpPr>
              <p:nvPr/>
            </p:nvSpPr>
            <p:spPr bwMode="auto">
              <a:xfrm>
                <a:off x="1673" y="718"/>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6" name="Freeform 76">
                <a:extLst>
                  <a:ext uri="{FF2B5EF4-FFF2-40B4-BE49-F238E27FC236}">
                    <a16:creationId xmlns:a16="http://schemas.microsoft.com/office/drawing/2014/main" id="{A1EB9A5E-F56B-FD2F-354A-2A7D04C4660A}"/>
                  </a:ext>
                </a:extLst>
              </p:cNvPr>
              <p:cNvSpPr>
                <a:spLocks/>
              </p:cNvSpPr>
              <p:nvPr/>
            </p:nvSpPr>
            <p:spPr bwMode="auto">
              <a:xfrm>
                <a:off x="1707" y="752"/>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7" name="Freeform 77">
                <a:extLst>
                  <a:ext uri="{FF2B5EF4-FFF2-40B4-BE49-F238E27FC236}">
                    <a16:creationId xmlns:a16="http://schemas.microsoft.com/office/drawing/2014/main" id="{C8DE69D6-6275-C7B6-EB1F-C8B94FF9CF65}"/>
                  </a:ext>
                </a:extLst>
              </p:cNvPr>
              <p:cNvSpPr>
                <a:spLocks/>
              </p:cNvSpPr>
              <p:nvPr/>
            </p:nvSpPr>
            <p:spPr bwMode="auto">
              <a:xfrm>
                <a:off x="1741" y="786"/>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8" name="Freeform 78">
                <a:extLst>
                  <a:ext uri="{FF2B5EF4-FFF2-40B4-BE49-F238E27FC236}">
                    <a16:creationId xmlns:a16="http://schemas.microsoft.com/office/drawing/2014/main" id="{9FCB94E6-9106-A93E-1139-2A7633B14E6C}"/>
                  </a:ext>
                </a:extLst>
              </p:cNvPr>
              <p:cNvSpPr>
                <a:spLocks/>
              </p:cNvSpPr>
              <p:nvPr/>
            </p:nvSpPr>
            <p:spPr bwMode="auto">
              <a:xfrm>
                <a:off x="1775" y="820"/>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9" name="Freeform 79">
                <a:extLst>
                  <a:ext uri="{FF2B5EF4-FFF2-40B4-BE49-F238E27FC236}">
                    <a16:creationId xmlns:a16="http://schemas.microsoft.com/office/drawing/2014/main" id="{C8B59E8D-1D32-51EF-6745-640CAECBF8F1}"/>
                  </a:ext>
                </a:extLst>
              </p:cNvPr>
              <p:cNvSpPr>
                <a:spLocks/>
              </p:cNvSpPr>
              <p:nvPr/>
            </p:nvSpPr>
            <p:spPr bwMode="auto">
              <a:xfrm>
                <a:off x="1809" y="854"/>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0" name="Freeform 80">
                <a:extLst>
                  <a:ext uri="{FF2B5EF4-FFF2-40B4-BE49-F238E27FC236}">
                    <a16:creationId xmlns:a16="http://schemas.microsoft.com/office/drawing/2014/main" id="{3CD6C3AF-B051-2A67-5EC1-BBFB6BB4255C}"/>
                  </a:ext>
                </a:extLst>
              </p:cNvPr>
              <p:cNvSpPr>
                <a:spLocks/>
              </p:cNvSpPr>
              <p:nvPr/>
            </p:nvSpPr>
            <p:spPr bwMode="auto">
              <a:xfrm>
                <a:off x="1844" y="888"/>
                <a:ext cx="22"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1" name="Freeform 81">
                <a:extLst>
                  <a:ext uri="{FF2B5EF4-FFF2-40B4-BE49-F238E27FC236}">
                    <a16:creationId xmlns:a16="http://schemas.microsoft.com/office/drawing/2014/main" id="{EE803497-E4BE-53D9-CDA7-D18D98A5BBC4}"/>
                  </a:ext>
                </a:extLst>
              </p:cNvPr>
              <p:cNvSpPr>
                <a:spLocks/>
              </p:cNvSpPr>
              <p:nvPr/>
            </p:nvSpPr>
            <p:spPr bwMode="auto">
              <a:xfrm>
                <a:off x="1878" y="922"/>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2" name="Freeform 82">
                <a:extLst>
                  <a:ext uri="{FF2B5EF4-FFF2-40B4-BE49-F238E27FC236}">
                    <a16:creationId xmlns:a16="http://schemas.microsoft.com/office/drawing/2014/main" id="{741CC4FA-43E0-EA91-25F8-6A99A314FF51}"/>
                  </a:ext>
                </a:extLst>
              </p:cNvPr>
              <p:cNvSpPr>
                <a:spLocks/>
              </p:cNvSpPr>
              <p:nvPr/>
            </p:nvSpPr>
            <p:spPr bwMode="auto">
              <a:xfrm>
                <a:off x="1912" y="956"/>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3" name="Freeform 83">
                <a:extLst>
                  <a:ext uri="{FF2B5EF4-FFF2-40B4-BE49-F238E27FC236}">
                    <a16:creationId xmlns:a16="http://schemas.microsoft.com/office/drawing/2014/main" id="{7BB7607C-B589-6FD1-FE24-224B42B71A07}"/>
                  </a:ext>
                </a:extLst>
              </p:cNvPr>
              <p:cNvSpPr>
                <a:spLocks/>
              </p:cNvSpPr>
              <p:nvPr/>
            </p:nvSpPr>
            <p:spPr bwMode="auto">
              <a:xfrm>
                <a:off x="1946" y="990"/>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4" name="Freeform 84">
                <a:extLst>
                  <a:ext uri="{FF2B5EF4-FFF2-40B4-BE49-F238E27FC236}">
                    <a16:creationId xmlns:a16="http://schemas.microsoft.com/office/drawing/2014/main" id="{B3D03997-9228-7CC1-F819-F426323D331C}"/>
                  </a:ext>
                </a:extLst>
              </p:cNvPr>
              <p:cNvSpPr>
                <a:spLocks/>
              </p:cNvSpPr>
              <p:nvPr/>
            </p:nvSpPr>
            <p:spPr bwMode="auto">
              <a:xfrm>
                <a:off x="1980" y="1024"/>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5" name="Freeform 85">
                <a:extLst>
                  <a:ext uri="{FF2B5EF4-FFF2-40B4-BE49-F238E27FC236}">
                    <a16:creationId xmlns:a16="http://schemas.microsoft.com/office/drawing/2014/main" id="{A13EE0D3-FF03-2CE4-C7B4-BAD860FA1847}"/>
                  </a:ext>
                </a:extLst>
              </p:cNvPr>
              <p:cNvSpPr>
                <a:spLocks/>
              </p:cNvSpPr>
              <p:nvPr/>
            </p:nvSpPr>
            <p:spPr bwMode="auto">
              <a:xfrm>
                <a:off x="1305" y="405"/>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6" name="Freeform 86">
                <a:extLst>
                  <a:ext uri="{FF2B5EF4-FFF2-40B4-BE49-F238E27FC236}">
                    <a16:creationId xmlns:a16="http://schemas.microsoft.com/office/drawing/2014/main" id="{65875AE0-2256-7FE7-EFFD-43A11007629F}"/>
                  </a:ext>
                </a:extLst>
              </p:cNvPr>
              <p:cNvSpPr>
                <a:spLocks/>
              </p:cNvSpPr>
              <p:nvPr/>
            </p:nvSpPr>
            <p:spPr bwMode="auto">
              <a:xfrm>
                <a:off x="1339" y="439"/>
                <a:ext cx="23" cy="23"/>
              </a:xfrm>
              <a:custGeom>
                <a:avLst/>
                <a:gdLst>
                  <a:gd name="T0" fmla="*/ 905 w 1101"/>
                  <a:gd name="T1" fmla="*/ 906 h 1102"/>
                  <a:gd name="T2" fmla="*/ 195 w 1101"/>
                  <a:gd name="T3" fmla="*/ 906 h 1102"/>
                  <a:gd name="T4" fmla="*/ 195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5" y="906"/>
                    </a:cubicBezTo>
                    <a:cubicBezTo>
                      <a:pt x="0" y="710"/>
                      <a:pt x="0" y="392"/>
                      <a:pt x="195"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7" name="Freeform 87">
                <a:extLst>
                  <a:ext uri="{FF2B5EF4-FFF2-40B4-BE49-F238E27FC236}">
                    <a16:creationId xmlns:a16="http://schemas.microsoft.com/office/drawing/2014/main" id="{DDB2B306-C587-34DC-1FB5-B311BC0AED9C}"/>
                  </a:ext>
                </a:extLst>
              </p:cNvPr>
              <p:cNvSpPr>
                <a:spLocks/>
              </p:cNvSpPr>
              <p:nvPr/>
            </p:nvSpPr>
            <p:spPr bwMode="auto">
              <a:xfrm>
                <a:off x="1373" y="473"/>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10"/>
                      <a:pt x="0" y="392"/>
                      <a:pt x="196" y="196"/>
                    </a:cubicBezTo>
                    <a:cubicBezTo>
                      <a:pt x="392" y="0"/>
                      <a:pt x="710" y="0"/>
                      <a:pt x="906" y="196"/>
                    </a:cubicBezTo>
                    <a:cubicBezTo>
                      <a:pt x="1101" y="392"/>
                      <a:pt x="1101" y="710"/>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8" name="Freeform 88">
                <a:extLst>
                  <a:ext uri="{FF2B5EF4-FFF2-40B4-BE49-F238E27FC236}">
                    <a16:creationId xmlns:a16="http://schemas.microsoft.com/office/drawing/2014/main" id="{91AB5188-7595-C576-2B47-EE1E3126CD78}"/>
                  </a:ext>
                </a:extLst>
              </p:cNvPr>
              <p:cNvSpPr>
                <a:spLocks/>
              </p:cNvSpPr>
              <p:nvPr/>
            </p:nvSpPr>
            <p:spPr bwMode="auto">
              <a:xfrm>
                <a:off x="1407" y="507"/>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9" name="Freeform 89">
                <a:extLst>
                  <a:ext uri="{FF2B5EF4-FFF2-40B4-BE49-F238E27FC236}">
                    <a16:creationId xmlns:a16="http://schemas.microsoft.com/office/drawing/2014/main" id="{A2F57FED-4B00-716E-D56C-921D84B84313}"/>
                  </a:ext>
                </a:extLst>
              </p:cNvPr>
              <p:cNvSpPr>
                <a:spLocks/>
              </p:cNvSpPr>
              <p:nvPr/>
            </p:nvSpPr>
            <p:spPr bwMode="auto">
              <a:xfrm>
                <a:off x="1441" y="541"/>
                <a:ext cx="23" cy="23"/>
              </a:xfrm>
              <a:custGeom>
                <a:avLst/>
                <a:gdLst>
                  <a:gd name="T0" fmla="*/ 905 w 1101"/>
                  <a:gd name="T1" fmla="*/ 906 h 1102"/>
                  <a:gd name="T2" fmla="*/ 195 w 1101"/>
                  <a:gd name="T3" fmla="*/ 906 h 1102"/>
                  <a:gd name="T4" fmla="*/ 195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5" y="906"/>
                    </a:cubicBezTo>
                    <a:cubicBezTo>
                      <a:pt x="0" y="710"/>
                      <a:pt x="0" y="392"/>
                      <a:pt x="195"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0" name="Freeform 90">
                <a:extLst>
                  <a:ext uri="{FF2B5EF4-FFF2-40B4-BE49-F238E27FC236}">
                    <a16:creationId xmlns:a16="http://schemas.microsoft.com/office/drawing/2014/main" id="{E8F64724-6811-E743-5EC2-F0E0781E1800}"/>
                  </a:ext>
                </a:extLst>
              </p:cNvPr>
              <p:cNvSpPr>
                <a:spLocks/>
              </p:cNvSpPr>
              <p:nvPr/>
            </p:nvSpPr>
            <p:spPr bwMode="auto">
              <a:xfrm>
                <a:off x="1475" y="575"/>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10"/>
                      <a:pt x="0" y="392"/>
                      <a:pt x="196" y="196"/>
                    </a:cubicBezTo>
                    <a:cubicBezTo>
                      <a:pt x="392" y="0"/>
                      <a:pt x="710" y="0"/>
                      <a:pt x="906" y="196"/>
                    </a:cubicBezTo>
                    <a:cubicBezTo>
                      <a:pt x="1101" y="392"/>
                      <a:pt x="1101" y="710"/>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1" name="Freeform 91">
                <a:extLst>
                  <a:ext uri="{FF2B5EF4-FFF2-40B4-BE49-F238E27FC236}">
                    <a16:creationId xmlns:a16="http://schemas.microsoft.com/office/drawing/2014/main" id="{1445EBA3-A8F3-4199-5321-AE2FB0623132}"/>
                  </a:ext>
                </a:extLst>
              </p:cNvPr>
              <p:cNvSpPr>
                <a:spLocks/>
              </p:cNvSpPr>
              <p:nvPr/>
            </p:nvSpPr>
            <p:spPr bwMode="auto">
              <a:xfrm>
                <a:off x="1509" y="609"/>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2" name="Freeform 92">
                <a:extLst>
                  <a:ext uri="{FF2B5EF4-FFF2-40B4-BE49-F238E27FC236}">
                    <a16:creationId xmlns:a16="http://schemas.microsoft.com/office/drawing/2014/main" id="{9358FE9A-0F54-44C8-2A04-382DC91A0DC6}"/>
                  </a:ext>
                </a:extLst>
              </p:cNvPr>
              <p:cNvSpPr>
                <a:spLocks/>
              </p:cNvSpPr>
              <p:nvPr/>
            </p:nvSpPr>
            <p:spPr bwMode="auto">
              <a:xfrm>
                <a:off x="1543" y="643"/>
                <a:ext cx="23" cy="23"/>
              </a:xfrm>
              <a:custGeom>
                <a:avLst/>
                <a:gdLst>
                  <a:gd name="T0" fmla="*/ 905 w 1101"/>
                  <a:gd name="T1" fmla="*/ 906 h 1102"/>
                  <a:gd name="T2" fmla="*/ 195 w 1101"/>
                  <a:gd name="T3" fmla="*/ 906 h 1102"/>
                  <a:gd name="T4" fmla="*/ 195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5" y="906"/>
                    </a:cubicBezTo>
                    <a:cubicBezTo>
                      <a:pt x="0" y="710"/>
                      <a:pt x="0" y="392"/>
                      <a:pt x="195"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3" name="Freeform 93">
                <a:extLst>
                  <a:ext uri="{FF2B5EF4-FFF2-40B4-BE49-F238E27FC236}">
                    <a16:creationId xmlns:a16="http://schemas.microsoft.com/office/drawing/2014/main" id="{60967979-C82E-E08B-6C24-7FFD921F4158}"/>
                  </a:ext>
                </a:extLst>
              </p:cNvPr>
              <p:cNvSpPr>
                <a:spLocks/>
              </p:cNvSpPr>
              <p:nvPr/>
            </p:nvSpPr>
            <p:spPr bwMode="auto">
              <a:xfrm>
                <a:off x="1577" y="677"/>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10"/>
                      <a:pt x="0" y="392"/>
                      <a:pt x="196" y="196"/>
                    </a:cubicBezTo>
                    <a:cubicBezTo>
                      <a:pt x="392" y="0"/>
                      <a:pt x="710" y="0"/>
                      <a:pt x="906" y="196"/>
                    </a:cubicBezTo>
                    <a:cubicBezTo>
                      <a:pt x="1101" y="392"/>
                      <a:pt x="1101" y="710"/>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4" name="Freeform 94">
                <a:extLst>
                  <a:ext uri="{FF2B5EF4-FFF2-40B4-BE49-F238E27FC236}">
                    <a16:creationId xmlns:a16="http://schemas.microsoft.com/office/drawing/2014/main" id="{740C8BBA-F822-767C-DBF2-C9D5FCC8EC68}"/>
                  </a:ext>
                </a:extLst>
              </p:cNvPr>
              <p:cNvSpPr>
                <a:spLocks/>
              </p:cNvSpPr>
              <p:nvPr/>
            </p:nvSpPr>
            <p:spPr bwMode="auto">
              <a:xfrm>
                <a:off x="1611" y="711"/>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5" name="Freeform 95">
                <a:extLst>
                  <a:ext uri="{FF2B5EF4-FFF2-40B4-BE49-F238E27FC236}">
                    <a16:creationId xmlns:a16="http://schemas.microsoft.com/office/drawing/2014/main" id="{9F4F726F-E742-F471-2D9D-20CB48A27A3E}"/>
                  </a:ext>
                </a:extLst>
              </p:cNvPr>
              <p:cNvSpPr>
                <a:spLocks/>
              </p:cNvSpPr>
              <p:nvPr/>
            </p:nvSpPr>
            <p:spPr bwMode="auto">
              <a:xfrm>
                <a:off x="1646" y="745"/>
                <a:ext cx="22" cy="23"/>
              </a:xfrm>
              <a:custGeom>
                <a:avLst/>
                <a:gdLst>
                  <a:gd name="T0" fmla="*/ 905 w 1101"/>
                  <a:gd name="T1" fmla="*/ 906 h 1102"/>
                  <a:gd name="T2" fmla="*/ 195 w 1101"/>
                  <a:gd name="T3" fmla="*/ 906 h 1102"/>
                  <a:gd name="T4" fmla="*/ 195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5" y="906"/>
                    </a:cubicBezTo>
                    <a:cubicBezTo>
                      <a:pt x="0" y="710"/>
                      <a:pt x="0" y="392"/>
                      <a:pt x="195"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6" name="Freeform 96">
                <a:extLst>
                  <a:ext uri="{FF2B5EF4-FFF2-40B4-BE49-F238E27FC236}">
                    <a16:creationId xmlns:a16="http://schemas.microsoft.com/office/drawing/2014/main" id="{A6A552ED-FF9F-F2FC-2954-CC0B25307045}"/>
                  </a:ext>
                </a:extLst>
              </p:cNvPr>
              <p:cNvSpPr>
                <a:spLocks/>
              </p:cNvSpPr>
              <p:nvPr/>
            </p:nvSpPr>
            <p:spPr bwMode="auto">
              <a:xfrm>
                <a:off x="1680" y="779"/>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10"/>
                      <a:pt x="0" y="392"/>
                      <a:pt x="196" y="196"/>
                    </a:cubicBezTo>
                    <a:cubicBezTo>
                      <a:pt x="392" y="0"/>
                      <a:pt x="710" y="0"/>
                      <a:pt x="906" y="196"/>
                    </a:cubicBezTo>
                    <a:cubicBezTo>
                      <a:pt x="1101" y="392"/>
                      <a:pt x="1101" y="710"/>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7" name="Oval 97">
                <a:extLst>
                  <a:ext uri="{FF2B5EF4-FFF2-40B4-BE49-F238E27FC236}">
                    <a16:creationId xmlns:a16="http://schemas.microsoft.com/office/drawing/2014/main" id="{F22F91F3-C367-D813-F5C7-1EAFB844D5E5}"/>
                  </a:ext>
                </a:extLst>
              </p:cNvPr>
              <p:cNvSpPr>
                <a:spLocks noChangeArrowheads="1"/>
              </p:cNvSpPr>
              <p:nvPr/>
            </p:nvSpPr>
            <p:spPr bwMode="auto">
              <a:xfrm>
                <a:off x="1715" y="814"/>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8" name="Oval 98">
                <a:extLst>
                  <a:ext uri="{FF2B5EF4-FFF2-40B4-BE49-F238E27FC236}">
                    <a16:creationId xmlns:a16="http://schemas.microsoft.com/office/drawing/2014/main" id="{E2A5C263-74A1-65BA-87C1-945C6EEFBF05}"/>
                  </a:ext>
                </a:extLst>
              </p:cNvPr>
              <p:cNvSpPr>
                <a:spLocks noChangeArrowheads="1"/>
              </p:cNvSpPr>
              <p:nvPr/>
            </p:nvSpPr>
            <p:spPr bwMode="auto">
              <a:xfrm>
                <a:off x="1749" y="848"/>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9" name="Freeform 99">
                <a:extLst>
                  <a:ext uri="{FF2B5EF4-FFF2-40B4-BE49-F238E27FC236}">
                    <a16:creationId xmlns:a16="http://schemas.microsoft.com/office/drawing/2014/main" id="{9E232439-5803-D30E-9B4A-11E5BCBEC1CF}"/>
                  </a:ext>
                </a:extLst>
              </p:cNvPr>
              <p:cNvSpPr>
                <a:spLocks/>
              </p:cNvSpPr>
              <p:nvPr/>
            </p:nvSpPr>
            <p:spPr bwMode="auto">
              <a:xfrm>
                <a:off x="1782" y="882"/>
                <a:ext cx="23" cy="22"/>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10"/>
                      <a:pt x="0" y="392"/>
                      <a:pt x="196" y="196"/>
                    </a:cubicBezTo>
                    <a:cubicBezTo>
                      <a:pt x="392" y="0"/>
                      <a:pt x="710" y="0"/>
                      <a:pt x="906" y="196"/>
                    </a:cubicBezTo>
                    <a:cubicBezTo>
                      <a:pt x="1101" y="392"/>
                      <a:pt x="1101" y="710"/>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0" name="Freeform 100">
                <a:extLst>
                  <a:ext uri="{FF2B5EF4-FFF2-40B4-BE49-F238E27FC236}">
                    <a16:creationId xmlns:a16="http://schemas.microsoft.com/office/drawing/2014/main" id="{DDC2D8F9-A56E-E924-5A84-048111CB5B77}"/>
                  </a:ext>
                </a:extLst>
              </p:cNvPr>
              <p:cNvSpPr>
                <a:spLocks/>
              </p:cNvSpPr>
              <p:nvPr/>
            </p:nvSpPr>
            <p:spPr bwMode="auto">
              <a:xfrm>
                <a:off x="1816" y="916"/>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1" name="Freeform 101">
                <a:extLst>
                  <a:ext uri="{FF2B5EF4-FFF2-40B4-BE49-F238E27FC236}">
                    <a16:creationId xmlns:a16="http://schemas.microsoft.com/office/drawing/2014/main" id="{F67BB6E9-0981-B086-1C48-5F2E8FFB44E7}"/>
                  </a:ext>
                </a:extLst>
              </p:cNvPr>
              <p:cNvSpPr>
                <a:spLocks/>
              </p:cNvSpPr>
              <p:nvPr/>
            </p:nvSpPr>
            <p:spPr bwMode="auto">
              <a:xfrm>
                <a:off x="1850" y="950"/>
                <a:ext cx="23" cy="23"/>
              </a:xfrm>
              <a:custGeom>
                <a:avLst/>
                <a:gdLst>
                  <a:gd name="T0" fmla="*/ 905 w 1101"/>
                  <a:gd name="T1" fmla="*/ 906 h 1102"/>
                  <a:gd name="T2" fmla="*/ 195 w 1101"/>
                  <a:gd name="T3" fmla="*/ 906 h 1102"/>
                  <a:gd name="T4" fmla="*/ 195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5" y="906"/>
                    </a:cubicBezTo>
                    <a:cubicBezTo>
                      <a:pt x="0" y="710"/>
                      <a:pt x="0" y="392"/>
                      <a:pt x="195"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2" name="Freeform 102">
                <a:extLst>
                  <a:ext uri="{FF2B5EF4-FFF2-40B4-BE49-F238E27FC236}">
                    <a16:creationId xmlns:a16="http://schemas.microsoft.com/office/drawing/2014/main" id="{A3296AD7-50AA-5D08-801E-C55EF02EDEE1}"/>
                  </a:ext>
                </a:extLst>
              </p:cNvPr>
              <p:cNvSpPr>
                <a:spLocks/>
              </p:cNvSpPr>
              <p:nvPr/>
            </p:nvSpPr>
            <p:spPr bwMode="auto">
              <a:xfrm>
                <a:off x="1884" y="984"/>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10"/>
                      <a:pt x="0" y="392"/>
                      <a:pt x="196" y="196"/>
                    </a:cubicBezTo>
                    <a:cubicBezTo>
                      <a:pt x="392" y="0"/>
                      <a:pt x="710" y="0"/>
                      <a:pt x="906" y="196"/>
                    </a:cubicBezTo>
                    <a:cubicBezTo>
                      <a:pt x="1101" y="392"/>
                      <a:pt x="1101" y="710"/>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3" name="Freeform 103">
                <a:extLst>
                  <a:ext uri="{FF2B5EF4-FFF2-40B4-BE49-F238E27FC236}">
                    <a16:creationId xmlns:a16="http://schemas.microsoft.com/office/drawing/2014/main" id="{2A5DD321-C3C8-D231-D7F7-F8A5E73AA3C9}"/>
                  </a:ext>
                </a:extLst>
              </p:cNvPr>
              <p:cNvSpPr>
                <a:spLocks/>
              </p:cNvSpPr>
              <p:nvPr/>
            </p:nvSpPr>
            <p:spPr bwMode="auto">
              <a:xfrm>
                <a:off x="1918" y="1018"/>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4" name="Freeform 104">
                <a:extLst>
                  <a:ext uri="{FF2B5EF4-FFF2-40B4-BE49-F238E27FC236}">
                    <a16:creationId xmlns:a16="http://schemas.microsoft.com/office/drawing/2014/main" id="{0B2B17D8-C65C-ACC5-E268-6981860D57F1}"/>
                  </a:ext>
                </a:extLst>
              </p:cNvPr>
              <p:cNvSpPr>
                <a:spLocks/>
              </p:cNvSpPr>
              <p:nvPr/>
            </p:nvSpPr>
            <p:spPr bwMode="auto">
              <a:xfrm>
                <a:off x="1952" y="1052"/>
                <a:ext cx="23" cy="23"/>
              </a:xfrm>
              <a:custGeom>
                <a:avLst/>
                <a:gdLst>
                  <a:gd name="T0" fmla="*/ 905 w 1101"/>
                  <a:gd name="T1" fmla="*/ 906 h 1102"/>
                  <a:gd name="T2" fmla="*/ 195 w 1101"/>
                  <a:gd name="T3" fmla="*/ 906 h 1102"/>
                  <a:gd name="T4" fmla="*/ 195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5" y="906"/>
                    </a:cubicBezTo>
                    <a:cubicBezTo>
                      <a:pt x="0" y="710"/>
                      <a:pt x="0" y="392"/>
                      <a:pt x="195"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5" name="Freeform 105">
                <a:extLst>
                  <a:ext uri="{FF2B5EF4-FFF2-40B4-BE49-F238E27FC236}">
                    <a16:creationId xmlns:a16="http://schemas.microsoft.com/office/drawing/2014/main" id="{D22B05B1-34AD-150D-E08F-7C11D925871C}"/>
                  </a:ext>
                </a:extLst>
              </p:cNvPr>
              <p:cNvSpPr>
                <a:spLocks/>
              </p:cNvSpPr>
              <p:nvPr/>
            </p:nvSpPr>
            <p:spPr bwMode="auto">
              <a:xfrm>
                <a:off x="1277" y="433"/>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1"/>
                      <a:pt x="196" y="195"/>
                    </a:cubicBezTo>
                    <a:cubicBezTo>
                      <a:pt x="392" y="0"/>
                      <a:pt x="710"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6" name="Freeform 106">
                <a:extLst>
                  <a:ext uri="{FF2B5EF4-FFF2-40B4-BE49-F238E27FC236}">
                    <a16:creationId xmlns:a16="http://schemas.microsoft.com/office/drawing/2014/main" id="{7A156830-5FA2-B72E-9870-7A41F483B298}"/>
                  </a:ext>
                </a:extLst>
              </p:cNvPr>
              <p:cNvSpPr>
                <a:spLocks/>
              </p:cNvSpPr>
              <p:nvPr/>
            </p:nvSpPr>
            <p:spPr bwMode="auto">
              <a:xfrm>
                <a:off x="1311" y="467"/>
                <a:ext cx="23" cy="2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7" name="Freeform 107">
                <a:extLst>
                  <a:ext uri="{FF2B5EF4-FFF2-40B4-BE49-F238E27FC236}">
                    <a16:creationId xmlns:a16="http://schemas.microsoft.com/office/drawing/2014/main" id="{A6BDBAB0-B9A3-DC97-AC12-5A195CD4E22A}"/>
                  </a:ext>
                </a:extLst>
              </p:cNvPr>
              <p:cNvSpPr>
                <a:spLocks/>
              </p:cNvSpPr>
              <p:nvPr/>
            </p:nvSpPr>
            <p:spPr bwMode="auto">
              <a:xfrm>
                <a:off x="1345" y="501"/>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8" name="Oval 108">
                <a:extLst>
                  <a:ext uri="{FF2B5EF4-FFF2-40B4-BE49-F238E27FC236}">
                    <a16:creationId xmlns:a16="http://schemas.microsoft.com/office/drawing/2014/main" id="{B4575A31-3E16-89FF-E1FE-A2F2D5B761A5}"/>
                  </a:ext>
                </a:extLst>
              </p:cNvPr>
              <p:cNvSpPr>
                <a:spLocks noChangeArrowheads="1"/>
              </p:cNvSpPr>
              <p:nvPr/>
            </p:nvSpPr>
            <p:spPr bwMode="auto">
              <a:xfrm>
                <a:off x="1380" y="536"/>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9" name="Oval 109">
                <a:extLst>
                  <a:ext uri="{FF2B5EF4-FFF2-40B4-BE49-F238E27FC236}">
                    <a16:creationId xmlns:a16="http://schemas.microsoft.com/office/drawing/2014/main" id="{FFE63A9F-6451-ACA6-B73A-CAF462BC0B22}"/>
                  </a:ext>
                </a:extLst>
              </p:cNvPr>
              <p:cNvSpPr>
                <a:spLocks noChangeArrowheads="1"/>
              </p:cNvSpPr>
              <p:nvPr/>
            </p:nvSpPr>
            <p:spPr bwMode="auto">
              <a:xfrm>
                <a:off x="1415" y="570"/>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0" name="Freeform 110">
                <a:extLst>
                  <a:ext uri="{FF2B5EF4-FFF2-40B4-BE49-F238E27FC236}">
                    <a16:creationId xmlns:a16="http://schemas.microsoft.com/office/drawing/2014/main" id="{D2F131C3-42B1-3270-4B2E-315CD7C32DD1}"/>
                  </a:ext>
                </a:extLst>
              </p:cNvPr>
              <p:cNvSpPr>
                <a:spLocks/>
              </p:cNvSpPr>
              <p:nvPr/>
            </p:nvSpPr>
            <p:spPr bwMode="auto">
              <a:xfrm>
                <a:off x="1448" y="603"/>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1" name="Freeform 111">
                <a:extLst>
                  <a:ext uri="{FF2B5EF4-FFF2-40B4-BE49-F238E27FC236}">
                    <a16:creationId xmlns:a16="http://schemas.microsoft.com/office/drawing/2014/main" id="{B9D799B9-BD4F-7705-6804-484CA02369EA}"/>
                  </a:ext>
                </a:extLst>
              </p:cNvPr>
              <p:cNvSpPr>
                <a:spLocks/>
              </p:cNvSpPr>
              <p:nvPr/>
            </p:nvSpPr>
            <p:spPr bwMode="auto">
              <a:xfrm>
                <a:off x="1482" y="637"/>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1"/>
                      <a:pt x="196" y="196"/>
                    </a:cubicBezTo>
                    <a:cubicBezTo>
                      <a:pt x="392" y="0"/>
                      <a:pt x="710"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2" name="Oval 112">
                <a:extLst>
                  <a:ext uri="{FF2B5EF4-FFF2-40B4-BE49-F238E27FC236}">
                    <a16:creationId xmlns:a16="http://schemas.microsoft.com/office/drawing/2014/main" id="{EE27442A-27CC-BD0B-6447-3A68E7A05BD7}"/>
                  </a:ext>
                </a:extLst>
              </p:cNvPr>
              <p:cNvSpPr>
                <a:spLocks noChangeArrowheads="1"/>
              </p:cNvSpPr>
              <p:nvPr/>
            </p:nvSpPr>
            <p:spPr bwMode="auto">
              <a:xfrm>
                <a:off x="1517" y="672"/>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3" name="Oval 113">
                <a:extLst>
                  <a:ext uri="{FF2B5EF4-FFF2-40B4-BE49-F238E27FC236}">
                    <a16:creationId xmlns:a16="http://schemas.microsoft.com/office/drawing/2014/main" id="{F3704F24-2E1F-163C-E6DE-155D93A7938C}"/>
                  </a:ext>
                </a:extLst>
              </p:cNvPr>
              <p:cNvSpPr>
                <a:spLocks noChangeArrowheads="1"/>
              </p:cNvSpPr>
              <p:nvPr/>
            </p:nvSpPr>
            <p:spPr bwMode="auto">
              <a:xfrm>
                <a:off x="1551" y="706"/>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4" name="Freeform 114">
                <a:extLst>
                  <a:ext uri="{FF2B5EF4-FFF2-40B4-BE49-F238E27FC236}">
                    <a16:creationId xmlns:a16="http://schemas.microsoft.com/office/drawing/2014/main" id="{D0E0B3B0-5150-B689-37C5-F27A5873655B}"/>
                  </a:ext>
                </a:extLst>
              </p:cNvPr>
              <p:cNvSpPr>
                <a:spLocks/>
              </p:cNvSpPr>
              <p:nvPr/>
            </p:nvSpPr>
            <p:spPr bwMode="auto">
              <a:xfrm>
                <a:off x="1584" y="739"/>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1"/>
                      <a:pt x="196" y="195"/>
                    </a:cubicBezTo>
                    <a:cubicBezTo>
                      <a:pt x="392" y="0"/>
                      <a:pt x="710"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5" name="Freeform 115">
                <a:extLst>
                  <a:ext uri="{FF2B5EF4-FFF2-40B4-BE49-F238E27FC236}">
                    <a16:creationId xmlns:a16="http://schemas.microsoft.com/office/drawing/2014/main" id="{27E5C481-7F35-8DBB-5727-BF47D5E7AFD9}"/>
                  </a:ext>
                </a:extLst>
              </p:cNvPr>
              <p:cNvSpPr>
                <a:spLocks/>
              </p:cNvSpPr>
              <p:nvPr/>
            </p:nvSpPr>
            <p:spPr bwMode="auto">
              <a:xfrm>
                <a:off x="1618" y="773"/>
                <a:ext cx="23" cy="2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6" name="Oval 116">
                <a:extLst>
                  <a:ext uri="{FF2B5EF4-FFF2-40B4-BE49-F238E27FC236}">
                    <a16:creationId xmlns:a16="http://schemas.microsoft.com/office/drawing/2014/main" id="{BDF8FE92-1FB4-DE23-55E2-0BFD2AE2D698}"/>
                  </a:ext>
                </a:extLst>
              </p:cNvPr>
              <p:cNvSpPr>
                <a:spLocks noChangeArrowheads="1"/>
              </p:cNvSpPr>
              <p:nvPr/>
            </p:nvSpPr>
            <p:spPr bwMode="auto">
              <a:xfrm>
                <a:off x="1653" y="808"/>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7" name="Oval 117">
                <a:extLst>
                  <a:ext uri="{FF2B5EF4-FFF2-40B4-BE49-F238E27FC236}">
                    <a16:creationId xmlns:a16="http://schemas.microsoft.com/office/drawing/2014/main" id="{6154A4F9-B7DC-23AA-7866-2021B4EA6723}"/>
                  </a:ext>
                </a:extLst>
              </p:cNvPr>
              <p:cNvSpPr>
                <a:spLocks noChangeArrowheads="1"/>
              </p:cNvSpPr>
              <p:nvPr/>
            </p:nvSpPr>
            <p:spPr bwMode="auto">
              <a:xfrm>
                <a:off x="1687" y="842"/>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8" name="Freeform 118">
                <a:extLst>
                  <a:ext uri="{FF2B5EF4-FFF2-40B4-BE49-F238E27FC236}">
                    <a16:creationId xmlns:a16="http://schemas.microsoft.com/office/drawing/2014/main" id="{EE5AA518-BB0B-627E-F2BC-8B34B5582681}"/>
                  </a:ext>
                </a:extLst>
              </p:cNvPr>
              <p:cNvSpPr>
                <a:spLocks/>
              </p:cNvSpPr>
              <p:nvPr/>
            </p:nvSpPr>
            <p:spPr bwMode="auto">
              <a:xfrm>
                <a:off x="1720" y="875"/>
                <a:ext cx="23" cy="2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9" name="Freeform 119">
                <a:extLst>
                  <a:ext uri="{FF2B5EF4-FFF2-40B4-BE49-F238E27FC236}">
                    <a16:creationId xmlns:a16="http://schemas.microsoft.com/office/drawing/2014/main" id="{A9E13471-6766-F938-E714-BFA762291B63}"/>
                  </a:ext>
                </a:extLst>
              </p:cNvPr>
              <p:cNvSpPr>
                <a:spLocks/>
              </p:cNvSpPr>
              <p:nvPr/>
            </p:nvSpPr>
            <p:spPr bwMode="auto">
              <a:xfrm>
                <a:off x="1754" y="909"/>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0" name="Oval 120">
                <a:extLst>
                  <a:ext uri="{FF2B5EF4-FFF2-40B4-BE49-F238E27FC236}">
                    <a16:creationId xmlns:a16="http://schemas.microsoft.com/office/drawing/2014/main" id="{BFD956DC-5F2B-8183-D33B-466B9984B8E5}"/>
                  </a:ext>
                </a:extLst>
              </p:cNvPr>
              <p:cNvSpPr>
                <a:spLocks noChangeArrowheads="1"/>
              </p:cNvSpPr>
              <p:nvPr/>
            </p:nvSpPr>
            <p:spPr bwMode="auto">
              <a:xfrm>
                <a:off x="1789" y="944"/>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1" name="Oval 121">
                <a:extLst>
                  <a:ext uri="{FF2B5EF4-FFF2-40B4-BE49-F238E27FC236}">
                    <a16:creationId xmlns:a16="http://schemas.microsoft.com/office/drawing/2014/main" id="{87E156BB-E2FB-1B13-45C2-11DB91DAD19B}"/>
                  </a:ext>
                </a:extLst>
              </p:cNvPr>
              <p:cNvSpPr>
                <a:spLocks noChangeArrowheads="1"/>
              </p:cNvSpPr>
              <p:nvPr/>
            </p:nvSpPr>
            <p:spPr bwMode="auto">
              <a:xfrm>
                <a:off x="1823" y="978"/>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2" name="Freeform 122">
                <a:extLst>
                  <a:ext uri="{FF2B5EF4-FFF2-40B4-BE49-F238E27FC236}">
                    <a16:creationId xmlns:a16="http://schemas.microsoft.com/office/drawing/2014/main" id="{F1203106-2D57-0044-C738-CE104206F24C}"/>
                  </a:ext>
                </a:extLst>
              </p:cNvPr>
              <p:cNvSpPr>
                <a:spLocks/>
              </p:cNvSpPr>
              <p:nvPr/>
            </p:nvSpPr>
            <p:spPr bwMode="auto">
              <a:xfrm>
                <a:off x="1856" y="1011"/>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3" name="Freeform 123">
                <a:extLst>
                  <a:ext uri="{FF2B5EF4-FFF2-40B4-BE49-F238E27FC236}">
                    <a16:creationId xmlns:a16="http://schemas.microsoft.com/office/drawing/2014/main" id="{E4AE5F98-371F-1668-39B9-72DB43CE74E1}"/>
                  </a:ext>
                </a:extLst>
              </p:cNvPr>
              <p:cNvSpPr>
                <a:spLocks/>
              </p:cNvSpPr>
              <p:nvPr/>
            </p:nvSpPr>
            <p:spPr bwMode="auto">
              <a:xfrm>
                <a:off x="1890" y="1045"/>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1"/>
                      <a:pt x="196" y="196"/>
                    </a:cubicBezTo>
                    <a:cubicBezTo>
                      <a:pt x="392" y="0"/>
                      <a:pt x="710"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4" name="Freeform 124">
                <a:extLst>
                  <a:ext uri="{FF2B5EF4-FFF2-40B4-BE49-F238E27FC236}">
                    <a16:creationId xmlns:a16="http://schemas.microsoft.com/office/drawing/2014/main" id="{BB93E677-96E4-209F-4DE2-119C6E45684E}"/>
                  </a:ext>
                </a:extLst>
              </p:cNvPr>
              <p:cNvSpPr>
                <a:spLocks/>
              </p:cNvSpPr>
              <p:nvPr/>
            </p:nvSpPr>
            <p:spPr bwMode="auto">
              <a:xfrm>
                <a:off x="1924" y="1080"/>
                <a:ext cx="23" cy="22"/>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5" name="Freeform 125">
                <a:extLst>
                  <a:ext uri="{FF2B5EF4-FFF2-40B4-BE49-F238E27FC236}">
                    <a16:creationId xmlns:a16="http://schemas.microsoft.com/office/drawing/2014/main" id="{6DA54AE1-C076-4408-117C-EC8D7FC7FB64}"/>
                  </a:ext>
                </a:extLst>
              </p:cNvPr>
              <p:cNvSpPr>
                <a:spLocks/>
              </p:cNvSpPr>
              <p:nvPr/>
            </p:nvSpPr>
            <p:spPr bwMode="auto">
              <a:xfrm>
                <a:off x="1250" y="460"/>
                <a:ext cx="23" cy="2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6" name="Freeform 126">
                <a:extLst>
                  <a:ext uri="{FF2B5EF4-FFF2-40B4-BE49-F238E27FC236}">
                    <a16:creationId xmlns:a16="http://schemas.microsoft.com/office/drawing/2014/main" id="{8F8F7400-EBCD-AD19-021B-BFE1D5EDF81F}"/>
                  </a:ext>
                </a:extLst>
              </p:cNvPr>
              <p:cNvSpPr>
                <a:spLocks/>
              </p:cNvSpPr>
              <p:nvPr/>
            </p:nvSpPr>
            <p:spPr bwMode="auto">
              <a:xfrm>
                <a:off x="1284" y="494"/>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7" name="Freeform 127">
                <a:extLst>
                  <a:ext uri="{FF2B5EF4-FFF2-40B4-BE49-F238E27FC236}">
                    <a16:creationId xmlns:a16="http://schemas.microsoft.com/office/drawing/2014/main" id="{399A478D-49B4-6248-E769-EA754725CBF1}"/>
                  </a:ext>
                </a:extLst>
              </p:cNvPr>
              <p:cNvSpPr>
                <a:spLocks/>
              </p:cNvSpPr>
              <p:nvPr/>
            </p:nvSpPr>
            <p:spPr bwMode="auto">
              <a:xfrm>
                <a:off x="1318" y="529"/>
                <a:ext cx="23" cy="22"/>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1"/>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8" name="Freeform 128">
                <a:extLst>
                  <a:ext uri="{FF2B5EF4-FFF2-40B4-BE49-F238E27FC236}">
                    <a16:creationId xmlns:a16="http://schemas.microsoft.com/office/drawing/2014/main" id="{16645710-776B-A948-2750-5968874B6947}"/>
                  </a:ext>
                </a:extLst>
              </p:cNvPr>
              <p:cNvSpPr>
                <a:spLocks/>
              </p:cNvSpPr>
              <p:nvPr/>
            </p:nvSpPr>
            <p:spPr bwMode="auto">
              <a:xfrm>
                <a:off x="1352" y="563"/>
                <a:ext cx="23" cy="2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9" name="Freeform 129">
                <a:extLst>
                  <a:ext uri="{FF2B5EF4-FFF2-40B4-BE49-F238E27FC236}">
                    <a16:creationId xmlns:a16="http://schemas.microsoft.com/office/drawing/2014/main" id="{2824D9CD-63C2-6C7E-A9B5-6A0D571CFF14}"/>
                  </a:ext>
                </a:extLst>
              </p:cNvPr>
              <p:cNvSpPr>
                <a:spLocks/>
              </p:cNvSpPr>
              <p:nvPr/>
            </p:nvSpPr>
            <p:spPr bwMode="auto">
              <a:xfrm>
                <a:off x="1386" y="597"/>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0" name="Freeform 130">
                <a:extLst>
                  <a:ext uri="{FF2B5EF4-FFF2-40B4-BE49-F238E27FC236}">
                    <a16:creationId xmlns:a16="http://schemas.microsoft.com/office/drawing/2014/main" id="{8C8398DD-8FFE-96DE-D4C0-403933C37103}"/>
                  </a:ext>
                </a:extLst>
              </p:cNvPr>
              <p:cNvSpPr>
                <a:spLocks/>
              </p:cNvSpPr>
              <p:nvPr/>
            </p:nvSpPr>
            <p:spPr bwMode="auto">
              <a:xfrm>
                <a:off x="1420" y="631"/>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1"/>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1" name="Freeform 131">
                <a:extLst>
                  <a:ext uri="{FF2B5EF4-FFF2-40B4-BE49-F238E27FC236}">
                    <a16:creationId xmlns:a16="http://schemas.microsoft.com/office/drawing/2014/main" id="{083E4A66-EEA9-13BB-30A1-5EE6F7F1934E}"/>
                  </a:ext>
                </a:extLst>
              </p:cNvPr>
              <p:cNvSpPr>
                <a:spLocks/>
              </p:cNvSpPr>
              <p:nvPr/>
            </p:nvSpPr>
            <p:spPr bwMode="auto">
              <a:xfrm>
                <a:off x="1454" y="665"/>
                <a:ext cx="23" cy="2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2" name="Oval 132">
                <a:extLst>
                  <a:ext uri="{FF2B5EF4-FFF2-40B4-BE49-F238E27FC236}">
                    <a16:creationId xmlns:a16="http://schemas.microsoft.com/office/drawing/2014/main" id="{9940A060-9666-F871-2950-9A043E34C348}"/>
                  </a:ext>
                </a:extLst>
              </p:cNvPr>
              <p:cNvSpPr>
                <a:spLocks noChangeArrowheads="1"/>
              </p:cNvSpPr>
              <p:nvPr/>
            </p:nvSpPr>
            <p:spPr bwMode="auto">
              <a:xfrm>
                <a:off x="1489" y="700"/>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3" name="Oval 133">
                <a:extLst>
                  <a:ext uri="{FF2B5EF4-FFF2-40B4-BE49-F238E27FC236}">
                    <a16:creationId xmlns:a16="http://schemas.microsoft.com/office/drawing/2014/main" id="{AE566579-6028-1014-AAE3-1AD040BDCBE4}"/>
                  </a:ext>
                </a:extLst>
              </p:cNvPr>
              <p:cNvSpPr>
                <a:spLocks noChangeArrowheads="1"/>
              </p:cNvSpPr>
              <p:nvPr/>
            </p:nvSpPr>
            <p:spPr bwMode="auto">
              <a:xfrm>
                <a:off x="1523" y="734"/>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4" name="Freeform 134">
                <a:extLst>
                  <a:ext uri="{FF2B5EF4-FFF2-40B4-BE49-F238E27FC236}">
                    <a16:creationId xmlns:a16="http://schemas.microsoft.com/office/drawing/2014/main" id="{468A9B85-E61C-7449-CC89-383DEE22CC45}"/>
                  </a:ext>
                </a:extLst>
              </p:cNvPr>
              <p:cNvSpPr>
                <a:spLocks/>
              </p:cNvSpPr>
              <p:nvPr/>
            </p:nvSpPr>
            <p:spPr bwMode="auto">
              <a:xfrm>
                <a:off x="1556" y="767"/>
                <a:ext cx="23" cy="2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5" name="Freeform 135">
                <a:extLst>
                  <a:ext uri="{FF2B5EF4-FFF2-40B4-BE49-F238E27FC236}">
                    <a16:creationId xmlns:a16="http://schemas.microsoft.com/office/drawing/2014/main" id="{A325DF5D-7171-0A75-6335-0EB5DD220D10}"/>
                  </a:ext>
                </a:extLst>
              </p:cNvPr>
              <p:cNvSpPr>
                <a:spLocks/>
              </p:cNvSpPr>
              <p:nvPr/>
            </p:nvSpPr>
            <p:spPr bwMode="auto">
              <a:xfrm>
                <a:off x="1590" y="801"/>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6" name="Oval 136">
                <a:extLst>
                  <a:ext uri="{FF2B5EF4-FFF2-40B4-BE49-F238E27FC236}">
                    <a16:creationId xmlns:a16="http://schemas.microsoft.com/office/drawing/2014/main" id="{9B5C6A63-9251-95C8-F01A-97197BFE8B57}"/>
                  </a:ext>
                </a:extLst>
              </p:cNvPr>
              <p:cNvSpPr>
                <a:spLocks noChangeArrowheads="1"/>
              </p:cNvSpPr>
              <p:nvPr/>
            </p:nvSpPr>
            <p:spPr bwMode="auto">
              <a:xfrm>
                <a:off x="1625" y="836"/>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7" name="Oval 137">
                <a:extLst>
                  <a:ext uri="{FF2B5EF4-FFF2-40B4-BE49-F238E27FC236}">
                    <a16:creationId xmlns:a16="http://schemas.microsoft.com/office/drawing/2014/main" id="{8CD67141-17C5-10CF-7C86-9CA930B7B0FB}"/>
                  </a:ext>
                </a:extLst>
              </p:cNvPr>
              <p:cNvSpPr>
                <a:spLocks noChangeArrowheads="1"/>
              </p:cNvSpPr>
              <p:nvPr/>
            </p:nvSpPr>
            <p:spPr bwMode="auto">
              <a:xfrm>
                <a:off x="1659" y="870"/>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8" name="Freeform 138">
                <a:extLst>
                  <a:ext uri="{FF2B5EF4-FFF2-40B4-BE49-F238E27FC236}">
                    <a16:creationId xmlns:a16="http://schemas.microsoft.com/office/drawing/2014/main" id="{759C0F74-558A-E7D6-5FAE-8451F962FFD9}"/>
                  </a:ext>
                </a:extLst>
              </p:cNvPr>
              <p:cNvSpPr>
                <a:spLocks/>
              </p:cNvSpPr>
              <p:nvPr/>
            </p:nvSpPr>
            <p:spPr bwMode="auto">
              <a:xfrm>
                <a:off x="1692" y="903"/>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9" name="Freeform 139">
                <a:extLst>
                  <a:ext uri="{FF2B5EF4-FFF2-40B4-BE49-F238E27FC236}">
                    <a16:creationId xmlns:a16="http://schemas.microsoft.com/office/drawing/2014/main" id="{04DE8B00-9CFD-A6CB-70E3-6940EE9D1CB2}"/>
                  </a:ext>
                </a:extLst>
              </p:cNvPr>
              <p:cNvSpPr>
                <a:spLocks/>
              </p:cNvSpPr>
              <p:nvPr/>
            </p:nvSpPr>
            <p:spPr bwMode="auto">
              <a:xfrm>
                <a:off x="1726" y="937"/>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0" name="Oval 140">
                <a:extLst>
                  <a:ext uri="{FF2B5EF4-FFF2-40B4-BE49-F238E27FC236}">
                    <a16:creationId xmlns:a16="http://schemas.microsoft.com/office/drawing/2014/main" id="{7E60268F-EB25-C60E-30AB-B80BE75AD44D}"/>
                  </a:ext>
                </a:extLst>
              </p:cNvPr>
              <p:cNvSpPr>
                <a:spLocks noChangeArrowheads="1"/>
              </p:cNvSpPr>
              <p:nvPr/>
            </p:nvSpPr>
            <p:spPr bwMode="auto">
              <a:xfrm>
                <a:off x="1761" y="972"/>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1" name="Oval 141">
                <a:extLst>
                  <a:ext uri="{FF2B5EF4-FFF2-40B4-BE49-F238E27FC236}">
                    <a16:creationId xmlns:a16="http://schemas.microsoft.com/office/drawing/2014/main" id="{45F743B5-B9CA-9BA9-E286-154B8019D14E}"/>
                  </a:ext>
                </a:extLst>
              </p:cNvPr>
              <p:cNvSpPr>
                <a:spLocks noChangeArrowheads="1"/>
              </p:cNvSpPr>
              <p:nvPr/>
            </p:nvSpPr>
            <p:spPr bwMode="auto">
              <a:xfrm>
                <a:off x="1795" y="1006"/>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2" name="Freeform 142">
                <a:extLst>
                  <a:ext uri="{FF2B5EF4-FFF2-40B4-BE49-F238E27FC236}">
                    <a16:creationId xmlns:a16="http://schemas.microsoft.com/office/drawing/2014/main" id="{D03FA311-E9FE-8734-CA1F-D42079CCA063}"/>
                  </a:ext>
                </a:extLst>
              </p:cNvPr>
              <p:cNvSpPr>
                <a:spLocks/>
              </p:cNvSpPr>
              <p:nvPr/>
            </p:nvSpPr>
            <p:spPr bwMode="auto">
              <a:xfrm>
                <a:off x="1828" y="1039"/>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3" name="Freeform 143">
                <a:extLst>
                  <a:ext uri="{FF2B5EF4-FFF2-40B4-BE49-F238E27FC236}">
                    <a16:creationId xmlns:a16="http://schemas.microsoft.com/office/drawing/2014/main" id="{2AF3704B-B1FE-125A-CBC8-7CBEACFF9740}"/>
                  </a:ext>
                </a:extLst>
              </p:cNvPr>
              <p:cNvSpPr>
                <a:spLocks/>
              </p:cNvSpPr>
              <p:nvPr/>
            </p:nvSpPr>
            <p:spPr bwMode="auto">
              <a:xfrm>
                <a:off x="1862" y="1073"/>
                <a:ext cx="23" cy="2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4" name="Oval 144">
                <a:extLst>
                  <a:ext uri="{FF2B5EF4-FFF2-40B4-BE49-F238E27FC236}">
                    <a16:creationId xmlns:a16="http://schemas.microsoft.com/office/drawing/2014/main" id="{C457A8EA-6441-32CF-8099-2513D6B42281}"/>
                  </a:ext>
                </a:extLst>
              </p:cNvPr>
              <p:cNvSpPr>
                <a:spLocks noChangeArrowheads="1"/>
              </p:cNvSpPr>
              <p:nvPr/>
            </p:nvSpPr>
            <p:spPr bwMode="auto">
              <a:xfrm>
                <a:off x="1897" y="1108"/>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5" name="Freeform 145">
                <a:extLst>
                  <a:ext uri="{FF2B5EF4-FFF2-40B4-BE49-F238E27FC236}">
                    <a16:creationId xmlns:a16="http://schemas.microsoft.com/office/drawing/2014/main" id="{7AC0980D-D6FB-BCAC-EC88-CB79E4A3B488}"/>
                  </a:ext>
                </a:extLst>
              </p:cNvPr>
              <p:cNvSpPr>
                <a:spLocks/>
              </p:cNvSpPr>
              <p:nvPr/>
            </p:nvSpPr>
            <p:spPr bwMode="auto">
              <a:xfrm>
                <a:off x="1222" y="488"/>
                <a:ext cx="23" cy="2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10"/>
                      <a:pt x="0" y="392"/>
                      <a:pt x="195"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6" name="Freeform 146">
                <a:extLst>
                  <a:ext uri="{FF2B5EF4-FFF2-40B4-BE49-F238E27FC236}">
                    <a16:creationId xmlns:a16="http://schemas.microsoft.com/office/drawing/2014/main" id="{F880DB4A-367F-9A37-ACEB-A4FC35D48778}"/>
                  </a:ext>
                </a:extLst>
              </p:cNvPr>
              <p:cNvSpPr>
                <a:spLocks/>
              </p:cNvSpPr>
              <p:nvPr/>
            </p:nvSpPr>
            <p:spPr bwMode="auto">
              <a:xfrm>
                <a:off x="1256" y="522"/>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2"/>
                      <a:pt x="196" y="196"/>
                    </a:cubicBezTo>
                    <a:cubicBezTo>
                      <a:pt x="392" y="0"/>
                      <a:pt x="710" y="0"/>
                      <a:pt x="906" y="196"/>
                    </a:cubicBezTo>
                    <a:cubicBezTo>
                      <a:pt x="1101" y="392"/>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7" name="Freeform 147">
                <a:extLst>
                  <a:ext uri="{FF2B5EF4-FFF2-40B4-BE49-F238E27FC236}">
                    <a16:creationId xmlns:a16="http://schemas.microsoft.com/office/drawing/2014/main" id="{EB9673A7-1C0C-14CD-B772-894F5236C4DA}"/>
                  </a:ext>
                </a:extLst>
              </p:cNvPr>
              <p:cNvSpPr>
                <a:spLocks/>
              </p:cNvSpPr>
              <p:nvPr/>
            </p:nvSpPr>
            <p:spPr bwMode="auto">
              <a:xfrm>
                <a:off x="1290" y="556"/>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5"/>
                    </a:cubicBezTo>
                    <a:cubicBezTo>
                      <a:pt x="392" y="0"/>
                      <a:pt x="709"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8" name="Freeform 148">
                <a:extLst>
                  <a:ext uri="{FF2B5EF4-FFF2-40B4-BE49-F238E27FC236}">
                    <a16:creationId xmlns:a16="http://schemas.microsoft.com/office/drawing/2014/main" id="{1C53A421-85BE-7C6C-9B62-00DB63060CE7}"/>
                  </a:ext>
                </a:extLst>
              </p:cNvPr>
              <p:cNvSpPr>
                <a:spLocks/>
              </p:cNvSpPr>
              <p:nvPr/>
            </p:nvSpPr>
            <p:spPr bwMode="auto">
              <a:xfrm>
                <a:off x="1324" y="590"/>
                <a:ext cx="23" cy="2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10"/>
                      <a:pt x="0" y="392"/>
                      <a:pt x="195"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9" name="Freeform 149">
                <a:extLst>
                  <a:ext uri="{FF2B5EF4-FFF2-40B4-BE49-F238E27FC236}">
                    <a16:creationId xmlns:a16="http://schemas.microsoft.com/office/drawing/2014/main" id="{C2317B2E-4392-B021-96ED-BF1F44455A9D}"/>
                  </a:ext>
                </a:extLst>
              </p:cNvPr>
              <p:cNvSpPr>
                <a:spLocks/>
              </p:cNvSpPr>
              <p:nvPr/>
            </p:nvSpPr>
            <p:spPr bwMode="auto">
              <a:xfrm>
                <a:off x="1358" y="624"/>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2"/>
                      <a:pt x="196" y="196"/>
                    </a:cubicBezTo>
                    <a:cubicBezTo>
                      <a:pt x="392" y="0"/>
                      <a:pt x="710" y="0"/>
                      <a:pt x="906" y="196"/>
                    </a:cubicBezTo>
                    <a:cubicBezTo>
                      <a:pt x="1101" y="392"/>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0" name="Freeform 150">
                <a:extLst>
                  <a:ext uri="{FF2B5EF4-FFF2-40B4-BE49-F238E27FC236}">
                    <a16:creationId xmlns:a16="http://schemas.microsoft.com/office/drawing/2014/main" id="{EF460555-2483-AE7F-C66E-AC73C3708D69}"/>
                  </a:ext>
                </a:extLst>
              </p:cNvPr>
              <p:cNvSpPr>
                <a:spLocks/>
              </p:cNvSpPr>
              <p:nvPr/>
            </p:nvSpPr>
            <p:spPr bwMode="auto">
              <a:xfrm>
                <a:off x="1392" y="658"/>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1" name="Freeform 151">
                <a:extLst>
                  <a:ext uri="{FF2B5EF4-FFF2-40B4-BE49-F238E27FC236}">
                    <a16:creationId xmlns:a16="http://schemas.microsoft.com/office/drawing/2014/main" id="{237533F5-B251-863E-9EA7-5124C360AEBA}"/>
                  </a:ext>
                </a:extLst>
              </p:cNvPr>
              <p:cNvSpPr>
                <a:spLocks/>
              </p:cNvSpPr>
              <p:nvPr/>
            </p:nvSpPr>
            <p:spPr bwMode="auto">
              <a:xfrm>
                <a:off x="1426" y="692"/>
                <a:ext cx="23" cy="23"/>
              </a:xfrm>
              <a:custGeom>
                <a:avLst/>
                <a:gdLst>
                  <a:gd name="T0" fmla="*/ 905 w 1101"/>
                  <a:gd name="T1" fmla="*/ 906 h 1101"/>
                  <a:gd name="T2" fmla="*/ 195 w 1101"/>
                  <a:gd name="T3" fmla="*/ 906 h 1101"/>
                  <a:gd name="T4" fmla="*/ 195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1" y="1101"/>
                      <a:pt x="195" y="906"/>
                    </a:cubicBezTo>
                    <a:cubicBezTo>
                      <a:pt x="0" y="710"/>
                      <a:pt x="0" y="392"/>
                      <a:pt x="195"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2" name="Freeform 152">
                <a:extLst>
                  <a:ext uri="{FF2B5EF4-FFF2-40B4-BE49-F238E27FC236}">
                    <a16:creationId xmlns:a16="http://schemas.microsoft.com/office/drawing/2014/main" id="{F673FBE6-9AF3-B0BD-06DD-64BED7F83BF2}"/>
                  </a:ext>
                </a:extLst>
              </p:cNvPr>
              <p:cNvSpPr>
                <a:spLocks/>
              </p:cNvSpPr>
              <p:nvPr/>
            </p:nvSpPr>
            <p:spPr bwMode="auto">
              <a:xfrm>
                <a:off x="1460" y="727"/>
                <a:ext cx="23" cy="22"/>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2"/>
                      <a:pt x="196" y="196"/>
                    </a:cubicBezTo>
                    <a:cubicBezTo>
                      <a:pt x="392" y="0"/>
                      <a:pt x="710" y="0"/>
                      <a:pt x="906" y="196"/>
                    </a:cubicBezTo>
                    <a:cubicBezTo>
                      <a:pt x="1101" y="392"/>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3" name="Freeform 153">
                <a:extLst>
                  <a:ext uri="{FF2B5EF4-FFF2-40B4-BE49-F238E27FC236}">
                    <a16:creationId xmlns:a16="http://schemas.microsoft.com/office/drawing/2014/main" id="{E86449BC-5054-7E63-8C34-CEC75F7A3162}"/>
                  </a:ext>
                </a:extLst>
              </p:cNvPr>
              <p:cNvSpPr>
                <a:spLocks/>
              </p:cNvSpPr>
              <p:nvPr/>
            </p:nvSpPr>
            <p:spPr bwMode="auto">
              <a:xfrm>
                <a:off x="1494" y="761"/>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5"/>
                    </a:cubicBezTo>
                    <a:cubicBezTo>
                      <a:pt x="392" y="0"/>
                      <a:pt x="709"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4" name="Freeform 154">
                <a:extLst>
                  <a:ext uri="{FF2B5EF4-FFF2-40B4-BE49-F238E27FC236}">
                    <a16:creationId xmlns:a16="http://schemas.microsoft.com/office/drawing/2014/main" id="{90CDC2BA-68EA-0601-77F6-D2B65E4B14E2}"/>
                  </a:ext>
                </a:extLst>
              </p:cNvPr>
              <p:cNvSpPr>
                <a:spLocks/>
              </p:cNvSpPr>
              <p:nvPr/>
            </p:nvSpPr>
            <p:spPr bwMode="auto">
              <a:xfrm>
                <a:off x="1528" y="795"/>
                <a:ext cx="23" cy="2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10"/>
                      <a:pt x="0" y="392"/>
                      <a:pt x="195"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5" name="Freeform 155">
                <a:extLst>
                  <a:ext uri="{FF2B5EF4-FFF2-40B4-BE49-F238E27FC236}">
                    <a16:creationId xmlns:a16="http://schemas.microsoft.com/office/drawing/2014/main" id="{F21FBB5A-81E1-41B1-6728-92EF6D8236CC}"/>
                  </a:ext>
                </a:extLst>
              </p:cNvPr>
              <p:cNvSpPr>
                <a:spLocks/>
              </p:cNvSpPr>
              <p:nvPr/>
            </p:nvSpPr>
            <p:spPr bwMode="auto">
              <a:xfrm>
                <a:off x="1562" y="829"/>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2"/>
                      <a:pt x="196" y="196"/>
                    </a:cubicBezTo>
                    <a:cubicBezTo>
                      <a:pt x="392" y="0"/>
                      <a:pt x="710" y="0"/>
                      <a:pt x="906" y="196"/>
                    </a:cubicBezTo>
                    <a:cubicBezTo>
                      <a:pt x="1101" y="392"/>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6" name="Oval 156">
                <a:extLst>
                  <a:ext uri="{FF2B5EF4-FFF2-40B4-BE49-F238E27FC236}">
                    <a16:creationId xmlns:a16="http://schemas.microsoft.com/office/drawing/2014/main" id="{E3B30BDA-FEA9-57AE-E55F-4032D32D5298}"/>
                  </a:ext>
                </a:extLst>
              </p:cNvPr>
              <p:cNvSpPr>
                <a:spLocks noChangeArrowheads="1"/>
              </p:cNvSpPr>
              <p:nvPr/>
            </p:nvSpPr>
            <p:spPr bwMode="auto">
              <a:xfrm>
                <a:off x="1597" y="864"/>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7" name="Freeform 157">
                <a:extLst>
                  <a:ext uri="{FF2B5EF4-FFF2-40B4-BE49-F238E27FC236}">
                    <a16:creationId xmlns:a16="http://schemas.microsoft.com/office/drawing/2014/main" id="{B8AEE797-ACAA-CC15-8583-F7CBB271A803}"/>
                  </a:ext>
                </a:extLst>
              </p:cNvPr>
              <p:cNvSpPr>
                <a:spLocks/>
              </p:cNvSpPr>
              <p:nvPr/>
            </p:nvSpPr>
            <p:spPr bwMode="auto">
              <a:xfrm>
                <a:off x="1630" y="897"/>
                <a:ext cx="23" cy="2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10"/>
                      <a:pt x="0" y="392"/>
                      <a:pt x="195"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8" name="Freeform 158">
                <a:extLst>
                  <a:ext uri="{FF2B5EF4-FFF2-40B4-BE49-F238E27FC236}">
                    <a16:creationId xmlns:a16="http://schemas.microsoft.com/office/drawing/2014/main" id="{60E91EE1-8D35-62E8-2CFB-19B0F2DE040A}"/>
                  </a:ext>
                </a:extLst>
              </p:cNvPr>
              <p:cNvSpPr>
                <a:spLocks/>
              </p:cNvSpPr>
              <p:nvPr/>
            </p:nvSpPr>
            <p:spPr bwMode="auto">
              <a:xfrm>
                <a:off x="1664" y="931"/>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2"/>
                      <a:pt x="196" y="196"/>
                    </a:cubicBezTo>
                    <a:cubicBezTo>
                      <a:pt x="392" y="0"/>
                      <a:pt x="710" y="0"/>
                      <a:pt x="906" y="196"/>
                    </a:cubicBezTo>
                    <a:cubicBezTo>
                      <a:pt x="1101" y="392"/>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9" name="Freeform 159">
                <a:extLst>
                  <a:ext uri="{FF2B5EF4-FFF2-40B4-BE49-F238E27FC236}">
                    <a16:creationId xmlns:a16="http://schemas.microsoft.com/office/drawing/2014/main" id="{8834F20B-B312-947A-E1C5-AD702CEC1B12}"/>
                  </a:ext>
                </a:extLst>
              </p:cNvPr>
              <p:cNvSpPr>
                <a:spLocks/>
              </p:cNvSpPr>
              <p:nvPr/>
            </p:nvSpPr>
            <p:spPr bwMode="auto">
              <a:xfrm>
                <a:off x="1698" y="965"/>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5"/>
                    </a:cubicBezTo>
                    <a:cubicBezTo>
                      <a:pt x="392" y="0"/>
                      <a:pt x="709"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0" name="Oval 160">
                <a:extLst>
                  <a:ext uri="{FF2B5EF4-FFF2-40B4-BE49-F238E27FC236}">
                    <a16:creationId xmlns:a16="http://schemas.microsoft.com/office/drawing/2014/main" id="{F8AF4E61-9171-549F-BD01-9DE0BC5F45D8}"/>
                  </a:ext>
                </a:extLst>
              </p:cNvPr>
              <p:cNvSpPr>
                <a:spLocks noChangeArrowheads="1"/>
              </p:cNvSpPr>
              <p:nvPr/>
            </p:nvSpPr>
            <p:spPr bwMode="auto">
              <a:xfrm>
                <a:off x="1733" y="1000"/>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1" name="Oval 161">
                <a:extLst>
                  <a:ext uri="{FF2B5EF4-FFF2-40B4-BE49-F238E27FC236}">
                    <a16:creationId xmlns:a16="http://schemas.microsoft.com/office/drawing/2014/main" id="{A5F91132-F45B-D4A0-46B4-2D7EE262B130}"/>
                  </a:ext>
                </a:extLst>
              </p:cNvPr>
              <p:cNvSpPr>
                <a:spLocks noChangeArrowheads="1"/>
              </p:cNvSpPr>
              <p:nvPr/>
            </p:nvSpPr>
            <p:spPr bwMode="auto">
              <a:xfrm>
                <a:off x="1767" y="1034"/>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2" name="Freeform 162">
                <a:extLst>
                  <a:ext uri="{FF2B5EF4-FFF2-40B4-BE49-F238E27FC236}">
                    <a16:creationId xmlns:a16="http://schemas.microsoft.com/office/drawing/2014/main" id="{ED2F311B-8466-88AC-6ACE-B61655830B38}"/>
                  </a:ext>
                </a:extLst>
              </p:cNvPr>
              <p:cNvSpPr>
                <a:spLocks/>
              </p:cNvSpPr>
              <p:nvPr/>
            </p:nvSpPr>
            <p:spPr bwMode="auto">
              <a:xfrm>
                <a:off x="1801" y="1067"/>
                <a:ext cx="22"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3" name="Freeform 163">
                <a:extLst>
                  <a:ext uri="{FF2B5EF4-FFF2-40B4-BE49-F238E27FC236}">
                    <a16:creationId xmlns:a16="http://schemas.microsoft.com/office/drawing/2014/main" id="{031ABDE7-4DB6-14CF-2E15-716A2FF9FE22}"/>
                  </a:ext>
                </a:extLst>
              </p:cNvPr>
              <p:cNvSpPr>
                <a:spLocks/>
              </p:cNvSpPr>
              <p:nvPr/>
            </p:nvSpPr>
            <p:spPr bwMode="auto">
              <a:xfrm>
                <a:off x="1835" y="1101"/>
                <a:ext cx="23" cy="23"/>
              </a:xfrm>
              <a:custGeom>
                <a:avLst/>
                <a:gdLst>
                  <a:gd name="T0" fmla="*/ 905 w 1101"/>
                  <a:gd name="T1" fmla="*/ 906 h 1101"/>
                  <a:gd name="T2" fmla="*/ 195 w 1101"/>
                  <a:gd name="T3" fmla="*/ 906 h 1101"/>
                  <a:gd name="T4" fmla="*/ 195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1" y="1101"/>
                      <a:pt x="195" y="906"/>
                    </a:cubicBezTo>
                    <a:cubicBezTo>
                      <a:pt x="0" y="710"/>
                      <a:pt x="0" y="392"/>
                      <a:pt x="195"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4" name="Oval 164">
                <a:extLst>
                  <a:ext uri="{FF2B5EF4-FFF2-40B4-BE49-F238E27FC236}">
                    <a16:creationId xmlns:a16="http://schemas.microsoft.com/office/drawing/2014/main" id="{A8B789A7-3EBF-7A83-8203-7B3AD9D414CF}"/>
                  </a:ext>
                </a:extLst>
              </p:cNvPr>
              <p:cNvSpPr>
                <a:spLocks noChangeArrowheads="1"/>
              </p:cNvSpPr>
              <p:nvPr/>
            </p:nvSpPr>
            <p:spPr bwMode="auto">
              <a:xfrm>
                <a:off x="1870" y="1136"/>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5" name="Freeform 165">
                <a:extLst>
                  <a:ext uri="{FF2B5EF4-FFF2-40B4-BE49-F238E27FC236}">
                    <a16:creationId xmlns:a16="http://schemas.microsoft.com/office/drawing/2014/main" id="{00C13935-50B7-61DE-AD48-FBD9E98C7B4F}"/>
                  </a:ext>
                </a:extLst>
              </p:cNvPr>
              <p:cNvSpPr>
                <a:spLocks/>
              </p:cNvSpPr>
              <p:nvPr/>
            </p:nvSpPr>
            <p:spPr bwMode="auto">
              <a:xfrm>
                <a:off x="1194" y="516"/>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6" name="Freeform 166">
                <a:extLst>
                  <a:ext uri="{FF2B5EF4-FFF2-40B4-BE49-F238E27FC236}">
                    <a16:creationId xmlns:a16="http://schemas.microsoft.com/office/drawing/2014/main" id="{14AAF26E-BC8C-B19E-8A9C-CE213CD2E402}"/>
                  </a:ext>
                </a:extLst>
              </p:cNvPr>
              <p:cNvSpPr>
                <a:spLocks/>
              </p:cNvSpPr>
              <p:nvPr/>
            </p:nvSpPr>
            <p:spPr bwMode="auto">
              <a:xfrm>
                <a:off x="1228" y="550"/>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7" name="Freeform 167">
                <a:extLst>
                  <a:ext uri="{FF2B5EF4-FFF2-40B4-BE49-F238E27FC236}">
                    <a16:creationId xmlns:a16="http://schemas.microsoft.com/office/drawing/2014/main" id="{3D0E4A11-7249-07B3-46A2-D1762A574127}"/>
                  </a:ext>
                </a:extLst>
              </p:cNvPr>
              <p:cNvSpPr>
                <a:spLocks/>
              </p:cNvSpPr>
              <p:nvPr/>
            </p:nvSpPr>
            <p:spPr bwMode="auto">
              <a:xfrm>
                <a:off x="1262" y="584"/>
                <a:ext cx="23" cy="2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10" y="1101"/>
                      <a:pt x="392" y="1101"/>
                      <a:pt x="196" y="906"/>
                    </a:cubicBezTo>
                    <a:cubicBezTo>
                      <a:pt x="0" y="710"/>
                      <a:pt x="0" y="392"/>
                      <a:pt x="196" y="196"/>
                    </a:cubicBezTo>
                    <a:cubicBezTo>
                      <a:pt x="392" y="0"/>
                      <a:pt x="710"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8" name="Freeform 168">
                <a:extLst>
                  <a:ext uri="{FF2B5EF4-FFF2-40B4-BE49-F238E27FC236}">
                    <a16:creationId xmlns:a16="http://schemas.microsoft.com/office/drawing/2014/main" id="{265918C9-57C1-D431-8743-19632C200AEB}"/>
                  </a:ext>
                </a:extLst>
              </p:cNvPr>
              <p:cNvSpPr>
                <a:spLocks/>
              </p:cNvSpPr>
              <p:nvPr/>
            </p:nvSpPr>
            <p:spPr bwMode="auto">
              <a:xfrm>
                <a:off x="1296" y="618"/>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9" name="Freeform 169">
                <a:extLst>
                  <a:ext uri="{FF2B5EF4-FFF2-40B4-BE49-F238E27FC236}">
                    <a16:creationId xmlns:a16="http://schemas.microsoft.com/office/drawing/2014/main" id="{A16B276D-EC2C-BF99-AE9E-86BCBF4424A3}"/>
                  </a:ext>
                </a:extLst>
              </p:cNvPr>
              <p:cNvSpPr>
                <a:spLocks/>
              </p:cNvSpPr>
              <p:nvPr/>
            </p:nvSpPr>
            <p:spPr bwMode="auto">
              <a:xfrm>
                <a:off x="1330" y="652"/>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0" name="Freeform 170">
                <a:extLst>
                  <a:ext uri="{FF2B5EF4-FFF2-40B4-BE49-F238E27FC236}">
                    <a16:creationId xmlns:a16="http://schemas.microsoft.com/office/drawing/2014/main" id="{7FF35752-BDDF-2A67-C2C8-0A2A764DA036}"/>
                  </a:ext>
                </a:extLst>
              </p:cNvPr>
              <p:cNvSpPr>
                <a:spLocks/>
              </p:cNvSpPr>
              <p:nvPr/>
            </p:nvSpPr>
            <p:spPr bwMode="auto">
              <a:xfrm>
                <a:off x="1364" y="686"/>
                <a:ext cx="23" cy="2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10" y="1101"/>
                      <a:pt x="392" y="1101"/>
                      <a:pt x="196" y="906"/>
                    </a:cubicBezTo>
                    <a:cubicBezTo>
                      <a:pt x="0" y="710"/>
                      <a:pt x="0" y="392"/>
                      <a:pt x="196" y="196"/>
                    </a:cubicBezTo>
                    <a:cubicBezTo>
                      <a:pt x="392" y="0"/>
                      <a:pt x="710"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1" name="Freeform 171">
                <a:extLst>
                  <a:ext uri="{FF2B5EF4-FFF2-40B4-BE49-F238E27FC236}">
                    <a16:creationId xmlns:a16="http://schemas.microsoft.com/office/drawing/2014/main" id="{FF425517-BA71-C9BD-5A71-9DF1F04A8BC8}"/>
                  </a:ext>
                </a:extLst>
              </p:cNvPr>
              <p:cNvSpPr>
                <a:spLocks/>
              </p:cNvSpPr>
              <p:nvPr/>
            </p:nvSpPr>
            <p:spPr bwMode="auto">
              <a:xfrm>
                <a:off x="1398" y="720"/>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2" name="Freeform 172">
                <a:extLst>
                  <a:ext uri="{FF2B5EF4-FFF2-40B4-BE49-F238E27FC236}">
                    <a16:creationId xmlns:a16="http://schemas.microsoft.com/office/drawing/2014/main" id="{8BCB38A8-52DC-ECE2-4DA9-EE0D814ECCC6}"/>
                  </a:ext>
                </a:extLst>
              </p:cNvPr>
              <p:cNvSpPr>
                <a:spLocks/>
              </p:cNvSpPr>
              <p:nvPr/>
            </p:nvSpPr>
            <p:spPr bwMode="auto">
              <a:xfrm>
                <a:off x="1432" y="754"/>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3" name="Freeform 173">
                <a:extLst>
                  <a:ext uri="{FF2B5EF4-FFF2-40B4-BE49-F238E27FC236}">
                    <a16:creationId xmlns:a16="http://schemas.microsoft.com/office/drawing/2014/main" id="{1F41B4F3-5297-1A64-6A4E-6777EFD074D8}"/>
                  </a:ext>
                </a:extLst>
              </p:cNvPr>
              <p:cNvSpPr>
                <a:spLocks/>
              </p:cNvSpPr>
              <p:nvPr/>
            </p:nvSpPr>
            <p:spPr bwMode="auto">
              <a:xfrm>
                <a:off x="1466" y="788"/>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10" y="1102"/>
                      <a:pt x="392" y="1102"/>
                      <a:pt x="196" y="906"/>
                    </a:cubicBezTo>
                    <a:cubicBezTo>
                      <a:pt x="0" y="710"/>
                      <a:pt x="0" y="392"/>
                      <a:pt x="196" y="196"/>
                    </a:cubicBezTo>
                    <a:cubicBezTo>
                      <a:pt x="392" y="0"/>
                      <a:pt x="710"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4" name="Freeform 174">
                <a:extLst>
                  <a:ext uri="{FF2B5EF4-FFF2-40B4-BE49-F238E27FC236}">
                    <a16:creationId xmlns:a16="http://schemas.microsoft.com/office/drawing/2014/main" id="{DFECE963-C613-A101-E16D-22125C577B76}"/>
                  </a:ext>
                </a:extLst>
              </p:cNvPr>
              <p:cNvSpPr>
                <a:spLocks/>
              </p:cNvSpPr>
              <p:nvPr/>
            </p:nvSpPr>
            <p:spPr bwMode="auto">
              <a:xfrm>
                <a:off x="1500" y="822"/>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5" name="Freeform 175">
                <a:extLst>
                  <a:ext uri="{FF2B5EF4-FFF2-40B4-BE49-F238E27FC236}">
                    <a16:creationId xmlns:a16="http://schemas.microsoft.com/office/drawing/2014/main" id="{8D6FA8E6-EBA5-20F9-6472-03DCEF4E25AB}"/>
                  </a:ext>
                </a:extLst>
              </p:cNvPr>
              <p:cNvSpPr>
                <a:spLocks/>
              </p:cNvSpPr>
              <p:nvPr/>
            </p:nvSpPr>
            <p:spPr bwMode="auto">
              <a:xfrm>
                <a:off x="1534" y="856"/>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6" name="Freeform 176">
                <a:extLst>
                  <a:ext uri="{FF2B5EF4-FFF2-40B4-BE49-F238E27FC236}">
                    <a16:creationId xmlns:a16="http://schemas.microsoft.com/office/drawing/2014/main" id="{BB161C92-BBF3-937E-AA44-538F8855C5CA}"/>
                  </a:ext>
                </a:extLst>
              </p:cNvPr>
              <p:cNvSpPr>
                <a:spLocks/>
              </p:cNvSpPr>
              <p:nvPr/>
            </p:nvSpPr>
            <p:spPr bwMode="auto">
              <a:xfrm>
                <a:off x="1568" y="890"/>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10" y="1102"/>
                      <a:pt x="392" y="1102"/>
                      <a:pt x="196" y="906"/>
                    </a:cubicBezTo>
                    <a:cubicBezTo>
                      <a:pt x="0" y="710"/>
                      <a:pt x="0" y="392"/>
                      <a:pt x="196" y="196"/>
                    </a:cubicBezTo>
                    <a:cubicBezTo>
                      <a:pt x="392" y="0"/>
                      <a:pt x="710"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7" name="Freeform 177">
                <a:extLst>
                  <a:ext uri="{FF2B5EF4-FFF2-40B4-BE49-F238E27FC236}">
                    <a16:creationId xmlns:a16="http://schemas.microsoft.com/office/drawing/2014/main" id="{AB353357-5D80-A00C-A76C-2890C180C7DE}"/>
                  </a:ext>
                </a:extLst>
              </p:cNvPr>
              <p:cNvSpPr>
                <a:spLocks/>
              </p:cNvSpPr>
              <p:nvPr/>
            </p:nvSpPr>
            <p:spPr bwMode="auto">
              <a:xfrm>
                <a:off x="1603" y="925"/>
                <a:ext cx="22" cy="22"/>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8" name="Freeform 178">
                <a:extLst>
                  <a:ext uri="{FF2B5EF4-FFF2-40B4-BE49-F238E27FC236}">
                    <a16:creationId xmlns:a16="http://schemas.microsoft.com/office/drawing/2014/main" id="{831CD2DD-9D12-041E-25BA-EA83EB84C757}"/>
                  </a:ext>
                </a:extLst>
              </p:cNvPr>
              <p:cNvSpPr>
                <a:spLocks/>
              </p:cNvSpPr>
              <p:nvPr/>
            </p:nvSpPr>
            <p:spPr bwMode="auto">
              <a:xfrm>
                <a:off x="1637" y="959"/>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9" name="Freeform 179">
                <a:extLst>
                  <a:ext uri="{FF2B5EF4-FFF2-40B4-BE49-F238E27FC236}">
                    <a16:creationId xmlns:a16="http://schemas.microsoft.com/office/drawing/2014/main" id="{6BB317B7-B840-B2C4-8FB2-4DF0CEE9D3B2}"/>
                  </a:ext>
                </a:extLst>
              </p:cNvPr>
              <p:cNvSpPr>
                <a:spLocks/>
              </p:cNvSpPr>
              <p:nvPr/>
            </p:nvSpPr>
            <p:spPr bwMode="auto">
              <a:xfrm>
                <a:off x="1671" y="993"/>
                <a:ext cx="23" cy="2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10" y="1101"/>
                      <a:pt x="392" y="1101"/>
                      <a:pt x="196" y="906"/>
                    </a:cubicBezTo>
                    <a:cubicBezTo>
                      <a:pt x="0" y="710"/>
                      <a:pt x="0" y="392"/>
                      <a:pt x="196" y="196"/>
                    </a:cubicBezTo>
                    <a:cubicBezTo>
                      <a:pt x="392" y="0"/>
                      <a:pt x="710"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0" name="Freeform 180">
                <a:extLst>
                  <a:ext uri="{FF2B5EF4-FFF2-40B4-BE49-F238E27FC236}">
                    <a16:creationId xmlns:a16="http://schemas.microsoft.com/office/drawing/2014/main" id="{139B0C1A-EF4E-C3C7-553D-A7CD10526DAF}"/>
                  </a:ext>
                </a:extLst>
              </p:cNvPr>
              <p:cNvSpPr>
                <a:spLocks/>
              </p:cNvSpPr>
              <p:nvPr/>
            </p:nvSpPr>
            <p:spPr bwMode="auto">
              <a:xfrm>
                <a:off x="1705" y="1027"/>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1" name="Freeform 181">
                <a:extLst>
                  <a:ext uri="{FF2B5EF4-FFF2-40B4-BE49-F238E27FC236}">
                    <a16:creationId xmlns:a16="http://schemas.microsoft.com/office/drawing/2014/main" id="{A5F6E7AF-359B-E65C-1D21-827C78746AE2}"/>
                  </a:ext>
                </a:extLst>
              </p:cNvPr>
              <p:cNvSpPr>
                <a:spLocks/>
              </p:cNvSpPr>
              <p:nvPr/>
            </p:nvSpPr>
            <p:spPr bwMode="auto">
              <a:xfrm>
                <a:off x="1739" y="1061"/>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2" name="Freeform 182">
                <a:extLst>
                  <a:ext uri="{FF2B5EF4-FFF2-40B4-BE49-F238E27FC236}">
                    <a16:creationId xmlns:a16="http://schemas.microsoft.com/office/drawing/2014/main" id="{9C866953-6272-A32A-F101-C328B82D6468}"/>
                  </a:ext>
                </a:extLst>
              </p:cNvPr>
              <p:cNvSpPr>
                <a:spLocks/>
              </p:cNvSpPr>
              <p:nvPr/>
            </p:nvSpPr>
            <p:spPr bwMode="auto">
              <a:xfrm>
                <a:off x="1773" y="1095"/>
                <a:ext cx="23" cy="2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10" y="1101"/>
                      <a:pt x="392" y="1101"/>
                      <a:pt x="196" y="906"/>
                    </a:cubicBezTo>
                    <a:cubicBezTo>
                      <a:pt x="0" y="710"/>
                      <a:pt x="0" y="392"/>
                      <a:pt x="196" y="196"/>
                    </a:cubicBezTo>
                    <a:cubicBezTo>
                      <a:pt x="392" y="0"/>
                      <a:pt x="710"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3" name="Freeform 183">
                <a:extLst>
                  <a:ext uri="{FF2B5EF4-FFF2-40B4-BE49-F238E27FC236}">
                    <a16:creationId xmlns:a16="http://schemas.microsoft.com/office/drawing/2014/main" id="{320B12BE-7027-4728-8586-D8C111000DAB}"/>
                  </a:ext>
                </a:extLst>
              </p:cNvPr>
              <p:cNvSpPr>
                <a:spLocks/>
              </p:cNvSpPr>
              <p:nvPr/>
            </p:nvSpPr>
            <p:spPr bwMode="auto">
              <a:xfrm>
                <a:off x="1807" y="1129"/>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4" name="Freeform 184">
                <a:extLst>
                  <a:ext uri="{FF2B5EF4-FFF2-40B4-BE49-F238E27FC236}">
                    <a16:creationId xmlns:a16="http://schemas.microsoft.com/office/drawing/2014/main" id="{E6FA6EA0-7771-87A5-7714-7E824CF6A5A7}"/>
                  </a:ext>
                </a:extLst>
              </p:cNvPr>
              <p:cNvSpPr>
                <a:spLocks/>
              </p:cNvSpPr>
              <p:nvPr/>
            </p:nvSpPr>
            <p:spPr bwMode="auto">
              <a:xfrm>
                <a:off x="1841" y="1163"/>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5" name="Freeform 185">
                <a:extLst>
                  <a:ext uri="{FF2B5EF4-FFF2-40B4-BE49-F238E27FC236}">
                    <a16:creationId xmlns:a16="http://schemas.microsoft.com/office/drawing/2014/main" id="{C4681507-8DA6-4251-ECF9-0F569F0537C1}"/>
                  </a:ext>
                </a:extLst>
              </p:cNvPr>
              <p:cNvSpPr>
                <a:spLocks/>
              </p:cNvSpPr>
              <p:nvPr/>
            </p:nvSpPr>
            <p:spPr bwMode="auto">
              <a:xfrm>
                <a:off x="1166" y="544"/>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6" name="Freeform 186">
                <a:extLst>
                  <a:ext uri="{FF2B5EF4-FFF2-40B4-BE49-F238E27FC236}">
                    <a16:creationId xmlns:a16="http://schemas.microsoft.com/office/drawing/2014/main" id="{D00FA4E6-A961-AB36-7657-072366FFDCD3}"/>
                  </a:ext>
                </a:extLst>
              </p:cNvPr>
              <p:cNvSpPr>
                <a:spLocks/>
              </p:cNvSpPr>
              <p:nvPr/>
            </p:nvSpPr>
            <p:spPr bwMode="auto">
              <a:xfrm>
                <a:off x="1200" y="578"/>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7" name="Freeform 187">
                <a:extLst>
                  <a:ext uri="{FF2B5EF4-FFF2-40B4-BE49-F238E27FC236}">
                    <a16:creationId xmlns:a16="http://schemas.microsoft.com/office/drawing/2014/main" id="{AB9F7D88-A74F-2B73-49A3-149F89D5B370}"/>
                  </a:ext>
                </a:extLst>
              </p:cNvPr>
              <p:cNvSpPr>
                <a:spLocks/>
              </p:cNvSpPr>
              <p:nvPr/>
            </p:nvSpPr>
            <p:spPr bwMode="auto">
              <a:xfrm>
                <a:off x="1234" y="612"/>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10"/>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8" name="Freeform 188">
                <a:extLst>
                  <a:ext uri="{FF2B5EF4-FFF2-40B4-BE49-F238E27FC236}">
                    <a16:creationId xmlns:a16="http://schemas.microsoft.com/office/drawing/2014/main" id="{BBB55439-3C00-2E6C-0564-B0144053F3A7}"/>
                  </a:ext>
                </a:extLst>
              </p:cNvPr>
              <p:cNvSpPr>
                <a:spLocks/>
              </p:cNvSpPr>
              <p:nvPr/>
            </p:nvSpPr>
            <p:spPr bwMode="auto">
              <a:xfrm>
                <a:off x="1268" y="646"/>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9" name="Freeform 189">
                <a:extLst>
                  <a:ext uri="{FF2B5EF4-FFF2-40B4-BE49-F238E27FC236}">
                    <a16:creationId xmlns:a16="http://schemas.microsoft.com/office/drawing/2014/main" id="{31F3F33A-82ED-059C-97EE-FC2218AEAC35}"/>
                  </a:ext>
                </a:extLst>
              </p:cNvPr>
              <p:cNvSpPr>
                <a:spLocks/>
              </p:cNvSpPr>
              <p:nvPr/>
            </p:nvSpPr>
            <p:spPr bwMode="auto">
              <a:xfrm>
                <a:off x="1302" y="680"/>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0" name="Freeform 190">
                <a:extLst>
                  <a:ext uri="{FF2B5EF4-FFF2-40B4-BE49-F238E27FC236}">
                    <a16:creationId xmlns:a16="http://schemas.microsoft.com/office/drawing/2014/main" id="{D616FD85-6294-E995-8D0E-73BCD8DAC4B3}"/>
                  </a:ext>
                </a:extLst>
              </p:cNvPr>
              <p:cNvSpPr>
                <a:spLocks/>
              </p:cNvSpPr>
              <p:nvPr/>
            </p:nvSpPr>
            <p:spPr bwMode="auto">
              <a:xfrm>
                <a:off x="1336" y="714"/>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1" name="Freeform 191">
                <a:extLst>
                  <a:ext uri="{FF2B5EF4-FFF2-40B4-BE49-F238E27FC236}">
                    <a16:creationId xmlns:a16="http://schemas.microsoft.com/office/drawing/2014/main" id="{2A6D1D85-3A81-522D-B97F-16D5452FB5DB}"/>
                  </a:ext>
                </a:extLst>
              </p:cNvPr>
              <p:cNvSpPr>
                <a:spLocks/>
              </p:cNvSpPr>
              <p:nvPr/>
            </p:nvSpPr>
            <p:spPr bwMode="auto">
              <a:xfrm>
                <a:off x="1371" y="748"/>
                <a:ext cx="22"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2" name="Freeform 192">
                <a:extLst>
                  <a:ext uri="{FF2B5EF4-FFF2-40B4-BE49-F238E27FC236}">
                    <a16:creationId xmlns:a16="http://schemas.microsoft.com/office/drawing/2014/main" id="{3DCD69C0-328E-F961-EB42-ACF64DC8D22F}"/>
                  </a:ext>
                </a:extLst>
              </p:cNvPr>
              <p:cNvSpPr>
                <a:spLocks/>
              </p:cNvSpPr>
              <p:nvPr/>
            </p:nvSpPr>
            <p:spPr bwMode="auto">
              <a:xfrm>
                <a:off x="1405" y="782"/>
                <a:ext cx="22"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3" name="Freeform 193">
                <a:extLst>
                  <a:ext uri="{FF2B5EF4-FFF2-40B4-BE49-F238E27FC236}">
                    <a16:creationId xmlns:a16="http://schemas.microsoft.com/office/drawing/2014/main" id="{41DC11ED-77D2-0871-0B7B-173BA2281B2D}"/>
                  </a:ext>
                </a:extLst>
              </p:cNvPr>
              <p:cNvSpPr>
                <a:spLocks/>
              </p:cNvSpPr>
              <p:nvPr/>
            </p:nvSpPr>
            <p:spPr bwMode="auto">
              <a:xfrm>
                <a:off x="1439" y="816"/>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4" name="Freeform 194">
                <a:extLst>
                  <a:ext uri="{FF2B5EF4-FFF2-40B4-BE49-F238E27FC236}">
                    <a16:creationId xmlns:a16="http://schemas.microsoft.com/office/drawing/2014/main" id="{1D9462FB-8CFC-771B-A164-5BDAFEC9A513}"/>
                  </a:ext>
                </a:extLst>
              </p:cNvPr>
              <p:cNvSpPr>
                <a:spLocks/>
              </p:cNvSpPr>
              <p:nvPr/>
            </p:nvSpPr>
            <p:spPr bwMode="auto">
              <a:xfrm>
                <a:off x="1473" y="850"/>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5" name="Freeform 195">
                <a:extLst>
                  <a:ext uri="{FF2B5EF4-FFF2-40B4-BE49-F238E27FC236}">
                    <a16:creationId xmlns:a16="http://schemas.microsoft.com/office/drawing/2014/main" id="{88BDEB05-DC7C-D729-99CD-683EB82B83A8}"/>
                  </a:ext>
                </a:extLst>
              </p:cNvPr>
              <p:cNvSpPr>
                <a:spLocks/>
              </p:cNvSpPr>
              <p:nvPr/>
            </p:nvSpPr>
            <p:spPr bwMode="auto">
              <a:xfrm>
                <a:off x="1507" y="884"/>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6" name="Freeform 196">
                <a:extLst>
                  <a:ext uri="{FF2B5EF4-FFF2-40B4-BE49-F238E27FC236}">
                    <a16:creationId xmlns:a16="http://schemas.microsoft.com/office/drawing/2014/main" id="{8ADAD579-2504-75E6-E307-57D0BD0EF6C1}"/>
                  </a:ext>
                </a:extLst>
              </p:cNvPr>
              <p:cNvSpPr>
                <a:spLocks/>
              </p:cNvSpPr>
              <p:nvPr/>
            </p:nvSpPr>
            <p:spPr bwMode="auto">
              <a:xfrm>
                <a:off x="1541" y="918"/>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7" name="Freeform 197">
                <a:extLst>
                  <a:ext uri="{FF2B5EF4-FFF2-40B4-BE49-F238E27FC236}">
                    <a16:creationId xmlns:a16="http://schemas.microsoft.com/office/drawing/2014/main" id="{44EC7B4B-F153-FE7C-F7B1-E19091C899E8}"/>
                  </a:ext>
                </a:extLst>
              </p:cNvPr>
              <p:cNvSpPr>
                <a:spLocks/>
              </p:cNvSpPr>
              <p:nvPr/>
            </p:nvSpPr>
            <p:spPr bwMode="auto">
              <a:xfrm>
                <a:off x="1575" y="952"/>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8" name="Freeform 198">
                <a:extLst>
                  <a:ext uri="{FF2B5EF4-FFF2-40B4-BE49-F238E27FC236}">
                    <a16:creationId xmlns:a16="http://schemas.microsoft.com/office/drawing/2014/main" id="{50AE7463-5B62-B95B-BADA-CE277AD44013}"/>
                  </a:ext>
                </a:extLst>
              </p:cNvPr>
              <p:cNvSpPr>
                <a:spLocks/>
              </p:cNvSpPr>
              <p:nvPr/>
            </p:nvSpPr>
            <p:spPr bwMode="auto">
              <a:xfrm>
                <a:off x="1609" y="986"/>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9" name="Freeform 199">
                <a:extLst>
                  <a:ext uri="{FF2B5EF4-FFF2-40B4-BE49-F238E27FC236}">
                    <a16:creationId xmlns:a16="http://schemas.microsoft.com/office/drawing/2014/main" id="{B6570B92-D296-32B2-EA41-E3502AFC0790}"/>
                  </a:ext>
                </a:extLst>
              </p:cNvPr>
              <p:cNvSpPr>
                <a:spLocks/>
              </p:cNvSpPr>
              <p:nvPr/>
            </p:nvSpPr>
            <p:spPr bwMode="auto">
              <a:xfrm>
                <a:off x="1643" y="1020"/>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10"/>
                      <a:pt x="0" y="392"/>
                      <a:pt x="196" y="196"/>
                    </a:cubicBezTo>
                    <a:cubicBezTo>
                      <a:pt x="392" y="0"/>
                      <a:pt x="710" y="0"/>
                      <a:pt x="906" y="196"/>
                    </a:cubicBezTo>
                    <a:cubicBezTo>
                      <a:pt x="1102" y="392"/>
                      <a:pt x="1102" y="710"/>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60" name="Freeform 200">
                <a:extLst>
                  <a:ext uri="{FF2B5EF4-FFF2-40B4-BE49-F238E27FC236}">
                    <a16:creationId xmlns:a16="http://schemas.microsoft.com/office/drawing/2014/main" id="{CB3FE612-76E3-3560-0F04-E724C9EB522A}"/>
                  </a:ext>
                </a:extLst>
              </p:cNvPr>
              <p:cNvSpPr>
                <a:spLocks/>
              </p:cNvSpPr>
              <p:nvPr/>
            </p:nvSpPr>
            <p:spPr bwMode="auto">
              <a:xfrm>
                <a:off x="1677" y="1054"/>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61" name="Freeform 201">
                <a:extLst>
                  <a:ext uri="{FF2B5EF4-FFF2-40B4-BE49-F238E27FC236}">
                    <a16:creationId xmlns:a16="http://schemas.microsoft.com/office/drawing/2014/main" id="{23DDCBF6-07A9-0695-21B6-875F5E56F734}"/>
                  </a:ext>
                </a:extLst>
              </p:cNvPr>
              <p:cNvSpPr>
                <a:spLocks/>
              </p:cNvSpPr>
              <p:nvPr/>
            </p:nvSpPr>
            <p:spPr bwMode="auto">
              <a:xfrm>
                <a:off x="1711" y="1088"/>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62" name="Freeform 202">
                <a:extLst>
                  <a:ext uri="{FF2B5EF4-FFF2-40B4-BE49-F238E27FC236}">
                    <a16:creationId xmlns:a16="http://schemas.microsoft.com/office/drawing/2014/main" id="{43EB0973-FC6F-373D-1071-958771C814BC}"/>
                  </a:ext>
                </a:extLst>
              </p:cNvPr>
              <p:cNvSpPr>
                <a:spLocks/>
              </p:cNvSpPr>
              <p:nvPr/>
            </p:nvSpPr>
            <p:spPr bwMode="auto">
              <a:xfrm>
                <a:off x="1745" y="1123"/>
                <a:ext cx="23" cy="22"/>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63" name="Freeform 203">
                <a:extLst>
                  <a:ext uri="{FF2B5EF4-FFF2-40B4-BE49-F238E27FC236}">
                    <a16:creationId xmlns:a16="http://schemas.microsoft.com/office/drawing/2014/main" id="{9FD3B11D-F885-A5D6-1467-9318E1E800EE}"/>
                  </a:ext>
                </a:extLst>
              </p:cNvPr>
              <p:cNvSpPr>
                <a:spLocks/>
              </p:cNvSpPr>
              <p:nvPr/>
            </p:nvSpPr>
            <p:spPr bwMode="auto">
              <a:xfrm>
                <a:off x="1779" y="1157"/>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64" name="Freeform 204">
                <a:extLst>
                  <a:ext uri="{FF2B5EF4-FFF2-40B4-BE49-F238E27FC236}">
                    <a16:creationId xmlns:a16="http://schemas.microsoft.com/office/drawing/2014/main" id="{9D6B8229-2DC9-729A-8162-EB5A03C3BB05}"/>
                  </a:ext>
                </a:extLst>
              </p:cNvPr>
              <p:cNvSpPr>
                <a:spLocks/>
              </p:cNvSpPr>
              <p:nvPr/>
            </p:nvSpPr>
            <p:spPr bwMode="auto">
              <a:xfrm>
                <a:off x="1813" y="1191"/>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grpSp>
        <p:sp>
          <p:nvSpPr>
            <p:cNvPr id="4" name="Freeform 206">
              <a:extLst>
                <a:ext uri="{FF2B5EF4-FFF2-40B4-BE49-F238E27FC236}">
                  <a16:creationId xmlns:a16="http://schemas.microsoft.com/office/drawing/2014/main" id="{0C0867AD-5927-3F7D-4C07-BEAC176EF997}"/>
                </a:ext>
              </a:extLst>
            </p:cNvPr>
            <p:cNvSpPr>
              <a:spLocks/>
            </p:cNvSpPr>
            <p:nvPr/>
          </p:nvSpPr>
          <p:spPr bwMode="auto">
            <a:xfrm>
              <a:off x="565757" y="908050"/>
              <a:ext cx="36513" cy="36513"/>
            </a:xfrm>
            <a:custGeom>
              <a:avLst/>
              <a:gdLst>
                <a:gd name="T0" fmla="*/ 906 w 1101"/>
                <a:gd name="T1" fmla="*/ 905 h 1101"/>
                <a:gd name="T2" fmla="*/ 196 w 1101"/>
                <a:gd name="T3" fmla="*/ 905 h 1101"/>
                <a:gd name="T4" fmla="*/ 196 w 1101"/>
                <a:gd name="T5" fmla="*/ 195 h 1101"/>
                <a:gd name="T6" fmla="*/ 906 w 1101"/>
                <a:gd name="T7" fmla="*/ 195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1"/>
                    <a:pt x="196" y="195"/>
                  </a:cubicBezTo>
                  <a:cubicBezTo>
                    <a:pt x="392" y="0"/>
                    <a:pt x="710" y="0"/>
                    <a:pt x="906" y="195"/>
                  </a:cubicBezTo>
                  <a:cubicBezTo>
                    <a:pt x="1101" y="391"/>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 name="Freeform 207">
              <a:extLst>
                <a:ext uri="{FF2B5EF4-FFF2-40B4-BE49-F238E27FC236}">
                  <a16:creationId xmlns:a16="http://schemas.microsoft.com/office/drawing/2014/main" id="{9517FDB7-BEA5-3C3B-C973-5F0A00D9310A}"/>
                </a:ext>
              </a:extLst>
            </p:cNvPr>
            <p:cNvSpPr>
              <a:spLocks/>
            </p:cNvSpPr>
            <p:nvPr/>
          </p:nvSpPr>
          <p:spPr bwMode="auto">
            <a:xfrm>
              <a:off x="621319" y="962025"/>
              <a:ext cx="34925" cy="3651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 name="Freeform 208">
              <a:extLst>
                <a:ext uri="{FF2B5EF4-FFF2-40B4-BE49-F238E27FC236}">
                  <a16:creationId xmlns:a16="http://schemas.microsoft.com/office/drawing/2014/main" id="{96BE36F8-0AA5-A9F9-F3B6-6A4BE00C7ED9}"/>
                </a:ext>
              </a:extLst>
            </p:cNvPr>
            <p:cNvSpPr>
              <a:spLocks/>
            </p:cNvSpPr>
            <p:nvPr/>
          </p:nvSpPr>
          <p:spPr bwMode="auto">
            <a:xfrm>
              <a:off x="675294" y="1016000"/>
              <a:ext cx="36513" cy="3651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 name="Freeform 209">
              <a:extLst>
                <a:ext uri="{FF2B5EF4-FFF2-40B4-BE49-F238E27FC236}">
                  <a16:creationId xmlns:a16="http://schemas.microsoft.com/office/drawing/2014/main" id="{5E564E64-D412-5412-9341-A468FB1AD888}"/>
                </a:ext>
              </a:extLst>
            </p:cNvPr>
            <p:cNvSpPr>
              <a:spLocks/>
            </p:cNvSpPr>
            <p:nvPr/>
          </p:nvSpPr>
          <p:spPr bwMode="auto">
            <a:xfrm>
              <a:off x="729269" y="1069975"/>
              <a:ext cx="36513" cy="36513"/>
            </a:xfrm>
            <a:custGeom>
              <a:avLst/>
              <a:gdLst>
                <a:gd name="T0" fmla="*/ 906 w 1101"/>
                <a:gd name="T1" fmla="*/ 905 h 1101"/>
                <a:gd name="T2" fmla="*/ 196 w 1101"/>
                <a:gd name="T3" fmla="*/ 905 h 1101"/>
                <a:gd name="T4" fmla="*/ 196 w 1101"/>
                <a:gd name="T5" fmla="*/ 195 h 1101"/>
                <a:gd name="T6" fmla="*/ 906 w 1101"/>
                <a:gd name="T7" fmla="*/ 195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1"/>
                    <a:pt x="196" y="195"/>
                  </a:cubicBezTo>
                  <a:cubicBezTo>
                    <a:pt x="392" y="0"/>
                    <a:pt x="710" y="0"/>
                    <a:pt x="906" y="195"/>
                  </a:cubicBezTo>
                  <a:cubicBezTo>
                    <a:pt x="1101" y="391"/>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 name="Freeform 210">
              <a:extLst>
                <a:ext uri="{FF2B5EF4-FFF2-40B4-BE49-F238E27FC236}">
                  <a16:creationId xmlns:a16="http://schemas.microsoft.com/office/drawing/2014/main" id="{181EE2E8-2FB4-5B92-96BD-6607E8F0A135}"/>
                </a:ext>
              </a:extLst>
            </p:cNvPr>
            <p:cNvSpPr>
              <a:spLocks/>
            </p:cNvSpPr>
            <p:nvPr/>
          </p:nvSpPr>
          <p:spPr bwMode="auto">
            <a:xfrm>
              <a:off x="783244" y="1123950"/>
              <a:ext cx="36513" cy="3651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 name="Freeform 211">
              <a:extLst>
                <a:ext uri="{FF2B5EF4-FFF2-40B4-BE49-F238E27FC236}">
                  <a16:creationId xmlns:a16="http://schemas.microsoft.com/office/drawing/2014/main" id="{BE1E3304-B9F5-C32A-528E-E618D384FD70}"/>
                </a:ext>
              </a:extLst>
            </p:cNvPr>
            <p:cNvSpPr>
              <a:spLocks/>
            </p:cNvSpPr>
            <p:nvPr/>
          </p:nvSpPr>
          <p:spPr bwMode="auto">
            <a:xfrm>
              <a:off x="837219" y="1177925"/>
              <a:ext cx="36513" cy="3651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0" name="Freeform 212">
              <a:extLst>
                <a:ext uri="{FF2B5EF4-FFF2-40B4-BE49-F238E27FC236}">
                  <a16:creationId xmlns:a16="http://schemas.microsoft.com/office/drawing/2014/main" id="{523CD697-24DB-4A76-F2B5-5523FA2187AB}"/>
                </a:ext>
              </a:extLst>
            </p:cNvPr>
            <p:cNvSpPr>
              <a:spLocks/>
            </p:cNvSpPr>
            <p:nvPr/>
          </p:nvSpPr>
          <p:spPr bwMode="auto">
            <a:xfrm>
              <a:off x="891194" y="1231900"/>
              <a:ext cx="36513" cy="36513"/>
            </a:xfrm>
            <a:custGeom>
              <a:avLst/>
              <a:gdLst>
                <a:gd name="T0" fmla="*/ 906 w 1101"/>
                <a:gd name="T1" fmla="*/ 905 h 1101"/>
                <a:gd name="T2" fmla="*/ 196 w 1101"/>
                <a:gd name="T3" fmla="*/ 905 h 1101"/>
                <a:gd name="T4" fmla="*/ 196 w 1101"/>
                <a:gd name="T5" fmla="*/ 195 h 1101"/>
                <a:gd name="T6" fmla="*/ 906 w 1101"/>
                <a:gd name="T7" fmla="*/ 195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1"/>
                    <a:pt x="196" y="195"/>
                  </a:cubicBezTo>
                  <a:cubicBezTo>
                    <a:pt x="392" y="0"/>
                    <a:pt x="710" y="0"/>
                    <a:pt x="906" y="195"/>
                  </a:cubicBezTo>
                  <a:cubicBezTo>
                    <a:pt x="1101" y="391"/>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 name="Freeform 213">
              <a:extLst>
                <a:ext uri="{FF2B5EF4-FFF2-40B4-BE49-F238E27FC236}">
                  <a16:creationId xmlns:a16="http://schemas.microsoft.com/office/drawing/2014/main" id="{B2940919-22D0-69C1-0E66-75E82EC9271C}"/>
                </a:ext>
              </a:extLst>
            </p:cNvPr>
            <p:cNvSpPr>
              <a:spLocks/>
            </p:cNvSpPr>
            <p:nvPr/>
          </p:nvSpPr>
          <p:spPr bwMode="auto">
            <a:xfrm>
              <a:off x="945169" y="1285875"/>
              <a:ext cx="36513" cy="3651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2" name="Freeform 214">
              <a:extLst>
                <a:ext uri="{FF2B5EF4-FFF2-40B4-BE49-F238E27FC236}">
                  <a16:creationId xmlns:a16="http://schemas.microsoft.com/office/drawing/2014/main" id="{681209DA-80A6-154A-FD2F-F8920B11BE21}"/>
                </a:ext>
              </a:extLst>
            </p:cNvPr>
            <p:cNvSpPr>
              <a:spLocks/>
            </p:cNvSpPr>
            <p:nvPr/>
          </p:nvSpPr>
          <p:spPr bwMode="auto">
            <a:xfrm>
              <a:off x="999144" y="1339850"/>
              <a:ext cx="36513" cy="3651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3" name="Freeform 215">
              <a:extLst>
                <a:ext uri="{FF2B5EF4-FFF2-40B4-BE49-F238E27FC236}">
                  <a16:creationId xmlns:a16="http://schemas.microsoft.com/office/drawing/2014/main" id="{EF6D24D3-7C9F-9414-4104-86F4F232BEDC}"/>
                </a:ext>
              </a:extLst>
            </p:cNvPr>
            <p:cNvSpPr>
              <a:spLocks/>
            </p:cNvSpPr>
            <p:nvPr/>
          </p:nvSpPr>
          <p:spPr bwMode="auto">
            <a:xfrm>
              <a:off x="1053119" y="1393825"/>
              <a:ext cx="36513" cy="36513"/>
            </a:xfrm>
            <a:custGeom>
              <a:avLst/>
              <a:gdLst>
                <a:gd name="T0" fmla="*/ 906 w 1101"/>
                <a:gd name="T1" fmla="*/ 905 h 1101"/>
                <a:gd name="T2" fmla="*/ 196 w 1101"/>
                <a:gd name="T3" fmla="*/ 905 h 1101"/>
                <a:gd name="T4" fmla="*/ 196 w 1101"/>
                <a:gd name="T5" fmla="*/ 195 h 1101"/>
                <a:gd name="T6" fmla="*/ 906 w 1101"/>
                <a:gd name="T7" fmla="*/ 195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1"/>
                    <a:pt x="196" y="195"/>
                  </a:cubicBezTo>
                  <a:cubicBezTo>
                    <a:pt x="392" y="0"/>
                    <a:pt x="710" y="0"/>
                    <a:pt x="906" y="195"/>
                  </a:cubicBezTo>
                  <a:cubicBezTo>
                    <a:pt x="1101" y="391"/>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4" name="Freeform 216">
              <a:extLst>
                <a:ext uri="{FF2B5EF4-FFF2-40B4-BE49-F238E27FC236}">
                  <a16:creationId xmlns:a16="http://schemas.microsoft.com/office/drawing/2014/main" id="{496ECAD4-7E38-0235-A607-F4C412A7F443}"/>
                </a:ext>
              </a:extLst>
            </p:cNvPr>
            <p:cNvSpPr>
              <a:spLocks/>
            </p:cNvSpPr>
            <p:nvPr/>
          </p:nvSpPr>
          <p:spPr bwMode="auto">
            <a:xfrm>
              <a:off x="1107094" y="1447800"/>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10"/>
                    <a:pt x="0" y="392"/>
                    <a:pt x="196" y="196"/>
                  </a:cubicBezTo>
                  <a:cubicBezTo>
                    <a:pt x="392"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5" name="Freeform 217">
              <a:extLst>
                <a:ext uri="{FF2B5EF4-FFF2-40B4-BE49-F238E27FC236}">
                  <a16:creationId xmlns:a16="http://schemas.microsoft.com/office/drawing/2014/main" id="{4D558770-6487-BD73-7318-95193A220B38}"/>
                </a:ext>
              </a:extLst>
            </p:cNvPr>
            <p:cNvSpPr>
              <a:spLocks/>
            </p:cNvSpPr>
            <p:nvPr/>
          </p:nvSpPr>
          <p:spPr bwMode="auto">
            <a:xfrm>
              <a:off x="1161069" y="1501775"/>
              <a:ext cx="36513" cy="3651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6" name="Freeform 218">
              <a:extLst>
                <a:ext uri="{FF2B5EF4-FFF2-40B4-BE49-F238E27FC236}">
                  <a16:creationId xmlns:a16="http://schemas.microsoft.com/office/drawing/2014/main" id="{210092CF-3D10-7520-7A1E-AADAE44F89BB}"/>
                </a:ext>
              </a:extLst>
            </p:cNvPr>
            <p:cNvSpPr>
              <a:spLocks/>
            </p:cNvSpPr>
            <p:nvPr/>
          </p:nvSpPr>
          <p:spPr bwMode="auto">
            <a:xfrm>
              <a:off x="1215044" y="1555750"/>
              <a:ext cx="36513" cy="36513"/>
            </a:xfrm>
            <a:custGeom>
              <a:avLst/>
              <a:gdLst>
                <a:gd name="T0" fmla="*/ 906 w 1101"/>
                <a:gd name="T1" fmla="*/ 905 h 1101"/>
                <a:gd name="T2" fmla="*/ 196 w 1101"/>
                <a:gd name="T3" fmla="*/ 905 h 1101"/>
                <a:gd name="T4" fmla="*/ 196 w 1101"/>
                <a:gd name="T5" fmla="*/ 195 h 1101"/>
                <a:gd name="T6" fmla="*/ 906 w 1101"/>
                <a:gd name="T7" fmla="*/ 195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1"/>
                    <a:pt x="196" y="195"/>
                  </a:cubicBezTo>
                  <a:cubicBezTo>
                    <a:pt x="392" y="0"/>
                    <a:pt x="710" y="0"/>
                    <a:pt x="906" y="195"/>
                  </a:cubicBezTo>
                  <a:cubicBezTo>
                    <a:pt x="1101" y="391"/>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7" name="Freeform 219">
              <a:extLst>
                <a:ext uri="{FF2B5EF4-FFF2-40B4-BE49-F238E27FC236}">
                  <a16:creationId xmlns:a16="http://schemas.microsoft.com/office/drawing/2014/main" id="{8B4CB606-21B1-2133-EE57-BB3CDDE8B421}"/>
                </a:ext>
              </a:extLst>
            </p:cNvPr>
            <p:cNvSpPr>
              <a:spLocks/>
            </p:cNvSpPr>
            <p:nvPr/>
          </p:nvSpPr>
          <p:spPr bwMode="auto">
            <a:xfrm>
              <a:off x="1269019" y="1609725"/>
              <a:ext cx="36513" cy="3651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8" name="Freeform 220">
              <a:extLst>
                <a:ext uri="{FF2B5EF4-FFF2-40B4-BE49-F238E27FC236}">
                  <a16:creationId xmlns:a16="http://schemas.microsoft.com/office/drawing/2014/main" id="{279BDD34-782E-CB82-5660-5FA855C612F7}"/>
                </a:ext>
              </a:extLst>
            </p:cNvPr>
            <p:cNvSpPr>
              <a:spLocks/>
            </p:cNvSpPr>
            <p:nvPr/>
          </p:nvSpPr>
          <p:spPr bwMode="auto">
            <a:xfrm>
              <a:off x="1322994" y="1663700"/>
              <a:ext cx="36513" cy="3651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9" name="Freeform 221">
              <a:extLst>
                <a:ext uri="{FF2B5EF4-FFF2-40B4-BE49-F238E27FC236}">
                  <a16:creationId xmlns:a16="http://schemas.microsoft.com/office/drawing/2014/main" id="{A880B576-0770-F828-CF6D-6498C21B7F43}"/>
                </a:ext>
              </a:extLst>
            </p:cNvPr>
            <p:cNvSpPr>
              <a:spLocks/>
            </p:cNvSpPr>
            <p:nvPr/>
          </p:nvSpPr>
          <p:spPr bwMode="auto">
            <a:xfrm>
              <a:off x="1376969" y="1717675"/>
              <a:ext cx="36513" cy="36513"/>
            </a:xfrm>
            <a:custGeom>
              <a:avLst/>
              <a:gdLst>
                <a:gd name="T0" fmla="*/ 906 w 1101"/>
                <a:gd name="T1" fmla="*/ 905 h 1101"/>
                <a:gd name="T2" fmla="*/ 196 w 1101"/>
                <a:gd name="T3" fmla="*/ 905 h 1101"/>
                <a:gd name="T4" fmla="*/ 196 w 1101"/>
                <a:gd name="T5" fmla="*/ 195 h 1101"/>
                <a:gd name="T6" fmla="*/ 906 w 1101"/>
                <a:gd name="T7" fmla="*/ 195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1"/>
                    <a:pt x="196" y="195"/>
                  </a:cubicBezTo>
                  <a:cubicBezTo>
                    <a:pt x="392" y="0"/>
                    <a:pt x="710" y="0"/>
                    <a:pt x="906" y="195"/>
                  </a:cubicBezTo>
                  <a:cubicBezTo>
                    <a:pt x="1101" y="391"/>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0" name="Freeform 222">
              <a:extLst>
                <a:ext uri="{FF2B5EF4-FFF2-40B4-BE49-F238E27FC236}">
                  <a16:creationId xmlns:a16="http://schemas.microsoft.com/office/drawing/2014/main" id="{C5A062EF-8208-D202-2605-1576439BF3A9}"/>
                </a:ext>
              </a:extLst>
            </p:cNvPr>
            <p:cNvSpPr>
              <a:spLocks/>
            </p:cNvSpPr>
            <p:nvPr/>
          </p:nvSpPr>
          <p:spPr bwMode="auto">
            <a:xfrm>
              <a:off x="1430944" y="1771650"/>
              <a:ext cx="36513" cy="3651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1" name="Freeform 223">
              <a:extLst>
                <a:ext uri="{FF2B5EF4-FFF2-40B4-BE49-F238E27FC236}">
                  <a16:creationId xmlns:a16="http://schemas.microsoft.com/office/drawing/2014/main" id="{DD5A2011-F4B8-83C6-F1CB-C6F5B3CE800F}"/>
                </a:ext>
              </a:extLst>
            </p:cNvPr>
            <p:cNvSpPr>
              <a:spLocks/>
            </p:cNvSpPr>
            <p:nvPr/>
          </p:nvSpPr>
          <p:spPr bwMode="auto">
            <a:xfrm>
              <a:off x="1484919" y="1825625"/>
              <a:ext cx="36513" cy="3651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2" name="Freeform 224">
              <a:extLst>
                <a:ext uri="{FF2B5EF4-FFF2-40B4-BE49-F238E27FC236}">
                  <a16:creationId xmlns:a16="http://schemas.microsoft.com/office/drawing/2014/main" id="{5CAABFD9-0AE1-8202-DC6E-868086C0D805}"/>
                </a:ext>
              </a:extLst>
            </p:cNvPr>
            <p:cNvSpPr>
              <a:spLocks/>
            </p:cNvSpPr>
            <p:nvPr/>
          </p:nvSpPr>
          <p:spPr bwMode="auto">
            <a:xfrm>
              <a:off x="1538894" y="1879600"/>
              <a:ext cx="36513" cy="36513"/>
            </a:xfrm>
            <a:custGeom>
              <a:avLst/>
              <a:gdLst>
                <a:gd name="T0" fmla="*/ 906 w 1101"/>
                <a:gd name="T1" fmla="*/ 905 h 1101"/>
                <a:gd name="T2" fmla="*/ 196 w 1101"/>
                <a:gd name="T3" fmla="*/ 905 h 1101"/>
                <a:gd name="T4" fmla="*/ 196 w 1101"/>
                <a:gd name="T5" fmla="*/ 195 h 1101"/>
                <a:gd name="T6" fmla="*/ 906 w 1101"/>
                <a:gd name="T7" fmla="*/ 195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1"/>
                    <a:pt x="196" y="195"/>
                  </a:cubicBezTo>
                  <a:cubicBezTo>
                    <a:pt x="392" y="0"/>
                    <a:pt x="710" y="0"/>
                    <a:pt x="906" y="195"/>
                  </a:cubicBezTo>
                  <a:cubicBezTo>
                    <a:pt x="1101" y="391"/>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3" name="Freeform 225">
              <a:extLst>
                <a:ext uri="{FF2B5EF4-FFF2-40B4-BE49-F238E27FC236}">
                  <a16:creationId xmlns:a16="http://schemas.microsoft.com/office/drawing/2014/main" id="{1C27F698-DAC8-EC75-E4E0-6B7CD5D73875}"/>
                </a:ext>
              </a:extLst>
            </p:cNvPr>
            <p:cNvSpPr>
              <a:spLocks/>
            </p:cNvSpPr>
            <p:nvPr/>
          </p:nvSpPr>
          <p:spPr bwMode="auto">
            <a:xfrm>
              <a:off x="1592869" y="1933575"/>
              <a:ext cx="36513" cy="3651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4" name="Freeform 226">
              <a:extLst>
                <a:ext uri="{FF2B5EF4-FFF2-40B4-BE49-F238E27FC236}">
                  <a16:creationId xmlns:a16="http://schemas.microsoft.com/office/drawing/2014/main" id="{95163D36-5632-26FB-DDCA-35F02010D42F}"/>
                </a:ext>
              </a:extLst>
            </p:cNvPr>
            <p:cNvSpPr>
              <a:spLocks/>
            </p:cNvSpPr>
            <p:nvPr/>
          </p:nvSpPr>
          <p:spPr bwMode="auto">
            <a:xfrm>
              <a:off x="522894" y="950913"/>
              <a:ext cx="36513" cy="3651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5" name="Freeform 227">
              <a:extLst>
                <a:ext uri="{FF2B5EF4-FFF2-40B4-BE49-F238E27FC236}">
                  <a16:creationId xmlns:a16="http://schemas.microsoft.com/office/drawing/2014/main" id="{FE3A12FF-F786-74AE-3628-431EE7AC99EC}"/>
                </a:ext>
              </a:extLst>
            </p:cNvPr>
            <p:cNvSpPr>
              <a:spLocks/>
            </p:cNvSpPr>
            <p:nvPr/>
          </p:nvSpPr>
          <p:spPr bwMode="auto">
            <a:xfrm>
              <a:off x="576869" y="1004888"/>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 name="Freeform 228">
              <a:extLst>
                <a:ext uri="{FF2B5EF4-FFF2-40B4-BE49-F238E27FC236}">
                  <a16:creationId xmlns:a16="http://schemas.microsoft.com/office/drawing/2014/main" id="{BF1F6B3B-64FB-0480-221F-7B4FE89C1F77}"/>
                </a:ext>
              </a:extLst>
            </p:cNvPr>
            <p:cNvSpPr>
              <a:spLocks/>
            </p:cNvSpPr>
            <p:nvPr/>
          </p:nvSpPr>
          <p:spPr bwMode="auto">
            <a:xfrm>
              <a:off x="630844" y="1058863"/>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 name="Freeform 229">
              <a:extLst>
                <a:ext uri="{FF2B5EF4-FFF2-40B4-BE49-F238E27FC236}">
                  <a16:creationId xmlns:a16="http://schemas.microsoft.com/office/drawing/2014/main" id="{6894E21F-C3A2-D7A7-8AED-5BB093A717ED}"/>
                </a:ext>
              </a:extLst>
            </p:cNvPr>
            <p:cNvSpPr>
              <a:spLocks/>
            </p:cNvSpPr>
            <p:nvPr/>
          </p:nvSpPr>
          <p:spPr bwMode="auto">
            <a:xfrm>
              <a:off x="684819" y="1112838"/>
              <a:ext cx="36513" cy="3651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 name="Freeform 230">
              <a:extLst>
                <a:ext uri="{FF2B5EF4-FFF2-40B4-BE49-F238E27FC236}">
                  <a16:creationId xmlns:a16="http://schemas.microsoft.com/office/drawing/2014/main" id="{A8F0C334-9E1E-4433-4AE3-3780D12753A3}"/>
                </a:ext>
              </a:extLst>
            </p:cNvPr>
            <p:cNvSpPr>
              <a:spLocks/>
            </p:cNvSpPr>
            <p:nvPr/>
          </p:nvSpPr>
          <p:spPr bwMode="auto">
            <a:xfrm>
              <a:off x="738794" y="1166813"/>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 name="Freeform 231">
              <a:extLst>
                <a:ext uri="{FF2B5EF4-FFF2-40B4-BE49-F238E27FC236}">
                  <a16:creationId xmlns:a16="http://schemas.microsoft.com/office/drawing/2014/main" id="{AA6F1AD6-F981-D3E6-DFB4-33CC9B599879}"/>
                </a:ext>
              </a:extLst>
            </p:cNvPr>
            <p:cNvSpPr>
              <a:spLocks/>
            </p:cNvSpPr>
            <p:nvPr/>
          </p:nvSpPr>
          <p:spPr bwMode="auto">
            <a:xfrm>
              <a:off x="792769" y="1222375"/>
              <a:ext cx="36513" cy="34925"/>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 name="Freeform 232">
              <a:extLst>
                <a:ext uri="{FF2B5EF4-FFF2-40B4-BE49-F238E27FC236}">
                  <a16:creationId xmlns:a16="http://schemas.microsoft.com/office/drawing/2014/main" id="{6CC995C1-D927-FE02-9ACE-CF8FE2C69152}"/>
                </a:ext>
              </a:extLst>
            </p:cNvPr>
            <p:cNvSpPr>
              <a:spLocks/>
            </p:cNvSpPr>
            <p:nvPr/>
          </p:nvSpPr>
          <p:spPr bwMode="auto">
            <a:xfrm>
              <a:off x="846744" y="1276350"/>
              <a:ext cx="36513" cy="3651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 name="Freeform 233">
              <a:extLst>
                <a:ext uri="{FF2B5EF4-FFF2-40B4-BE49-F238E27FC236}">
                  <a16:creationId xmlns:a16="http://schemas.microsoft.com/office/drawing/2014/main" id="{EC9CBA77-A7C5-1AEF-30D0-B1B631AFFE1D}"/>
                </a:ext>
              </a:extLst>
            </p:cNvPr>
            <p:cNvSpPr>
              <a:spLocks/>
            </p:cNvSpPr>
            <p:nvPr/>
          </p:nvSpPr>
          <p:spPr bwMode="auto">
            <a:xfrm>
              <a:off x="900719" y="1330325"/>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 name="Freeform 234">
              <a:extLst>
                <a:ext uri="{FF2B5EF4-FFF2-40B4-BE49-F238E27FC236}">
                  <a16:creationId xmlns:a16="http://schemas.microsoft.com/office/drawing/2014/main" id="{51116E0E-6CCD-D75B-6C10-CB6E3A4D8521}"/>
                </a:ext>
              </a:extLst>
            </p:cNvPr>
            <p:cNvSpPr>
              <a:spLocks/>
            </p:cNvSpPr>
            <p:nvPr/>
          </p:nvSpPr>
          <p:spPr bwMode="auto">
            <a:xfrm>
              <a:off x="954694" y="1384300"/>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 name="Freeform 235">
              <a:extLst>
                <a:ext uri="{FF2B5EF4-FFF2-40B4-BE49-F238E27FC236}">
                  <a16:creationId xmlns:a16="http://schemas.microsoft.com/office/drawing/2014/main" id="{8B606C50-DBEF-7936-20EB-DA6341938FA5}"/>
                </a:ext>
              </a:extLst>
            </p:cNvPr>
            <p:cNvSpPr>
              <a:spLocks/>
            </p:cNvSpPr>
            <p:nvPr/>
          </p:nvSpPr>
          <p:spPr bwMode="auto">
            <a:xfrm>
              <a:off x="1008669" y="1438275"/>
              <a:ext cx="36513" cy="3651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 name="Freeform 236">
              <a:extLst>
                <a:ext uri="{FF2B5EF4-FFF2-40B4-BE49-F238E27FC236}">
                  <a16:creationId xmlns:a16="http://schemas.microsoft.com/office/drawing/2014/main" id="{ECE3B812-B4AF-0BEE-8EED-74F7786F09DC}"/>
                </a:ext>
              </a:extLst>
            </p:cNvPr>
            <p:cNvSpPr>
              <a:spLocks/>
            </p:cNvSpPr>
            <p:nvPr/>
          </p:nvSpPr>
          <p:spPr bwMode="auto">
            <a:xfrm>
              <a:off x="1062644" y="1492250"/>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 name="Freeform 237">
              <a:extLst>
                <a:ext uri="{FF2B5EF4-FFF2-40B4-BE49-F238E27FC236}">
                  <a16:creationId xmlns:a16="http://schemas.microsoft.com/office/drawing/2014/main" id="{A5E95589-42B0-F09A-1B0A-B7A24C0A6512}"/>
                </a:ext>
              </a:extLst>
            </p:cNvPr>
            <p:cNvSpPr>
              <a:spLocks/>
            </p:cNvSpPr>
            <p:nvPr/>
          </p:nvSpPr>
          <p:spPr bwMode="auto">
            <a:xfrm>
              <a:off x="1116619" y="1546225"/>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 name="Freeform 238">
              <a:extLst>
                <a:ext uri="{FF2B5EF4-FFF2-40B4-BE49-F238E27FC236}">
                  <a16:creationId xmlns:a16="http://schemas.microsoft.com/office/drawing/2014/main" id="{5ABAB4BE-01BA-7C8C-BC50-7FED9E4C61E3}"/>
                </a:ext>
              </a:extLst>
            </p:cNvPr>
            <p:cNvSpPr>
              <a:spLocks/>
            </p:cNvSpPr>
            <p:nvPr/>
          </p:nvSpPr>
          <p:spPr bwMode="auto">
            <a:xfrm>
              <a:off x="1170594" y="1600200"/>
              <a:ext cx="36513" cy="3651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 name="Freeform 239">
              <a:extLst>
                <a:ext uri="{FF2B5EF4-FFF2-40B4-BE49-F238E27FC236}">
                  <a16:creationId xmlns:a16="http://schemas.microsoft.com/office/drawing/2014/main" id="{794565F6-CEA7-1AEA-09AA-85BB171EC2BC}"/>
                </a:ext>
              </a:extLst>
            </p:cNvPr>
            <p:cNvSpPr>
              <a:spLocks/>
            </p:cNvSpPr>
            <p:nvPr/>
          </p:nvSpPr>
          <p:spPr bwMode="auto">
            <a:xfrm>
              <a:off x="1224569" y="1654175"/>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 name="Freeform 240">
              <a:extLst>
                <a:ext uri="{FF2B5EF4-FFF2-40B4-BE49-F238E27FC236}">
                  <a16:creationId xmlns:a16="http://schemas.microsoft.com/office/drawing/2014/main" id="{AC31F54D-1AAB-0AD5-0461-E0345A36797A}"/>
                </a:ext>
              </a:extLst>
            </p:cNvPr>
            <p:cNvSpPr>
              <a:spLocks/>
            </p:cNvSpPr>
            <p:nvPr/>
          </p:nvSpPr>
          <p:spPr bwMode="auto">
            <a:xfrm>
              <a:off x="1278544" y="1708150"/>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 name="Freeform 241">
              <a:extLst>
                <a:ext uri="{FF2B5EF4-FFF2-40B4-BE49-F238E27FC236}">
                  <a16:creationId xmlns:a16="http://schemas.microsoft.com/office/drawing/2014/main" id="{4A78BB8C-29B2-DA3C-ADE2-03C3D43112A3}"/>
                </a:ext>
              </a:extLst>
            </p:cNvPr>
            <p:cNvSpPr>
              <a:spLocks/>
            </p:cNvSpPr>
            <p:nvPr/>
          </p:nvSpPr>
          <p:spPr bwMode="auto">
            <a:xfrm>
              <a:off x="1332519" y="1762125"/>
              <a:ext cx="36513" cy="3651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 name="Freeform 242">
              <a:extLst>
                <a:ext uri="{FF2B5EF4-FFF2-40B4-BE49-F238E27FC236}">
                  <a16:creationId xmlns:a16="http://schemas.microsoft.com/office/drawing/2014/main" id="{3D2A5AC5-ADB1-0E7C-1ECB-9F62D880CFDA}"/>
                </a:ext>
              </a:extLst>
            </p:cNvPr>
            <p:cNvSpPr>
              <a:spLocks/>
            </p:cNvSpPr>
            <p:nvPr/>
          </p:nvSpPr>
          <p:spPr bwMode="auto">
            <a:xfrm>
              <a:off x="1386494" y="1816100"/>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 name="Freeform 243">
              <a:extLst>
                <a:ext uri="{FF2B5EF4-FFF2-40B4-BE49-F238E27FC236}">
                  <a16:creationId xmlns:a16="http://schemas.microsoft.com/office/drawing/2014/main" id="{050F7239-2237-16BF-FBF2-666044E6AE97}"/>
                </a:ext>
              </a:extLst>
            </p:cNvPr>
            <p:cNvSpPr>
              <a:spLocks/>
            </p:cNvSpPr>
            <p:nvPr/>
          </p:nvSpPr>
          <p:spPr bwMode="auto">
            <a:xfrm>
              <a:off x="1440469" y="1870075"/>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 name="Freeform 244">
              <a:extLst>
                <a:ext uri="{FF2B5EF4-FFF2-40B4-BE49-F238E27FC236}">
                  <a16:creationId xmlns:a16="http://schemas.microsoft.com/office/drawing/2014/main" id="{A0EA2EA0-4D45-144D-056C-219913AC7179}"/>
                </a:ext>
              </a:extLst>
            </p:cNvPr>
            <p:cNvSpPr>
              <a:spLocks/>
            </p:cNvSpPr>
            <p:nvPr/>
          </p:nvSpPr>
          <p:spPr bwMode="auto">
            <a:xfrm>
              <a:off x="1494444" y="1924050"/>
              <a:ext cx="36513" cy="3651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 name="Freeform 245">
              <a:extLst>
                <a:ext uri="{FF2B5EF4-FFF2-40B4-BE49-F238E27FC236}">
                  <a16:creationId xmlns:a16="http://schemas.microsoft.com/office/drawing/2014/main" id="{9E372260-2BC2-ED94-B459-DB243B77E922}"/>
                </a:ext>
              </a:extLst>
            </p:cNvPr>
            <p:cNvSpPr>
              <a:spLocks/>
            </p:cNvSpPr>
            <p:nvPr/>
          </p:nvSpPr>
          <p:spPr bwMode="auto">
            <a:xfrm>
              <a:off x="1550007" y="1978025"/>
              <a:ext cx="34925"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 name="Freeform 246">
              <a:extLst>
                <a:ext uri="{FF2B5EF4-FFF2-40B4-BE49-F238E27FC236}">
                  <a16:creationId xmlns:a16="http://schemas.microsoft.com/office/drawing/2014/main" id="{3B1FF88F-B668-A921-96F3-99AB304EE1E1}"/>
                </a:ext>
              </a:extLst>
            </p:cNvPr>
            <p:cNvSpPr>
              <a:spLocks/>
            </p:cNvSpPr>
            <p:nvPr/>
          </p:nvSpPr>
          <p:spPr bwMode="auto">
            <a:xfrm>
              <a:off x="478444" y="995363"/>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10"/>
                    <a:pt x="0" y="392"/>
                    <a:pt x="196"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 name="Freeform 247">
              <a:extLst>
                <a:ext uri="{FF2B5EF4-FFF2-40B4-BE49-F238E27FC236}">
                  <a16:creationId xmlns:a16="http://schemas.microsoft.com/office/drawing/2014/main" id="{93504F6D-3381-6241-324F-03E205E05918}"/>
                </a:ext>
              </a:extLst>
            </p:cNvPr>
            <p:cNvSpPr>
              <a:spLocks/>
            </p:cNvSpPr>
            <p:nvPr/>
          </p:nvSpPr>
          <p:spPr bwMode="auto">
            <a:xfrm>
              <a:off x="532419" y="1049338"/>
              <a:ext cx="36513" cy="3651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 name="Oval 248">
              <a:extLst>
                <a:ext uri="{FF2B5EF4-FFF2-40B4-BE49-F238E27FC236}">
                  <a16:creationId xmlns:a16="http://schemas.microsoft.com/office/drawing/2014/main" id="{6D4FA565-7967-CBB4-A148-0E743E5C5E70}"/>
                </a:ext>
              </a:extLst>
            </p:cNvPr>
            <p:cNvSpPr>
              <a:spLocks noChangeArrowheads="1"/>
            </p:cNvSpPr>
            <p:nvPr/>
          </p:nvSpPr>
          <p:spPr bwMode="auto">
            <a:xfrm>
              <a:off x="587982" y="1104900"/>
              <a:ext cx="33338" cy="33338"/>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 name="Freeform 249">
              <a:extLst>
                <a:ext uri="{FF2B5EF4-FFF2-40B4-BE49-F238E27FC236}">
                  <a16:creationId xmlns:a16="http://schemas.microsoft.com/office/drawing/2014/main" id="{2FB5ED28-E1F5-2089-5F52-E1C3698ECF73}"/>
                </a:ext>
              </a:extLst>
            </p:cNvPr>
            <p:cNvSpPr>
              <a:spLocks/>
            </p:cNvSpPr>
            <p:nvPr/>
          </p:nvSpPr>
          <p:spPr bwMode="auto">
            <a:xfrm>
              <a:off x="640369" y="1157288"/>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 name="Freeform 250">
              <a:extLst>
                <a:ext uri="{FF2B5EF4-FFF2-40B4-BE49-F238E27FC236}">
                  <a16:creationId xmlns:a16="http://schemas.microsoft.com/office/drawing/2014/main" id="{A68838EF-670E-FF6B-5029-0D079940491E}"/>
                </a:ext>
              </a:extLst>
            </p:cNvPr>
            <p:cNvSpPr>
              <a:spLocks/>
            </p:cNvSpPr>
            <p:nvPr/>
          </p:nvSpPr>
          <p:spPr bwMode="auto">
            <a:xfrm>
              <a:off x="694344" y="1211263"/>
              <a:ext cx="36513" cy="3651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 name="Freeform 251">
              <a:extLst>
                <a:ext uri="{FF2B5EF4-FFF2-40B4-BE49-F238E27FC236}">
                  <a16:creationId xmlns:a16="http://schemas.microsoft.com/office/drawing/2014/main" id="{F820FF1A-0052-9839-1AD1-D70B75AFE5BD}"/>
                </a:ext>
              </a:extLst>
            </p:cNvPr>
            <p:cNvSpPr>
              <a:spLocks/>
            </p:cNvSpPr>
            <p:nvPr/>
          </p:nvSpPr>
          <p:spPr bwMode="auto">
            <a:xfrm>
              <a:off x="748319" y="1265238"/>
              <a:ext cx="36513" cy="3651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 name="Freeform 252">
              <a:extLst>
                <a:ext uri="{FF2B5EF4-FFF2-40B4-BE49-F238E27FC236}">
                  <a16:creationId xmlns:a16="http://schemas.microsoft.com/office/drawing/2014/main" id="{EC48C92C-F310-28EC-572E-F5013920CC75}"/>
                </a:ext>
              </a:extLst>
            </p:cNvPr>
            <p:cNvSpPr>
              <a:spLocks/>
            </p:cNvSpPr>
            <p:nvPr/>
          </p:nvSpPr>
          <p:spPr bwMode="auto">
            <a:xfrm>
              <a:off x="802294" y="1319213"/>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10"/>
                    <a:pt x="0" y="392"/>
                    <a:pt x="196"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 name="Freeform 253">
              <a:extLst>
                <a:ext uri="{FF2B5EF4-FFF2-40B4-BE49-F238E27FC236}">
                  <a16:creationId xmlns:a16="http://schemas.microsoft.com/office/drawing/2014/main" id="{5254118E-5103-1917-0470-2B3D1FC5FA89}"/>
                </a:ext>
              </a:extLst>
            </p:cNvPr>
            <p:cNvSpPr>
              <a:spLocks/>
            </p:cNvSpPr>
            <p:nvPr/>
          </p:nvSpPr>
          <p:spPr bwMode="auto">
            <a:xfrm>
              <a:off x="856269" y="1373188"/>
              <a:ext cx="36513" cy="3651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 name="Freeform 254">
              <a:extLst>
                <a:ext uri="{FF2B5EF4-FFF2-40B4-BE49-F238E27FC236}">
                  <a16:creationId xmlns:a16="http://schemas.microsoft.com/office/drawing/2014/main" id="{7C5EFEC4-85D1-97A5-1EAC-C87310E7D7FD}"/>
                </a:ext>
              </a:extLst>
            </p:cNvPr>
            <p:cNvSpPr>
              <a:spLocks/>
            </p:cNvSpPr>
            <p:nvPr/>
          </p:nvSpPr>
          <p:spPr bwMode="auto">
            <a:xfrm>
              <a:off x="910244" y="1427163"/>
              <a:ext cx="36513" cy="3651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 name="Freeform 255">
              <a:extLst>
                <a:ext uri="{FF2B5EF4-FFF2-40B4-BE49-F238E27FC236}">
                  <a16:creationId xmlns:a16="http://schemas.microsoft.com/office/drawing/2014/main" id="{B5A058E7-CFF1-FEBB-EE6A-8F9922D98BEF}"/>
                </a:ext>
              </a:extLst>
            </p:cNvPr>
            <p:cNvSpPr>
              <a:spLocks/>
            </p:cNvSpPr>
            <p:nvPr/>
          </p:nvSpPr>
          <p:spPr bwMode="auto">
            <a:xfrm>
              <a:off x="964219" y="1481138"/>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10"/>
                    <a:pt x="0" y="392"/>
                    <a:pt x="196"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 name="Freeform 256">
              <a:extLst>
                <a:ext uri="{FF2B5EF4-FFF2-40B4-BE49-F238E27FC236}">
                  <a16:creationId xmlns:a16="http://schemas.microsoft.com/office/drawing/2014/main" id="{7E2212B3-D613-BFA9-7C65-D83B24B97E39}"/>
                </a:ext>
              </a:extLst>
            </p:cNvPr>
            <p:cNvSpPr>
              <a:spLocks/>
            </p:cNvSpPr>
            <p:nvPr/>
          </p:nvSpPr>
          <p:spPr bwMode="auto">
            <a:xfrm>
              <a:off x="1018194" y="1536700"/>
              <a:ext cx="36513" cy="34925"/>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 name="Freeform 257">
              <a:extLst>
                <a:ext uri="{FF2B5EF4-FFF2-40B4-BE49-F238E27FC236}">
                  <a16:creationId xmlns:a16="http://schemas.microsoft.com/office/drawing/2014/main" id="{0F3609D7-5784-364E-4DEC-118C5310B9F6}"/>
                </a:ext>
              </a:extLst>
            </p:cNvPr>
            <p:cNvSpPr>
              <a:spLocks/>
            </p:cNvSpPr>
            <p:nvPr/>
          </p:nvSpPr>
          <p:spPr bwMode="auto">
            <a:xfrm>
              <a:off x="1072169" y="1590675"/>
              <a:ext cx="36513" cy="3651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 name="Freeform 258">
              <a:extLst>
                <a:ext uri="{FF2B5EF4-FFF2-40B4-BE49-F238E27FC236}">
                  <a16:creationId xmlns:a16="http://schemas.microsoft.com/office/drawing/2014/main" id="{A9035F28-4D48-6064-C921-B344F7D398DC}"/>
                </a:ext>
              </a:extLst>
            </p:cNvPr>
            <p:cNvSpPr>
              <a:spLocks/>
            </p:cNvSpPr>
            <p:nvPr/>
          </p:nvSpPr>
          <p:spPr bwMode="auto">
            <a:xfrm>
              <a:off x="1126144" y="1644650"/>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10"/>
                    <a:pt x="0" y="392"/>
                    <a:pt x="196"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 name="Freeform 259">
              <a:extLst>
                <a:ext uri="{FF2B5EF4-FFF2-40B4-BE49-F238E27FC236}">
                  <a16:creationId xmlns:a16="http://schemas.microsoft.com/office/drawing/2014/main" id="{60CB6AF4-F147-232A-B387-13527FB71F7C}"/>
                </a:ext>
              </a:extLst>
            </p:cNvPr>
            <p:cNvSpPr>
              <a:spLocks/>
            </p:cNvSpPr>
            <p:nvPr/>
          </p:nvSpPr>
          <p:spPr bwMode="auto">
            <a:xfrm>
              <a:off x="1180119" y="1698625"/>
              <a:ext cx="36513" cy="3651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 name="Freeform 260">
              <a:extLst>
                <a:ext uri="{FF2B5EF4-FFF2-40B4-BE49-F238E27FC236}">
                  <a16:creationId xmlns:a16="http://schemas.microsoft.com/office/drawing/2014/main" id="{986F6C6B-AFD8-04FD-5945-964815ED9991}"/>
                </a:ext>
              </a:extLst>
            </p:cNvPr>
            <p:cNvSpPr>
              <a:spLocks/>
            </p:cNvSpPr>
            <p:nvPr/>
          </p:nvSpPr>
          <p:spPr bwMode="auto">
            <a:xfrm>
              <a:off x="1235682" y="1752600"/>
              <a:ext cx="34925" cy="3651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 name="Freeform 261">
              <a:extLst>
                <a:ext uri="{FF2B5EF4-FFF2-40B4-BE49-F238E27FC236}">
                  <a16:creationId xmlns:a16="http://schemas.microsoft.com/office/drawing/2014/main" id="{5F18E8C4-EC4C-D3C3-94C9-8993E1EF3334}"/>
                </a:ext>
              </a:extLst>
            </p:cNvPr>
            <p:cNvSpPr>
              <a:spLocks/>
            </p:cNvSpPr>
            <p:nvPr/>
          </p:nvSpPr>
          <p:spPr bwMode="auto">
            <a:xfrm>
              <a:off x="1289657" y="1806575"/>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10"/>
                    <a:pt x="0" y="392"/>
                    <a:pt x="196"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 name="Freeform 262">
              <a:extLst>
                <a:ext uri="{FF2B5EF4-FFF2-40B4-BE49-F238E27FC236}">
                  <a16:creationId xmlns:a16="http://schemas.microsoft.com/office/drawing/2014/main" id="{94ECEC95-4378-AC6E-D1EE-0923E9DF47DA}"/>
                </a:ext>
              </a:extLst>
            </p:cNvPr>
            <p:cNvSpPr>
              <a:spLocks/>
            </p:cNvSpPr>
            <p:nvPr/>
          </p:nvSpPr>
          <p:spPr bwMode="auto">
            <a:xfrm>
              <a:off x="1343632" y="1860550"/>
              <a:ext cx="36513" cy="3651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 name="Freeform 263">
              <a:extLst>
                <a:ext uri="{FF2B5EF4-FFF2-40B4-BE49-F238E27FC236}">
                  <a16:creationId xmlns:a16="http://schemas.microsoft.com/office/drawing/2014/main" id="{D29E8A70-615E-7F4B-01ED-5309EEDF8663}"/>
                </a:ext>
              </a:extLst>
            </p:cNvPr>
            <p:cNvSpPr>
              <a:spLocks/>
            </p:cNvSpPr>
            <p:nvPr/>
          </p:nvSpPr>
          <p:spPr bwMode="auto">
            <a:xfrm>
              <a:off x="1397607" y="1914525"/>
              <a:ext cx="36513" cy="3651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 name="Freeform 264">
              <a:extLst>
                <a:ext uri="{FF2B5EF4-FFF2-40B4-BE49-F238E27FC236}">
                  <a16:creationId xmlns:a16="http://schemas.microsoft.com/office/drawing/2014/main" id="{F784EAE9-28A9-46AA-649E-E02FC3789866}"/>
                </a:ext>
              </a:extLst>
            </p:cNvPr>
            <p:cNvSpPr>
              <a:spLocks/>
            </p:cNvSpPr>
            <p:nvPr/>
          </p:nvSpPr>
          <p:spPr bwMode="auto">
            <a:xfrm>
              <a:off x="1451582" y="1968500"/>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10"/>
                    <a:pt x="0" y="392"/>
                    <a:pt x="196"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 name="Freeform 265">
              <a:extLst>
                <a:ext uri="{FF2B5EF4-FFF2-40B4-BE49-F238E27FC236}">
                  <a16:creationId xmlns:a16="http://schemas.microsoft.com/office/drawing/2014/main" id="{06D41B70-E1B8-B29B-D909-2B4B1D972176}"/>
                </a:ext>
              </a:extLst>
            </p:cNvPr>
            <p:cNvSpPr>
              <a:spLocks/>
            </p:cNvSpPr>
            <p:nvPr/>
          </p:nvSpPr>
          <p:spPr bwMode="auto">
            <a:xfrm>
              <a:off x="1505557" y="2022475"/>
              <a:ext cx="36513" cy="3651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grpSp>
        <p:nvGrpSpPr>
          <p:cNvPr id="265" name="Group 265">
            <a:extLst>
              <a:ext uri="{FF2B5EF4-FFF2-40B4-BE49-F238E27FC236}">
                <a16:creationId xmlns:a16="http://schemas.microsoft.com/office/drawing/2014/main" id="{5D6CE7D9-1A91-1243-7DA0-DF7492844A80}"/>
              </a:ext>
            </a:extLst>
          </p:cNvPr>
          <p:cNvGrpSpPr/>
          <p:nvPr userDrawn="1"/>
        </p:nvGrpSpPr>
        <p:grpSpPr>
          <a:xfrm>
            <a:off x="-390479" y="-357338"/>
            <a:ext cx="2090651" cy="2092749"/>
            <a:chOff x="5213090" y="468313"/>
            <a:chExt cx="1581151" cy="1582738"/>
          </a:xfrm>
          <a:solidFill>
            <a:schemeClr val="tx2"/>
          </a:solidFill>
        </p:grpSpPr>
        <p:sp>
          <p:nvSpPr>
            <p:cNvPr id="266" name="Oval 357">
              <a:extLst>
                <a:ext uri="{FF2B5EF4-FFF2-40B4-BE49-F238E27FC236}">
                  <a16:creationId xmlns:a16="http://schemas.microsoft.com/office/drawing/2014/main" id="{F9789B35-0183-7EF3-2B08-0A56253ACEAF}"/>
                </a:ext>
              </a:extLst>
            </p:cNvPr>
            <p:cNvSpPr>
              <a:spLocks noChangeArrowheads="1"/>
            </p:cNvSpPr>
            <p:nvPr/>
          </p:nvSpPr>
          <p:spPr bwMode="auto">
            <a:xfrm>
              <a:off x="6760903" y="995363"/>
              <a:ext cx="33338" cy="33338"/>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7" name="Freeform 358">
              <a:extLst>
                <a:ext uri="{FF2B5EF4-FFF2-40B4-BE49-F238E27FC236}">
                  <a16:creationId xmlns:a16="http://schemas.microsoft.com/office/drawing/2014/main" id="{62165390-AF23-A4A5-0259-2849C108BADF}"/>
                </a:ext>
              </a:extLst>
            </p:cNvPr>
            <p:cNvSpPr>
              <a:spLocks/>
            </p:cNvSpPr>
            <p:nvPr/>
          </p:nvSpPr>
          <p:spPr bwMode="auto">
            <a:xfrm>
              <a:off x="6705340" y="1047750"/>
              <a:ext cx="36513" cy="3651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8" name="Freeform 359">
              <a:extLst>
                <a:ext uri="{FF2B5EF4-FFF2-40B4-BE49-F238E27FC236}">
                  <a16:creationId xmlns:a16="http://schemas.microsoft.com/office/drawing/2014/main" id="{3D5A3CD4-CDF1-051F-5343-E30D908F2F3D}"/>
                </a:ext>
              </a:extLst>
            </p:cNvPr>
            <p:cNvSpPr>
              <a:spLocks/>
            </p:cNvSpPr>
            <p:nvPr/>
          </p:nvSpPr>
          <p:spPr bwMode="auto">
            <a:xfrm>
              <a:off x="6651365" y="1101725"/>
              <a:ext cx="36513" cy="36513"/>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9" name="Freeform 360">
              <a:extLst>
                <a:ext uri="{FF2B5EF4-FFF2-40B4-BE49-F238E27FC236}">
                  <a16:creationId xmlns:a16="http://schemas.microsoft.com/office/drawing/2014/main" id="{E04D9660-1A81-D783-C094-4921BC08405C}"/>
                </a:ext>
              </a:extLst>
            </p:cNvPr>
            <p:cNvSpPr>
              <a:spLocks/>
            </p:cNvSpPr>
            <p:nvPr/>
          </p:nvSpPr>
          <p:spPr bwMode="auto">
            <a:xfrm>
              <a:off x="6597390" y="1155700"/>
              <a:ext cx="36513" cy="3651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0" name="Freeform 361">
              <a:extLst>
                <a:ext uri="{FF2B5EF4-FFF2-40B4-BE49-F238E27FC236}">
                  <a16:creationId xmlns:a16="http://schemas.microsoft.com/office/drawing/2014/main" id="{5BA5EE1F-49EA-3246-3990-E1B6609E13AF}"/>
                </a:ext>
              </a:extLst>
            </p:cNvPr>
            <p:cNvSpPr>
              <a:spLocks/>
            </p:cNvSpPr>
            <p:nvPr/>
          </p:nvSpPr>
          <p:spPr bwMode="auto">
            <a:xfrm>
              <a:off x="6545003" y="1209675"/>
              <a:ext cx="34925" cy="34925"/>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1" name="Freeform 362">
              <a:extLst>
                <a:ext uri="{FF2B5EF4-FFF2-40B4-BE49-F238E27FC236}">
                  <a16:creationId xmlns:a16="http://schemas.microsoft.com/office/drawing/2014/main" id="{9397092D-A404-AB77-6316-3A44DFEB6B04}"/>
                </a:ext>
              </a:extLst>
            </p:cNvPr>
            <p:cNvSpPr>
              <a:spLocks/>
            </p:cNvSpPr>
            <p:nvPr/>
          </p:nvSpPr>
          <p:spPr bwMode="auto">
            <a:xfrm>
              <a:off x="6491028" y="1263650"/>
              <a:ext cx="36513" cy="34925"/>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2" name="Freeform 363">
              <a:extLst>
                <a:ext uri="{FF2B5EF4-FFF2-40B4-BE49-F238E27FC236}">
                  <a16:creationId xmlns:a16="http://schemas.microsoft.com/office/drawing/2014/main" id="{ABC9B1AB-7D4F-B19B-98F3-66ECD33E0C81}"/>
                </a:ext>
              </a:extLst>
            </p:cNvPr>
            <p:cNvSpPr>
              <a:spLocks/>
            </p:cNvSpPr>
            <p:nvPr/>
          </p:nvSpPr>
          <p:spPr bwMode="auto">
            <a:xfrm>
              <a:off x="6437053" y="1316038"/>
              <a:ext cx="36513" cy="3651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3" name="Freeform 364">
              <a:extLst>
                <a:ext uri="{FF2B5EF4-FFF2-40B4-BE49-F238E27FC236}">
                  <a16:creationId xmlns:a16="http://schemas.microsoft.com/office/drawing/2014/main" id="{3C4E07B9-0447-0E38-A9F7-186B6E35D429}"/>
                </a:ext>
              </a:extLst>
            </p:cNvPr>
            <p:cNvSpPr>
              <a:spLocks/>
            </p:cNvSpPr>
            <p:nvPr/>
          </p:nvSpPr>
          <p:spPr bwMode="auto">
            <a:xfrm>
              <a:off x="6383078" y="1370013"/>
              <a:ext cx="36513" cy="3651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4" name="Freeform 365">
              <a:extLst>
                <a:ext uri="{FF2B5EF4-FFF2-40B4-BE49-F238E27FC236}">
                  <a16:creationId xmlns:a16="http://schemas.microsoft.com/office/drawing/2014/main" id="{9D003CF1-451D-50FC-DFA9-C7BC6EC8EB98}"/>
                </a:ext>
              </a:extLst>
            </p:cNvPr>
            <p:cNvSpPr>
              <a:spLocks/>
            </p:cNvSpPr>
            <p:nvPr/>
          </p:nvSpPr>
          <p:spPr bwMode="auto">
            <a:xfrm>
              <a:off x="6329103" y="1423988"/>
              <a:ext cx="36513" cy="36513"/>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5" name="Freeform 366">
              <a:extLst>
                <a:ext uri="{FF2B5EF4-FFF2-40B4-BE49-F238E27FC236}">
                  <a16:creationId xmlns:a16="http://schemas.microsoft.com/office/drawing/2014/main" id="{A8F74AF3-3D6A-ADE9-4D3C-420E1B8BD3CB}"/>
                </a:ext>
              </a:extLst>
            </p:cNvPr>
            <p:cNvSpPr>
              <a:spLocks/>
            </p:cNvSpPr>
            <p:nvPr/>
          </p:nvSpPr>
          <p:spPr bwMode="auto">
            <a:xfrm>
              <a:off x="6275128" y="1477963"/>
              <a:ext cx="36513" cy="3651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6" name="Freeform 367">
              <a:extLst>
                <a:ext uri="{FF2B5EF4-FFF2-40B4-BE49-F238E27FC236}">
                  <a16:creationId xmlns:a16="http://schemas.microsoft.com/office/drawing/2014/main" id="{5711A23B-F30F-DA5D-9B64-5B93431FB723}"/>
                </a:ext>
              </a:extLst>
            </p:cNvPr>
            <p:cNvSpPr>
              <a:spLocks/>
            </p:cNvSpPr>
            <p:nvPr/>
          </p:nvSpPr>
          <p:spPr bwMode="auto">
            <a:xfrm>
              <a:off x="6222740" y="1531938"/>
              <a:ext cx="34925" cy="3651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7" name="Freeform 368">
              <a:extLst>
                <a:ext uri="{FF2B5EF4-FFF2-40B4-BE49-F238E27FC236}">
                  <a16:creationId xmlns:a16="http://schemas.microsoft.com/office/drawing/2014/main" id="{76F1F9A4-A15D-7558-5CBD-2A39161F03AF}"/>
                </a:ext>
              </a:extLst>
            </p:cNvPr>
            <p:cNvSpPr>
              <a:spLocks/>
            </p:cNvSpPr>
            <p:nvPr/>
          </p:nvSpPr>
          <p:spPr bwMode="auto">
            <a:xfrm>
              <a:off x="6168765" y="1585913"/>
              <a:ext cx="36513" cy="34925"/>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8" name="Freeform 369">
              <a:extLst>
                <a:ext uri="{FF2B5EF4-FFF2-40B4-BE49-F238E27FC236}">
                  <a16:creationId xmlns:a16="http://schemas.microsoft.com/office/drawing/2014/main" id="{FDFB8E02-6ADE-6622-8469-189D232801BA}"/>
                </a:ext>
              </a:extLst>
            </p:cNvPr>
            <p:cNvSpPr>
              <a:spLocks/>
            </p:cNvSpPr>
            <p:nvPr/>
          </p:nvSpPr>
          <p:spPr bwMode="auto">
            <a:xfrm>
              <a:off x="6114790" y="1638300"/>
              <a:ext cx="36513" cy="3651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9" name="Freeform 370">
              <a:extLst>
                <a:ext uri="{FF2B5EF4-FFF2-40B4-BE49-F238E27FC236}">
                  <a16:creationId xmlns:a16="http://schemas.microsoft.com/office/drawing/2014/main" id="{B79337BE-62A2-DE66-6224-4FB1B8790C05}"/>
                </a:ext>
              </a:extLst>
            </p:cNvPr>
            <p:cNvSpPr>
              <a:spLocks/>
            </p:cNvSpPr>
            <p:nvPr/>
          </p:nvSpPr>
          <p:spPr bwMode="auto">
            <a:xfrm>
              <a:off x="6060815" y="1692275"/>
              <a:ext cx="36513" cy="3651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0" name="Freeform 371">
              <a:extLst>
                <a:ext uri="{FF2B5EF4-FFF2-40B4-BE49-F238E27FC236}">
                  <a16:creationId xmlns:a16="http://schemas.microsoft.com/office/drawing/2014/main" id="{57C39F53-E79B-FE79-07BC-33FC116F6218}"/>
                </a:ext>
              </a:extLst>
            </p:cNvPr>
            <p:cNvSpPr>
              <a:spLocks/>
            </p:cNvSpPr>
            <p:nvPr/>
          </p:nvSpPr>
          <p:spPr bwMode="auto">
            <a:xfrm>
              <a:off x="6006840" y="1746250"/>
              <a:ext cx="36513" cy="36513"/>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1" name="Freeform 372">
              <a:extLst>
                <a:ext uri="{FF2B5EF4-FFF2-40B4-BE49-F238E27FC236}">
                  <a16:creationId xmlns:a16="http://schemas.microsoft.com/office/drawing/2014/main" id="{8D386AE2-D1A0-6F16-D338-7986E2931C74}"/>
                </a:ext>
              </a:extLst>
            </p:cNvPr>
            <p:cNvSpPr>
              <a:spLocks/>
            </p:cNvSpPr>
            <p:nvPr/>
          </p:nvSpPr>
          <p:spPr bwMode="auto">
            <a:xfrm>
              <a:off x="5952865" y="1800225"/>
              <a:ext cx="36513" cy="3651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2" name="Oval 373">
              <a:extLst>
                <a:ext uri="{FF2B5EF4-FFF2-40B4-BE49-F238E27FC236}">
                  <a16:creationId xmlns:a16="http://schemas.microsoft.com/office/drawing/2014/main" id="{0DE80BB7-6CE4-4FAF-F8D3-2E1F9A2B7DEE}"/>
                </a:ext>
              </a:extLst>
            </p:cNvPr>
            <p:cNvSpPr>
              <a:spLocks noChangeArrowheads="1"/>
            </p:cNvSpPr>
            <p:nvPr/>
          </p:nvSpPr>
          <p:spPr bwMode="auto">
            <a:xfrm>
              <a:off x="5902065" y="1855788"/>
              <a:ext cx="31750" cy="33338"/>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3" name="Oval 374">
              <a:extLst>
                <a:ext uri="{FF2B5EF4-FFF2-40B4-BE49-F238E27FC236}">
                  <a16:creationId xmlns:a16="http://schemas.microsoft.com/office/drawing/2014/main" id="{6261F5AD-4200-653B-5142-E5FAAE82C4E6}"/>
                </a:ext>
              </a:extLst>
            </p:cNvPr>
            <p:cNvSpPr>
              <a:spLocks noChangeArrowheads="1"/>
            </p:cNvSpPr>
            <p:nvPr/>
          </p:nvSpPr>
          <p:spPr bwMode="auto">
            <a:xfrm>
              <a:off x="5848090" y="1909763"/>
              <a:ext cx="33338" cy="3175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4" name="Freeform 375">
              <a:extLst>
                <a:ext uri="{FF2B5EF4-FFF2-40B4-BE49-F238E27FC236}">
                  <a16:creationId xmlns:a16="http://schemas.microsoft.com/office/drawing/2014/main" id="{487892DC-3548-3121-CAC6-A1A255A0E7BE}"/>
                </a:ext>
              </a:extLst>
            </p:cNvPr>
            <p:cNvSpPr>
              <a:spLocks/>
            </p:cNvSpPr>
            <p:nvPr/>
          </p:nvSpPr>
          <p:spPr bwMode="auto">
            <a:xfrm>
              <a:off x="5792528" y="1960563"/>
              <a:ext cx="36513" cy="3651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5" name="Freeform 376">
              <a:extLst>
                <a:ext uri="{FF2B5EF4-FFF2-40B4-BE49-F238E27FC236}">
                  <a16:creationId xmlns:a16="http://schemas.microsoft.com/office/drawing/2014/main" id="{1895A1D5-678F-80EF-93EA-DF5CB973BCE2}"/>
                </a:ext>
              </a:extLst>
            </p:cNvPr>
            <p:cNvSpPr>
              <a:spLocks/>
            </p:cNvSpPr>
            <p:nvPr/>
          </p:nvSpPr>
          <p:spPr bwMode="auto">
            <a:xfrm>
              <a:off x="5738553" y="2014538"/>
              <a:ext cx="36513" cy="3651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6" name="Freeform 377">
              <a:extLst>
                <a:ext uri="{FF2B5EF4-FFF2-40B4-BE49-F238E27FC236}">
                  <a16:creationId xmlns:a16="http://schemas.microsoft.com/office/drawing/2014/main" id="{F121074D-5893-D8F4-0B9D-6DD61257DDE2}"/>
                </a:ext>
              </a:extLst>
            </p:cNvPr>
            <p:cNvSpPr>
              <a:spLocks/>
            </p:cNvSpPr>
            <p:nvPr/>
          </p:nvSpPr>
          <p:spPr bwMode="auto">
            <a:xfrm>
              <a:off x="6714865" y="950913"/>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7" name="Freeform 378">
              <a:extLst>
                <a:ext uri="{FF2B5EF4-FFF2-40B4-BE49-F238E27FC236}">
                  <a16:creationId xmlns:a16="http://schemas.microsoft.com/office/drawing/2014/main" id="{6EBAADFE-2AA1-E52F-8A95-C6BA43399E74}"/>
                </a:ext>
              </a:extLst>
            </p:cNvPr>
            <p:cNvSpPr>
              <a:spLocks/>
            </p:cNvSpPr>
            <p:nvPr/>
          </p:nvSpPr>
          <p:spPr bwMode="auto">
            <a:xfrm>
              <a:off x="6662478" y="1004888"/>
              <a:ext cx="34925" cy="34925"/>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8" name="Oval 379">
              <a:extLst>
                <a:ext uri="{FF2B5EF4-FFF2-40B4-BE49-F238E27FC236}">
                  <a16:creationId xmlns:a16="http://schemas.microsoft.com/office/drawing/2014/main" id="{5F121C35-6CFD-7356-6E65-5C9AE1C6E2BE}"/>
                </a:ext>
              </a:extLst>
            </p:cNvPr>
            <p:cNvSpPr>
              <a:spLocks noChangeArrowheads="1"/>
            </p:cNvSpPr>
            <p:nvPr/>
          </p:nvSpPr>
          <p:spPr bwMode="auto">
            <a:xfrm>
              <a:off x="6610090" y="1058863"/>
              <a:ext cx="33338" cy="33338"/>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9" name="Oval 380">
              <a:extLst>
                <a:ext uri="{FF2B5EF4-FFF2-40B4-BE49-F238E27FC236}">
                  <a16:creationId xmlns:a16="http://schemas.microsoft.com/office/drawing/2014/main" id="{5C55853C-9653-5CD1-1ABB-3303E914A124}"/>
                </a:ext>
              </a:extLst>
            </p:cNvPr>
            <p:cNvSpPr>
              <a:spLocks noChangeArrowheads="1"/>
            </p:cNvSpPr>
            <p:nvPr/>
          </p:nvSpPr>
          <p:spPr bwMode="auto">
            <a:xfrm>
              <a:off x="6556115" y="1112838"/>
              <a:ext cx="33338" cy="33338"/>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0" name="Freeform 381">
              <a:extLst>
                <a:ext uri="{FF2B5EF4-FFF2-40B4-BE49-F238E27FC236}">
                  <a16:creationId xmlns:a16="http://schemas.microsoft.com/office/drawing/2014/main" id="{4927667D-6AB4-7659-F873-E9AE84BDC958}"/>
                </a:ext>
              </a:extLst>
            </p:cNvPr>
            <p:cNvSpPr>
              <a:spLocks/>
            </p:cNvSpPr>
            <p:nvPr/>
          </p:nvSpPr>
          <p:spPr bwMode="auto">
            <a:xfrm>
              <a:off x="6500553" y="1165225"/>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1" name="Freeform 382">
              <a:extLst>
                <a:ext uri="{FF2B5EF4-FFF2-40B4-BE49-F238E27FC236}">
                  <a16:creationId xmlns:a16="http://schemas.microsoft.com/office/drawing/2014/main" id="{15A52EBE-9058-AA2C-491F-D69E79AC4846}"/>
                </a:ext>
              </a:extLst>
            </p:cNvPr>
            <p:cNvSpPr>
              <a:spLocks/>
            </p:cNvSpPr>
            <p:nvPr/>
          </p:nvSpPr>
          <p:spPr bwMode="auto">
            <a:xfrm>
              <a:off x="6446578" y="1219200"/>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2" name="Freeform 383">
              <a:extLst>
                <a:ext uri="{FF2B5EF4-FFF2-40B4-BE49-F238E27FC236}">
                  <a16:creationId xmlns:a16="http://schemas.microsoft.com/office/drawing/2014/main" id="{AF6E5B20-22B8-E3F5-193E-C8512CF48A84}"/>
                </a:ext>
              </a:extLst>
            </p:cNvPr>
            <p:cNvSpPr>
              <a:spLocks/>
            </p:cNvSpPr>
            <p:nvPr/>
          </p:nvSpPr>
          <p:spPr bwMode="auto">
            <a:xfrm>
              <a:off x="6392603" y="1273175"/>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3" name="Freeform 384">
              <a:extLst>
                <a:ext uri="{FF2B5EF4-FFF2-40B4-BE49-F238E27FC236}">
                  <a16:creationId xmlns:a16="http://schemas.microsoft.com/office/drawing/2014/main" id="{69D89835-83E7-DF00-1F58-C6A28C3AA5F0}"/>
                </a:ext>
              </a:extLst>
            </p:cNvPr>
            <p:cNvSpPr>
              <a:spLocks/>
            </p:cNvSpPr>
            <p:nvPr/>
          </p:nvSpPr>
          <p:spPr bwMode="auto">
            <a:xfrm>
              <a:off x="6340215" y="1327150"/>
              <a:ext cx="34925" cy="34925"/>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4" name="Freeform 385">
              <a:extLst>
                <a:ext uri="{FF2B5EF4-FFF2-40B4-BE49-F238E27FC236}">
                  <a16:creationId xmlns:a16="http://schemas.microsoft.com/office/drawing/2014/main" id="{69976C86-48FB-3F64-3B0A-18731A6C1D92}"/>
                </a:ext>
              </a:extLst>
            </p:cNvPr>
            <p:cNvSpPr>
              <a:spLocks/>
            </p:cNvSpPr>
            <p:nvPr/>
          </p:nvSpPr>
          <p:spPr bwMode="auto">
            <a:xfrm>
              <a:off x="6286240" y="1379538"/>
              <a:ext cx="34925" cy="36513"/>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5" name="Oval 386">
              <a:extLst>
                <a:ext uri="{FF2B5EF4-FFF2-40B4-BE49-F238E27FC236}">
                  <a16:creationId xmlns:a16="http://schemas.microsoft.com/office/drawing/2014/main" id="{4D034D10-4E4E-9B01-6499-CCA0AA1DC2F8}"/>
                </a:ext>
              </a:extLst>
            </p:cNvPr>
            <p:cNvSpPr>
              <a:spLocks noChangeArrowheads="1"/>
            </p:cNvSpPr>
            <p:nvPr/>
          </p:nvSpPr>
          <p:spPr bwMode="auto">
            <a:xfrm>
              <a:off x="6233853" y="1435100"/>
              <a:ext cx="33338" cy="33338"/>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6" name="Freeform 387">
              <a:extLst>
                <a:ext uri="{FF2B5EF4-FFF2-40B4-BE49-F238E27FC236}">
                  <a16:creationId xmlns:a16="http://schemas.microsoft.com/office/drawing/2014/main" id="{373149DC-E807-CD50-10B8-F4B63DEC1C2E}"/>
                </a:ext>
              </a:extLst>
            </p:cNvPr>
            <p:cNvSpPr>
              <a:spLocks/>
            </p:cNvSpPr>
            <p:nvPr/>
          </p:nvSpPr>
          <p:spPr bwMode="auto">
            <a:xfrm>
              <a:off x="6178290" y="1487488"/>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7" name="Freeform 388">
              <a:extLst>
                <a:ext uri="{FF2B5EF4-FFF2-40B4-BE49-F238E27FC236}">
                  <a16:creationId xmlns:a16="http://schemas.microsoft.com/office/drawing/2014/main" id="{6DD2F659-9202-5044-548D-9DB202C65BE0}"/>
                </a:ext>
              </a:extLst>
            </p:cNvPr>
            <p:cNvSpPr>
              <a:spLocks/>
            </p:cNvSpPr>
            <p:nvPr/>
          </p:nvSpPr>
          <p:spPr bwMode="auto">
            <a:xfrm>
              <a:off x="6124315" y="1541463"/>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8" name="Freeform 389">
              <a:extLst>
                <a:ext uri="{FF2B5EF4-FFF2-40B4-BE49-F238E27FC236}">
                  <a16:creationId xmlns:a16="http://schemas.microsoft.com/office/drawing/2014/main" id="{32707D56-C285-25B9-6508-710E1FF2A84C}"/>
                </a:ext>
              </a:extLst>
            </p:cNvPr>
            <p:cNvSpPr>
              <a:spLocks/>
            </p:cNvSpPr>
            <p:nvPr/>
          </p:nvSpPr>
          <p:spPr bwMode="auto">
            <a:xfrm>
              <a:off x="6070340" y="1595438"/>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9" name="Freeform 390">
              <a:extLst>
                <a:ext uri="{FF2B5EF4-FFF2-40B4-BE49-F238E27FC236}">
                  <a16:creationId xmlns:a16="http://schemas.microsoft.com/office/drawing/2014/main" id="{5FF25603-DDE5-18FF-0152-4DD1BFFA6AD2}"/>
                </a:ext>
              </a:extLst>
            </p:cNvPr>
            <p:cNvSpPr>
              <a:spLocks/>
            </p:cNvSpPr>
            <p:nvPr/>
          </p:nvSpPr>
          <p:spPr bwMode="auto">
            <a:xfrm>
              <a:off x="6016365" y="1649413"/>
              <a:ext cx="36513" cy="34925"/>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0" name="Freeform 391">
              <a:extLst>
                <a:ext uri="{FF2B5EF4-FFF2-40B4-BE49-F238E27FC236}">
                  <a16:creationId xmlns:a16="http://schemas.microsoft.com/office/drawing/2014/main" id="{1654BCE4-20A1-D7EF-5F57-611553FC21D5}"/>
                </a:ext>
              </a:extLst>
            </p:cNvPr>
            <p:cNvSpPr>
              <a:spLocks/>
            </p:cNvSpPr>
            <p:nvPr/>
          </p:nvSpPr>
          <p:spPr bwMode="auto">
            <a:xfrm>
              <a:off x="5963978" y="1701800"/>
              <a:ext cx="34925" cy="36513"/>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1" name="Freeform 392">
              <a:extLst>
                <a:ext uri="{FF2B5EF4-FFF2-40B4-BE49-F238E27FC236}">
                  <a16:creationId xmlns:a16="http://schemas.microsoft.com/office/drawing/2014/main" id="{46EEE2D4-710F-4BDF-F713-9AC91400ADFC}"/>
                </a:ext>
              </a:extLst>
            </p:cNvPr>
            <p:cNvSpPr>
              <a:spLocks/>
            </p:cNvSpPr>
            <p:nvPr/>
          </p:nvSpPr>
          <p:spPr bwMode="auto">
            <a:xfrm>
              <a:off x="5910003" y="1755775"/>
              <a:ext cx="36513" cy="3651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89" y="0"/>
                    <a:pt x="705" y="0"/>
                    <a:pt x="900" y="194"/>
                  </a:cubicBezTo>
                  <a:cubicBezTo>
                    <a:pt x="1095" y="389"/>
                    <a:pt x="1095" y="705"/>
                    <a:pt x="900" y="900"/>
                  </a:cubicBezTo>
                  <a:cubicBezTo>
                    <a:pt x="705" y="1094"/>
                    <a:pt x="389"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2" name="Freeform 393">
              <a:extLst>
                <a:ext uri="{FF2B5EF4-FFF2-40B4-BE49-F238E27FC236}">
                  <a16:creationId xmlns:a16="http://schemas.microsoft.com/office/drawing/2014/main" id="{C9762D83-9D63-7A47-404F-7687BB10F685}"/>
                </a:ext>
              </a:extLst>
            </p:cNvPr>
            <p:cNvSpPr>
              <a:spLocks/>
            </p:cNvSpPr>
            <p:nvPr/>
          </p:nvSpPr>
          <p:spPr bwMode="auto">
            <a:xfrm>
              <a:off x="5856028" y="1809750"/>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3" name="Freeform 394">
              <a:extLst>
                <a:ext uri="{FF2B5EF4-FFF2-40B4-BE49-F238E27FC236}">
                  <a16:creationId xmlns:a16="http://schemas.microsoft.com/office/drawing/2014/main" id="{737E4708-4A51-AF9F-A60F-1497BA21F0BF}"/>
                </a:ext>
              </a:extLst>
            </p:cNvPr>
            <p:cNvSpPr>
              <a:spLocks/>
            </p:cNvSpPr>
            <p:nvPr/>
          </p:nvSpPr>
          <p:spPr bwMode="auto">
            <a:xfrm>
              <a:off x="5802053" y="1863725"/>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4" name="Freeform 395">
              <a:extLst>
                <a:ext uri="{FF2B5EF4-FFF2-40B4-BE49-F238E27FC236}">
                  <a16:creationId xmlns:a16="http://schemas.microsoft.com/office/drawing/2014/main" id="{A662349C-D00A-E749-A174-650B4D37DFAF}"/>
                </a:ext>
              </a:extLst>
            </p:cNvPr>
            <p:cNvSpPr>
              <a:spLocks/>
            </p:cNvSpPr>
            <p:nvPr/>
          </p:nvSpPr>
          <p:spPr bwMode="auto">
            <a:xfrm>
              <a:off x="5748078" y="1917700"/>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5" name="Oval 396">
              <a:extLst>
                <a:ext uri="{FF2B5EF4-FFF2-40B4-BE49-F238E27FC236}">
                  <a16:creationId xmlns:a16="http://schemas.microsoft.com/office/drawing/2014/main" id="{F9D3E6EF-8059-6904-CF84-E5984AD5479D}"/>
                </a:ext>
              </a:extLst>
            </p:cNvPr>
            <p:cNvSpPr>
              <a:spLocks noChangeArrowheads="1"/>
            </p:cNvSpPr>
            <p:nvPr/>
          </p:nvSpPr>
          <p:spPr bwMode="auto">
            <a:xfrm>
              <a:off x="5695690" y="1973263"/>
              <a:ext cx="33338" cy="3175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6" name="Freeform 397">
              <a:extLst>
                <a:ext uri="{FF2B5EF4-FFF2-40B4-BE49-F238E27FC236}">
                  <a16:creationId xmlns:a16="http://schemas.microsoft.com/office/drawing/2014/main" id="{CB94C37E-93AC-9915-328C-88E0E0203B29}"/>
                </a:ext>
              </a:extLst>
            </p:cNvPr>
            <p:cNvSpPr>
              <a:spLocks/>
            </p:cNvSpPr>
            <p:nvPr/>
          </p:nvSpPr>
          <p:spPr bwMode="auto">
            <a:xfrm>
              <a:off x="6672003" y="906463"/>
              <a:ext cx="36513" cy="3651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7" name="Freeform 398">
              <a:extLst>
                <a:ext uri="{FF2B5EF4-FFF2-40B4-BE49-F238E27FC236}">
                  <a16:creationId xmlns:a16="http://schemas.microsoft.com/office/drawing/2014/main" id="{FB54E2FE-B87D-B063-5317-25D8658EEDFC}"/>
                </a:ext>
              </a:extLst>
            </p:cNvPr>
            <p:cNvSpPr>
              <a:spLocks/>
            </p:cNvSpPr>
            <p:nvPr/>
          </p:nvSpPr>
          <p:spPr bwMode="auto">
            <a:xfrm>
              <a:off x="6618028" y="960438"/>
              <a:ext cx="36513" cy="3651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8" name="Oval 399">
              <a:extLst>
                <a:ext uri="{FF2B5EF4-FFF2-40B4-BE49-F238E27FC236}">
                  <a16:creationId xmlns:a16="http://schemas.microsoft.com/office/drawing/2014/main" id="{095001E1-19A3-7AF2-A3C2-C8CF4464A4F5}"/>
                </a:ext>
              </a:extLst>
            </p:cNvPr>
            <p:cNvSpPr>
              <a:spLocks noChangeArrowheads="1"/>
            </p:cNvSpPr>
            <p:nvPr/>
          </p:nvSpPr>
          <p:spPr bwMode="auto">
            <a:xfrm>
              <a:off x="6565640" y="1016000"/>
              <a:ext cx="33338" cy="33338"/>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9" name="Oval 400">
              <a:extLst>
                <a:ext uri="{FF2B5EF4-FFF2-40B4-BE49-F238E27FC236}">
                  <a16:creationId xmlns:a16="http://schemas.microsoft.com/office/drawing/2014/main" id="{5395B8E9-2061-0FFE-F27A-F7D5F34077D3}"/>
                </a:ext>
              </a:extLst>
            </p:cNvPr>
            <p:cNvSpPr>
              <a:spLocks noChangeArrowheads="1"/>
            </p:cNvSpPr>
            <p:nvPr/>
          </p:nvSpPr>
          <p:spPr bwMode="auto">
            <a:xfrm>
              <a:off x="6511665" y="1069975"/>
              <a:ext cx="33338" cy="3175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0" name="Freeform 401">
              <a:extLst>
                <a:ext uri="{FF2B5EF4-FFF2-40B4-BE49-F238E27FC236}">
                  <a16:creationId xmlns:a16="http://schemas.microsoft.com/office/drawing/2014/main" id="{883EBA2C-90C4-B9F4-CE3B-F03EC4F160F7}"/>
                </a:ext>
              </a:extLst>
            </p:cNvPr>
            <p:cNvSpPr>
              <a:spLocks/>
            </p:cNvSpPr>
            <p:nvPr/>
          </p:nvSpPr>
          <p:spPr bwMode="auto">
            <a:xfrm>
              <a:off x="6456103" y="1120775"/>
              <a:ext cx="36513" cy="3651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1" name="Freeform 402">
              <a:extLst>
                <a:ext uri="{FF2B5EF4-FFF2-40B4-BE49-F238E27FC236}">
                  <a16:creationId xmlns:a16="http://schemas.microsoft.com/office/drawing/2014/main" id="{0A2DF833-8C37-B6B6-C978-0F06FB1D1799}"/>
                </a:ext>
              </a:extLst>
            </p:cNvPr>
            <p:cNvSpPr>
              <a:spLocks/>
            </p:cNvSpPr>
            <p:nvPr/>
          </p:nvSpPr>
          <p:spPr bwMode="auto">
            <a:xfrm>
              <a:off x="6403715" y="1174750"/>
              <a:ext cx="34925" cy="36513"/>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2" name="Freeform 403">
              <a:extLst>
                <a:ext uri="{FF2B5EF4-FFF2-40B4-BE49-F238E27FC236}">
                  <a16:creationId xmlns:a16="http://schemas.microsoft.com/office/drawing/2014/main" id="{28A41E75-72D1-124A-3AE5-0AAD6F4D3794}"/>
                </a:ext>
              </a:extLst>
            </p:cNvPr>
            <p:cNvSpPr>
              <a:spLocks/>
            </p:cNvSpPr>
            <p:nvPr/>
          </p:nvSpPr>
          <p:spPr bwMode="auto">
            <a:xfrm>
              <a:off x="6349740" y="1228725"/>
              <a:ext cx="36513" cy="3651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3" name="Freeform 404">
              <a:extLst>
                <a:ext uri="{FF2B5EF4-FFF2-40B4-BE49-F238E27FC236}">
                  <a16:creationId xmlns:a16="http://schemas.microsoft.com/office/drawing/2014/main" id="{AA40AF50-21D7-7344-7F65-0A9F05492CF4}"/>
                </a:ext>
              </a:extLst>
            </p:cNvPr>
            <p:cNvSpPr>
              <a:spLocks/>
            </p:cNvSpPr>
            <p:nvPr/>
          </p:nvSpPr>
          <p:spPr bwMode="auto">
            <a:xfrm>
              <a:off x="6295765" y="1282700"/>
              <a:ext cx="36513" cy="3651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4" name="Freeform 405">
              <a:extLst>
                <a:ext uri="{FF2B5EF4-FFF2-40B4-BE49-F238E27FC236}">
                  <a16:creationId xmlns:a16="http://schemas.microsoft.com/office/drawing/2014/main" id="{E64C220A-F24E-DF19-50F1-6D9A8BBD6281}"/>
                </a:ext>
              </a:extLst>
            </p:cNvPr>
            <p:cNvSpPr>
              <a:spLocks/>
            </p:cNvSpPr>
            <p:nvPr/>
          </p:nvSpPr>
          <p:spPr bwMode="auto">
            <a:xfrm>
              <a:off x="6241790" y="1336675"/>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nvGrpSpPr>
            <p:cNvPr id="315" name="Group 607">
              <a:extLst>
                <a:ext uri="{FF2B5EF4-FFF2-40B4-BE49-F238E27FC236}">
                  <a16:creationId xmlns:a16="http://schemas.microsoft.com/office/drawing/2014/main" id="{66101EDA-2B4D-7A12-25F5-BED86F8A8A77}"/>
                </a:ext>
              </a:extLst>
            </p:cNvPr>
            <p:cNvGrpSpPr>
              <a:grpSpLocks/>
            </p:cNvGrpSpPr>
            <p:nvPr/>
          </p:nvGrpSpPr>
          <p:grpSpPr bwMode="auto">
            <a:xfrm>
              <a:off x="5255952" y="468313"/>
              <a:ext cx="1408113" cy="1493838"/>
              <a:chOff x="3702" y="295"/>
              <a:chExt cx="887" cy="941"/>
            </a:xfrm>
            <a:grpFill/>
          </p:grpSpPr>
          <p:sp>
            <p:nvSpPr>
              <p:cNvPr id="327" name="Freeform 407">
                <a:extLst>
                  <a:ext uri="{FF2B5EF4-FFF2-40B4-BE49-F238E27FC236}">
                    <a16:creationId xmlns:a16="http://schemas.microsoft.com/office/drawing/2014/main" id="{2B18AC17-4030-E2F0-0E31-D5CC8CE79941}"/>
                  </a:ext>
                </a:extLst>
              </p:cNvPr>
              <p:cNvSpPr>
                <a:spLocks/>
              </p:cNvSpPr>
              <p:nvPr/>
            </p:nvSpPr>
            <p:spPr bwMode="auto">
              <a:xfrm>
                <a:off x="4289" y="876"/>
                <a:ext cx="23" cy="22"/>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8" name="Freeform 408">
                <a:extLst>
                  <a:ext uri="{FF2B5EF4-FFF2-40B4-BE49-F238E27FC236}">
                    <a16:creationId xmlns:a16="http://schemas.microsoft.com/office/drawing/2014/main" id="{0D1117CE-E342-E2EA-2964-881E848C2558}"/>
                  </a:ext>
                </a:extLst>
              </p:cNvPr>
              <p:cNvSpPr>
                <a:spLocks/>
              </p:cNvSpPr>
              <p:nvPr/>
            </p:nvSpPr>
            <p:spPr bwMode="auto">
              <a:xfrm>
                <a:off x="4255" y="910"/>
                <a:ext cx="23" cy="22"/>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9" name="Freeform 409">
                <a:extLst>
                  <a:ext uri="{FF2B5EF4-FFF2-40B4-BE49-F238E27FC236}">
                    <a16:creationId xmlns:a16="http://schemas.microsoft.com/office/drawing/2014/main" id="{819758A1-9053-DE91-AFCE-45F335B87EEB}"/>
                  </a:ext>
                </a:extLst>
              </p:cNvPr>
              <p:cNvSpPr>
                <a:spLocks/>
              </p:cNvSpPr>
              <p:nvPr/>
            </p:nvSpPr>
            <p:spPr bwMode="auto">
              <a:xfrm>
                <a:off x="4222" y="943"/>
                <a:ext cx="22" cy="23"/>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0" name="Freeform 410">
                <a:extLst>
                  <a:ext uri="{FF2B5EF4-FFF2-40B4-BE49-F238E27FC236}">
                    <a16:creationId xmlns:a16="http://schemas.microsoft.com/office/drawing/2014/main" id="{114F28EE-C08D-2174-15DF-E312BDD742B3}"/>
                  </a:ext>
                </a:extLst>
              </p:cNvPr>
              <p:cNvSpPr>
                <a:spLocks/>
              </p:cNvSpPr>
              <p:nvPr/>
            </p:nvSpPr>
            <p:spPr bwMode="auto">
              <a:xfrm>
                <a:off x="4188" y="977"/>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1" name="Freeform 411">
                <a:extLst>
                  <a:ext uri="{FF2B5EF4-FFF2-40B4-BE49-F238E27FC236}">
                    <a16:creationId xmlns:a16="http://schemas.microsoft.com/office/drawing/2014/main" id="{560D376F-BAF6-4DC4-0FFD-B19AAAF8CCA0}"/>
                  </a:ext>
                </a:extLst>
              </p:cNvPr>
              <p:cNvSpPr>
                <a:spLocks/>
              </p:cNvSpPr>
              <p:nvPr/>
            </p:nvSpPr>
            <p:spPr bwMode="auto">
              <a:xfrm>
                <a:off x="4154" y="1011"/>
                <a:ext cx="23" cy="2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2" name="Freeform 412">
                <a:extLst>
                  <a:ext uri="{FF2B5EF4-FFF2-40B4-BE49-F238E27FC236}">
                    <a16:creationId xmlns:a16="http://schemas.microsoft.com/office/drawing/2014/main" id="{D3EC1DEA-7137-3888-BCED-92635D949B92}"/>
                  </a:ext>
                </a:extLst>
              </p:cNvPr>
              <p:cNvSpPr>
                <a:spLocks/>
              </p:cNvSpPr>
              <p:nvPr/>
            </p:nvSpPr>
            <p:spPr bwMode="auto">
              <a:xfrm>
                <a:off x="4120" y="1045"/>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3" name="Freeform 413">
                <a:extLst>
                  <a:ext uri="{FF2B5EF4-FFF2-40B4-BE49-F238E27FC236}">
                    <a16:creationId xmlns:a16="http://schemas.microsoft.com/office/drawing/2014/main" id="{B11B1DF4-0E10-05C1-FBF9-03868755682C}"/>
                  </a:ext>
                </a:extLst>
              </p:cNvPr>
              <p:cNvSpPr>
                <a:spLocks/>
              </p:cNvSpPr>
              <p:nvPr/>
            </p:nvSpPr>
            <p:spPr bwMode="auto">
              <a:xfrm>
                <a:off x="4086" y="1079"/>
                <a:ext cx="23" cy="22"/>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4" name="Freeform 414">
                <a:extLst>
                  <a:ext uri="{FF2B5EF4-FFF2-40B4-BE49-F238E27FC236}">
                    <a16:creationId xmlns:a16="http://schemas.microsoft.com/office/drawing/2014/main" id="{977D6735-B492-D981-2D48-134D5D3814A1}"/>
                  </a:ext>
                </a:extLst>
              </p:cNvPr>
              <p:cNvSpPr>
                <a:spLocks/>
              </p:cNvSpPr>
              <p:nvPr/>
            </p:nvSpPr>
            <p:spPr bwMode="auto">
              <a:xfrm>
                <a:off x="4052" y="1113"/>
                <a:ext cx="23" cy="22"/>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5" name="Freeform 415">
                <a:extLst>
                  <a:ext uri="{FF2B5EF4-FFF2-40B4-BE49-F238E27FC236}">
                    <a16:creationId xmlns:a16="http://schemas.microsoft.com/office/drawing/2014/main" id="{1AD69985-87B6-B15B-A712-D012A65B01F9}"/>
                  </a:ext>
                </a:extLst>
              </p:cNvPr>
              <p:cNvSpPr>
                <a:spLocks/>
              </p:cNvSpPr>
              <p:nvPr/>
            </p:nvSpPr>
            <p:spPr bwMode="auto">
              <a:xfrm>
                <a:off x="4019" y="1146"/>
                <a:ext cx="22" cy="23"/>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6" name="Freeform 416">
                <a:extLst>
                  <a:ext uri="{FF2B5EF4-FFF2-40B4-BE49-F238E27FC236}">
                    <a16:creationId xmlns:a16="http://schemas.microsoft.com/office/drawing/2014/main" id="{26EAB175-834F-5AE1-8454-1A26CC24BE4B}"/>
                  </a:ext>
                </a:extLst>
              </p:cNvPr>
              <p:cNvSpPr>
                <a:spLocks/>
              </p:cNvSpPr>
              <p:nvPr/>
            </p:nvSpPr>
            <p:spPr bwMode="auto">
              <a:xfrm>
                <a:off x="3985" y="1180"/>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7" name="Oval 417">
                <a:extLst>
                  <a:ext uri="{FF2B5EF4-FFF2-40B4-BE49-F238E27FC236}">
                    <a16:creationId xmlns:a16="http://schemas.microsoft.com/office/drawing/2014/main" id="{BC99C6F9-D6CD-1F29-6686-1FAF49D4D46C}"/>
                  </a:ext>
                </a:extLst>
              </p:cNvPr>
              <p:cNvSpPr>
                <a:spLocks noChangeArrowheads="1"/>
              </p:cNvSpPr>
              <p:nvPr/>
            </p:nvSpPr>
            <p:spPr bwMode="auto">
              <a:xfrm>
                <a:off x="3952" y="1215"/>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8" name="Freeform 418">
                <a:extLst>
                  <a:ext uri="{FF2B5EF4-FFF2-40B4-BE49-F238E27FC236}">
                    <a16:creationId xmlns:a16="http://schemas.microsoft.com/office/drawing/2014/main" id="{FAE218BE-F609-73E8-E469-90D0A0B55FAB}"/>
                  </a:ext>
                </a:extLst>
              </p:cNvPr>
              <p:cNvSpPr>
                <a:spLocks/>
              </p:cNvSpPr>
              <p:nvPr/>
            </p:nvSpPr>
            <p:spPr bwMode="auto">
              <a:xfrm>
                <a:off x="4566" y="544"/>
                <a:ext cx="23" cy="22"/>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9" name="Freeform 419">
                <a:extLst>
                  <a:ext uri="{FF2B5EF4-FFF2-40B4-BE49-F238E27FC236}">
                    <a16:creationId xmlns:a16="http://schemas.microsoft.com/office/drawing/2014/main" id="{093B30C2-7A15-9C6C-B8C5-3FBCF20C764B}"/>
                  </a:ext>
                </a:extLst>
              </p:cNvPr>
              <p:cNvSpPr>
                <a:spLocks/>
              </p:cNvSpPr>
              <p:nvPr/>
            </p:nvSpPr>
            <p:spPr bwMode="auto">
              <a:xfrm>
                <a:off x="4532" y="577"/>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0" name="Freeform 420">
                <a:extLst>
                  <a:ext uri="{FF2B5EF4-FFF2-40B4-BE49-F238E27FC236}">
                    <a16:creationId xmlns:a16="http://schemas.microsoft.com/office/drawing/2014/main" id="{8286FD50-08CC-7B4C-86F7-7100950F6AF4}"/>
                  </a:ext>
                </a:extLst>
              </p:cNvPr>
              <p:cNvSpPr>
                <a:spLocks/>
              </p:cNvSpPr>
              <p:nvPr/>
            </p:nvSpPr>
            <p:spPr bwMode="auto">
              <a:xfrm>
                <a:off x="4498" y="611"/>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1" name="Freeform 421">
                <a:extLst>
                  <a:ext uri="{FF2B5EF4-FFF2-40B4-BE49-F238E27FC236}">
                    <a16:creationId xmlns:a16="http://schemas.microsoft.com/office/drawing/2014/main" id="{650697E6-8F51-7DE6-F083-2DD694A4D397}"/>
                  </a:ext>
                </a:extLst>
              </p:cNvPr>
              <p:cNvSpPr>
                <a:spLocks/>
              </p:cNvSpPr>
              <p:nvPr/>
            </p:nvSpPr>
            <p:spPr bwMode="auto">
              <a:xfrm>
                <a:off x="4465" y="645"/>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2" name="Freeform 422">
                <a:extLst>
                  <a:ext uri="{FF2B5EF4-FFF2-40B4-BE49-F238E27FC236}">
                    <a16:creationId xmlns:a16="http://schemas.microsoft.com/office/drawing/2014/main" id="{98356AFB-4C19-6840-A01A-7DD4EC9FBE6A}"/>
                  </a:ext>
                </a:extLst>
              </p:cNvPr>
              <p:cNvSpPr>
                <a:spLocks/>
              </p:cNvSpPr>
              <p:nvPr/>
            </p:nvSpPr>
            <p:spPr bwMode="auto">
              <a:xfrm>
                <a:off x="4431" y="679"/>
                <a:ext cx="23" cy="23"/>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3" name="Oval 423">
                <a:extLst>
                  <a:ext uri="{FF2B5EF4-FFF2-40B4-BE49-F238E27FC236}">
                    <a16:creationId xmlns:a16="http://schemas.microsoft.com/office/drawing/2014/main" id="{839F656F-0F4E-E193-6A6D-0040943F6683}"/>
                  </a:ext>
                </a:extLst>
              </p:cNvPr>
              <p:cNvSpPr>
                <a:spLocks noChangeArrowheads="1"/>
              </p:cNvSpPr>
              <p:nvPr/>
            </p:nvSpPr>
            <p:spPr bwMode="auto">
              <a:xfrm>
                <a:off x="4398" y="714"/>
                <a:ext cx="21" cy="2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4" name="Freeform 424">
                <a:extLst>
                  <a:ext uri="{FF2B5EF4-FFF2-40B4-BE49-F238E27FC236}">
                    <a16:creationId xmlns:a16="http://schemas.microsoft.com/office/drawing/2014/main" id="{A564E751-3819-9B1A-463F-5438D23CA6A8}"/>
                  </a:ext>
                </a:extLst>
              </p:cNvPr>
              <p:cNvSpPr>
                <a:spLocks/>
              </p:cNvSpPr>
              <p:nvPr/>
            </p:nvSpPr>
            <p:spPr bwMode="auto">
              <a:xfrm>
                <a:off x="4363" y="747"/>
                <a:ext cx="23" cy="22"/>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5" name="Freeform 425">
                <a:extLst>
                  <a:ext uri="{FF2B5EF4-FFF2-40B4-BE49-F238E27FC236}">
                    <a16:creationId xmlns:a16="http://schemas.microsoft.com/office/drawing/2014/main" id="{2C0F2E6E-DBC7-4CA6-01B1-E99B6E890B98}"/>
                  </a:ext>
                </a:extLst>
              </p:cNvPr>
              <p:cNvSpPr>
                <a:spLocks/>
              </p:cNvSpPr>
              <p:nvPr/>
            </p:nvSpPr>
            <p:spPr bwMode="auto">
              <a:xfrm>
                <a:off x="4329" y="780"/>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6" name="Freeform 426">
                <a:extLst>
                  <a:ext uri="{FF2B5EF4-FFF2-40B4-BE49-F238E27FC236}">
                    <a16:creationId xmlns:a16="http://schemas.microsoft.com/office/drawing/2014/main" id="{3916FB70-CDC2-12B0-E4F9-6D2BC80C3A89}"/>
                  </a:ext>
                </a:extLst>
              </p:cNvPr>
              <p:cNvSpPr>
                <a:spLocks/>
              </p:cNvSpPr>
              <p:nvPr/>
            </p:nvSpPr>
            <p:spPr bwMode="auto">
              <a:xfrm>
                <a:off x="4295" y="814"/>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7" name="Freeform 427">
                <a:extLst>
                  <a:ext uri="{FF2B5EF4-FFF2-40B4-BE49-F238E27FC236}">
                    <a16:creationId xmlns:a16="http://schemas.microsoft.com/office/drawing/2014/main" id="{9CC31611-98B5-8F71-BEB8-2FED66592CC4}"/>
                  </a:ext>
                </a:extLst>
              </p:cNvPr>
              <p:cNvSpPr>
                <a:spLocks/>
              </p:cNvSpPr>
              <p:nvPr/>
            </p:nvSpPr>
            <p:spPr bwMode="auto">
              <a:xfrm>
                <a:off x="4262" y="848"/>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8" name="Freeform 428">
                <a:extLst>
                  <a:ext uri="{FF2B5EF4-FFF2-40B4-BE49-F238E27FC236}">
                    <a16:creationId xmlns:a16="http://schemas.microsoft.com/office/drawing/2014/main" id="{66AE8341-1C44-5262-829D-9EC120C1CCFB}"/>
                  </a:ext>
                </a:extLst>
              </p:cNvPr>
              <p:cNvSpPr>
                <a:spLocks/>
              </p:cNvSpPr>
              <p:nvPr/>
            </p:nvSpPr>
            <p:spPr bwMode="auto">
              <a:xfrm>
                <a:off x="4228" y="882"/>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9" name="Oval 429">
                <a:extLst>
                  <a:ext uri="{FF2B5EF4-FFF2-40B4-BE49-F238E27FC236}">
                    <a16:creationId xmlns:a16="http://schemas.microsoft.com/office/drawing/2014/main" id="{A8F720E2-A86A-B6AD-6E50-276EC0B2E3D7}"/>
                  </a:ext>
                </a:extLst>
              </p:cNvPr>
              <p:cNvSpPr>
                <a:spLocks noChangeArrowheads="1"/>
              </p:cNvSpPr>
              <p:nvPr/>
            </p:nvSpPr>
            <p:spPr bwMode="auto">
              <a:xfrm>
                <a:off x="4195" y="917"/>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0" name="Oval 430">
                <a:extLst>
                  <a:ext uri="{FF2B5EF4-FFF2-40B4-BE49-F238E27FC236}">
                    <a16:creationId xmlns:a16="http://schemas.microsoft.com/office/drawing/2014/main" id="{2B612463-0023-191B-0814-E9CEC773F1FA}"/>
                  </a:ext>
                </a:extLst>
              </p:cNvPr>
              <p:cNvSpPr>
                <a:spLocks noChangeArrowheads="1"/>
              </p:cNvSpPr>
              <p:nvPr/>
            </p:nvSpPr>
            <p:spPr bwMode="auto">
              <a:xfrm>
                <a:off x="4161" y="951"/>
                <a:ext cx="21" cy="2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1" name="Freeform 431">
                <a:extLst>
                  <a:ext uri="{FF2B5EF4-FFF2-40B4-BE49-F238E27FC236}">
                    <a16:creationId xmlns:a16="http://schemas.microsoft.com/office/drawing/2014/main" id="{417C6EA2-BC7A-B31C-3B95-3E0234C38A3C}"/>
                  </a:ext>
                </a:extLst>
              </p:cNvPr>
              <p:cNvSpPr>
                <a:spLocks/>
              </p:cNvSpPr>
              <p:nvPr/>
            </p:nvSpPr>
            <p:spPr bwMode="auto">
              <a:xfrm>
                <a:off x="4126" y="983"/>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2" name="Freeform 432">
                <a:extLst>
                  <a:ext uri="{FF2B5EF4-FFF2-40B4-BE49-F238E27FC236}">
                    <a16:creationId xmlns:a16="http://schemas.microsoft.com/office/drawing/2014/main" id="{F4159A74-F97B-316F-6569-A18DF9217CC1}"/>
                  </a:ext>
                </a:extLst>
              </p:cNvPr>
              <p:cNvSpPr>
                <a:spLocks/>
              </p:cNvSpPr>
              <p:nvPr/>
            </p:nvSpPr>
            <p:spPr bwMode="auto">
              <a:xfrm>
                <a:off x="4092" y="1017"/>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3" name="Freeform 433">
                <a:extLst>
                  <a:ext uri="{FF2B5EF4-FFF2-40B4-BE49-F238E27FC236}">
                    <a16:creationId xmlns:a16="http://schemas.microsoft.com/office/drawing/2014/main" id="{C605838C-4C1F-95D1-4715-608395AE1253}"/>
                  </a:ext>
                </a:extLst>
              </p:cNvPr>
              <p:cNvSpPr>
                <a:spLocks/>
              </p:cNvSpPr>
              <p:nvPr/>
            </p:nvSpPr>
            <p:spPr bwMode="auto">
              <a:xfrm>
                <a:off x="4059" y="1051"/>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4" name="Freeform 434">
                <a:extLst>
                  <a:ext uri="{FF2B5EF4-FFF2-40B4-BE49-F238E27FC236}">
                    <a16:creationId xmlns:a16="http://schemas.microsoft.com/office/drawing/2014/main" id="{A9CE41E2-3ED1-A843-EF19-10EB0D530A3E}"/>
                  </a:ext>
                </a:extLst>
              </p:cNvPr>
              <p:cNvSpPr>
                <a:spLocks/>
              </p:cNvSpPr>
              <p:nvPr/>
            </p:nvSpPr>
            <p:spPr bwMode="auto">
              <a:xfrm>
                <a:off x="4025" y="1085"/>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5" name="Freeform 435">
                <a:extLst>
                  <a:ext uri="{FF2B5EF4-FFF2-40B4-BE49-F238E27FC236}">
                    <a16:creationId xmlns:a16="http://schemas.microsoft.com/office/drawing/2014/main" id="{684096E1-55D6-9357-5BF6-787FCF6AD014}"/>
                  </a:ext>
                </a:extLst>
              </p:cNvPr>
              <p:cNvSpPr>
                <a:spLocks/>
              </p:cNvSpPr>
              <p:nvPr/>
            </p:nvSpPr>
            <p:spPr bwMode="auto">
              <a:xfrm>
                <a:off x="3991" y="1119"/>
                <a:ext cx="23" cy="23"/>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6" name="Freeform 436">
                <a:extLst>
                  <a:ext uri="{FF2B5EF4-FFF2-40B4-BE49-F238E27FC236}">
                    <a16:creationId xmlns:a16="http://schemas.microsoft.com/office/drawing/2014/main" id="{CDE1BE7E-4576-3B6E-E519-1E3F78825C70}"/>
                  </a:ext>
                </a:extLst>
              </p:cNvPr>
              <p:cNvSpPr>
                <a:spLocks/>
              </p:cNvSpPr>
              <p:nvPr/>
            </p:nvSpPr>
            <p:spPr bwMode="auto">
              <a:xfrm>
                <a:off x="3957" y="1153"/>
                <a:ext cx="23" cy="22"/>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7" name="Freeform 437">
                <a:extLst>
                  <a:ext uri="{FF2B5EF4-FFF2-40B4-BE49-F238E27FC236}">
                    <a16:creationId xmlns:a16="http://schemas.microsoft.com/office/drawing/2014/main" id="{28467D30-2C0A-384C-503E-CF407F0BC261}"/>
                  </a:ext>
                </a:extLst>
              </p:cNvPr>
              <p:cNvSpPr>
                <a:spLocks/>
              </p:cNvSpPr>
              <p:nvPr/>
            </p:nvSpPr>
            <p:spPr bwMode="auto">
              <a:xfrm>
                <a:off x="3923" y="1186"/>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8" name="Freeform 438">
                <a:extLst>
                  <a:ext uri="{FF2B5EF4-FFF2-40B4-BE49-F238E27FC236}">
                    <a16:creationId xmlns:a16="http://schemas.microsoft.com/office/drawing/2014/main" id="{45DB775F-CF28-D13D-169B-AE25838086BB}"/>
                  </a:ext>
                </a:extLst>
              </p:cNvPr>
              <p:cNvSpPr>
                <a:spLocks/>
              </p:cNvSpPr>
              <p:nvPr/>
            </p:nvSpPr>
            <p:spPr bwMode="auto">
              <a:xfrm>
                <a:off x="4539" y="516"/>
                <a:ext cx="22"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9" name="Freeform 439">
                <a:extLst>
                  <a:ext uri="{FF2B5EF4-FFF2-40B4-BE49-F238E27FC236}">
                    <a16:creationId xmlns:a16="http://schemas.microsoft.com/office/drawing/2014/main" id="{A475FB76-D4DE-8819-602B-9A674AA9419C}"/>
                  </a:ext>
                </a:extLst>
              </p:cNvPr>
              <p:cNvSpPr>
                <a:spLocks/>
              </p:cNvSpPr>
              <p:nvPr/>
            </p:nvSpPr>
            <p:spPr bwMode="auto">
              <a:xfrm>
                <a:off x="4505" y="550"/>
                <a:ext cx="23"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0" name="Freeform 440">
                <a:extLst>
                  <a:ext uri="{FF2B5EF4-FFF2-40B4-BE49-F238E27FC236}">
                    <a16:creationId xmlns:a16="http://schemas.microsoft.com/office/drawing/2014/main" id="{DDEF1C71-B4F5-11D6-FAC3-C9F2C787DE1A}"/>
                  </a:ext>
                </a:extLst>
              </p:cNvPr>
              <p:cNvSpPr>
                <a:spLocks/>
              </p:cNvSpPr>
              <p:nvPr/>
            </p:nvSpPr>
            <p:spPr bwMode="auto">
              <a:xfrm>
                <a:off x="4471" y="584"/>
                <a:ext cx="23" cy="22"/>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1" name="Freeform 441">
                <a:extLst>
                  <a:ext uri="{FF2B5EF4-FFF2-40B4-BE49-F238E27FC236}">
                    <a16:creationId xmlns:a16="http://schemas.microsoft.com/office/drawing/2014/main" id="{B63060E2-A9EB-D2BC-41DE-AFF80D079265}"/>
                  </a:ext>
                </a:extLst>
              </p:cNvPr>
              <p:cNvSpPr>
                <a:spLocks/>
              </p:cNvSpPr>
              <p:nvPr/>
            </p:nvSpPr>
            <p:spPr bwMode="auto">
              <a:xfrm>
                <a:off x="4437" y="617"/>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2" name="Freeform 442">
                <a:extLst>
                  <a:ext uri="{FF2B5EF4-FFF2-40B4-BE49-F238E27FC236}">
                    <a16:creationId xmlns:a16="http://schemas.microsoft.com/office/drawing/2014/main" id="{23A0D459-FDA3-507B-C2E9-F6725796ED75}"/>
                  </a:ext>
                </a:extLst>
              </p:cNvPr>
              <p:cNvSpPr>
                <a:spLocks/>
              </p:cNvSpPr>
              <p:nvPr/>
            </p:nvSpPr>
            <p:spPr bwMode="auto">
              <a:xfrm>
                <a:off x="4403" y="651"/>
                <a:ext cx="23" cy="2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3" name="Oval 443">
                <a:extLst>
                  <a:ext uri="{FF2B5EF4-FFF2-40B4-BE49-F238E27FC236}">
                    <a16:creationId xmlns:a16="http://schemas.microsoft.com/office/drawing/2014/main" id="{4BB65627-E64D-05E9-C9D7-8D383A9DFB52}"/>
                  </a:ext>
                </a:extLst>
              </p:cNvPr>
              <p:cNvSpPr>
                <a:spLocks noChangeArrowheads="1"/>
              </p:cNvSpPr>
              <p:nvPr/>
            </p:nvSpPr>
            <p:spPr bwMode="auto">
              <a:xfrm>
                <a:off x="4370" y="686"/>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4" name="Oval 444">
                <a:extLst>
                  <a:ext uri="{FF2B5EF4-FFF2-40B4-BE49-F238E27FC236}">
                    <a16:creationId xmlns:a16="http://schemas.microsoft.com/office/drawing/2014/main" id="{6FA31127-2FF7-F7BE-E5DB-453A7C61E2B6}"/>
                  </a:ext>
                </a:extLst>
              </p:cNvPr>
              <p:cNvSpPr>
                <a:spLocks noChangeArrowheads="1"/>
              </p:cNvSpPr>
              <p:nvPr/>
            </p:nvSpPr>
            <p:spPr bwMode="auto">
              <a:xfrm>
                <a:off x="4337" y="720"/>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5" name="Freeform 445">
                <a:extLst>
                  <a:ext uri="{FF2B5EF4-FFF2-40B4-BE49-F238E27FC236}">
                    <a16:creationId xmlns:a16="http://schemas.microsoft.com/office/drawing/2014/main" id="{B207CB04-497D-E577-8859-63B60E8F8EA1}"/>
                  </a:ext>
                </a:extLst>
              </p:cNvPr>
              <p:cNvSpPr>
                <a:spLocks/>
              </p:cNvSpPr>
              <p:nvPr/>
            </p:nvSpPr>
            <p:spPr bwMode="auto">
              <a:xfrm>
                <a:off x="4302" y="753"/>
                <a:ext cx="23"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6" name="Freeform 446">
                <a:extLst>
                  <a:ext uri="{FF2B5EF4-FFF2-40B4-BE49-F238E27FC236}">
                    <a16:creationId xmlns:a16="http://schemas.microsoft.com/office/drawing/2014/main" id="{E8193F9E-B182-B37F-0F51-79B74E5DB4C4}"/>
                  </a:ext>
                </a:extLst>
              </p:cNvPr>
              <p:cNvSpPr>
                <a:spLocks/>
              </p:cNvSpPr>
              <p:nvPr/>
            </p:nvSpPr>
            <p:spPr bwMode="auto">
              <a:xfrm>
                <a:off x="4268" y="787"/>
                <a:ext cx="23" cy="22"/>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7" name="Freeform 447">
                <a:extLst>
                  <a:ext uri="{FF2B5EF4-FFF2-40B4-BE49-F238E27FC236}">
                    <a16:creationId xmlns:a16="http://schemas.microsoft.com/office/drawing/2014/main" id="{A2151FDA-B2E9-E81A-F438-34EC35C48B80}"/>
                  </a:ext>
                </a:extLst>
              </p:cNvPr>
              <p:cNvSpPr>
                <a:spLocks/>
              </p:cNvSpPr>
              <p:nvPr/>
            </p:nvSpPr>
            <p:spPr bwMode="auto">
              <a:xfrm>
                <a:off x="4234" y="820"/>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8" name="Freeform 448">
                <a:extLst>
                  <a:ext uri="{FF2B5EF4-FFF2-40B4-BE49-F238E27FC236}">
                    <a16:creationId xmlns:a16="http://schemas.microsoft.com/office/drawing/2014/main" id="{3A6557AC-79F2-34E1-4E36-136FEF6ACD8C}"/>
                  </a:ext>
                </a:extLst>
              </p:cNvPr>
              <p:cNvSpPr>
                <a:spLocks/>
              </p:cNvSpPr>
              <p:nvPr/>
            </p:nvSpPr>
            <p:spPr bwMode="auto">
              <a:xfrm>
                <a:off x="4200" y="854"/>
                <a:ext cx="23" cy="2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9" name="Freeform 449">
                <a:extLst>
                  <a:ext uri="{FF2B5EF4-FFF2-40B4-BE49-F238E27FC236}">
                    <a16:creationId xmlns:a16="http://schemas.microsoft.com/office/drawing/2014/main" id="{1CF941CA-C563-83D9-C30A-25CF6F86FFFA}"/>
                  </a:ext>
                </a:extLst>
              </p:cNvPr>
              <p:cNvSpPr>
                <a:spLocks/>
              </p:cNvSpPr>
              <p:nvPr/>
            </p:nvSpPr>
            <p:spPr bwMode="auto">
              <a:xfrm>
                <a:off x="4166" y="888"/>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0" name="Freeform 450">
                <a:extLst>
                  <a:ext uri="{FF2B5EF4-FFF2-40B4-BE49-F238E27FC236}">
                    <a16:creationId xmlns:a16="http://schemas.microsoft.com/office/drawing/2014/main" id="{DE2FB115-140C-7191-BA78-4EC9B4705FD1}"/>
                  </a:ext>
                </a:extLst>
              </p:cNvPr>
              <p:cNvSpPr>
                <a:spLocks/>
              </p:cNvSpPr>
              <p:nvPr/>
            </p:nvSpPr>
            <p:spPr bwMode="auto">
              <a:xfrm>
                <a:off x="4133" y="922"/>
                <a:ext cx="22"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1" name="Freeform 451">
                <a:extLst>
                  <a:ext uri="{FF2B5EF4-FFF2-40B4-BE49-F238E27FC236}">
                    <a16:creationId xmlns:a16="http://schemas.microsoft.com/office/drawing/2014/main" id="{D061404A-7BC8-64FC-F0C0-C4BCAB9A1356}"/>
                  </a:ext>
                </a:extLst>
              </p:cNvPr>
              <p:cNvSpPr>
                <a:spLocks/>
              </p:cNvSpPr>
              <p:nvPr/>
            </p:nvSpPr>
            <p:spPr bwMode="auto">
              <a:xfrm>
                <a:off x="4099" y="956"/>
                <a:ext cx="22"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2" name="Freeform 452">
                <a:extLst>
                  <a:ext uri="{FF2B5EF4-FFF2-40B4-BE49-F238E27FC236}">
                    <a16:creationId xmlns:a16="http://schemas.microsoft.com/office/drawing/2014/main" id="{279F2EA3-5DBB-7162-EB7E-52B87FD6DEFD}"/>
                  </a:ext>
                </a:extLst>
              </p:cNvPr>
              <p:cNvSpPr>
                <a:spLocks/>
              </p:cNvSpPr>
              <p:nvPr/>
            </p:nvSpPr>
            <p:spPr bwMode="auto">
              <a:xfrm>
                <a:off x="4065" y="990"/>
                <a:ext cx="23" cy="22"/>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6" y="0"/>
                      <a:pt x="900" y="194"/>
                    </a:cubicBezTo>
                    <a:cubicBezTo>
                      <a:pt x="1095" y="389"/>
                      <a:pt x="1095" y="705"/>
                      <a:pt x="900" y="899"/>
                    </a:cubicBezTo>
                    <a:cubicBezTo>
                      <a:pt x="706"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3" name="Freeform 453">
                <a:extLst>
                  <a:ext uri="{FF2B5EF4-FFF2-40B4-BE49-F238E27FC236}">
                    <a16:creationId xmlns:a16="http://schemas.microsoft.com/office/drawing/2014/main" id="{4FDB6CE9-191B-F299-1D77-01918FFE767F}"/>
                  </a:ext>
                </a:extLst>
              </p:cNvPr>
              <p:cNvSpPr>
                <a:spLocks/>
              </p:cNvSpPr>
              <p:nvPr/>
            </p:nvSpPr>
            <p:spPr bwMode="auto">
              <a:xfrm>
                <a:off x="4031" y="1023"/>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4" name="Freeform 454">
                <a:extLst>
                  <a:ext uri="{FF2B5EF4-FFF2-40B4-BE49-F238E27FC236}">
                    <a16:creationId xmlns:a16="http://schemas.microsoft.com/office/drawing/2014/main" id="{2F557564-8086-C6F4-C255-45F80E469F8F}"/>
                  </a:ext>
                </a:extLst>
              </p:cNvPr>
              <p:cNvSpPr>
                <a:spLocks/>
              </p:cNvSpPr>
              <p:nvPr/>
            </p:nvSpPr>
            <p:spPr bwMode="auto">
              <a:xfrm>
                <a:off x="3997" y="1057"/>
                <a:ext cx="23" cy="2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5" name="Freeform 455">
                <a:extLst>
                  <a:ext uri="{FF2B5EF4-FFF2-40B4-BE49-F238E27FC236}">
                    <a16:creationId xmlns:a16="http://schemas.microsoft.com/office/drawing/2014/main" id="{5B89F337-F244-1FF0-ECD4-B3375E64A5EB}"/>
                  </a:ext>
                </a:extLst>
              </p:cNvPr>
              <p:cNvSpPr>
                <a:spLocks/>
              </p:cNvSpPr>
              <p:nvPr/>
            </p:nvSpPr>
            <p:spPr bwMode="auto">
              <a:xfrm>
                <a:off x="3963" y="1091"/>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6" name="Freeform 456">
                <a:extLst>
                  <a:ext uri="{FF2B5EF4-FFF2-40B4-BE49-F238E27FC236}">
                    <a16:creationId xmlns:a16="http://schemas.microsoft.com/office/drawing/2014/main" id="{D5C385E3-82E7-31EB-009B-1DBC5D813174}"/>
                  </a:ext>
                </a:extLst>
              </p:cNvPr>
              <p:cNvSpPr>
                <a:spLocks/>
              </p:cNvSpPr>
              <p:nvPr/>
            </p:nvSpPr>
            <p:spPr bwMode="auto">
              <a:xfrm>
                <a:off x="3929" y="1125"/>
                <a:ext cx="23"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7" name="Freeform 457">
                <a:extLst>
                  <a:ext uri="{FF2B5EF4-FFF2-40B4-BE49-F238E27FC236}">
                    <a16:creationId xmlns:a16="http://schemas.microsoft.com/office/drawing/2014/main" id="{3A49982F-123F-5EE9-0484-4C2C9F6516E9}"/>
                  </a:ext>
                </a:extLst>
              </p:cNvPr>
              <p:cNvSpPr>
                <a:spLocks/>
              </p:cNvSpPr>
              <p:nvPr/>
            </p:nvSpPr>
            <p:spPr bwMode="auto">
              <a:xfrm>
                <a:off x="3896" y="1159"/>
                <a:ext cx="22"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8" name="Freeform 458">
                <a:extLst>
                  <a:ext uri="{FF2B5EF4-FFF2-40B4-BE49-F238E27FC236}">
                    <a16:creationId xmlns:a16="http://schemas.microsoft.com/office/drawing/2014/main" id="{CBA214B5-1EEE-E396-F393-7CB309A02390}"/>
                  </a:ext>
                </a:extLst>
              </p:cNvPr>
              <p:cNvSpPr>
                <a:spLocks/>
              </p:cNvSpPr>
              <p:nvPr/>
            </p:nvSpPr>
            <p:spPr bwMode="auto">
              <a:xfrm>
                <a:off x="4511" y="488"/>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9" name="Freeform 459">
                <a:extLst>
                  <a:ext uri="{FF2B5EF4-FFF2-40B4-BE49-F238E27FC236}">
                    <a16:creationId xmlns:a16="http://schemas.microsoft.com/office/drawing/2014/main" id="{602E546A-FDC3-D3F2-7E25-7979BF2FD190}"/>
                  </a:ext>
                </a:extLst>
              </p:cNvPr>
              <p:cNvSpPr>
                <a:spLocks/>
              </p:cNvSpPr>
              <p:nvPr/>
            </p:nvSpPr>
            <p:spPr bwMode="auto">
              <a:xfrm>
                <a:off x="4477" y="522"/>
                <a:ext cx="23" cy="23"/>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0" name="Freeform 460">
                <a:extLst>
                  <a:ext uri="{FF2B5EF4-FFF2-40B4-BE49-F238E27FC236}">
                    <a16:creationId xmlns:a16="http://schemas.microsoft.com/office/drawing/2014/main" id="{66EEF6ED-5854-E46E-DF58-54C79AA74C7C}"/>
                  </a:ext>
                </a:extLst>
              </p:cNvPr>
              <p:cNvSpPr>
                <a:spLocks/>
              </p:cNvSpPr>
              <p:nvPr/>
            </p:nvSpPr>
            <p:spPr bwMode="auto">
              <a:xfrm>
                <a:off x="4443" y="556"/>
                <a:ext cx="23" cy="23"/>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1" name="Freeform 461">
                <a:extLst>
                  <a:ext uri="{FF2B5EF4-FFF2-40B4-BE49-F238E27FC236}">
                    <a16:creationId xmlns:a16="http://schemas.microsoft.com/office/drawing/2014/main" id="{62871D53-CF4F-1166-2816-FABDEA57CF1A}"/>
                  </a:ext>
                </a:extLst>
              </p:cNvPr>
              <p:cNvSpPr>
                <a:spLocks/>
              </p:cNvSpPr>
              <p:nvPr/>
            </p:nvSpPr>
            <p:spPr bwMode="auto">
              <a:xfrm>
                <a:off x="4409" y="590"/>
                <a:ext cx="23" cy="2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2" name="Freeform 462">
                <a:extLst>
                  <a:ext uri="{FF2B5EF4-FFF2-40B4-BE49-F238E27FC236}">
                    <a16:creationId xmlns:a16="http://schemas.microsoft.com/office/drawing/2014/main" id="{D04227D3-BB6A-B920-2A27-0D8498BA5A0F}"/>
                  </a:ext>
                </a:extLst>
              </p:cNvPr>
              <p:cNvSpPr>
                <a:spLocks/>
              </p:cNvSpPr>
              <p:nvPr/>
            </p:nvSpPr>
            <p:spPr bwMode="auto">
              <a:xfrm>
                <a:off x="4376" y="624"/>
                <a:ext cx="22"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3" name="Freeform 463">
                <a:extLst>
                  <a:ext uri="{FF2B5EF4-FFF2-40B4-BE49-F238E27FC236}">
                    <a16:creationId xmlns:a16="http://schemas.microsoft.com/office/drawing/2014/main" id="{D98D9E2E-B9AC-F5C4-947F-82B9AF1EBB16}"/>
                  </a:ext>
                </a:extLst>
              </p:cNvPr>
              <p:cNvSpPr>
                <a:spLocks/>
              </p:cNvSpPr>
              <p:nvPr/>
            </p:nvSpPr>
            <p:spPr bwMode="auto">
              <a:xfrm>
                <a:off x="4342" y="657"/>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4" name="Freeform 464">
                <a:extLst>
                  <a:ext uri="{FF2B5EF4-FFF2-40B4-BE49-F238E27FC236}">
                    <a16:creationId xmlns:a16="http://schemas.microsoft.com/office/drawing/2014/main" id="{F857F91F-4229-E2A0-CCDD-3EF129E0729D}"/>
                  </a:ext>
                </a:extLst>
              </p:cNvPr>
              <p:cNvSpPr>
                <a:spLocks/>
              </p:cNvSpPr>
              <p:nvPr/>
            </p:nvSpPr>
            <p:spPr bwMode="auto">
              <a:xfrm>
                <a:off x="4308" y="691"/>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5" name="Freeform 465">
                <a:extLst>
                  <a:ext uri="{FF2B5EF4-FFF2-40B4-BE49-F238E27FC236}">
                    <a16:creationId xmlns:a16="http://schemas.microsoft.com/office/drawing/2014/main" id="{70AA8813-F20B-C182-474D-9266966A9155}"/>
                  </a:ext>
                </a:extLst>
              </p:cNvPr>
              <p:cNvSpPr>
                <a:spLocks/>
              </p:cNvSpPr>
              <p:nvPr/>
            </p:nvSpPr>
            <p:spPr bwMode="auto">
              <a:xfrm>
                <a:off x="4274" y="725"/>
                <a:ext cx="23" cy="23"/>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6" name="Freeform 466">
                <a:extLst>
                  <a:ext uri="{FF2B5EF4-FFF2-40B4-BE49-F238E27FC236}">
                    <a16:creationId xmlns:a16="http://schemas.microsoft.com/office/drawing/2014/main" id="{05850127-F6DE-4770-049B-2FE8AA66798F}"/>
                  </a:ext>
                </a:extLst>
              </p:cNvPr>
              <p:cNvSpPr>
                <a:spLocks/>
              </p:cNvSpPr>
              <p:nvPr/>
            </p:nvSpPr>
            <p:spPr bwMode="auto">
              <a:xfrm>
                <a:off x="4240" y="759"/>
                <a:ext cx="23" cy="23"/>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7" name="Freeform 467">
                <a:extLst>
                  <a:ext uri="{FF2B5EF4-FFF2-40B4-BE49-F238E27FC236}">
                    <a16:creationId xmlns:a16="http://schemas.microsoft.com/office/drawing/2014/main" id="{A0C85A94-21E5-D64A-638F-6C651C9845E5}"/>
                  </a:ext>
                </a:extLst>
              </p:cNvPr>
              <p:cNvSpPr>
                <a:spLocks/>
              </p:cNvSpPr>
              <p:nvPr/>
            </p:nvSpPr>
            <p:spPr bwMode="auto">
              <a:xfrm>
                <a:off x="4206" y="793"/>
                <a:ext cx="23" cy="23"/>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8" name="Freeform 468">
                <a:extLst>
                  <a:ext uri="{FF2B5EF4-FFF2-40B4-BE49-F238E27FC236}">
                    <a16:creationId xmlns:a16="http://schemas.microsoft.com/office/drawing/2014/main" id="{4D13F9BC-AC85-D9F8-4981-22CAB35E3F00}"/>
                  </a:ext>
                </a:extLst>
              </p:cNvPr>
              <p:cNvSpPr>
                <a:spLocks/>
              </p:cNvSpPr>
              <p:nvPr/>
            </p:nvSpPr>
            <p:spPr bwMode="auto">
              <a:xfrm>
                <a:off x="4173" y="827"/>
                <a:ext cx="22"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9" name="Freeform 469">
                <a:extLst>
                  <a:ext uri="{FF2B5EF4-FFF2-40B4-BE49-F238E27FC236}">
                    <a16:creationId xmlns:a16="http://schemas.microsoft.com/office/drawing/2014/main" id="{F8904FFF-E950-63C0-2E7A-CD8791A02375}"/>
                  </a:ext>
                </a:extLst>
              </p:cNvPr>
              <p:cNvSpPr>
                <a:spLocks/>
              </p:cNvSpPr>
              <p:nvPr/>
            </p:nvSpPr>
            <p:spPr bwMode="auto">
              <a:xfrm>
                <a:off x="4139" y="861"/>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0" name="Freeform 470">
                <a:extLst>
                  <a:ext uri="{FF2B5EF4-FFF2-40B4-BE49-F238E27FC236}">
                    <a16:creationId xmlns:a16="http://schemas.microsoft.com/office/drawing/2014/main" id="{D2524CE2-22BA-C3C8-D4E0-F5AE1C25DA8E}"/>
                  </a:ext>
                </a:extLst>
              </p:cNvPr>
              <p:cNvSpPr>
                <a:spLocks/>
              </p:cNvSpPr>
              <p:nvPr/>
            </p:nvSpPr>
            <p:spPr bwMode="auto">
              <a:xfrm>
                <a:off x="4105" y="894"/>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1" name="Oval 471">
                <a:extLst>
                  <a:ext uri="{FF2B5EF4-FFF2-40B4-BE49-F238E27FC236}">
                    <a16:creationId xmlns:a16="http://schemas.microsoft.com/office/drawing/2014/main" id="{AB0346A1-8C21-7899-83CA-96EFEF006E1B}"/>
                  </a:ext>
                </a:extLst>
              </p:cNvPr>
              <p:cNvSpPr>
                <a:spLocks noChangeArrowheads="1"/>
              </p:cNvSpPr>
              <p:nvPr/>
            </p:nvSpPr>
            <p:spPr bwMode="auto">
              <a:xfrm>
                <a:off x="4072" y="929"/>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2" name="Oval 472">
                <a:extLst>
                  <a:ext uri="{FF2B5EF4-FFF2-40B4-BE49-F238E27FC236}">
                    <a16:creationId xmlns:a16="http://schemas.microsoft.com/office/drawing/2014/main" id="{6F876700-B106-6514-10CE-72C33F35A882}"/>
                  </a:ext>
                </a:extLst>
              </p:cNvPr>
              <p:cNvSpPr>
                <a:spLocks noChangeArrowheads="1"/>
              </p:cNvSpPr>
              <p:nvPr/>
            </p:nvSpPr>
            <p:spPr bwMode="auto">
              <a:xfrm>
                <a:off x="4038" y="963"/>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3" name="Freeform 473">
                <a:extLst>
                  <a:ext uri="{FF2B5EF4-FFF2-40B4-BE49-F238E27FC236}">
                    <a16:creationId xmlns:a16="http://schemas.microsoft.com/office/drawing/2014/main" id="{0BBD8DC7-40F7-A0B3-6D03-9D568F3926C9}"/>
                  </a:ext>
                </a:extLst>
              </p:cNvPr>
              <p:cNvSpPr>
                <a:spLocks/>
              </p:cNvSpPr>
              <p:nvPr/>
            </p:nvSpPr>
            <p:spPr bwMode="auto">
              <a:xfrm>
                <a:off x="4003" y="996"/>
                <a:ext cx="23" cy="23"/>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4" name="Freeform 474">
                <a:extLst>
                  <a:ext uri="{FF2B5EF4-FFF2-40B4-BE49-F238E27FC236}">
                    <a16:creationId xmlns:a16="http://schemas.microsoft.com/office/drawing/2014/main" id="{1EC98D95-9179-7DA6-8B0B-17D1B75AA0EC}"/>
                  </a:ext>
                </a:extLst>
              </p:cNvPr>
              <p:cNvSpPr>
                <a:spLocks/>
              </p:cNvSpPr>
              <p:nvPr/>
            </p:nvSpPr>
            <p:spPr bwMode="auto">
              <a:xfrm>
                <a:off x="3970" y="1030"/>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5" name="Freeform 475">
                <a:extLst>
                  <a:ext uri="{FF2B5EF4-FFF2-40B4-BE49-F238E27FC236}">
                    <a16:creationId xmlns:a16="http://schemas.microsoft.com/office/drawing/2014/main" id="{BA3EA9A0-01E7-7654-3662-EC8475E8FDE7}"/>
                  </a:ext>
                </a:extLst>
              </p:cNvPr>
              <p:cNvSpPr>
                <a:spLocks/>
              </p:cNvSpPr>
              <p:nvPr/>
            </p:nvSpPr>
            <p:spPr bwMode="auto">
              <a:xfrm>
                <a:off x="3936" y="1064"/>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6" name="Freeform 476">
                <a:extLst>
                  <a:ext uri="{FF2B5EF4-FFF2-40B4-BE49-F238E27FC236}">
                    <a16:creationId xmlns:a16="http://schemas.microsoft.com/office/drawing/2014/main" id="{AA4F34CD-0920-96A2-D2AA-B3F2CC663F61}"/>
                  </a:ext>
                </a:extLst>
              </p:cNvPr>
              <p:cNvSpPr>
                <a:spLocks/>
              </p:cNvSpPr>
              <p:nvPr/>
            </p:nvSpPr>
            <p:spPr bwMode="auto">
              <a:xfrm>
                <a:off x="3902" y="1097"/>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7" name="Freeform 477">
                <a:extLst>
                  <a:ext uri="{FF2B5EF4-FFF2-40B4-BE49-F238E27FC236}">
                    <a16:creationId xmlns:a16="http://schemas.microsoft.com/office/drawing/2014/main" id="{8D2CE264-7B6D-8D28-2EFC-6E2C632BCBA2}"/>
                  </a:ext>
                </a:extLst>
              </p:cNvPr>
              <p:cNvSpPr>
                <a:spLocks/>
              </p:cNvSpPr>
              <p:nvPr/>
            </p:nvSpPr>
            <p:spPr bwMode="auto">
              <a:xfrm>
                <a:off x="3868" y="1131"/>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8" name="Freeform 478">
                <a:extLst>
                  <a:ext uri="{FF2B5EF4-FFF2-40B4-BE49-F238E27FC236}">
                    <a16:creationId xmlns:a16="http://schemas.microsoft.com/office/drawing/2014/main" id="{FA9177D9-D74A-8454-A91E-D74ACE30A9D9}"/>
                  </a:ext>
                </a:extLst>
              </p:cNvPr>
              <p:cNvSpPr>
                <a:spLocks/>
              </p:cNvSpPr>
              <p:nvPr/>
            </p:nvSpPr>
            <p:spPr bwMode="auto">
              <a:xfrm>
                <a:off x="4483" y="461"/>
                <a:ext cx="23" cy="22"/>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9" name="Freeform 479">
                <a:extLst>
                  <a:ext uri="{FF2B5EF4-FFF2-40B4-BE49-F238E27FC236}">
                    <a16:creationId xmlns:a16="http://schemas.microsoft.com/office/drawing/2014/main" id="{19F1F583-D938-11A2-5378-1FBA22218EEA}"/>
                  </a:ext>
                </a:extLst>
              </p:cNvPr>
              <p:cNvSpPr>
                <a:spLocks/>
              </p:cNvSpPr>
              <p:nvPr/>
            </p:nvSpPr>
            <p:spPr bwMode="auto">
              <a:xfrm>
                <a:off x="4450" y="495"/>
                <a:ext cx="22" cy="22"/>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0" name="Freeform 480">
                <a:extLst>
                  <a:ext uri="{FF2B5EF4-FFF2-40B4-BE49-F238E27FC236}">
                    <a16:creationId xmlns:a16="http://schemas.microsoft.com/office/drawing/2014/main" id="{26128670-C095-F820-BE6E-5E262774EE1D}"/>
                  </a:ext>
                </a:extLst>
              </p:cNvPr>
              <p:cNvSpPr>
                <a:spLocks/>
              </p:cNvSpPr>
              <p:nvPr/>
            </p:nvSpPr>
            <p:spPr bwMode="auto">
              <a:xfrm>
                <a:off x="4416" y="528"/>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1" name="Freeform 481">
                <a:extLst>
                  <a:ext uri="{FF2B5EF4-FFF2-40B4-BE49-F238E27FC236}">
                    <a16:creationId xmlns:a16="http://schemas.microsoft.com/office/drawing/2014/main" id="{5774C883-3BE4-B72C-7B41-54C7409DEB23}"/>
                  </a:ext>
                </a:extLst>
              </p:cNvPr>
              <p:cNvSpPr>
                <a:spLocks/>
              </p:cNvSpPr>
              <p:nvPr/>
            </p:nvSpPr>
            <p:spPr bwMode="auto">
              <a:xfrm>
                <a:off x="4382" y="562"/>
                <a:ext cx="23"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2" name="Freeform 482">
                <a:extLst>
                  <a:ext uri="{FF2B5EF4-FFF2-40B4-BE49-F238E27FC236}">
                    <a16:creationId xmlns:a16="http://schemas.microsoft.com/office/drawing/2014/main" id="{5DCE5F06-8019-0BDC-ACF8-4ACC6C3560AD}"/>
                  </a:ext>
                </a:extLst>
              </p:cNvPr>
              <p:cNvSpPr>
                <a:spLocks/>
              </p:cNvSpPr>
              <p:nvPr/>
            </p:nvSpPr>
            <p:spPr bwMode="auto">
              <a:xfrm>
                <a:off x="4348" y="596"/>
                <a:ext cx="23" cy="2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3" name="Freeform 483">
                <a:extLst>
                  <a:ext uri="{FF2B5EF4-FFF2-40B4-BE49-F238E27FC236}">
                    <a16:creationId xmlns:a16="http://schemas.microsoft.com/office/drawing/2014/main" id="{DBF4AA42-888A-52A4-CC1C-E7FF04F8F680}"/>
                  </a:ext>
                </a:extLst>
              </p:cNvPr>
              <p:cNvSpPr>
                <a:spLocks/>
              </p:cNvSpPr>
              <p:nvPr/>
            </p:nvSpPr>
            <p:spPr bwMode="auto">
              <a:xfrm>
                <a:off x="4314" y="630"/>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4" name="Freeform 484">
                <a:extLst>
                  <a:ext uri="{FF2B5EF4-FFF2-40B4-BE49-F238E27FC236}">
                    <a16:creationId xmlns:a16="http://schemas.microsoft.com/office/drawing/2014/main" id="{D7C5EB79-5C6F-B9CD-EDE6-960C45963734}"/>
                  </a:ext>
                </a:extLst>
              </p:cNvPr>
              <p:cNvSpPr>
                <a:spLocks/>
              </p:cNvSpPr>
              <p:nvPr/>
            </p:nvSpPr>
            <p:spPr bwMode="auto">
              <a:xfrm>
                <a:off x="4280" y="664"/>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5" name="Freeform 485">
                <a:extLst>
                  <a:ext uri="{FF2B5EF4-FFF2-40B4-BE49-F238E27FC236}">
                    <a16:creationId xmlns:a16="http://schemas.microsoft.com/office/drawing/2014/main" id="{8410D205-644D-8191-0ED6-D56CBA15A192}"/>
                  </a:ext>
                </a:extLst>
              </p:cNvPr>
              <p:cNvSpPr>
                <a:spLocks/>
              </p:cNvSpPr>
              <p:nvPr/>
            </p:nvSpPr>
            <p:spPr bwMode="auto">
              <a:xfrm>
                <a:off x="4246" y="698"/>
                <a:ext cx="23" cy="22"/>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6" name="Oval 486">
                <a:extLst>
                  <a:ext uri="{FF2B5EF4-FFF2-40B4-BE49-F238E27FC236}">
                    <a16:creationId xmlns:a16="http://schemas.microsoft.com/office/drawing/2014/main" id="{D749628A-13F3-8477-F63B-74C9EE607830}"/>
                  </a:ext>
                </a:extLst>
              </p:cNvPr>
              <p:cNvSpPr>
                <a:spLocks noChangeArrowheads="1"/>
              </p:cNvSpPr>
              <p:nvPr/>
            </p:nvSpPr>
            <p:spPr bwMode="auto">
              <a:xfrm>
                <a:off x="4214" y="732"/>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7" name="Freeform 487">
                <a:extLst>
                  <a:ext uri="{FF2B5EF4-FFF2-40B4-BE49-F238E27FC236}">
                    <a16:creationId xmlns:a16="http://schemas.microsoft.com/office/drawing/2014/main" id="{C74116B1-E314-BE74-931E-BB3D2AEE3ED4}"/>
                  </a:ext>
                </a:extLst>
              </p:cNvPr>
              <p:cNvSpPr>
                <a:spLocks/>
              </p:cNvSpPr>
              <p:nvPr/>
            </p:nvSpPr>
            <p:spPr bwMode="auto">
              <a:xfrm>
                <a:off x="4179" y="765"/>
                <a:ext cx="23"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8" name="Freeform 488">
                <a:extLst>
                  <a:ext uri="{FF2B5EF4-FFF2-40B4-BE49-F238E27FC236}">
                    <a16:creationId xmlns:a16="http://schemas.microsoft.com/office/drawing/2014/main" id="{84F5CBDE-E2CA-57D1-34FE-B22DC1A56CB9}"/>
                  </a:ext>
                </a:extLst>
              </p:cNvPr>
              <p:cNvSpPr>
                <a:spLocks/>
              </p:cNvSpPr>
              <p:nvPr/>
            </p:nvSpPr>
            <p:spPr bwMode="auto">
              <a:xfrm>
                <a:off x="4145" y="799"/>
                <a:ext cx="23" cy="2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9" name="Freeform 489">
                <a:extLst>
                  <a:ext uri="{FF2B5EF4-FFF2-40B4-BE49-F238E27FC236}">
                    <a16:creationId xmlns:a16="http://schemas.microsoft.com/office/drawing/2014/main" id="{1D471FE6-75F6-435D-D8A6-0A8DD457861C}"/>
                  </a:ext>
                </a:extLst>
              </p:cNvPr>
              <p:cNvSpPr>
                <a:spLocks/>
              </p:cNvSpPr>
              <p:nvPr/>
            </p:nvSpPr>
            <p:spPr bwMode="auto">
              <a:xfrm>
                <a:off x="4111" y="833"/>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0" name="Freeform 490">
                <a:extLst>
                  <a:ext uri="{FF2B5EF4-FFF2-40B4-BE49-F238E27FC236}">
                    <a16:creationId xmlns:a16="http://schemas.microsoft.com/office/drawing/2014/main" id="{B8FBA017-F80C-D22C-5374-CF073734EBD0}"/>
                  </a:ext>
                </a:extLst>
              </p:cNvPr>
              <p:cNvSpPr>
                <a:spLocks/>
              </p:cNvSpPr>
              <p:nvPr/>
            </p:nvSpPr>
            <p:spPr bwMode="auto">
              <a:xfrm>
                <a:off x="4077" y="867"/>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1" name="Freeform 491">
                <a:extLst>
                  <a:ext uri="{FF2B5EF4-FFF2-40B4-BE49-F238E27FC236}">
                    <a16:creationId xmlns:a16="http://schemas.microsoft.com/office/drawing/2014/main" id="{D4B44E9D-7E2B-1B50-3D9F-CEA39205A72B}"/>
                  </a:ext>
                </a:extLst>
              </p:cNvPr>
              <p:cNvSpPr>
                <a:spLocks/>
              </p:cNvSpPr>
              <p:nvPr/>
            </p:nvSpPr>
            <p:spPr bwMode="auto">
              <a:xfrm>
                <a:off x="4043" y="901"/>
                <a:ext cx="23" cy="22"/>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2" name="Oval 492">
                <a:extLst>
                  <a:ext uri="{FF2B5EF4-FFF2-40B4-BE49-F238E27FC236}">
                    <a16:creationId xmlns:a16="http://schemas.microsoft.com/office/drawing/2014/main" id="{F10EDD9B-4A70-A12D-3AA5-C376149D0A1B}"/>
                  </a:ext>
                </a:extLst>
              </p:cNvPr>
              <p:cNvSpPr>
                <a:spLocks noChangeArrowheads="1"/>
              </p:cNvSpPr>
              <p:nvPr/>
            </p:nvSpPr>
            <p:spPr bwMode="auto">
              <a:xfrm>
                <a:off x="4011" y="935"/>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3" name="Freeform 493">
                <a:extLst>
                  <a:ext uri="{FF2B5EF4-FFF2-40B4-BE49-F238E27FC236}">
                    <a16:creationId xmlns:a16="http://schemas.microsoft.com/office/drawing/2014/main" id="{9D3BA6AA-44BF-B7E1-F9C2-D27E40F562E1}"/>
                  </a:ext>
                </a:extLst>
              </p:cNvPr>
              <p:cNvSpPr>
                <a:spLocks/>
              </p:cNvSpPr>
              <p:nvPr/>
            </p:nvSpPr>
            <p:spPr bwMode="auto">
              <a:xfrm>
                <a:off x="3976" y="968"/>
                <a:ext cx="23"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4" name="Freeform 494">
                <a:extLst>
                  <a:ext uri="{FF2B5EF4-FFF2-40B4-BE49-F238E27FC236}">
                    <a16:creationId xmlns:a16="http://schemas.microsoft.com/office/drawing/2014/main" id="{0BAACFBE-DCF6-FB14-E558-AAEFFB503FE1}"/>
                  </a:ext>
                </a:extLst>
              </p:cNvPr>
              <p:cNvSpPr>
                <a:spLocks/>
              </p:cNvSpPr>
              <p:nvPr/>
            </p:nvSpPr>
            <p:spPr bwMode="auto">
              <a:xfrm>
                <a:off x="3942" y="1002"/>
                <a:ext cx="23"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5" name="Freeform 495">
                <a:extLst>
                  <a:ext uri="{FF2B5EF4-FFF2-40B4-BE49-F238E27FC236}">
                    <a16:creationId xmlns:a16="http://schemas.microsoft.com/office/drawing/2014/main" id="{3ED3E9F7-4A40-95CD-E2AD-AF3E721199C6}"/>
                  </a:ext>
                </a:extLst>
              </p:cNvPr>
              <p:cNvSpPr>
                <a:spLocks/>
              </p:cNvSpPr>
              <p:nvPr/>
            </p:nvSpPr>
            <p:spPr bwMode="auto">
              <a:xfrm>
                <a:off x="3908" y="1036"/>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6" name="Freeform 496">
                <a:extLst>
                  <a:ext uri="{FF2B5EF4-FFF2-40B4-BE49-F238E27FC236}">
                    <a16:creationId xmlns:a16="http://schemas.microsoft.com/office/drawing/2014/main" id="{FDC8B4D4-A094-80F0-BCDF-E93FCD372282}"/>
                  </a:ext>
                </a:extLst>
              </p:cNvPr>
              <p:cNvSpPr>
                <a:spLocks/>
              </p:cNvSpPr>
              <p:nvPr/>
            </p:nvSpPr>
            <p:spPr bwMode="auto">
              <a:xfrm>
                <a:off x="3874" y="1070"/>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7" name="Freeform 497">
                <a:extLst>
                  <a:ext uri="{FF2B5EF4-FFF2-40B4-BE49-F238E27FC236}">
                    <a16:creationId xmlns:a16="http://schemas.microsoft.com/office/drawing/2014/main" id="{543A3671-1111-1304-AA64-038D9C3C4D4B}"/>
                  </a:ext>
                </a:extLst>
              </p:cNvPr>
              <p:cNvSpPr>
                <a:spLocks/>
              </p:cNvSpPr>
              <p:nvPr/>
            </p:nvSpPr>
            <p:spPr bwMode="auto">
              <a:xfrm>
                <a:off x="3840" y="1104"/>
                <a:ext cx="23" cy="22"/>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8" name="Oval 498">
                <a:extLst>
                  <a:ext uri="{FF2B5EF4-FFF2-40B4-BE49-F238E27FC236}">
                    <a16:creationId xmlns:a16="http://schemas.microsoft.com/office/drawing/2014/main" id="{BEF11CEA-7B13-6AC9-D850-A76BB219481B}"/>
                  </a:ext>
                </a:extLst>
              </p:cNvPr>
              <p:cNvSpPr>
                <a:spLocks noChangeArrowheads="1"/>
              </p:cNvSpPr>
              <p:nvPr/>
            </p:nvSpPr>
            <p:spPr bwMode="auto">
              <a:xfrm>
                <a:off x="4457" y="434"/>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9" name="Oval 499">
                <a:extLst>
                  <a:ext uri="{FF2B5EF4-FFF2-40B4-BE49-F238E27FC236}">
                    <a16:creationId xmlns:a16="http://schemas.microsoft.com/office/drawing/2014/main" id="{C5450B7C-9A9F-79A2-BE19-144517ECA6AC}"/>
                  </a:ext>
                </a:extLst>
              </p:cNvPr>
              <p:cNvSpPr>
                <a:spLocks noChangeArrowheads="1"/>
              </p:cNvSpPr>
              <p:nvPr/>
            </p:nvSpPr>
            <p:spPr bwMode="auto">
              <a:xfrm>
                <a:off x="4423" y="468"/>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0" name="Freeform 500">
                <a:extLst>
                  <a:ext uri="{FF2B5EF4-FFF2-40B4-BE49-F238E27FC236}">
                    <a16:creationId xmlns:a16="http://schemas.microsoft.com/office/drawing/2014/main" id="{6AAC0C75-64C8-8FD0-A901-D820D0741C67}"/>
                  </a:ext>
                </a:extLst>
              </p:cNvPr>
              <p:cNvSpPr>
                <a:spLocks/>
              </p:cNvSpPr>
              <p:nvPr/>
            </p:nvSpPr>
            <p:spPr bwMode="auto">
              <a:xfrm>
                <a:off x="4388" y="501"/>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1" name="Freeform 501">
                <a:extLst>
                  <a:ext uri="{FF2B5EF4-FFF2-40B4-BE49-F238E27FC236}">
                    <a16:creationId xmlns:a16="http://schemas.microsoft.com/office/drawing/2014/main" id="{93C8B8B0-51BF-209E-6CE6-026090EB317D}"/>
                  </a:ext>
                </a:extLst>
              </p:cNvPr>
              <p:cNvSpPr>
                <a:spLocks/>
              </p:cNvSpPr>
              <p:nvPr/>
            </p:nvSpPr>
            <p:spPr bwMode="auto">
              <a:xfrm>
                <a:off x="4354" y="535"/>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2" name="Freeform 502">
                <a:extLst>
                  <a:ext uri="{FF2B5EF4-FFF2-40B4-BE49-F238E27FC236}">
                    <a16:creationId xmlns:a16="http://schemas.microsoft.com/office/drawing/2014/main" id="{04C8D8AF-4E93-F35C-6CA0-11D06041B4FA}"/>
                  </a:ext>
                </a:extLst>
              </p:cNvPr>
              <p:cNvSpPr>
                <a:spLocks/>
              </p:cNvSpPr>
              <p:nvPr/>
            </p:nvSpPr>
            <p:spPr bwMode="auto">
              <a:xfrm>
                <a:off x="4320" y="568"/>
                <a:ext cx="23" cy="23"/>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3" name="Freeform 503">
                <a:extLst>
                  <a:ext uri="{FF2B5EF4-FFF2-40B4-BE49-F238E27FC236}">
                    <a16:creationId xmlns:a16="http://schemas.microsoft.com/office/drawing/2014/main" id="{4940E601-9F2D-7CFA-04F0-CBF71A3A8529}"/>
                  </a:ext>
                </a:extLst>
              </p:cNvPr>
              <p:cNvSpPr>
                <a:spLocks/>
              </p:cNvSpPr>
              <p:nvPr/>
            </p:nvSpPr>
            <p:spPr bwMode="auto">
              <a:xfrm>
                <a:off x="4287" y="602"/>
                <a:ext cx="22" cy="23"/>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4" name="Freeform 504">
                <a:extLst>
                  <a:ext uri="{FF2B5EF4-FFF2-40B4-BE49-F238E27FC236}">
                    <a16:creationId xmlns:a16="http://schemas.microsoft.com/office/drawing/2014/main" id="{EA6FA4C7-DC8E-07CC-5BB3-298E2043FE3A}"/>
                  </a:ext>
                </a:extLst>
              </p:cNvPr>
              <p:cNvSpPr>
                <a:spLocks/>
              </p:cNvSpPr>
              <p:nvPr/>
            </p:nvSpPr>
            <p:spPr bwMode="auto">
              <a:xfrm>
                <a:off x="4253" y="636"/>
                <a:ext cx="23" cy="23"/>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5" name="Freeform 505">
                <a:extLst>
                  <a:ext uri="{FF2B5EF4-FFF2-40B4-BE49-F238E27FC236}">
                    <a16:creationId xmlns:a16="http://schemas.microsoft.com/office/drawing/2014/main" id="{CFDC2240-2519-37C0-45F0-E816269146B4}"/>
                  </a:ext>
                </a:extLst>
              </p:cNvPr>
              <p:cNvSpPr>
                <a:spLocks/>
              </p:cNvSpPr>
              <p:nvPr/>
            </p:nvSpPr>
            <p:spPr bwMode="auto">
              <a:xfrm>
                <a:off x="4219" y="670"/>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6" name="Freeform 506">
                <a:extLst>
                  <a:ext uri="{FF2B5EF4-FFF2-40B4-BE49-F238E27FC236}">
                    <a16:creationId xmlns:a16="http://schemas.microsoft.com/office/drawing/2014/main" id="{943FA415-0229-A962-761D-04F1E2D966FB}"/>
                  </a:ext>
                </a:extLst>
              </p:cNvPr>
              <p:cNvSpPr>
                <a:spLocks/>
              </p:cNvSpPr>
              <p:nvPr/>
            </p:nvSpPr>
            <p:spPr bwMode="auto">
              <a:xfrm>
                <a:off x="4185" y="704"/>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7" name="Freeform 507">
                <a:extLst>
                  <a:ext uri="{FF2B5EF4-FFF2-40B4-BE49-F238E27FC236}">
                    <a16:creationId xmlns:a16="http://schemas.microsoft.com/office/drawing/2014/main" id="{401B8FC2-2A66-C9C7-95E8-B18C9D49216B}"/>
                  </a:ext>
                </a:extLst>
              </p:cNvPr>
              <p:cNvSpPr>
                <a:spLocks/>
              </p:cNvSpPr>
              <p:nvPr/>
            </p:nvSpPr>
            <p:spPr bwMode="auto">
              <a:xfrm>
                <a:off x="4151" y="738"/>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8" name="Freeform 508">
                <a:extLst>
                  <a:ext uri="{FF2B5EF4-FFF2-40B4-BE49-F238E27FC236}">
                    <a16:creationId xmlns:a16="http://schemas.microsoft.com/office/drawing/2014/main" id="{60A6CB79-4467-2CFF-3E99-ADFFA91E1786}"/>
                  </a:ext>
                </a:extLst>
              </p:cNvPr>
              <p:cNvSpPr>
                <a:spLocks/>
              </p:cNvSpPr>
              <p:nvPr/>
            </p:nvSpPr>
            <p:spPr bwMode="auto">
              <a:xfrm>
                <a:off x="4117" y="771"/>
                <a:ext cx="23" cy="23"/>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9" name="Freeform 509">
                <a:extLst>
                  <a:ext uri="{FF2B5EF4-FFF2-40B4-BE49-F238E27FC236}">
                    <a16:creationId xmlns:a16="http://schemas.microsoft.com/office/drawing/2014/main" id="{21F4B6DC-CBD7-D6CE-A640-4227BCCEE692}"/>
                  </a:ext>
                </a:extLst>
              </p:cNvPr>
              <p:cNvSpPr>
                <a:spLocks/>
              </p:cNvSpPr>
              <p:nvPr/>
            </p:nvSpPr>
            <p:spPr bwMode="auto">
              <a:xfrm>
                <a:off x="4084" y="805"/>
                <a:ext cx="22" cy="23"/>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0" name="Freeform 510">
                <a:extLst>
                  <a:ext uri="{FF2B5EF4-FFF2-40B4-BE49-F238E27FC236}">
                    <a16:creationId xmlns:a16="http://schemas.microsoft.com/office/drawing/2014/main" id="{CE45FDB0-74B5-DE9C-5BEA-48FBBCFA8599}"/>
                  </a:ext>
                </a:extLst>
              </p:cNvPr>
              <p:cNvSpPr>
                <a:spLocks/>
              </p:cNvSpPr>
              <p:nvPr/>
            </p:nvSpPr>
            <p:spPr bwMode="auto">
              <a:xfrm>
                <a:off x="4050" y="839"/>
                <a:ext cx="22" cy="23"/>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1" name="Freeform 511">
                <a:extLst>
                  <a:ext uri="{FF2B5EF4-FFF2-40B4-BE49-F238E27FC236}">
                    <a16:creationId xmlns:a16="http://schemas.microsoft.com/office/drawing/2014/main" id="{11219ABA-061D-C16C-A2C8-7330833CCEA9}"/>
                  </a:ext>
                </a:extLst>
              </p:cNvPr>
              <p:cNvSpPr>
                <a:spLocks/>
              </p:cNvSpPr>
              <p:nvPr/>
            </p:nvSpPr>
            <p:spPr bwMode="auto">
              <a:xfrm>
                <a:off x="4016" y="873"/>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2" name="Freeform 512">
                <a:extLst>
                  <a:ext uri="{FF2B5EF4-FFF2-40B4-BE49-F238E27FC236}">
                    <a16:creationId xmlns:a16="http://schemas.microsoft.com/office/drawing/2014/main" id="{07FB941C-4EE7-F975-4C5D-06AB2C068E63}"/>
                  </a:ext>
                </a:extLst>
              </p:cNvPr>
              <p:cNvSpPr>
                <a:spLocks/>
              </p:cNvSpPr>
              <p:nvPr/>
            </p:nvSpPr>
            <p:spPr bwMode="auto">
              <a:xfrm>
                <a:off x="3982" y="907"/>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3" name="Freeform 513">
                <a:extLst>
                  <a:ext uri="{FF2B5EF4-FFF2-40B4-BE49-F238E27FC236}">
                    <a16:creationId xmlns:a16="http://schemas.microsoft.com/office/drawing/2014/main" id="{42EB6598-972B-D124-BB2A-6726402F6E7B}"/>
                  </a:ext>
                </a:extLst>
              </p:cNvPr>
              <p:cNvSpPr>
                <a:spLocks/>
              </p:cNvSpPr>
              <p:nvPr/>
            </p:nvSpPr>
            <p:spPr bwMode="auto">
              <a:xfrm>
                <a:off x="3948" y="941"/>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4" name="Oval 514">
                <a:extLst>
                  <a:ext uri="{FF2B5EF4-FFF2-40B4-BE49-F238E27FC236}">
                    <a16:creationId xmlns:a16="http://schemas.microsoft.com/office/drawing/2014/main" id="{34298BD5-4ADA-4808-AB2F-97DE20604DB5}"/>
                  </a:ext>
                </a:extLst>
              </p:cNvPr>
              <p:cNvSpPr>
                <a:spLocks noChangeArrowheads="1"/>
              </p:cNvSpPr>
              <p:nvPr/>
            </p:nvSpPr>
            <p:spPr bwMode="auto">
              <a:xfrm>
                <a:off x="3915" y="976"/>
                <a:ext cx="21" cy="2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5" name="Oval 515">
                <a:extLst>
                  <a:ext uri="{FF2B5EF4-FFF2-40B4-BE49-F238E27FC236}">
                    <a16:creationId xmlns:a16="http://schemas.microsoft.com/office/drawing/2014/main" id="{88BB6F0F-EC7B-1EA2-E0B5-3DD1BDBC3F89}"/>
                  </a:ext>
                </a:extLst>
              </p:cNvPr>
              <p:cNvSpPr>
                <a:spLocks noChangeArrowheads="1"/>
              </p:cNvSpPr>
              <p:nvPr/>
            </p:nvSpPr>
            <p:spPr bwMode="auto">
              <a:xfrm>
                <a:off x="3882" y="1009"/>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6" name="Freeform 516">
                <a:extLst>
                  <a:ext uri="{FF2B5EF4-FFF2-40B4-BE49-F238E27FC236}">
                    <a16:creationId xmlns:a16="http://schemas.microsoft.com/office/drawing/2014/main" id="{DEF42FAE-E9DB-81B7-A73E-91F0579CD332}"/>
                  </a:ext>
                </a:extLst>
              </p:cNvPr>
              <p:cNvSpPr>
                <a:spLocks/>
              </p:cNvSpPr>
              <p:nvPr/>
            </p:nvSpPr>
            <p:spPr bwMode="auto">
              <a:xfrm>
                <a:off x="3847" y="1042"/>
                <a:ext cx="22" cy="23"/>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7" name="Freeform 517">
                <a:extLst>
                  <a:ext uri="{FF2B5EF4-FFF2-40B4-BE49-F238E27FC236}">
                    <a16:creationId xmlns:a16="http://schemas.microsoft.com/office/drawing/2014/main" id="{38E0EF75-0CD8-2477-A7D7-244FC0C27837}"/>
                  </a:ext>
                </a:extLst>
              </p:cNvPr>
              <p:cNvSpPr>
                <a:spLocks/>
              </p:cNvSpPr>
              <p:nvPr/>
            </p:nvSpPr>
            <p:spPr bwMode="auto">
              <a:xfrm>
                <a:off x="3813" y="1076"/>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8" name="Oval 518">
                <a:extLst>
                  <a:ext uri="{FF2B5EF4-FFF2-40B4-BE49-F238E27FC236}">
                    <a16:creationId xmlns:a16="http://schemas.microsoft.com/office/drawing/2014/main" id="{A8157DB4-4CD8-6351-0044-592460172319}"/>
                  </a:ext>
                </a:extLst>
              </p:cNvPr>
              <p:cNvSpPr>
                <a:spLocks noChangeArrowheads="1"/>
              </p:cNvSpPr>
              <p:nvPr/>
            </p:nvSpPr>
            <p:spPr bwMode="auto">
              <a:xfrm>
                <a:off x="4429" y="406"/>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9" name="Freeform 519">
                <a:extLst>
                  <a:ext uri="{FF2B5EF4-FFF2-40B4-BE49-F238E27FC236}">
                    <a16:creationId xmlns:a16="http://schemas.microsoft.com/office/drawing/2014/main" id="{1749D774-2D5F-CC90-2E61-DA0CDE4F229A}"/>
                  </a:ext>
                </a:extLst>
              </p:cNvPr>
              <p:cNvSpPr>
                <a:spLocks/>
              </p:cNvSpPr>
              <p:nvPr/>
            </p:nvSpPr>
            <p:spPr bwMode="auto">
              <a:xfrm>
                <a:off x="4394" y="439"/>
                <a:ext cx="23" cy="2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0" name="Freeform 520">
                <a:extLst>
                  <a:ext uri="{FF2B5EF4-FFF2-40B4-BE49-F238E27FC236}">
                    <a16:creationId xmlns:a16="http://schemas.microsoft.com/office/drawing/2014/main" id="{B9D2B031-CCCD-8566-F090-002BE42EB7A7}"/>
                  </a:ext>
                </a:extLst>
              </p:cNvPr>
              <p:cNvSpPr>
                <a:spLocks/>
              </p:cNvSpPr>
              <p:nvPr/>
            </p:nvSpPr>
            <p:spPr bwMode="auto">
              <a:xfrm>
                <a:off x="4360" y="473"/>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1" name="Freeform 521">
                <a:extLst>
                  <a:ext uri="{FF2B5EF4-FFF2-40B4-BE49-F238E27FC236}">
                    <a16:creationId xmlns:a16="http://schemas.microsoft.com/office/drawing/2014/main" id="{24D515AD-598C-24AD-2D22-880818B9F1CA}"/>
                  </a:ext>
                </a:extLst>
              </p:cNvPr>
              <p:cNvSpPr>
                <a:spLocks/>
              </p:cNvSpPr>
              <p:nvPr/>
            </p:nvSpPr>
            <p:spPr bwMode="auto">
              <a:xfrm>
                <a:off x="4327" y="507"/>
                <a:ext cx="22"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2" name="Freeform 522">
                <a:extLst>
                  <a:ext uri="{FF2B5EF4-FFF2-40B4-BE49-F238E27FC236}">
                    <a16:creationId xmlns:a16="http://schemas.microsoft.com/office/drawing/2014/main" id="{00DC32DE-BC85-9379-8AAA-779559DE44C5}"/>
                  </a:ext>
                </a:extLst>
              </p:cNvPr>
              <p:cNvSpPr>
                <a:spLocks/>
              </p:cNvSpPr>
              <p:nvPr/>
            </p:nvSpPr>
            <p:spPr bwMode="auto">
              <a:xfrm>
                <a:off x="4293" y="541"/>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3" name="Freeform 523">
                <a:extLst>
                  <a:ext uri="{FF2B5EF4-FFF2-40B4-BE49-F238E27FC236}">
                    <a16:creationId xmlns:a16="http://schemas.microsoft.com/office/drawing/2014/main" id="{8661BAFC-C69D-E310-D80C-BD30B2E4C1BD}"/>
                  </a:ext>
                </a:extLst>
              </p:cNvPr>
              <p:cNvSpPr>
                <a:spLocks/>
              </p:cNvSpPr>
              <p:nvPr/>
            </p:nvSpPr>
            <p:spPr bwMode="auto">
              <a:xfrm>
                <a:off x="4259" y="575"/>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4" name="Freeform 524">
                <a:extLst>
                  <a:ext uri="{FF2B5EF4-FFF2-40B4-BE49-F238E27FC236}">
                    <a16:creationId xmlns:a16="http://schemas.microsoft.com/office/drawing/2014/main" id="{61F19817-4997-500B-F0C0-0B5BB522B3CD}"/>
                  </a:ext>
                </a:extLst>
              </p:cNvPr>
              <p:cNvSpPr>
                <a:spLocks/>
              </p:cNvSpPr>
              <p:nvPr/>
            </p:nvSpPr>
            <p:spPr bwMode="auto">
              <a:xfrm>
                <a:off x="4225" y="609"/>
                <a:ext cx="23" cy="22"/>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5" name="Freeform 525">
                <a:extLst>
                  <a:ext uri="{FF2B5EF4-FFF2-40B4-BE49-F238E27FC236}">
                    <a16:creationId xmlns:a16="http://schemas.microsoft.com/office/drawing/2014/main" id="{B9221ED8-57C3-F901-1F1C-02F68008676C}"/>
                  </a:ext>
                </a:extLst>
              </p:cNvPr>
              <p:cNvSpPr>
                <a:spLocks/>
              </p:cNvSpPr>
              <p:nvPr/>
            </p:nvSpPr>
            <p:spPr bwMode="auto">
              <a:xfrm>
                <a:off x="4191" y="642"/>
                <a:ext cx="23" cy="2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6" name="Freeform 526">
                <a:extLst>
                  <a:ext uri="{FF2B5EF4-FFF2-40B4-BE49-F238E27FC236}">
                    <a16:creationId xmlns:a16="http://schemas.microsoft.com/office/drawing/2014/main" id="{95ED4455-58BA-FB82-6332-BFF7A8DA60C9}"/>
                  </a:ext>
                </a:extLst>
              </p:cNvPr>
              <p:cNvSpPr>
                <a:spLocks/>
              </p:cNvSpPr>
              <p:nvPr/>
            </p:nvSpPr>
            <p:spPr bwMode="auto">
              <a:xfrm>
                <a:off x="4157" y="676"/>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7" name="Freeform 527">
                <a:extLst>
                  <a:ext uri="{FF2B5EF4-FFF2-40B4-BE49-F238E27FC236}">
                    <a16:creationId xmlns:a16="http://schemas.microsoft.com/office/drawing/2014/main" id="{220F4EDB-99DE-2AAF-4AFC-BEB655951884}"/>
                  </a:ext>
                </a:extLst>
              </p:cNvPr>
              <p:cNvSpPr>
                <a:spLocks/>
              </p:cNvSpPr>
              <p:nvPr/>
            </p:nvSpPr>
            <p:spPr bwMode="auto">
              <a:xfrm>
                <a:off x="4124" y="710"/>
                <a:ext cx="22"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8" name="Freeform 528">
                <a:extLst>
                  <a:ext uri="{FF2B5EF4-FFF2-40B4-BE49-F238E27FC236}">
                    <a16:creationId xmlns:a16="http://schemas.microsoft.com/office/drawing/2014/main" id="{56797550-33FD-4928-01E7-C9415CFF8EDB}"/>
                  </a:ext>
                </a:extLst>
              </p:cNvPr>
              <p:cNvSpPr>
                <a:spLocks/>
              </p:cNvSpPr>
              <p:nvPr/>
            </p:nvSpPr>
            <p:spPr bwMode="auto">
              <a:xfrm>
                <a:off x="4090" y="744"/>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9" name="Freeform 529">
                <a:extLst>
                  <a:ext uri="{FF2B5EF4-FFF2-40B4-BE49-F238E27FC236}">
                    <a16:creationId xmlns:a16="http://schemas.microsoft.com/office/drawing/2014/main" id="{27E6D6C9-C580-A562-4656-C9252B57AC7D}"/>
                  </a:ext>
                </a:extLst>
              </p:cNvPr>
              <p:cNvSpPr>
                <a:spLocks/>
              </p:cNvSpPr>
              <p:nvPr/>
            </p:nvSpPr>
            <p:spPr bwMode="auto">
              <a:xfrm>
                <a:off x="4056" y="778"/>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0" name="Freeform 530">
                <a:extLst>
                  <a:ext uri="{FF2B5EF4-FFF2-40B4-BE49-F238E27FC236}">
                    <a16:creationId xmlns:a16="http://schemas.microsoft.com/office/drawing/2014/main" id="{128E4638-FD9F-7DB3-52B3-5D74700E885D}"/>
                  </a:ext>
                </a:extLst>
              </p:cNvPr>
              <p:cNvSpPr>
                <a:spLocks/>
              </p:cNvSpPr>
              <p:nvPr/>
            </p:nvSpPr>
            <p:spPr bwMode="auto">
              <a:xfrm>
                <a:off x="4022" y="812"/>
                <a:ext cx="23" cy="22"/>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1" name="Freeform 531">
                <a:extLst>
                  <a:ext uri="{FF2B5EF4-FFF2-40B4-BE49-F238E27FC236}">
                    <a16:creationId xmlns:a16="http://schemas.microsoft.com/office/drawing/2014/main" id="{7FC5CAB3-148D-0409-8750-297656B47507}"/>
                  </a:ext>
                </a:extLst>
              </p:cNvPr>
              <p:cNvSpPr>
                <a:spLocks/>
              </p:cNvSpPr>
              <p:nvPr/>
            </p:nvSpPr>
            <p:spPr bwMode="auto">
              <a:xfrm>
                <a:off x="3988" y="845"/>
                <a:ext cx="23" cy="2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2" name="Freeform 532">
                <a:extLst>
                  <a:ext uri="{FF2B5EF4-FFF2-40B4-BE49-F238E27FC236}">
                    <a16:creationId xmlns:a16="http://schemas.microsoft.com/office/drawing/2014/main" id="{C48BB0E8-8892-A180-2C51-C5FA8F92D95B}"/>
                  </a:ext>
                </a:extLst>
              </p:cNvPr>
              <p:cNvSpPr>
                <a:spLocks/>
              </p:cNvSpPr>
              <p:nvPr/>
            </p:nvSpPr>
            <p:spPr bwMode="auto">
              <a:xfrm>
                <a:off x="3954" y="879"/>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3" name="Freeform 533">
                <a:extLst>
                  <a:ext uri="{FF2B5EF4-FFF2-40B4-BE49-F238E27FC236}">
                    <a16:creationId xmlns:a16="http://schemas.microsoft.com/office/drawing/2014/main" id="{A174CE65-F604-ED3E-243F-B67E607A0AF1}"/>
                  </a:ext>
                </a:extLst>
              </p:cNvPr>
              <p:cNvSpPr>
                <a:spLocks/>
              </p:cNvSpPr>
              <p:nvPr/>
            </p:nvSpPr>
            <p:spPr bwMode="auto">
              <a:xfrm>
                <a:off x="3921" y="913"/>
                <a:ext cx="22"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4" name="Oval 534">
                <a:extLst>
                  <a:ext uri="{FF2B5EF4-FFF2-40B4-BE49-F238E27FC236}">
                    <a16:creationId xmlns:a16="http://schemas.microsoft.com/office/drawing/2014/main" id="{D3FD18F5-227C-D057-5191-B31560FF0CAB}"/>
                  </a:ext>
                </a:extLst>
              </p:cNvPr>
              <p:cNvSpPr>
                <a:spLocks noChangeArrowheads="1"/>
              </p:cNvSpPr>
              <p:nvPr/>
            </p:nvSpPr>
            <p:spPr bwMode="auto">
              <a:xfrm>
                <a:off x="3888" y="948"/>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5" name="Oval 535">
                <a:extLst>
                  <a:ext uri="{FF2B5EF4-FFF2-40B4-BE49-F238E27FC236}">
                    <a16:creationId xmlns:a16="http://schemas.microsoft.com/office/drawing/2014/main" id="{AE9F8709-2F57-5C22-B4A9-BAEDAC1C309A}"/>
                  </a:ext>
                </a:extLst>
              </p:cNvPr>
              <p:cNvSpPr>
                <a:spLocks noChangeArrowheads="1"/>
              </p:cNvSpPr>
              <p:nvPr/>
            </p:nvSpPr>
            <p:spPr bwMode="auto">
              <a:xfrm>
                <a:off x="3854" y="982"/>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6" name="Freeform 536">
                <a:extLst>
                  <a:ext uri="{FF2B5EF4-FFF2-40B4-BE49-F238E27FC236}">
                    <a16:creationId xmlns:a16="http://schemas.microsoft.com/office/drawing/2014/main" id="{79B44C10-8052-2648-2BFC-B38E23713364}"/>
                  </a:ext>
                </a:extLst>
              </p:cNvPr>
              <p:cNvSpPr>
                <a:spLocks/>
              </p:cNvSpPr>
              <p:nvPr/>
            </p:nvSpPr>
            <p:spPr bwMode="auto">
              <a:xfrm>
                <a:off x="3819" y="1015"/>
                <a:ext cx="23" cy="22"/>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7" name="Freeform 537">
                <a:extLst>
                  <a:ext uri="{FF2B5EF4-FFF2-40B4-BE49-F238E27FC236}">
                    <a16:creationId xmlns:a16="http://schemas.microsoft.com/office/drawing/2014/main" id="{AAC9B79E-D650-5A92-EFD5-691A9458E90E}"/>
                  </a:ext>
                </a:extLst>
              </p:cNvPr>
              <p:cNvSpPr>
                <a:spLocks/>
              </p:cNvSpPr>
              <p:nvPr/>
            </p:nvSpPr>
            <p:spPr bwMode="auto">
              <a:xfrm>
                <a:off x="3785" y="1048"/>
                <a:ext cx="23"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8" name="Freeform 538">
                <a:extLst>
                  <a:ext uri="{FF2B5EF4-FFF2-40B4-BE49-F238E27FC236}">
                    <a16:creationId xmlns:a16="http://schemas.microsoft.com/office/drawing/2014/main" id="{2340247A-1AB4-82D8-02BD-5B1D084A861A}"/>
                  </a:ext>
                </a:extLst>
              </p:cNvPr>
              <p:cNvSpPr>
                <a:spLocks/>
              </p:cNvSpPr>
              <p:nvPr/>
            </p:nvSpPr>
            <p:spPr bwMode="auto">
              <a:xfrm>
                <a:off x="4401" y="378"/>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9" name="Freeform 539">
                <a:extLst>
                  <a:ext uri="{FF2B5EF4-FFF2-40B4-BE49-F238E27FC236}">
                    <a16:creationId xmlns:a16="http://schemas.microsoft.com/office/drawing/2014/main" id="{209B6BA8-D6C2-38CB-23DB-6B5FE2F72578}"/>
                  </a:ext>
                </a:extLst>
              </p:cNvPr>
              <p:cNvSpPr>
                <a:spLocks/>
              </p:cNvSpPr>
              <p:nvPr/>
            </p:nvSpPr>
            <p:spPr bwMode="auto">
              <a:xfrm>
                <a:off x="4367" y="412"/>
                <a:ext cx="23" cy="23"/>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0" name="Oval 540">
                <a:extLst>
                  <a:ext uri="{FF2B5EF4-FFF2-40B4-BE49-F238E27FC236}">
                    <a16:creationId xmlns:a16="http://schemas.microsoft.com/office/drawing/2014/main" id="{9E4A748B-FEBB-D809-998F-E44E60536603}"/>
                  </a:ext>
                </a:extLst>
              </p:cNvPr>
              <p:cNvSpPr>
                <a:spLocks noChangeArrowheads="1"/>
              </p:cNvSpPr>
              <p:nvPr/>
            </p:nvSpPr>
            <p:spPr bwMode="auto">
              <a:xfrm>
                <a:off x="4334" y="447"/>
                <a:ext cx="21" cy="2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1" name="Oval 541">
                <a:extLst>
                  <a:ext uri="{FF2B5EF4-FFF2-40B4-BE49-F238E27FC236}">
                    <a16:creationId xmlns:a16="http://schemas.microsoft.com/office/drawing/2014/main" id="{194EE8FE-26AC-CAAA-C398-DF459CDDC2CD}"/>
                  </a:ext>
                </a:extLst>
              </p:cNvPr>
              <p:cNvSpPr>
                <a:spLocks noChangeArrowheads="1"/>
              </p:cNvSpPr>
              <p:nvPr/>
            </p:nvSpPr>
            <p:spPr bwMode="auto">
              <a:xfrm>
                <a:off x="4300" y="480"/>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2" name="Freeform 542">
                <a:extLst>
                  <a:ext uri="{FF2B5EF4-FFF2-40B4-BE49-F238E27FC236}">
                    <a16:creationId xmlns:a16="http://schemas.microsoft.com/office/drawing/2014/main" id="{4BB40038-354F-DD98-87E3-C1FBD600054B}"/>
                  </a:ext>
                </a:extLst>
              </p:cNvPr>
              <p:cNvSpPr>
                <a:spLocks/>
              </p:cNvSpPr>
              <p:nvPr/>
            </p:nvSpPr>
            <p:spPr bwMode="auto">
              <a:xfrm>
                <a:off x="4265" y="513"/>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3" name="Freeform 543">
                <a:extLst>
                  <a:ext uri="{FF2B5EF4-FFF2-40B4-BE49-F238E27FC236}">
                    <a16:creationId xmlns:a16="http://schemas.microsoft.com/office/drawing/2014/main" id="{F401A7C7-1705-29D2-16F0-0AFEAE1929D4}"/>
                  </a:ext>
                </a:extLst>
              </p:cNvPr>
              <p:cNvSpPr>
                <a:spLocks/>
              </p:cNvSpPr>
              <p:nvPr/>
            </p:nvSpPr>
            <p:spPr bwMode="auto">
              <a:xfrm>
                <a:off x="4231" y="547"/>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4" name="Freeform 544">
                <a:extLst>
                  <a:ext uri="{FF2B5EF4-FFF2-40B4-BE49-F238E27FC236}">
                    <a16:creationId xmlns:a16="http://schemas.microsoft.com/office/drawing/2014/main" id="{0A33CFB1-153A-280B-72F3-B76D1A2CEAFE}"/>
                  </a:ext>
                </a:extLst>
              </p:cNvPr>
              <p:cNvSpPr>
                <a:spLocks/>
              </p:cNvSpPr>
              <p:nvPr/>
            </p:nvSpPr>
            <p:spPr bwMode="auto">
              <a:xfrm>
                <a:off x="4198" y="581"/>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5" name="Freeform 545">
                <a:extLst>
                  <a:ext uri="{FF2B5EF4-FFF2-40B4-BE49-F238E27FC236}">
                    <a16:creationId xmlns:a16="http://schemas.microsoft.com/office/drawing/2014/main" id="{1C206DFA-5775-2986-6E21-48042B8A3237}"/>
                  </a:ext>
                </a:extLst>
              </p:cNvPr>
              <p:cNvSpPr>
                <a:spLocks/>
              </p:cNvSpPr>
              <p:nvPr/>
            </p:nvSpPr>
            <p:spPr bwMode="auto">
              <a:xfrm>
                <a:off x="4164" y="615"/>
                <a:ext cx="22"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6" name="Freeform 546">
                <a:extLst>
                  <a:ext uri="{FF2B5EF4-FFF2-40B4-BE49-F238E27FC236}">
                    <a16:creationId xmlns:a16="http://schemas.microsoft.com/office/drawing/2014/main" id="{85EFB433-1257-C117-A5B3-C54E4C0E7C75}"/>
                  </a:ext>
                </a:extLst>
              </p:cNvPr>
              <p:cNvSpPr>
                <a:spLocks/>
              </p:cNvSpPr>
              <p:nvPr/>
            </p:nvSpPr>
            <p:spPr bwMode="auto">
              <a:xfrm>
                <a:off x="4130" y="649"/>
                <a:ext cx="23" cy="22"/>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7" name="Oval 547">
                <a:extLst>
                  <a:ext uri="{FF2B5EF4-FFF2-40B4-BE49-F238E27FC236}">
                    <a16:creationId xmlns:a16="http://schemas.microsoft.com/office/drawing/2014/main" id="{FFB5AA1A-556B-C76C-9C57-F845A45CE880}"/>
                  </a:ext>
                </a:extLst>
              </p:cNvPr>
              <p:cNvSpPr>
                <a:spLocks noChangeArrowheads="1"/>
              </p:cNvSpPr>
              <p:nvPr/>
            </p:nvSpPr>
            <p:spPr bwMode="auto">
              <a:xfrm>
                <a:off x="4097" y="683"/>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8" name="Freeform 548">
                <a:extLst>
                  <a:ext uri="{FF2B5EF4-FFF2-40B4-BE49-F238E27FC236}">
                    <a16:creationId xmlns:a16="http://schemas.microsoft.com/office/drawing/2014/main" id="{040BD4B8-91E1-9733-1560-3DF2D87674E4}"/>
                  </a:ext>
                </a:extLst>
              </p:cNvPr>
              <p:cNvSpPr>
                <a:spLocks/>
              </p:cNvSpPr>
              <p:nvPr/>
            </p:nvSpPr>
            <p:spPr bwMode="auto">
              <a:xfrm>
                <a:off x="4062" y="716"/>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9" name="Freeform 549">
                <a:extLst>
                  <a:ext uri="{FF2B5EF4-FFF2-40B4-BE49-F238E27FC236}">
                    <a16:creationId xmlns:a16="http://schemas.microsoft.com/office/drawing/2014/main" id="{499FF074-2B57-773E-6874-AF7A75305FE7}"/>
                  </a:ext>
                </a:extLst>
              </p:cNvPr>
              <p:cNvSpPr>
                <a:spLocks/>
              </p:cNvSpPr>
              <p:nvPr/>
            </p:nvSpPr>
            <p:spPr bwMode="auto">
              <a:xfrm>
                <a:off x="4028" y="750"/>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0" name="Freeform 550">
                <a:extLst>
                  <a:ext uri="{FF2B5EF4-FFF2-40B4-BE49-F238E27FC236}">
                    <a16:creationId xmlns:a16="http://schemas.microsoft.com/office/drawing/2014/main" id="{35F03C54-EBC4-12D5-B2B7-EA055B23DDFD}"/>
                  </a:ext>
                </a:extLst>
              </p:cNvPr>
              <p:cNvSpPr>
                <a:spLocks/>
              </p:cNvSpPr>
              <p:nvPr/>
            </p:nvSpPr>
            <p:spPr bwMode="auto">
              <a:xfrm>
                <a:off x="3994" y="784"/>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1" name="Freeform 551">
                <a:extLst>
                  <a:ext uri="{FF2B5EF4-FFF2-40B4-BE49-F238E27FC236}">
                    <a16:creationId xmlns:a16="http://schemas.microsoft.com/office/drawing/2014/main" id="{C61D5745-23FA-2D74-77D7-BA0D43305941}"/>
                  </a:ext>
                </a:extLst>
              </p:cNvPr>
              <p:cNvSpPr>
                <a:spLocks/>
              </p:cNvSpPr>
              <p:nvPr/>
            </p:nvSpPr>
            <p:spPr bwMode="auto">
              <a:xfrm>
                <a:off x="3961" y="818"/>
                <a:ext cx="22"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2" name="Freeform 552">
                <a:extLst>
                  <a:ext uri="{FF2B5EF4-FFF2-40B4-BE49-F238E27FC236}">
                    <a16:creationId xmlns:a16="http://schemas.microsoft.com/office/drawing/2014/main" id="{2F9D48E7-AD77-CEE9-ACB2-9645C4011B06}"/>
                  </a:ext>
                </a:extLst>
              </p:cNvPr>
              <p:cNvSpPr>
                <a:spLocks/>
              </p:cNvSpPr>
              <p:nvPr/>
            </p:nvSpPr>
            <p:spPr bwMode="auto">
              <a:xfrm>
                <a:off x="3927" y="852"/>
                <a:ext cx="23" cy="22"/>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3" name="Freeform 553">
                <a:extLst>
                  <a:ext uri="{FF2B5EF4-FFF2-40B4-BE49-F238E27FC236}">
                    <a16:creationId xmlns:a16="http://schemas.microsoft.com/office/drawing/2014/main" id="{49B32B13-91F7-97CD-393E-64C868A5549B}"/>
                  </a:ext>
                </a:extLst>
              </p:cNvPr>
              <p:cNvSpPr>
                <a:spLocks/>
              </p:cNvSpPr>
              <p:nvPr/>
            </p:nvSpPr>
            <p:spPr bwMode="auto">
              <a:xfrm>
                <a:off x="3893" y="885"/>
                <a:ext cx="23" cy="23"/>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4" name="Freeform 554">
                <a:extLst>
                  <a:ext uri="{FF2B5EF4-FFF2-40B4-BE49-F238E27FC236}">
                    <a16:creationId xmlns:a16="http://schemas.microsoft.com/office/drawing/2014/main" id="{E0755AE0-97F3-4A31-FA93-438A7EF60DA2}"/>
                  </a:ext>
                </a:extLst>
              </p:cNvPr>
              <p:cNvSpPr>
                <a:spLocks/>
              </p:cNvSpPr>
              <p:nvPr/>
            </p:nvSpPr>
            <p:spPr bwMode="auto">
              <a:xfrm>
                <a:off x="3859" y="919"/>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5" name="Freeform 555">
                <a:extLst>
                  <a:ext uri="{FF2B5EF4-FFF2-40B4-BE49-F238E27FC236}">
                    <a16:creationId xmlns:a16="http://schemas.microsoft.com/office/drawing/2014/main" id="{8E8FB318-5D0C-7167-1E43-8425E7FB303C}"/>
                  </a:ext>
                </a:extLst>
              </p:cNvPr>
              <p:cNvSpPr>
                <a:spLocks/>
              </p:cNvSpPr>
              <p:nvPr/>
            </p:nvSpPr>
            <p:spPr bwMode="auto">
              <a:xfrm>
                <a:off x="3825" y="953"/>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6" name="Freeform 556">
                <a:extLst>
                  <a:ext uri="{FF2B5EF4-FFF2-40B4-BE49-F238E27FC236}">
                    <a16:creationId xmlns:a16="http://schemas.microsoft.com/office/drawing/2014/main" id="{13833152-5A0F-9D29-C2B0-1065786AA923}"/>
                  </a:ext>
                </a:extLst>
              </p:cNvPr>
              <p:cNvSpPr>
                <a:spLocks/>
              </p:cNvSpPr>
              <p:nvPr/>
            </p:nvSpPr>
            <p:spPr bwMode="auto">
              <a:xfrm>
                <a:off x="3791" y="987"/>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7" name="Oval 557">
                <a:extLst>
                  <a:ext uri="{FF2B5EF4-FFF2-40B4-BE49-F238E27FC236}">
                    <a16:creationId xmlns:a16="http://schemas.microsoft.com/office/drawing/2014/main" id="{EE9FAD5D-CCAB-DF22-850F-F4360F34EF48}"/>
                  </a:ext>
                </a:extLst>
              </p:cNvPr>
              <p:cNvSpPr>
                <a:spLocks noChangeArrowheads="1"/>
              </p:cNvSpPr>
              <p:nvPr/>
            </p:nvSpPr>
            <p:spPr bwMode="auto">
              <a:xfrm>
                <a:off x="3759" y="1022"/>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8" name="Freeform 558">
                <a:extLst>
                  <a:ext uri="{FF2B5EF4-FFF2-40B4-BE49-F238E27FC236}">
                    <a16:creationId xmlns:a16="http://schemas.microsoft.com/office/drawing/2014/main" id="{B10A47BC-A568-28E6-77BC-51301F6A429F}"/>
                  </a:ext>
                </a:extLst>
              </p:cNvPr>
              <p:cNvSpPr>
                <a:spLocks/>
              </p:cNvSpPr>
              <p:nvPr/>
            </p:nvSpPr>
            <p:spPr bwMode="auto">
              <a:xfrm>
                <a:off x="4373" y="350"/>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9" name="Freeform 559">
                <a:extLst>
                  <a:ext uri="{FF2B5EF4-FFF2-40B4-BE49-F238E27FC236}">
                    <a16:creationId xmlns:a16="http://schemas.microsoft.com/office/drawing/2014/main" id="{C90979E0-4DF3-3D04-5285-6FE12969F168}"/>
                  </a:ext>
                </a:extLst>
              </p:cNvPr>
              <p:cNvSpPr>
                <a:spLocks/>
              </p:cNvSpPr>
              <p:nvPr/>
            </p:nvSpPr>
            <p:spPr bwMode="auto">
              <a:xfrm>
                <a:off x="4339" y="384"/>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0" name="Oval 560">
                <a:extLst>
                  <a:ext uri="{FF2B5EF4-FFF2-40B4-BE49-F238E27FC236}">
                    <a16:creationId xmlns:a16="http://schemas.microsoft.com/office/drawing/2014/main" id="{10960D58-A33B-1A7A-D7E1-FD1C516AA8A4}"/>
                  </a:ext>
                </a:extLst>
              </p:cNvPr>
              <p:cNvSpPr>
                <a:spLocks noChangeArrowheads="1"/>
              </p:cNvSpPr>
              <p:nvPr/>
            </p:nvSpPr>
            <p:spPr bwMode="auto">
              <a:xfrm>
                <a:off x="4306" y="419"/>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1" name="Oval 561">
                <a:extLst>
                  <a:ext uri="{FF2B5EF4-FFF2-40B4-BE49-F238E27FC236}">
                    <a16:creationId xmlns:a16="http://schemas.microsoft.com/office/drawing/2014/main" id="{57F311ED-4D9A-634B-50C0-565A71AF927B}"/>
                  </a:ext>
                </a:extLst>
              </p:cNvPr>
              <p:cNvSpPr>
                <a:spLocks noChangeArrowheads="1"/>
              </p:cNvSpPr>
              <p:nvPr/>
            </p:nvSpPr>
            <p:spPr bwMode="auto">
              <a:xfrm>
                <a:off x="4272" y="453"/>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2" name="Freeform 562">
                <a:extLst>
                  <a:ext uri="{FF2B5EF4-FFF2-40B4-BE49-F238E27FC236}">
                    <a16:creationId xmlns:a16="http://schemas.microsoft.com/office/drawing/2014/main" id="{8277544C-33B9-9459-D036-651B9E06130C}"/>
                  </a:ext>
                </a:extLst>
              </p:cNvPr>
              <p:cNvSpPr>
                <a:spLocks/>
              </p:cNvSpPr>
              <p:nvPr/>
            </p:nvSpPr>
            <p:spPr bwMode="auto">
              <a:xfrm>
                <a:off x="4238" y="486"/>
                <a:ext cx="22" cy="22"/>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3" name="Freeform 563">
                <a:extLst>
                  <a:ext uri="{FF2B5EF4-FFF2-40B4-BE49-F238E27FC236}">
                    <a16:creationId xmlns:a16="http://schemas.microsoft.com/office/drawing/2014/main" id="{E51F1A1D-5F64-2EC8-DCDB-EF04FBC756AA}"/>
                  </a:ext>
                </a:extLst>
              </p:cNvPr>
              <p:cNvSpPr>
                <a:spLocks/>
              </p:cNvSpPr>
              <p:nvPr/>
            </p:nvSpPr>
            <p:spPr bwMode="auto">
              <a:xfrm>
                <a:off x="4204" y="519"/>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4" name="Freeform 564">
                <a:extLst>
                  <a:ext uri="{FF2B5EF4-FFF2-40B4-BE49-F238E27FC236}">
                    <a16:creationId xmlns:a16="http://schemas.microsoft.com/office/drawing/2014/main" id="{E5AC3EB9-4F3D-63CC-58AF-BFF0286A2DCB}"/>
                  </a:ext>
                </a:extLst>
              </p:cNvPr>
              <p:cNvSpPr>
                <a:spLocks/>
              </p:cNvSpPr>
              <p:nvPr/>
            </p:nvSpPr>
            <p:spPr bwMode="auto">
              <a:xfrm>
                <a:off x="4170" y="553"/>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5" name="Freeform 565">
                <a:extLst>
                  <a:ext uri="{FF2B5EF4-FFF2-40B4-BE49-F238E27FC236}">
                    <a16:creationId xmlns:a16="http://schemas.microsoft.com/office/drawing/2014/main" id="{BFE49F1A-CFD7-9D27-4A69-F3A8ACAF845E}"/>
                  </a:ext>
                </a:extLst>
              </p:cNvPr>
              <p:cNvSpPr>
                <a:spLocks/>
              </p:cNvSpPr>
              <p:nvPr/>
            </p:nvSpPr>
            <p:spPr bwMode="auto">
              <a:xfrm>
                <a:off x="4136" y="587"/>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6" name="Freeform 566">
                <a:extLst>
                  <a:ext uri="{FF2B5EF4-FFF2-40B4-BE49-F238E27FC236}">
                    <a16:creationId xmlns:a16="http://schemas.microsoft.com/office/drawing/2014/main" id="{4A70A06D-494F-2FC4-45A5-F3CE0C3B6D56}"/>
                  </a:ext>
                </a:extLst>
              </p:cNvPr>
              <p:cNvSpPr>
                <a:spLocks/>
              </p:cNvSpPr>
              <p:nvPr/>
            </p:nvSpPr>
            <p:spPr bwMode="auto">
              <a:xfrm>
                <a:off x="4102" y="621"/>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7" name="Freeform 567">
                <a:extLst>
                  <a:ext uri="{FF2B5EF4-FFF2-40B4-BE49-F238E27FC236}">
                    <a16:creationId xmlns:a16="http://schemas.microsoft.com/office/drawing/2014/main" id="{D00A575A-6351-5D33-B805-14C6F6222A32}"/>
                  </a:ext>
                </a:extLst>
              </p:cNvPr>
              <p:cNvSpPr>
                <a:spLocks/>
              </p:cNvSpPr>
              <p:nvPr/>
            </p:nvSpPr>
            <p:spPr bwMode="auto">
              <a:xfrm>
                <a:off x="4068" y="655"/>
                <a:ext cx="23"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8" name="Freeform 568">
                <a:extLst>
                  <a:ext uri="{FF2B5EF4-FFF2-40B4-BE49-F238E27FC236}">
                    <a16:creationId xmlns:a16="http://schemas.microsoft.com/office/drawing/2014/main" id="{2A612E0E-B157-E77D-BBEC-357F22FC1339}"/>
                  </a:ext>
                </a:extLst>
              </p:cNvPr>
              <p:cNvSpPr>
                <a:spLocks/>
              </p:cNvSpPr>
              <p:nvPr/>
            </p:nvSpPr>
            <p:spPr bwMode="auto">
              <a:xfrm>
                <a:off x="4035" y="689"/>
                <a:ext cx="22" cy="22"/>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9" name="Freeform 569">
                <a:extLst>
                  <a:ext uri="{FF2B5EF4-FFF2-40B4-BE49-F238E27FC236}">
                    <a16:creationId xmlns:a16="http://schemas.microsoft.com/office/drawing/2014/main" id="{CC9D754C-9FFE-307D-D6B7-681657C9F328}"/>
                  </a:ext>
                </a:extLst>
              </p:cNvPr>
              <p:cNvSpPr>
                <a:spLocks/>
              </p:cNvSpPr>
              <p:nvPr/>
            </p:nvSpPr>
            <p:spPr bwMode="auto">
              <a:xfrm>
                <a:off x="4001" y="722"/>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0" name="Freeform 570">
                <a:extLst>
                  <a:ext uri="{FF2B5EF4-FFF2-40B4-BE49-F238E27FC236}">
                    <a16:creationId xmlns:a16="http://schemas.microsoft.com/office/drawing/2014/main" id="{CBA64139-223D-87A6-15A6-DDB19F6150D5}"/>
                  </a:ext>
                </a:extLst>
              </p:cNvPr>
              <p:cNvSpPr>
                <a:spLocks/>
              </p:cNvSpPr>
              <p:nvPr/>
            </p:nvSpPr>
            <p:spPr bwMode="auto">
              <a:xfrm>
                <a:off x="3967" y="756"/>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1" name="Freeform 571">
                <a:extLst>
                  <a:ext uri="{FF2B5EF4-FFF2-40B4-BE49-F238E27FC236}">
                    <a16:creationId xmlns:a16="http://schemas.microsoft.com/office/drawing/2014/main" id="{812DBBEA-B640-3020-BB2B-E223CD9E5097}"/>
                  </a:ext>
                </a:extLst>
              </p:cNvPr>
              <p:cNvSpPr>
                <a:spLocks/>
              </p:cNvSpPr>
              <p:nvPr/>
            </p:nvSpPr>
            <p:spPr bwMode="auto">
              <a:xfrm>
                <a:off x="3933" y="790"/>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2" name="Freeform 572">
                <a:extLst>
                  <a:ext uri="{FF2B5EF4-FFF2-40B4-BE49-F238E27FC236}">
                    <a16:creationId xmlns:a16="http://schemas.microsoft.com/office/drawing/2014/main" id="{8FA810AB-F137-398A-3C86-AAAD9D9DF17F}"/>
                  </a:ext>
                </a:extLst>
              </p:cNvPr>
              <p:cNvSpPr>
                <a:spLocks/>
              </p:cNvSpPr>
              <p:nvPr/>
            </p:nvSpPr>
            <p:spPr bwMode="auto">
              <a:xfrm>
                <a:off x="3899" y="824"/>
                <a:ext cx="23" cy="2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89"/>
                      <a:pt x="195" y="195"/>
                    </a:cubicBezTo>
                    <a:cubicBezTo>
                      <a:pt x="389" y="0"/>
                      <a:pt x="705" y="0"/>
                      <a:pt x="900" y="195"/>
                    </a:cubicBezTo>
                    <a:cubicBezTo>
                      <a:pt x="1094" y="389"/>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3" name="Freeform 573">
                <a:extLst>
                  <a:ext uri="{FF2B5EF4-FFF2-40B4-BE49-F238E27FC236}">
                    <a16:creationId xmlns:a16="http://schemas.microsoft.com/office/drawing/2014/main" id="{089DF105-CE85-117C-AAF8-D539C8C651B0}"/>
                  </a:ext>
                </a:extLst>
              </p:cNvPr>
              <p:cNvSpPr>
                <a:spLocks/>
              </p:cNvSpPr>
              <p:nvPr/>
            </p:nvSpPr>
            <p:spPr bwMode="auto">
              <a:xfrm>
                <a:off x="3865" y="858"/>
                <a:ext cx="23"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4" name="Freeform 574">
                <a:extLst>
                  <a:ext uri="{FF2B5EF4-FFF2-40B4-BE49-F238E27FC236}">
                    <a16:creationId xmlns:a16="http://schemas.microsoft.com/office/drawing/2014/main" id="{16EADDBF-0675-FEFB-2572-D13D2C36FCF5}"/>
                  </a:ext>
                </a:extLst>
              </p:cNvPr>
              <p:cNvSpPr>
                <a:spLocks/>
              </p:cNvSpPr>
              <p:nvPr/>
            </p:nvSpPr>
            <p:spPr bwMode="auto">
              <a:xfrm>
                <a:off x="3832" y="892"/>
                <a:ext cx="22" cy="22"/>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5" name="Freeform 575">
                <a:extLst>
                  <a:ext uri="{FF2B5EF4-FFF2-40B4-BE49-F238E27FC236}">
                    <a16:creationId xmlns:a16="http://schemas.microsoft.com/office/drawing/2014/main" id="{BBE0FA09-01FD-008C-D730-77B5A45980F7}"/>
                  </a:ext>
                </a:extLst>
              </p:cNvPr>
              <p:cNvSpPr>
                <a:spLocks/>
              </p:cNvSpPr>
              <p:nvPr/>
            </p:nvSpPr>
            <p:spPr bwMode="auto">
              <a:xfrm>
                <a:off x="3798" y="926"/>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6" name="Freeform 576">
                <a:extLst>
                  <a:ext uri="{FF2B5EF4-FFF2-40B4-BE49-F238E27FC236}">
                    <a16:creationId xmlns:a16="http://schemas.microsoft.com/office/drawing/2014/main" id="{3E75B0C1-8AD2-0583-83C9-F3128772B50C}"/>
                  </a:ext>
                </a:extLst>
              </p:cNvPr>
              <p:cNvSpPr>
                <a:spLocks/>
              </p:cNvSpPr>
              <p:nvPr/>
            </p:nvSpPr>
            <p:spPr bwMode="auto">
              <a:xfrm>
                <a:off x="3764" y="959"/>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7" name="Oval 577">
                <a:extLst>
                  <a:ext uri="{FF2B5EF4-FFF2-40B4-BE49-F238E27FC236}">
                    <a16:creationId xmlns:a16="http://schemas.microsoft.com/office/drawing/2014/main" id="{E10FEEFD-163C-979E-B13C-574A7DA34A95}"/>
                  </a:ext>
                </a:extLst>
              </p:cNvPr>
              <p:cNvSpPr>
                <a:spLocks noChangeArrowheads="1"/>
              </p:cNvSpPr>
              <p:nvPr/>
            </p:nvSpPr>
            <p:spPr bwMode="auto">
              <a:xfrm>
                <a:off x="3731" y="994"/>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8" name="Freeform 578">
                <a:extLst>
                  <a:ext uri="{FF2B5EF4-FFF2-40B4-BE49-F238E27FC236}">
                    <a16:creationId xmlns:a16="http://schemas.microsoft.com/office/drawing/2014/main" id="{908E7C32-82A8-0987-C3F1-7AE352AEAD57}"/>
                  </a:ext>
                </a:extLst>
              </p:cNvPr>
              <p:cNvSpPr>
                <a:spLocks/>
              </p:cNvSpPr>
              <p:nvPr/>
            </p:nvSpPr>
            <p:spPr bwMode="auto">
              <a:xfrm>
                <a:off x="4345" y="323"/>
                <a:ext cx="23" cy="22"/>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9" name="Freeform 579">
                <a:extLst>
                  <a:ext uri="{FF2B5EF4-FFF2-40B4-BE49-F238E27FC236}">
                    <a16:creationId xmlns:a16="http://schemas.microsoft.com/office/drawing/2014/main" id="{A7EA053E-F954-543D-D428-C26E47325EC2}"/>
                  </a:ext>
                </a:extLst>
              </p:cNvPr>
              <p:cNvSpPr>
                <a:spLocks/>
              </p:cNvSpPr>
              <p:nvPr/>
            </p:nvSpPr>
            <p:spPr bwMode="auto">
              <a:xfrm>
                <a:off x="4311" y="356"/>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0" name="Freeform 580">
                <a:extLst>
                  <a:ext uri="{FF2B5EF4-FFF2-40B4-BE49-F238E27FC236}">
                    <a16:creationId xmlns:a16="http://schemas.microsoft.com/office/drawing/2014/main" id="{44BF114B-FBDC-4616-E865-A8D45392B6B9}"/>
                  </a:ext>
                </a:extLst>
              </p:cNvPr>
              <p:cNvSpPr>
                <a:spLocks/>
              </p:cNvSpPr>
              <p:nvPr/>
            </p:nvSpPr>
            <p:spPr bwMode="auto">
              <a:xfrm>
                <a:off x="4278" y="390"/>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1" name="Freeform 581">
                <a:extLst>
                  <a:ext uri="{FF2B5EF4-FFF2-40B4-BE49-F238E27FC236}">
                    <a16:creationId xmlns:a16="http://schemas.microsoft.com/office/drawing/2014/main" id="{8A1C3891-3678-545D-2CC8-D80D63C37F4E}"/>
                  </a:ext>
                </a:extLst>
              </p:cNvPr>
              <p:cNvSpPr>
                <a:spLocks/>
              </p:cNvSpPr>
              <p:nvPr/>
            </p:nvSpPr>
            <p:spPr bwMode="auto">
              <a:xfrm>
                <a:off x="4244" y="424"/>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2" name="Freeform 582">
                <a:extLst>
                  <a:ext uri="{FF2B5EF4-FFF2-40B4-BE49-F238E27FC236}">
                    <a16:creationId xmlns:a16="http://schemas.microsoft.com/office/drawing/2014/main" id="{38C3519C-969B-05BF-B7A0-E9326D0026FC}"/>
                  </a:ext>
                </a:extLst>
              </p:cNvPr>
              <p:cNvSpPr>
                <a:spLocks/>
              </p:cNvSpPr>
              <p:nvPr/>
            </p:nvSpPr>
            <p:spPr bwMode="auto">
              <a:xfrm>
                <a:off x="4210" y="458"/>
                <a:ext cx="23"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3" name="Oval 583">
                <a:extLst>
                  <a:ext uri="{FF2B5EF4-FFF2-40B4-BE49-F238E27FC236}">
                    <a16:creationId xmlns:a16="http://schemas.microsoft.com/office/drawing/2014/main" id="{9C9E0F4B-0A07-BB3D-91A4-4BB84406C4EE}"/>
                  </a:ext>
                </a:extLst>
              </p:cNvPr>
              <p:cNvSpPr>
                <a:spLocks noChangeArrowheads="1"/>
              </p:cNvSpPr>
              <p:nvPr/>
            </p:nvSpPr>
            <p:spPr bwMode="auto">
              <a:xfrm>
                <a:off x="4177" y="493"/>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4" name="Freeform 584">
                <a:extLst>
                  <a:ext uri="{FF2B5EF4-FFF2-40B4-BE49-F238E27FC236}">
                    <a16:creationId xmlns:a16="http://schemas.microsoft.com/office/drawing/2014/main" id="{43BB9FA1-CBC7-7B72-4409-7AB2609A5486}"/>
                  </a:ext>
                </a:extLst>
              </p:cNvPr>
              <p:cNvSpPr>
                <a:spLocks/>
              </p:cNvSpPr>
              <p:nvPr/>
            </p:nvSpPr>
            <p:spPr bwMode="auto">
              <a:xfrm>
                <a:off x="4142" y="526"/>
                <a:ext cx="23" cy="22"/>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5" name="Freeform 585">
                <a:extLst>
                  <a:ext uri="{FF2B5EF4-FFF2-40B4-BE49-F238E27FC236}">
                    <a16:creationId xmlns:a16="http://schemas.microsoft.com/office/drawing/2014/main" id="{DA8A2C49-8AE4-6E3E-09EF-30D1A741C446}"/>
                  </a:ext>
                </a:extLst>
              </p:cNvPr>
              <p:cNvSpPr>
                <a:spLocks/>
              </p:cNvSpPr>
              <p:nvPr/>
            </p:nvSpPr>
            <p:spPr bwMode="auto">
              <a:xfrm>
                <a:off x="4108" y="560"/>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6" name="Freeform 586">
                <a:extLst>
                  <a:ext uri="{FF2B5EF4-FFF2-40B4-BE49-F238E27FC236}">
                    <a16:creationId xmlns:a16="http://schemas.microsoft.com/office/drawing/2014/main" id="{0293379C-017C-0BC3-C3A7-294E3591DEE3}"/>
                  </a:ext>
                </a:extLst>
              </p:cNvPr>
              <p:cNvSpPr>
                <a:spLocks/>
              </p:cNvSpPr>
              <p:nvPr/>
            </p:nvSpPr>
            <p:spPr bwMode="auto">
              <a:xfrm>
                <a:off x="4075" y="593"/>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7" name="Freeform 587">
                <a:extLst>
                  <a:ext uri="{FF2B5EF4-FFF2-40B4-BE49-F238E27FC236}">
                    <a16:creationId xmlns:a16="http://schemas.microsoft.com/office/drawing/2014/main" id="{72C3E303-7609-FE26-1EAD-966B7BD7A033}"/>
                  </a:ext>
                </a:extLst>
              </p:cNvPr>
              <p:cNvSpPr>
                <a:spLocks/>
              </p:cNvSpPr>
              <p:nvPr/>
            </p:nvSpPr>
            <p:spPr bwMode="auto">
              <a:xfrm>
                <a:off x="4041" y="627"/>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8" name="Freeform 588">
                <a:extLst>
                  <a:ext uri="{FF2B5EF4-FFF2-40B4-BE49-F238E27FC236}">
                    <a16:creationId xmlns:a16="http://schemas.microsoft.com/office/drawing/2014/main" id="{A96609C3-2496-2223-9845-7C2F1CBC2A76}"/>
                  </a:ext>
                </a:extLst>
              </p:cNvPr>
              <p:cNvSpPr>
                <a:spLocks/>
              </p:cNvSpPr>
              <p:nvPr/>
            </p:nvSpPr>
            <p:spPr bwMode="auto">
              <a:xfrm>
                <a:off x="4007" y="661"/>
                <a:ext cx="23"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9" name="Oval 589">
                <a:extLst>
                  <a:ext uri="{FF2B5EF4-FFF2-40B4-BE49-F238E27FC236}">
                    <a16:creationId xmlns:a16="http://schemas.microsoft.com/office/drawing/2014/main" id="{245B44DA-184D-843B-FD86-D37E3B3260C4}"/>
                  </a:ext>
                </a:extLst>
              </p:cNvPr>
              <p:cNvSpPr>
                <a:spLocks noChangeArrowheads="1"/>
              </p:cNvSpPr>
              <p:nvPr/>
            </p:nvSpPr>
            <p:spPr bwMode="auto">
              <a:xfrm>
                <a:off x="3974" y="696"/>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0" name="Oval 590">
                <a:extLst>
                  <a:ext uri="{FF2B5EF4-FFF2-40B4-BE49-F238E27FC236}">
                    <a16:creationId xmlns:a16="http://schemas.microsoft.com/office/drawing/2014/main" id="{4EC78AA7-ADA5-7C46-B8FA-5CE153F5FB19}"/>
                  </a:ext>
                </a:extLst>
              </p:cNvPr>
              <p:cNvSpPr>
                <a:spLocks noChangeArrowheads="1"/>
              </p:cNvSpPr>
              <p:nvPr/>
            </p:nvSpPr>
            <p:spPr bwMode="auto">
              <a:xfrm>
                <a:off x="3940" y="730"/>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1" name="Freeform 591">
                <a:extLst>
                  <a:ext uri="{FF2B5EF4-FFF2-40B4-BE49-F238E27FC236}">
                    <a16:creationId xmlns:a16="http://schemas.microsoft.com/office/drawing/2014/main" id="{D6BB5D2C-343F-6761-5CD8-11C3AE2087EF}"/>
                  </a:ext>
                </a:extLst>
              </p:cNvPr>
              <p:cNvSpPr>
                <a:spLocks/>
              </p:cNvSpPr>
              <p:nvPr/>
            </p:nvSpPr>
            <p:spPr bwMode="auto">
              <a:xfrm>
                <a:off x="3905" y="763"/>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2" name="Freeform 592">
                <a:extLst>
                  <a:ext uri="{FF2B5EF4-FFF2-40B4-BE49-F238E27FC236}">
                    <a16:creationId xmlns:a16="http://schemas.microsoft.com/office/drawing/2014/main" id="{9DE1BA4E-7A55-8878-C935-FB23EC85734A}"/>
                  </a:ext>
                </a:extLst>
              </p:cNvPr>
              <p:cNvSpPr>
                <a:spLocks/>
              </p:cNvSpPr>
              <p:nvPr/>
            </p:nvSpPr>
            <p:spPr bwMode="auto">
              <a:xfrm>
                <a:off x="3872" y="796"/>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3" name="Freeform 593">
                <a:extLst>
                  <a:ext uri="{FF2B5EF4-FFF2-40B4-BE49-F238E27FC236}">
                    <a16:creationId xmlns:a16="http://schemas.microsoft.com/office/drawing/2014/main" id="{5411A107-49EC-EF2B-FCD7-CD1A83F970F9}"/>
                  </a:ext>
                </a:extLst>
              </p:cNvPr>
              <p:cNvSpPr>
                <a:spLocks/>
              </p:cNvSpPr>
              <p:nvPr/>
            </p:nvSpPr>
            <p:spPr bwMode="auto">
              <a:xfrm>
                <a:off x="3838" y="830"/>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4" name="Freeform 594">
                <a:extLst>
                  <a:ext uri="{FF2B5EF4-FFF2-40B4-BE49-F238E27FC236}">
                    <a16:creationId xmlns:a16="http://schemas.microsoft.com/office/drawing/2014/main" id="{9AE077CF-0CAF-7814-FC32-A2150935CD9A}"/>
                  </a:ext>
                </a:extLst>
              </p:cNvPr>
              <p:cNvSpPr>
                <a:spLocks/>
              </p:cNvSpPr>
              <p:nvPr/>
            </p:nvSpPr>
            <p:spPr bwMode="auto">
              <a:xfrm>
                <a:off x="3804" y="864"/>
                <a:ext cx="23"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5" name="Freeform 595">
                <a:extLst>
                  <a:ext uri="{FF2B5EF4-FFF2-40B4-BE49-F238E27FC236}">
                    <a16:creationId xmlns:a16="http://schemas.microsoft.com/office/drawing/2014/main" id="{BBA2F2EF-CC4F-17A9-6668-924E269EC940}"/>
                  </a:ext>
                </a:extLst>
              </p:cNvPr>
              <p:cNvSpPr>
                <a:spLocks/>
              </p:cNvSpPr>
              <p:nvPr/>
            </p:nvSpPr>
            <p:spPr bwMode="auto">
              <a:xfrm>
                <a:off x="3770" y="898"/>
                <a:ext cx="23" cy="23"/>
              </a:xfrm>
              <a:custGeom>
                <a:avLst/>
                <a:gdLst>
                  <a:gd name="T0" fmla="*/ 194 w 1094"/>
                  <a:gd name="T1" fmla="*/ 900 h 1094"/>
                  <a:gd name="T2" fmla="*/ 194 w 1094"/>
                  <a:gd name="T3" fmla="*/ 194 h 1094"/>
                  <a:gd name="T4" fmla="*/ 899 w 1094"/>
                  <a:gd name="T5" fmla="*/ 194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899" y="194"/>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6" name="Freeform 596">
                <a:extLst>
                  <a:ext uri="{FF2B5EF4-FFF2-40B4-BE49-F238E27FC236}">
                    <a16:creationId xmlns:a16="http://schemas.microsoft.com/office/drawing/2014/main" id="{563C9D12-CB88-2648-91D7-73327F8A28D1}"/>
                  </a:ext>
                </a:extLst>
              </p:cNvPr>
              <p:cNvSpPr>
                <a:spLocks/>
              </p:cNvSpPr>
              <p:nvPr/>
            </p:nvSpPr>
            <p:spPr bwMode="auto">
              <a:xfrm>
                <a:off x="3736" y="932"/>
                <a:ext cx="23" cy="23"/>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7" name="Freeform 597">
                <a:extLst>
                  <a:ext uri="{FF2B5EF4-FFF2-40B4-BE49-F238E27FC236}">
                    <a16:creationId xmlns:a16="http://schemas.microsoft.com/office/drawing/2014/main" id="{E58B0DC6-924D-7C4C-5D16-CAA756530A5F}"/>
                  </a:ext>
                </a:extLst>
              </p:cNvPr>
              <p:cNvSpPr>
                <a:spLocks/>
              </p:cNvSpPr>
              <p:nvPr/>
            </p:nvSpPr>
            <p:spPr bwMode="auto">
              <a:xfrm>
                <a:off x="3702" y="966"/>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8" name="Freeform 598">
                <a:extLst>
                  <a:ext uri="{FF2B5EF4-FFF2-40B4-BE49-F238E27FC236}">
                    <a16:creationId xmlns:a16="http://schemas.microsoft.com/office/drawing/2014/main" id="{146B0E63-AC0C-288E-FD71-48CF63E5F0A1}"/>
                  </a:ext>
                </a:extLst>
              </p:cNvPr>
              <p:cNvSpPr>
                <a:spLocks/>
              </p:cNvSpPr>
              <p:nvPr/>
            </p:nvSpPr>
            <p:spPr bwMode="auto">
              <a:xfrm>
                <a:off x="4318" y="295"/>
                <a:ext cx="23"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9" name="Freeform 599">
                <a:extLst>
                  <a:ext uri="{FF2B5EF4-FFF2-40B4-BE49-F238E27FC236}">
                    <a16:creationId xmlns:a16="http://schemas.microsoft.com/office/drawing/2014/main" id="{F634CAFD-71A4-E308-A9C6-F8269A8C45CF}"/>
                  </a:ext>
                </a:extLst>
              </p:cNvPr>
              <p:cNvSpPr>
                <a:spLocks/>
              </p:cNvSpPr>
              <p:nvPr/>
            </p:nvSpPr>
            <p:spPr bwMode="auto">
              <a:xfrm>
                <a:off x="4284" y="329"/>
                <a:ext cx="23" cy="2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0" name="Freeform 600">
                <a:extLst>
                  <a:ext uri="{FF2B5EF4-FFF2-40B4-BE49-F238E27FC236}">
                    <a16:creationId xmlns:a16="http://schemas.microsoft.com/office/drawing/2014/main" id="{FD0CD5FC-C114-A097-0FD0-05A8E139F664}"/>
                  </a:ext>
                </a:extLst>
              </p:cNvPr>
              <p:cNvSpPr>
                <a:spLocks/>
              </p:cNvSpPr>
              <p:nvPr/>
            </p:nvSpPr>
            <p:spPr bwMode="auto">
              <a:xfrm>
                <a:off x="4250" y="363"/>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1" name="Freeform 601">
                <a:extLst>
                  <a:ext uri="{FF2B5EF4-FFF2-40B4-BE49-F238E27FC236}">
                    <a16:creationId xmlns:a16="http://schemas.microsoft.com/office/drawing/2014/main" id="{B117FF22-BE8D-D9B4-B7ED-53AB70DD0A0B}"/>
                  </a:ext>
                </a:extLst>
              </p:cNvPr>
              <p:cNvSpPr>
                <a:spLocks/>
              </p:cNvSpPr>
              <p:nvPr/>
            </p:nvSpPr>
            <p:spPr bwMode="auto">
              <a:xfrm>
                <a:off x="4216" y="397"/>
                <a:ext cx="23" cy="22"/>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2" name="Freeform 602">
                <a:extLst>
                  <a:ext uri="{FF2B5EF4-FFF2-40B4-BE49-F238E27FC236}">
                    <a16:creationId xmlns:a16="http://schemas.microsoft.com/office/drawing/2014/main" id="{8B8826C3-B168-C5FF-DB5D-811AA19CC940}"/>
                  </a:ext>
                </a:extLst>
              </p:cNvPr>
              <p:cNvSpPr>
                <a:spLocks/>
              </p:cNvSpPr>
              <p:nvPr/>
            </p:nvSpPr>
            <p:spPr bwMode="auto">
              <a:xfrm>
                <a:off x="4182" y="430"/>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3" name="Oval 603">
                <a:extLst>
                  <a:ext uri="{FF2B5EF4-FFF2-40B4-BE49-F238E27FC236}">
                    <a16:creationId xmlns:a16="http://schemas.microsoft.com/office/drawing/2014/main" id="{68CFA75E-06C5-E40E-18F1-19845EDA7517}"/>
                  </a:ext>
                </a:extLst>
              </p:cNvPr>
              <p:cNvSpPr>
                <a:spLocks noChangeArrowheads="1"/>
              </p:cNvSpPr>
              <p:nvPr/>
            </p:nvSpPr>
            <p:spPr bwMode="auto">
              <a:xfrm>
                <a:off x="4150" y="465"/>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4" name="Oval 604">
                <a:extLst>
                  <a:ext uri="{FF2B5EF4-FFF2-40B4-BE49-F238E27FC236}">
                    <a16:creationId xmlns:a16="http://schemas.microsoft.com/office/drawing/2014/main" id="{2D7DB1C4-524B-80CF-668B-9E188F3A3384}"/>
                  </a:ext>
                </a:extLst>
              </p:cNvPr>
              <p:cNvSpPr>
                <a:spLocks noChangeArrowheads="1"/>
              </p:cNvSpPr>
              <p:nvPr/>
            </p:nvSpPr>
            <p:spPr bwMode="auto">
              <a:xfrm>
                <a:off x="4116" y="499"/>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5" name="Freeform 605">
                <a:extLst>
                  <a:ext uri="{FF2B5EF4-FFF2-40B4-BE49-F238E27FC236}">
                    <a16:creationId xmlns:a16="http://schemas.microsoft.com/office/drawing/2014/main" id="{CE13C7FB-FF04-0160-EA86-504EF699F294}"/>
                  </a:ext>
                </a:extLst>
              </p:cNvPr>
              <p:cNvSpPr>
                <a:spLocks/>
              </p:cNvSpPr>
              <p:nvPr/>
            </p:nvSpPr>
            <p:spPr bwMode="auto">
              <a:xfrm>
                <a:off x="4081" y="532"/>
                <a:ext cx="23" cy="2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6" name="Freeform 606">
                <a:extLst>
                  <a:ext uri="{FF2B5EF4-FFF2-40B4-BE49-F238E27FC236}">
                    <a16:creationId xmlns:a16="http://schemas.microsoft.com/office/drawing/2014/main" id="{5A06CED8-7324-925A-43B1-B0C2269FD047}"/>
                  </a:ext>
                </a:extLst>
              </p:cNvPr>
              <p:cNvSpPr>
                <a:spLocks/>
              </p:cNvSpPr>
              <p:nvPr/>
            </p:nvSpPr>
            <p:spPr bwMode="auto">
              <a:xfrm>
                <a:off x="4047" y="566"/>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sp>
          <p:nvSpPr>
            <p:cNvPr id="316" name="Freeform 608">
              <a:extLst>
                <a:ext uri="{FF2B5EF4-FFF2-40B4-BE49-F238E27FC236}">
                  <a16:creationId xmlns:a16="http://schemas.microsoft.com/office/drawing/2014/main" id="{C3D28943-1F76-9B00-6918-A2A079E12370}"/>
                </a:ext>
              </a:extLst>
            </p:cNvPr>
            <p:cNvSpPr>
              <a:spLocks/>
            </p:cNvSpPr>
            <p:nvPr/>
          </p:nvSpPr>
          <p:spPr bwMode="auto">
            <a:xfrm>
              <a:off x="5749665" y="952500"/>
              <a:ext cx="36513" cy="34925"/>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7" name="Freeform 609">
              <a:extLst>
                <a:ext uri="{FF2B5EF4-FFF2-40B4-BE49-F238E27FC236}">
                  <a16:creationId xmlns:a16="http://schemas.microsoft.com/office/drawing/2014/main" id="{3993562D-4A3D-1C6F-7574-57A665EE7A6C}"/>
                </a:ext>
              </a:extLst>
            </p:cNvPr>
            <p:cNvSpPr>
              <a:spLocks/>
            </p:cNvSpPr>
            <p:nvPr/>
          </p:nvSpPr>
          <p:spPr bwMode="auto">
            <a:xfrm>
              <a:off x="5695690" y="1004888"/>
              <a:ext cx="36513" cy="3651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8" name="Freeform 610">
              <a:extLst>
                <a:ext uri="{FF2B5EF4-FFF2-40B4-BE49-F238E27FC236}">
                  <a16:creationId xmlns:a16="http://schemas.microsoft.com/office/drawing/2014/main" id="{2AE9E574-7C6B-06AE-960F-36CAE7E2421C}"/>
                </a:ext>
              </a:extLst>
            </p:cNvPr>
            <p:cNvSpPr>
              <a:spLocks/>
            </p:cNvSpPr>
            <p:nvPr/>
          </p:nvSpPr>
          <p:spPr bwMode="auto">
            <a:xfrm>
              <a:off x="5643303" y="1058863"/>
              <a:ext cx="34925" cy="36513"/>
            </a:xfrm>
            <a:custGeom>
              <a:avLst/>
              <a:gdLst>
                <a:gd name="T0" fmla="*/ 195 w 1094"/>
                <a:gd name="T1" fmla="*/ 900 h 1094"/>
                <a:gd name="T2" fmla="*/ 195 w 1094"/>
                <a:gd name="T3" fmla="*/ 195 h 1094"/>
                <a:gd name="T4" fmla="*/ 900 w 1094"/>
                <a:gd name="T5" fmla="*/ 195 h 1094"/>
                <a:gd name="T6" fmla="*/ 900 w 1094"/>
                <a:gd name="T7" fmla="*/ 900 h 1094"/>
                <a:gd name="T8" fmla="*/ 195 w 1094"/>
                <a:gd name="T9" fmla="*/ 900 h 1094"/>
              </a:gdLst>
              <a:ahLst/>
              <a:cxnLst>
                <a:cxn ang="0">
                  <a:pos x="T0" y="T1"/>
                </a:cxn>
                <a:cxn ang="0">
                  <a:pos x="T2" y="T3"/>
                </a:cxn>
                <a:cxn ang="0">
                  <a:pos x="T4" y="T5"/>
                </a:cxn>
                <a:cxn ang="0">
                  <a:pos x="T6" y="T7"/>
                </a:cxn>
                <a:cxn ang="0">
                  <a:pos x="T8" y="T9"/>
                </a:cxn>
              </a:cxnLst>
              <a:rect l="0" t="0" r="r" b="b"/>
              <a:pathLst>
                <a:path w="1094" h="1094">
                  <a:moveTo>
                    <a:pt x="195" y="900"/>
                  </a:moveTo>
                  <a:cubicBezTo>
                    <a:pt x="0" y="705"/>
                    <a:pt x="0" y="389"/>
                    <a:pt x="195" y="195"/>
                  </a:cubicBezTo>
                  <a:cubicBezTo>
                    <a:pt x="389" y="0"/>
                    <a:pt x="705" y="0"/>
                    <a:pt x="900" y="195"/>
                  </a:cubicBezTo>
                  <a:cubicBezTo>
                    <a:pt x="1094" y="389"/>
                    <a:pt x="1094" y="705"/>
                    <a:pt x="900" y="900"/>
                  </a:cubicBezTo>
                  <a:cubicBezTo>
                    <a:pt x="705" y="1094"/>
                    <a:pt x="389"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9" name="Freeform 611">
              <a:extLst>
                <a:ext uri="{FF2B5EF4-FFF2-40B4-BE49-F238E27FC236}">
                  <a16:creationId xmlns:a16="http://schemas.microsoft.com/office/drawing/2014/main" id="{4984A037-C42D-9FC8-80E8-243118E13690}"/>
                </a:ext>
              </a:extLst>
            </p:cNvPr>
            <p:cNvSpPr>
              <a:spLocks/>
            </p:cNvSpPr>
            <p:nvPr/>
          </p:nvSpPr>
          <p:spPr bwMode="auto">
            <a:xfrm>
              <a:off x="5589328" y="1112838"/>
              <a:ext cx="34925" cy="3651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89" y="0"/>
                    <a:pt x="705" y="0"/>
                    <a:pt x="900" y="194"/>
                  </a:cubicBezTo>
                  <a:cubicBezTo>
                    <a:pt x="1095" y="389"/>
                    <a:pt x="1095" y="705"/>
                    <a:pt x="900" y="900"/>
                  </a:cubicBezTo>
                  <a:cubicBezTo>
                    <a:pt x="705" y="1094"/>
                    <a:pt x="389"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0" name="Freeform 612">
              <a:extLst>
                <a:ext uri="{FF2B5EF4-FFF2-40B4-BE49-F238E27FC236}">
                  <a16:creationId xmlns:a16="http://schemas.microsoft.com/office/drawing/2014/main" id="{8F1A44B5-FD2E-EB0C-226B-BBC16E29D525}"/>
                </a:ext>
              </a:extLst>
            </p:cNvPr>
            <p:cNvSpPr>
              <a:spLocks/>
            </p:cNvSpPr>
            <p:nvPr/>
          </p:nvSpPr>
          <p:spPr bwMode="auto">
            <a:xfrm>
              <a:off x="5535353" y="1166813"/>
              <a:ext cx="36513" cy="3651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1" name="Freeform 613">
              <a:extLst>
                <a:ext uri="{FF2B5EF4-FFF2-40B4-BE49-F238E27FC236}">
                  <a16:creationId xmlns:a16="http://schemas.microsoft.com/office/drawing/2014/main" id="{EFF100DA-2F55-7F56-9BFE-30FC0ECA793D}"/>
                </a:ext>
              </a:extLst>
            </p:cNvPr>
            <p:cNvSpPr>
              <a:spLocks/>
            </p:cNvSpPr>
            <p:nvPr/>
          </p:nvSpPr>
          <p:spPr bwMode="auto">
            <a:xfrm>
              <a:off x="5481378" y="1220788"/>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2" name="Freeform 614">
              <a:extLst>
                <a:ext uri="{FF2B5EF4-FFF2-40B4-BE49-F238E27FC236}">
                  <a16:creationId xmlns:a16="http://schemas.microsoft.com/office/drawing/2014/main" id="{C82697BD-2FB5-C6CD-4D41-9D9A39E71AFF}"/>
                </a:ext>
              </a:extLst>
            </p:cNvPr>
            <p:cNvSpPr>
              <a:spLocks/>
            </p:cNvSpPr>
            <p:nvPr/>
          </p:nvSpPr>
          <p:spPr bwMode="auto">
            <a:xfrm>
              <a:off x="5427403" y="1274763"/>
              <a:ext cx="36513" cy="34925"/>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3" name="Freeform 615">
              <a:extLst>
                <a:ext uri="{FF2B5EF4-FFF2-40B4-BE49-F238E27FC236}">
                  <a16:creationId xmlns:a16="http://schemas.microsoft.com/office/drawing/2014/main" id="{10A61E01-58BF-CC08-2AC5-3AF4EA1B4D58}"/>
                </a:ext>
              </a:extLst>
            </p:cNvPr>
            <p:cNvSpPr>
              <a:spLocks/>
            </p:cNvSpPr>
            <p:nvPr/>
          </p:nvSpPr>
          <p:spPr bwMode="auto">
            <a:xfrm>
              <a:off x="5373428" y="1327150"/>
              <a:ext cx="36513" cy="3651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4" name="Freeform 616">
              <a:extLst>
                <a:ext uri="{FF2B5EF4-FFF2-40B4-BE49-F238E27FC236}">
                  <a16:creationId xmlns:a16="http://schemas.microsoft.com/office/drawing/2014/main" id="{AC2286FC-A315-3CB1-10BF-FD262D87CD18}"/>
                </a:ext>
              </a:extLst>
            </p:cNvPr>
            <p:cNvSpPr>
              <a:spLocks/>
            </p:cNvSpPr>
            <p:nvPr/>
          </p:nvSpPr>
          <p:spPr bwMode="auto">
            <a:xfrm>
              <a:off x="5319453" y="1381125"/>
              <a:ext cx="36513" cy="3651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89"/>
                    <a:pt x="195" y="195"/>
                  </a:cubicBezTo>
                  <a:cubicBezTo>
                    <a:pt x="389" y="0"/>
                    <a:pt x="705" y="0"/>
                    <a:pt x="900" y="195"/>
                  </a:cubicBezTo>
                  <a:cubicBezTo>
                    <a:pt x="1094" y="389"/>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5" name="Freeform 617">
              <a:extLst>
                <a:ext uri="{FF2B5EF4-FFF2-40B4-BE49-F238E27FC236}">
                  <a16:creationId xmlns:a16="http://schemas.microsoft.com/office/drawing/2014/main" id="{1CFEDBBB-E028-8ECF-5E3F-B78E7B48E128}"/>
                </a:ext>
              </a:extLst>
            </p:cNvPr>
            <p:cNvSpPr>
              <a:spLocks/>
            </p:cNvSpPr>
            <p:nvPr/>
          </p:nvSpPr>
          <p:spPr bwMode="auto">
            <a:xfrm>
              <a:off x="5267065" y="1435100"/>
              <a:ext cx="34925" cy="3651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89" y="0"/>
                    <a:pt x="705" y="0"/>
                    <a:pt x="900" y="194"/>
                  </a:cubicBezTo>
                  <a:cubicBezTo>
                    <a:pt x="1095" y="389"/>
                    <a:pt x="1095" y="705"/>
                    <a:pt x="900" y="900"/>
                  </a:cubicBezTo>
                  <a:cubicBezTo>
                    <a:pt x="705" y="1094"/>
                    <a:pt x="389"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6" name="Freeform 618">
              <a:extLst>
                <a:ext uri="{FF2B5EF4-FFF2-40B4-BE49-F238E27FC236}">
                  <a16:creationId xmlns:a16="http://schemas.microsoft.com/office/drawing/2014/main" id="{6FD11C11-882E-AFF0-DF6A-AA1185A4A96F}"/>
                </a:ext>
              </a:extLst>
            </p:cNvPr>
            <p:cNvSpPr>
              <a:spLocks/>
            </p:cNvSpPr>
            <p:nvPr/>
          </p:nvSpPr>
          <p:spPr bwMode="auto">
            <a:xfrm>
              <a:off x="5213090" y="1489075"/>
              <a:ext cx="36513" cy="3651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67"/>
        <p:cNvGrpSpPr/>
        <p:nvPr/>
      </p:nvGrpSpPr>
      <p:grpSpPr>
        <a:xfrm>
          <a:off x="0" y="0"/>
          <a:ext cx="0" cy="0"/>
          <a:chOff x="0" y="0"/>
          <a:chExt cx="0" cy="0"/>
        </a:xfrm>
      </p:grpSpPr>
      <p:sp>
        <p:nvSpPr>
          <p:cNvPr id="68" name="Google Shape;68;p26"/>
          <p:cNvSpPr txBox="1">
            <a:spLocks noGrp="1"/>
          </p:cNvSpPr>
          <p:nvPr>
            <p:ph type="title"/>
          </p:nvPr>
        </p:nvSpPr>
        <p:spPr>
          <a:xfrm>
            <a:off x="723900" y="3844151"/>
            <a:ext cx="7696199" cy="746899"/>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500"/>
              <a:buFont typeface="Bebas Neue"/>
              <a:buNone/>
              <a:defRPr sz="35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 name="Freeform 352">
            <a:extLst>
              <a:ext uri="{FF2B5EF4-FFF2-40B4-BE49-F238E27FC236}">
                <a16:creationId xmlns:a16="http://schemas.microsoft.com/office/drawing/2014/main" id="{C2D948E4-9D9D-878D-BB8B-CFD836ED4340}"/>
              </a:ext>
            </a:extLst>
          </p:cNvPr>
          <p:cNvSpPr>
            <a:spLocks/>
          </p:cNvSpPr>
          <p:nvPr userDrawn="1"/>
        </p:nvSpPr>
        <p:spPr bwMode="auto">
          <a:xfrm flipH="1" flipV="1">
            <a:off x="-605116" y="4164123"/>
            <a:ext cx="2187206" cy="2575530"/>
          </a:xfrm>
          <a:custGeom>
            <a:avLst/>
            <a:gdLst>
              <a:gd name="T0" fmla="*/ 50016 w 50016"/>
              <a:gd name="T1" fmla="*/ 49881 h 58876"/>
              <a:gd name="T2" fmla="*/ 135 w 50016"/>
              <a:gd name="T3" fmla="*/ 0 h 58876"/>
              <a:gd name="T4" fmla="*/ 0 w 50016"/>
              <a:gd name="T5" fmla="*/ 29959 h 58876"/>
              <a:gd name="T6" fmla="*/ 26668 w 50016"/>
              <a:gd name="T7" fmla="*/ 56627 h 58876"/>
              <a:gd name="T8" fmla="*/ 32096 w 50016"/>
              <a:gd name="T9" fmla="*/ 58876 h 58876"/>
              <a:gd name="T10" fmla="*/ 49927 w 50016"/>
              <a:gd name="T11" fmla="*/ 58876 h 58876"/>
              <a:gd name="T12" fmla="*/ 50016 w 50016"/>
              <a:gd name="T13" fmla="*/ 49881 h 58876"/>
            </a:gdLst>
            <a:ahLst/>
            <a:cxnLst>
              <a:cxn ang="0">
                <a:pos x="T0" y="T1"/>
              </a:cxn>
              <a:cxn ang="0">
                <a:pos x="T2" y="T3"/>
              </a:cxn>
              <a:cxn ang="0">
                <a:pos x="T4" y="T5"/>
              </a:cxn>
              <a:cxn ang="0">
                <a:pos x="T6" y="T7"/>
              </a:cxn>
              <a:cxn ang="0">
                <a:pos x="T8" y="T9"/>
              </a:cxn>
              <a:cxn ang="0">
                <a:pos x="T10" y="T11"/>
              </a:cxn>
              <a:cxn ang="0">
                <a:pos x="T12" y="T13"/>
              </a:cxn>
            </a:cxnLst>
            <a:rect l="0" t="0" r="r" b="b"/>
            <a:pathLst>
              <a:path w="50016" h="58876">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chemeClr val="bg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nvGrpSpPr>
          <p:cNvPr id="3" name="Group 283">
            <a:extLst>
              <a:ext uri="{FF2B5EF4-FFF2-40B4-BE49-F238E27FC236}">
                <a16:creationId xmlns:a16="http://schemas.microsoft.com/office/drawing/2014/main" id="{2E5B0284-586B-845D-EF06-ABA4B5422B2D}"/>
              </a:ext>
            </a:extLst>
          </p:cNvPr>
          <p:cNvGrpSpPr/>
          <p:nvPr userDrawn="1"/>
        </p:nvGrpSpPr>
        <p:grpSpPr>
          <a:xfrm>
            <a:off x="7651434" y="-142378"/>
            <a:ext cx="1658248" cy="1282517"/>
            <a:chOff x="5136226" y="2246221"/>
            <a:chExt cx="1254126" cy="969962"/>
          </a:xfrm>
        </p:grpSpPr>
        <p:sp>
          <p:nvSpPr>
            <p:cNvPr id="4" name="Freeform 353">
              <a:extLst>
                <a:ext uri="{FF2B5EF4-FFF2-40B4-BE49-F238E27FC236}">
                  <a16:creationId xmlns:a16="http://schemas.microsoft.com/office/drawing/2014/main" id="{F64F8B81-BC46-8D68-6533-3E8C54DCE36D}"/>
                </a:ext>
              </a:extLst>
            </p:cNvPr>
            <p:cNvSpPr>
              <a:spLocks/>
            </p:cNvSpPr>
            <p:nvPr/>
          </p:nvSpPr>
          <p:spPr bwMode="auto">
            <a:xfrm>
              <a:off x="5448964" y="2246221"/>
              <a:ext cx="941388" cy="657225"/>
            </a:xfrm>
            <a:custGeom>
              <a:avLst/>
              <a:gdLst>
                <a:gd name="T0" fmla="*/ 0 w 28452"/>
                <a:gd name="T1" fmla="*/ 5307 h 19847"/>
                <a:gd name="T2" fmla="*/ 0 w 28452"/>
                <a:gd name="T3" fmla="*/ 5307 h 19847"/>
                <a:gd name="T4" fmla="*/ 19219 w 28452"/>
                <a:gd name="T5" fmla="*/ 5307 h 19847"/>
                <a:gd name="T6" fmla="*/ 28452 w 28452"/>
                <a:gd name="T7" fmla="*/ 14540 h 19847"/>
                <a:gd name="T8" fmla="*/ 28452 w 28452"/>
                <a:gd name="T9" fmla="*/ 14540 h 19847"/>
                <a:gd name="T10" fmla="*/ 9232 w 28452"/>
                <a:gd name="T11" fmla="*/ 14540 h 19847"/>
                <a:gd name="T12" fmla="*/ 0 w 28452"/>
                <a:gd name="T13" fmla="*/ 5307 h 19847"/>
              </a:gdLst>
              <a:ahLst/>
              <a:cxnLst>
                <a:cxn ang="0">
                  <a:pos x="T0" y="T1"/>
                </a:cxn>
                <a:cxn ang="0">
                  <a:pos x="T2" y="T3"/>
                </a:cxn>
                <a:cxn ang="0">
                  <a:pos x="T4" y="T5"/>
                </a:cxn>
                <a:cxn ang="0">
                  <a:pos x="T6" y="T7"/>
                </a:cxn>
                <a:cxn ang="0">
                  <a:pos x="T8" y="T9"/>
                </a:cxn>
                <a:cxn ang="0">
                  <a:pos x="T10" y="T11"/>
                </a:cxn>
                <a:cxn ang="0">
                  <a:pos x="T12" y="T13"/>
                </a:cxn>
              </a:cxnLst>
              <a:rect l="0" t="0" r="r" b="b"/>
              <a:pathLst>
                <a:path w="28452" h="19847">
                  <a:moveTo>
                    <a:pt x="0" y="5307"/>
                  </a:moveTo>
                  <a:lnTo>
                    <a:pt x="0" y="5307"/>
                  </a:lnTo>
                  <a:cubicBezTo>
                    <a:pt x="5307" y="0"/>
                    <a:pt x="13912" y="0"/>
                    <a:pt x="19219" y="5307"/>
                  </a:cubicBezTo>
                  <a:lnTo>
                    <a:pt x="28452" y="14540"/>
                  </a:lnTo>
                  <a:lnTo>
                    <a:pt x="28452" y="14540"/>
                  </a:lnTo>
                  <a:cubicBezTo>
                    <a:pt x="23144" y="19847"/>
                    <a:pt x="14540" y="19847"/>
                    <a:pt x="9232" y="14540"/>
                  </a:cubicBezTo>
                  <a:lnTo>
                    <a:pt x="0" y="5307"/>
                  </a:ln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 name="Freeform 354">
              <a:extLst>
                <a:ext uri="{FF2B5EF4-FFF2-40B4-BE49-F238E27FC236}">
                  <a16:creationId xmlns:a16="http://schemas.microsoft.com/office/drawing/2014/main" id="{CD9FF8A0-F1F4-8676-A214-4F00E3837E0F}"/>
                </a:ext>
              </a:extLst>
            </p:cNvPr>
            <p:cNvSpPr>
              <a:spLocks/>
            </p:cNvSpPr>
            <p:nvPr/>
          </p:nvSpPr>
          <p:spPr bwMode="auto">
            <a:xfrm>
              <a:off x="5136226" y="2558958"/>
              <a:ext cx="941388" cy="657225"/>
            </a:xfrm>
            <a:custGeom>
              <a:avLst/>
              <a:gdLst>
                <a:gd name="T0" fmla="*/ 0 w 28452"/>
                <a:gd name="T1" fmla="*/ 5308 h 19847"/>
                <a:gd name="T2" fmla="*/ 0 w 28452"/>
                <a:gd name="T3" fmla="*/ 5308 h 19847"/>
                <a:gd name="T4" fmla="*/ 19220 w 28452"/>
                <a:gd name="T5" fmla="*/ 5307 h 19847"/>
                <a:gd name="T6" fmla="*/ 28452 w 28452"/>
                <a:gd name="T7" fmla="*/ 14540 h 19847"/>
                <a:gd name="T8" fmla="*/ 28452 w 28452"/>
                <a:gd name="T9" fmla="*/ 14540 h 19847"/>
                <a:gd name="T10" fmla="*/ 9233 w 28452"/>
                <a:gd name="T11" fmla="*/ 14540 h 19847"/>
                <a:gd name="T12" fmla="*/ 0 w 28452"/>
                <a:gd name="T13" fmla="*/ 5308 h 19847"/>
              </a:gdLst>
              <a:ahLst/>
              <a:cxnLst>
                <a:cxn ang="0">
                  <a:pos x="T0" y="T1"/>
                </a:cxn>
                <a:cxn ang="0">
                  <a:pos x="T2" y="T3"/>
                </a:cxn>
                <a:cxn ang="0">
                  <a:pos x="T4" y="T5"/>
                </a:cxn>
                <a:cxn ang="0">
                  <a:pos x="T6" y="T7"/>
                </a:cxn>
                <a:cxn ang="0">
                  <a:pos x="T8" y="T9"/>
                </a:cxn>
                <a:cxn ang="0">
                  <a:pos x="T10" y="T11"/>
                </a:cxn>
                <a:cxn ang="0">
                  <a:pos x="T12" y="T13"/>
                </a:cxn>
              </a:cxnLst>
              <a:rect l="0" t="0" r="r" b="b"/>
              <a:pathLst>
                <a:path w="28452" h="19847">
                  <a:moveTo>
                    <a:pt x="0" y="5308"/>
                  </a:moveTo>
                  <a:lnTo>
                    <a:pt x="0" y="5308"/>
                  </a:lnTo>
                  <a:cubicBezTo>
                    <a:pt x="5308" y="0"/>
                    <a:pt x="13912" y="0"/>
                    <a:pt x="19220" y="5307"/>
                  </a:cubicBezTo>
                  <a:lnTo>
                    <a:pt x="28452" y="14540"/>
                  </a:lnTo>
                  <a:lnTo>
                    <a:pt x="28452" y="14540"/>
                  </a:lnTo>
                  <a:cubicBezTo>
                    <a:pt x="23145" y="19847"/>
                    <a:pt x="14540" y="19847"/>
                    <a:pt x="9233" y="14540"/>
                  </a:cubicBezTo>
                  <a:lnTo>
                    <a:pt x="0" y="5308"/>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 name="Freeform 355">
              <a:extLst>
                <a:ext uri="{FF2B5EF4-FFF2-40B4-BE49-F238E27FC236}">
                  <a16:creationId xmlns:a16="http://schemas.microsoft.com/office/drawing/2014/main" id="{5E38B5FC-928A-96AB-E3E6-8E0AFDD16CD9}"/>
                </a:ext>
              </a:extLst>
            </p:cNvPr>
            <p:cNvSpPr>
              <a:spLocks/>
            </p:cNvSpPr>
            <p:nvPr/>
          </p:nvSpPr>
          <p:spPr bwMode="auto">
            <a:xfrm>
              <a:off x="5521989" y="2570071"/>
              <a:ext cx="403225" cy="403225"/>
            </a:xfrm>
            <a:custGeom>
              <a:avLst/>
              <a:gdLst>
                <a:gd name="T0" fmla="*/ 2664 w 12207"/>
                <a:gd name="T1" fmla="*/ 9543 h 12207"/>
                <a:gd name="T2" fmla="*/ 12207 w 12207"/>
                <a:gd name="T3" fmla="*/ 9655 h 12207"/>
                <a:gd name="T4" fmla="*/ 2552 w 12207"/>
                <a:gd name="T5" fmla="*/ 0 h 12207"/>
                <a:gd name="T6" fmla="*/ 2664 w 12207"/>
                <a:gd name="T7" fmla="*/ 9543 h 12207"/>
              </a:gdLst>
              <a:ahLst/>
              <a:cxnLst>
                <a:cxn ang="0">
                  <a:pos x="T0" y="T1"/>
                </a:cxn>
                <a:cxn ang="0">
                  <a:pos x="T2" y="T3"/>
                </a:cxn>
                <a:cxn ang="0">
                  <a:pos x="T4" y="T5"/>
                </a:cxn>
                <a:cxn ang="0">
                  <a:pos x="T6" y="T7"/>
                </a:cxn>
              </a:cxnLst>
              <a:rect l="0" t="0" r="r" b="b"/>
              <a:pathLst>
                <a:path w="12207" h="12207">
                  <a:moveTo>
                    <a:pt x="2664" y="9543"/>
                  </a:moveTo>
                  <a:cubicBezTo>
                    <a:pt x="5293" y="12173"/>
                    <a:pt x="9529" y="12207"/>
                    <a:pt x="12207" y="9655"/>
                  </a:cubicBezTo>
                  <a:lnTo>
                    <a:pt x="2552" y="0"/>
                  </a:lnTo>
                  <a:cubicBezTo>
                    <a:pt x="0" y="2678"/>
                    <a:pt x="34" y="6914"/>
                    <a:pt x="2664" y="9543"/>
                  </a:cubicBez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 name="Freeform 356">
              <a:extLst>
                <a:ext uri="{FF2B5EF4-FFF2-40B4-BE49-F238E27FC236}">
                  <a16:creationId xmlns:a16="http://schemas.microsoft.com/office/drawing/2014/main" id="{A0260A3E-1A1A-A43E-38E7-C378265253C3}"/>
                </a:ext>
              </a:extLst>
            </p:cNvPr>
            <p:cNvSpPr>
              <a:spLocks/>
            </p:cNvSpPr>
            <p:nvPr/>
          </p:nvSpPr>
          <p:spPr bwMode="auto">
            <a:xfrm>
              <a:off x="5604539" y="2487521"/>
              <a:ext cx="403225" cy="403225"/>
            </a:xfrm>
            <a:custGeom>
              <a:avLst/>
              <a:gdLst>
                <a:gd name="T0" fmla="*/ 9543 w 12206"/>
                <a:gd name="T1" fmla="*/ 2663 h 12206"/>
                <a:gd name="T2" fmla="*/ 0 w 12206"/>
                <a:gd name="T3" fmla="*/ 2551 h 12206"/>
                <a:gd name="T4" fmla="*/ 9655 w 12206"/>
                <a:gd name="T5" fmla="*/ 12206 h 12206"/>
                <a:gd name="T6" fmla="*/ 9543 w 12206"/>
                <a:gd name="T7" fmla="*/ 2663 h 12206"/>
              </a:gdLst>
              <a:ahLst/>
              <a:cxnLst>
                <a:cxn ang="0">
                  <a:pos x="T0" y="T1"/>
                </a:cxn>
                <a:cxn ang="0">
                  <a:pos x="T2" y="T3"/>
                </a:cxn>
                <a:cxn ang="0">
                  <a:pos x="T4" y="T5"/>
                </a:cxn>
                <a:cxn ang="0">
                  <a:pos x="T6" y="T7"/>
                </a:cxn>
              </a:cxnLst>
              <a:rect l="0" t="0" r="r" b="b"/>
              <a:pathLst>
                <a:path w="12206" h="12206">
                  <a:moveTo>
                    <a:pt x="9543" y="2663"/>
                  </a:moveTo>
                  <a:cubicBezTo>
                    <a:pt x="6913" y="34"/>
                    <a:pt x="2677" y="0"/>
                    <a:pt x="0" y="2551"/>
                  </a:cubicBezTo>
                  <a:lnTo>
                    <a:pt x="9655" y="12206"/>
                  </a:lnTo>
                  <a:cubicBezTo>
                    <a:pt x="12206" y="9529"/>
                    <a:pt x="12172" y="5293"/>
                    <a:pt x="9543" y="266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grpSp>
        <p:nvGrpSpPr>
          <p:cNvPr id="8" name="Group 7">
            <a:extLst>
              <a:ext uri="{FF2B5EF4-FFF2-40B4-BE49-F238E27FC236}">
                <a16:creationId xmlns:a16="http://schemas.microsoft.com/office/drawing/2014/main" id="{A2129376-6143-66D2-2B44-F74E48C039F3}"/>
              </a:ext>
            </a:extLst>
          </p:cNvPr>
          <p:cNvGrpSpPr/>
          <p:nvPr userDrawn="1"/>
        </p:nvGrpSpPr>
        <p:grpSpPr>
          <a:xfrm>
            <a:off x="-1344947" y="2853552"/>
            <a:ext cx="2090651" cy="2092749"/>
            <a:chOff x="5213090" y="468313"/>
            <a:chExt cx="1581151" cy="1582738"/>
          </a:xfrm>
          <a:solidFill>
            <a:schemeClr val="tx2"/>
          </a:solidFill>
        </p:grpSpPr>
        <p:sp>
          <p:nvSpPr>
            <p:cNvPr id="9" name="Oval 357">
              <a:extLst>
                <a:ext uri="{FF2B5EF4-FFF2-40B4-BE49-F238E27FC236}">
                  <a16:creationId xmlns:a16="http://schemas.microsoft.com/office/drawing/2014/main" id="{5E92D17F-7394-6D4F-1FC0-4C821D9F893A}"/>
                </a:ext>
              </a:extLst>
            </p:cNvPr>
            <p:cNvSpPr>
              <a:spLocks noChangeArrowheads="1"/>
            </p:cNvSpPr>
            <p:nvPr/>
          </p:nvSpPr>
          <p:spPr bwMode="auto">
            <a:xfrm>
              <a:off x="6760903" y="995363"/>
              <a:ext cx="33338" cy="33338"/>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0" name="Freeform 358">
              <a:extLst>
                <a:ext uri="{FF2B5EF4-FFF2-40B4-BE49-F238E27FC236}">
                  <a16:creationId xmlns:a16="http://schemas.microsoft.com/office/drawing/2014/main" id="{A8CA9FB1-CD62-FE83-E116-E6CF9138D1AC}"/>
                </a:ext>
              </a:extLst>
            </p:cNvPr>
            <p:cNvSpPr>
              <a:spLocks/>
            </p:cNvSpPr>
            <p:nvPr/>
          </p:nvSpPr>
          <p:spPr bwMode="auto">
            <a:xfrm>
              <a:off x="6705340" y="1047750"/>
              <a:ext cx="36513" cy="3651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 name="Freeform 359">
              <a:extLst>
                <a:ext uri="{FF2B5EF4-FFF2-40B4-BE49-F238E27FC236}">
                  <a16:creationId xmlns:a16="http://schemas.microsoft.com/office/drawing/2014/main" id="{8A19997E-2F15-4EB9-1C3C-62ABB967EFB4}"/>
                </a:ext>
              </a:extLst>
            </p:cNvPr>
            <p:cNvSpPr>
              <a:spLocks/>
            </p:cNvSpPr>
            <p:nvPr/>
          </p:nvSpPr>
          <p:spPr bwMode="auto">
            <a:xfrm>
              <a:off x="6651365" y="1101725"/>
              <a:ext cx="36513" cy="36513"/>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2" name="Freeform 360">
              <a:extLst>
                <a:ext uri="{FF2B5EF4-FFF2-40B4-BE49-F238E27FC236}">
                  <a16:creationId xmlns:a16="http://schemas.microsoft.com/office/drawing/2014/main" id="{0DE0B120-1533-D827-EF06-F23F69CF5C03}"/>
                </a:ext>
              </a:extLst>
            </p:cNvPr>
            <p:cNvSpPr>
              <a:spLocks/>
            </p:cNvSpPr>
            <p:nvPr/>
          </p:nvSpPr>
          <p:spPr bwMode="auto">
            <a:xfrm>
              <a:off x="6597390" y="1155700"/>
              <a:ext cx="36513" cy="3651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3" name="Freeform 361">
              <a:extLst>
                <a:ext uri="{FF2B5EF4-FFF2-40B4-BE49-F238E27FC236}">
                  <a16:creationId xmlns:a16="http://schemas.microsoft.com/office/drawing/2014/main" id="{3C558EF6-F2A2-E159-7193-D040EE8771BB}"/>
                </a:ext>
              </a:extLst>
            </p:cNvPr>
            <p:cNvSpPr>
              <a:spLocks/>
            </p:cNvSpPr>
            <p:nvPr/>
          </p:nvSpPr>
          <p:spPr bwMode="auto">
            <a:xfrm>
              <a:off x="6545003" y="1209675"/>
              <a:ext cx="34925" cy="34925"/>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4" name="Freeform 362">
              <a:extLst>
                <a:ext uri="{FF2B5EF4-FFF2-40B4-BE49-F238E27FC236}">
                  <a16:creationId xmlns:a16="http://schemas.microsoft.com/office/drawing/2014/main" id="{244C0C87-6432-4DC6-6822-C2611A3E13CF}"/>
                </a:ext>
              </a:extLst>
            </p:cNvPr>
            <p:cNvSpPr>
              <a:spLocks/>
            </p:cNvSpPr>
            <p:nvPr/>
          </p:nvSpPr>
          <p:spPr bwMode="auto">
            <a:xfrm>
              <a:off x="6491028" y="1263650"/>
              <a:ext cx="36513" cy="34925"/>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5" name="Freeform 363">
              <a:extLst>
                <a:ext uri="{FF2B5EF4-FFF2-40B4-BE49-F238E27FC236}">
                  <a16:creationId xmlns:a16="http://schemas.microsoft.com/office/drawing/2014/main" id="{E95E743C-4D37-C2FC-1587-77744FEDE0E8}"/>
                </a:ext>
              </a:extLst>
            </p:cNvPr>
            <p:cNvSpPr>
              <a:spLocks/>
            </p:cNvSpPr>
            <p:nvPr/>
          </p:nvSpPr>
          <p:spPr bwMode="auto">
            <a:xfrm>
              <a:off x="6437053" y="1316038"/>
              <a:ext cx="36513" cy="3651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6" name="Freeform 364">
              <a:extLst>
                <a:ext uri="{FF2B5EF4-FFF2-40B4-BE49-F238E27FC236}">
                  <a16:creationId xmlns:a16="http://schemas.microsoft.com/office/drawing/2014/main" id="{0DCAC26D-EA2B-6426-CD44-FB8D625AAA02}"/>
                </a:ext>
              </a:extLst>
            </p:cNvPr>
            <p:cNvSpPr>
              <a:spLocks/>
            </p:cNvSpPr>
            <p:nvPr/>
          </p:nvSpPr>
          <p:spPr bwMode="auto">
            <a:xfrm>
              <a:off x="6383078" y="1370013"/>
              <a:ext cx="36513" cy="3651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7" name="Freeform 365">
              <a:extLst>
                <a:ext uri="{FF2B5EF4-FFF2-40B4-BE49-F238E27FC236}">
                  <a16:creationId xmlns:a16="http://schemas.microsoft.com/office/drawing/2014/main" id="{6C092318-9D7D-AADD-AD87-878B9BC46969}"/>
                </a:ext>
              </a:extLst>
            </p:cNvPr>
            <p:cNvSpPr>
              <a:spLocks/>
            </p:cNvSpPr>
            <p:nvPr/>
          </p:nvSpPr>
          <p:spPr bwMode="auto">
            <a:xfrm>
              <a:off x="6329103" y="1423988"/>
              <a:ext cx="36513" cy="36513"/>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8" name="Freeform 366">
              <a:extLst>
                <a:ext uri="{FF2B5EF4-FFF2-40B4-BE49-F238E27FC236}">
                  <a16:creationId xmlns:a16="http://schemas.microsoft.com/office/drawing/2014/main" id="{4E4DD385-5B9C-B0E4-700E-D4299D1DEA1D}"/>
                </a:ext>
              </a:extLst>
            </p:cNvPr>
            <p:cNvSpPr>
              <a:spLocks/>
            </p:cNvSpPr>
            <p:nvPr/>
          </p:nvSpPr>
          <p:spPr bwMode="auto">
            <a:xfrm>
              <a:off x="6275128" y="1477963"/>
              <a:ext cx="36513" cy="3651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9" name="Freeform 367">
              <a:extLst>
                <a:ext uri="{FF2B5EF4-FFF2-40B4-BE49-F238E27FC236}">
                  <a16:creationId xmlns:a16="http://schemas.microsoft.com/office/drawing/2014/main" id="{46942AD8-C16B-D315-4B6D-BFDCDA880714}"/>
                </a:ext>
              </a:extLst>
            </p:cNvPr>
            <p:cNvSpPr>
              <a:spLocks/>
            </p:cNvSpPr>
            <p:nvPr/>
          </p:nvSpPr>
          <p:spPr bwMode="auto">
            <a:xfrm>
              <a:off x="6222740" y="1531938"/>
              <a:ext cx="34925" cy="3651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0" name="Freeform 368">
              <a:extLst>
                <a:ext uri="{FF2B5EF4-FFF2-40B4-BE49-F238E27FC236}">
                  <a16:creationId xmlns:a16="http://schemas.microsoft.com/office/drawing/2014/main" id="{B95ED2DC-39B8-C33E-4808-285D3D87CF08}"/>
                </a:ext>
              </a:extLst>
            </p:cNvPr>
            <p:cNvSpPr>
              <a:spLocks/>
            </p:cNvSpPr>
            <p:nvPr/>
          </p:nvSpPr>
          <p:spPr bwMode="auto">
            <a:xfrm>
              <a:off x="6168765" y="1585913"/>
              <a:ext cx="36513" cy="34925"/>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1" name="Freeform 369">
              <a:extLst>
                <a:ext uri="{FF2B5EF4-FFF2-40B4-BE49-F238E27FC236}">
                  <a16:creationId xmlns:a16="http://schemas.microsoft.com/office/drawing/2014/main" id="{76A21E1C-0C80-1FCB-3F8A-27CEA42C4270}"/>
                </a:ext>
              </a:extLst>
            </p:cNvPr>
            <p:cNvSpPr>
              <a:spLocks/>
            </p:cNvSpPr>
            <p:nvPr/>
          </p:nvSpPr>
          <p:spPr bwMode="auto">
            <a:xfrm>
              <a:off x="6114790" y="1638300"/>
              <a:ext cx="36513" cy="3651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2" name="Freeform 370">
              <a:extLst>
                <a:ext uri="{FF2B5EF4-FFF2-40B4-BE49-F238E27FC236}">
                  <a16:creationId xmlns:a16="http://schemas.microsoft.com/office/drawing/2014/main" id="{FF6F4392-FA88-716F-1A1C-42BCF236DA2D}"/>
                </a:ext>
              </a:extLst>
            </p:cNvPr>
            <p:cNvSpPr>
              <a:spLocks/>
            </p:cNvSpPr>
            <p:nvPr/>
          </p:nvSpPr>
          <p:spPr bwMode="auto">
            <a:xfrm>
              <a:off x="6060815" y="1692275"/>
              <a:ext cx="36513" cy="3651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3" name="Freeform 371">
              <a:extLst>
                <a:ext uri="{FF2B5EF4-FFF2-40B4-BE49-F238E27FC236}">
                  <a16:creationId xmlns:a16="http://schemas.microsoft.com/office/drawing/2014/main" id="{4F92EF1D-F726-B178-C23B-E51D850A6CB0}"/>
                </a:ext>
              </a:extLst>
            </p:cNvPr>
            <p:cNvSpPr>
              <a:spLocks/>
            </p:cNvSpPr>
            <p:nvPr/>
          </p:nvSpPr>
          <p:spPr bwMode="auto">
            <a:xfrm>
              <a:off x="6006840" y="1746250"/>
              <a:ext cx="36513" cy="36513"/>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4" name="Freeform 372">
              <a:extLst>
                <a:ext uri="{FF2B5EF4-FFF2-40B4-BE49-F238E27FC236}">
                  <a16:creationId xmlns:a16="http://schemas.microsoft.com/office/drawing/2014/main" id="{1DCBFB6C-FA08-BA2E-6016-C08BF1C6F842}"/>
                </a:ext>
              </a:extLst>
            </p:cNvPr>
            <p:cNvSpPr>
              <a:spLocks/>
            </p:cNvSpPr>
            <p:nvPr/>
          </p:nvSpPr>
          <p:spPr bwMode="auto">
            <a:xfrm>
              <a:off x="5952865" y="1800225"/>
              <a:ext cx="36513" cy="3651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5" name="Oval 373">
              <a:extLst>
                <a:ext uri="{FF2B5EF4-FFF2-40B4-BE49-F238E27FC236}">
                  <a16:creationId xmlns:a16="http://schemas.microsoft.com/office/drawing/2014/main" id="{322BCA44-BD77-FD4F-AD13-8DF136DDDC0F}"/>
                </a:ext>
              </a:extLst>
            </p:cNvPr>
            <p:cNvSpPr>
              <a:spLocks noChangeArrowheads="1"/>
            </p:cNvSpPr>
            <p:nvPr/>
          </p:nvSpPr>
          <p:spPr bwMode="auto">
            <a:xfrm>
              <a:off x="5902065" y="1855788"/>
              <a:ext cx="31750" cy="33338"/>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 name="Oval 374">
              <a:extLst>
                <a:ext uri="{FF2B5EF4-FFF2-40B4-BE49-F238E27FC236}">
                  <a16:creationId xmlns:a16="http://schemas.microsoft.com/office/drawing/2014/main" id="{CCD0BA0E-E247-16EE-FDE4-7DF8345D4969}"/>
                </a:ext>
              </a:extLst>
            </p:cNvPr>
            <p:cNvSpPr>
              <a:spLocks noChangeArrowheads="1"/>
            </p:cNvSpPr>
            <p:nvPr/>
          </p:nvSpPr>
          <p:spPr bwMode="auto">
            <a:xfrm>
              <a:off x="5848090" y="1909763"/>
              <a:ext cx="33338" cy="3175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 name="Freeform 375">
              <a:extLst>
                <a:ext uri="{FF2B5EF4-FFF2-40B4-BE49-F238E27FC236}">
                  <a16:creationId xmlns:a16="http://schemas.microsoft.com/office/drawing/2014/main" id="{0435503B-31BE-C7F5-3B08-9E336F740D69}"/>
                </a:ext>
              </a:extLst>
            </p:cNvPr>
            <p:cNvSpPr>
              <a:spLocks/>
            </p:cNvSpPr>
            <p:nvPr/>
          </p:nvSpPr>
          <p:spPr bwMode="auto">
            <a:xfrm>
              <a:off x="5792528" y="1960563"/>
              <a:ext cx="36513" cy="3651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 name="Freeform 376">
              <a:extLst>
                <a:ext uri="{FF2B5EF4-FFF2-40B4-BE49-F238E27FC236}">
                  <a16:creationId xmlns:a16="http://schemas.microsoft.com/office/drawing/2014/main" id="{78F34B4B-4A8C-D478-76B4-F7209493A657}"/>
                </a:ext>
              </a:extLst>
            </p:cNvPr>
            <p:cNvSpPr>
              <a:spLocks/>
            </p:cNvSpPr>
            <p:nvPr/>
          </p:nvSpPr>
          <p:spPr bwMode="auto">
            <a:xfrm>
              <a:off x="5738553" y="2014538"/>
              <a:ext cx="36513" cy="3651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 name="Freeform 377">
              <a:extLst>
                <a:ext uri="{FF2B5EF4-FFF2-40B4-BE49-F238E27FC236}">
                  <a16:creationId xmlns:a16="http://schemas.microsoft.com/office/drawing/2014/main" id="{1DE41EF8-DCAF-DBF9-585F-70B2B13FE1D6}"/>
                </a:ext>
              </a:extLst>
            </p:cNvPr>
            <p:cNvSpPr>
              <a:spLocks/>
            </p:cNvSpPr>
            <p:nvPr/>
          </p:nvSpPr>
          <p:spPr bwMode="auto">
            <a:xfrm>
              <a:off x="6714865" y="950913"/>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 name="Freeform 378">
              <a:extLst>
                <a:ext uri="{FF2B5EF4-FFF2-40B4-BE49-F238E27FC236}">
                  <a16:creationId xmlns:a16="http://schemas.microsoft.com/office/drawing/2014/main" id="{B66574D4-604D-5240-D17D-73930E96323B}"/>
                </a:ext>
              </a:extLst>
            </p:cNvPr>
            <p:cNvSpPr>
              <a:spLocks/>
            </p:cNvSpPr>
            <p:nvPr/>
          </p:nvSpPr>
          <p:spPr bwMode="auto">
            <a:xfrm>
              <a:off x="6662478" y="1004888"/>
              <a:ext cx="34925" cy="34925"/>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 name="Oval 379">
              <a:extLst>
                <a:ext uri="{FF2B5EF4-FFF2-40B4-BE49-F238E27FC236}">
                  <a16:creationId xmlns:a16="http://schemas.microsoft.com/office/drawing/2014/main" id="{DF7F6268-80F1-1832-6BA4-98B86999A461}"/>
                </a:ext>
              </a:extLst>
            </p:cNvPr>
            <p:cNvSpPr>
              <a:spLocks noChangeArrowheads="1"/>
            </p:cNvSpPr>
            <p:nvPr/>
          </p:nvSpPr>
          <p:spPr bwMode="auto">
            <a:xfrm>
              <a:off x="6610090" y="1058863"/>
              <a:ext cx="33338" cy="33338"/>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 name="Oval 380">
              <a:extLst>
                <a:ext uri="{FF2B5EF4-FFF2-40B4-BE49-F238E27FC236}">
                  <a16:creationId xmlns:a16="http://schemas.microsoft.com/office/drawing/2014/main" id="{F825CB5C-A685-17EC-05BA-58CD00555736}"/>
                </a:ext>
              </a:extLst>
            </p:cNvPr>
            <p:cNvSpPr>
              <a:spLocks noChangeArrowheads="1"/>
            </p:cNvSpPr>
            <p:nvPr/>
          </p:nvSpPr>
          <p:spPr bwMode="auto">
            <a:xfrm>
              <a:off x="6556115" y="1112838"/>
              <a:ext cx="33338" cy="33338"/>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 name="Freeform 381">
              <a:extLst>
                <a:ext uri="{FF2B5EF4-FFF2-40B4-BE49-F238E27FC236}">
                  <a16:creationId xmlns:a16="http://schemas.microsoft.com/office/drawing/2014/main" id="{8FCD070F-B8D3-C99E-76EE-D0975EFC4E21}"/>
                </a:ext>
              </a:extLst>
            </p:cNvPr>
            <p:cNvSpPr>
              <a:spLocks/>
            </p:cNvSpPr>
            <p:nvPr/>
          </p:nvSpPr>
          <p:spPr bwMode="auto">
            <a:xfrm>
              <a:off x="6500553" y="1165225"/>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 name="Freeform 382">
              <a:extLst>
                <a:ext uri="{FF2B5EF4-FFF2-40B4-BE49-F238E27FC236}">
                  <a16:creationId xmlns:a16="http://schemas.microsoft.com/office/drawing/2014/main" id="{B31E01F8-DC7A-892E-63C8-87A9CE4BBC47}"/>
                </a:ext>
              </a:extLst>
            </p:cNvPr>
            <p:cNvSpPr>
              <a:spLocks/>
            </p:cNvSpPr>
            <p:nvPr/>
          </p:nvSpPr>
          <p:spPr bwMode="auto">
            <a:xfrm>
              <a:off x="6446578" y="1219200"/>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 name="Freeform 383">
              <a:extLst>
                <a:ext uri="{FF2B5EF4-FFF2-40B4-BE49-F238E27FC236}">
                  <a16:creationId xmlns:a16="http://schemas.microsoft.com/office/drawing/2014/main" id="{61292278-FAD3-6150-F697-FBAA0FF39E2B}"/>
                </a:ext>
              </a:extLst>
            </p:cNvPr>
            <p:cNvSpPr>
              <a:spLocks/>
            </p:cNvSpPr>
            <p:nvPr/>
          </p:nvSpPr>
          <p:spPr bwMode="auto">
            <a:xfrm>
              <a:off x="6392603" y="1273175"/>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 name="Freeform 384">
              <a:extLst>
                <a:ext uri="{FF2B5EF4-FFF2-40B4-BE49-F238E27FC236}">
                  <a16:creationId xmlns:a16="http://schemas.microsoft.com/office/drawing/2014/main" id="{867BB94E-0E4A-98EF-24B0-F8FF99974B5C}"/>
                </a:ext>
              </a:extLst>
            </p:cNvPr>
            <p:cNvSpPr>
              <a:spLocks/>
            </p:cNvSpPr>
            <p:nvPr/>
          </p:nvSpPr>
          <p:spPr bwMode="auto">
            <a:xfrm>
              <a:off x="6340215" y="1327150"/>
              <a:ext cx="34925" cy="34925"/>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 name="Freeform 385">
              <a:extLst>
                <a:ext uri="{FF2B5EF4-FFF2-40B4-BE49-F238E27FC236}">
                  <a16:creationId xmlns:a16="http://schemas.microsoft.com/office/drawing/2014/main" id="{82776320-1DDE-8D30-0DC8-632E60A6837A}"/>
                </a:ext>
              </a:extLst>
            </p:cNvPr>
            <p:cNvSpPr>
              <a:spLocks/>
            </p:cNvSpPr>
            <p:nvPr/>
          </p:nvSpPr>
          <p:spPr bwMode="auto">
            <a:xfrm>
              <a:off x="6286240" y="1379538"/>
              <a:ext cx="34925" cy="36513"/>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 name="Oval 386">
              <a:extLst>
                <a:ext uri="{FF2B5EF4-FFF2-40B4-BE49-F238E27FC236}">
                  <a16:creationId xmlns:a16="http://schemas.microsoft.com/office/drawing/2014/main" id="{0390C062-423C-F958-E7E3-223BAB2DF9EA}"/>
                </a:ext>
              </a:extLst>
            </p:cNvPr>
            <p:cNvSpPr>
              <a:spLocks noChangeArrowheads="1"/>
            </p:cNvSpPr>
            <p:nvPr/>
          </p:nvSpPr>
          <p:spPr bwMode="auto">
            <a:xfrm>
              <a:off x="6233853" y="1435100"/>
              <a:ext cx="33338" cy="33338"/>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 name="Freeform 387">
              <a:extLst>
                <a:ext uri="{FF2B5EF4-FFF2-40B4-BE49-F238E27FC236}">
                  <a16:creationId xmlns:a16="http://schemas.microsoft.com/office/drawing/2014/main" id="{154FA309-C68D-D710-294E-5BE9D750BCB6}"/>
                </a:ext>
              </a:extLst>
            </p:cNvPr>
            <p:cNvSpPr>
              <a:spLocks/>
            </p:cNvSpPr>
            <p:nvPr/>
          </p:nvSpPr>
          <p:spPr bwMode="auto">
            <a:xfrm>
              <a:off x="6178290" y="1487488"/>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 name="Freeform 388">
              <a:extLst>
                <a:ext uri="{FF2B5EF4-FFF2-40B4-BE49-F238E27FC236}">
                  <a16:creationId xmlns:a16="http://schemas.microsoft.com/office/drawing/2014/main" id="{B86FBB37-425A-00BF-71FF-29518C350D44}"/>
                </a:ext>
              </a:extLst>
            </p:cNvPr>
            <p:cNvSpPr>
              <a:spLocks/>
            </p:cNvSpPr>
            <p:nvPr/>
          </p:nvSpPr>
          <p:spPr bwMode="auto">
            <a:xfrm>
              <a:off x="6124315" y="1541463"/>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 name="Freeform 389">
              <a:extLst>
                <a:ext uri="{FF2B5EF4-FFF2-40B4-BE49-F238E27FC236}">
                  <a16:creationId xmlns:a16="http://schemas.microsoft.com/office/drawing/2014/main" id="{1C39E821-0A88-4128-CD0A-0BA7279B9BF7}"/>
                </a:ext>
              </a:extLst>
            </p:cNvPr>
            <p:cNvSpPr>
              <a:spLocks/>
            </p:cNvSpPr>
            <p:nvPr/>
          </p:nvSpPr>
          <p:spPr bwMode="auto">
            <a:xfrm>
              <a:off x="6070340" y="1595438"/>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 name="Freeform 390">
              <a:extLst>
                <a:ext uri="{FF2B5EF4-FFF2-40B4-BE49-F238E27FC236}">
                  <a16:creationId xmlns:a16="http://schemas.microsoft.com/office/drawing/2014/main" id="{22AD02FB-EEC6-77D8-C50A-F3D84B31C99D}"/>
                </a:ext>
              </a:extLst>
            </p:cNvPr>
            <p:cNvSpPr>
              <a:spLocks/>
            </p:cNvSpPr>
            <p:nvPr/>
          </p:nvSpPr>
          <p:spPr bwMode="auto">
            <a:xfrm>
              <a:off x="6016365" y="1649413"/>
              <a:ext cx="36513" cy="34925"/>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 name="Freeform 391">
              <a:extLst>
                <a:ext uri="{FF2B5EF4-FFF2-40B4-BE49-F238E27FC236}">
                  <a16:creationId xmlns:a16="http://schemas.microsoft.com/office/drawing/2014/main" id="{1066E2D9-CE7C-2C58-2A01-0DEB39EC8A18}"/>
                </a:ext>
              </a:extLst>
            </p:cNvPr>
            <p:cNvSpPr>
              <a:spLocks/>
            </p:cNvSpPr>
            <p:nvPr/>
          </p:nvSpPr>
          <p:spPr bwMode="auto">
            <a:xfrm>
              <a:off x="5963978" y="1701800"/>
              <a:ext cx="34925" cy="36513"/>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 name="Freeform 392">
              <a:extLst>
                <a:ext uri="{FF2B5EF4-FFF2-40B4-BE49-F238E27FC236}">
                  <a16:creationId xmlns:a16="http://schemas.microsoft.com/office/drawing/2014/main" id="{372D678C-7DFA-1C72-EA2B-C17729960234}"/>
                </a:ext>
              </a:extLst>
            </p:cNvPr>
            <p:cNvSpPr>
              <a:spLocks/>
            </p:cNvSpPr>
            <p:nvPr/>
          </p:nvSpPr>
          <p:spPr bwMode="auto">
            <a:xfrm>
              <a:off x="5910003" y="1755775"/>
              <a:ext cx="36513" cy="3651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89" y="0"/>
                    <a:pt x="705" y="0"/>
                    <a:pt x="900" y="194"/>
                  </a:cubicBezTo>
                  <a:cubicBezTo>
                    <a:pt x="1095" y="389"/>
                    <a:pt x="1095" y="705"/>
                    <a:pt x="900" y="900"/>
                  </a:cubicBezTo>
                  <a:cubicBezTo>
                    <a:pt x="705" y="1094"/>
                    <a:pt x="389"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 name="Freeform 393">
              <a:extLst>
                <a:ext uri="{FF2B5EF4-FFF2-40B4-BE49-F238E27FC236}">
                  <a16:creationId xmlns:a16="http://schemas.microsoft.com/office/drawing/2014/main" id="{EA114301-360D-5985-1017-AA09128C914B}"/>
                </a:ext>
              </a:extLst>
            </p:cNvPr>
            <p:cNvSpPr>
              <a:spLocks/>
            </p:cNvSpPr>
            <p:nvPr/>
          </p:nvSpPr>
          <p:spPr bwMode="auto">
            <a:xfrm>
              <a:off x="5856028" y="1809750"/>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 name="Freeform 394">
              <a:extLst>
                <a:ext uri="{FF2B5EF4-FFF2-40B4-BE49-F238E27FC236}">
                  <a16:creationId xmlns:a16="http://schemas.microsoft.com/office/drawing/2014/main" id="{2C8536DA-2106-CEB2-4670-30934A11BFCB}"/>
                </a:ext>
              </a:extLst>
            </p:cNvPr>
            <p:cNvSpPr>
              <a:spLocks/>
            </p:cNvSpPr>
            <p:nvPr/>
          </p:nvSpPr>
          <p:spPr bwMode="auto">
            <a:xfrm>
              <a:off x="5802053" y="1863725"/>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 name="Freeform 395">
              <a:extLst>
                <a:ext uri="{FF2B5EF4-FFF2-40B4-BE49-F238E27FC236}">
                  <a16:creationId xmlns:a16="http://schemas.microsoft.com/office/drawing/2014/main" id="{D9D7824A-81D9-67AB-08E4-0A323FD46285}"/>
                </a:ext>
              </a:extLst>
            </p:cNvPr>
            <p:cNvSpPr>
              <a:spLocks/>
            </p:cNvSpPr>
            <p:nvPr/>
          </p:nvSpPr>
          <p:spPr bwMode="auto">
            <a:xfrm>
              <a:off x="5748078" y="1917700"/>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 name="Oval 396">
              <a:extLst>
                <a:ext uri="{FF2B5EF4-FFF2-40B4-BE49-F238E27FC236}">
                  <a16:creationId xmlns:a16="http://schemas.microsoft.com/office/drawing/2014/main" id="{D203A7C2-CEDB-B9B0-2195-08FF0530F8E2}"/>
                </a:ext>
              </a:extLst>
            </p:cNvPr>
            <p:cNvSpPr>
              <a:spLocks noChangeArrowheads="1"/>
            </p:cNvSpPr>
            <p:nvPr/>
          </p:nvSpPr>
          <p:spPr bwMode="auto">
            <a:xfrm>
              <a:off x="5695690" y="1973263"/>
              <a:ext cx="33338" cy="3175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 name="Freeform 397">
              <a:extLst>
                <a:ext uri="{FF2B5EF4-FFF2-40B4-BE49-F238E27FC236}">
                  <a16:creationId xmlns:a16="http://schemas.microsoft.com/office/drawing/2014/main" id="{FCEC583A-0ED9-FED4-2767-B3F0182AA616}"/>
                </a:ext>
              </a:extLst>
            </p:cNvPr>
            <p:cNvSpPr>
              <a:spLocks/>
            </p:cNvSpPr>
            <p:nvPr/>
          </p:nvSpPr>
          <p:spPr bwMode="auto">
            <a:xfrm>
              <a:off x="6672003" y="906463"/>
              <a:ext cx="36513" cy="3651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 name="Freeform 398">
              <a:extLst>
                <a:ext uri="{FF2B5EF4-FFF2-40B4-BE49-F238E27FC236}">
                  <a16:creationId xmlns:a16="http://schemas.microsoft.com/office/drawing/2014/main" id="{BE1BC038-D790-05ED-D032-AF84A248D865}"/>
                </a:ext>
              </a:extLst>
            </p:cNvPr>
            <p:cNvSpPr>
              <a:spLocks/>
            </p:cNvSpPr>
            <p:nvPr/>
          </p:nvSpPr>
          <p:spPr bwMode="auto">
            <a:xfrm>
              <a:off x="6618028" y="960438"/>
              <a:ext cx="36513" cy="3651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 name="Oval 399">
              <a:extLst>
                <a:ext uri="{FF2B5EF4-FFF2-40B4-BE49-F238E27FC236}">
                  <a16:creationId xmlns:a16="http://schemas.microsoft.com/office/drawing/2014/main" id="{803C1651-148D-C055-64D3-E33A3812F287}"/>
                </a:ext>
              </a:extLst>
            </p:cNvPr>
            <p:cNvSpPr>
              <a:spLocks noChangeArrowheads="1"/>
            </p:cNvSpPr>
            <p:nvPr/>
          </p:nvSpPr>
          <p:spPr bwMode="auto">
            <a:xfrm>
              <a:off x="6565640" y="1016000"/>
              <a:ext cx="33338" cy="33338"/>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 name="Oval 400">
              <a:extLst>
                <a:ext uri="{FF2B5EF4-FFF2-40B4-BE49-F238E27FC236}">
                  <a16:creationId xmlns:a16="http://schemas.microsoft.com/office/drawing/2014/main" id="{1A76813C-9936-B658-0586-5EB3F54DA364}"/>
                </a:ext>
              </a:extLst>
            </p:cNvPr>
            <p:cNvSpPr>
              <a:spLocks noChangeArrowheads="1"/>
            </p:cNvSpPr>
            <p:nvPr/>
          </p:nvSpPr>
          <p:spPr bwMode="auto">
            <a:xfrm>
              <a:off x="6511665" y="1069975"/>
              <a:ext cx="33338" cy="3175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 name="Freeform 401">
              <a:extLst>
                <a:ext uri="{FF2B5EF4-FFF2-40B4-BE49-F238E27FC236}">
                  <a16:creationId xmlns:a16="http://schemas.microsoft.com/office/drawing/2014/main" id="{D6D828AD-B2CD-7BA8-4D98-FFBDDD430D19}"/>
                </a:ext>
              </a:extLst>
            </p:cNvPr>
            <p:cNvSpPr>
              <a:spLocks/>
            </p:cNvSpPr>
            <p:nvPr/>
          </p:nvSpPr>
          <p:spPr bwMode="auto">
            <a:xfrm>
              <a:off x="6456103" y="1120775"/>
              <a:ext cx="36513" cy="3651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 name="Freeform 402">
              <a:extLst>
                <a:ext uri="{FF2B5EF4-FFF2-40B4-BE49-F238E27FC236}">
                  <a16:creationId xmlns:a16="http://schemas.microsoft.com/office/drawing/2014/main" id="{265F00AC-247C-E8C3-F508-7C57FA1F7ACD}"/>
                </a:ext>
              </a:extLst>
            </p:cNvPr>
            <p:cNvSpPr>
              <a:spLocks/>
            </p:cNvSpPr>
            <p:nvPr/>
          </p:nvSpPr>
          <p:spPr bwMode="auto">
            <a:xfrm>
              <a:off x="6403715" y="1174750"/>
              <a:ext cx="34925" cy="36513"/>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 name="Freeform 403">
              <a:extLst>
                <a:ext uri="{FF2B5EF4-FFF2-40B4-BE49-F238E27FC236}">
                  <a16:creationId xmlns:a16="http://schemas.microsoft.com/office/drawing/2014/main" id="{47B718CD-7999-38BB-20AB-F1BBC2334CA6}"/>
                </a:ext>
              </a:extLst>
            </p:cNvPr>
            <p:cNvSpPr>
              <a:spLocks/>
            </p:cNvSpPr>
            <p:nvPr/>
          </p:nvSpPr>
          <p:spPr bwMode="auto">
            <a:xfrm>
              <a:off x="6349740" y="1228725"/>
              <a:ext cx="36513" cy="3651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 name="Freeform 404">
              <a:extLst>
                <a:ext uri="{FF2B5EF4-FFF2-40B4-BE49-F238E27FC236}">
                  <a16:creationId xmlns:a16="http://schemas.microsoft.com/office/drawing/2014/main" id="{3A8EDD3B-857D-79BF-3770-90BC72C1C805}"/>
                </a:ext>
              </a:extLst>
            </p:cNvPr>
            <p:cNvSpPr>
              <a:spLocks/>
            </p:cNvSpPr>
            <p:nvPr/>
          </p:nvSpPr>
          <p:spPr bwMode="auto">
            <a:xfrm>
              <a:off x="6295765" y="1282700"/>
              <a:ext cx="36513" cy="3651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 name="Freeform 405">
              <a:extLst>
                <a:ext uri="{FF2B5EF4-FFF2-40B4-BE49-F238E27FC236}">
                  <a16:creationId xmlns:a16="http://schemas.microsoft.com/office/drawing/2014/main" id="{F4D4609B-FAC6-89E5-EF75-93F3B14C7126}"/>
                </a:ext>
              </a:extLst>
            </p:cNvPr>
            <p:cNvSpPr>
              <a:spLocks/>
            </p:cNvSpPr>
            <p:nvPr/>
          </p:nvSpPr>
          <p:spPr bwMode="auto">
            <a:xfrm>
              <a:off x="6241790" y="1336675"/>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nvGrpSpPr>
            <p:cNvPr id="58" name="Group 607">
              <a:extLst>
                <a:ext uri="{FF2B5EF4-FFF2-40B4-BE49-F238E27FC236}">
                  <a16:creationId xmlns:a16="http://schemas.microsoft.com/office/drawing/2014/main" id="{E5CE62C8-C972-00AB-20D9-EED25E196A3B}"/>
                </a:ext>
              </a:extLst>
            </p:cNvPr>
            <p:cNvGrpSpPr>
              <a:grpSpLocks/>
            </p:cNvGrpSpPr>
            <p:nvPr/>
          </p:nvGrpSpPr>
          <p:grpSpPr bwMode="auto">
            <a:xfrm>
              <a:off x="5255952" y="468313"/>
              <a:ext cx="1408113" cy="1493838"/>
              <a:chOff x="3702" y="295"/>
              <a:chExt cx="887" cy="941"/>
            </a:xfrm>
            <a:grpFill/>
          </p:grpSpPr>
          <p:sp>
            <p:nvSpPr>
              <p:cNvPr id="71" name="Freeform 407">
                <a:extLst>
                  <a:ext uri="{FF2B5EF4-FFF2-40B4-BE49-F238E27FC236}">
                    <a16:creationId xmlns:a16="http://schemas.microsoft.com/office/drawing/2014/main" id="{F8895C26-D6B8-5A71-3A2C-DBEB1B0F0E53}"/>
                  </a:ext>
                </a:extLst>
              </p:cNvPr>
              <p:cNvSpPr>
                <a:spLocks/>
              </p:cNvSpPr>
              <p:nvPr/>
            </p:nvSpPr>
            <p:spPr bwMode="auto">
              <a:xfrm>
                <a:off x="4289" y="876"/>
                <a:ext cx="23" cy="22"/>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 name="Freeform 408">
                <a:extLst>
                  <a:ext uri="{FF2B5EF4-FFF2-40B4-BE49-F238E27FC236}">
                    <a16:creationId xmlns:a16="http://schemas.microsoft.com/office/drawing/2014/main" id="{B8749497-E903-E928-F274-6ABC7348CB0E}"/>
                  </a:ext>
                </a:extLst>
              </p:cNvPr>
              <p:cNvSpPr>
                <a:spLocks/>
              </p:cNvSpPr>
              <p:nvPr/>
            </p:nvSpPr>
            <p:spPr bwMode="auto">
              <a:xfrm>
                <a:off x="4255" y="910"/>
                <a:ext cx="23" cy="22"/>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 name="Freeform 409">
                <a:extLst>
                  <a:ext uri="{FF2B5EF4-FFF2-40B4-BE49-F238E27FC236}">
                    <a16:creationId xmlns:a16="http://schemas.microsoft.com/office/drawing/2014/main" id="{C43BB479-8EF6-92E1-DCFE-5CFB513697AF}"/>
                  </a:ext>
                </a:extLst>
              </p:cNvPr>
              <p:cNvSpPr>
                <a:spLocks/>
              </p:cNvSpPr>
              <p:nvPr/>
            </p:nvSpPr>
            <p:spPr bwMode="auto">
              <a:xfrm>
                <a:off x="4222" y="943"/>
                <a:ext cx="22" cy="23"/>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 name="Freeform 410">
                <a:extLst>
                  <a:ext uri="{FF2B5EF4-FFF2-40B4-BE49-F238E27FC236}">
                    <a16:creationId xmlns:a16="http://schemas.microsoft.com/office/drawing/2014/main" id="{4E6FF581-71BC-D5F5-FA7F-5E6251DBF9C3}"/>
                  </a:ext>
                </a:extLst>
              </p:cNvPr>
              <p:cNvSpPr>
                <a:spLocks/>
              </p:cNvSpPr>
              <p:nvPr/>
            </p:nvSpPr>
            <p:spPr bwMode="auto">
              <a:xfrm>
                <a:off x="4188" y="977"/>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 name="Freeform 411">
                <a:extLst>
                  <a:ext uri="{FF2B5EF4-FFF2-40B4-BE49-F238E27FC236}">
                    <a16:creationId xmlns:a16="http://schemas.microsoft.com/office/drawing/2014/main" id="{C9012D5C-6CBC-0F65-B115-6799F17E8F35}"/>
                  </a:ext>
                </a:extLst>
              </p:cNvPr>
              <p:cNvSpPr>
                <a:spLocks/>
              </p:cNvSpPr>
              <p:nvPr/>
            </p:nvSpPr>
            <p:spPr bwMode="auto">
              <a:xfrm>
                <a:off x="4154" y="1011"/>
                <a:ext cx="23" cy="2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 name="Freeform 412">
                <a:extLst>
                  <a:ext uri="{FF2B5EF4-FFF2-40B4-BE49-F238E27FC236}">
                    <a16:creationId xmlns:a16="http://schemas.microsoft.com/office/drawing/2014/main" id="{8E93C97D-BE78-4089-15F0-0BB29B2A6C98}"/>
                  </a:ext>
                </a:extLst>
              </p:cNvPr>
              <p:cNvSpPr>
                <a:spLocks/>
              </p:cNvSpPr>
              <p:nvPr/>
            </p:nvSpPr>
            <p:spPr bwMode="auto">
              <a:xfrm>
                <a:off x="4120" y="1045"/>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7" name="Freeform 413">
                <a:extLst>
                  <a:ext uri="{FF2B5EF4-FFF2-40B4-BE49-F238E27FC236}">
                    <a16:creationId xmlns:a16="http://schemas.microsoft.com/office/drawing/2014/main" id="{A68AD392-B2D9-74CD-B19A-35C594C3CA05}"/>
                  </a:ext>
                </a:extLst>
              </p:cNvPr>
              <p:cNvSpPr>
                <a:spLocks/>
              </p:cNvSpPr>
              <p:nvPr/>
            </p:nvSpPr>
            <p:spPr bwMode="auto">
              <a:xfrm>
                <a:off x="4086" y="1079"/>
                <a:ext cx="23" cy="22"/>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8" name="Freeform 414">
                <a:extLst>
                  <a:ext uri="{FF2B5EF4-FFF2-40B4-BE49-F238E27FC236}">
                    <a16:creationId xmlns:a16="http://schemas.microsoft.com/office/drawing/2014/main" id="{6A14C41B-83B3-F2B6-29CB-CA5703FF2011}"/>
                  </a:ext>
                </a:extLst>
              </p:cNvPr>
              <p:cNvSpPr>
                <a:spLocks/>
              </p:cNvSpPr>
              <p:nvPr/>
            </p:nvSpPr>
            <p:spPr bwMode="auto">
              <a:xfrm>
                <a:off x="4052" y="1113"/>
                <a:ext cx="23" cy="22"/>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9" name="Freeform 415">
                <a:extLst>
                  <a:ext uri="{FF2B5EF4-FFF2-40B4-BE49-F238E27FC236}">
                    <a16:creationId xmlns:a16="http://schemas.microsoft.com/office/drawing/2014/main" id="{ABA04720-9240-CEA0-24A2-F18E63BAE663}"/>
                  </a:ext>
                </a:extLst>
              </p:cNvPr>
              <p:cNvSpPr>
                <a:spLocks/>
              </p:cNvSpPr>
              <p:nvPr/>
            </p:nvSpPr>
            <p:spPr bwMode="auto">
              <a:xfrm>
                <a:off x="4019" y="1146"/>
                <a:ext cx="22" cy="23"/>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0" name="Freeform 416">
                <a:extLst>
                  <a:ext uri="{FF2B5EF4-FFF2-40B4-BE49-F238E27FC236}">
                    <a16:creationId xmlns:a16="http://schemas.microsoft.com/office/drawing/2014/main" id="{471EB087-B34C-F60B-A24E-50F81AADCD59}"/>
                  </a:ext>
                </a:extLst>
              </p:cNvPr>
              <p:cNvSpPr>
                <a:spLocks/>
              </p:cNvSpPr>
              <p:nvPr/>
            </p:nvSpPr>
            <p:spPr bwMode="auto">
              <a:xfrm>
                <a:off x="3985" y="1180"/>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1" name="Oval 417">
                <a:extLst>
                  <a:ext uri="{FF2B5EF4-FFF2-40B4-BE49-F238E27FC236}">
                    <a16:creationId xmlns:a16="http://schemas.microsoft.com/office/drawing/2014/main" id="{1BC5D01D-9F10-455D-7DA2-5541561FE1F9}"/>
                  </a:ext>
                </a:extLst>
              </p:cNvPr>
              <p:cNvSpPr>
                <a:spLocks noChangeArrowheads="1"/>
              </p:cNvSpPr>
              <p:nvPr/>
            </p:nvSpPr>
            <p:spPr bwMode="auto">
              <a:xfrm>
                <a:off x="3952" y="1215"/>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2" name="Freeform 418">
                <a:extLst>
                  <a:ext uri="{FF2B5EF4-FFF2-40B4-BE49-F238E27FC236}">
                    <a16:creationId xmlns:a16="http://schemas.microsoft.com/office/drawing/2014/main" id="{EAA01EE4-F0D8-042D-C3AF-55D6C1848134}"/>
                  </a:ext>
                </a:extLst>
              </p:cNvPr>
              <p:cNvSpPr>
                <a:spLocks/>
              </p:cNvSpPr>
              <p:nvPr/>
            </p:nvSpPr>
            <p:spPr bwMode="auto">
              <a:xfrm>
                <a:off x="4566" y="544"/>
                <a:ext cx="23" cy="22"/>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3" name="Freeform 419">
                <a:extLst>
                  <a:ext uri="{FF2B5EF4-FFF2-40B4-BE49-F238E27FC236}">
                    <a16:creationId xmlns:a16="http://schemas.microsoft.com/office/drawing/2014/main" id="{DCB2FF46-E9F0-4995-A776-0060D34A594E}"/>
                  </a:ext>
                </a:extLst>
              </p:cNvPr>
              <p:cNvSpPr>
                <a:spLocks/>
              </p:cNvSpPr>
              <p:nvPr/>
            </p:nvSpPr>
            <p:spPr bwMode="auto">
              <a:xfrm>
                <a:off x="4532" y="577"/>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4" name="Freeform 420">
                <a:extLst>
                  <a:ext uri="{FF2B5EF4-FFF2-40B4-BE49-F238E27FC236}">
                    <a16:creationId xmlns:a16="http://schemas.microsoft.com/office/drawing/2014/main" id="{6AABB2FD-E7C0-59ED-DECA-57E4E3C82CC7}"/>
                  </a:ext>
                </a:extLst>
              </p:cNvPr>
              <p:cNvSpPr>
                <a:spLocks/>
              </p:cNvSpPr>
              <p:nvPr/>
            </p:nvSpPr>
            <p:spPr bwMode="auto">
              <a:xfrm>
                <a:off x="4498" y="611"/>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5" name="Freeform 421">
                <a:extLst>
                  <a:ext uri="{FF2B5EF4-FFF2-40B4-BE49-F238E27FC236}">
                    <a16:creationId xmlns:a16="http://schemas.microsoft.com/office/drawing/2014/main" id="{E52845EE-6C09-6141-F6AD-6AC9C114EB79}"/>
                  </a:ext>
                </a:extLst>
              </p:cNvPr>
              <p:cNvSpPr>
                <a:spLocks/>
              </p:cNvSpPr>
              <p:nvPr/>
            </p:nvSpPr>
            <p:spPr bwMode="auto">
              <a:xfrm>
                <a:off x="4465" y="645"/>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6" name="Freeform 422">
                <a:extLst>
                  <a:ext uri="{FF2B5EF4-FFF2-40B4-BE49-F238E27FC236}">
                    <a16:creationId xmlns:a16="http://schemas.microsoft.com/office/drawing/2014/main" id="{05EB226D-39FF-B3F2-F7FF-FEB2EBD348ED}"/>
                  </a:ext>
                </a:extLst>
              </p:cNvPr>
              <p:cNvSpPr>
                <a:spLocks/>
              </p:cNvSpPr>
              <p:nvPr/>
            </p:nvSpPr>
            <p:spPr bwMode="auto">
              <a:xfrm>
                <a:off x="4431" y="679"/>
                <a:ext cx="23" cy="23"/>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7" name="Oval 423">
                <a:extLst>
                  <a:ext uri="{FF2B5EF4-FFF2-40B4-BE49-F238E27FC236}">
                    <a16:creationId xmlns:a16="http://schemas.microsoft.com/office/drawing/2014/main" id="{6A5CA106-071F-ED19-760A-6E99DD89296C}"/>
                  </a:ext>
                </a:extLst>
              </p:cNvPr>
              <p:cNvSpPr>
                <a:spLocks noChangeArrowheads="1"/>
              </p:cNvSpPr>
              <p:nvPr/>
            </p:nvSpPr>
            <p:spPr bwMode="auto">
              <a:xfrm>
                <a:off x="4398" y="714"/>
                <a:ext cx="21" cy="2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8" name="Freeform 424">
                <a:extLst>
                  <a:ext uri="{FF2B5EF4-FFF2-40B4-BE49-F238E27FC236}">
                    <a16:creationId xmlns:a16="http://schemas.microsoft.com/office/drawing/2014/main" id="{D532F4B8-0C22-26ED-F7CB-6F3B645B920C}"/>
                  </a:ext>
                </a:extLst>
              </p:cNvPr>
              <p:cNvSpPr>
                <a:spLocks/>
              </p:cNvSpPr>
              <p:nvPr/>
            </p:nvSpPr>
            <p:spPr bwMode="auto">
              <a:xfrm>
                <a:off x="4363" y="747"/>
                <a:ext cx="23" cy="22"/>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9" name="Freeform 425">
                <a:extLst>
                  <a:ext uri="{FF2B5EF4-FFF2-40B4-BE49-F238E27FC236}">
                    <a16:creationId xmlns:a16="http://schemas.microsoft.com/office/drawing/2014/main" id="{720833CB-CFD8-234C-CA59-27D5B071F1C4}"/>
                  </a:ext>
                </a:extLst>
              </p:cNvPr>
              <p:cNvSpPr>
                <a:spLocks/>
              </p:cNvSpPr>
              <p:nvPr/>
            </p:nvSpPr>
            <p:spPr bwMode="auto">
              <a:xfrm>
                <a:off x="4329" y="780"/>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0" name="Freeform 426">
                <a:extLst>
                  <a:ext uri="{FF2B5EF4-FFF2-40B4-BE49-F238E27FC236}">
                    <a16:creationId xmlns:a16="http://schemas.microsoft.com/office/drawing/2014/main" id="{B98F7704-3E0A-61CE-6471-B8C38DBA2367}"/>
                  </a:ext>
                </a:extLst>
              </p:cNvPr>
              <p:cNvSpPr>
                <a:spLocks/>
              </p:cNvSpPr>
              <p:nvPr/>
            </p:nvSpPr>
            <p:spPr bwMode="auto">
              <a:xfrm>
                <a:off x="4295" y="814"/>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1" name="Freeform 427">
                <a:extLst>
                  <a:ext uri="{FF2B5EF4-FFF2-40B4-BE49-F238E27FC236}">
                    <a16:creationId xmlns:a16="http://schemas.microsoft.com/office/drawing/2014/main" id="{525F3A2A-5A67-D90A-1C1F-78E49BAF53F6}"/>
                  </a:ext>
                </a:extLst>
              </p:cNvPr>
              <p:cNvSpPr>
                <a:spLocks/>
              </p:cNvSpPr>
              <p:nvPr/>
            </p:nvSpPr>
            <p:spPr bwMode="auto">
              <a:xfrm>
                <a:off x="4262" y="848"/>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2" name="Freeform 428">
                <a:extLst>
                  <a:ext uri="{FF2B5EF4-FFF2-40B4-BE49-F238E27FC236}">
                    <a16:creationId xmlns:a16="http://schemas.microsoft.com/office/drawing/2014/main" id="{F890377F-9086-2362-C898-16A6788A3B7F}"/>
                  </a:ext>
                </a:extLst>
              </p:cNvPr>
              <p:cNvSpPr>
                <a:spLocks/>
              </p:cNvSpPr>
              <p:nvPr/>
            </p:nvSpPr>
            <p:spPr bwMode="auto">
              <a:xfrm>
                <a:off x="4228" y="882"/>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3" name="Oval 429">
                <a:extLst>
                  <a:ext uri="{FF2B5EF4-FFF2-40B4-BE49-F238E27FC236}">
                    <a16:creationId xmlns:a16="http://schemas.microsoft.com/office/drawing/2014/main" id="{B700A600-4046-6578-AB38-CF049CD9463C}"/>
                  </a:ext>
                </a:extLst>
              </p:cNvPr>
              <p:cNvSpPr>
                <a:spLocks noChangeArrowheads="1"/>
              </p:cNvSpPr>
              <p:nvPr/>
            </p:nvSpPr>
            <p:spPr bwMode="auto">
              <a:xfrm>
                <a:off x="4195" y="917"/>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4" name="Oval 430">
                <a:extLst>
                  <a:ext uri="{FF2B5EF4-FFF2-40B4-BE49-F238E27FC236}">
                    <a16:creationId xmlns:a16="http://schemas.microsoft.com/office/drawing/2014/main" id="{2FACE5D7-C0C9-64F8-CB67-AD4B2FCB629F}"/>
                  </a:ext>
                </a:extLst>
              </p:cNvPr>
              <p:cNvSpPr>
                <a:spLocks noChangeArrowheads="1"/>
              </p:cNvSpPr>
              <p:nvPr/>
            </p:nvSpPr>
            <p:spPr bwMode="auto">
              <a:xfrm>
                <a:off x="4161" y="951"/>
                <a:ext cx="21" cy="2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5" name="Freeform 431">
                <a:extLst>
                  <a:ext uri="{FF2B5EF4-FFF2-40B4-BE49-F238E27FC236}">
                    <a16:creationId xmlns:a16="http://schemas.microsoft.com/office/drawing/2014/main" id="{09724317-86C2-7177-A48B-EBD29E6F1B81}"/>
                  </a:ext>
                </a:extLst>
              </p:cNvPr>
              <p:cNvSpPr>
                <a:spLocks/>
              </p:cNvSpPr>
              <p:nvPr/>
            </p:nvSpPr>
            <p:spPr bwMode="auto">
              <a:xfrm>
                <a:off x="4126" y="983"/>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6" name="Freeform 432">
                <a:extLst>
                  <a:ext uri="{FF2B5EF4-FFF2-40B4-BE49-F238E27FC236}">
                    <a16:creationId xmlns:a16="http://schemas.microsoft.com/office/drawing/2014/main" id="{592046E8-8318-2464-0196-F3AF10049045}"/>
                  </a:ext>
                </a:extLst>
              </p:cNvPr>
              <p:cNvSpPr>
                <a:spLocks/>
              </p:cNvSpPr>
              <p:nvPr/>
            </p:nvSpPr>
            <p:spPr bwMode="auto">
              <a:xfrm>
                <a:off x="4092" y="1017"/>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7" name="Freeform 433">
                <a:extLst>
                  <a:ext uri="{FF2B5EF4-FFF2-40B4-BE49-F238E27FC236}">
                    <a16:creationId xmlns:a16="http://schemas.microsoft.com/office/drawing/2014/main" id="{AD404540-0B03-FE9C-EBDE-A7575CE747CF}"/>
                  </a:ext>
                </a:extLst>
              </p:cNvPr>
              <p:cNvSpPr>
                <a:spLocks/>
              </p:cNvSpPr>
              <p:nvPr/>
            </p:nvSpPr>
            <p:spPr bwMode="auto">
              <a:xfrm>
                <a:off x="4059" y="1051"/>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8" name="Freeform 434">
                <a:extLst>
                  <a:ext uri="{FF2B5EF4-FFF2-40B4-BE49-F238E27FC236}">
                    <a16:creationId xmlns:a16="http://schemas.microsoft.com/office/drawing/2014/main" id="{4C4D3EBA-B136-0E72-DD74-1F06E6AB7ECD}"/>
                  </a:ext>
                </a:extLst>
              </p:cNvPr>
              <p:cNvSpPr>
                <a:spLocks/>
              </p:cNvSpPr>
              <p:nvPr/>
            </p:nvSpPr>
            <p:spPr bwMode="auto">
              <a:xfrm>
                <a:off x="4025" y="1085"/>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9" name="Freeform 435">
                <a:extLst>
                  <a:ext uri="{FF2B5EF4-FFF2-40B4-BE49-F238E27FC236}">
                    <a16:creationId xmlns:a16="http://schemas.microsoft.com/office/drawing/2014/main" id="{8A914A00-5622-CA04-14CC-1095C85D5088}"/>
                  </a:ext>
                </a:extLst>
              </p:cNvPr>
              <p:cNvSpPr>
                <a:spLocks/>
              </p:cNvSpPr>
              <p:nvPr/>
            </p:nvSpPr>
            <p:spPr bwMode="auto">
              <a:xfrm>
                <a:off x="3991" y="1119"/>
                <a:ext cx="23" cy="23"/>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00" name="Freeform 436">
                <a:extLst>
                  <a:ext uri="{FF2B5EF4-FFF2-40B4-BE49-F238E27FC236}">
                    <a16:creationId xmlns:a16="http://schemas.microsoft.com/office/drawing/2014/main" id="{94F5E34A-0B2D-1B23-F188-74211B7C765E}"/>
                  </a:ext>
                </a:extLst>
              </p:cNvPr>
              <p:cNvSpPr>
                <a:spLocks/>
              </p:cNvSpPr>
              <p:nvPr/>
            </p:nvSpPr>
            <p:spPr bwMode="auto">
              <a:xfrm>
                <a:off x="3957" y="1153"/>
                <a:ext cx="23" cy="22"/>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01" name="Freeform 437">
                <a:extLst>
                  <a:ext uri="{FF2B5EF4-FFF2-40B4-BE49-F238E27FC236}">
                    <a16:creationId xmlns:a16="http://schemas.microsoft.com/office/drawing/2014/main" id="{5B9E00C8-39AA-4CED-3F57-17A65816860D}"/>
                  </a:ext>
                </a:extLst>
              </p:cNvPr>
              <p:cNvSpPr>
                <a:spLocks/>
              </p:cNvSpPr>
              <p:nvPr/>
            </p:nvSpPr>
            <p:spPr bwMode="auto">
              <a:xfrm>
                <a:off x="3923" y="1186"/>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02" name="Freeform 438">
                <a:extLst>
                  <a:ext uri="{FF2B5EF4-FFF2-40B4-BE49-F238E27FC236}">
                    <a16:creationId xmlns:a16="http://schemas.microsoft.com/office/drawing/2014/main" id="{94AAF50E-4A4B-88FA-A9A3-2AB66ED67F07}"/>
                  </a:ext>
                </a:extLst>
              </p:cNvPr>
              <p:cNvSpPr>
                <a:spLocks/>
              </p:cNvSpPr>
              <p:nvPr/>
            </p:nvSpPr>
            <p:spPr bwMode="auto">
              <a:xfrm>
                <a:off x="4539" y="516"/>
                <a:ext cx="22"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03" name="Freeform 439">
                <a:extLst>
                  <a:ext uri="{FF2B5EF4-FFF2-40B4-BE49-F238E27FC236}">
                    <a16:creationId xmlns:a16="http://schemas.microsoft.com/office/drawing/2014/main" id="{49C8A538-1A75-EAF1-6C50-6E8D582F29F8}"/>
                  </a:ext>
                </a:extLst>
              </p:cNvPr>
              <p:cNvSpPr>
                <a:spLocks/>
              </p:cNvSpPr>
              <p:nvPr/>
            </p:nvSpPr>
            <p:spPr bwMode="auto">
              <a:xfrm>
                <a:off x="4505" y="550"/>
                <a:ext cx="23"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04" name="Freeform 440">
                <a:extLst>
                  <a:ext uri="{FF2B5EF4-FFF2-40B4-BE49-F238E27FC236}">
                    <a16:creationId xmlns:a16="http://schemas.microsoft.com/office/drawing/2014/main" id="{A1A7E853-19E7-B6EC-BFF6-66177C2F8CAB}"/>
                  </a:ext>
                </a:extLst>
              </p:cNvPr>
              <p:cNvSpPr>
                <a:spLocks/>
              </p:cNvSpPr>
              <p:nvPr/>
            </p:nvSpPr>
            <p:spPr bwMode="auto">
              <a:xfrm>
                <a:off x="4471" y="584"/>
                <a:ext cx="23" cy="22"/>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05" name="Freeform 441">
                <a:extLst>
                  <a:ext uri="{FF2B5EF4-FFF2-40B4-BE49-F238E27FC236}">
                    <a16:creationId xmlns:a16="http://schemas.microsoft.com/office/drawing/2014/main" id="{C6BEA5DD-7F40-5E5D-5669-4F00F76B703D}"/>
                  </a:ext>
                </a:extLst>
              </p:cNvPr>
              <p:cNvSpPr>
                <a:spLocks/>
              </p:cNvSpPr>
              <p:nvPr/>
            </p:nvSpPr>
            <p:spPr bwMode="auto">
              <a:xfrm>
                <a:off x="4437" y="617"/>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06" name="Freeform 442">
                <a:extLst>
                  <a:ext uri="{FF2B5EF4-FFF2-40B4-BE49-F238E27FC236}">
                    <a16:creationId xmlns:a16="http://schemas.microsoft.com/office/drawing/2014/main" id="{C684D60A-15DE-FD26-187E-DC774665F540}"/>
                  </a:ext>
                </a:extLst>
              </p:cNvPr>
              <p:cNvSpPr>
                <a:spLocks/>
              </p:cNvSpPr>
              <p:nvPr/>
            </p:nvSpPr>
            <p:spPr bwMode="auto">
              <a:xfrm>
                <a:off x="4403" y="651"/>
                <a:ext cx="23" cy="2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07" name="Oval 443">
                <a:extLst>
                  <a:ext uri="{FF2B5EF4-FFF2-40B4-BE49-F238E27FC236}">
                    <a16:creationId xmlns:a16="http://schemas.microsoft.com/office/drawing/2014/main" id="{47C03E1D-3A67-6F36-2355-98F7800A7887}"/>
                  </a:ext>
                </a:extLst>
              </p:cNvPr>
              <p:cNvSpPr>
                <a:spLocks noChangeArrowheads="1"/>
              </p:cNvSpPr>
              <p:nvPr/>
            </p:nvSpPr>
            <p:spPr bwMode="auto">
              <a:xfrm>
                <a:off x="4370" y="686"/>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08" name="Oval 444">
                <a:extLst>
                  <a:ext uri="{FF2B5EF4-FFF2-40B4-BE49-F238E27FC236}">
                    <a16:creationId xmlns:a16="http://schemas.microsoft.com/office/drawing/2014/main" id="{C37828FA-3A50-068D-FCD3-3022A45A7338}"/>
                  </a:ext>
                </a:extLst>
              </p:cNvPr>
              <p:cNvSpPr>
                <a:spLocks noChangeArrowheads="1"/>
              </p:cNvSpPr>
              <p:nvPr/>
            </p:nvSpPr>
            <p:spPr bwMode="auto">
              <a:xfrm>
                <a:off x="4337" y="720"/>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09" name="Freeform 445">
                <a:extLst>
                  <a:ext uri="{FF2B5EF4-FFF2-40B4-BE49-F238E27FC236}">
                    <a16:creationId xmlns:a16="http://schemas.microsoft.com/office/drawing/2014/main" id="{DC0DE051-CA73-7BE1-3DA8-B73578ABF50B}"/>
                  </a:ext>
                </a:extLst>
              </p:cNvPr>
              <p:cNvSpPr>
                <a:spLocks/>
              </p:cNvSpPr>
              <p:nvPr/>
            </p:nvSpPr>
            <p:spPr bwMode="auto">
              <a:xfrm>
                <a:off x="4302" y="753"/>
                <a:ext cx="23"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0" name="Freeform 446">
                <a:extLst>
                  <a:ext uri="{FF2B5EF4-FFF2-40B4-BE49-F238E27FC236}">
                    <a16:creationId xmlns:a16="http://schemas.microsoft.com/office/drawing/2014/main" id="{99735563-E787-E238-A110-AF3831CE1CDF}"/>
                  </a:ext>
                </a:extLst>
              </p:cNvPr>
              <p:cNvSpPr>
                <a:spLocks/>
              </p:cNvSpPr>
              <p:nvPr/>
            </p:nvSpPr>
            <p:spPr bwMode="auto">
              <a:xfrm>
                <a:off x="4268" y="787"/>
                <a:ext cx="23" cy="22"/>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1" name="Freeform 447">
                <a:extLst>
                  <a:ext uri="{FF2B5EF4-FFF2-40B4-BE49-F238E27FC236}">
                    <a16:creationId xmlns:a16="http://schemas.microsoft.com/office/drawing/2014/main" id="{93A62A0E-D03D-E90F-26EA-64044956F8CC}"/>
                  </a:ext>
                </a:extLst>
              </p:cNvPr>
              <p:cNvSpPr>
                <a:spLocks/>
              </p:cNvSpPr>
              <p:nvPr/>
            </p:nvSpPr>
            <p:spPr bwMode="auto">
              <a:xfrm>
                <a:off x="4234" y="820"/>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2" name="Freeform 448">
                <a:extLst>
                  <a:ext uri="{FF2B5EF4-FFF2-40B4-BE49-F238E27FC236}">
                    <a16:creationId xmlns:a16="http://schemas.microsoft.com/office/drawing/2014/main" id="{1E9FAAF1-27B8-D9DE-3C30-08910A9F7028}"/>
                  </a:ext>
                </a:extLst>
              </p:cNvPr>
              <p:cNvSpPr>
                <a:spLocks/>
              </p:cNvSpPr>
              <p:nvPr/>
            </p:nvSpPr>
            <p:spPr bwMode="auto">
              <a:xfrm>
                <a:off x="4200" y="854"/>
                <a:ext cx="23" cy="2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3" name="Freeform 449">
                <a:extLst>
                  <a:ext uri="{FF2B5EF4-FFF2-40B4-BE49-F238E27FC236}">
                    <a16:creationId xmlns:a16="http://schemas.microsoft.com/office/drawing/2014/main" id="{DFD3DA2C-312A-F2DF-26C1-74850A51FDF7}"/>
                  </a:ext>
                </a:extLst>
              </p:cNvPr>
              <p:cNvSpPr>
                <a:spLocks/>
              </p:cNvSpPr>
              <p:nvPr/>
            </p:nvSpPr>
            <p:spPr bwMode="auto">
              <a:xfrm>
                <a:off x="4166" y="888"/>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4" name="Freeform 450">
                <a:extLst>
                  <a:ext uri="{FF2B5EF4-FFF2-40B4-BE49-F238E27FC236}">
                    <a16:creationId xmlns:a16="http://schemas.microsoft.com/office/drawing/2014/main" id="{D74502B0-2A71-614A-3F18-D02945151568}"/>
                  </a:ext>
                </a:extLst>
              </p:cNvPr>
              <p:cNvSpPr>
                <a:spLocks/>
              </p:cNvSpPr>
              <p:nvPr/>
            </p:nvSpPr>
            <p:spPr bwMode="auto">
              <a:xfrm>
                <a:off x="4133" y="922"/>
                <a:ext cx="22"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5" name="Freeform 451">
                <a:extLst>
                  <a:ext uri="{FF2B5EF4-FFF2-40B4-BE49-F238E27FC236}">
                    <a16:creationId xmlns:a16="http://schemas.microsoft.com/office/drawing/2014/main" id="{AB96FCA3-16AD-5249-E903-D1A8F82DC59A}"/>
                  </a:ext>
                </a:extLst>
              </p:cNvPr>
              <p:cNvSpPr>
                <a:spLocks/>
              </p:cNvSpPr>
              <p:nvPr/>
            </p:nvSpPr>
            <p:spPr bwMode="auto">
              <a:xfrm>
                <a:off x="4099" y="956"/>
                <a:ext cx="22"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6" name="Freeform 452">
                <a:extLst>
                  <a:ext uri="{FF2B5EF4-FFF2-40B4-BE49-F238E27FC236}">
                    <a16:creationId xmlns:a16="http://schemas.microsoft.com/office/drawing/2014/main" id="{0A652100-370D-6740-0210-1AF22843E1D6}"/>
                  </a:ext>
                </a:extLst>
              </p:cNvPr>
              <p:cNvSpPr>
                <a:spLocks/>
              </p:cNvSpPr>
              <p:nvPr/>
            </p:nvSpPr>
            <p:spPr bwMode="auto">
              <a:xfrm>
                <a:off x="4065" y="990"/>
                <a:ext cx="23" cy="22"/>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6" y="0"/>
                      <a:pt x="900" y="194"/>
                    </a:cubicBezTo>
                    <a:cubicBezTo>
                      <a:pt x="1095" y="389"/>
                      <a:pt x="1095" y="705"/>
                      <a:pt x="900" y="899"/>
                    </a:cubicBezTo>
                    <a:cubicBezTo>
                      <a:pt x="706"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7" name="Freeform 453">
                <a:extLst>
                  <a:ext uri="{FF2B5EF4-FFF2-40B4-BE49-F238E27FC236}">
                    <a16:creationId xmlns:a16="http://schemas.microsoft.com/office/drawing/2014/main" id="{5A6AD8AF-AC35-BAC4-4A89-1262D8FC2873}"/>
                  </a:ext>
                </a:extLst>
              </p:cNvPr>
              <p:cNvSpPr>
                <a:spLocks/>
              </p:cNvSpPr>
              <p:nvPr/>
            </p:nvSpPr>
            <p:spPr bwMode="auto">
              <a:xfrm>
                <a:off x="4031" y="1023"/>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8" name="Freeform 454">
                <a:extLst>
                  <a:ext uri="{FF2B5EF4-FFF2-40B4-BE49-F238E27FC236}">
                    <a16:creationId xmlns:a16="http://schemas.microsoft.com/office/drawing/2014/main" id="{0075104D-E3C3-7472-336D-72E361A0FFA8}"/>
                  </a:ext>
                </a:extLst>
              </p:cNvPr>
              <p:cNvSpPr>
                <a:spLocks/>
              </p:cNvSpPr>
              <p:nvPr/>
            </p:nvSpPr>
            <p:spPr bwMode="auto">
              <a:xfrm>
                <a:off x="3997" y="1057"/>
                <a:ext cx="23" cy="2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9" name="Freeform 455">
                <a:extLst>
                  <a:ext uri="{FF2B5EF4-FFF2-40B4-BE49-F238E27FC236}">
                    <a16:creationId xmlns:a16="http://schemas.microsoft.com/office/drawing/2014/main" id="{6EC14757-0AC6-A74E-F3E8-842F7AFCB843}"/>
                  </a:ext>
                </a:extLst>
              </p:cNvPr>
              <p:cNvSpPr>
                <a:spLocks/>
              </p:cNvSpPr>
              <p:nvPr/>
            </p:nvSpPr>
            <p:spPr bwMode="auto">
              <a:xfrm>
                <a:off x="3963" y="1091"/>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20" name="Freeform 456">
                <a:extLst>
                  <a:ext uri="{FF2B5EF4-FFF2-40B4-BE49-F238E27FC236}">
                    <a16:creationId xmlns:a16="http://schemas.microsoft.com/office/drawing/2014/main" id="{1A43F217-1502-9119-55ED-653DAECAD5D3}"/>
                  </a:ext>
                </a:extLst>
              </p:cNvPr>
              <p:cNvSpPr>
                <a:spLocks/>
              </p:cNvSpPr>
              <p:nvPr/>
            </p:nvSpPr>
            <p:spPr bwMode="auto">
              <a:xfrm>
                <a:off x="3929" y="1125"/>
                <a:ext cx="23"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21" name="Freeform 457">
                <a:extLst>
                  <a:ext uri="{FF2B5EF4-FFF2-40B4-BE49-F238E27FC236}">
                    <a16:creationId xmlns:a16="http://schemas.microsoft.com/office/drawing/2014/main" id="{C0770C13-36DD-67A8-1B49-2F4504EE9866}"/>
                  </a:ext>
                </a:extLst>
              </p:cNvPr>
              <p:cNvSpPr>
                <a:spLocks/>
              </p:cNvSpPr>
              <p:nvPr/>
            </p:nvSpPr>
            <p:spPr bwMode="auto">
              <a:xfrm>
                <a:off x="3896" y="1159"/>
                <a:ext cx="22"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22" name="Freeform 458">
                <a:extLst>
                  <a:ext uri="{FF2B5EF4-FFF2-40B4-BE49-F238E27FC236}">
                    <a16:creationId xmlns:a16="http://schemas.microsoft.com/office/drawing/2014/main" id="{AE3B2366-54BF-D783-D13C-7AA64DF3146A}"/>
                  </a:ext>
                </a:extLst>
              </p:cNvPr>
              <p:cNvSpPr>
                <a:spLocks/>
              </p:cNvSpPr>
              <p:nvPr/>
            </p:nvSpPr>
            <p:spPr bwMode="auto">
              <a:xfrm>
                <a:off x="4511" y="488"/>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23" name="Freeform 459">
                <a:extLst>
                  <a:ext uri="{FF2B5EF4-FFF2-40B4-BE49-F238E27FC236}">
                    <a16:creationId xmlns:a16="http://schemas.microsoft.com/office/drawing/2014/main" id="{7219BB4E-BD2F-427F-4872-288A8FE4E4C7}"/>
                  </a:ext>
                </a:extLst>
              </p:cNvPr>
              <p:cNvSpPr>
                <a:spLocks/>
              </p:cNvSpPr>
              <p:nvPr/>
            </p:nvSpPr>
            <p:spPr bwMode="auto">
              <a:xfrm>
                <a:off x="4477" y="522"/>
                <a:ext cx="23" cy="23"/>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24" name="Freeform 460">
                <a:extLst>
                  <a:ext uri="{FF2B5EF4-FFF2-40B4-BE49-F238E27FC236}">
                    <a16:creationId xmlns:a16="http://schemas.microsoft.com/office/drawing/2014/main" id="{F5CE9FEF-042E-8A3F-4D1A-FB58E45ED22D}"/>
                  </a:ext>
                </a:extLst>
              </p:cNvPr>
              <p:cNvSpPr>
                <a:spLocks/>
              </p:cNvSpPr>
              <p:nvPr/>
            </p:nvSpPr>
            <p:spPr bwMode="auto">
              <a:xfrm>
                <a:off x="4443" y="556"/>
                <a:ext cx="23" cy="23"/>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25" name="Freeform 461">
                <a:extLst>
                  <a:ext uri="{FF2B5EF4-FFF2-40B4-BE49-F238E27FC236}">
                    <a16:creationId xmlns:a16="http://schemas.microsoft.com/office/drawing/2014/main" id="{7641E90F-DBED-8E73-BF0D-1D9671F2A661}"/>
                  </a:ext>
                </a:extLst>
              </p:cNvPr>
              <p:cNvSpPr>
                <a:spLocks/>
              </p:cNvSpPr>
              <p:nvPr/>
            </p:nvSpPr>
            <p:spPr bwMode="auto">
              <a:xfrm>
                <a:off x="4409" y="590"/>
                <a:ext cx="23" cy="2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26" name="Freeform 462">
                <a:extLst>
                  <a:ext uri="{FF2B5EF4-FFF2-40B4-BE49-F238E27FC236}">
                    <a16:creationId xmlns:a16="http://schemas.microsoft.com/office/drawing/2014/main" id="{3B7D2E25-DE22-9D34-D50B-3340371EB85C}"/>
                  </a:ext>
                </a:extLst>
              </p:cNvPr>
              <p:cNvSpPr>
                <a:spLocks/>
              </p:cNvSpPr>
              <p:nvPr/>
            </p:nvSpPr>
            <p:spPr bwMode="auto">
              <a:xfrm>
                <a:off x="4376" y="624"/>
                <a:ext cx="22"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27" name="Freeform 463">
                <a:extLst>
                  <a:ext uri="{FF2B5EF4-FFF2-40B4-BE49-F238E27FC236}">
                    <a16:creationId xmlns:a16="http://schemas.microsoft.com/office/drawing/2014/main" id="{77DC1524-97F0-81DD-C256-CAADE9DCDFAE}"/>
                  </a:ext>
                </a:extLst>
              </p:cNvPr>
              <p:cNvSpPr>
                <a:spLocks/>
              </p:cNvSpPr>
              <p:nvPr/>
            </p:nvSpPr>
            <p:spPr bwMode="auto">
              <a:xfrm>
                <a:off x="4342" y="657"/>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28" name="Freeform 464">
                <a:extLst>
                  <a:ext uri="{FF2B5EF4-FFF2-40B4-BE49-F238E27FC236}">
                    <a16:creationId xmlns:a16="http://schemas.microsoft.com/office/drawing/2014/main" id="{FEA79C87-6AD0-77FE-C4EF-8086F251C164}"/>
                  </a:ext>
                </a:extLst>
              </p:cNvPr>
              <p:cNvSpPr>
                <a:spLocks/>
              </p:cNvSpPr>
              <p:nvPr/>
            </p:nvSpPr>
            <p:spPr bwMode="auto">
              <a:xfrm>
                <a:off x="4308" y="691"/>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29" name="Freeform 465">
                <a:extLst>
                  <a:ext uri="{FF2B5EF4-FFF2-40B4-BE49-F238E27FC236}">
                    <a16:creationId xmlns:a16="http://schemas.microsoft.com/office/drawing/2014/main" id="{6BAF4FC7-8518-D1DE-EF67-0CD63C93C68D}"/>
                  </a:ext>
                </a:extLst>
              </p:cNvPr>
              <p:cNvSpPr>
                <a:spLocks/>
              </p:cNvSpPr>
              <p:nvPr/>
            </p:nvSpPr>
            <p:spPr bwMode="auto">
              <a:xfrm>
                <a:off x="4274" y="725"/>
                <a:ext cx="23" cy="23"/>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30" name="Freeform 466">
                <a:extLst>
                  <a:ext uri="{FF2B5EF4-FFF2-40B4-BE49-F238E27FC236}">
                    <a16:creationId xmlns:a16="http://schemas.microsoft.com/office/drawing/2014/main" id="{0FBF4DFC-F3CA-0072-E477-68B1E9DF9F2D}"/>
                  </a:ext>
                </a:extLst>
              </p:cNvPr>
              <p:cNvSpPr>
                <a:spLocks/>
              </p:cNvSpPr>
              <p:nvPr/>
            </p:nvSpPr>
            <p:spPr bwMode="auto">
              <a:xfrm>
                <a:off x="4240" y="759"/>
                <a:ext cx="23" cy="23"/>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31" name="Freeform 467">
                <a:extLst>
                  <a:ext uri="{FF2B5EF4-FFF2-40B4-BE49-F238E27FC236}">
                    <a16:creationId xmlns:a16="http://schemas.microsoft.com/office/drawing/2014/main" id="{D387D5C7-6F47-AEE6-0CA6-45860D824727}"/>
                  </a:ext>
                </a:extLst>
              </p:cNvPr>
              <p:cNvSpPr>
                <a:spLocks/>
              </p:cNvSpPr>
              <p:nvPr/>
            </p:nvSpPr>
            <p:spPr bwMode="auto">
              <a:xfrm>
                <a:off x="4206" y="793"/>
                <a:ext cx="23" cy="23"/>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32" name="Freeform 468">
                <a:extLst>
                  <a:ext uri="{FF2B5EF4-FFF2-40B4-BE49-F238E27FC236}">
                    <a16:creationId xmlns:a16="http://schemas.microsoft.com/office/drawing/2014/main" id="{6984CF44-69FF-1763-2F43-1D07147F5BBD}"/>
                  </a:ext>
                </a:extLst>
              </p:cNvPr>
              <p:cNvSpPr>
                <a:spLocks/>
              </p:cNvSpPr>
              <p:nvPr/>
            </p:nvSpPr>
            <p:spPr bwMode="auto">
              <a:xfrm>
                <a:off x="4173" y="827"/>
                <a:ext cx="22"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33" name="Freeform 469">
                <a:extLst>
                  <a:ext uri="{FF2B5EF4-FFF2-40B4-BE49-F238E27FC236}">
                    <a16:creationId xmlns:a16="http://schemas.microsoft.com/office/drawing/2014/main" id="{C0927025-0C98-27E4-747F-A85D694C6497}"/>
                  </a:ext>
                </a:extLst>
              </p:cNvPr>
              <p:cNvSpPr>
                <a:spLocks/>
              </p:cNvSpPr>
              <p:nvPr/>
            </p:nvSpPr>
            <p:spPr bwMode="auto">
              <a:xfrm>
                <a:off x="4139" y="861"/>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34" name="Freeform 470">
                <a:extLst>
                  <a:ext uri="{FF2B5EF4-FFF2-40B4-BE49-F238E27FC236}">
                    <a16:creationId xmlns:a16="http://schemas.microsoft.com/office/drawing/2014/main" id="{0572E793-9495-A94B-E7F4-274115E3C3A4}"/>
                  </a:ext>
                </a:extLst>
              </p:cNvPr>
              <p:cNvSpPr>
                <a:spLocks/>
              </p:cNvSpPr>
              <p:nvPr/>
            </p:nvSpPr>
            <p:spPr bwMode="auto">
              <a:xfrm>
                <a:off x="4105" y="894"/>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35" name="Oval 471">
                <a:extLst>
                  <a:ext uri="{FF2B5EF4-FFF2-40B4-BE49-F238E27FC236}">
                    <a16:creationId xmlns:a16="http://schemas.microsoft.com/office/drawing/2014/main" id="{30CC7B06-6047-1034-B31B-F892CDF33BA3}"/>
                  </a:ext>
                </a:extLst>
              </p:cNvPr>
              <p:cNvSpPr>
                <a:spLocks noChangeArrowheads="1"/>
              </p:cNvSpPr>
              <p:nvPr/>
            </p:nvSpPr>
            <p:spPr bwMode="auto">
              <a:xfrm>
                <a:off x="4072" y="929"/>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36" name="Oval 472">
                <a:extLst>
                  <a:ext uri="{FF2B5EF4-FFF2-40B4-BE49-F238E27FC236}">
                    <a16:creationId xmlns:a16="http://schemas.microsoft.com/office/drawing/2014/main" id="{0EC5397F-74AC-3B22-FB84-9C61674A25E4}"/>
                  </a:ext>
                </a:extLst>
              </p:cNvPr>
              <p:cNvSpPr>
                <a:spLocks noChangeArrowheads="1"/>
              </p:cNvSpPr>
              <p:nvPr/>
            </p:nvSpPr>
            <p:spPr bwMode="auto">
              <a:xfrm>
                <a:off x="4038" y="963"/>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37" name="Freeform 473">
                <a:extLst>
                  <a:ext uri="{FF2B5EF4-FFF2-40B4-BE49-F238E27FC236}">
                    <a16:creationId xmlns:a16="http://schemas.microsoft.com/office/drawing/2014/main" id="{43A81F2C-3E5D-29CF-B7FB-13708C64AB8F}"/>
                  </a:ext>
                </a:extLst>
              </p:cNvPr>
              <p:cNvSpPr>
                <a:spLocks/>
              </p:cNvSpPr>
              <p:nvPr/>
            </p:nvSpPr>
            <p:spPr bwMode="auto">
              <a:xfrm>
                <a:off x="4003" y="996"/>
                <a:ext cx="23" cy="23"/>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38" name="Freeform 474">
                <a:extLst>
                  <a:ext uri="{FF2B5EF4-FFF2-40B4-BE49-F238E27FC236}">
                    <a16:creationId xmlns:a16="http://schemas.microsoft.com/office/drawing/2014/main" id="{6ECCCCCC-7417-372A-C326-38314A63802B}"/>
                  </a:ext>
                </a:extLst>
              </p:cNvPr>
              <p:cNvSpPr>
                <a:spLocks/>
              </p:cNvSpPr>
              <p:nvPr/>
            </p:nvSpPr>
            <p:spPr bwMode="auto">
              <a:xfrm>
                <a:off x="3970" y="1030"/>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39" name="Freeform 475">
                <a:extLst>
                  <a:ext uri="{FF2B5EF4-FFF2-40B4-BE49-F238E27FC236}">
                    <a16:creationId xmlns:a16="http://schemas.microsoft.com/office/drawing/2014/main" id="{2361F2BF-C827-879D-7F5A-ADF5BA0A8DFE}"/>
                  </a:ext>
                </a:extLst>
              </p:cNvPr>
              <p:cNvSpPr>
                <a:spLocks/>
              </p:cNvSpPr>
              <p:nvPr/>
            </p:nvSpPr>
            <p:spPr bwMode="auto">
              <a:xfrm>
                <a:off x="3936" y="1064"/>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40" name="Freeform 476">
                <a:extLst>
                  <a:ext uri="{FF2B5EF4-FFF2-40B4-BE49-F238E27FC236}">
                    <a16:creationId xmlns:a16="http://schemas.microsoft.com/office/drawing/2014/main" id="{838ED02F-EDC0-4C80-15CB-DB3D2448019E}"/>
                  </a:ext>
                </a:extLst>
              </p:cNvPr>
              <p:cNvSpPr>
                <a:spLocks/>
              </p:cNvSpPr>
              <p:nvPr/>
            </p:nvSpPr>
            <p:spPr bwMode="auto">
              <a:xfrm>
                <a:off x="3902" y="1097"/>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41" name="Freeform 477">
                <a:extLst>
                  <a:ext uri="{FF2B5EF4-FFF2-40B4-BE49-F238E27FC236}">
                    <a16:creationId xmlns:a16="http://schemas.microsoft.com/office/drawing/2014/main" id="{BA5FB734-FDB7-C123-AA7B-4FE2AA47E45D}"/>
                  </a:ext>
                </a:extLst>
              </p:cNvPr>
              <p:cNvSpPr>
                <a:spLocks/>
              </p:cNvSpPr>
              <p:nvPr/>
            </p:nvSpPr>
            <p:spPr bwMode="auto">
              <a:xfrm>
                <a:off x="3868" y="1131"/>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42" name="Freeform 478">
                <a:extLst>
                  <a:ext uri="{FF2B5EF4-FFF2-40B4-BE49-F238E27FC236}">
                    <a16:creationId xmlns:a16="http://schemas.microsoft.com/office/drawing/2014/main" id="{94A1626B-F9E7-A432-5C20-BFA97963F357}"/>
                  </a:ext>
                </a:extLst>
              </p:cNvPr>
              <p:cNvSpPr>
                <a:spLocks/>
              </p:cNvSpPr>
              <p:nvPr/>
            </p:nvSpPr>
            <p:spPr bwMode="auto">
              <a:xfrm>
                <a:off x="4483" y="461"/>
                <a:ext cx="23" cy="22"/>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43" name="Freeform 479">
                <a:extLst>
                  <a:ext uri="{FF2B5EF4-FFF2-40B4-BE49-F238E27FC236}">
                    <a16:creationId xmlns:a16="http://schemas.microsoft.com/office/drawing/2014/main" id="{7C3ACDC9-C2EC-C9D2-BAB3-AE7794167CAD}"/>
                  </a:ext>
                </a:extLst>
              </p:cNvPr>
              <p:cNvSpPr>
                <a:spLocks/>
              </p:cNvSpPr>
              <p:nvPr/>
            </p:nvSpPr>
            <p:spPr bwMode="auto">
              <a:xfrm>
                <a:off x="4450" y="495"/>
                <a:ext cx="22" cy="22"/>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44" name="Freeform 480">
                <a:extLst>
                  <a:ext uri="{FF2B5EF4-FFF2-40B4-BE49-F238E27FC236}">
                    <a16:creationId xmlns:a16="http://schemas.microsoft.com/office/drawing/2014/main" id="{5C52BE2F-BF4C-F1A5-1F8A-6C7BE70536DB}"/>
                  </a:ext>
                </a:extLst>
              </p:cNvPr>
              <p:cNvSpPr>
                <a:spLocks/>
              </p:cNvSpPr>
              <p:nvPr/>
            </p:nvSpPr>
            <p:spPr bwMode="auto">
              <a:xfrm>
                <a:off x="4416" y="528"/>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45" name="Freeform 481">
                <a:extLst>
                  <a:ext uri="{FF2B5EF4-FFF2-40B4-BE49-F238E27FC236}">
                    <a16:creationId xmlns:a16="http://schemas.microsoft.com/office/drawing/2014/main" id="{9D618EC5-AB0D-DADE-F6EE-7474DDA6440F}"/>
                  </a:ext>
                </a:extLst>
              </p:cNvPr>
              <p:cNvSpPr>
                <a:spLocks/>
              </p:cNvSpPr>
              <p:nvPr/>
            </p:nvSpPr>
            <p:spPr bwMode="auto">
              <a:xfrm>
                <a:off x="4382" y="562"/>
                <a:ext cx="23"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46" name="Freeform 482">
                <a:extLst>
                  <a:ext uri="{FF2B5EF4-FFF2-40B4-BE49-F238E27FC236}">
                    <a16:creationId xmlns:a16="http://schemas.microsoft.com/office/drawing/2014/main" id="{04FA021B-9757-E429-5FAF-A793E72CA87B}"/>
                  </a:ext>
                </a:extLst>
              </p:cNvPr>
              <p:cNvSpPr>
                <a:spLocks/>
              </p:cNvSpPr>
              <p:nvPr/>
            </p:nvSpPr>
            <p:spPr bwMode="auto">
              <a:xfrm>
                <a:off x="4348" y="596"/>
                <a:ext cx="23" cy="2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47" name="Freeform 483">
                <a:extLst>
                  <a:ext uri="{FF2B5EF4-FFF2-40B4-BE49-F238E27FC236}">
                    <a16:creationId xmlns:a16="http://schemas.microsoft.com/office/drawing/2014/main" id="{2D7E38EE-53A1-5E91-7950-DF5F669E96D8}"/>
                  </a:ext>
                </a:extLst>
              </p:cNvPr>
              <p:cNvSpPr>
                <a:spLocks/>
              </p:cNvSpPr>
              <p:nvPr/>
            </p:nvSpPr>
            <p:spPr bwMode="auto">
              <a:xfrm>
                <a:off x="4314" y="630"/>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48" name="Freeform 484">
                <a:extLst>
                  <a:ext uri="{FF2B5EF4-FFF2-40B4-BE49-F238E27FC236}">
                    <a16:creationId xmlns:a16="http://schemas.microsoft.com/office/drawing/2014/main" id="{9B8055F0-BED6-8A2A-1ECF-12ABCF2B8355}"/>
                  </a:ext>
                </a:extLst>
              </p:cNvPr>
              <p:cNvSpPr>
                <a:spLocks/>
              </p:cNvSpPr>
              <p:nvPr/>
            </p:nvSpPr>
            <p:spPr bwMode="auto">
              <a:xfrm>
                <a:off x="4280" y="664"/>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49" name="Freeform 485">
                <a:extLst>
                  <a:ext uri="{FF2B5EF4-FFF2-40B4-BE49-F238E27FC236}">
                    <a16:creationId xmlns:a16="http://schemas.microsoft.com/office/drawing/2014/main" id="{F1CEB121-9F26-0867-FC2F-2B012A385D70}"/>
                  </a:ext>
                </a:extLst>
              </p:cNvPr>
              <p:cNvSpPr>
                <a:spLocks/>
              </p:cNvSpPr>
              <p:nvPr/>
            </p:nvSpPr>
            <p:spPr bwMode="auto">
              <a:xfrm>
                <a:off x="4246" y="698"/>
                <a:ext cx="23" cy="22"/>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50" name="Oval 486">
                <a:extLst>
                  <a:ext uri="{FF2B5EF4-FFF2-40B4-BE49-F238E27FC236}">
                    <a16:creationId xmlns:a16="http://schemas.microsoft.com/office/drawing/2014/main" id="{3CC8F9FA-9773-4FFA-7242-56512B66E512}"/>
                  </a:ext>
                </a:extLst>
              </p:cNvPr>
              <p:cNvSpPr>
                <a:spLocks noChangeArrowheads="1"/>
              </p:cNvSpPr>
              <p:nvPr/>
            </p:nvSpPr>
            <p:spPr bwMode="auto">
              <a:xfrm>
                <a:off x="4214" y="732"/>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51" name="Freeform 487">
                <a:extLst>
                  <a:ext uri="{FF2B5EF4-FFF2-40B4-BE49-F238E27FC236}">
                    <a16:creationId xmlns:a16="http://schemas.microsoft.com/office/drawing/2014/main" id="{88443325-6600-EE45-1082-DB62650A779A}"/>
                  </a:ext>
                </a:extLst>
              </p:cNvPr>
              <p:cNvSpPr>
                <a:spLocks/>
              </p:cNvSpPr>
              <p:nvPr/>
            </p:nvSpPr>
            <p:spPr bwMode="auto">
              <a:xfrm>
                <a:off x="4179" y="765"/>
                <a:ext cx="23"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52" name="Freeform 488">
                <a:extLst>
                  <a:ext uri="{FF2B5EF4-FFF2-40B4-BE49-F238E27FC236}">
                    <a16:creationId xmlns:a16="http://schemas.microsoft.com/office/drawing/2014/main" id="{92AFB373-EF81-707F-9BD6-79F3B5146E5D}"/>
                  </a:ext>
                </a:extLst>
              </p:cNvPr>
              <p:cNvSpPr>
                <a:spLocks/>
              </p:cNvSpPr>
              <p:nvPr/>
            </p:nvSpPr>
            <p:spPr bwMode="auto">
              <a:xfrm>
                <a:off x="4145" y="799"/>
                <a:ext cx="23" cy="2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53" name="Freeform 489">
                <a:extLst>
                  <a:ext uri="{FF2B5EF4-FFF2-40B4-BE49-F238E27FC236}">
                    <a16:creationId xmlns:a16="http://schemas.microsoft.com/office/drawing/2014/main" id="{47E26D7A-E91F-CDCB-13AF-CE8CA9C504DF}"/>
                  </a:ext>
                </a:extLst>
              </p:cNvPr>
              <p:cNvSpPr>
                <a:spLocks/>
              </p:cNvSpPr>
              <p:nvPr/>
            </p:nvSpPr>
            <p:spPr bwMode="auto">
              <a:xfrm>
                <a:off x="4111" y="833"/>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54" name="Freeform 490">
                <a:extLst>
                  <a:ext uri="{FF2B5EF4-FFF2-40B4-BE49-F238E27FC236}">
                    <a16:creationId xmlns:a16="http://schemas.microsoft.com/office/drawing/2014/main" id="{A5064C9E-2EF9-1870-A5DA-0C71B8D50606}"/>
                  </a:ext>
                </a:extLst>
              </p:cNvPr>
              <p:cNvSpPr>
                <a:spLocks/>
              </p:cNvSpPr>
              <p:nvPr/>
            </p:nvSpPr>
            <p:spPr bwMode="auto">
              <a:xfrm>
                <a:off x="4077" y="867"/>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55" name="Freeform 491">
                <a:extLst>
                  <a:ext uri="{FF2B5EF4-FFF2-40B4-BE49-F238E27FC236}">
                    <a16:creationId xmlns:a16="http://schemas.microsoft.com/office/drawing/2014/main" id="{F0A2028A-AA08-C185-A331-BCE91A9317EE}"/>
                  </a:ext>
                </a:extLst>
              </p:cNvPr>
              <p:cNvSpPr>
                <a:spLocks/>
              </p:cNvSpPr>
              <p:nvPr/>
            </p:nvSpPr>
            <p:spPr bwMode="auto">
              <a:xfrm>
                <a:off x="4043" y="901"/>
                <a:ext cx="23" cy="22"/>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56" name="Oval 492">
                <a:extLst>
                  <a:ext uri="{FF2B5EF4-FFF2-40B4-BE49-F238E27FC236}">
                    <a16:creationId xmlns:a16="http://schemas.microsoft.com/office/drawing/2014/main" id="{B6C63A7F-463F-AAAD-0539-2A429747427B}"/>
                  </a:ext>
                </a:extLst>
              </p:cNvPr>
              <p:cNvSpPr>
                <a:spLocks noChangeArrowheads="1"/>
              </p:cNvSpPr>
              <p:nvPr/>
            </p:nvSpPr>
            <p:spPr bwMode="auto">
              <a:xfrm>
                <a:off x="4011" y="935"/>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57" name="Freeform 493">
                <a:extLst>
                  <a:ext uri="{FF2B5EF4-FFF2-40B4-BE49-F238E27FC236}">
                    <a16:creationId xmlns:a16="http://schemas.microsoft.com/office/drawing/2014/main" id="{31A6E68D-401E-7127-7000-D01444B48224}"/>
                  </a:ext>
                </a:extLst>
              </p:cNvPr>
              <p:cNvSpPr>
                <a:spLocks/>
              </p:cNvSpPr>
              <p:nvPr/>
            </p:nvSpPr>
            <p:spPr bwMode="auto">
              <a:xfrm>
                <a:off x="3976" y="968"/>
                <a:ext cx="23"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58" name="Freeform 494">
                <a:extLst>
                  <a:ext uri="{FF2B5EF4-FFF2-40B4-BE49-F238E27FC236}">
                    <a16:creationId xmlns:a16="http://schemas.microsoft.com/office/drawing/2014/main" id="{B8D7C4CC-AD6A-C844-715D-0346F1014828}"/>
                  </a:ext>
                </a:extLst>
              </p:cNvPr>
              <p:cNvSpPr>
                <a:spLocks/>
              </p:cNvSpPr>
              <p:nvPr/>
            </p:nvSpPr>
            <p:spPr bwMode="auto">
              <a:xfrm>
                <a:off x="3942" y="1002"/>
                <a:ext cx="23"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59" name="Freeform 495">
                <a:extLst>
                  <a:ext uri="{FF2B5EF4-FFF2-40B4-BE49-F238E27FC236}">
                    <a16:creationId xmlns:a16="http://schemas.microsoft.com/office/drawing/2014/main" id="{51C57A09-FC7B-F7F6-DDE7-ADE5097D4C25}"/>
                  </a:ext>
                </a:extLst>
              </p:cNvPr>
              <p:cNvSpPr>
                <a:spLocks/>
              </p:cNvSpPr>
              <p:nvPr/>
            </p:nvSpPr>
            <p:spPr bwMode="auto">
              <a:xfrm>
                <a:off x="3908" y="1036"/>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60" name="Freeform 496">
                <a:extLst>
                  <a:ext uri="{FF2B5EF4-FFF2-40B4-BE49-F238E27FC236}">
                    <a16:creationId xmlns:a16="http://schemas.microsoft.com/office/drawing/2014/main" id="{B2598F21-F296-3EC7-9655-26E5A8A8C0F7}"/>
                  </a:ext>
                </a:extLst>
              </p:cNvPr>
              <p:cNvSpPr>
                <a:spLocks/>
              </p:cNvSpPr>
              <p:nvPr/>
            </p:nvSpPr>
            <p:spPr bwMode="auto">
              <a:xfrm>
                <a:off x="3874" y="1070"/>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61" name="Freeform 497">
                <a:extLst>
                  <a:ext uri="{FF2B5EF4-FFF2-40B4-BE49-F238E27FC236}">
                    <a16:creationId xmlns:a16="http://schemas.microsoft.com/office/drawing/2014/main" id="{D232882D-B823-CF1B-5076-E243EB7FF9BD}"/>
                  </a:ext>
                </a:extLst>
              </p:cNvPr>
              <p:cNvSpPr>
                <a:spLocks/>
              </p:cNvSpPr>
              <p:nvPr/>
            </p:nvSpPr>
            <p:spPr bwMode="auto">
              <a:xfrm>
                <a:off x="3840" y="1104"/>
                <a:ext cx="23" cy="22"/>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62" name="Oval 498">
                <a:extLst>
                  <a:ext uri="{FF2B5EF4-FFF2-40B4-BE49-F238E27FC236}">
                    <a16:creationId xmlns:a16="http://schemas.microsoft.com/office/drawing/2014/main" id="{288CFC52-8D19-E48D-236C-567DD83B5C45}"/>
                  </a:ext>
                </a:extLst>
              </p:cNvPr>
              <p:cNvSpPr>
                <a:spLocks noChangeArrowheads="1"/>
              </p:cNvSpPr>
              <p:nvPr/>
            </p:nvSpPr>
            <p:spPr bwMode="auto">
              <a:xfrm>
                <a:off x="4457" y="434"/>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63" name="Oval 499">
                <a:extLst>
                  <a:ext uri="{FF2B5EF4-FFF2-40B4-BE49-F238E27FC236}">
                    <a16:creationId xmlns:a16="http://schemas.microsoft.com/office/drawing/2014/main" id="{60D6FBAD-57A8-6624-16B4-A614121823CF}"/>
                  </a:ext>
                </a:extLst>
              </p:cNvPr>
              <p:cNvSpPr>
                <a:spLocks noChangeArrowheads="1"/>
              </p:cNvSpPr>
              <p:nvPr/>
            </p:nvSpPr>
            <p:spPr bwMode="auto">
              <a:xfrm>
                <a:off x="4423" y="468"/>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64" name="Freeform 500">
                <a:extLst>
                  <a:ext uri="{FF2B5EF4-FFF2-40B4-BE49-F238E27FC236}">
                    <a16:creationId xmlns:a16="http://schemas.microsoft.com/office/drawing/2014/main" id="{7B5DCC8D-B273-8542-65CB-A665870800E5}"/>
                  </a:ext>
                </a:extLst>
              </p:cNvPr>
              <p:cNvSpPr>
                <a:spLocks/>
              </p:cNvSpPr>
              <p:nvPr/>
            </p:nvSpPr>
            <p:spPr bwMode="auto">
              <a:xfrm>
                <a:off x="4388" y="501"/>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65" name="Freeform 501">
                <a:extLst>
                  <a:ext uri="{FF2B5EF4-FFF2-40B4-BE49-F238E27FC236}">
                    <a16:creationId xmlns:a16="http://schemas.microsoft.com/office/drawing/2014/main" id="{C31C011A-DB97-A920-322B-DEB99B6070C9}"/>
                  </a:ext>
                </a:extLst>
              </p:cNvPr>
              <p:cNvSpPr>
                <a:spLocks/>
              </p:cNvSpPr>
              <p:nvPr/>
            </p:nvSpPr>
            <p:spPr bwMode="auto">
              <a:xfrm>
                <a:off x="4354" y="535"/>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66" name="Freeform 502">
                <a:extLst>
                  <a:ext uri="{FF2B5EF4-FFF2-40B4-BE49-F238E27FC236}">
                    <a16:creationId xmlns:a16="http://schemas.microsoft.com/office/drawing/2014/main" id="{4C2643CA-E420-39ED-5C01-A1F3C6300506}"/>
                  </a:ext>
                </a:extLst>
              </p:cNvPr>
              <p:cNvSpPr>
                <a:spLocks/>
              </p:cNvSpPr>
              <p:nvPr/>
            </p:nvSpPr>
            <p:spPr bwMode="auto">
              <a:xfrm>
                <a:off x="4320" y="568"/>
                <a:ext cx="23" cy="23"/>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67" name="Freeform 503">
                <a:extLst>
                  <a:ext uri="{FF2B5EF4-FFF2-40B4-BE49-F238E27FC236}">
                    <a16:creationId xmlns:a16="http://schemas.microsoft.com/office/drawing/2014/main" id="{05FFCD08-D5DF-A82E-ED12-3BA233C4BA32}"/>
                  </a:ext>
                </a:extLst>
              </p:cNvPr>
              <p:cNvSpPr>
                <a:spLocks/>
              </p:cNvSpPr>
              <p:nvPr/>
            </p:nvSpPr>
            <p:spPr bwMode="auto">
              <a:xfrm>
                <a:off x="4287" y="602"/>
                <a:ext cx="22" cy="23"/>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68" name="Freeform 504">
                <a:extLst>
                  <a:ext uri="{FF2B5EF4-FFF2-40B4-BE49-F238E27FC236}">
                    <a16:creationId xmlns:a16="http://schemas.microsoft.com/office/drawing/2014/main" id="{34F0D367-1CAA-5FC0-4572-B694AB01C489}"/>
                  </a:ext>
                </a:extLst>
              </p:cNvPr>
              <p:cNvSpPr>
                <a:spLocks/>
              </p:cNvSpPr>
              <p:nvPr/>
            </p:nvSpPr>
            <p:spPr bwMode="auto">
              <a:xfrm>
                <a:off x="4253" y="636"/>
                <a:ext cx="23" cy="23"/>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69" name="Freeform 505">
                <a:extLst>
                  <a:ext uri="{FF2B5EF4-FFF2-40B4-BE49-F238E27FC236}">
                    <a16:creationId xmlns:a16="http://schemas.microsoft.com/office/drawing/2014/main" id="{F64B9E5B-7239-B267-052E-0623A50E0697}"/>
                  </a:ext>
                </a:extLst>
              </p:cNvPr>
              <p:cNvSpPr>
                <a:spLocks/>
              </p:cNvSpPr>
              <p:nvPr/>
            </p:nvSpPr>
            <p:spPr bwMode="auto">
              <a:xfrm>
                <a:off x="4219" y="670"/>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70" name="Freeform 506">
                <a:extLst>
                  <a:ext uri="{FF2B5EF4-FFF2-40B4-BE49-F238E27FC236}">
                    <a16:creationId xmlns:a16="http://schemas.microsoft.com/office/drawing/2014/main" id="{76A047E8-8FA9-B630-D442-90AB9D9C0939}"/>
                  </a:ext>
                </a:extLst>
              </p:cNvPr>
              <p:cNvSpPr>
                <a:spLocks/>
              </p:cNvSpPr>
              <p:nvPr/>
            </p:nvSpPr>
            <p:spPr bwMode="auto">
              <a:xfrm>
                <a:off x="4185" y="704"/>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71" name="Freeform 507">
                <a:extLst>
                  <a:ext uri="{FF2B5EF4-FFF2-40B4-BE49-F238E27FC236}">
                    <a16:creationId xmlns:a16="http://schemas.microsoft.com/office/drawing/2014/main" id="{819C7AF5-E49F-F4C6-3346-EFE5861F0F55}"/>
                  </a:ext>
                </a:extLst>
              </p:cNvPr>
              <p:cNvSpPr>
                <a:spLocks/>
              </p:cNvSpPr>
              <p:nvPr/>
            </p:nvSpPr>
            <p:spPr bwMode="auto">
              <a:xfrm>
                <a:off x="4151" y="738"/>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72" name="Freeform 508">
                <a:extLst>
                  <a:ext uri="{FF2B5EF4-FFF2-40B4-BE49-F238E27FC236}">
                    <a16:creationId xmlns:a16="http://schemas.microsoft.com/office/drawing/2014/main" id="{7872441C-A34D-322D-DF3A-FB2E2467E153}"/>
                  </a:ext>
                </a:extLst>
              </p:cNvPr>
              <p:cNvSpPr>
                <a:spLocks/>
              </p:cNvSpPr>
              <p:nvPr/>
            </p:nvSpPr>
            <p:spPr bwMode="auto">
              <a:xfrm>
                <a:off x="4117" y="771"/>
                <a:ext cx="23" cy="23"/>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73" name="Freeform 509">
                <a:extLst>
                  <a:ext uri="{FF2B5EF4-FFF2-40B4-BE49-F238E27FC236}">
                    <a16:creationId xmlns:a16="http://schemas.microsoft.com/office/drawing/2014/main" id="{48DD0077-6FBE-94CD-0B26-A3A8682469F1}"/>
                  </a:ext>
                </a:extLst>
              </p:cNvPr>
              <p:cNvSpPr>
                <a:spLocks/>
              </p:cNvSpPr>
              <p:nvPr/>
            </p:nvSpPr>
            <p:spPr bwMode="auto">
              <a:xfrm>
                <a:off x="4084" y="805"/>
                <a:ext cx="22" cy="23"/>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74" name="Freeform 510">
                <a:extLst>
                  <a:ext uri="{FF2B5EF4-FFF2-40B4-BE49-F238E27FC236}">
                    <a16:creationId xmlns:a16="http://schemas.microsoft.com/office/drawing/2014/main" id="{EA2C5AA7-064D-F606-0763-69041FFB412D}"/>
                  </a:ext>
                </a:extLst>
              </p:cNvPr>
              <p:cNvSpPr>
                <a:spLocks/>
              </p:cNvSpPr>
              <p:nvPr/>
            </p:nvSpPr>
            <p:spPr bwMode="auto">
              <a:xfrm>
                <a:off x="4050" y="839"/>
                <a:ext cx="22" cy="23"/>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75" name="Freeform 511">
                <a:extLst>
                  <a:ext uri="{FF2B5EF4-FFF2-40B4-BE49-F238E27FC236}">
                    <a16:creationId xmlns:a16="http://schemas.microsoft.com/office/drawing/2014/main" id="{DA8FE32B-5EF9-C7C1-97EE-8E50EF9BFC0E}"/>
                  </a:ext>
                </a:extLst>
              </p:cNvPr>
              <p:cNvSpPr>
                <a:spLocks/>
              </p:cNvSpPr>
              <p:nvPr/>
            </p:nvSpPr>
            <p:spPr bwMode="auto">
              <a:xfrm>
                <a:off x="4016" y="873"/>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76" name="Freeform 512">
                <a:extLst>
                  <a:ext uri="{FF2B5EF4-FFF2-40B4-BE49-F238E27FC236}">
                    <a16:creationId xmlns:a16="http://schemas.microsoft.com/office/drawing/2014/main" id="{CEBFCB09-1CC6-DF4E-9960-071736E869B0}"/>
                  </a:ext>
                </a:extLst>
              </p:cNvPr>
              <p:cNvSpPr>
                <a:spLocks/>
              </p:cNvSpPr>
              <p:nvPr/>
            </p:nvSpPr>
            <p:spPr bwMode="auto">
              <a:xfrm>
                <a:off x="3982" y="907"/>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77" name="Freeform 513">
                <a:extLst>
                  <a:ext uri="{FF2B5EF4-FFF2-40B4-BE49-F238E27FC236}">
                    <a16:creationId xmlns:a16="http://schemas.microsoft.com/office/drawing/2014/main" id="{B073D31B-15B5-A22C-5443-463344EA23D9}"/>
                  </a:ext>
                </a:extLst>
              </p:cNvPr>
              <p:cNvSpPr>
                <a:spLocks/>
              </p:cNvSpPr>
              <p:nvPr/>
            </p:nvSpPr>
            <p:spPr bwMode="auto">
              <a:xfrm>
                <a:off x="3948" y="941"/>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78" name="Oval 514">
                <a:extLst>
                  <a:ext uri="{FF2B5EF4-FFF2-40B4-BE49-F238E27FC236}">
                    <a16:creationId xmlns:a16="http://schemas.microsoft.com/office/drawing/2014/main" id="{0738677F-F119-69A8-EEBB-77B9BED4FA29}"/>
                  </a:ext>
                </a:extLst>
              </p:cNvPr>
              <p:cNvSpPr>
                <a:spLocks noChangeArrowheads="1"/>
              </p:cNvSpPr>
              <p:nvPr/>
            </p:nvSpPr>
            <p:spPr bwMode="auto">
              <a:xfrm>
                <a:off x="3915" y="976"/>
                <a:ext cx="21" cy="2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79" name="Oval 515">
                <a:extLst>
                  <a:ext uri="{FF2B5EF4-FFF2-40B4-BE49-F238E27FC236}">
                    <a16:creationId xmlns:a16="http://schemas.microsoft.com/office/drawing/2014/main" id="{FD053674-505E-E91A-1689-C83DFD93929A}"/>
                  </a:ext>
                </a:extLst>
              </p:cNvPr>
              <p:cNvSpPr>
                <a:spLocks noChangeArrowheads="1"/>
              </p:cNvSpPr>
              <p:nvPr/>
            </p:nvSpPr>
            <p:spPr bwMode="auto">
              <a:xfrm>
                <a:off x="3882" y="1009"/>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80" name="Freeform 516">
                <a:extLst>
                  <a:ext uri="{FF2B5EF4-FFF2-40B4-BE49-F238E27FC236}">
                    <a16:creationId xmlns:a16="http://schemas.microsoft.com/office/drawing/2014/main" id="{E47A15D1-9838-D6AE-E3C2-5D7EE2F9E21F}"/>
                  </a:ext>
                </a:extLst>
              </p:cNvPr>
              <p:cNvSpPr>
                <a:spLocks/>
              </p:cNvSpPr>
              <p:nvPr/>
            </p:nvSpPr>
            <p:spPr bwMode="auto">
              <a:xfrm>
                <a:off x="3847" y="1042"/>
                <a:ext cx="22" cy="23"/>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81" name="Freeform 517">
                <a:extLst>
                  <a:ext uri="{FF2B5EF4-FFF2-40B4-BE49-F238E27FC236}">
                    <a16:creationId xmlns:a16="http://schemas.microsoft.com/office/drawing/2014/main" id="{43F11FA3-7B7D-19C2-7987-3E6E4F0DC542}"/>
                  </a:ext>
                </a:extLst>
              </p:cNvPr>
              <p:cNvSpPr>
                <a:spLocks/>
              </p:cNvSpPr>
              <p:nvPr/>
            </p:nvSpPr>
            <p:spPr bwMode="auto">
              <a:xfrm>
                <a:off x="3813" y="1076"/>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82" name="Oval 518">
                <a:extLst>
                  <a:ext uri="{FF2B5EF4-FFF2-40B4-BE49-F238E27FC236}">
                    <a16:creationId xmlns:a16="http://schemas.microsoft.com/office/drawing/2014/main" id="{38021CD1-77D3-1992-CA05-ADF8F6D6F570}"/>
                  </a:ext>
                </a:extLst>
              </p:cNvPr>
              <p:cNvSpPr>
                <a:spLocks noChangeArrowheads="1"/>
              </p:cNvSpPr>
              <p:nvPr/>
            </p:nvSpPr>
            <p:spPr bwMode="auto">
              <a:xfrm>
                <a:off x="4429" y="406"/>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83" name="Freeform 519">
                <a:extLst>
                  <a:ext uri="{FF2B5EF4-FFF2-40B4-BE49-F238E27FC236}">
                    <a16:creationId xmlns:a16="http://schemas.microsoft.com/office/drawing/2014/main" id="{FEDFCDC5-15E3-6AAE-DAE3-4C60D76BF7F8}"/>
                  </a:ext>
                </a:extLst>
              </p:cNvPr>
              <p:cNvSpPr>
                <a:spLocks/>
              </p:cNvSpPr>
              <p:nvPr/>
            </p:nvSpPr>
            <p:spPr bwMode="auto">
              <a:xfrm>
                <a:off x="4394" y="439"/>
                <a:ext cx="23" cy="2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84" name="Freeform 520">
                <a:extLst>
                  <a:ext uri="{FF2B5EF4-FFF2-40B4-BE49-F238E27FC236}">
                    <a16:creationId xmlns:a16="http://schemas.microsoft.com/office/drawing/2014/main" id="{A0B41B80-14AD-50F3-710E-3C0BE61399AF}"/>
                  </a:ext>
                </a:extLst>
              </p:cNvPr>
              <p:cNvSpPr>
                <a:spLocks/>
              </p:cNvSpPr>
              <p:nvPr/>
            </p:nvSpPr>
            <p:spPr bwMode="auto">
              <a:xfrm>
                <a:off x="4360" y="473"/>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85" name="Freeform 521">
                <a:extLst>
                  <a:ext uri="{FF2B5EF4-FFF2-40B4-BE49-F238E27FC236}">
                    <a16:creationId xmlns:a16="http://schemas.microsoft.com/office/drawing/2014/main" id="{26AE6574-A5DC-1C12-D8F2-0BFBBAA6297E}"/>
                  </a:ext>
                </a:extLst>
              </p:cNvPr>
              <p:cNvSpPr>
                <a:spLocks/>
              </p:cNvSpPr>
              <p:nvPr/>
            </p:nvSpPr>
            <p:spPr bwMode="auto">
              <a:xfrm>
                <a:off x="4327" y="507"/>
                <a:ext cx="22"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86" name="Freeform 522">
                <a:extLst>
                  <a:ext uri="{FF2B5EF4-FFF2-40B4-BE49-F238E27FC236}">
                    <a16:creationId xmlns:a16="http://schemas.microsoft.com/office/drawing/2014/main" id="{83A34150-7483-1C55-8B4A-69FDFA2C4A86}"/>
                  </a:ext>
                </a:extLst>
              </p:cNvPr>
              <p:cNvSpPr>
                <a:spLocks/>
              </p:cNvSpPr>
              <p:nvPr/>
            </p:nvSpPr>
            <p:spPr bwMode="auto">
              <a:xfrm>
                <a:off x="4293" y="541"/>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87" name="Freeform 523">
                <a:extLst>
                  <a:ext uri="{FF2B5EF4-FFF2-40B4-BE49-F238E27FC236}">
                    <a16:creationId xmlns:a16="http://schemas.microsoft.com/office/drawing/2014/main" id="{AAF56F5C-9911-869A-37AC-C063A10A160A}"/>
                  </a:ext>
                </a:extLst>
              </p:cNvPr>
              <p:cNvSpPr>
                <a:spLocks/>
              </p:cNvSpPr>
              <p:nvPr/>
            </p:nvSpPr>
            <p:spPr bwMode="auto">
              <a:xfrm>
                <a:off x="4259" y="575"/>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88" name="Freeform 524">
                <a:extLst>
                  <a:ext uri="{FF2B5EF4-FFF2-40B4-BE49-F238E27FC236}">
                    <a16:creationId xmlns:a16="http://schemas.microsoft.com/office/drawing/2014/main" id="{C7E53AED-6D73-6439-7AE7-8F7446F125E7}"/>
                  </a:ext>
                </a:extLst>
              </p:cNvPr>
              <p:cNvSpPr>
                <a:spLocks/>
              </p:cNvSpPr>
              <p:nvPr/>
            </p:nvSpPr>
            <p:spPr bwMode="auto">
              <a:xfrm>
                <a:off x="4225" y="609"/>
                <a:ext cx="23" cy="22"/>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89" name="Freeform 525">
                <a:extLst>
                  <a:ext uri="{FF2B5EF4-FFF2-40B4-BE49-F238E27FC236}">
                    <a16:creationId xmlns:a16="http://schemas.microsoft.com/office/drawing/2014/main" id="{F1894FFA-4653-B650-D54B-DBA6C378C119}"/>
                  </a:ext>
                </a:extLst>
              </p:cNvPr>
              <p:cNvSpPr>
                <a:spLocks/>
              </p:cNvSpPr>
              <p:nvPr/>
            </p:nvSpPr>
            <p:spPr bwMode="auto">
              <a:xfrm>
                <a:off x="4191" y="642"/>
                <a:ext cx="23" cy="2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90" name="Freeform 526">
                <a:extLst>
                  <a:ext uri="{FF2B5EF4-FFF2-40B4-BE49-F238E27FC236}">
                    <a16:creationId xmlns:a16="http://schemas.microsoft.com/office/drawing/2014/main" id="{DB547B0A-D46F-F3AB-EE23-63667498B066}"/>
                  </a:ext>
                </a:extLst>
              </p:cNvPr>
              <p:cNvSpPr>
                <a:spLocks/>
              </p:cNvSpPr>
              <p:nvPr/>
            </p:nvSpPr>
            <p:spPr bwMode="auto">
              <a:xfrm>
                <a:off x="4157" y="676"/>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91" name="Freeform 527">
                <a:extLst>
                  <a:ext uri="{FF2B5EF4-FFF2-40B4-BE49-F238E27FC236}">
                    <a16:creationId xmlns:a16="http://schemas.microsoft.com/office/drawing/2014/main" id="{9D8DD85D-9FAF-6B52-2FAA-58FD39F0C181}"/>
                  </a:ext>
                </a:extLst>
              </p:cNvPr>
              <p:cNvSpPr>
                <a:spLocks/>
              </p:cNvSpPr>
              <p:nvPr/>
            </p:nvSpPr>
            <p:spPr bwMode="auto">
              <a:xfrm>
                <a:off x="4124" y="710"/>
                <a:ext cx="22"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92" name="Freeform 528">
                <a:extLst>
                  <a:ext uri="{FF2B5EF4-FFF2-40B4-BE49-F238E27FC236}">
                    <a16:creationId xmlns:a16="http://schemas.microsoft.com/office/drawing/2014/main" id="{AAE9B377-FD6E-B158-D1D4-D6DDF6822D51}"/>
                  </a:ext>
                </a:extLst>
              </p:cNvPr>
              <p:cNvSpPr>
                <a:spLocks/>
              </p:cNvSpPr>
              <p:nvPr/>
            </p:nvSpPr>
            <p:spPr bwMode="auto">
              <a:xfrm>
                <a:off x="4090" y="744"/>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93" name="Freeform 529">
                <a:extLst>
                  <a:ext uri="{FF2B5EF4-FFF2-40B4-BE49-F238E27FC236}">
                    <a16:creationId xmlns:a16="http://schemas.microsoft.com/office/drawing/2014/main" id="{C24FC71F-33BF-1152-D61D-F371366611B6}"/>
                  </a:ext>
                </a:extLst>
              </p:cNvPr>
              <p:cNvSpPr>
                <a:spLocks/>
              </p:cNvSpPr>
              <p:nvPr/>
            </p:nvSpPr>
            <p:spPr bwMode="auto">
              <a:xfrm>
                <a:off x="4056" y="778"/>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94" name="Freeform 530">
                <a:extLst>
                  <a:ext uri="{FF2B5EF4-FFF2-40B4-BE49-F238E27FC236}">
                    <a16:creationId xmlns:a16="http://schemas.microsoft.com/office/drawing/2014/main" id="{4CEF8C7A-A054-1696-1018-A94D99343717}"/>
                  </a:ext>
                </a:extLst>
              </p:cNvPr>
              <p:cNvSpPr>
                <a:spLocks/>
              </p:cNvSpPr>
              <p:nvPr/>
            </p:nvSpPr>
            <p:spPr bwMode="auto">
              <a:xfrm>
                <a:off x="4022" y="812"/>
                <a:ext cx="23" cy="22"/>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95" name="Freeform 531">
                <a:extLst>
                  <a:ext uri="{FF2B5EF4-FFF2-40B4-BE49-F238E27FC236}">
                    <a16:creationId xmlns:a16="http://schemas.microsoft.com/office/drawing/2014/main" id="{E6B5DCC1-557E-E3AA-ADA1-C03CB479FDCF}"/>
                  </a:ext>
                </a:extLst>
              </p:cNvPr>
              <p:cNvSpPr>
                <a:spLocks/>
              </p:cNvSpPr>
              <p:nvPr/>
            </p:nvSpPr>
            <p:spPr bwMode="auto">
              <a:xfrm>
                <a:off x="3988" y="845"/>
                <a:ext cx="23" cy="2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96" name="Freeform 532">
                <a:extLst>
                  <a:ext uri="{FF2B5EF4-FFF2-40B4-BE49-F238E27FC236}">
                    <a16:creationId xmlns:a16="http://schemas.microsoft.com/office/drawing/2014/main" id="{A8464A49-6B1F-A397-966D-A9525004B5A7}"/>
                  </a:ext>
                </a:extLst>
              </p:cNvPr>
              <p:cNvSpPr>
                <a:spLocks/>
              </p:cNvSpPr>
              <p:nvPr/>
            </p:nvSpPr>
            <p:spPr bwMode="auto">
              <a:xfrm>
                <a:off x="3954" y="879"/>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97" name="Freeform 533">
                <a:extLst>
                  <a:ext uri="{FF2B5EF4-FFF2-40B4-BE49-F238E27FC236}">
                    <a16:creationId xmlns:a16="http://schemas.microsoft.com/office/drawing/2014/main" id="{8897C13A-977B-6D13-E6D2-2ABF2C4B2B30}"/>
                  </a:ext>
                </a:extLst>
              </p:cNvPr>
              <p:cNvSpPr>
                <a:spLocks/>
              </p:cNvSpPr>
              <p:nvPr/>
            </p:nvSpPr>
            <p:spPr bwMode="auto">
              <a:xfrm>
                <a:off x="3921" y="913"/>
                <a:ext cx="22"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98" name="Oval 534">
                <a:extLst>
                  <a:ext uri="{FF2B5EF4-FFF2-40B4-BE49-F238E27FC236}">
                    <a16:creationId xmlns:a16="http://schemas.microsoft.com/office/drawing/2014/main" id="{31E352A2-9E29-1675-A286-C55C9602898C}"/>
                  </a:ext>
                </a:extLst>
              </p:cNvPr>
              <p:cNvSpPr>
                <a:spLocks noChangeArrowheads="1"/>
              </p:cNvSpPr>
              <p:nvPr/>
            </p:nvSpPr>
            <p:spPr bwMode="auto">
              <a:xfrm>
                <a:off x="3888" y="948"/>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99" name="Oval 535">
                <a:extLst>
                  <a:ext uri="{FF2B5EF4-FFF2-40B4-BE49-F238E27FC236}">
                    <a16:creationId xmlns:a16="http://schemas.microsoft.com/office/drawing/2014/main" id="{52BAAFD3-6242-8AD5-20E7-8531691C2435}"/>
                  </a:ext>
                </a:extLst>
              </p:cNvPr>
              <p:cNvSpPr>
                <a:spLocks noChangeArrowheads="1"/>
              </p:cNvSpPr>
              <p:nvPr/>
            </p:nvSpPr>
            <p:spPr bwMode="auto">
              <a:xfrm>
                <a:off x="3854" y="982"/>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00" name="Freeform 536">
                <a:extLst>
                  <a:ext uri="{FF2B5EF4-FFF2-40B4-BE49-F238E27FC236}">
                    <a16:creationId xmlns:a16="http://schemas.microsoft.com/office/drawing/2014/main" id="{5ABB5C2B-945D-B955-249B-B0CC4705C1E7}"/>
                  </a:ext>
                </a:extLst>
              </p:cNvPr>
              <p:cNvSpPr>
                <a:spLocks/>
              </p:cNvSpPr>
              <p:nvPr/>
            </p:nvSpPr>
            <p:spPr bwMode="auto">
              <a:xfrm>
                <a:off x="3819" y="1015"/>
                <a:ext cx="23" cy="22"/>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01" name="Freeform 537">
                <a:extLst>
                  <a:ext uri="{FF2B5EF4-FFF2-40B4-BE49-F238E27FC236}">
                    <a16:creationId xmlns:a16="http://schemas.microsoft.com/office/drawing/2014/main" id="{3FAED1E2-DBFC-F9C7-2E4D-09F069BFB522}"/>
                  </a:ext>
                </a:extLst>
              </p:cNvPr>
              <p:cNvSpPr>
                <a:spLocks/>
              </p:cNvSpPr>
              <p:nvPr/>
            </p:nvSpPr>
            <p:spPr bwMode="auto">
              <a:xfrm>
                <a:off x="3785" y="1048"/>
                <a:ext cx="23"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02" name="Freeform 538">
                <a:extLst>
                  <a:ext uri="{FF2B5EF4-FFF2-40B4-BE49-F238E27FC236}">
                    <a16:creationId xmlns:a16="http://schemas.microsoft.com/office/drawing/2014/main" id="{14B7B77B-049B-E00F-74A7-6EB85F85EBF6}"/>
                  </a:ext>
                </a:extLst>
              </p:cNvPr>
              <p:cNvSpPr>
                <a:spLocks/>
              </p:cNvSpPr>
              <p:nvPr/>
            </p:nvSpPr>
            <p:spPr bwMode="auto">
              <a:xfrm>
                <a:off x="4401" y="378"/>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03" name="Freeform 539">
                <a:extLst>
                  <a:ext uri="{FF2B5EF4-FFF2-40B4-BE49-F238E27FC236}">
                    <a16:creationId xmlns:a16="http://schemas.microsoft.com/office/drawing/2014/main" id="{BCCA7BB0-8964-E406-D620-D5C43B27C898}"/>
                  </a:ext>
                </a:extLst>
              </p:cNvPr>
              <p:cNvSpPr>
                <a:spLocks/>
              </p:cNvSpPr>
              <p:nvPr/>
            </p:nvSpPr>
            <p:spPr bwMode="auto">
              <a:xfrm>
                <a:off x="4367" y="412"/>
                <a:ext cx="23" cy="23"/>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04" name="Oval 540">
                <a:extLst>
                  <a:ext uri="{FF2B5EF4-FFF2-40B4-BE49-F238E27FC236}">
                    <a16:creationId xmlns:a16="http://schemas.microsoft.com/office/drawing/2014/main" id="{1F6D3CC0-86CC-A2D9-7F0D-9A0ED272E9A3}"/>
                  </a:ext>
                </a:extLst>
              </p:cNvPr>
              <p:cNvSpPr>
                <a:spLocks noChangeArrowheads="1"/>
              </p:cNvSpPr>
              <p:nvPr/>
            </p:nvSpPr>
            <p:spPr bwMode="auto">
              <a:xfrm>
                <a:off x="4334" y="447"/>
                <a:ext cx="21" cy="20"/>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05" name="Oval 541">
                <a:extLst>
                  <a:ext uri="{FF2B5EF4-FFF2-40B4-BE49-F238E27FC236}">
                    <a16:creationId xmlns:a16="http://schemas.microsoft.com/office/drawing/2014/main" id="{23D4DC3C-C805-AE70-58CD-C58DB5D15EC1}"/>
                  </a:ext>
                </a:extLst>
              </p:cNvPr>
              <p:cNvSpPr>
                <a:spLocks noChangeArrowheads="1"/>
              </p:cNvSpPr>
              <p:nvPr/>
            </p:nvSpPr>
            <p:spPr bwMode="auto">
              <a:xfrm>
                <a:off x="4300" y="480"/>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06" name="Freeform 542">
                <a:extLst>
                  <a:ext uri="{FF2B5EF4-FFF2-40B4-BE49-F238E27FC236}">
                    <a16:creationId xmlns:a16="http://schemas.microsoft.com/office/drawing/2014/main" id="{2E50BF03-CEEF-9A62-DA95-B7CEB94DE2F3}"/>
                  </a:ext>
                </a:extLst>
              </p:cNvPr>
              <p:cNvSpPr>
                <a:spLocks/>
              </p:cNvSpPr>
              <p:nvPr/>
            </p:nvSpPr>
            <p:spPr bwMode="auto">
              <a:xfrm>
                <a:off x="4265" y="513"/>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07" name="Freeform 543">
                <a:extLst>
                  <a:ext uri="{FF2B5EF4-FFF2-40B4-BE49-F238E27FC236}">
                    <a16:creationId xmlns:a16="http://schemas.microsoft.com/office/drawing/2014/main" id="{9025E312-3D7E-CD07-9F02-2CF5862D79B1}"/>
                  </a:ext>
                </a:extLst>
              </p:cNvPr>
              <p:cNvSpPr>
                <a:spLocks/>
              </p:cNvSpPr>
              <p:nvPr/>
            </p:nvSpPr>
            <p:spPr bwMode="auto">
              <a:xfrm>
                <a:off x="4231" y="547"/>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08" name="Freeform 544">
                <a:extLst>
                  <a:ext uri="{FF2B5EF4-FFF2-40B4-BE49-F238E27FC236}">
                    <a16:creationId xmlns:a16="http://schemas.microsoft.com/office/drawing/2014/main" id="{CDC89669-63B4-D17E-8381-0F958F8F338E}"/>
                  </a:ext>
                </a:extLst>
              </p:cNvPr>
              <p:cNvSpPr>
                <a:spLocks/>
              </p:cNvSpPr>
              <p:nvPr/>
            </p:nvSpPr>
            <p:spPr bwMode="auto">
              <a:xfrm>
                <a:off x="4198" y="581"/>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09" name="Freeform 545">
                <a:extLst>
                  <a:ext uri="{FF2B5EF4-FFF2-40B4-BE49-F238E27FC236}">
                    <a16:creationId xmlns:a16="http://schemas.microsoft.com/office/drawing/2014/main" id="{E354FB4E-D84E-C059-DC0E-44D49AE95286}"/>
                  </a:ext>
                </a:extLst>
              </p:cNvPr>
              <p:cNvSpPr>
                <a:spLocks/>
              </p:cNvSpPr>
              <p:nvPr/>
            </p:nvSpPr>
            <p:spPr bwMode="auto">
              <a:xfrm>
                <a:off x="4164" y="615"/>
                <a:ext cx="22"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10" name="Freeform 546">
                <a:extLst>
                  <a:ext uri="{FF2B5EF4-FFF2-40B4-BE49-F238E27FC236}">
                    <a16:creationId xmlns:a16="http://schemas.microsoft.com/office/drawing/2014/main" id="{C566A46C-E9F7-FFF6-3E67-1B98D65D313D}"/>
                  </a:ext>
                </a:extLst>
              </p:cNvPr>
              <p:cNvSpPr>
                <a:spLocks/>
              </p:cNvSpPr>
              <p:nvPr/>
            </p:nvSpPr>
            <p:spPr bwMode="auto">
              <a:xfrm>
                <a:off x="4130" y="649"/>
                <a:ext cx="23" cy="22"/>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11" name="Oval 547">
                <a:extLst>
                  <a:ext uri="{FF2B5EF4-FFF2-40B4-BE49-F238E27FC236}">
                    <a16:creationId xmlns:a16="http://schemas.microsoft.com/office/drawing/2014/main" id="{B602A72D-661E-C0F5-0C21-EA415DB10B39}"/>
                  </a:ext>
                </a:extLst>
              </p:cNvPr>
              <p:cNvSpPr>
                <a:spLocks noChangeArrowheads="1"/>
              </p:cNvSpPr>
              <p:nvPr/>
            </p:nvSpPr>
            <p:spPr bwMode="auto">
              <a:xfrm>
                <a:off x="4097" y="683"/>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12" name="Freeform 548">
                <a:extLst>
                  <a:ext uri="{FF2B5EF4-FFF2-40B4-BE49-F238E27FC236}">
                    <a16:creationId xmlns:a16="http://schemas.microsoft.com/office/drawing/2014/main" id="{204E3AC2-461E-0CC6-CC0B-C81C3DBA55F2}"/>
                  </a:ext>
                </a:extLst>
              </p:cNvPr>
              <p:cNvSpPr>
                <a:spLocks/>
              </p:cNvSpPr>
              <p:nvPr/>
            </p:nvSpPr>
            <p:spPr bwMode="auto">
              <a:xfrm>
                <a:off x="4062" y="716"/>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13" name="Freeform 549">
                <a:extLst>
                  <a:ext uri="{FF2B5EF4-FFF2-40B4-BE49-F238E27FC236}">
                    <a16:creationId xmlns:a16="http://schemas.microsoft.com/office/drawing/2014/main" id="{D0ACF0CA-0F41-05CD-BCCB-268166ABD97A}"/>
                  </a:ext>
                </a:extLst>
              </p:cNvPr>
              <p:cNvSpPr>
                <a:spLocks/>
              </p:cNvSpPr>
              <p:nvPr/>
            </p:nvSpPr>
            <p:spPr bwMode="auto">
              <a:xfrm>
                <a:off x="4028" y="750"/>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14" name="Freeform 550">
                <a:extLst>
                  <a:ext uri="{FF2B5EF4-FFF2-40B4-BE49-F238E27FC236}">
                    <a16:creationId xmlns:a16="http://schemas.microsoft.com/office/drawing/2014/main" id="{46728B35-1398-E3BC-C284-7F41821D2868}"/>
                  </a:ext>
                </a:extLst>
              </p:cNvPr>
              <p:cNvSpPr>
                <a:spLocks/>
              </p:cNvSpPr>
              <p:nvPr/>
            </p:nvSpPr>
            <p:spPr bwMode="auto">
              <a:xfrm>
                <a:off x="3994" y="784"/>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15" name="Freeform 551">
                <a:extLst>
                  <a:ext uri="{FF2B5EF4-FFF2-40B4-BE49-F238E27FC236}">
                    <a16:creationId xmlns:a16="http://schemas.microsoft.com/office/drawing/2014/main" id="{53D048C1-C3CB-D100-9556-636CE8BA4D0C}"/>
                  </a:ext>
                </a:extLst>
              </p:cNvPr>
              <p:cNvSpPr>
                <a:spLocks/>
              </p:cNvSpPr>
              <p:nvPr/>
            </p:nvSpPr>
            <p:spPr bwMode="auto">
              <a:xfrm>
                <a:off x="3961" y="818"/>
                <a:ext cx="22"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16" name="Freeform 552">
                <a:extLst>
                  <a:ext uri="{FF2B5EF4-FFF2-40B4-BE49-F238E27FC236}">
                    <a16:creationId xmlns:a16="http://schemas.microsoft.com/office/drawing/2014/main" id="{8C14626B-13D6-B7B6-76A3-DDC4DFEFB5AE}"/>
                  </a:ext>
                </a:extLst>
              </p:cNvPr>
              <p:cNvSpPr>
                <a:spLocks/>
              </p:cNvSpPr>
              <p:nvPr/>
            </p:nvSpPr>
            <p:spPr bwMode="auto">
              <a:xfrm>
                <a:off x="3927" y="852"/>
                <a:ext cx="23" cy="22"/>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17" name="Freeform 553">
                <a:extLst>
                  <a:ext uri="{FF2B5EF4-FFF2-40B4-BE49-F238E27FC236}">
                    <a16:creationId xmlns:a16="http://schemas.microsoft.com/office/drawing/2014/main" id="{1C1279AD-F990-1DF9-6C3C-5326F1AFFE9D}"/>
                  </a:ext>
                </a:extLst>
              </p:cNvPr>
              <p:cNvSpPr>
                <a:spLocks/>
              </p:cNvSpPr>
              <p:nvPr/>
            </p:nvSpPr>
            <p:spPr bwMode="auto">
              <a:xfrm>
                <a:off x="3893" y="885"/>
                <a:ext cx="23" cy="23"/>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18" name="Freeform 554">
                <a:extLst>
                  <a:ext uri="{FF2B5EF4-FFF2-40B4-BE49-F238E27FC236}">
                    <a16:creationId xmlns:a16="http://schemas.microsoft.com/office/drawing/2014/main" id="{71C91668-AB69-2B45-7112-354BDFCD4D9F}"/>
                  </a:ext>
                </a:extLst>
              </p:cNvPr>
              <p:cNvSpPr>
                <a:spLocks/>
              </p:cNvSpPr>
              <p:nvPr/>
            </p:nvSpPr>
            <p:spPr bwMode="auto">
              <a:xfrm>
                <a:off x="3859" y="919"/>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19" name="Freeform 555">
                <a:extLst>
                  <a:ext uri="{FF2B5EF4-FFF2-40B4-BE49-F238E27FC236}">
                    <a16:creationId xmlns:a16="http://schemas.microsoft.com/office/drawing/2014/main" id="{CEE14939-484C-7C0F-683D-4409139CAC91}"/>
                  </a:ext>
                </a:extLst>
              </p:cNvPr>
              <p:cNvSpPr>
                <a:spLocks/>
              </p:cNvSpPr>
              <p:nvPr/>
            </p:nvSpPr>
            <p:spPr bwMode="auto">
              <a:xfrm>
                <a:off x="3825" y="953"/>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20" name="Freeform 556">
                <a:extLst>
                  <a:ext uri="{FF2B5EF4-FFF2-40B4-BE49-F238E27FC236}">
                    <a16:creationId xmlns:a16="http://schemas.microsoft.com/office/drawing/2014/main" id="{90218EC8-7189-F864-C6AB-460ED1F91EDC}"/>
                  </a:ext>
                </a:extLst>
              </p:cNvPr>
              <p:cNvSpPr>
                <a:spLocks/>
              </p:cNvSpPr>
              <p:nvPr/>
            </p:nvSpPr>
            <p:spPr bwMode="auto">
              <a:xfrm>
                <a:off x="3791" y="987"/>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21" name="Oval 557">
                <a:extLst>
                  <a:ext uri="{FF2B5EF4-FFF2-40B4-BE49-F238E27FC236}">
                    <a16:creationId xmlns:a16="http://schemas.microsoft.com/office/drawing/2014/main" id="{DB4D7D30-EAD5-7CF5-3B11-5185CABC71EF}"/>
                  </a:ext>
                </a:extLst>
              </p:cNvPr>
              <p:cNvSpPr>
                <a:spLocks noChangeArrowheads="1"/>
              </p:cNvSpPr>
              <p:nvPr/>
            </p:nvSpPr>
            <p:spPr bwMode="auto">
              <a:xfrm>
                <a:off x="3759" y="1022"/>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22" name="Freeform 558">
                <a:extLst>
                  <a:ext uri="{FF2B5EF4-FFF2-40B4-BE49-F238E27FC236}">
                    <a16:creationId xmlns:a16="http://schemas.microsoft.com/office/drawing/2014/main" id="{6E874C34-79BE-33E6-9DB6-9F5FDD2AD870}"/>
                  </a:ext>
                </a:extLst>
              </p:cNvPr>
              <p:cNvSpPr>
                <a:spLocks/>
              </p:cNvSpPr>
              <p:nvPr/>
            </p:nvSpPr>
            <p:spPr bwMode="auto">
              <a:xfrm>
                <a:off x="4373" y="350"/>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23" name="Freeform 559">
                <a:extLst>
                  <a:ext uri="{FF2B5EF4-FFF2-40B4-BE49-F238E27FC236}">
                    <a16:creationId xmlns:a16="http://schemas.microsoft.com/office/drawing/2014/main" id="{CBBC69A8-6DE5-521A-D065-CF88F85E883A}"/>
                  </a:ext>
                </a:extLst>
              </p:cNvPr>
              <p:cNvSpPr>
                <a:spLocks/>
              </p:cNvSpPr>
              <p:nvPr/>
            </p:nvSpPr>
            <p:spPr bwMode="auto">
              <a:xfrm>
                <a:off x="4339" y="384"/>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24" name="Oval 560">
                <a:extLst>
                  <a:ext uri="{FF2B5EF4-FFF2-40B4-BE49-F238E27FC236}">
                    <a16:creationId xmlns:a16="http://schemas.microsoft.com/office/drawing/2014/main" id="{33B2E997-BE97-19E6-2F3F-D6FE79ECFA9F}"/>
                  </a:ext>
                </a:extLst>
              </p:cNvPr>
              <p:cNvSpPr>
                <a:spLocks noChangeArrowheads="1"/>
              </p:cNvSpPr>
              <p:nvPr/>
            </p:nvSpPr>
            <p:spPr bwMode="auto">
              <a:xfrm>
                <a:off x="4306" y="419"/>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25" name="Oval 561">
                <a:extLst>
                  <a:ext uri="{FF2B5EF4-FFF2-40B4-BE49-F238E27FC236}">
                    <a16:creationId xmlns:a16="http://schemas.microsoft.com/office/drawing/2014/main" id="{8C35EAA6-8F0D-FBD4-6BD7-71EEC0D8F395}"/>
                  </a:ext>
                </a:extLst>
              </p:cNvPr>
              <p:cNvSpPr>
                <a:spLocks noChangeArrowheads="1"/>
              </p:cNvSpPr>
              <p:nvPr/>
            </p:nvSpPr>
            <p:spPr bwMode="auto">
              <a:xfrm>
                <a:off x="4272" y="453"/>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26" name="Freeform 562">
                <a:extLst>
                  <a:ext uri="{FF2B5EF4-FFF2-40B4-BE49-F238E27FC236}">
                    <a16:creationId xmlns:a16="http://schemas.microsoft.com/office/drawing/2014/main" id="{1DB89B54-6F26-B9DA-90AC-57E5C485B672}"/>
                  </a:ext>
                </a:extLst>
              </p:cNvPr>
              <p:cNvSpPr>
                <a:spLocks/>
              </p:cNvSpPr>
              <p:nvPr/>
            </p:nvSpPr>
            <p:spPr bwMode="auto">
              <a:xfrm>
                <a:off x="4238" y="486"/>
                <a:ext cx="22" cy="22"/>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27" name="Freeform 563">
                <a:extLst>
                  <a:ext uri="{FF2B5EF4-FFF2-40B4-BE49-F238E27FC236}">
                    <a16:creationId xmlns:a16="http://schemas.microsoft.com/office/drawing/2014/main" id="{2EFF7962-F2C5-0CC8-C19E-1C5345DD4154}"/>
                  </a:ext>
                </a:extLst>
              </p:cNvPr>
              <p:cNvSpPr>
                <a:spLocks/>
              </p:cNvSpPr>
              <p:nvPr/>
            </p:nvSpPr>
            <p:spPr bwMode="auto">
              <a:xfrm>
                <a:off x="4204" y="519"/>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28" name="Freeform 564">
                <a:extLst>
                  <a:ext uri="{FF2B5EF4-FFF2-40B4-BE49-F238E27FC236}">
                    <a16:creationId xmlns:a16="http://schemas.microsoft.com/office/drawing/2014/main" id="{2AA8D019-09DB-BF43-60C5-CACEB46EF3A6}"/>
                  </a:ext>
                </a:extLst>
              </p:cNvPr>
              <p:cNvSpPr>
                <a:spLocks/>
              </p:cNvSpPr>
              <p:nvPr/>
            </p:nvSpPr>
            <p:spPr bwMode="auto">
              <a:xfrm>
                <a:off x="4170" y="553"/>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29" name="Freeform 565">
                <a:extLst>
                  <a:ext uri="{FF2B5EF4-FFF2-40B4-BE49-F238E27FC236}">
                    <a16:creationId xmlns:a16="http://schemas.microsoft.com/office/drawing/2014/main" id="{4C3F761C-F458-65D2-E100-79198AE78BE8}"/>
                  </a:ext>
                </a:extLst>
              </p:cNvPr>
              <p:cNvSpPr>
                <a:spLocks/>
              </p:cNvSpPr>
              <p:nvPr/>
            </p:nvSpPr>
            <p:spPr bwMode="auto">
              <a:xfrm>
                <a:off x="4136" y="587"/>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30" name="Freeform 566">
                <a:extLst>
                  <a:ext uri="{FF2B5EF4-FFF2-40B4-BE49-F238E27FC236}">
                    <a16:creationId xmlns:a16="http://schemas.microsoft.com/office/drawing/2014/main" id="{33A6A5C4-7DA4-C485-D1EE-D9579FD5C8CC}"/>
                  </a:ext>
                </a:extLst>
              </p:cNvPr>
              <p:cNvSpPr>
                <a:spLocks/>
              </p:cNvSpPr>
              <p:nvPr/>
            </p:nvSpPr>
            <p:spPr bwMode="auto">
              <a:xfrm>
                <a:off x="4102" y="621"/>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31" name="Freeform 567">
                <a:extLst>
                  <a:ext uri="{FF2B5EF4-FFF2-40B4-BE49-F238E27FC236}">
                    <a16:creationId xmlns:a16="http://schemas.microsoft.com/office/drawing/2014/main" id="{6EB6DDD6-F32A-E687-E9D8-9DAFAE4EB6ED}"/>
                  </a:ext>
                </a:extLst>
              </p:cNvPr>
              <p:cNvSpPr>
                <a:spLocks/>
              </p:cNvSpPr>
              <p:nvPr/>
            </p:nvSpPr>
            <p:spPr bwMode="auto">
              <a:xfrm>
                <a:off x="4068" y="655"/>
                <a:ext cx="23"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32" name="Freeform 568">
                <a:extLst>
                  <a:ext uri="{FF2B5EF4-FFF2-40B4-BE49-F238E27FC236}">
                    <a16:creationId xmlns:a16="http://schemas.microsoft.com/office/drawing/2014/main" id="{A6073313-9A47-4ADB-385D-445F2B140D07}"/>
                  </a:ext>
                </a:extLst>
              </p:cNvPr>
              <p:cNvSpPr>
                <a:spLocks/>
              </p:cNvSpPr>
              <p:nvPr/>
            </p:nvSpPr>
            <p:spPr bwMode="auto">
              <a:xfrm>
                <a:off x="4035" y="689"/>
                <a:ext cx="22" cy="22"/>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33" name="Freeform 569">
                <a:extLst>
                  <a:ext uri="{FF2B5EF4-FFF2-40B4-BE49-F238E27FC236}">
                    <a16:creationId xmlns:a16="http://schemas.microsoft.com/office/drawing/2014/main" id="{D8294738-990C-C40C-E835-623B143F2DE6}"/>
                  </a:ext>
                </a:extLst>
              </p:cNvPr>
              <p:cNvSpPr>
                <a:spLocks/>
              </p:cNvSpPr>
              <p:nvPr/>
            </p:nvSpPr>
            <p:spPr bwMode="auto">
              <a:xfrm>
                <a:off x="4001" y="722"/>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34" name="Freeform 570">
                <a:extLst>
                  <a:ext uri="{FF2B5EF4-FFF2-40B4-BE49-F238E27FC236}">
                    <a16:creationId xmlns:a16="http://schemas.microsoft.com/office/drawing/2014/main" id="{362CDE7E-63A5-B6AC-C55E-FD9C23FB658A}"/>
                  </a:ext>
                </a:extLst>
              </p:cNvPr>
              <p:cNvSpPr>
                <a:spLocks/>
              </p:cNvSpPr>
              <p:nvPr/>
            </p:nvSpPr>
            <p:spPr bwMode="auto">
              <a:xfrm>
                <a:off x="3967" y="756"/>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35" name="Freeform 571">
                <a:extLst>
                  <a:ext uri="{FF2B5EF4-FFF2-40B4-BE49-F238E27FC236}">
                    <a16:creationId xmlns:a16="http://schemas.microsoft.com/office/drawing/2014/main" id="{A377EFF7-9E4C-E87C-E40D-CD81162A082A}"/>
                  </a:ext>
                </a:extLst>
              </p:cNvPr>
              <p:cNvSpPr>
                <a:spLocks/>
              </p:cNvSpPr>
              <p:nvPr/>
            </p:nvSpPr>
            <p:spPr bwMode="auto">
              <a:xfrm>
                <a:off x="3933" y="790"/>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36" name="Freeform 572">
                <a:extLst>
                  <a:ext uri="{FF2B5EF4-FFF2-40B4-BE49-F238E27FC236}">
                    <a16:creationId xmlns:a16="http://schemas.microsoft.com/office/drawing/2014/main" id="{9298217C-130E-55EE-96C4-60104ED41517}"/>
                  </a:ext>
                </a:extLst>
              </p:cNvPr>
              <p:cNvSpPr>
                <a:spLocks/>
              </p:cNvSpPr>
              <p:nvPr/>
            </p:nvSpPr>
            <p:spPr bwMode="auto">
              <a:xfrm>
                <a:off x="3899" y="824"/>
                <a:ext cx="23" cy="2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89"/>
                      <a:pt x="195" y="195"/>
                    </a:cubicBezTo>
                    <a:cubicBezTo>
                      <a:pt x="389" y="0"/>
                      <a:pt x="705" y="0"/>
                      <a:pt x="900" y="195"/>
                    </a:cubicBezTo>
                    <a:cubicBezTo>
                      <a:pt x="1094" y="389"/>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37" name="Freeform 573">
                <a:extLst>
                  <a:ext uri="{FF2B5EF4-FFF2-40B4-BE49-F238E27FC236}">
                    <a16:creationId xmlns:a16="http://schemas.microsoft.com/office/drawing/2014/main" id="{1975B7B6-7B18-31C8-07A7-C2C9A2E82ECB}"/>
                  </a:ext>
                </a:extLst>
              </p:cNvPr>
              <p:cNvSpPr>
                <a:spLocks/>
              </p:cNvSpPr>
              <p:nvPr/>
            </p:nvSpPr>
            <p:spPr bwMode="auto">
              <a:xfrm>
                <a:off x="3865" y="858"/>
                <a:ext cx="23"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38" name="Freeform 574">
                <a:extLst>
                  <a:ext uri="{FF2B5EF4-FFF2-40B4-BE49-F238E27FC236}">
                    <a16:creationId xmlns:a16="http://schemas.microsoft.com/office/drawing/2014/main" id="{1F57792D-7687-C903-A82D-BB54E6AA7ABF}"/>
                  </a:ext>
                </a:extLst>
              </p:cNvPr>
              <p:cNvSpPr>
                <a:spLocks/>
              </p:cNvSpPr>
              <p:nvPr/>
            </p:nvSpPr>
            <p:spPr bwMode="auto">
              <a:xfrm>
                <a:off x="3832" y="892"/>
                <a:ext cx="22" cy="22"/>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39" name="Freeform 575">
                <a:extLst>
                  <a:ext uri="{FF2B5EF4-FFF2-40B4-BE49-F238E27FC236}">
                    <a16:creationId xmlns:a16="http://schemas.microsoft.com/office/drawing/2014/main" id="{ED736E18-2B63-F7F2-B038-3D486D4B0013}"/>
                  </a:ext>
                </a:extLst>
              </p:cNvPr>
              <p:cNvSpPr>
                <a:spLocks/>
              </p:cNvSpPr>
              <p:nvPr/>
            </p:nvSpPr>
            <p:spPr bwMode="auto">
              <a:xfrm>
                <a:off x="3798" y="926"/>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40" name="Freeform 576">
                <a:extLst>
                  <a:ext uri="{FF2B5EF4-FFF2-40B4-BE49-F238E27FC236}">
                    <a16:creationId xmlns:a16="http://schemas.microsoft.com/office/drawing/2014/main" id="{B99204DF-9103-CBA1-D0A4-9765D57F1C80}"/>
                  </a:ext>
                </a:extLst>
              </p:cNvPr>
              <p:cNvSpPr>
                <a:spLocks/>
              </p:cNvSpPr>
              <p:nvPr/>
            </p:nvSpPr>
            <p:spPr bwMode="auto">
              <a:xfrm>
                <a:off x="3764" y="959"/>
                <a:ext cx="23" cy="23"/>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41" name="Oval 577">
                <a:extLst>
                  <a:ext uri="{FF2B5EF4-FFF2-40B4-BE49-F238E27FC236}">
                    <a16:creationId xmlns:a16="http://schemas.microsoft.com/office/drawing/2014/main" id="{1740B96B-665A-A96B-8B30-91AD012FA8BF}"/>
                  </a:ext>
                </a:extLst>
              </p:cNvPr>
              <p:cNvSpPr>
                <a:spLocks noChangeArrowheads="1"/>
              </p:cNvSpPr>
              <p:nvPr/>
            </p:nvSpPr>
            <p:spPr bwMode="auto">
              <a:xfrm>
                <a:off x="3731" y="994"/>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42" name="Freeform 578">
                <a:extLst>
                  <a:ext uri="{FF2B5EF4-FFF2-40B4-BE49-F238E27FC236}">
                    <a16:creationId xmlns:a16="http://schemas.microsoft.com/office/drawing/2014/main" id="{8D579E14-93E6-719D-C5CC-D821BBBC8165}"/>
                  </a:ext>
                </a:extLst>
              </p:cNvPr>
              <p:cNvSpPr>
                <a:spLocks/>
              </p:cNvSpPr>
              <p:nvPr/>
            </p:nvSpPr>
            <p:spPr bwMode="auto">
              <a:xfrm>
                <a:off x="4345" y="323"/>
                <a:ext cx="23" cy="22"/>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43" name="Freeform 579">
                <a:extLst>
                  <a:ext uri="{FF2B5EF4-FFF2-40B4-BE49-F238E27FC236}">
                    <a16:creationId xmlns:a16="http://schemas.microsoft.com/office/drawing/2014/main" id="{F4F61917-F3FB-7D27-D61A-D2097F271841}"/>
                  </a:ext>
                </a:extLst>
              </p:cNvPr>
              <p:cNvSpPr>
                <a:spLocks/>
              </p:cNvSpPr>
              <p:nvPr/>
            </p:nvSpPr>
            <p:spPr bwMode="auto">
              <a:xfrm>
                <a:off x="4311" y="356"/>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44" name="Freeform 580">
                <a:extLst>
                  <a:ext uri="{FF2B5EF4-FFF2-40B4-BE49-F238E27FC236}">
                    <a16:creationId xmlns:a16="http://schemas.microsoft.com/office/drawing/2014/main" id="{EE19A94E-AD9E-B001-F390-CB5A7BB2299F}"/>
                  </a:ext>
                </a:extLst>
              </p:cNvPr>
              <p:cNvSpPr>
                <a:spLocks/>
              </p:cNvSpPr>
              <p:nvPr/>
            </p:nvSpPr>
            <p:spPr bwMode="auto">
              <a:xfrm>
                <a:off x="4278" y="390"/>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45" name="Freeform 581">
                <a:extLst>
                  <a:ext uri="{FF2B5EF4-FFF2-40B4-BE49-F238E27FC236}">
                    <a16:creationId xmlns:a16="http://schemas.microsoft.com/office/drawing/2014/main" id="{7804C46B-68C5-058F-728A-F3C7B051C792}"/>
                  </a:ext>
                </a:extLst>
              </p:cNvPr>
              <p:cNvSpPr>
                <a:spLocks/>
              </p:cNvSpPr>
              <p:nvPr/>
            </p:nvSpPr>
            <p:spPr bwMode="auto">
              <a:xfrm>
                <a:off x="4244" y="424"/>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46" name="Freeform 582">
                <a:extLst>
                  <a:ext uri="{FF2B5EF4-FFF2-40B4-BE49-F238E27FC236}">
                    <a16:creationId xmlns:a16="http://schemas.microsoft.com/office/drawing/2014/main" id="{7D4DBFF8-AE2D-F57E-8F47-69A2D7EBC84F}"/>
                  </a:ext>
                </a:extLst>
              </p:cNvPr>
              <p:cNvSpPr>
                <a:spLocks/>
              </p:cNvSpPr>
              <p:nvPr/>
            </p:nvSpPr>
            <p:spPr bwMode="auto">
              <a:xfrm>
                <a:off x="4210" y="458"/>
                <a:ext cx="23"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47" name="Oval 583">
                <a:extLst>
                  <a:ext uri="{FF2B5EF4-FFF2-40B4-BE49-F238E27FC236}">
                    <a16:creationId xmlns:a16="http://schemas.microsoft.com/office/drawing/2014/main" id="{4229C878-BDB0-ADAE-F659-F966E629F634}"/>
                  </a:ext>
                </a:extLst>
              </p:cNvPr>
              <p:cNvSpPr>
                <a:spLocks noChangeArrowheads="1"/>
              </p:cNvSpPr>
              <p:nvPr/>
            </p:nvSpPr>
            <p:spPr bwMode="auto">
              <a:xfrm>
                <a:off x="4177" y="493"/>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48" name="Freeform 584">
                <a:extLst>
                  <a:ext uri="{FF2B5EF4-FFF2-40B4-BE49-F238E27FC236}">
                    <a16:creationId xmlns:a16="http://schemas.microsoft.com/office/drawing/2014/main" id="{2BEB74B1-2CD9-F069-85E7-2AFE42BE6075}"/>
                  </a:ext>
                </a:extLst>
              </p:cNvPr>
              <p:cNvSpPr>
                <a:spLocks/>
              </p:cNvSpPr>
              <p:nvPr/>
            </p:nvSpPr>
            <p:spPr bwMode="auto">
              <a:xfrm>
                <a:off x="4142" y="526"/>
                <a:ext cx="23" cy="22"/>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49" name="Freeform 585">
                <a:extLst>
                  <a:ext uri="{FF2B5EF4-FFF2-40B4-BE49-F238E27FC236}">
                    <a16:creationId xmlns:a16="http://schemas.microsoft.com/office/drawing/2014/main" id="{64110547-A54B-6303-7DE1-471BD0CC168F}"/>
                  </a:ext>
                </a:extLst>
              </p:cNvPr>
              <p:cNvSpPr>
                <a:spLocks/>
              </p:cNvSpPr>
              <p:nvPr/>
            </p:nvSpPr>
            <p:spPr bwMode="auto">
              <a:xfrm>
                <a:off x="4108" y="560"/>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50" name="Freeform 586">
                <a:extLst>
                  <a:ext uri="{FF2B5EF4-FFF2-40B4-BE49-F238E27FC236}">
                    <a16:creationId xmlns:a16="http://schemas.microsoft.com/office/drawing/2014/main" id="{60D2AAF8-9F42-8B26-5829-88419A8B4DE0}"/>
                  </a:ext>
                </a:extLst>
              </p:cNvPr>
              <p:cNvSpPr>
                <a:spLocks/>
              </p:cNvSpPr>
              <p:nvPr/>
            </p:nvSpPr>
            <p:spPr bwMode="auto">
              <a:xfrm>
                <a:off x="4075" y="593"/>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51" name="Freeform 587">
                <a:extLst>
                  <a:ext uri="{FF2B5EF4-FFF2-40B4-BE49-F238E27FC236}">
                    <a16:creationId xmlns:a16="http://schemas.microsoft.com/office/drawing/2014/main" id="{0FF727E9-7F1E-C639-4C8A-56F49D21F596}"/>
                  </a:ext>
                </a:extLst>
              </p:cNvPr>
              <p:cNvSpPr>
                <a:spLocks/>
              </p:cNvSpPr>
              <p:nvPr/>
            </p:nvSpPr>
            <p:spPr bwMode="auto">
              <a:xfrm>
                <a:off x="4041" y="627"/>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52" name="Freeform 588">
                <a:extLst>
                  <a:ext uri="{FF2B5EF4-FFF2-40B4-BE49-F238E27FC236}">
                    <a16:creationId xmlns:a16="http://schemas.microsoft.com/office/drawing/2014/main" id="{9762C52B-F046-A942-0911-FBE829D3A7D8}"/>
                  </a:ext>
                </a:extLst>
              </p:cNvPr>
              <p:cNvSpPr>
                <a:spLocks/>
              </p:cNvSpPr>
              <p:nvPr/>
            </p:nvSpPr>
            <p:spPr bwMode="auto">
              <a:xfrm>
                <a:off x="4007" y="661"/>
                <a:ext cx="23"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53" name="Oval 589">
                <a:extLst>
                  <a:ext uri="{FF2B5EF4-FFF2-40B4-BE49-F238E27FC236}">
                    <a16:creationId xmlns:a16="http://schemas.microsoft.com/office/drawing/2014/main" id="{78403D8A-65DA-546A-6F88-5EC788822C8F}"/>
                  </a:ext>
                </a:extLst>
              </p:cNvPr>
              <p:cNvSpPr>
                <a:spLocks noChangeArrowheads="1"/>
              </p:cNvSpPr>
              <p:nvPr/>
            </p:nvSpPr>
            <p:spPr bwMode="auto">
              <a:xfrm>
                <a:off x="3974" y="696"/>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54" name="Oval 590">
                <a:extLst>
                  <a:ext uri="{FF2B5EF4-FFF2-40B4-BE49-F238E27FC236}">
                    <a16:creationId xmlns:a16="http://schemas.microsoft.com/office/drawing/2014/main" id="{EC32E931-C335-B73D-D5FF-D3797B0F6A10}"/>
                  </a:ext>
                </a:extLst>
              </p:cNvPr>
              <p:cNvSpPr>
                <a:spLocks noChangeArrowheads="1"/>
              </p:cNvSpPr>
              <p:nvPr/>
            </p:nvSpPr>
            <p:spPr bwMode="auto">
              <a:xfrm>
                <a:off x="3940" y="730"/>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55" name="Freeform 591">
                <a:extLst>
                  <a:ext uri="{FF2B5EF4-FFF2-40B4-BE49-F238E27FC236}">
                    <a16:creationId xmlns:a16="http://schemas.microsoft.com/office/drawing/2014/main" id="{DA588A5C-4D4C-80F3-3563-33D65D6BF2A4}"/>
                  </a:ext>
                </a:extLst>
              </p:cNvPr>
              <p:cNvSpPr>
                <a:spLocks/>
              </p:cNvSpPr>
              <p:nvPr/>
            </p:nvSpPr>
            <p:spPr bwMode="auto">
              <a:xfrm>
                <a:off x="3905" y="763"/>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56" name="Freeform 592">
                <a:extLst>
                  <a:ext uri="{FF2B5EF4-FFF2-40B4-BE49-F238E27FC236}">
                    <a16:creationId xmlns:a16="http://schemas.microsoft.com/office/drawing/2014/main" id="{D0494294-C19C-11A5-621D-0305E84DA6E3}"/>
                  </a:ext>
                </a:extLst>
              </p:cNvPr>
              <p:cNvSpPr>
                <a:spLocks/>
              </p:cNvSpPr>
              <p:nvPr/>
            </p:nvSpPr>
            <p:spPr bwMode="auto">
              <a:xfrm>
                <a:off x="3872" y="796"/>
                <a:ext cx="22"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57" name="Freeform 593">
                <a:extLst>
                  <a:ext uri="{FF2B5EF4-FFF2-40B4-BE49-F238E27FC236}">
                    <a16:creationId xmlns:a16="http://schemas.microsoft.com/office/drawing/2014/main" id="{0B1BDF30-A35C-5C2B-7862-014E5DDA8DD6}"/>
                  </a:ext>
                </a:extLst>
              </p:cNvPr>
              <p:cNvSpPr>
                <a:spLocks/>
              </p:cNvSpPr>
              <p:nvPr/>
            </p:nvSpPr>
            <p:spPr bwMode="auto">
              <a:xfrm>
                <a:off x="3838" y="830"/>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58" name="Freeform 594">
                <a:extLst>
                  <a:ext uri="{FF2B5EF4-FFF2-40B4-BE49-F238E27FC236}">
                    <a16:creationId xmlns:a16="http://schemas.microsoft.com/office/drawing/2014/main" id="{C9FCE268-4825-8801-D1E4-FFF156C2D917}"/>
                  </a:ext>
                </a:extLst>
              </p:cNvPr>
              <p:cNvSpPr>
                <a:spLocks/>
              </p:cNvSpPr>
              <p:nvPr/>
            </p:nvSpPr>
            <p:spPr bwMode="auto">
              <a:xfrm>
                <a:off x="3804" y="864"/>
                <a:ext cx="23" cy="23"/>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59" name="Freeform 595">
                <a:extLst>
                  <a:ext uri="{FF2B5EF4-FFF2-40B4-BE49-F238E27FC236}">
                    <a16:creationId xmlns:a16="http://schemas.microsoft.com/office/drawing/2014/main" id="{DA7F5C57-2B95-1D9C-1FF0-DF32F2D9BDD3}"/>
                  </a:ext>
                </a:extLst>
              </p:cNvPr>
              <p:cNvSpPr>
                <a:spLocks/>
              </p:cNvSpPr>
              <p:nvPr/>
            </p:nvSpPr>
            <p:spPr bwMode="auto">
              <a:xfrm>
                <a:off x="3770" y="898"/>
                <a:ext cx="23" cy="23"/>
              </a:xfrm>
              <a:custGeom>
                <a:avLst/>
                <a:gdLst>
                  <a:gd name="T0" fmla="*/ 194 w 1094"/>
                  <a:gd name="T1" fmla="*/ 900 h 1094"/>
                  <a:gd name="T2" fmla="*/ 194 w 1094"/>
                  <a:gd name="T3" fmla="*/ 194 h 1094"/>
                  <a:gd name="T4" fmla="*/ 899 w 1094"/>
                  <a:gd name="T5" fmla="*/ 194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899" y="194"/>
                    </a:cubicBezTo>
                    <a:cubicBezTo>
                      <a:pt x="1094" y="389"/>
                      <a:pt x="1094" y="705"/>
                      <a:pt x="899" y="900"/>
                    </a:cubicBezTo>
                    <a:cubicBezTo>
                      <a:pt x="705" y="1094"/>
                      <a:pt x="389" y="1094"/>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0" name="Freeform 596">
                <a:extLst>
                  <a:ext uri="{FF2B5EF4-FFF2-40B4-BE49-F238E27FC236}">
                    <a16:creationId xmlns:a16="http://schemas.microsoft.com/office/drawing/2014/main" id="{3EE7D5D5-057A-5C6D-B6DD-AD2C1A9B4DAC}"/>
                  </a:ext>
                </a:extLst>
              </p:cNvPr>
              <p:cNvSpPr>
                <a:spLocks/>
              </p:cNvSpPr>
              <p:nvPr/>
            </p:nvSpPr>
            <p:spPr bwMode="auto">
              <a:xfrm>
                <a:off x="3736" y="932"/>
                <a:ext cx="23" cy="23"/>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1" name="Freeform 597">
                <a:extLst>
                  <a:ext uri="{FF2B5EF4-FFF2-40B4-BE49-F238E27FC236}">
                    <a16:creationId xmlns:a16="http://schemas.microsoft.com/office/drawing/2014/main" id="{6C5B60B2-476B-46C3-9395-F3946F66DBE6}"/>
                  </a:ext>
                </a:extLst>
              </p:cNvPr>
              <p:cNvSpPr>
                <a:spLocks/>
              </p:cNvSpPr>
              <p:nvPr/>
            </p:nvSpPr>
            <p:spPr bwMode="auto">
              <a:xfrm>
                <a:off x="3702" y="966"/>
                <a:ext cx="23" cy="22"/>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2" name="Freeform 598">
                <a:extLst>
                  <a:ext uri="{FF2B5EF4-FFF2-40B4-BE49-F238E27FC236}">
                    <a16:creationId xmlns:a16="http://schemas.microsoft.com/office/drawing/2014/main" id="{7D036C03-9314-168D-F1A3-B0624FEE71BD}"/>
                  </a:ext>
                </a:extLst>
              </p:cNvPr>
              <p:cNvSpPr>
                <a:spLocks/>
              </p:cNvSpPr>
              <p:nvPr/>
            </p:nvSpPr>
            <p:spPr bwMode="auto">
              <a:xfrm>
                <a:off x="4318" y="295"/>
                <a:ext cx="23" cy="2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3" name="Freeform 599">
                <a:extLst>
                  <a:ext uri="{FF2B5EF4-FFF2-40B4-BE49-F238E27FC236}">
                    <a16:creationId xmlns:a16="http://schemas.microsoft.com/office/drawing/2014/main" id="{CBECF7B8-AC33-CB07-B4C0-A7957D54C253}"/>
                  </a:ext>
                </a:extLst>
              </p:cNvPr>
              <p:cNvSpPr>
                <a:spLocks/>
              </p:cNvSpPr>
              <p:nvPr/>
            </p:nvSpPr>
            <p:spPr bwMode="auto">
              <a:xfrm>
                <a:off x="4284" y="329"/>
                <a:ext cx="23" cy="2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4" name="Freeform 600">
                <a:extLst>
                  <a:ext uri="{FF2B5EF4-FFF2-40B4-BE49-F238E27FC236}">
                    <a16:creationId xmlns:a16="http://schemas.microsoft.com/office/drawing/2014/main" id="{D893971D-3649-5602-5511-CF8597C3F849}"/>
                  </a:ext>
                </a:extLst>
              </p:cNvPr>
              <p:cNvSpPr>
                <a:spLocks/>
              </p:cNvSpPr>
              <p:nvPr/>
            </p:nvSpPr>
            <p:spPr bwMode="auto">
              <a:xfrm>
                <a:off x="4250" y="363"/>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5" name="Freeform 601">
                <a:extLst>
                  <a:ext uri="{FF2B5EF4-FFF2-40B4-BE49-F238E27FC236}">
                    <a16:creationId xmlns:a16="http://schemas.microsoft.com/office/drawing/2014/main" id="{87239ABF-5641-58CC-1C4E-6DA3A4D5B757}"/>
                  </a:ext>
                </a:extLst>
              </p:cNvPr>
              <p:cNvSpPr>
                <a:spLocks/>
              </p:cNvSpPr>
              <p:nvPr/>
            </p:nvSpPr>
            <p:spPr bwMode="auto">
              <a:xfrm>
                <a:off x="4216" y="397"/>
                <a:ext cx="23" cy="22"/>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6" name="Freeform 602">
                <a:extLst>
                  <a:ext uri="{FF2B5EF4-FFF2-40B4-BE49-F238E27FC236}">
                    <a16:creationId xmlns:a16="http://schemas.microsoft.com/office/drawing/2014/main" id="{3C2F60C2-8B1B-B524-C486-F1A5A07921C6}"/>
                  </a:ext>
                </a:extLst>
              </p:cNvPr>
              <p:cNvSpPr>
                <a:spLocks/>
              </p:cNvSpPr>
              <p:nvPr/>
            </p:nvSpPr>
            <p:spPr bwMode="auto">
              <a:xfrm>
                <a:off x="4182" y="430"/>
                <a:ext cx="23" cy="2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7" name="Oval 603">
                <a:extLst>
                  <a:ext uri="{FF2B5EF4-FFF2-40B4-BE49-F238E27FC236}">
                    <a16:creationId xmlns:a16="http://schemas.microsoft.com/office/drawing/2014/main" id="{9C7BECFD-5B9C-087A-F2C3-8F654FA47E54}"/>
                  </a:ext>
                </a:extLst>
              </p:cNvPr>
              <p:cNvSpPr>
                <a:spLocks noChangeArrowheads="1"/>
              </p:cNvSpPr>
              <p:nvPr/>
            </p:nvSpPr>
            <p:spPr bwMode="auto">
              <a:xfrm>
                <a:off x="4150" y="465"/>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8" name="Oval 604">
                <a:extLst>
                  <a:ext uri="{FF2B5EF4-FFF2-40B4-BE49-F238E27FC236}">
                    <a16:creationId xmlns:a16="http://schemas.microsoft.com/office/drawing/2014/main" id="{9FDB876D-C7F3-AC3A-8DEF-D719B5A10DC8}"/>
                  </a:ext>
                </a:extLst>
              </p:cNvPr>
              <p:cNvSpPr>
                <a:spLocks noChangeArrowheads="1"/>
              </p:cNvSpPr>
              <p:nvPr/>
            </p:nvSpPr>
            <p:spPr bwMode="auto">
              <a:xfrm>
                <a:off x="4116" y="499"/>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9" name="Freeform 605">
                <a:extLst>
                  <a:ext uri="{FF2B5EF4-FFF2-40B4-BE49-F238E27FC236}">
                    <a16:creationId xmlns:a16="http://schemas.microsoft.com/office/drawing/2014/main" id="{143D2F62-F9F1-8BD0-040B-3F0B5AD55CB9}"/>
                  </a:ext>
                </a:extLst>
              </p:cNvPr>
              <p:cNvSpPr>
                <a:spLocks/>
              </p:cNvSpPr>
              <p:nvPr/>
            </p:nvSpPr>
            <p:spPr bwMode="auto">
              <a:xfrm>
                <a:off x="4081" y="532"/>
                <a:ext cx="23" cy="2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0" name="Freeform 606">
                <a:extLst>
                  <a:ext uri="{FF2B5EF4-FFF2-40B4-BE49-F238E27FC236}">
                    <a16:creationId xmlns:a16="http://schemas.microsoft.com/office/drawing/2014/main" id="{17902845-E3D6-6C92-C95F-3BC9DFDF50A1}"/>
                  </a:ext>
                </a:extLst>
              </p:cNvPr>
              <p:cNvSpPr>
                <a:spLocks/>
              </p:cNvSpPr>
              <p:nvPr/>
            </p:nvSpPr>
            <p:spPr bwMode="auto">
              <a:xfrm>
                <a:off x="4047" y="566"/>
                <a:ext cx="23" cy="2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sp>
          <p:nvSpPr>
            <p:cNvPr id="59" name="Freeform 608">
              <a:extLst>
                <a:ext uri="{FF2B5EF4-FFF2-40B4-BE49-F238E27FC236}">
                  <a16:creationId xmlns:a16="http://schemas.microsoft.com/office/drawing/2014/main" id="{956CD8C2-1D7E-6931-DFE8-25FBEC8047A9}"/>
                </a:ext>
              </a:extLst>
            </p:cNvPr>
            <p:cNvSpPr>
              <a:spLocks/>
            </p:cNvSpPr>
            <p:nvPr/>
          </p:nvSpPr>
          <p:spPr bwMode="auto">
            <a:xfrm>
              <a:off x="5749665" y="952500"/>
              <a:ext cx="36513" cy="34925"/>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 name="Freeform 609">
              <a:extLst>
                <a:ext uri="{FF2B5EF4-FFF2-40B4-BE49-F238E27FC236}">
                  <a16:creationId xmlns:a16="http://schemas.microsoft.com/office/drawing/2014/main" id="{8AA29F11-55F5-2716-8CF3-99CD2BB157A9}"/>
                </a:ext>
              </a:extLst>
            </p:cNvPr>
            <p:cNvSpPr>
              <a:spLocks/>
            </p:cNvSpPr>
            <p:nvPr/>
          </p:nvSpPr>
          <p:spPr bwMode="auto">
            <a:xfrm>
              <a:off x="5695690" y="1004888"/>
              <a:ext cx="36513" cy="3651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 name="Freeform 610">
              <a:extLst>
                <a:ext uri="{FF2B5EF4-FFF2-40B4-BE49-F238E27FC236}">
                  <a16:creationId xmlns:a16="http://schemas.microsoft.com/office/drawing/2014/main" id="{5E9806A4-8C70-7BEA-4BE7-4365A37E6FA2}"/>
                </a:ext>
              </a:extLst>
            </p:cNvPr>
            <p:cNvSpPr>
              <a:spLocks/>
            </p:cNvSpPr>
            <p:nvPr/>
          </p:nvSpPr>
          <p:spPr bwMode="auto">
            <a:xfrm>
              <a:off x="5643303" y="1058863"/>
              <a:ext cx="34925" cy="36513"/>
            </a:xfrm>
            <a:custGeom>
              <a:avLst/>
              <a:gdLst>
                <a:gd name="T0" fmla="*/ 195 w 1094"/>
                <a:gd name="T1" fmla="*/ 900 h 1094"/>
                <a:gd name="T2" fmla="*/ 195 w 1094"/>
                <a:gd name="T3" fmla="*/ 195 h 1094"/>
                <a:gd name="T4" fmla="*/ 900 w 1094"/>
                <a:gd name="T5" fmla="*/ 195 h 1094"/>
                <a:gd name="T6" fmla="*/ 900 w 1094"/>
                <a:gd name="T7" fmla="*/ 900 h 1094"/>
                <a:gd name="T8" fmla="*/ 195 w 1094"/>
                <a:gd name="T9" fmla="*/ 900 h 1094"/>
              </a:gdLst>
              <a:ahLst/>
              <a:cxnLst>
                <a:cxn ang="0">
                  <a:pos x="T0" y="T1"/>
                </a:cxn>
                <a:cxn ang="0">
                  <a:pos x="T2" y="T3"/>
                </a:cxn>
                <a:cxn ang="0">
                  <a:pos x="T4" y="T5"/>
                </a:cxn>
                <a:cxn ang="0">
                  <a:pos x="T6" y="T7"/>
                </a:cxn>
                <a:cxn ang="0">
                  <a:pos x="T8" y="T9"/>
                </a:cxn>
              </a:cxnLst>
              <a:rect l="0" t="0" r="r" b="b"/>
              <a:pathLst>
                <a:path w="1094" h="1094">
                  <a:moveTo>
                    <a:pt x="195" y="900"/>
                  </a:moveTo>
                  <a:cubicBezTo>
                    <a:pt x="0" y="705"/>
                    <a:pt x="0" y="389"/>
                    <a:pt x="195" y="195"/>
                  </a:cubicBezTo>
                  <a:cubicBezTo>
                    <a:pt x="389" y="0"/>
                    <a:pt x="705" y="0"/>
                    <a:pt x="900" y="195"/>
                  </a:cubicBezTo>
                  <a:cubicBezTo>
                    <a:pt x="1094" y="389"/>
                    <a:pt x="1094" y="705"/>
                    <a:pt x="900" y="900"/>
                  </a:cubicBezTo>
                  <a:cubicBezTo>
                    <a:pt x="705" y="1094"/>
                    <a:pt x="389"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 name="Freeform 611">
              <a:extLst>
                <a:ext uri="{FF2B5EF4-FFF2-40B4-BE49-F238E27FC236}">
                  <a16:creationId xmlns:a16="http://schemas.microsoft.com/office/drawing/2014/main" id="{0E6E4744-F4B4-636F-95EF-FCB13CB1B68A}"/>
                </a:ext>
              </a:extLst>
            </p:cNvPr>
            <p:cNvSpPr>
              <a:spLocks/>
            </p:cNvSpPr>
            <p:nvPr/>
          </p:nvSpPr>
          <p:spPr bwMode="auto">
            <a:xfrm>
              <a:off x="5589328" y="1112838"/>
              <a:ext cx="34925" cy="3651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89" y="0"/>
                    <a:pt x="705" y="0"/>
                    <a:pt x="900" y="194"/>
                  </a:cubicBezTo>
                  <a:cubicBezTo>
                    <a:pt x="1095" y="389"/>
                    <a:pt x="1095" y="705"/>
                    <a:pt x="900" y="900"/>
                  </a:cubicBezTo>
                  <a:cubicBezTo>
                    <a:pt x="705" y="1094"/>
                    <a:pt x="389"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 name="Freeform 612">
              <a:extLst>
                <a:ext uri="{FF2B5EF4-FFF2-40B4-BE49-F238E27FC236}">
                  <a16:creationId xmlns:a16="http://schemas.microsoft.com/office/drawing/2014/main" id="{46F028AD-B73C-56E7-1AEF-222DA709997D}"/>
                </a:ext>
              </a:extLst>
            </p:cNvPr>
            <p:cNvSpPr>
              <a:spLocks/>
            </p:cNvSpPr>
            <p:nvPr/>
          </p:nvSpPr>
          <p:spPr bwMode="auto">
            <a:xfrm>
              <a:off x="5535353" y="1166813"/>
              <a:ext cx="36513" cy="3651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 name="Freeform 613">
              <a:extLst>
                <a:ext uri="{FF2B5EF4-FFF2-40B4-BE49-F238E27FC236}">
                  <a16:creationId xmlns:a16="http://schemas.microsoft.com/office/drawing/2014/main" id="{A4DE2A6C-11C8-793C-CD55-3D3FC6AF2968}"/>
                </a:ext>
              </a:extLst>
            </p:cNvPr>
            <p:cNvSpPr>
              <a:spLocks/>
            </p:cNvSpPr>
            <p:nvPr/>
          </p:nvSpPr>
          <p:spPr bwMode="auto">
            <a:xfrm>
              <a:off x="5481378" y="1220788"/>
              <a:ext cx="36513" cy="36513"/>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 name="Freeform 614">
              <a:extLst>
                <a:ext uri="{FF2B5EF4-FFF2-40B4-BE49-F238E27FC236}">
                  <a16:creationId xmlns:a16="http://schemas.microsoft.com/office/drawing/2014/main" id="{A8AD7DD3-DCF0-7D6B-9E2A-56ABDEA9C6D9}"/>
                </a:ext>
              </a:extLst>
            </p:cNvPr>
            <p:cNvSpPr>
              <a:spLocks/>
            </p:cNvSpPr>
            <p:nvPr/>
          </p:nvSpPr>
          <p:spPr bwMode="auto">
            <a:xfrm>
              <a:off x="5427403" y="1274763"/>
              <a:ext cx="36513" cy="34925"/>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 name="Freeform 615">
              <a:extLst>
                <a:ext uri="{FF2B5EF4-FFF2-40B4-BE49-F238E27FC236}">
                  <a16:creationId xmlns:a16="http://schemas.microsoft.com/office/drawing/2014/main" id="{0E18DF70-1CDA-076C-AF8A-F8B5AD5AF4DA}"/>
                </a:ext>
              </a:extLst>
            </p:cNvPr>
            <p:cNvSpPr>
              <a:spLocks/>
            </p:cNvSpPr>
            <p:nvPr/>
          </p:nvSpPr>
          <p:spPr bwMode="auto">
            <a:xfrm>
              <a:off x="5373428" y="1327150"/>
              <a:ext cx="36513" cy="36513"/>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 name="Freeform 616">
              <a:extLst>
                <a:ext uri="{FF2B5EF4-FFF2-40B4-BE49-F238E27FC236}">
                  <a16:creationId xmlns:a16="http://schemas.microsoft.com/office/drawing/2014/main" id="{EC41440D-07E3-9AC5-CDD1-5E6959E69803}"/>
                </a:ext>
              </a:extLst>
            </p:cNvPr>
            <p:cNvSpPr>
              <a:spLocks/>
            </p:cNvSpPr>
            <p:nvPr/>
          </p:nvSpPr>
          <p:spPr bwMode="auto">
            <a:xfrm>
              <a:off x="5319453" y="1381125"/>
              <a:ext cx="36513" cy="36513"/>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89"/>
                    <a:pt x="195" y="195"/>
                  </a:cubicBezTo>
                  <a:cubicBezTo>
                    <a:pt x="389" y="0"/>
                    <a:pt x="705" y="0"/>
                    <a:pt x="900" y="195"/>
                  </a:cubicBezTo>
                  <a:cubicBezTo>
                    <a:pt x="1094" y="389"/>
                    <a:pt x="1094" y="705"/>
                    <a:pt x="900" y="900"/>
                  </a:cubicBezTo>
                  <a:cubicBezTo>
                    <a:pt x="705" y="1095"/>
                    <a:pt x="389" y="1095"/>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 name="Freeform 617">
              <a:extLst>
                <a:ext uri="{FF2B5EF4-FFF2-40B4-BE49-F238E27FC236}">
                  <a16:creationId xmlns:a16="http://schemas.microsoft.com/office/drawing/2014/main" id="{9AB1119F-090E-693B-4BF7-9D2226B6784A}"/>
                </a:ext>
              </a:extLst>
            </p:cNvPr>
            <p:cNvSpPr>
              <a:spLocks/>
            </p:cNvSpPr>
            <p:nvPr/>
          </p:nvSpPr>
          <p:spPr bwMode="auto">
            <a:xfrm>
              <a:off x="5267065" y="1435100"/>
              <a:ext cx="34925" cy="36513"/>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89" y="0"/>
                    <a:pt x="705" y="0"/>
                    <a:pt x="900" y="194"/>
                  </a:cubicBezTo>
                  <a:cubicBezTo>
                    <a:pt x="1095" y="389"/>
                    <a:pt x="1095" y="705"/>
                    <a:pt x="900" y="900"/>
                  </a:cubicBezTo>
                  <a:cubicBezTo>
                    <a:pt x="705" y="1094"/>
                    <a:pt x="389" y="1094"/>
                    <a:pt x="195" y="90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 name="Freeform 618">
              <a:extLst>
                <a:ext uri="{FF2B5EF4-FFF2-40B4-BE49-F238E27FC236}">
                  <a16:creationId xmlns:a16="http://schemas.microsoft.com/office/drawing/2014/main" id="{E45ECD64-FECB-01CC-1216-3D82996B5FD8}"/>
                </a:ext>
              </a:extLst>
            </p:cNvPr>
            <p:cNvSpPr>
              <a:spLocks/>
            </p:cNvSpPr>
            <p:nvPr/>
          </p:nvSpPr>
          <p:spPr bwMode="auto">
            <a:xfrm>
              <a:off x="5213090" y="1489075"/>
              <a:ext cx="36513" cy="36513"/>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69"/>
        <p:cNvGrpSpPr/>
        <p:nvPr/>
      </p:nvGrpSpPr>
      <p:grpSpPr>
        <a:xfrm>
          <a:off x="0" y="0"/>
          <a:ext cx="0" cy="0"/>
          <a:chOff x="0" y="0"/>
          <a:chExt cx="0" cy="0"/>
        </a:xfrm>
      </p:grpSpPr>
      <p:sp>
        <p:nvSpPr>
          <p:cNvPr id="70" name="Google Shape;70;p27"/>
          <p:cNvSpPr txBox="1">
            <a:spLocks noGrp="1"/>
          </p:cNvSpPr>
          <p:nvPr>
            <p:ph type="title"/>
          </p:nvPr>
        </p:nvSpPr>
        <p:spPr>
          <a:xfrm>
            <a:off x="723900" y="1543455"/>
            <a:ext cx="7696200" cy="1307154"/>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4800"/>
              <a:buFont typeface="Bebas Neue"/>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 name="Google Shape;71;p27"/>
          <p:cNvSpPr txBox="1">
            <a:spLocks noGrp="1"/>
          </p:cNvSpPr>
          <p:nvPr>
            <p:ph type="body" idx="1"/>
          </p:nvPr>
        </p:nvSpPr>
        <p:spPr>
          <a:xfrm>
            <a:off x="723900" y="2850609"/>
            <a:ext cx="7696200" cy="495705"/>
          </a:xfrm>
          <a:prstGeom prst="rect">
            <a:avLst/>
          </a:prstGeom>
          <a:noFill/>
          <a:ln>
            <a:noFill/>
          </a:ln>
        </p:spPr>
        <p:txBody>
          <a:bodyPr spcFirstLastPara="1" wrap="square" lIns="91425" tIns="45700" rIns="91425" bIns="45700" anchor="t" anchorCtr="0">
            <a:normAutofit/>
          </a:bodyPr>
          <a:lstStyle>
            <a:lvl1pPr marL="457200" lvl="0" indent="-228600" algn="ctr">
              <a:lnSpc>
                <a:spcPct val="90000"/>
              </a:lnSpc>
              <a:spcBef>
                <a:spcPts val="750"/>
              </a:spcBef>
              <a:spcAft>
                <a:spcPts val="0"/>
              </a:spcAft>
              <a:buClr>
                <a:schemeClr val="dk1"/>
              </a:buClr>
              <a:buSzPts val="1600"/>
              <a:buNone/>
              <a:defRPr sz="1600"/>
            </a:lvl1pPr>
            <a:lvl2pPr marL="914400" lvl="1" indent="-228600" algn="l">
              <a:lnSpc>
                <a:spcPct val="90000"/>
              </a:lnSpc>
              <a:spcBef>
                <a:spcPts val="375"/>
              </a:spcBef>
              <a:spcAft>
                <a:spcPts val="0"/>
              </a:spcAft>
              <a:buClr>
                <a:schemeClr val="dk1"/>
              </a:buClr>
              <a:buSzPts val="1050"/>
              <a:buNone/>
              <a:defRPr sz="1050"/>
            </a:lvl2pPr>
            <a:lvl3pPr marL="1371600" lvl="2" indent="-228600" algn="l">
              <a:lnSpc>
                <a:spcPct val="90000"/>
              </a:lnSpc>
              <a:spcBef>
                <a:spcPts val="375"/>
              </a:spcBef>
              <a:spcAft>
                <a:spcPts val="0"/>
              </a:spcAft>
              <a:buClr>
                <a:schemeClr val="dk1"/>
              </a:buClr>
              <a:buSzPts val="900"/>
              <a:buNone/>
              <a:defRPr sz="900"/>
            </a:lvl3pPr>
            <a:lvl4pPr marL="1828800" lvl="3" indent="-228600" algn="l">
              <a:lnSpc>
                <a:spcPct val="90000"/>
              </a:lnSpc>
              <a:spcBef>
                <a:spcPts val="375"/>
              </a:spcBef>
              <a:spcAft>
                <a:spcPts val="0"/>
              </a:spcAft>
              <a:buClr>
                <a:schemeClr val="dk1"/>
              </a:buClr>
              <a:buSzPts val="750"/>
              <a:buNone/>
              <a:defRPr sz="750"/>
            </a:lvl4pPr>
            <a:lvl5pPr marL="2286000" lvl="4" indent="-228600" algn="l">
              <a:lnSpc>
                <a:spcPct val="90000"/>
              </a:lnSpc>
              <a:spcBef>
                <a:spcPts val="375"/>
              </a:spcBef>
              <a:spcAft>
                <a:spcPts val="0"/>
              </a:spcAft>
              <a:buClr>
                <a:schemeClr val="dk1"/>
              </a:buClr>
              <a:buSzPts val="750"/>
              <a:buNone/>
              <a:defRPr sz="750"/>
            </a:lvl5pPr>
            <a:lvl6pPr marL="2743200" lvl="5" indent="-228600" algn="l">
              <a:lnSpc>
                <a:spcPct val="90000"/>
              </a:lnSpc>
              <a:spcBef>
                <a:spcPts val="375"/>
              </a:spcBef>
              <a:spcAft>
                <a:spcPts val="0"/>
              </a:spcAft>
              <a:buClr>
                <a:schemeClr val="dk1"/>
              </a:buClr>
              <a:buSzPts val="750"/>
              <a:buNone/>
              <a:defRPr sz="750"/>
            </a:lvl6pPr>
            <a:lvl7pPr marL="3200400" lvl="6" indent="-228600" algn="l">
              <a:lnSpc>
                <a:spcPct val="90000"/>
              </a:lnSpc>
              <a:spcBef>
                <a:spcPts val="375"/>
              </a:spcBef>
              <a:spcAft>
                <a:spcPts val="0"/>
              </a:spcAft>
              <a:buClr>
                <a:schemeClr val="dk1"/>
              </a:buClr>
              <a:buSzPts val="750"/>
              <a:buNone/>
              <a:defRPr sz="750"/>
            </a:lvl7pPr>
            <a:lvl8pPr marL="3657600" lvl="7" indent="-228600" algn="l">
              <a:lnSpc>
                <a:spcPct val="90000"/>
              </a:lnSpc>
              <a:spcBef>
                <a:spcPts val="375"/>
              </a:spcBef>
              <a:spcAft>
                <a:spcPts val="0"/>
              </a:spcAft>
              <a:buClr>
                <a:schemeClr val="dk1"/>
              </a:buClr>
              <a:buSzPts val="750"/>
              <a:buNone/>
              <a:defRPr sz="750"/>
            </a:lvl8pPr>
            <a:lvl9pPr marL="4114800" lvl="8" indent="-228600" algn="l">
              <a:lnSpc>
                <a:spcPct val="90000"/>
              </a:lnSpc>
              <a:spcBef>
                <a:spcPts val="375"/>
              </a:spcBef>
              <a:spcAft>
                <a:spcPts val="0"/>
              </a:spcAft>
              <a:buClr>
                <a:schemeClr val="dk1"/>
              </a:buClr>
              <a:buSzPts val="750"/>
              <a:buNone/>
              <a:defRPr sz="750"/>
            </a:lvl9pPr>
          </a:lstStyle>
          <a:p>
            <a:endParaRPr/>
          </a:p>
        </p:txBody>
      </p:sp>
      <p:grpSp>
        <p:nvGrpSpPr>
          <p:cNvPr id="2" name="Group 1">
            <a:extLst>
              <a:ext uri="{FF2B5EF4-FFF2-40B4-BE49-F238E27FC236}">
                <a16:creationId xmlns:a16="http://schemas.microsoft.com/office/drawing/2014/main" id="{19AF9E86-B9DE-1991-D376-0D42D38E78D9}"/>
              </a:ext>
            </a:extLst>
          </p:cNvPr>
          <p:cNvGrpSpPr/>
          <p:nvPr userDrawn="1"/>
        </p:nvGrpSpPr>
        <p:grpSpPr>
          <a:xfrm>
            <a:off x="7927055" y="-813425"/>
            <a:ext cx="2105344" cy="2105344"/>
            <a:chOff x="478444" y="466725"/>
            <a:chExt cx="1592263" cy="1592263"/>
          </a:xfrm>
          <a:solidFill>
            <a:schemeClr val="accent1"/>
          </a:solidFill>
        </p:grpSpPr>
        <p:grpSp>
          <p:nvGrpSpPr>
            <p:cNvPr id="3" name="Group 205">
              <a:extLst>
                <a:ext uri="{FF2B5EF4-FFF2-40B4-BE49-F238E27FC236}">
                  <a16:creationId xmlns:a16="http://schemas.microsoft.com/office/drawing/2014/main" id="{385BD39B-B9F1-D17D-8D91-520031F49809}"/>
                </a:ext>
              </a:extLst>
            </p:cNvPr>
            <p:cNvGrpSpPr>
              <a:grpSpLocks/>
            </p:cNvGrpSpPr>
            <p:nvPr/>
          </p:nvGrpSpPr>
          <p:grpSpPr bwMode="auto">
            <a:xfrm>
              <a:off x="610206" y="466725"/>
              <a:ext cx="1460501" cy="1460500"/>
              <a:chOff x="1166" y="294"/>
              <a:chExt cx="920" cy="920"/>
            </a:xfrm>
            <a:grpFill/>
          </p:grpSpPr>
          <p:sp>
            <p:nvSpPr>
              <p:cNvPr id="64" name="Freeform 5">
                <a:extLst>
                  <a:ext uri="{FF2B5EF4-FFF2-40B4-BE49-F238E27FC236}">
                    <a16:creationId xmlns:a16="http://schemas.microsoft.com/office/drawing/2014/main" id="{774C21AF-B9DA-1390-5E5A-D27A6817C57D}"/>
                  </a:ext>
                </a:extLst>
              </p:cNvPr>
              <p:cNvSpPr>
                <a:spLocks/>
              </p:cNvSpPr>
              <p:nvPr/>
            </p:nvSpPr>
            <p:spPr bwMode="auto">
              <a:xfrm>
                <a:off x="1416" y="294"/>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65" name="Freeform 6">
                <a:extLst>
                  <a:ext uri="{FF2B5EF4-FFF2-40B4-BE49-F238E27FC236}">
                    <a16:creationId xmlns:a16="http://schemas.microsoft.com/office/drawing/2014/main" id="{A1AE9210-EA98-3E20-AB5D-90609C47C9B0}"/>
                  </a:ext>
                </a:extLst>
              </p:cNvPr>
              <p:cNvSpPr>
                <a:spLocks/>
              </p:cNvSpPr>
              <p:nvPr/>
            </p:nvSpPr>
            <p:spPr bwMode="auto">
              <a:xfrm>
                <a:off x="1450" y="328"/>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66" name="Freeform 7">
                <a:extLst>
                  <a:ext uri="{FF2B5EF4-FFF2-40B4-BE49-F238E27FC236}">
                    <a16:creationId xmlns:a16="http://schemas.microsoft.com/office/drawing/2014/main" id="{DBBBB452-0488-8767-780D-D70C478C0597}"/>
                  </a:ext>
                </a:extLst>
              </p:cNvPr>
              <p:cNvSpPr>
                <a:spLocks/>
              </p:cNvSpPr>
              <p:nvPr/>
            </p:nvSpPr>
            <p:spPr bwMode="auto">
              <a:xfrm>
                <a:off x="1484" y="362"/>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67" name="Freeform 8">
                <a:extLst>
                  <a:ext uri="{FF2B5EF4-FFF2-40B4-BE49-F238E27FC236}">
                    <a16:creationId xmlns:a16="http://schemas.microsoft.com/office/drawing/2014/main" id="{5C303079-6DB7-2BC6-EF88-07EB0287437B}"/>
                  </a:ext>
                </a:extLst>
              </p:cNvPr>
              <p:cNvSpPr>
                <a:spLocks/>
              </p:cNvSpPr>
              <p:nvPr/>
            </p:nvSpPr>
            <p:spPr bwMode="auto">
              <a:xfrm>
                <a:off x="1518" y="396"/>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68" name="Freeform 9">
                <a:extLst>
                  <a:ext uri="{FF2B5EF4-FFF2-40B4-BE49-F238E27FC236}">
                    <a16:creationId xmlns:a16="http://schemas.microsoft.com/office/drawing/2014/main" id="{0D5A5242-FF0C-2CD3-FDFC-4576573CF648}"/>
                  </a:ext>
                </a:extLst>
              </p:cNvPr>
              <p:cNvSpPr>
                <a:spLocks/>
              </p:cNvSpPr>
              <p:nvPr/>
            </p:nvSpPr>
            <p:spPr bwMode="auto">
              <a:xfrm>
                <a:off x="1552" y="430"/>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69" name="Freeform 10">
                <a:extLst>
                  <a:ext uri="{FF2B5EF4-FFF2-40B4-BE49-F238E27FC236}">
                    <a16:creationId xmlns:a16="http://schemas.microsoft.com/office/drawing/2014/main" id="{DD7E0C7A-90BC-BE84-33DB-6BB1FF357722}"/>
                  </a:ext>
                </a:extLst>
              </p:cNvPr>
              <p:cNvSpPr>
                <a:spLocks/>
              </p:cNvSpPr>
              <p:nvPr/>
            </p:nvSpPr>
            <p:spPr bwMode="auto">
              <a:xfrm>
                <a:off x="1586" y="464"/>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2" name="Freeform 11">
                <a:extLst>
                  <a:ext uri="{FF2B5EF4-FFF2-40B4-BE49-F238E27FC236}">
                    <a16:creationId xmlns:a16="http://schemas.microsoft.com/office/drawing/2014/main" id="{9219DC88-4422-2099-125F-235FA9265B7E}"/>
                  </a:ext>
                </a:extLst>
              </p:cNvPr>
              <p:cNvSpPr>
                <a:spLocks/>
              </p:cNvSpPr>
              <p:nvPr/>
            </p:nvSpPr>
            <p:spPr bwMode="auto">
              <a:xfrm>
                <a:off x="1620" y="498"/>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3" name="Freeform 12">
                <a:extLst>
                  <a:ext uri="{FF2B5EF4-FFF2-40B4-BE49-F238E27FC236}">
                    <a16:creationId xmlns:a16="http://schemas.microsoft.com/office/drawing/2014/main" id="{850BF9AD-EE0B-C86F-EC46-4C7150B33631}"/>
                  </a:ext>
                </a:extLst>
              </p:cNvPr>
              <p:cNvSpPr>
                <a:spLocks/>
              </p:cNvSpPr>
              <p:nvPr/>
            </p:nvSpPr>
            <p:spPr bwMode="auto">
              <a:xfrm>
                <a:off x="1655" y="532"/>
                <a:ext cx="22"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4" name="Freeform 13">
                <a:extLst>
                  <a:ext uri="{FF2B5EF4-FFF2-40B4-BE49-F238E27FC236}">
                    <a16:creationId xmlns:a16="http://schemas.microsoft.com/office/drawing/2014/main" id="{6DB082EF-594A-E5E8-45AA-E0561DBC13C6}"/>
                  </a:ext>
                </a:extLst>
              </p:cNvPr>
              <p:cNvSpPr>
                <a:spLocks/>
              </p:cNvSpPr>
              <p:nvPr/>
            </p:nvSpPr>
            <p:spPr bwMode="auto">
              <a:xfrm>
                <a:off x="1689" y="566"/>
                <a:ext cx="22"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5" name="Freeform 14">
                <a:extLst>
                  <a:ext uri="{FF2B5EF4-FFF2-40B4-BE49-F238E27FC236}">
                    <a16:creationId xmlns:a16="http://schemas.microsoft.com/office/drawing/2014/main" id="{5DB083AF-21E9-4F00-A450-622BC40EE7F1}"/>
                  </a:ext>
                </a:extLst>
              </p:cNvPr>
              <p:cNvSpPr>
                <a:spLocks/>
              </p:cNvSpPr>
              <p:nvPr/>
            </p:nvSpPr>
            <p:spPr bwMode="auto">
              <a:xfrm>
                <a:off x="1723" y="600"/>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6" name="Freeform 15">
                <a:extLst>
                  <a:ext uri="{FF2B5EF4-FFF2-40B4-BE49-F238E27FC236}">
                    <a16:creationId xmlns:a16="http://schemas.microsoft.com/office/drawing/2014/main" id="{AA8046F9-C766-94BB-731C-6F926BD40B7B}"/>
                  </a:ext>
                </a:extLst>
              </p:cNvPr>
              <p:cNvSpPr>
                <a:spLocks/>
              </p:cNvSpPr>
              <p:nvPr/>
            </p:nvSpPr>
            <p:spPr bwMode="auto">
              <a:xfrm>
                <a:off x="1757" y="634"/>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7" name="Freeform 16">
                <a:extLst>
                  <a:ext uri="{FF2B5EF4-FFF2-40B4-BE49-F238E27FC236}">
                    <a16:creationId xmlns:a16="http://schemas.microsoft.com/office/drawing/2014/main" id="{82542A83-87B2-3E13-B676-8D300AD7EED7}"/>
                  </a:ext>
                </a:extLst>
              </p:cNvPr>
              <p:cNvSpPr>
                <a:spLocks/>
              </p:cNvSpPr>
              <p:nvPr/>
            </p:nvSpPr>
            <p:spPr bwMode="auto">
              <a:xfrm>
                <a:off x="1791" y="668"/>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8" name="Freeform 17">
                <a:extLst>
                  <a:ext uri="{FF2B5EF4-FFF2-40B4-BE49-F238E27FC236}">
                    <a16:creationId xmlns:a16="http://schemas.microsoft.com/office/drawing/2014/main" id="{098E536D-1731-3249-2391-A90683943956}"/>
                  </a:ext>
                </a:extLst>
              </p:cNvPr>
              <p:cNvSpPr>
                <a:spLocks/>
              </p:cNvSpPr>
              <p:nvPr/>
            </p:nvSpPr>
            <p:spPr bwMode="auto">
              <a:xfrm>
                <a:off x="1825" y="702"/>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79" name="Freeform 18">
                <a:extLst>
                  <a:ext uri="{FF2B5EF4-FFF2-40B4-BE49-F238E27FC236}">
                    <a16:creationId xmlns:a16="http://schemas.microsoft.com/office/drawing/2014/main" id="{90580E02-0454-AF73-AAD5-F36566E65B9F}"/>
                  </a:ext>
                </a:extLst>
              </p:cNvPr>
              <p:cNvSpPr>
                <a:spLocks/>
              </p:cNvSpPr>
              <p:nvPr/>
            </p:nvSpPr>
            <p:spPr bwMode="auto">
              <a:xfrm>
                <a:off x="1859" y="736"/>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0" name="Freeform 19">
                <a:extLst>
                  <a:ext uri="{FF2B5EF4-FFF2-40B4-BE49-F238E27FC236}">
                    <a16:creationId xmlns:a16="http://schemas.microsoft.com/office/drawing/2014/main" id="{62B96CB3-3290-C7EB-9AD5-58760BEC5027}"/>
                  </a:ext>
                </a:extLst>
              </p:cNvPr>
              <p:cNvSpPr>
                <a:spLocks/>
              </p:cNvSpPr>
              <p:nvPr/>
            </p:nvSpPr>
            <p:spPr bwMode="auto">
              <a:xfrm>
                <a:off x="1893" y="770"/>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1" name="Freeform 20">
                <a:extLst>
                  <a:ext uri="{FF2B5EF4-FFF2-40B4-BE49-F238E27FC236}">
                    <a16:creationId xmlns:a16="http://schemas.microsoft.com/office/drawing/2014/main" id="{210D3C7D-50AE-D5F3-A339-5C32D6659B55}"/>
                  </a:ext>
                </a:extLst>
              </p:cNvPr>
              <p:cNvSpPr>
                <a:spLocks/>
              </p:cNvSpPr>
              <p:nvPr/>
            </p:nvSpPr>
            <p:spPr bwMode="auto">
              <a:xfrm>
                <a:off x="1927" y="804"/>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2" name="Freeform 21">
                <a:extLst>
                  <a:ext uri="{FF2B5EF4-FFF2-40B4-BE49-F238E27FC236}">
                    <a16:creationId xmlns:a16="http://schemas.microsoft.com/office/drawing/2014/main" id="{B7F7E46B-9C1B-6A32-F1D9-D1800D52C53A}"/>
                  </a:ext>
                </a:extLst>
              </p:cNvPr>
              <p:cNvSpPr>
                <a:spLocks/>
              </p:cNvSpPr>
              <p:nvPr/>
            </p:nvSpPr>
            <p:spPr bwMode="auto">
              <a:xfrm>
                <a:off x="1961" y="839"/>
                <a:ext cx="23" cy="22"/>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3" name="Freeform 22">
                <a:extLst>
                  <a:ext uri="{FF2B5EF4-FFF2-40B4-BE49-F238E27FC236}">
                    <a16:creationId xmlns:a16="http://schemas.microsoft.com/office/drawing/2014/main" id="{7C5E7C15-D2C3-01AD-9A9A-325A20E0AA98}"/>
                  </a:ext>
                </a:extLst>
              </p:cNvPr>
              <p:cNvSpPr>
                <a:spLocks/>
              </p:cNvSpPr>
              <p:nvPr/>
            </p:nvSpPr>
            <p:spPr bwMode="auto">
              <a:xfrm>
                <a:off x="1995" y="873"/>
                <a:ext cx="23" cy="22"/>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4" name="Freeform 23">
                <a:extLst>
                  <a:ext uri="{FF2B5EF4-FFF2-40B4-BE49-F238E27FC236}">
                    <a16:creationId xmlns:a16="http://schemas.microsoft.com/office/drawing/2014/main" id="{43ED7B02-4E9B-EFD0-929B-DDC28696D6AF}"/>
                  </a:ext>
                </a:extLst>
              </p:cNvPr>
              <p:cNvSpPr>
                <a:spLocks/>
              </p:cNvSpPr>
              <p:nvPr/>
            </p:nvSpPr>
            <p:spPr bwMode="auto">
              <a:xfrm>
                <a:off x="2029" y="907"/>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5" name="Freeform 24">
                <a:extLst>
                  <a:ext uri="{FF2B5EF4-FFF2-40B4-BE49-F238E27FC236}">
                    <a16:creationId xmlns:a16="http://schemas.microsoft.com/office/drawing/2014/main" id="{7FC46161-B409-7629-345C-4B8EC2C9CF71}"/>
                  </a:ext>
                </a:extLst>
              </p:cNvPr>
              <p:cNvSpPr>
                <a:spLocks/>
              </p:cNvSpPr>
              <p:nvPr/>
            </p:nvSpPr>
            <p:spPr bwMode="auto">
              <a:xfrm>
                <a:off x="2063" y="941"/>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6" name="Freeform 25">
                <a:extLst>
                  <a:ext uri="{FF2B5EF4-FFF2-40B4-BE49-F238E27FC236}">
                    <a16:creationId xmlns:a16="http://schemas.microsoft.com/office/drawing/2014/main" id="{465280A7-E9FC-7C96-97F9-92485E5EA880}"/>
                  </a:ext>
                </a:extLst>
              </p:cNvPr>
              <p:cNvSpPr>
                <a:spLocks/>
              </p:cNvSpPr>
              <p:nvPr/>
            </p:nvSpPr>
            <p:spPr bwMode="auto">
              <a:xfrm>
                <a:off x="1388" y="322"/>
                <a:ext cx="23" cy="23"/>
              </a:xfrm>
              <a:custGeom>
                <a:avLst/>
                <a:gdLst>
                  <a:gd name="T0" fmla="*/ 906 w 1101"/>
                  <a:gd name="T1" fmla="*/ 906 h 1102"/>
                  <a:gd name="T2" fmla="*/ 196 w 1101"/>
                  <a:gd name="T3" fmla="*/ 906 h 1102"/>
                  <a:gd name="T4" fmla="*/ 196 w 1101"/>
                  <a:gd name="T5" fmla="*/ 196 h 1102"/>
                  <a:gd name="T6" fmla="*/ 906 w 1101"/>
                  <a:gd name="T7" fmla="*/ 196 h 1102"/>
                  <a:gd name="T8" fmla="*/ 906 w 1101"/>
                  <a:gd name="T9" fmla="*/ 906 h 1102"/>
                </a:gdLst>
                <a:ahLst/>
                <a:cxnLst>
                  <a:cxn ang="0">
                    <a:pos x="T0" y="T1"/>
                  </a:cxn>
                  <a:cxn ang="0">
                    <a:pos x="T2" y="T3"/>
                  </a:cxn>
                  <a:cxn ang="0">
                    <a:pos x="T4" y="T5"/>
                  </a:cxn>
                  <a:cxn ang="0">
                    <a:pos x="T6" y="T7"/>
                  </a:cxn>
                  <a:cxn ang="0">
                    <a:pos x="T8" y="T9"/>
                  </a:cxn>
                </a:cxnLst>
                <a:rect l="0" t="0" r="r" b="b"/>
                <a:pathLst>
                  <a:path w="1101" h="1102">
                    <a:moveTo>
                      <a:pt x="906" y="906"/>
                    </a:moveTo>
                    <a:cubicBezTo>
                      <a:pt x="710" y="1102"/>
                      <a:pt x="392" y="1102"/>
                      <a:pt x="196" y="906"/>
                    </a:cubicBezTo>
                    <a:cubicBezTo>
                      <a:pt x="0" y="710"/>
                      <a:pt x="0" y="392"/>
                      <a:pt x="196" y="196"/>
                    </a:cubicBezTo>
                    <a:cubicBezTo>
                      <a:pt x="392" y="0"/>
                      <a:pt x="710" y="0"/>
                      <a:pt x="906" y="196"/>
                    </a:cubicBezTo>
                    <a:cubicBezTo>
                      <a:pt x="1101" y="392"/>
                      <a:pt x="1101"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7" name="Oval 26">
                <a:extLst>
                  <a:ext uri="{FF2B5EF4-FFF2-40B4-BE49-F238E27FC236}">
                    <a16:creationId xmlns:a16="http://schemas.microsoft.com/office/drawing/2014/main" id="{25EBAAD7-43D0-4C89-B6C1-A61CC6518CF6}"/>
                  </a:ext>
                </a:extLst>
              </p:cNvPr>
              <p:cNvSpPr>
                <a:spLocks noChangeArrowheads="1"/>
              </p:cNvSpPr>
              <p:nvPr/>
            </p:nvSpPr>
            <p:spPr bwMode="auto">
              <a:xfrm>
                <a:off x="1423" y="357"/>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8" name="Oval 27">
                <a:extLst>
                  <a:ext uri="{FF2B5EF4-FFF2-40B4-BE49-F238E27FC236}">
                    <a16:creationId xmlns:a16="http://schemas.microsoft.com/office/drawing/2014/main" id="{B0772A62-9FF2-B2E6-2B33-A9E20B595062}"/>
                  </a:ext>
                </a:extLst>
              </p:cNvPr>
              <p:cNvSpPr>
                <a:spLocks noChangeArrowheads="1"/>
              </p:cNvSpPr>
              <p:nvPr/>
            </p:nvSpPr>
            <p:spPr bwMode="auto">
              <a:xfrm>
                <a:off x="1458" y="391"/>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89" name="Freeform 28">
                <a:extLst>
                  <a:ext uri="{FF2B5EF4-FFF2-40B4-BE49-F238E27FC236}">
                    <a16:creationId xmlns:a16="http://schemas.microsoft.com/office/drawing/2014/main" id="{AC92D46E-EE41-6A4D-0773-ADD656527D29}"/>
                  </a:ext>
                </a:extLst>
              </p:cNvPr>
              <p:cNvSpPr>
                <a:spLocks/>
              </p:cNvSpPr>
              <p:nvPr/>
            </p:nvSpPr>
            <p:spPr bwMode="auto">
              <a:xfrm>
                <a:off x="1491" y="424"/>
                <a:ext cx="22" cy="23"/>
              </a:xfrm>
              <a:custGeom>
                <a:avLst/>
                <a:gdLst>
                  <a:gd name="T0" fmla="*/ 906 w 1101"/>
                  <a:gd name="T1" fmla="*/ 906 h 1102"/>
                  <a:gd name="T2" fmla="*/ 196 w 1101"/>
                  <a:gd name="T3" fmla="*/ 906 h 1102"/>
                  <a:gd name="T4" fmla="*/ 196 w 1101"/>
                  <a:gd name="T5" fmla="*/ 196 h 1102"/>
                  <a:gd name="T6" fmla="*/ 906 w 1101"/>
                  <a:gd name="T7" fmla="*/ 196 h 1102"/>
                  <a:gd name="T8" fmla="*/ 906 w 1101"/>
                  <a:gd name="T9" fmla="*/ 906 h 1102"/>
                </a:gdLst>
                <a:ahLst/>
                <a:cxnLst>
                  <a:cxn ang="0">
                    <a:pos x="T0" y="T1"/>
                  </a:cxn>
                  <a:cxn ang="0">
                    <a:pos x="T2" y="T3"/>
                  </a:cxn>
                  <a:cxn ang="0">
                    <a:pos x="T4" y="T5"/>
                  </a:cxn>
                  <a:cxn ang="0">
                    <a:pos x="T6" y="T7"/>
                  </a:cxn>
                  <a:cxn ang="0">
                    <a:pos x="T8" y="T9"/>
                  </a:cxn>
                </a:cxnLst>
                <a:rect l="0" t="0" r="r" b="b"/>
                <a:pathLst>
                  <a:path w="1101" h="1102">
                    <a:moveTo>
                      <a:pt x="906" y="906"/>
                    </a:moveTo>
                    <a:cubicBezTo>
                      <a:pt x="710" y="1102"/>
                      <a:pt x="392" y="1102"/>
                      <a:pt x="196" y="906"/>
                    </a:cubicBezTo>
                    <a:cubicBezTo>
                      <a:pt x="0" y="710"/>
                      <a:pt x="0" y="392"/>
                      <a:pt x="196" y="196"/>
                    </a:cubicBezTo>
                    <a:cubicBezTo>
                      <a:pt x="392" y="0"/>
                      <a:pt x="710" y="0"/>
                      <a:pt x="906" y="196"/>
                    </a:cubicBezTo>
                    <a:cubicBezTo>
                      <a:pt x="1101" y="392"/>
                      <a:pt x="1101"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0" name="Freeform 29">
                <a:extLst>
                  <a:ext uri="{FF2B5EF4-FFF2-40B4-BE49-F238E27FC236}">
                    <a16:creationId xmlns:a16="http://schemas.microsoft.com/office/drawing/2014/main" id="{4ADE6B52-33F6-8419-B7BC-ABD1CB0767FB}"/>
                  </a:ext>
                </a:extLst>
              </p:cNvPr>
              <p:cNvSpPr>
                <a:spLocks/>
              </p:cNvSpPr>
              <p:nvPr/>
            </p:nvSpPr>
            <p:spPr bwMode="auto">
              <a:xfrm>
                <a:off x="1525" y="458"/>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10"/>
                      <a:pt x="0" y="392"/>
                      <a:pt x="196" y="196"/>
                    </a:cubicBezTo>
                    <a:cubicBezTo>
                      <a:pt x="392"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1" name="Freeform 30">
                <a:extLst>
                  <a:ext uri="{FF2B5EF4-FFF2-40B4-BE49-F238E27FC236}">
                    <a16:creationId xmlns:a16="http://schemas.microsoft.com/office/drawing/2014/main" id="{7B5413E9-A84D-CCEB-1552-DAA96D9A359D}"/>
                  </a:ext>
                </a:extLst>
              </p:cNvPr>
              <p:cNvSpPr>
                <a:spLocks/>
              </p:cNvSpPr>
              <p:nvPr/>
            </p:nvSpPr>
            <p:spPr bwMode="auto">
              <a:xfrm>
                <a:off x="1559" y="492"/>
                <a:ext cx="23" cy="2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2" name="Freeform 31">
                <a:extLst>
                  <a:ext uri="{FF2B5EF4-FFF2-40B4-BE49-F238E27FC236}">
                    <a16:creationId xmlns:a16="http://schemas.microsoft.com/office/drawing/2014/main" id="{7C10D377-3723-AB9F-2310-2B9647C10621}"/>
                  </a:ext>
                </a:extLst>
              </p:cNvPr>
              <p:cNvSpPr>
                <a:spLocks/>
              </p:cNvSpPr>
              <p:nvPr/>
            </p:nvSpPr>
            <p:spPr bwMode="auto">
              <a:xfrm>
                <a:off x="1593" y="526"/>
                <a:ext cx="23" cy="23"/>
              </a:xfrm>
              <a:custGeom>
                <a:avLst/>
                <a:gdLst>
                  <a:gd name="T0" fmla="*/ 906 w 1101"/>
                  <a:gd name="T1" fmla="*/ 906 h 1102"/>
                  <a:gd name="T2" fmla="*/ 196 w 1101"/>
                  <a:gd name="T3" fmla="*/ 906 h 1102"/>
                  <a:gd name="T4" fmla="*/ 196 w 1101"/>
                  <a:gd name="T5" fmla="*/ 196 h 1102"/>
                  <a:gd name="T6" fmla="*/ 906 w 1101"/>
                  <a:gd name="T7" fmla="*/ 196 h 1102"/>
                  <a:gd name="T8" fmla="*/ 906 w 1101"/>
                  <a:gd name="T9" fmla="*/ 906 h 1102"/>
                </a:gdLst>
                <a:ahLst/>
                <a:cxnLst>
                  <a:cxn ang="0">
                    <a:pos x="T0" y="T1"/>
                  </a:cxn>
                  <a:cxn ang="0">
                    <a:pos x="T2" y="T3"/>
                  </a:cxn>
                  <a:cxn ang="0">
                    <a:pos x="T4" y="T5"/>
                  </a:cxn>
                  <a:cxn ang="0">
                    <a:pos x="T6" y="T7"/>
                  </a:cxn>
                  <a:cxn ang="0">
                    <a:pos x="T8" y="T9"/>
                  </a:cxn>
                </a:cxnLst>
                <a:rect l="0" t="0" r="r" b="b"/>
                <a:pathLst>
                  <a:path w="1101" h="1102">
                    <a:moveTo>
                      <a:pt x="906" y="906"/>
                    </a:moveTo>
                    <a:cubicBezTo>
                      <a:pt x="710" y="1102"/>
                      <a:pt x="392" y="1102"/>
                      <a:pt x="196" y="906"/>
                    </a:cubicBezTo>
                    <a:cubicBezTo>
                      <a:pt x="0" y="710"/>
                      <a:pt x="0" y="392"/>
                      <a:pt x="196" y="196"/>
                    </a:cubicBezTo>
                    <a:cubicBezTo>
                      <a:pt x="392" y="0"/>
                      <a:pt x="710" y="0"/>
                      <a:pt x="906" y="196"/>
                    </a:cubicBezTo>
                    <a:cubicBezTo>
                      <a:pt x="1101" y="392"/>
                      <a:pt x="1101"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3" name="Freeform 32">
                <a:extLst>
                  <a:ext uri="{FF2B5EF4-FFF2-40B4-BE49-F238E27FC236}">
                    <a16:creationId xmlns:a16="http://schemas.microsoft.com/office/drawing/2014/main" id="{851BE64D-25CD-B6B8-C6AA-E181CFA9B955}"/>
                  </a:ext>
                </a:extLst>
              </p:cNvPr>
              <p:cNvSpPr>
                <a:spLocks/>
              </p:cNvSpPr>
              <p:nvPr/>
            </p:nvSpPr>
            <p:spPr bwMode="auto">
              <a:xfrm>
                <a:off x="1627" y="560"/>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10"/>
                      <a:pt x="0" y="392"/>
                      <a:pt x="196" y="196"/>
                    </a:cubicBezTo>
                    <a:cubicBezTo>
                      <a:pt x="392"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4" name="Freeform 33">
                <a:extLst>
                  <a:ext uri="{FF2B5EF4-FFF2-40B4-BE49-F238E27FC236}">
                    <a16:creationId xmlns:a16="http://schemas.microsoft.com/office/drawing/2014/main" id="{33093EBE-0837-F42D-2DFB-C502BF0CFEA0}"/>
                  </a:ext>
                </a:extLst>
              </p:cNvPr>
              <p:cNvSpPr>
                <a:spLocks/>
              </p:cNvSpPr>
              <p:nvPr/>
            </p:nvSpPr>
            <p:spPr bwMode="auto">
              <a:xfrm>
                <a:off x="1661" y="594"/>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5" name="Freeform 34">
                <a:extLst>
                  <a:ext uri="{FF2B5EF4-FFF2-40B4-BE49-F238E27FC236}">
                    <a16:creationId xmlns:a16="http://schemas.microsoft.com/office/drawing/2014/main" id="{535D7A0F-2E1C-C79A-3307-3396BC366D29}"/>
                  </a:ext>
                </a:extLst>
              </p:cNvPr>
              <p:cNvSpPr>
                <a:spLocks/>
              </p:cNvSpPr>
              <p:nvPr/>
            </p:nvSpPr>
            <p:spPr bwMode="auto">
              <a:xfrm>
                <a:off x="1695" y="628"/>
                <a:ext cx="23" cy="23"/>
              </a:xfrm>
              <a:custGeom>
                <a:avLst/>
                <a:gdLst>
                  <a:gd name="T0" fmla="*/ 906 w 1101"/>
                  <a:gd name="T1" fmla="*/ 906 h 1102"/>
                  <a:gd name="T2" fmla="*/ 196 w 1101"/>
                  <a:gd name="T3" fmla="*/ 906 h 1102"/>
                  <a:gd name="T4" fmla="*/ 196 w 1101"/>
                  <a:gd name="T5" fmla="*/ 196 h 1102"/>
                  <a:gd name="T6" fmla="*/ 906 w 1101"/>
                  <a:gd name="T7" fmla="*/ 196 h 1102"/>
                  <a:gd name="T8" fmla="*/ 906 w 1101"/>
                  <a:gd name="T9" fmla="*/ 906 h 1102"/>
                </a:gdLst>
                <a:ahLst/>
                <a:cxnLst>
                  <a:cxn ang="0">
                    <a:pos x="T0" y="T1"/>
                  </a:cxn>
                  <a:cxn ang="0">
                    <a:pos x="T2" y="T3"/>
                  </a:cxn>
                  <a:cxn ang="0">
                    <a:pos x="T4" y="T5"/>
                  </a:cxn>
                  <a:cxn ang="0">
                    <a:pos x="T6" y="T7"/>
                  </a:cxn>
                  <a:cxn ang="0">
                    <a:pos x="T8" y="T9"/>
                  </a:cxn>
                </a:cxnLst>
                <a:rect l="0" t="0" r="r" b="b"/>
                <a:pathLst>
                  <a:path w="1101" h="1102">
                    <a:moveTo>
                      <a:pt x="906" y="906"/>
                    </a:moveTo>
                    <a:cubicBezTo>
                      <a:pt x="710" y="1102"/>
                      <a:pt x="392" y="1102"/>
                      <a:pt x="196" y="906"/>
                    </a:cubicBezTo>
                    <a:cubicBezTo>
                      <a:pt x="0" y="710"/>
                      <a:pt x="0" y="392"/>
                      <a:pt x="196" y="196"/>
                    </a:cubicBezTo>
                    <a:cubicBezTo>
                      <a:pt x="392" y="0"/>
                      <a:pt x="710" y="0"/>
                      <a:pt x="906" y="196"/>
                    </a:cubicBezTo>
                    <a:cubicBezTo>
                      <a:pt x="1101" y="392"/>
                      <a:pt x="1101"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6" name="Freeform 35">
                <a:extLst>
                  <a:ext uri="{FF2B5EF4-FFF2-40B4-BE49-F238E27FC236}">
                    <a16:creationId xmlns:a16="http://schemas.microsoft.com/office/drawing/2014/main" id="{976BDC57-7FB2-294E-C971-83371903331A}"/>
                  </a:ext>
                </a:extLst>
              </p:cNvPr>
              <p:cNvSpPr>
                <a:spLocks/>
              </p:cNvSpPr>
              <p:nvPr/>
            </p:nvSpPr>
            <p:spPr bwMode="auto">
              <a:xfrm>
                <a:off x="1729" y="662"/>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10"/>
                      <a:pt x="0" y="392"/>
                      <a:pt x="196" y="196"/>
                    </a:cubicBezTo>
                    <a:cubicBezTo>
                      <a:pt x="392"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7" name="Freeform 36">
                <a:extLst>
                  <a:ext uri="{FF2B5EF4-FFF2-40B4-BE49-F238E27FC236}">
                    <a16:creationId xmlns:a16="http://schemas.microsoft.com/office/drawing/2014/main" id="{30990F1D-2E88-F4F1-483B-BCD69227C45C}"/>
                  </a:ext>
                </a:extLst>
              </p:cNvPr>
              <p:cNvSpPr>
                <a:spLocks/>
              </p:cNvSpPr>
              <p:nvPr/>
            </p:nvSpPr>
            <p:spPr bwMode="auto">
              <a:xfrm>
                <a:off x="1763" y="696"/>
                <a:ext cx="23" cy="2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8" name="Freeform 37">
                <a:extLst>
                  <a:ext uri="{FF2B5EF4-FFF2-40B4-BE49-F238E27FC236}">
                    <a16:creationId xmlns:a16="http://schemas.microsoft.com/office/drawing/2014/main" id="{6CCE2446-310E-CC4C-8ACC-C62DFFD5B7AE}"/>
                  </a:ext>
                </a:extLst>
              </p:cNvPr>
              <p:cNvSpPr>
                <a:spLocks/>
              </p:cNvSpPr>
              <p:nvPr/>
            </p:nvSpPr>
            <p:spPr bwMode="auto">
              <a:xfrm>
                <a:off x="1797" y="730"/>
                <a:ext cx="23" cy="23"/>
              </a:xfrm>
              <a:custGeom>
                <a:avLst/>
                <a:gdLst>
                  <a:gd name="T0" fmla="*/ 906 w 1101"/>
                  <a:gd name="T1" fmla="*/ 906 h 1102"/>
                  <a:gd name="T2" fmla="*/ 196 w 1101"/>
                  <a:gd name="T3" fmla="*/ 906 h 1102"/>
                  <a:gd name="T4" fmla="*/ 196 w 1101"/>
                  <a:gd name="T5" fmla="*/ 196 h 1102"/>
                  <a:gd name="T6" fmla="*/ 906 w 1101"/>
                  <a:gd name="T7" fmla="*/ 196 h 1102"/>
                  <a:gd name="T8" fmla="*/ 906 w 1101"/>
                  <a:gd name="T9" fmla="*/ 906 h 1102"/>
                </a:gdLst>
                <a:ahLst/>
                <a:cxnLst>
                  <a:cxn ang="0">
                    <a:pos x="T0" y="T1"/>
                  </a:cxn>
                  <a:cxn ang="0">
                    <a:pos x="T2" y="T3"/>
                  </a:cxn>
                  <a:cxn ang="0">
                    <a:pos x="T4" y="T5"/>
                  </a:cxn>
                  <a:cxn ang="0">
                    <a:pos x="T6" y="T7"/>
                  </a:cxn>
                  <a:cxn ang="0">
                    <a:pos x="T8" y="T9"/>
                  </a:cxn>
                </a:cxnLst>
                <a:rect l="0" t="0" r="r" b="b"/>
                <a:pathLst>
                  <a:path w="1101" h="1102">
                    <a:moveTo>
                      <a:pt x="906" y="906"/>
                    </a:moveTo>
                    <a:cubicBezTo>
                      <a:pt x="710" y="1102"/>
                      <a:pt x="392" y="1102"/>
                      <a:pt x="196" y="906"/>
                    </a:cubicBezTo>
                    <a:cubicBezTo>
                      <a:pt x="0" y="710"/>
                      <a:pt x="0" y="392"/>
                      <a:pt x="196" y="196"/>
                    </a:cubicBezTo>
                    <a:cubicBezTo>
                      <a:pt x="392" y="0"/>
                      <a:pt x="710" y="0"/>
                      <a:pt x="906" y="196"/>
                    </a:cubicBezTo>
                    <a:cubicBezTo>
                      <a:pt x="1101" y="392"/>
                      <a:pt x="1101"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99" name="Freeform 38">
                <a:extLst>
                  <a:ext uri="{FF2B5EF4-FFF2-40B4-BE49-F238E27FC236}">
                    <a16:creationId xmlns:a16="http://schemas.microsoft.com/office/drawing/2014/main" id="{63856299-E055-20FD-887C-D21562BFFF6C}"/>
                  </a:ext>
                </a:extLst>
              </p:cNvPr>
              <p:cNvSpPr>
                <a:spLocks/>
              </p:cNvSpPr>
              <p:nvPr/>
            </p:nvSpPr>
            <p:spPr bwMode="auto">
              <a:xfrm>
                <a:off x="1831" y="764"/>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10"/>
                      <a:pt x="0" y="392"/>
                      <a:pt x="196" y="196"/>
                    </a:cubicBezTo>
                    <a:cubicBezTo>
                      <a:pt x="392"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0" name="Freeform 39">
                <a:extLst>
                  <a:ext uri="{FF2B5EF4-FFF2-40B4-BE49-F238E27FC236}">
                    <a16:creationId xmlns:a16="http://schemas.microsoft.com/office/drawing/2014/main" id="{266DF1EB-C18D-252E-B593-11AB15AF7149}"/>
                  </a:ext>
                </a:extLst>
              </p:cNvPr>
              <p:cNvSpPr>
                <a:spLocks/>
              </p:cNvSpPr>
              <p:nvPr/>
            </p:nvSpPr>
            <p:spPr bwMode="auto">
              <a:xfrm>
                <a:off x="1865" y="798"/>
                <a:ext cx="23" cy="2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1" name="Freeform 40">
                <a:extLst>
                  <a:ext uri="{FF2B5EF4-FFF2-40B4-BE49-F238E27FC236}">
                    <a16:creationId xmlns:a16="http://schemas.microsoft.com/office/drawing/2014/main" id="{720E091D-9BF5-0E68-602D-CE03790C7946}"/>
                  </a:ext>
                </a:extLst>
              </p:cNvPr>
              <p:cNvSpPr>
                <a:spLocks/>
              </p:cNvSpPr>
              <p:nvPr/>
            </p:nvSpPr>
            <p:spPr bwMode="auto">
              <a:xfrm>
                <a:off x="1899" y="832"/>
                <a:ext cx="23" cy="23"/>
              </a:xfrm>
              <a:custGeom>
                <a:avLst/>
                <a:gdLst>
                  <a:gd name="T0" fmla="*/ 906 w 1101"/>
                  <a:gd name="T1" fmla="*/ 906 h 1102"/>
                  <a:gd name="T2" fmla="*/ 196 w 1101"/>
                  <a:gd name="T3" fmla="*/ 906 h 1102"/>
                  <a:gd name="T4" fmla="*/ 196 w 1101"/>
                  <a:gd name="T5" fmla="*/ 196 h 1102"/>
                  <a:gd name="T6" fmla="*/ 906 w 1101"/>
                  <a:gd name="T7" fmla="*/ 196 h 1102"/>
                  <a:gd name="T8" fmla="*/ 906 w 1101"/>
                  <a:gd name="T9" fmla="*/ 906 h 1102"/>
                </a:gdLst>
                <a:ahLst/>
                <a:cxnLst>
                  <a:cxn ang="0">
                    <a:pos x="T0" y="T1"/>
                  </a:cxn>
                  <a:cxn ang="0">
                    <a:pos x="T2" y="T3"/>
                  </a:cxn>
                  <a:cxn ang="0">
                    <a:pos x="T4" y="T5"/>
                  </a:cxn>
                  <a:cxn ang="0">
                    <a:pos x="T6" y="T7"/>
                  </a:cxn>
                  <a:cxn ang="0">
                    <a:pos x="T8" y="T9"/>
                  </a:cxn>
                </a:cxnLst>
                <a:rect l="0" t="0" r="r" b="b"/>
                <a:pathLst>
                  <a:path w="1101" h="1102">
                    <a:moveTo>
                      <a:pt x="906" y="906"/>
                    </a:moveTo>
                    <a:cubicBezTo>
                      <a:pt x="710" y="1102"/>
                      <a:pt x="392" y="1102"/>
                      <a:pt x="196" y="906"/>
                    </a:cubicBezTo>
                    <a:cubicBezTo>
                      <a:pt x="0" y="710"/>
                      <a:pt x="0" y="392"/>
                      <a:pt x="196" y="196"/>
                    </a:cubicBezTo>
                    <a:cubicBezTo>
                      <a:pt x="392" y="0"/>
                      <a:pt x="710" y="0"/>
                      <a:pt x="906" y="196"/>
                    </a:cubicBezTo>
                    <a:cubicBezTo>
                      <a:pt x="1101" y="392"/>
                      <a:pt x="1101"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2" name="Freeform 41">
                <a:extLst>
                  <a:ext uri="{FF2B5EF4-FFF2-40B4-BE49-F238E27FC236}">
                    <a16:creationId xmlns:a16="http://schemas.microsoft.com/office/drawing/2014/main" id="{F06E7A37-40CF-8985-2005-6F7BDC035F9C}"/>
                  </a:ext>
                </a:extLst>
              </p:cNvPr>
              <p:cNvSpPr>
                <a:spLocks/>
              </p:cNvSpPr>
              <p:nvPr/>
            </p:nvSpPr>
            <p:spPr bwMode="auto">
              <a:xfrm>
                <a:off x="1933" y="866"/>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10"/>
                      <a:pt x="0" y="392"/>
                      <a:pt x="196" y="196"/>
                    </a:cubicBezTo>
                    <a:cubicBezTo>
                      <a:pt x="392"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3" name="Freeform 42">
                <a:extLst>
                  <a:ext uri="{FF2B5EF4-FFF2-40B4-BE49-F238E27FC236}">
                    <a16:creationId xmlns:a16="http://schemas.microsoft.com/office/drawing/2014/main" id="{4BE3B522-2BC6-04D8-E68D-6587D8F3124C}"/>
                  </a:ext>
                </a:extLst>
              </p:cNvPr>
              <p:cNvSpPr>
                <a:spLocks/>
              </p:cNvSpPr>
              <p:nvPr/>
            </p:nvSpPr>
            <p:spPr bwMode="auto">
              <a:xfrm>
                <a:off x="1967" y="900"/>
                <a:ext cx="23" cy="2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4" name="Freeform 43">
                <a:extLst>
                  <a:ext uri="{FF2B5EF4-FFF2-40B4-BE49-F238E27FC236}">
                    <a16:creationId xmlns:a16="http://schemas.microsoft.com/office/drawing/2014/main" id="{9ADE4994-D633-2AD1-1CF3-43A83AF4C89B}"/>
                  </a:ext>
                </a:extLst>
              </p:cNvPr>
              <p:cNvSpPr>
                <a:spLocks/>
              </p:cNvSpPr>
              <p:nvPr/>
            </p:nvSpPr>
            <p:spPr bwMode="auto">
              <a:xfrm>
                <a:off x="2001" y="934"/>
                <a:ext cx="23" cy="23"/>
              </a:xfrm>
              <a:custGeom>
                <a:avLst/>
                <a:gdLst>
                  <a:gd name="T0" fmla="*/ 906 w 1101"/>
                  <a:gd name="T1" fmla="*/ 906 h 1102"/>
                  <a:gd name="T2" fmla="*/ 196 w 1101"/>
                  <a:gd name="T3" fmla="*/ 906 h 1102"/>
                  <a:gd name="T4" fmla="*/ 196 w 1101"/>
                  <a:gd name="T5" fmla="*/ 196 h 1102"/>
                  <a:gd name="T6" fmla="*/ 906 w 1101"/>
                  <a:gd name="T7" fmla="*/ 196 h 1102"/>
                  <a:gd name="T8" fmla="*/ 906 w 1101"/>
                  <a:gd name="T9" fmla="*/ 906 h 1102"/>
                </a:gdLst>
                <a:ahLst/>
                <a:cxnLst>
                  <a:cxn ang="0">
                    <a:pos x="T0" y="T1"/>
                  </a:cxn>
                  <a:cxn ang="0">
                    <a:pos x="T2" y="T3"/>
                  </a:cxn>
                  <a:cxn ang="0">
                    <a:pos x="T4" y="T5"/>
                  </a:cxn>
                  <a:cxn ang="0">
                    <a:pos x="T6" y="T7"/>
                  </a:cxn>
                  <a:cxn ang="0">
                    <a:pos x="T8" y="T9"/>
                  </a:cxn>
                </a:cxnLst>
                <a:rect l="0" t="0" r="r" b="b"/>
                <a:pathLst>
                  <a:path w="1101" h="1102">
                    <a:moveTo>
                      <a:pt x="906" y="906"/>
                    </a:moveTo>
                    <a:cubicBezTo>
                      <a:pt x="710" y="1102"/>
                      <a:pt x="392" y="1102"/>
                      <a:pt x="196" y="906"/>
                    </a:cubicBezTo>
                    <a:cubicBezTo>
                      <a:pt x="0" y="710"/>
                      <a:pt x="0" y="392"/>
                      <a:pt x="196" y="196"/>
                    </a:cubicBezTo>
                    <a:cubicBezTo>
                      <a:pt x="392" y="0"/>
                      <a:pt x="710" y="0"/>
                      <a:pt x="906" y="196"/>
                    </a:cubicBezTo>
                    <a:cubicBezTo>
                      <a:pt x="1101" y="392"/>
                      <a:pt x="1101"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5" name="Freeform 44">
                <a:extLst>
                  <a:ext uri="{FF2B5EF4-FFF2-40B4-BE49-F238E27FC236}">
                    <a16:creationId xmlns:a16="http://schemas.microsoft.com/office/drawing/2014/main" id="{64A0065C-4749-35E4-9D85-CDE915144280}"/>
                  </a:ext>
                </a:extLst>
              </p:cNvPr>
              <p:cNvSpPr>
                <a:spLocks/>
              </p:cNvSpPr>
              <p:nvPr/>
            </p:nvSpPr>
            <p:spPr bwMode="auto">
              <a:xfrm>
                <a:off x="2035" y="968"/>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10"/>
                      <a:pt x="0" y="392"/>
                      <a:pt x="196" y="196"/>
                    </a:cubicBezTo>
                    <a:cubicBezTo>
                      <a:pt x="392"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6" name="Freeform 45">
                <a:extLst>
                  <a:ext uri="{FF2B5EF4-FFF2-40B4-BE49-F238E27FC236}">
                    <a16:creationId xmlns:a16="http://schemas.microsoft.com/office/drawing/2014/main" id="{B09FC7A0-B233-03DE-5780-C698A78D2C4E}"/>
                  </a:ext>
                </a:extLst>
              </p:cNvPr>
              <p:cNvSpPr>
                <a:spLocks/>
              </p:cNvSpPr>
              <p:nvPr/>
            </p:nvSpPr>
            <p:spPr bwMode="auto">
              <a:xfrm>
                <a:off x="1361" y="349"/>
                <a:ext cx="23" cy="23"/>
              </a:xfrm>
              <a:custGeom>
                <a:avLst/>
                <a:gdLst>
                  <a:gd name="T0" fmla="*/ 906 w 1102"/>
                  <a:gd name="T1" fmla="*/ 906 h 1101"/>
                  <a:gd name="T2" fmla="*/ 196 w 1102"/>
                  <a:gd name="T3" fmla="*/ 906 h 1101"/>
                  <a:gd name="T4" fmla="*/ 196 w 1102"/>
                  <a:gd name="T5" fmla="*/ 196 h 1101"/>
                  <a:gd name="T6" fmla="*/ 906 w 1102"/>
                  <a:gd name="T7" fmla="*/ 196 h 1101"/>
                  <a:gd name="T8" fmla="*/ 906 w 1102"/>
                  <a:gd name="T9" fmla="*/ 906 h 1101"/>
                </a:gdLst>
                <a:ahLst/>
                <a:cxnLst>
                  <a:cxn ang="0">
                    <a:pos x="T0" y="T1"/>
                  </a:cxn>
                  <a:cxn ang="0">
                    <a:pos x="T2" y="T3"/>
                  </a:cxn>
                  <a:cxn ang="0">
                    <a:pos x="T4" y="T5"/>
                  </a:cxn>
                  <a:cxn ang="0">
                    <a:pos x="T6" y="T7"/>
                  </a:cxn>
                  <a:cxn ang="0">
                    <a:pos x="T8" y="T9"/>
                  </a:cxn>
                </a:cxnLst>
                <a:rect l="0" t="0" r="r" b="b"/>
                <a:pathLst>
                  <a:path w="1102" h="1101">
                    <a:moveTo>
                      <a:pt x="906" y="906"/>
                    </a:moveTo>
                    <a:cubicBezTo>
                      <a:pt x="710" y="1101"/>
                      <a:pt x="392" y="1101"/>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7" name="Freeform 46">
                <a:extLst>
                  <a:ext uri="{FF2B5EF4-FFF2-40B4-BE49-F238E27FC236}">
                    <a16:creationId xmlns:a16="http://schemas.microsoft.com/office/drawing/2014/main" id="{137E6D45-9E36-644E-B1D7-A97C799ACC42}"/>
                  </a:ext>
                </a:extLst>
              </p:cNvPr>
              <p:cNvSpPr>
                <a:spLocks/>
              </p:cNvSpPr>
              <p:nvPr/>
            </p:nvSpPr>
            <p:spPr bwMode="auto">
              <a:xfrm>
                <a:off x="1395" y="383"/>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8" name="Oval 47">
                <a:extLst>
                  <a:ext uri="{FF2B5EF4-FFF2-40B4-BE49-F238E27FC236}">
                    <a16:creationId xmlns:a16="http://schemas.microsoft.com/office/drawing/2014/main" id="{3ACF31D0-FDC4-6390-9928-9CD751BCB977}"/>
                  </a:ext>
                </a:extLst>
              </p:cNvPr>
              <p:cNvSpPr>
                <a:spLocks noChangeArrowheads="1"/>
              </p:cNvSpPr>
              <p:nvPr/>
            </p:nvSpPr>
            <p:spPr bwMode="auto">
              <a:xfrm>
                <a:off x="1430" y="418"/>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09" name="Freeform 48">
                <a:extLst>
                  <a:ext uri="{FF2B5EF4-FFF2-40B4-BE49-F238E27FC236}">
                    <a16:creationId xmlns:a16="http://schemas.microsoft.com/office/drawing/2014/main" id="{60E852C4-4D7C-F20A-960B-31D05FBC3AFF}"/>
                  </a:ext>
                </a:extLst>
              </p:cNvPr>
              <p:cNvSpPr>
                <a:spLocks/>
              </p:cNvSpPr>
              <p:nvPr/>
            </p:nvSpPr>
            <p:spPr bwMode="auto">
              <a:xfrm>
                <a:off x="1463" y="451"/>
                <a:ext cx="23" cy="23"/>
              </a:xfrm>
              <a:custGeom>
                <a:avLst/>
                <a:gdLst>
                  <a:gd name="T0" fmla="*/ 906 w 1102"/>
                  <a:gd name="T1" fmla="*/ 906 h 1101"/>
                  <a:gd name="T2" fmla="*/ 196 w 1102"/>
                  <a:gd name="T3" fmla="*/ 906 h 1101"/>
                  <a:gd name="T4" fmla="*/ 196 w 1102"/>
                  <a:gd name="T5" fmla="*/ 196 h 1101"/>
                  <a:gd name="T6" fmla="*/ 906 w 1102"/>
                  <a:gd name="T7" fmla="*/ 196 h 1101"/>
                  <a:gd name="T8" fmla="*/ 906 w 1102"/>
                  <a:gd name="T9" fmla="*/ 906 h 1101"/>
                </a:gdLst>
                <a:ahLst/>
                <a:cxnLst>
                  <a:cxn ang="0">
                    <a:pos x="T0" y="T1"/>
                  </a:cxn>
                  <a:cxn ang="0">
                    <a:pos x="T2" y="T3"/>
                  </a:cxn>
                  <a:cxn ang="0">
                    <a:pos x="T4" y="T5"/>
                  </a:cxn>
                  <a:cxn ang="0">
                    <a:pos x="T6" y="T7"/>
                  </a:cxn>
                  <a:cxn ang="0">
                    <a:pos x="T8" y="T9"/>
                  </a:cxn>
                </a:cxnLst>
                <a:rect l="0" t="0" r="r" b="b"/>
                <a:pathLst>
                  <a:path w="1102" h="1101">
                    <a:moveTo>
                      <a:pt x="906" y="906"/>
                    </a:moveTo>
                    <a:cubicBezTo>
                      <a:pt x="710" y="1101"/>
                      <a:pt x="392" y="1101"/>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0" name="Freeform 49">
                <a:extLst>
                  <a:ext uri="{FF2B5EF4-FFF2-40B4-BE49-F238E27FC236}">
                    <a16:creationId xmlns:a16="http://schemas.microsoft.com/office/drawing/2014/main" id="{B888C53F-AF2A-B31F-C227-A8117612A92B}"/>
                  </a:ext>
                </a:extLst>
              </p:cNvPr>
              <p:cNvSpPr>
                <a:spLocks/>
              </p:cNvSpPr>
              <p:nvPr/>
            </p:nvSpPr>
            <p:spPr bwMode="auto">
              <a:xfrm>
                <a:off x="1497" y="486"/>
                <a:ext cx="23" cy="22"/>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1" name="Freeform 50">
                <a:extLst>
                  <a:ext uri="{FF2B5EF4-FFF2-40B4-BE49-F238E27FC236}">
                    <a16:creationId xmlns:a16="http://schemas.microsoft.com/office/drawing/2014/main" id="{388F1BE7-8467-47C4-4530-C4EB1089A8FF}"/>
                  </a:ext>
                </a:extLst>
              </p:cNvPr>
              <p:cNvSpPr>
                <a:spLocks/>
              </p:cNvSpPr>
              <p:nvPr/>
            </p:nvSpPr>
            <p:spPr bwMode="auto">
              <a:xfrm>
                <a:off x="1531" y="520"/>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5"/>
                    </a:cubicBezTo>
                    <a:cubicBezTo>
                      <a:pt x="392" y="0"/>
                      <a:pt x="709"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2" name="Oval 51">
                <a:extLst>
                  <a:ext uri="{FF2B5EF4-FFF2-40B4-BE49-F238E27FC236}">
                    <a16:creationId xmlns:a16="http://schemas.microsoft.com/office/drawing/2014/main" id="{58D31C85-50FF-F932-3FC5-DD0C46F12CEC}"/>
                  </a:ext>
                </a:extLst>
              </p:cNvPr>
              <p:cNvSpPr>
                <a:spLocks noChangeArrowheads="1"/>
              </p:cNvSpPr>
              <p:nvPr/>
            </p:nvSpPr>
            <p:spPr bwMode="auto">
              <a:xfrm>
                <a:off x="1566" y="555"/>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3" name="Freeform 52">
                <a:extLst>
                  <a:ext uri="{FF2B5EF4-FFF2-40B4-BE49-F238E27FC236}">
                    <a16:creationId xmlns:a16="http://schemas.microsoft.com/office/drawing/2014/main" id="{E706FCDD-863D-1B82-B443-1C8053BAE375}"/>
                  </a:ext>
                </a:extLst>
              </p:cNvPr>
              <p:cNvSpPr>
                <a:spLocks/>
              </p:cNvSpPr>
              <p:nvPr/>
            </p:nvSpPr>
            <p:spPr bwMode="auto">
              <a:xfrm>
                <a:off x="1599" y="588"/>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4" name="Freeform 53">
                <a:extLst>
                  <a:ext uri="{FF2B5EF4-FFF2-40B4-BE49-F238E27FC236}">
                    <a16:creationId xmlns:a16="http://schemas.microsoft.com/office/drawing/2014/main" id="{26289560-A33A-11E6-BC5D-7895BF9F4253}"/>
                  </a:ext>
                </a:extLst>
              </p:cNvPr>
              <p:cNvSpPr>
                <a:spLocks/>
              </p:cNvSpPr>
              <p:nvPr/>
            </p:nvSpPr>
            <p:spPr bwMode="auto">
              <a:xfrm>
                <a:off x="1633" y="622"/>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5"/>
                    </a:cubicBezTo>
                    <a:cubicBezTo>
                      <a:pt x="392" y="0"/>
                      <a:pt x="709"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5" name="Freeform 54">
                <a:extLst>
                  <a:ext uri="{FF2B5EF4-FFF2-40B4-BE49-F238E27FC236}">
                    <a16:creationId xmlns:a16="http://schemas.microsoft.com/office/drawing/2014/main" id="{9DF365AD-BE28-86DE-FE12-B52D1BCDAABD}"/>
                  </a:ext>
                </a:extLst>
              </p:cNvPr>
              <p:cNvSpPr>
                <a:spLocks/>
              </p:cNvSpPr>
              <p:nvPr/>
            </p:nvSpPr>
            <p:spPr bwMode="auto">
              <a:xfrm>
                <a:off x="1667" y="656"/>
                <a:ext cx="23" cy="23"/>
              </a:xfrm>
              <a:custGeom>
                <a:avLst/>
                <a:gdLst>
                  <a:gd name="T0" fmla="*/ 906 w 1102"/>
                  <a:gd name="T1" fmla="*/ 906 h 1101"/>
                  <a:gd name="T2" fmla="*/ 196 w 1102"/>
                  <a:gd name="T3" fmla="*/ 906 h 1101"/>
                  <a:gd name="T4" fmla="*/ 196 w 1102"/>
                  <a:gd name="T5" fmla="*/ 196 h 1101"/>
                  <a:gd name="T6" fmla="*/ 906 w 1102"/>
                  <a:gd name="T7" fmla="*/ 196 h 1101"/>
                  <a:gd name="T8" fmla="*/ 906 w 1102"/>
                  <a:gd name="T9" fmla="*/ 906 h 1101"/>
                </a:gdLst>
                <a:ahLst/>
                <a:cxnLst>
                  <a:cxn ang="0">
                    <a:pos x="T0" y="T1"/>
                  </a:cxn>
                  <a:cxn ang="0">
                    <a:pos x="T2" y="T3"/>
                  </a:cxn>
                  <a:cxn ang="0">
                    <a:pos x="T4" y="T5"/>
                  </a:cxn>
                  <a:cxn ang="0">
                    <a:pos x="T6" y="T7"/>
                  </a:cxn>
                  <a:cxn ang="0">
                    <a:pos x="T8" y="T9"/>
                  </a:cxn>
                </a:cxnLst>
                <a:rect l="0" t="0" r="r" b="b"/>
                <a:pathLst>
                  <a:path w="1102" h="1101">
                    <a:moveTo>
                      <a:pt x="906" y="906"/>
                    </a:moveTo>
                    <a:cubicBezTo>
                      <a:pt x="710" y="1101"/>
                      <a:pt x="392" y="1101"/>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6" name="Freeform 55">
                <a:extLst>
                  <a:ext uri="{FF2B5EF4-FFF2-40B4-BE49-F238E27FC236}">
                    <a16:creationId xmlns:a16="http://schemas.microsoft.com/office/drawing/2014/main" id="{ED0CF68B-14AA-E89C-8A9F-AF1D53509418}"/>
                  </a:ext>
                </a:extLst>
              </p:cNvPr>
              <p:cNvSpPr>
                <a:spLocks/>
              </p:cNvSpPr>
              <p:nvPr/>
            </p:nvSpPr>
            <p:spPr bwMode="auto">
              <a:xfrm>
                <a:off x="1701" y="690"/>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7" name="Freeform 56">
                <a:extLst>
                  <a:ext uri="{FF2B5EF4-FFF2-40B4-BE49-F238E27FC236}">
                    <a16:creationId xmlns:a16="http://schemas.microsoft.com/office/drawing/2014/main" id="{09A0F714-2140-59D9-E035-01904ABAA452}"/>
                  </a:ext>
                </a:extLst>
              </p:cNvPr>
              <p:cNvSpPr>
                <a:spLocks/>
              </p:cNvSpPr>
              <p:nvPr/>
            </p:nvSpPr>
            <p:spPr bwMode="auto">
              <a:xfrm>
                <a:off x="1735" y="724"/>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5"/>
                    </a:cubicBezTo>
                    <a:cubicBezTo>
                      <a:pt x="392" y="0"/>
                      <a:pt x="709"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8" name="Freeform 57">
                <a:extLst>
                  <a:ext uri="{FF2B5EF4-FFF2-40B4-BE49-F238E27FC236}">
                    <a16:creationId xmlns:a16="http://schemas.microsoft.com/office/drawing/2014/main" id="{AD923D79-1761-4BC8-CE61-A15A6D8B899E}"/>
                  </a:ext>
                </a:extLst>
              </p:cNvPr>
              <p:cNvSpPr>
                <a:spLocks/>
              </p:cNvSpPr>
              <p:nvPr/>
            </p:nvSpPr>
            <p:spPr bwMode="auto">
              <a:xfrm>
                <a:off x="1769" y="758"/>
                <a:ext cx="23" cy="23"/>
              </a:xfrm>
              <a:custGeom>
                <a:avLst/>
                <a:gdLst>
                  <a:gd name="T0" fmla="*/ 906 w 1102"/>
                  <a:gd name="T1" fmla="*/ 906 h 1101"/>
                  <a:gd name="T2" fmla="*/ 196 w 1102"/>
                  <a:gd name="T3" fmla="*/ 906 h 1101"/>
                  <a:gd name="T4" fmla="*/ 196 w 1102"/>
                  <a:gd name="T5" fmla="*/ 196 h 1101"/>
                  <a:gd name="T6" fmla="*/ 906 w 1102"/>
                  <a:gd name="T7" fmla="*/ 196 h 1101"/>
                  <a:gd name="T8" fmla="*/ 906 w 1102"/>
                  <a:gd name="T9" fmla="*/ 906 h 1101"/>
                </a:gdLst>
                <a:ahLst/>
                <a:cxnLst>
                  <a:cxn ang="0">
                    <a:pos x="T0" y="T1"/>
                  </a:cxn>
                  <a:cxn ang="0">
                    <a:pos x="T2" y="T3"/>
                  </a:cxn>
                  <a:cxn ang="0">
                    <a:pos x="T4" y="T5"/>
                  </a:cxn>
                  <a:cxn ang="0">
                    <a:pos x="T6" y="T7"/>
                  </a:cxn>
                  <a:cxn ang="0">
                    <a:pos x="T8" y="T9"/>
                  </a:cxn>
                </a:cxnLst>
                <a:rect l="0" t="0" r="r" b="b"/>
                <a:pathLst>
                  <a:path w="1102" h="1101">
                    <a:moveTo>
                      <a:pt x="906" y="906"/>
                    </a:moveTo>
                    <a:cubicBezTo>
                      <a:pt x="710" y="1101"/>
                      <a:pt x="392" y="1101"/>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19" name="Freeform 58">
                <a:extLst>
                  <a:ext uri="{FF2B5EF4-FFF2-40B4-BE49-F238E27FC236}">
                    <a16:creationId xmlns:a16="http://schemas.microsoft.com/office/drawing/2014/main" id="{3DEE5440-A353-C92C-9A89-89F911264AB5}"/>
                  </a:ext>
                </a:extLst>
              </p:cNvPr>
              <p:cNvSpPr>
                <a:spLocks/>
              </p:cNvSpPr>
              <p:nvPr/>
            </p:nvSpPr>
            <p:spPr bwMode="auto">
              <a:xfrm>
                <a:off x="1803" y="792"/>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0" name="Freeform 59">
                <a:extLst>
                  <a:ext uri="{FF2B5EF4-FFF2-40B4-BE49-F238E27FC236}">
                    <a16:creationId xmlns:a16="http://schemas.microsoft.com/office/drawing/2014/main" id="{7EFF8A7E-92D3-26BE-3AC6-F96B45EC5AE6}"/>
                  </a:ext>
                </a:extLst>
              </p:cNvPr>
              <p:cNvSpPr>
                <a:spLocks/>
              </p:cNvSpPr>
              <p:nvPr/>
            </p:nvSpPr>
            <p:spPr bwMode="auto">
              <a:xfrm>
                <a:off x="1837" y="826"/>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5"/>
                    </a:cubicBezTo>
                    <a:cubicBezTo>
                      <a:pt x="392" y="0"/>
                      <a:pt x="709"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1" name="Freeform 60">
                <a:extLst>
                  <a:ext uri="{FF2B5EF4-FFF2-40B4-BE49-F238E27FC236}">
                    <a16:creationId xmlns:a16="http://schemas.microsoft.com/office/drawing/2014/main" id="{B6B9D367-F489-7E51-FB72-37EBDB24E84C}"/>
                  </a:ext>
                </a:extLst>
              </p:cNvPr>
              <p:cNvSpPr>
                <a:spLocks/>
              </p:cNvSpPr>
              <p:nvPr/>
            </p:nvSpPr>
            <p:spPr bwMode="auto">
              <a:xfrm>
                <a:off x="1871" y="860"/>
                <a:ext cx="23" cy="23"/>
              </a:xfrm>
              <a:custGeom>
                <a:avLst/>
                <a:gdLst>
                  <a:gd name="T0" fmla="*/ 906 w 1102"/>
                  <a:gd name="T1" fmla="*/ 906 h 1101"/>
                  <a:gd name="T2" fmla="*/ 196 w 1102"/>
                  <a:gd name="T3" fmla="*/ 906 h 1101"/>
                  <a:gd name="T4" fmla="*/ 196 w 1102"/>
                  <a:gd name="T5" fmla="*/ 196 h 1101"/>
                  <a:gd name="T6" fmla="*/ 906 w 1102"/>
                  <a:gd name="T7" fmla="*/ 196 h 1101"/>
                  <a:gd name="T8" fmla="*/ 906 w 1102"/>
                  <a:gd name="T9" fmla="*/ 906 h 1101"/>
                </a:gdLst>
                <a:ahLst/>
                <a:cxnLst>
                  <a:cxn ang="0">
                    <a:pos x="T0" y="T1"/>
                  </a:cxn>
                  <a:cxn ang="0">
                    <a:pos x="T2" y="T3"/>
                  </a:cxn>
                  <a:cxn ang="0">
                    <a:pos x="T4" y="T5"/>
                  </a:cxn>
                  <a:cxn ang="0">
                    <a:pos x="T6" y="T7"/>
                  </a:cxn>
                  <a:cxn ang="0">
                    <a:pos x="T8" y="T9"/>
                  </a:cxn>
                </a:cxnLst>
                <a:rect l="0" t="0" r="r" b="b"/>
                <a:pathLst>
                  <a:path w="1102" h="1101">
                    <a:moveTo>
                      <a:pt x="906" y="906"/>
                    </a:moveTo>
                    <a:cubicBezTo>
                      <a:pt x="710" y="1101"/>
                      <a:pt x="392" y="1101"/>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2" name="Freeform 61">
                <a:extLst>
                  <a:ext uri="{FF2B5EF4-FFF2-40B4-BE49-F238E27FC236}">
                    <a16:creationId xmlns:a16="http://schemas.microsoft.com/office/drawing/2014/main" id="{21128490-A1E2-DB3E-DAD4-9015A7A056EC}"/>
                  </a:ext>
                </a:extLst>
              </p:cNvPr>
              <p:cNvSpPr>
                <a:spLocks/>
              </p:cNvSpPr>
              <p:nvPr/>
            </p:nvSpPr>
            <p:spPr bwMode="auto">
              <a:xfrm>
                <a:off x="1905" y="894"/>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3" name="Freeform 62">
                <a:extLst>
                  <a:ext uri="{FF2B5EF4-FFF2-40B4-BE49-F238E27FC236}">
                    <a16:creationId xmlns:a16="http://schemas.microsoft.com/office/drawing/2014/main" id="{A8A8A3F0-C119-B7E9-5274-2777A4610A11}"/>
                  </a:ext>
                </a:extLst>
              </p:cNvPr>
              <p:cNvSpPr>
                <a:spLocks/>
              </p:cNvSpPr>
              <p:nvPr/>
            </p:nvSpPr>
            <p:spPr bwMode="auto">
              <a:xfrm>
                <a:off x="1939" y="928"/>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5"/>
                    </a:cubicBezTo>
                    <a:cubicBezTo>
                      <a:pt x="392" y="0"/>
                      <a:pt x="709"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4" name="Freeform 63">
                <a:extLst>
                  <a:ext uri="{FF2B5EF4-FFF2-40B4-BE49-F238E27FC236}">
                    <a16:creationId xmlns:a16="http://schemas.microsoft.com/office/drawing/2014/main" id="{69BAD1A7-7999-A113-ECFF-4B08D043A940}"/>
                  </a:ext>
                </a:extLst>
              </p:cNvPr>
              <p:cNvSpPr>
                <a:spLocks/>
              </p:cNvSpPr>
              <p:nvPr/>
            </p:nvSpPr>
            <p:spPr bwMode="auto">
              <a:xfrm>
                <a:off x="1973" y="962"/>
                <a:ext cx="23" cy="23"/>
              </a:xfrm>
              <a:custGeom>
                <a:avLst/>
                <a:gdLst>
                  <a:gd name="T0" fmla="*/ 906 w 1102"/>
                  <a:gd name="T1" fmla="*/ 906 h 1101"/>
                  <a:gd name="T2" fmla="*/ 196 w 1102"/>
                  <a:gd name="T3" fmla="*/ 906 h 1101"/>
                  <a:gd name="T4" fmla="*/ 196 w 1102"/>
                  <a:gd name="T5" fmla="*/ 196 h 1101"/>
                  <a:gd name="T6" fmla="*/ 906 w 1102"/>
                  <a:gd name="T7" fmla="*/ 196 h 1101"/>
                  <a:gd name="T8" fmla="*/ 906 w 1102"/>
                  <a:gd name="T9" fmla="*/ 906 h 1101"/>
                </a:gdLst>
                <a:ahLst/>
                <a:cxnLst>
                  <a:cxn ang="0">
                    <a:pos x="T0" y="T1"/>
                  </a:cxn>
                  <a:cxn ang="0">
                    <a:pos x="T2" y="T3"/>
                  </a:cxn>
                  <a:cxn ang="0">
                    <a:pos x="T4" y="T5"/>
                  </a:cxn>
                  <a:cxn ang="0">
                    <a:pos x="T6" y="T7"/>
                  </a:cxn>
                  <a:cxn ang="0">
                    <a:pos x="T8" y="T9"/>
                  </a:cxn>
                </a:cxnLst>
                <a:rect l="0" t="0" r="r" b="b"/>
                <a:pathLst>
                  <a:path w="1102" h="1101">
                    <a:moveTo>
                      <a:pt x="906" y="906"/>
                    </a:moveTo>
                    <a:cubicBezTo>
                      <a:pt x="710" y="1101"/>
                      <a:pt x="392" y="1101"/>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5" name="Freeform 64">
                <a:extLst>
                  <a:ext uri="{FF2B5EF4-FFF2-40B4-BE49-F238E27FC236}">
                    <a16:creationId xmlns:a16="http://schemas.microsoft.com/office/drawing/2014/main" id="{DDCFEDC5-ECB9-0B00-000D-860D56A465B9}"/>
                  </a:ext>
                </a:extLst>
              </p:cNvPr>
              <p:cNvSpPr>
                <a:spLocks/>
              </p:cNvSpPr>
              <p:nvPr/>
            </p:nvSpPr>
            <p:spPr bwMode="auto">
              <a:xfrm>
                <a:off x="2007" y="996"/>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6" name="Freeform 65">
                <a:extLst>
                  <a:ext uri="{FF2B5EF4-FFF2-40B4-BE49-F238E27FC236}">
                    <a16:creationId xmlns:a16="http://schemas.microsoft.com/office/drawing/2014/main" id="{95C901BF-C440-7894-5EAF-BD2C4F0DA607}"/>
                  </a:ext>
                </a:extLst>
              </p:cNvPr>
              <p:cNvSpPr>
                <a:spLocks/>
              </p:cNvSpPr>
              <p:nvPr/>
            </p:nvSpPr>
            <p:spPr bwMode="auto">
              <a:xfrm>
                <a:off x="1333" y="377"/>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7" name="Freeform 66">
                <a:extLst>
                  <a:ext uri="{FF2B5EF4-FFF2-40B4-BE49-F238E27FC236}">
                    <a16:creationId xmlns:a16="http://schemas.microsoft.com/office/drawing/2014/main" id="{8E3D5F3B-7C0C-104E-5EDE-8F86AD2F2E3B}"/>
                  </a:ext>
                </a:extLst>
              </p:cNvPr>
              <p:cNvSpPr>
                <a:spLocks/>
              </p:cNvSpPr>
              <p:nvPr/>
            </p:nvSpPr>
            <p:spPr bwMode="auto">
              <a:xfrm>
                <a:off x="1367" y="411"/>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8" name="Freeform 67">
                <a:extLst>
                  <a:ext uri="{FF2B5EF4-FFF2-40B4-BE49-F238E27FC236}">
                    <a16:creationId xmlns:a16="http://schemas.microsoft.com/office/drawing/2014/main" id="{BE3073E1-A689-15C3-21EF-5BFA4D8D4660}"/>
                  </a:ext>
                </a:extLst>
              </p:cNvPr>
              <p:cNvSpPr>
                <a:spLocks/>
              </p:cNvSpPr>
              <p:nvPr/>
            </p:nvSpPr>
            <p:spPr bwMode="auto">
              <a:xfrm>
                <a:off x="1401" y="445"/>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29" name="Freeform 68">
                <a:extLst>
                  <a:ext uri="{FF2B5EF4-FFF2-40B4-BE49-F238E27FC236}">
                    <a16:creationId xmlns:a16="http://schemas.microsoft.com/office/drawing/2014/main" id="{3DFDA6C5-D3D3-2940-94EC-8BEC979A4287}"/>
                  </a:ext>
                </a:extLst>
              </p:cNvPr>
              <p:cNvSpPr>
                <a:spLocks/>
              </p:cNvSpPr>
              <p:nvPr/>
            </p:nvSpPr>
            <p:spPr bwMode="auto">
              <a:xfrm>
                <a:off x="1435" y="479"/>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0" name="Freeform 69">
                <a:extLst>
                  <a:ext uri="{FF2B5EF4-FFF2-40B4-BE49-F238E27FC236}">
                    <a16:creationId xmlns:a16="http://schemas.microsoft.com/office/drawing/2014/main" id="{B437B804-751B-2A29-3997-7EB69393856B}"/>
                  </a:ext>
                </a:extLst>
              </p:cNvPr>
              <p:cNvSpPr>
                <a:spLocks/>
              </p:cNvSpPr>
              <p:nvPr/>
            </p:nvSpPr>
            <p:spPr bwMode="auto">
              <a:xfrm>
                <a:off x="1469" y="513"/>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1" name="Freeform 70">
                <a:extLst>
                  <a:ext uri="{FF2B5EF4-FFF2-40B4-BE49-F238E27FC236}">
                    <a16:creationId xmlns:a16="http://schemas.microsoft.com/office/drawing/2014/main" id="{E1E956E5-01EE-4A3A-4590-3F11AB66B518}"/>
                  </a:ext>
                </a:extLst>
              </p:cNvPr>
              <p:cNvSpPr>
                <a:spLocks/>
              </p:cNvSpPr>
              <p:nvPr/>
            </p:nvSpPr>
            <p:spPr bwMode="auto">
              <a:xfrm>
                <a:off x="1503" y="547"/>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2" name="Freeform 71">
                <a:extLst>
                  <a:ext uri="{FF2B5EF4-FFF2-40B4-BE49-F238E27FC236}">
                    <a16:creationId xmlns:a16="http://schemas.microsoft.com/office/drawing/2014/main" id="{32744246-164D-D262-3D45-932F9690B865}"/>
                  </a:ext>
                </a:extLst>
              </p:cNvPr>
              <p:cNvSpPr>
                <a:spLocks/>
              </p:cNvSpPr>
              <p:nvPr/>
            </p:nvSpPr>
            <p:spPr bwMode="auto">
              <a:xfrm>
                <a:off x="1537" y="581"/>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3" name="Freeform 72">
                <a:extLst>
                  <a:ext uri="{FF2B5EF4-FFF2-40B4-BE49-F238E27FC236}">
                    <a16:creationId xmlns:a16="http://schemas.microsoft.com/office/drawing/2014/main" id="{136FAD18-3D94-CBDA-AD88-64504E84F20A}"/>
                  </a:ext>
                </a:extLst>
              </p:cNvPr>
              <p:cNvSpPr>
                <a:spLocks/>
              </p:cNvSpPr>
              <p:nvPr/>
            </p:nvSpPr>
            <p:spPr bwMode="auto">
              <a:xfrm>
                <a:off x="1571" y="615"/>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4" name="Freeform 73">
                <a:extLst>
                  <a:ext uri="{FF2B5EF4-FFF2-40B4-BE49-F238E27FC236}">
                    <a16:creationId xmlns:a16="http://schemas.microsoft.com/office/drawing/2014/main" id="{8EFA1C4C-2838-B040-B815-5120F7FC33D9}"/>
                  </a:ext>
                </a:extLst>
              </p:cNvPr>
              <p:cNvSpPr>
                <a:spLocks/>
              </p:cNvSpPr>
              <p:nvPr/>
            </p:nvSpPr>
            <p:spPr bwMode="auto">
              <a:xfrm>
                <a:off x="1605" y="649"/>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5" name="Freeform 74">
                <a:extLst>
                  <a:ext uri="{FF2B5EF4-FFF2-40B4-BE49-F238E27FC236}">
                    <a16:creationId xmlns:a16="http://schemas.microsoft.com/office/drawing/2014/main" id="{7DC1AE12-6110-E149-5534-8B6B6E0229A6}"/>
                  </a:ext>
                </a:extLst>
              </p:cNvPr>
              <p:cNvSpPr>
                <a:spLocks/>
              </p:cNvSpPr>
              <p:nvPr/>
            </p:nvSpPr>
            <p:spPr bwMode="auto">
              <a:xfrm>
                <a:off x="1639" y="684"/>
                <a:ext cx="23" cy="22"/>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6" name="Freeform 75">
                <a:extLst>
                  <a:ext uri="{FF2B5EF4-FFF2-40B4-BE49-F238E27FC236}">
                    <a16:creationId xmlns:a16="http://schemas.microsoft.com/office/drawing/2014/main" id="{6C9D1353-855E-8DFF-F913-EFF8EC920549}"/>
                  </a:ext>
                </a:extLst>
              </p:cNvPr>
              <p:cNvSpPr>
                <a:spLocks/>
              </p:cNvSpPr>
              <p:nvPr/>
            </p:nvSpPr>
            <p:spPr bwMode="auto">
              <a:xfrm>
                <a:off x="1673" y="718"/>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7" name="Freeform 76">
                <a:extLst>
                  <a:ext uri="{FF2B5EF4-FFF2-40B4-BE49-F238E27FC236}">
                    <a16:creationId xmlns:a16="http://schemas.microsoft.com/office/drawing/2014/main" id="{7521B0A5-F6C7-78CC-4E42-378CB58DBAD6}"/>
                  </a:ext>
                </a:extLst>
              </p:cNvPr>
              <p:cNvSpPr>
                <a:spLocks/>
              </p:cNvSpPr>
              <p:nvPr/>
            </p:nvSpPr>
            <p:spPr bwMode="auto">
              <a:xfrm>
                <a:off x="1707" y="752"/>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8" name="Freeform 77">
                <a:extLst>
                  <a:ext uri="{FF2B5EF4-FFF2-40B4-BE49-F238E27FC236}">
                    <a16:creationId xmlns:a16="http://schemas.microsoft.com/office/drawing/2014/main" id="{B31076C5-6537-D9DB-4273-41B9B2DB3E5F}"/>
                  </a:ext>
                </a:extLst>
              </p:cNvPr>
              <p:cNvSpPr>
                <a:spLocks/>
              </p:cNvSpPr>
              <p:nvPr/>
            </p:nvSpPr>
            <p:spPr bwMode="auto">
              <a:xfrm>
                <a:off x="1741" y="786"/>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39" name="Freeform 78">
                <a:extLst>
                  <a:ext uri="{FF2B5EF4-FFF2-40B4-BE49-F238E27FC236}">
                    <a16:creationId xmlns:a16="http://schemas.microsoft.com/office/drawing/2014/main" id="{025EC66A-51E1-446C-E0B5-BAECDB8973E6}"/>
                  </a:ext>
                </a:extLst>
              </p:cNvPr>
              <p:cNvSpPr>
                <a:spLocks/>
              </p:cNvSpPr>
              <p:nvPr/>
            </p:nvSpPr>
            <p:spPr bwMode="auto">
              <a:xfrm>
                <a:off x="1775" y="820"/>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0" name="Freeform 79">
                <a:extLst>
                  <a:ext uri="{FF2B5EF4-FFF2-40B4-BE49-F238E27FC236}">
                    <a16:creationId xmlns:a16="http://schemas.microsoft.com/office/drawing/2014/main" id="{5A8BF278-C39B-030A-F134-05EB6A79CA94}"/>
                  </a:ext>
                </a:extLst>
              </p:cNvPr>
              <p:cNvSpPr>
                <a:spLocks/>
              </p:cNvSpPr>
              <p:nvPr/>
            </p:nvSpPr>
            <p:spPr bwMode="auto">
              <a:xfrm>
                <a:off x="1809" y="854"/>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1" name="Freeform 80">
                <a:extLst>
                  <a:ext uri="{FF2B5EF4-FFF2-40B4-BE49-F238E27FC236}">
                    <a16:creationId xmlns:a16="http://schemas.microsoft.com/office/drawing/2014/main" id="{4E660A4E-63E1-7469-FE02-51213F75AA0C}"/>
                  </a:ext>
                </a:extLst>
              </p:cNvPr>
              <p:cNvSpPr>
                <a:spLocks/>
              </p:cNvSpPr>
              <p:nvPr/>
            </p:nvSpPr>
            <p:spPr bwMode="auto">
              <a:xfrm>
                <a:off x="1844" y="888"/>
                <a:ext cx="22"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2" name="Freeform 81">
                <a:extLst>
                  <a:ext uri="{FF2B5EF4-FFF2-40B4-BE49-F238E27FC236}">
                    <a16:creationId xmlns:a16="http://schemas.microsoft.com/office/drawing/2014/main" id="{03FCFA4B-6EA0-A281-30B6-F790065D2EFC}"/>
                  </a:ext>
                </a:extLst>
              </p:cNvPr>
              <p:cNvSpPr>
                <a:spLocks/>
              </p:cNvSpPr>
              <p:nvPr/>
            </p:nvSpPr>
            <p:spPr bwMode="auto">
              <a:xfrm>
                <a:off x="1878" y="922"/>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3" name="Freeform 82">
                <a:extLst>
                  <a:ext uri="{FF2B5EF4-FFF2-40B4-BE49-F238E27FC236}">
                    <a16:creationId xmlns:a16="http://schemas.microsoft.com/office/drawing/2014/main" id="{D2006145-9796-47E8-7531-154EE72D3145}"/>
                  </a:ext>
                </a:extLst>
              </p:cNvPr>
              <p:cNvSpPr>
                <a:spLocks/>
              </p:cNvSpPr>
              <p:nvPr/>
            </p:nvSpPr>
            <p:spPr bwMode="auto">
              <a:xfrm>
                <a:off x="1912" y="956"/>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4" name="Freeform 83">
                <a:extLst>
                  <a:ext uri="{FF2B5EF4-FFF2-40B4-BE49-F238E27FC236}">
                    <a16:creationId xmlns:a16="http://schemas.microsoft.com/office/drawing/2014/main" id="{8DCB86DD-5ADD-9AFD-FFE6-F9298763DBDB}"/>
                  </a:ext>
                </a:extLst>
              </p:cNvPr>
              <p:cNvSpPr>
                <a:spLocks/>
              </p:cNvSpPr>
              <p:nvPr/>
            </p:nvSpPr>
            <p:spPr bwMode="auto">
              <a:xfrm>
                <a:off x="1946" y="990"/>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5" name="Freeform 84">
                <a:extLst>
                  <a:ext uri="{FF2B5EF4-FFF2-40B4-BE49-F238E27FC236}">
                    <a16:creationId xmlns:a16="http://schemas.microsoft.com/office/drawing/2014/main" id="{CAD0C11F-5C73-E514-9369-90015D740F45}"/>
                  </a:ext>
                </a:extLst>
              </p:cNvPr>
              <p:cNvSpPr>
                <a:spLocks/>
              </p:cNvSpPr>
              <p:nvPr/>
            </p:nvSpPr>
            <p:spPr bwMode="auto">
              <a:xfrm>
                <a:off x="1980" y="1024"/>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6" name="Freeform 85">
                <a:extLst>
                  <a:ext uri="{FF2B5EF4-FFF2-40B4-BE49-F238E27FC236}">
                    <a16:creationId xmlns:a16="http://schemas.microsoft.com/office/drawing/2014/main" id="{74F74CB3-CDF9-4EA2-4073-0F17CCDA2C4B}"/>
                  </a:ext>
                </a:extLst>
              </p:cNvPr>
              <p:cNvSpPr>
                <a:spLocks/>
              </p:cNvSpPr>
              <p:nvPr/>
            </p:nvSpPr>
            <p:spPr bwMode="auto">
              <a:xfrm>
                <a:off x="1305" y="405"/>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7" name="Freeform 86">
                <a:extLst>
                  <a:ext uri="{FF2B5EF4-FFF2-40B4-BE49-F238E27FC236}">
                    <a16:creationId xmlns:a16="http://schemas.microsoft.com/office/drawing/2014/main" id="{F7D70DC4-942A-9B24-6504-02CBA222FBF5}"/>
                  </a:ext>
                </a:extLst>
              </p:cNvPr>
              <p:cNvSpPr>
                <a:spLocks/>
              </p:cNvSpPr>
              <p:nvPr/>
            </p:nvSpPr>
            <p:spPr bwMode="auto">
              <a:xfrm>
                <a:off x="1339" y="439"/>
                <a:ext cx="23" cy="23"/>
              </a:xfrm>
              <a:custGeom>
                <a:avLst/>
                <a:gdLst>
                  <a:gd name="T0" fmla="*/ 905 w 1101"/>
                  <a:gd name="T1" fmla="*/ 906 h 1102"/>
                  <a:gd name="T2" fmla="*/ 195 w 1101"/>
                  <a:gd name="T3" fmla="*/ 906 h 1102"/>
                  <a:gd name="T4" fmla="*/ 195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5" y="906"/>
                    </a:cubicBezTo>
                    <a:cubicBezTo>
                      <a:pt x="0" y="710"/>
                      <a:pt x="0" y="392"/>
                      <a:pt x="195"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8" name="Freeform 87">
                <a:extLst>
                  <a:ext uri="{FF2B5EF4-FFF2-40B4-BE49-F238E27FC236}">
                    <a16:creationId xmlns:a16="http://schemas.microsoft.com/office/drawing/2014/main" id="{0A3FBD55-DCE2-046C-6801-7E12AFE1E0B4}"/>
                  </a:ext>
                </a:extLst>
              </p:cNvPr>
              <p:cNvSpPr>
                <a:spLocks/>
              </p:cNvSpPr>
              <p:nvPr/>
            </p:nvSpPr>
            <p:spPr bwMode="auto">
              <a:xfrm>
                <a:off x="1373" y="473"/>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10"/>
                      <a:pt x="0" y="392"/>
                      <a:pt x="196" y="196"/>
                    </a:cubicBezTo>
                    <a:cubicBezTo>
                      <a:pt x="392" y="0"/>
                      <a:pt x="710" y="0"/>
                      <a:pt x="906" y="196"/>
                    </a:cubicBezTo>
                    <a:cubicBezTo>
                      <a:pt x="1101" y="392"/>
                      <a:pt x="1101" y="710"/>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49" name="Freeform 88">
                <a:extLst>
                  <a:ext uri="{FF2B5EF4-FFF2-40B4-BE49-F238E27FC236}">
                    <a16:creationId xmlns:a16="http://schemas.microsoft.com/office/drawing/2014/main" id="{D3E6C934-1CB4-75FA-53E6-9CEB79C5F1E8}"/>
                  </a:ext>
                </a:extLst>
              </p:cNvPr>
              <p:cNvSpPr>
                <a:spLocks/>
              </p:cNvSpPr>
              <p:nvPr/>
            </p:nvSpPr>
            <p:spPr bwMode="auto">
              <a:xfrm>
                <a:off x="1407" y="507"/>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0" name="Freeform 89">
                <a:extLst>
                  <a:ext uri="{FF2B5EF4-FFF2-40B4-BE49-F238E27FC236}">
                    <a16:creationId xmlns:a16="http://schemas.microsoft.com/office/drawing/2014/main" id="{1BF66E0F-9AE1-1FE8-6F53-59A8CD53DF19}"/>
                  </a:ext>
                </a:extLst>
              </p:cNvPr>
              <p:cNvSpPr>
                <a:spLocks/>
              </p:cNvSpPr>
              <p:nvPr/>
            </p:nvSpPr>
            <p:spPr bwMode="auto">
              <a:xfrm>
                <a:off x="1441" y="541"/>
                <a:ext cx="23" cy="23"/>
              </a:xfrm>
              <a:custGeom>
                <a:avLst/>
                <a:gdLst>
                  <a:gd name="T0" fmla="*/ 905 w 1101"/>
                  <a:gd name="T1" fmla="*/ 906 h 1102"/>
                  <a:gd name="T2" fmla="*/ 195 w 1101"/>
                  <a:gd name="T3" fmla="*/ 906 h 1102"/>
                  <a:gd name="T4" fmla="*/ 195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5" y="906"/>
                    </a:cubicBezTo>
                    <a:cubicBezTo>
                      <a:pt x="0" y="710"/>
                      <a:pt x="0" y="392"/>
                      <a:pt x="195"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1" name="Freeform 90">
                <a:extLst>
                  <a:ext uri="{FF2B5EF4-FFF2-40B4-BE49-F238E27FC236}">
                    <a16:creationId xmlns:a16="http://schemas.microsoft.com/office/drawing/2014/main" id="{F74E4F97-DED6-3483-5D90-60FF5E8BECE6}"/>
                  </a:ext>
                </a:extLst>
              </p:cNvPr>
              <p:cNvSpPr>
                <a:spLocks/>
              </p:cNvSpPr>
              <p:nvPr/>
            </p:nvSpPr>
            <p:spPr bwMode="auto">
              <a:xfrm>
                <a:off x="1475" y="575"/>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10"/>
                      <a:pt x="0" y="392"/>
                      <a:pt x="196" y="196"/>
                    </a:cubicBezTo>
                    <a:cubicBezTo>
                      <a:pt x="392" y="0"/>
                      <a:pt x="710" y="0"/>
                      <a:pt x="906" y="196"/>
                    </a:cubicBezTo>
                    <a:cubicBezTo>
                      <a:pt x="1101" y="392"/>
                      <a:pt x="1101" y="710"/>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2" name="Freeform 91">
                <a:extLst>
                  <a:ext uri="{FF2B5EF4-FFF2-40B4-BE49-F238E27FC236}">
                    <a16:creationId xmlns:a16="http://schemas.microsoft.com/office/drawing/2014/main" id="{2C4C8B08-844B-B7AC-8AC1-C24086269D25}"/>
                  </a:ext>
                </a:extLst>
              </p:cNvPr>
              <p:cNvSpPr>
                <a:spLocks/>
              </p:cNvSpPr>
              <p:nvPr/>
            </p:nvSpPr>
            <p:spPr bwMode="auto">
              <a:xfrm>
                <a:off x="1509" y="609"/>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3" name="Freeform 92">
                <a:extLst>
                  <a:ext uri="{FF2B5EF4-FFF2-40B4-BE49-F238E27FC236}">
                    <a16:creationId xmlns:a16="http://schemas.microsoft.com/office/drawing/2014/main" id="{050CD6E2-C6AB-2001-F16E-E08CA52C70F4}"/>
                  </a:ext>
                </a:extLst>
              </p:cNvPr>
              <p:cNvSpPr>
                <a:spLocks/>
              </p:cNvSpPr>
              <p:nvPr/>
            </p:nvSpPr>
            <p:spPr bwMode="auto">
              <a:xfrm>
                <a:off x="1543" y="643"/>
                <a:ext cx="23" cy="23"/>
              </a:xfrm>
              <a:custGeom>
                <a:avLst/>
                <a:gdLst>
                  <a:gd name="T0" fmla="*/ 905 w 1101"/>
                  <a:gd name="T1" fmla="*/ 906 h 1102"/>
                  <a:gd name="T2" fmla="*/ 195 w 1101"/>
                  <a:gd name="T3" fmla="*/ 906 h 1102"/>
                  <a:gd name="T4" fmla="*/ 195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5" y="906"/>
                    </a:cubicBezTo>
                    <a:cubicBezTo>
                      <a:pt x="0" y="710"/>
                      <a:pt x="0" y="392"/>
                      <a:pt x="195"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4" name="Freeform 93">
                <a:extLst>
                  <a:ext uri="{FF2B5EF4-FFF2-40B4-BE49-F238E27FC236}">
                    <a16:creationId xmlns:a16="http://schemas.microsoft.com/office/drawing/2014/main" id="{9D02B852-D134-3CAD-9BBF-8C130238DCA7}"/>
                  </a:ext>
                </a:extLst>
              </p:cNvPr>
              <p:cNvSpPr>
                <a:spLocks/>
              </p:cNvSpPr>
              <p:nvPr/>
            </p:nvSpPr>
            <p:spPr bwMode="auto">
              <a:xfrm>
                <a:off x="1577" y="677"/>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10"/>
                      <a:pt x="0" y="392"/>
                      <a:pt x="196" y="196"/>
                    </a:cubicBezTo>
                    <a:cubicBezTo>
                      <a:pt x="392" y="0"/>
                      <a:pt x="710" y="0"/>
                      <a:pt x="906" y="196"/>
                    </a:cubicBezTo>
                    <a:cubicBezTo>
                      <a:pt x="1101" y="392"/>
                      <a:pt x="1101" y="710"/>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5" name="Freeform 94">
                <a:extLst>
                  <a:ext uri="{FF2B5EF4-FFF2-40B4-BE49-F238E27FC236}">
                    <a16:creationId xmlns:a16="http://schemas.microsoft.com/office/drawing/2014/main" id="{9DCEC64C-498F-BC2D-3C96-05673BEFD558}"/>
                  </a:ext>
                </a:extLst>
              </p:cNvPr>
              <p:cNvSpPr>
                <a:spLocks/>
              </p:cNvSpPr>
              <p:nvPr/>
            </p:nvSpPr>
            <p:spPr bwMode="auto">
              <a:xfrm>
                <a:off x="1611" y="711"/>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6" name="Freeform 95">
                <a:extLst>
                  <a:ext uri="{FF2B5EF4-FFF2-40B4-BE49-F238E27FC236}">
                    <a16:creationId xmlns:a16="http://schemas.microsoft.com/office/drawing/2014/main" id="{A7E46267-86DE-DB26-B473-0FA5EB850156}"/>
                  </a:ext>
                </a:extLst>
              </p:cNvPr>
              <p:cNvSpPr>
                <a:spLocks/>
              </p:cNvSpPr>
              <p:nvPr/>
            </p:nvSpPr>
            <p:spPr bwMode="auto">
              <a:xfrm>
                <a:off x="1646" y="745"/>
                <a:ext cx="22" cy="23"/>
              </a:xfrm>
              <a:custGeom>
                <a:avLst/>
                <a:gdLst>
                  <a:gd name="T0" fmla="*/ 905 w 1101"/>
                  <a:gd name="T1" fmla="*/ 906 h 1102"/>
                  <a:gd name="T2" fmla="*/ 195 w 1101"/>
                  <a:gd name="T3" fmla="*/ 906 h 1102"/>
                  <a:gd name="T4" fmla="*/ 195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5" y="906"/>
                    </a:cubicBezTo>
                    <a:cubicBezTo>
                      <a:pt x="0" y="710"/>
                      <a:pt x="0" y="392"/>
                      <a:pt x="195"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7" name="Freeform 96">
                <a:extLst>
                  <a:ext uri="{FF2B5EF4-FFF2-40B4-BE49-F238E27FC236}">
                    <a16:creationId xmlns:a16="http://schemas.microsoft.com/office/drawing/2014/main" id="{E90E7A1E-3A6A-AE8B-1D70-867640ABECEA}"/>
                  </a:ext>
                </a:extLst>
              </p:cNvPr>
              <p:cNvSpPr>
                <a:spLocks/>
              </p:cNvSpPr>
              <p:nvPr/>
            </p:nvSpPr>
            <p:spPr bwMode="auto">
              <a:xfrm>
                <a:off x="1680" y="779"/>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10"/>
                      <a:pt x="0" y="392"/>
                      <a:pt x="196" y="196"/>
                    </a:cubicBezTo>
                    <a:cubicBezTo>
                      <a:pt x="392" y="0"/>
                      <a:pt x="710" y="0"/>
                      <a:pt x="906" y="196"/>
                    </a:cubicBezTo>
                    <a:cubicBezTo>
                      <a:pt x="1101" y="392"/>
                      <a:pt x="1101" y="710"/>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8" name="Oval 97">
                <a:extLst>
                  <a:ext uri="{FF2B5EF4-FFF2-40B4-BE49-F238E27FC236}">
                    <a16:creationId xmlns:a16="http://schemas.microsoft.com/office/drawing/2014/main" id="{2FD6B6BE-3CA7-0E8C-1AEA-E7ABACB5618E}"/>
                  </a:ext>
                </a:extLst>
              </p:cNvPr>
              <p:cNvSpPr>
                <a:spLocks noChangeArrowheads="1"/>
              </p:cNvSpPr>
              <p:nvPr/>
            </p:nvSpPr>
            <p:spPr bwMode="auto">
              <a:xfrm>
                <a:off x="1715" y="814"/>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59" name="Oval 98">
                <a:extLst>
                  <a:ext uri="{FF2B5EF4-FFF2-40B4-BE49-F238E27FC236}">
                    <a16:creationId xmlns:a16="http://schemas.microsoft.com/office/drawing/2014/main" id="{7D7192E7-3A55-B071-A04D-AC5AC0B6164A}"/>
                  </a:ext>
                </a:extLst>
              </p:cNvPr>
              <p:cNvSpPr>
                <a:spLocks noChangeArrowheads="1"/>
              </p:cNvSpPr>
              <p:nvPr/>
            </p:nvSpPr>
            <p:spPr bwMode="auto">
              <a:xfrm>
                <a:off x="1749" y="848"/>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0" name="Freeform 99">
                <a:extLst>
                  <a:ext uri="{FF2B5EF4-FFF2-40B4-BE49-F238E27FC236}">
                    <a16:creationId xmlns:a16="http://schemas.microsoft.com/office/drawing/2014/main" id="{47F4CC01-F0C9-977C-E22B-FF401AC2B05E}"/>
                  </a:ext>
                </a:extLst>
              </p:cNvPr>
              <p:cNvSpPr>
                <a:spLocks/>
              </p:cNvSpPr>
              <p:nvPr/>
            </p:nvSpPr>
            <p:spPr bwMode="auto">
              <a:xfrm>
                <a:off x="1782" y="882"/>
                <a:ext cx="23" cy="22"/>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10"/>
                      <a:pt x="0" y="392"/>
                      <a:pt x="196" y="196"/>
                    </a:cubicBezTo>
                    <a:cubicBezTo>
                      <a:pt x="392" y="0"/>
                      <a:pt x="710" y="0"/>
                      <a:pt x="906" y="196"/>
                    </a:cubicBezTo>
                    <a:cubicBezTo>
                      <a:pt x="1101" y="392"/>
                      <a:pt x="1101" y="710"/>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1" name="Freeform 100">
                <a:extLst>
                  <a:ext uri="{FF2B5EF4-FFF2-40B4-BE49-F238E27FC236}">
                    <a16:creationId xmlns:a16="http://schemas.microsoft.com/office/drawing/2014/main" id="{D261D5D2-A9F4-2F0C-F3A6-1F5CCAB0E1A3}"/>
                  </a:ext>
                </a:extLst>
              </p:cNvPr>
              <p:cNvSpPr>
                <a:spLocks/>
              </p:cNvSpPr>
              <p:nvPr/>
            </p:nvSpPr>
            <p:spPr bwMode="auto">
              <a:xfrm>
                <a:off x="1816" y="916"/>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2" name="Freeform 101">
                <a:extLst>
                  <a:ext uri="{FF2B5EF4-FFF2-40B4-BE49-F238E27FC236}">
                    <a16:creationId xmlns:a16="http://schemas.microsoft.com/office/drawing/2014/main" id="{B95019F1-0D57-0DD9-E802-4654A3D14077}"/>
                  </a:ext>
                </a:extLst>
              </p:cNvPr>
              <p:cNvSpPr>
                <a:spLocks/>
              </p:cNvSpPr>
              <p:nvPr/>
            </p:nvSpPr>
            <p:spPr bwMode="auto">
              <a:xfrm>
                <a:off x="1850" y="950"/>
                <a:ext cx="23" cy="23"/>
              </a:xfrm>
              <a:custGeom>
                <a:avLst/>
                <a:gdLst>
                  <a:gd name="T0" fmla="*/ 905 w 1101"/>
                  <a:gd name="T1" fmla="*/ 906 h 1102"/>
                  <a:gd name="T2" fmla="*/ 195 w 1101"/>
                  <a:gd name="T3" fmla="*/ 906 h 1102"/>
                  <a:gd name="T4" fmla="*/ 195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5" y="906"/>
                    </a:cubicBezTo>
                    <a:cubicBezTo>
                      <a:pt x="0" y="710"/>
                      <a:pt x="0" y="392"/>
                      <a:pt x="195"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3" name="Freeform 102">
                <a:extLst>
                  <a:ext uri="{FF2B5EF4-FFF2-40B4-BE49-F238E27FC236}">
                    <a16:creationId xmlns:a16="http://schemas.microsoft.com/office/drawing/2014/main" id="{51274A74-4F96-7B57-9302-0DAEA0B4D6BF}"/>
                  </a:ext>
                </a:extLst>
              </p:cNvPr>
              <p:cNvSpPr>
                <a:spLocks/>
              </p:cNvSpPr>
              <p:nvPr/>
            </p:nvSpPr>
            <p:spPr bwMode="auto">
              <a:xfrm>
                <a:off x="1884" y="984"/>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10"/>
                      <a:pt x="0" y="392"/>
                      <a:pt x="196" y="196"/>
                    </a:cubicBezTo>
                    <a:cubicBezTo>
                      <a:pt x="392" y="0"/>
                      <a:pt x="710" y="0"/>
                      <a:pt x="906" y="196"/>
                    </a:cubicBezTo>
                    <a:cubicBezTo>
                      <a:pt x="1101" y="392"/>
                      <a:pt x="1101" y="710"/>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4" name="Freeform 103">
                <a:extLst>
                  <a:ext uri="{FF2B5EF4-FFF2-40B4-BE49-F238E27FC236}">
                    <a16:creationId xmlns:a16="http://schemas.microsoft.com/office/drawing/2014/main" id="{D9642C2F-853A-2F49-F100-4EA54466045D}"/>
                  </a:ext>
                </a:extLst>
              </p:cNvPr>
              <p:cNvSpPr>
                <a:spLocks/>
              </p:cNvSpPr>
              <p:nvPr/>
            </p:nvSpPr>
            <p:spPr bwMode="auto">
              <a:xfrm>
                <a:off x="1918" y="1018"/>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5" name="Freeform 104">
                <a:extLst>
                  <a:ext uri="{FF2B5EF4-FFF2-40B4-BE49-F238E27FC236}">
                    <a16:creationId xmlns:a16="http://schemas.microsoft.com/office/drawing/2014/main" id="{00F8C987-EFAE-6522-366D-FB822426D483}"/>
                  </a:ext>
                </a:extLst>
              </p:cNvPr>
              <p:cNvSpPr>
                <a:spLocks/>
              </p:cNvSpPr>
              <p:nvPr/>
            </p:nvSpPr>
            <p:spPr bwMode="auto">
              <a:xfrm>
                <a:off x="1952" y="1052"/>
                <a:ext cx="23" cy="23"/>
              </a:xfrm>
              <a:custGeom>
                <a:avLst/>
                <a:gdLst>
                  <a:gd name="T0" fmla="*/ 905 w 1101"/>
                  <a:gd name="T1" fmla="*/ 906 h 1102"/>
                  <a:gd name="T2" fmla="*/ 195 w 1101"/>
                  <a:gd name="T3" fmla="*/ 906 h 1102"/>
                  <a:gd name="T4" fmla="*/ 195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5" y="906"/>
                    </a:cubicBezTo>
                    <a:cubicBezTo>
                      <a:pt x="0" y="710"/>
                      <a:pt x="0" y="392"/>
                      <a:pt x="195"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6" name="Freeform 105">
                <a:extLst>
                  <a:ext uri="{FF2B5EF4-FFF2-40B4-BE49-F238E27FC236}">
                    <a16:creationId xmlns:a16="http://schemas.microsoft.com/office/drawing/2014/main" id="{22D57D8D-8B9E-58C0-0264-2E5F2770006F}"/>
                  </a:ext>
                </a:extLst>
              </p:cNvPr>
              <p:cNvSpPr>
                <a:spLocks/>
              </p:cNvSpPr>
              <p:nvPr/>
            </p:nvSpPr>
            <p:spPr bwMode="auto">
              <a:xfrm>
                <a:off x="1277" y="433"/>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1"/>
                      <a:pt x="196" y="195"/>
                    </a:cubicBezTo>
                    <a:cubicBezTo>
                      <a:pt x="392" y="0"/>
                      <a:pt x="710"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7" name="Freeform 106">
                <a:extLst>
                  <a:ext uri="{FF2B5EF4-FFF2-40B4-BE49-F238E27FC236}">
                    <a16:creationId xmlns:a16="http://schemas.microsoft.com/office/drawing/2014/main" id="{27514394-4DA6-F9C7-BD4B-F21754EE4F3D}"/>
                  </a:ext>
                </a:extLst>
              </p:cNvPr>
              <p:cNvSpPr>
                <a:spLocks/>
              </p:cNvSpPr>
              <p:nvPr/>
            </p:nvSpPr>
            <p:spPr bwMode="auto">
              <a:xfrm>
                <a:off x="1311" y="467"/>
                <a:ext cx="23" cy="2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8" name="Freeform 107">
                <a:extLst>
                  <a:ext uri="{FF2B5EF4-FFF2-40B4-BE49-F238E27FC236}">
                    <a16:creationId xmlns:a16="http://schemas.microsoft.com/office/drawing/2014/main" id="{536383F1-9CB1-B68D-E369-48CB489DC91C}"/>
                  </a:ext>
                </a:extLst>
              </p:cNvPr>
              <p:cNvSpPr>
                <a:spLocks/>
              </p:cNvSpPr>
              <p:nvPr/>
            </p:nvSpPr>
            <p:spPr bwMode="auto">
              <a:xfrm>
                <a:off x="1345" y="501"/>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69" name="Oval 108">
                <a:extLst>
                  <a:ext uri="{FF2B5EF4-FFF2-40B4-BE49-F238E27FC236}">
                    <a16:creationId xmlns:a16="http://schemas.microsoft.com/office/drawing/2014/main" id="{0C2B4FD6-F036-FCD7-E8EF-BB52A772DE59}"/>
                  </a:ext>
                </a:extLst>
              </p:cNvPr>
              <p:cNvSpPr>
                <a:spLocks noChangeArrowheads="1"/>
              </p:cNvSpPr>
              <p:nvPr/>
            </p:nvSpPr>
            <p:spPr bwMode="auto">
              <a:xfrm>
                <a:off x="1380" y="536"/>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0" name="Oval 109">
                <a:extLst>
                  <a:ext uri="{FF2B5EF4-FFF2-40B4-BE49-F238E27FC236}">
                    <a16:creationId xmlns:a16="http://schemas.microsoft.com/office/drawing/2014/main" id="{BDD3D73E-E420-D9CD-816A-994CBCD48909}"/>
                  </a:ext>
                </a:extLst>
              </p:cNvPr>
              <p:cNvSpPr>
                <a:spLocks noChangeArrowheads="1"/>
              </p:cNvSpPr>
              <p:nvPr/>
            </p:nvSpPr>
            <p:spPr bwMode="auto">
              <a:xfrm>
                <a:off x="1415" y="570"/>
                <a:ext cx="20"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1" name="Freeform 110">
                <a:extLst>
                  <a:ext uri="{FF2B5EF4-FFF2-40B4-BE49-F238E27FC236}">
                    <a16:creationId xmlns:a16="http://schemas.microsoft.com/office/drawing/2014/main" id="{ECE33B48-1B14-6C84-6DA8-68FEE6F8C04E}"/>
                  </a:ext>
                </a:extLst>
              </p:cNvPr>
              <p:cNvSpPr>
                <a:spLocks/>
              </p:cNvSpPr>
              <p:nvPr/>
            </p:nvSpPr>
            <p:spPr bwMode="auto">
              <a:xfrm>
                <a:off x="1448" y="603"/>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2" name="Freeform 111">
                <a:extLst>
                  <a:ext uri="{FF2B5EF4-FFF2-40B4-BE49-F238E27FC236}">
                    <a16:creationId xmlns:a16="http://schemas.microsoft.com/office/drawing/2014/main" id="{A2C05A81-D708-F831-237A-7226E662052F}"/>
                  </a:ext>
                </a:extLst>
              </p:cNvPr>
              <p:cNvSpPr>
                <a:spLocks/>
              </p:cNvSpPr>
              <p:nvPr/>
            </p:nvSpPr>
            <p:spPr bwMode="auto">
              <a:xfrm>
                <a:off x="1482" y="637"/>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1"/>
                      <a:pt x="196" y="196"/>
                    </a:cubicBezTo>
                    <a:cubicBezTo>
                      <a:pt x="392" y="0"/>
                      <a:pt x="710"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3" name="Oval 112">
                <a:extLst>
                  <a:ext uri="{FF2B5EF4-FFF2-40B4-BE49-F238E27FC236}">
                    <a16:creationId xmlns:a16="http://schemas.microsoft.com/office/drawing/2014/main" id="{C3449CAC-043C-FB9D-DD9A-CC067D93FEA0}"/>
                  </a:ext>
                </a:extLst>
              </p:cNvPr>
              <p:cNvSpPr>
                <a:spLocks noChangeArrowheads="1"/>
              </p:cNvSpPr>
              <p:nvPr/>
            </p:nvSpPr>
            <p:spPr bwMode="auto">
              <a:xfrm>
                <a:off x="1517" y="672"/>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4" name="Oval 113">
                <a:extLst>
                  <a:ext uri="{FF2B5EF4-FFF2-40B4-BE49-F238E27FC236}">
                    <a16:creationId xmlns:a16="http://schemas.microsoft.com/office/drawing/2014/main" id="{14025B4C-47A9-A288-98B2-604FE194FDA9}"/>
                  </a:ext>
                </a:extLst>
              </p:cNvPr>
              <p:cNvSpPr>
                <a:spLocks noChangeArrowheads="1"/>
              </p:cNvSpPr>
              <p:nvPr/>
            </p:nvSpPr>
            <p:spPr bwMode="auto">
              <a:xfrm>
                <a:off x="1551" y="706"/>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5" name="Freeform 114">
                <a:extLst>
                  <a:ext uri="{FF2B5EF4-FFF2-40B4-BE49-F238E27FC236}">
                    <a16:creationId xmlns:a16="http://schemas.microsoft.com/office/drawing/2014/main" id="{7784F434-9B17-9181-92D2-37D86D20E0B4}"/>
                  </a:ext>
                </a:extLst>
              </p:cNvPr>
              <p:cNvSpPr>
                <a:spLocks/>
              </p:cNvSpPr>
              <p:nvPr/>
            </p:nvSpPr>
            <p:spPr bwMode="auto">
              <a:xfrm>
                <a:off x="1584" y="739"/>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1"/>
                      <a:pt x="196" y="195"/>
                    </a:cubicBezTo>
                    <a:cubicBezTo>
                      <a:pt x="392" y="0"/>
                      <a:pt x="710"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6" name="Freeform 115">
                <a:extLst>
                  <a:ext uri="{FF2B5EF4-FFF2-40B4-BE49-F238E27FC236}">
                    <a16:creationId xmlns:a16="http://schemas.microsoft.com/office/drawing/2014/main" id="{DA534341-49A4-E820-C4B7-1E0C4EECBB34}"/>
                  </a:ext>
                </a:extLst>
              </p:cNvPr>
              <p:cNvSpPr>
                <a:spLocks/>
              </p:cNvSpPr>
              <p:nvPr/>
            </p:nvSpPr>
            <p:spPr bwMode="auto">
              <a:xfrm>
                <a:off x="1618" y="773"/>
                <a:ext cx="23" cy="2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7" name="Oval 116">
                <a:extLst>
                  <a:ext uri="{FF2B5EF4-FFF2-40B4-BE49-F238E27FC236}">
                    <a16:creationId xmlns:a16="http://schemas.microsoft.com/office/drawing/2014/main" id="{DF2EAC50-5B18-23CC-BEA4-A40E408F96B1}"/>
                  </a:ext>
                </a:extLst>
              </p:cNvPr>
              <p:cNvSpPr>
                <a:spLocks noChangeArrowheads="1"/>
              </p:cNvSpPr>
              <p:nvPr/>
            </p:nvSpPr>
            <p:spPr bwMode="auto">
              <a:xfrm>
                <a:off x="1653" y="808"/>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8" name="Oval 117">
                <a:extLst>
                  <a:ext uri="{FF2B5EF4-FFF2-40B4-BE49-F238E27FC236}">
                    <a16:creationId xmlns:a16="http://schemas.microsoft.com/office/drawing/2014/main" id="{C16CFD9C-CA48-742B-B33B-F16BDB7EFD67}"/>
                  </a:ext>
                </a:extLst>
              </p:cNvPr>
              <p:cNvSpPr>
                <a:spLocks noChangeArrowheads="1"/>
              </p:cNvSpPr>
              <p:nvPr/>
            </p:nvSpPr>
            <p:spPr bwMode="auto">
              <a:xfrm>
                <a:off x="1687" y="842"/>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79" name="Freeform 118">
                <a:extLst>
                  <a:ext uri="{FF2B5EF4-FFF2-40B4-BE49-F238E27FC236}">
                    <a16:creationId xmlns:a16="http://schemas.microsoft.com/office/drawing/2014/main" id="{F0807DE2-B66B-E1CE-0BB4-2198A2FA181E}"/>
                  </a:ext>
                </a:extLst>
              </p:cNvPr>
              <p:cNvSpPr>
                <a:spLocks/>
              </p:cNvSpPr>
              <p:nvPr/>
            </p:nvSpPr>
            <p:spPr bwMode="auto">
              <a:xfrm>
                <a:off x="1720" y="875"/>
                <a:ext cx="23" cy="2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0" name="Freeform 119">
                <a:extLst>
                  <a:ext uri="{FF2B5EF4-FFF2-40B4-BE49-F238E27FC236}">
                    <a16:creationId xmlns:a16="http://schemas.microsoft.com/office/drawing/2014/main" id="{61EFDF6B-3FAD-ECD6-291A-2718A33314A2}"/>
                  </a:ext>
                </a:extLst>
              </p:cNvPr>
              <p:cNvSpPr>
                <a:spLocks/>
              </p:cNvSpPr>
              <p:nvPr/>
            </p:nvSpPr>
            <p:spPr bwMode="auto">
              <a:xfrm>
                <a:off x="1754" y="909"/>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1" name="Oval 120">
                <a:extLst>
                  <a:ext uri="{FF2B5EF4-FFF2-40B4-BE49-F238E27FC236}">
                    <a16:creationId xmlns:a16="http://schemas.microsoft.com/office/drawing/2014/main" id="{A0F1EA94-DD2D-2110-481C-5993A848447D}"/>
                  </a:ext>
                </a:extLst>
              </p:cNvPr>
              <p:cNvSpPr>
                <a:spLocks noChangeArrowheads="1"/>
              </p:cNvSpPr>
              <p:nvPr/>
            </p:nvSpPr>
            <p:spPr bwMode="auto">
              <a:xfrm>
                <a:off x="1789" y="944"/>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2" name="Oval 121">
                <a:extLst>
                  <a:ext uri="{FF2B5EF4-FFF2-40B4-BE49-F238E27FC236}">
                    <a16:creationId xmlns:a16="http://schemas.microsoft.com/office/drawing/2014/main" id="{385FE30F-3957-D286-B2C9-49E7917AA6D9}"/>
                  </a:ext>
                </a:extLst>
              </p:cNvPr>
              <p:cNvSpPr>
                <a:spLocks noChangeArrowheads="1"/>
              </p:cNvSpPr>
              <p:nvPr/>
            </p:nvSpPr>
            <p:spPr bwMode="auto">
              <a:xfrm>
                <a:off x="1823" y="978"/>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3" name="Freeform 122">
                <a:extLst>
                  <a:ext uri="{FF2B5EF4-FFF2-40B4-BE49-F238E27FC236}">
                    <a16:creationId xmlns:a16="http://schemas.microsoft.com/office/drawing/2014/main" id="{521E4982-B253-9684-DDBB-D84E9DF3137D}"/>
                  </a:ext>
                </a:extLst>
              </p:cNvPr>
              <p:cNvSpPr>
                <a:spLocks/>
              </p:cNvSpPr>
              <p:nvPr/>
            </p:nvSpPr>
            <p:spPr bwMode="auto">
              <a:xfrm>
                <a:off x="1856" y="1011"/>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4" name="Freeform 123">
                <a:extLst>
                  <a:ext uri="{FF2B5EF4-FFF2-40B4-BE49-F238E27FC236}">
                    <a16:creationId xmlns:a16="http://schemas.microsoft.com/office/drawing/2014/main" id="{0A81CEA3-4E5B-CE1E-C71B-7AA66A3FA3F8}"/>
                  </a:ext>
                </a:extLst>
              </p:cNvPr>
              <p:cNvSpPr>
                <a:spLocks/>
              </p:cNvSpPr>
              <p:nvPr/>
            </p:nvSpPr>
            <p:spPr bwMode="auto">
              <a:xfrm>
                <a:off x="1890" y="1045"/>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1"/>
                      <a:pt x="196" y="196"/>
                    </a:cubicBezTo>
                    <a:cubicBezTo>
                      <a:pt x="392" y="0"/>
                      <a:pt x="710"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5" name="Freeform 124">
                <a:extLst>
                  <a:ext uri="{FF2B5EF4-FFF2-40B4-BE49-F238E27FC236}">
                    <a16:creationId xmlns:a16="http://schemas.microsoft.com/office/drawing/2014/main" id="{D1653FA9-7EE9-6742-239D-733AFE957F9F}"/>
                  </a:ext>
                </a:extLst>
              </p:cNvPr>
              <p:cNvSpPr>
                <a:spLocks/>
              </p:cNvSpPr>
              <p:nvPr/>
            </p:nvSpPr>
            <p:spPr bwMode="auto">
              <a:xfrm>
                <a:off x="1924" y="1080"/>
                <a:ext cx="23" cy="22"/>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6" name="Freeform 125">
                <a:extLst>
                  <a:ext uri="{FF2B5EF4-FFF2-40B4-BE49-F238E27FC236}">
                    <a16:creationId xmlns:a16="http://schemas.microsoft.com/office/drawing/2014/main" id="{A1435659-EC56-DE69-C8C3-34976A0B9CD1}"/>
                  </a:ext>
                </a:extLst>
              </p:cNvPr>
              <p:cNvSpPr>
                <a:spLocks/>
              </p:cNvSpPr>
              <p:nvPr/>
            </p:nvSpPr>
            <p:spPr bwMode="auto">
              <a:xfrm>
                <a:off x="1250" y="460"/>
                <a:ext cx="23" cy="2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7" name="Freeform 126">
                <a:extLst>
                  <a:ext uri="{FF2B5EF4-FFF2-40B4-BE49-F238E27FC236}">
                    <a16:creationId xmlns:a16="http://schemas.microsoft.com/office/drawing/2014/main" id="{30BB8B0E-80F7-C940-2B2A-0F009C50F2E0}"/>
                  </a:ext>
                </a:extLst>
              </p:cNvPr>
              <p:cNvSpPr>
                <a:spLocks/>
              </p:cNvSpPr>
              <p:nvPr/>
            </p:nvSpPr>
            <p:spPr bwMode="auto">
              <a:xfrm>
                <a:off x="1284" y="494"/>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8" name="Freeform 127">
                <a:extLst>
                  <a:ext uri="{FF2B5EF4-FFF2-40B4-BE49-F238E27FC236}">
                    <a16:creationId xmlns:a16="http://schemas.microsoft.com/office/drawing/2014/main" id="{D4308ACD-427B-8D9A-10E2-341FBB012D48}"/>
                  </a:ext>
                </a:extLst>
              </p:cNvPr>
              <p:cNvSpPr>
                <a:spLocks/>
              </p:cNvSpPr>
              <p:nvPr/>
            </p:nvSpPr>
            <p:spPr bwMode="auto">
              <a:xfrm>
                <a:off x="1318" y="529"/>
                <a:ext cx="23" cy="22"/>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1"/>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89" name="Freeform 128">
                <a:extLst>
                  <a:ext uri="{FF2B5EF4-FFF2-40B4-BE49-F238E27FC236}">
                    <a16:creationId xmlns:a16="http://schemas.microsoft.com/office/drawing/2014/main" id="{8C8E1943-12F1-E974-CED4-547DB5F5F118}"/>
                  </a:ext>
                </a:extLst>
              </p:cNvPr>
              <p:cNvSpPr>
                <a:spLocks/>
              </p:cNvSpPr>
              <p:nvPr/>
            </p:nvSpPr>
            <p:spPr bwMode="auto">
              <a:xfrm>
                <a:off x="1352" y="563"/>
                <a:ext cx="23" cy="2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0" name="Freeform 129">
                <a:extLst>
                  <a:ext uri="{FF2B5EF4-FFF2-40B4-BE49-F238E27FC236}">
                    <a16:creationId xmlns:a16="http://schemas.microsoft.com/office/drawing/2014/main" id="{2C4161CE-D0E6-694B-3A11-0C46BCD62F65}"/>
                  </a:ext>
                </a:extLst>
              </p:cNvPr>
              <p:cNvSpPr>
                <a:spLocks/>
              </p:cNvSpPr>
              <p:nvPr/>
            </p:nvSpPr>
            <p:spPr bwMode="auto">
              <a:xfrm>
                <a:off x="1386" y="597"/>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1" name="Freeform 130">
                <a:extLst>
                  <a:ext uri="{FF2B5EF4-FFF2-40B4-BE49-F238E27FC236}">
                    <a16:creationId xmlns:a16="http://schemas.microsoft.com/office/drawing/2014/main" id="{DCEF2A1D-26EB-200C-3634-C0E9E7B3BD43}"/>
                  </a:ext>
                </a:extLst>
              </p:cNvPr>
              <p:cNvSpPr>
                <a:spLocks/>
              </p:cNvSpPr>
              <p:nvPr/>
            </p:nvSpPr>
            <p:spPr bwMode="auto">
              <a:xfrm>
                <a:off x="1420" y="631"/>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1"/>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2" name="Freeform 131">
                <a:extLst>
                  <a:ext uri="{FF2B5EF4-FFF2-40B4-BE49-F238E27FC236}">
                    <a16:creationId xmlns:a16="http://schemas.microsoft.com/office/drawing/2014/main" id="{1DE857C9-8092-8BA1-9886-E6775700D3E0}"/>
                  </a:ext>
                </a:extLst>
              </p:cNvPr>
              <p:cNvSpPr>
                <a:spLocks/>
              </p:cNvSpPr>
              <p:nvPr/>
            </p:nvSpPr>
            <p:spPr bwMode="auto">
              <a:xfrm>
                <a:off x="1454" y="665"/>
                <a:ext cx="23" cy="2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3" name="Oval 132">
                <a:extLst>
                  <a:ext uri="{FF2B5EF4-FFF2-40B4-BE49-F238E27FC236}">
                    <a16:creationId xmlns:a16="http://schemas.microsoft.com/office/drawing/2014/main" id="{018E5F66-399F-8B72-64B6-DBD599EF6900}"/>
                  </a:ext>
                </a:extLst>
              </p:cNvPr>
              <p:cNvSpPr>
                <a:spLocks noChangeArrowheads="1"/>
              </p:cNvSpPr>
              <p:nvPr/>
            </p:nvSpPr>
            <p:spPr bwMode="auto">
              <a:xfrm>
                <a:off x="1489" y="700"/>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4" name="Oval 133">
                <a:extLst>
                  <a:ext uri="{FF2B5EF4-FFF2-40B4-BE49-F238E27FC236}">
                    <a16:creationId xmlns:a16="http://schemas.microsoft.com/office/drawing/2014/main" id="{35E01F22-BDA0-14D4-EEA6-222688F2DB88}"/>
                  </a:ext>
                </a:extLst>
              </p:cNvPr>
              <p:cNvSpPr>
                <a:spLocks noChangeArrowheads="1"/>
              </p:cNvSpPr>
              <p:nvPr/>
            </p:nvSpPr>
            <p:spPr bwMode="auto">
              <a:xfrm>
                <a:off x="1523" y="734"/>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5" name="Freeform 134">
                <a:extLst>
                  <a:ext uri="{FF2B5EF4-FFF2-40B4-BE49-F238E27FC236}">
                    <a16:creationId xmlns:a16="http://schemas.microsoft.com/office/drawing/2014/main" id="{2078B448-63E0-F2A1-D590-52D10C197110}"/>
                  </a:ext>
                </a:extLst>
              </p:cNvPr>
              <p:cNvSpPr>
                <a:spLocks/>
              </p:cNvSpPr>
              <p:nvPr/>
            </p:nvSpPr>
            <p:spPr bwMode="auto">
              <a:xfrm>
                <a:off x="1556" y="767"/>
                <a:ext cx="23" cy="2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6" name="Freeform 135">
                <a:extLst>
                  <a:ext uri="{FF2B5EF4-FFF2-40B4-BE49-F238E27FC236}">
                    <a16:creationId xmlns:a16="http://schemas.microsoft.com/office/drawing/2014/main" id="{A95BCE00-F6F3-87AD-42B1-45645A02F4CE}"/>
                  </a:ext>
                </a:extLst>
              </p:cNvPr>
              <p:cNvSpPr>
                <a:spLocks/>
              </p:cNvSpPr>
              <p:nvPr/>
            </p:nvSpPr>
            <p:spPr bwMode="auto">
              <a:xfrm>
                <a:off x="1590" y="801"/>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7" name="Oval 136">
                <a:extLst>
                  <a:ext uri="{FF2B5EF4-FFF2-40B4-BE49-F238E27FC236}">
                    <a16:creationId xmlns:a16="http://schemas.microsoft.com/office/drawing/2014/main" id="{27C33E1C-ED62-66C7-0771-558B4B45DEA6}"/>
                  </a:ext>
                </a:extLst>
              </p:cNvPr>
              <p:cNvSpPr>
                <a:spLocks noChangeArrowheads="1"/>
              </p:cNvSpPr>
              <p:nvPr/>
            </p:nvSpPr>
            <p:spPr bwMode="auto">
              <a:xfrm>
                <a:off x="1625" y="836"/>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8" name="Oval 137">
                <a:extLst>
                  <a:ext uri="{FF2B5EF4-FFF2-40B4-BE49-F238E27FC236}">
                    <a16:creationId xmlns:a16="http://schemas.microsoft.com/office/drawing/2014/main" id="{743EEE9B-B9ED-9ABC-786C-752BEC9C0986}"/>
                  </a:ext>
                </a:extLst>
              </p:cNvPr>
              <p:cNvSpPr>
                <a:spLocks noChangeArrowheads="1"/>
              </p:cNvSpPr>
              <p:nvPr/>
            </p:nvSpPr>
            <p:spPr bwMode="auto">
              <a:xfrm>
                <a:off x="1659" y="870"/>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199" name="Freeform 138">
                <a:extLst>
                  <a:ext uri="{FF2B5EF4-FFF2-40B4-BE49-F238E27FC236}">
                    <a16:creationId xmlns:a16="http://schemas.microsoft.com/office/drawing/2014/main" id="{C8B1E52E-E647-512F-4D44-C16E82D87E35}"/>
                  </a:ext>
                </a:extLst>
              </p:cNvPr>
              <p:cNvSpPr>
                <a:spLocks/>
              </p:cNvSpPr>
              <p:nvPr/>
            </p:nvSpPr>
            <p:spPr bwMode="auto">
              <a:xfrm>
                <a:off x="1692" y="903"/>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0" name="Freeform 139">
                <a:extLst>
                  <a:ext uri="{FF2B5EF4-FFF2-40B4-BE49-F238E27FC236}">
                    <a16:creationId xmlns:a16="http://schemas.microsoft.com/office/drawing/2014/main" id="{110D1D50-3D31-E053-13DB-CECEE62A4032}"/>
                  </a:ext>
                </a:extLst>
              </p:cNvPr>
              <p:cNvSpPr>
                <a:spLocks/>
              </p:cNvSpPr>
              <p:nvPr/>
            </p:nvSpPr>
            <p:spPr bwMode="auto">
              <a:xfrm>
                <a:off x="1726" y="937"/>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1" name="Oval 140">
                <a:extLst>
                  <a:ext uri="{FF2B5EF4-FFF2-40B4-BE49-F238E27FC236}">
                    <a16:creationId xmlns:a16="http://schemas.microsoft.com/office/drawing/2014/main" id="{716A6257-2F27-EF78-ECA1-6A6727DC9D1C}"/>
                  </a:ext>
                </a:extLst>
              </p:cNvPr>
              <p:cNvSpPr>
                <a:spLocks noChangeArrowheads="1"/>
              </p:cNvSpPr>
              <p:nvPr/>
            </p:nvSpPr>
            <p:spPr bwMode="auto">
              <a:xfrm>
                <a:off x="1761" y="972"/>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2" name="Oval 141">
                <a:extLst>
                  <a:ext uri="{FF2B5EF4-FFF2-40B4-BE49-F238E27FC236}">
                    <a16:creationId xmlns:a16="http://schemas.microsoft.com/office/drawing/2014/main" id="{EB4B8B98-FDBE-CC1C-4260-4D6B90A66835}"/>
                  </a:ext>
                </a:extLst>
              </p:cNvPr>
              <p:cNvSpPr>
                <a:spLocks noChangeArrowheads="1"/>
              </p:cNvSpPr>
              <p:nvPr/>
            </p:nvSpPr>
            <p:spPr bwMode="auto">
              <a:xfrm>
                <a:off x="1795" y="1006"/>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3" name="Freeform 142">
                <a:extLst>
                  <a:ext uri="{FF2B5EF4-FFF2-40B4-BE49-F238E27FC236}">
                    <a16:creationId xmlns:a16="http://schemas.microsoft.com/office/drawing/2014/main" id="{E7AB9C23-3E04-66E7-E679-AFD31B1BF8F9}"/>
                  </a:ext>
                </a:extLst>
              </p:cNvPr>
              <p:cNvSpPr>
                <a:spLocks/>
              </p:cNvSpPr>
              <p:nvPr/>
            </p:nvSpPr>
            <p:spPr bwMode="auto">
              <a:xfrm>
                <a:off x="1828" y="1039"/>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4" name="Freeform 143">
                <a:extLst>
                  <a:ext uri="{FF2B5EF4-FFF2-40B4-BE49-F238E27FC236}">
                    <a16:creationId xmlns:a16="http://schemas.microsoft.com/office/drawing/2014/main" id="{40AEF9A8-29F2-AD02-EEC5-393B255A028C}"/>
                  </a:ext>
                </a:extLst>
              </p:cNvPr>
              <p:cNvSpPr>
                <a:spLocks/>
              </p:cNvSpPr>
              <p:nvPr/>
            </p:nvSpPr>
            <p:spPr bwMode="auto">
              <a:xfrm>
                <a:off x="1862" y="1073"/>
                <a:ext cx="23" cy="2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5" name="Oval 144">
                <a:extLst>
                  <a:ext uri="{FF2B5EF4-FFF2-40B4-BE49-F238E27FC236}">
                    <a16:creationId xmlns:a16="http://schemas.microsoft.com/office/drawing/2014/main" id="{71256090-2B34-7E96-C2B7-A9A1F30CA472}"/>
                  </a:ext>
                </a:extLst>
              </p:cNvPr>
              <p:cNvSpPr>
                <a:spLocks noChangeArrowheads="1"/>
              </p:cNvSpPr>
              <p:nvPr/>
            </p:nvSpPr>
            <p:spPr bwMode="auto">
              <a:xfrm>
                <a:off x="1897" y="1108"/>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6" name="Freeform 145">
                <a:extLst>
                  <a:ext uri="{FF2B5EF4-FFF2-40B4-BE49-F238E27FC236}">
                    <a16:creationId xmlns:a16="http://schemas.microsoft.com/office/drawing/2014/main" id="{8F7546BB-145B-B59B-7E2F-B76B4A90B2A5}"/>
                  </a:ext>
                </a:extLst>
              </p:cNvPr>
              <p:cNvSpPr>
                <a:spLocks/>
              </p:cNvSpPr>
              <p:nvPr/>
            </p:nvSpPr>
            <p:spPr bwMode="auto">
              <a:xfrm>
                <a:off x="1222" y="488"/>
                <a:ext cx="23" cy="2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10"/>
                      <a:pt x="0" y="392"/>
                      <a:pt x="195"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7" name="Freeform 146">
                <a:extLst>
                  <a:ext uri="{FF2B5EF4-FFF2-40B4-BE49-F238E27FC236}">
                    <a16:creationId xmlns:a16="http://schemas.microsoft.com/office/drawing/2014/main" id="{BC43B9D8-712D-88B0-758F-8FB057B0DF71}"/>
                  </a:ext>
                </a:extLst>
              </p:cNvPr>
              <p:cNvSpPr>
                <a:spLocks/>
              </p:cNvSpPr>
              <p:nvPr/>
            </p:nvSpPr>
            <p:spPr bwMode="auto">
              <a:xfrm>
                <a:off x="1256" y="522"/>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2"/>
                      <a:pt x="196" y="196"/>
                    </a:cubicBezTo>
                    <a:cubicBezTo>
                      <a:pt x="392" y="0"/>
                      <a:pt x="710" y="0"/>
                      <a:pt x="906" y="196"/>
                    </a:cubicBezTo>
                    <a:cubicBezTo>
                      <a:pt x="1101" y="392"/>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8" name="Freeform 147">
                <a:extLst>
                  <a:ext uri="{FF2B5EF4-FFF2-40B4-BE49-F238E27FC236}">
                    <a16:creationId xmlns:a16="http://schemas.microsoft.com/office/drawing/2014/main" id="{7D040C48-A77E-1020-2AAB-78780A2C8702}"/>
                  </a:ext>
                </a:extLst>
              </p:cNvPr>
              <p:cNvSpPr>
                <a:spLocks/>
              </p:cNvSpPr>
              <p:nvPr/>
            </p:nvSpPr>
            <p:spPr bwMode="auto">
              <a:xfrm>
                <a:off x="1290" y="556"/>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5"/>
                    </a:cubicBezTo>
                    <a:cubicBezTo>
                      <a:pt x="392" y="0"/>
                      <a:pt x="709"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09" name="Freeform 148">
                <a:extLst>
                  <a:ext uri="{FF2B5EF4-FFF2-40B4-BE49-F238E27FC236}">
                    <a16:creationId xmlns:a16="http://schemas.microsoft.com/office/drawing/2014/main" id="{25AD0FDD-A45E-FF09-3BAB-F782E24990E3}"/>
                  </a:ext>
                </a:extLst>
              </p:cNvPr>
              <p:cNvSpPr>
                <a:spLocks/>
              </p:cNvSpPr>
              <p:nvPr/>
            </p:nvSpPr>
            <p:spPr bwMode="auto">
              <a:xfrm>
                <a:off x="1324" y="590"/>
                <a:ext cx="23" cy="2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10"/>
                      <a:pt x="0" y="392"/>
                      <a:pt x="195"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0" name="Freeform 149">
                <a:extLst>
                  <a:ext uri="{FF2B5EF4-FFF2-40B4-BE49-F238E27FC236}">
                    <a16:creationId xmlns:a16="http://schemas.microsoft.com/office/drawing/2014/main" id="{9ED2DCC2-9BA2-E071-E8DC-4F4E0F209EC0}"/>
                  </a:ext>
                </a:extLst>
              </p:cNvPr>
              <p:cNvSpPr>
                <a:spLocks/>
              </p:cNvSpPr>
              <p:nvPr/>
            </p:nvSpPr>
            <p:spPr bwMode="auto">
              <a:xfrm>
                <a:off x="1358" y="624"/>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2"/>
                      <a:pt x="196" y="196"/>
                    </a:cubicBezTo>
                    <a:cubicBezTo>
                      <a:pt x="392" y="0"/>
                      <a:pt x="710" y="0"/>
                      <a:pt x="906" y="196"/>
                    </a:cubicBezTo>
                    <a:cubicBezTo>
                      <a:pt x="1101" y="392"/>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1" name="Freeform 150">
                <a:extLst>
                  <a:ext uri="{FF2B5EF4-FFF2-40B4-BE49-F238E27FC236}">
                    <a16:creationId xmlns:a16="http://schemas.microsoft.com/office/drawing/2014/main" id="{6B1359D4-4611-5555-88CD-5159600342FF}"/>
                  </a:ext>
                </a:extLst>
              </p:cNvPr>
              <p:cNvSpPr>
                <a:spLocks/>
              </p:cNvSpPr>
              <p:nvPr/>
            </p:nvSpPr>
            <p:spPr bwMode="auto">
              <a:xfrm>
                <a:off x="1392" y="658"/>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2" name="Freeform 151">
                <a:extLst>
                  <a:ext uri="{FF2B5EF4-FFF2-40B4-BE49-F238E27FC236}">
                    <a16:creationId xmlns:a16="http://schemas.microsoft.com/office/drawing/2014/main" id="{1E1F5935-EACE-BE9B-9F5A-384B86229D0B}"/>
                  </a:ext>
                </a:extLst>
              </p:cNvPr>
              <p:cNvSpPr>
                <a:spLocks/>
              </p:cNvSpPr>
              <p:nvPr/>
            </p:nvSpPr>
            <p:spPr bwMode="auto">
              <a:xfrm>
                <a:off x="1426" y="692"/>
                <a:ext cx="23" cy="23"/>
              </a:xfrm>
              <a:custGeom>
                <a:avLst/>
                <a:gdLst>
                  <a:gd name="T0" fmla="*/ 905 w 1101"/>
                  <a:gd name="T1" fmla="*/ 906 h 1101"/>
                  <a:gd name="T2" fmla="*/ 195 w 1101"/>
                  <a:gd name="T3" fmla="*/ 906 h 1101"/>
                  <a:gd name="T4" fmla="*/ 195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1" y="1101"/>
                      <a:pt x="195" y="906"/>
                    </a:cubicBezTo>
                    <a:cubicBezTo>
                      <a:pt x="0" y="710"/>
                      <a:pt x="0" y="392"/>
                      <a:pt x="195"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3" name="Freeform 152">
                <a:extLst>
                  <a:ext uri="{FF2B5EF4-FFF2-40B4-BE49-F238E27FC236}">
                    <a16:creationId xmlns:a16="http://schemas.microsoft.com/office/drawing/2014/main" id="{AE090B87-D4CB-FF45-7C93-2597548B936A}"/>
                  </a:ext>
                </a:extLst>
              </p:cNvPr>
              <p:cNvSpPr>
                <a:spLocks/>
              </p:cNvSpPr>
              <p:nvPr/>
            </p:nvSpPr>
            <p:spPr bwMode="auto">
              <a:xfrm>
                <a:off x="1460" y="727"/>
                <a:ext cx="23" cy="22"/>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2"/>
                      <a:pt x="196" y="196"/>
                    </a:cubicBezTo>
                    <a:cubicBezTo>
                      <a:pt x="392" y="0"/>
                      <a:pt x="710" y="0"/>
                      <a:pt x="906" y="196"/>
                    </a:cubicBezTo>
                    <a:cubicBezTo>
                      <a:pt x="1101" y="392"/>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4" name="Freeform 153">
                <a:extLst>
                  <a:ext uri="{FF2B5EF4-FFF2-40B4-BE49-F238E27FC236}">
                    <a16:creationId xmlns:a16="http://schemas.microsoft.com/office/drawing/2014/main" id="{5BC00659-1F6E-56FB-DE15-69C520A7110A}"/>
                  </a:ext>
                </a:extLst>
              </p:cNvPr>
              <p:cNvSpPr>
                <a:spLocks/>
              </p:cNvSpPr>
              <p:nvPr/>
            </p:nvSpPr>
            <p:spPr bwMode="auto">
              <a:xfrm>
                <a:off x="1494" y="761"/>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5"/>
                    </a:cubicBezTo>
                    <a:cubicBezTo>
                      <a:pt x="392" y="0"/>
                      <a:pt x="709"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5" name="Freeform 154">
                <a:extLst>
                  <a:ext uri="{FF2B5EF4-FFF2-40B4-BE49-F238E27FC236}">
                    <a16:creationId xmlns:a16="http://schemas.microsoft.com/office/drawing/2014/main" id="{AEC1A118-3766-E13E-E690-9C3067B13B1F}"/>
                  </a:ext>
                </a:extLst>
              </p:cNvPr>
              <p:cNvSpPr>
                <a:spLocks/>
              </p:cNvSpPr>
              <p:nvPr/>
            </p:nvSpPr>
            <p:spPr bwMode="auto">
              <a:xfrm>
                <a:off x="1528" y="795"/>
                <a:ext cx="23" cy="2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10"/>
                      <a:pt x="0" y="392"/>
                      <a:pt x="195"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6" name="Freeform 155">
                <a:extLst>
                  <a:ext uri="{FF2B5EF4-FFF2-40B4-BE49-F238E27FC236}">
                    <a16:creationId xmlns:a16="http://schemas.microsoft.com/office/drawing/2014/main" id="{B6C003D7-11FF-B4D7-012D-B18732E08507}"/>
                  </a:ext>
                </a:extLst>
              </p:cNvPr>
              <p:cNvSpPr>
                <a:spLocks/>
              </p:cNvSpPr>
              <p:nvPr/>
            </p:nvSpPr>
            <p:spPr bwMode="auto">
              <a:xfrm>
                <a:off x="1562" y="829"/>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2"/>
                      <a:pt x="196" y="196"/>
                    </a:cubicBezTo>
                    <a:cubicBezTo>
                      <a:pt x="392" y="0"/>
                      <a:pt x="710" y="0"/>
                      <a:pt x="906" y="196"/>
                    </a:cubicBezTo>
                    <a:cubicBezTo>
                      <a:pt x="1101" y="392"/>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7" name="Oval 156">
                <a:extLst>
                  <a:ext uri="{FF2B5EF4-FFF2-40B4-BE49-F238E27FC236}">
                    <a16:creationId xmlns:a16="http://schemas.microsoft.com/office/drawing/2014/main" id="{842566DC-70FE-D671-9F63-8F8036D472A9}"/>
                  </a:ext>
                </a:extLst>
              </p:cNvPr>
              <p:cNvSpPr>
                <a:spLocks noChangeArrowheads="1"/>
              </p:cNvSpPr>
              <p:nvPr/>
            </p:nvSpPr>
            <p:spPr bwMode="auto">
              <a:xfrm>
                <a:off x="1597" y="864"/>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8" name="Freeform 157">
                <a:extLst>
                  <a:ext uri="{FF2B5EF4-FFF2-40B4-BE49-F238E27FC236}">
                    <a16:creationId xmlns:a16="http://schemas.microsoft.com/office/drawing/2014/main" id="{CE8526FF-8022-F29C-1628-4C9144FEE976}"/>
                  </a:ext>
                </a:extLst>
              </p:cNvPr>
              <p:cNvSpPr>
                <a:spLocks/>
              </p:cNvSpPr>
              <p:nvPr/>
            </p:nvSpPr>
            <p:spPr bwMode="auto">
              <a:xfrm>
                <a:off x="1630" y="897"/>
                <a:ext cx="23" cy="2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10"/>
                      <a:pt x="0" y="392"/>
                      <a:pt x="195"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19" name="Freeform 158">
                <a:extLst>
                  <a:ext uri="{FF2B5EF4-FFF2-40B4-BE49-F238E27FC236}">
                    <a16:creationId xmlns:a16="http://schemas.microsoft.com/office/drawing/2014/main" id="{11018853-FD0C-B8F9-08E5-53E180B5510C}"/>
                  </a:ext>
                </a:extLst>
              </p:cNvPr>
              <p:cNvSpPr>
                <a:spLocks/>
              </p:cNvSpPr>
              <p:nvPr/>
            </p:nvSpPr>
            <p:spPr bwMode="auto">
              <a:xfrm>
                <a:off x="1664" y="931"/>
                <a:ext cx="23" cy="23"/>
              </a:xfrm>
              <a:custGeom>
                <a:avLst/>
                <a:gdLst>
                  <a:gd name="T0" fmla="*/ 906 w 1101"/>
                  <a:gd name="T1" fmla="*/ 905 h 1101"/>
                  <a:gd name="T2" fmla="*/ 196 w 1101"/>
                  <a:gd name="T3" fmla="*/ 905 h 1101"/>
                  <a:gd name="T4" fmla="*/ 196 w 1101"/>
                  <a:gd name="T5" fmla="*/ 196 h 1101"/>
                  <a:gd name="T6" fmla="*/ 906 w 1101"/>
                  <a:gd name="T7" fmla="*/ 196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2"/>
                      <a:pt x="196" y="196"/>
                    </a:cubicBezTo>
                    <a:cubicBezTo>
                      <a:pt x="392" y="0"/>
                      <a:pt x="710" y="0"/>
                      <a:pt x="906" y="196"/>
                    </a:cubicBezTo>
                    <a:cubicBezTo>
                      <a:pt x="1101" y="392"/>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0" name="Freeform 159">
                <a:extLst>
                  <a:ext uri="{FF2B5EF4-FFF2-40B4-BE49-F238E27FC236}">
                    <a16:creationId xmlns:a16="http://schemas.microsoft.com/office/drawing/2014/main" id="{3D097703-B959-D6C1-0096-5646D3511025}"/>
                  </a:ext>
                </a:extLst>
              </p:cNvPr>
              <p:cNvSpPr>
                <a:spLocks/>
              </p:cNvSpPr>
              <p:nvPr/>
            </p:nvSpPr>
            <p:spPr bwMode="auto">
              <a:xfrm>
                <a:off x="1698" y="965"/>
                <a:ext cx="23" cy="23"/>
              </a:xfrm>
              <a:custGeom>
                <a:avLst/>
                <a:gdLst>
                  <a:gd name="T0" fmla="*/ 905 w 1101"/>
                  <a:gd name="T1" fmla="*/ 905 h 1101"/>
                  <a:gd name="T2" fmla="*/ 196 w 1101"/>
                  <a:gd name="T3" fmla="*/ 905 h 1101"/>
                  <a:gd name="T4" fmla="*/ 196 w 1101"/>
                  <a:gd name="T5" fmla="*/ 195 h 1101"/>
                  <a:gd name="T6" fmla="*/ 905 w 1101"/>
                  <a:gd name="T7" fmla="*/ 195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5"/>
                    </a:cubicBezTo>
                    <a:cubicBezTo>
                      <a:pt x="392" y="0"/>
                      <a:pt x="709" y="0"/>
                      <a:pt x="905" y="195"/>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1" name="Oval 160">
                <a:extLst>
                  <a:ext uri="{FF2B5EF4-FFF2-40B4-BE49-F238E27FC236}">
                    <a16:creationId xmlns:a16="http://schemas.microsoft.com/office/drawing/2014/main" id="{87E06079-8CE1-226B-E011-E6D775FEA590}"/>
                  </a:ext>
                </a:extLst>
              </p:cNvPr>
              <p:cNvSpPr>
                <a:spLocks noChangeArrowheads="1"/>
              </p:cNvSpPr>
              <p:nvPr/>
            </p:nvSpPr>
            <p:spPr bwMode="auto">
              <a:xfrm>
                <a:off x="1733" y="1000"/>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2" name="Oval 161">
                <a:extLst>
                  <a:ext uri="{FF2B5EF4-FFF2-40B4-BE49-F238E27FC236}">
                    <a16:creationId xmlns:a16="http://schemas.microsoft.com/office/drawing/2014/main" id="{0066F4FC-53C4-1DC7-8C76-A5FF5A7304CE}"/>
                  </a:ext>
                </a:extLst>
              </p:cNvPr>
              <p:cNvSpPr>
                <a:spLocks noChangeArrowheads="1"/>
              </p:cNvSpPr>
              <p:nvPr/>
            </p:nvSpPr>
            <p:spPr bwMode="auto">
              <a:xfrm>
                <a:off x="1767" y="1034"/>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3" name="Freeform 162">
                <a:extLst>
                  <a:ext uri="{FF2B5EF4-FFF2-40B4-BE49-F238E27FC236}">
                    <a16:creationId xmlns:a16="http://schemas.microsoft.com/office/drawing/2014/main" id="{D351EEC3-3623-45C6-0648-40AA6200FB5C}"/>
                  </a:ext>
                </a:extLst>
              </p:cNvPr>
              <p:cNvSpPr>
                <a:spLocks/>
              </p:cNvSpPr>
              <p:nvPr/>
            </p:nvSpPr>
            <p:spPr bwMode="auto">
              <a:xfrm>
                <a:off x="1801" y="1067"/>
                <a:ext cx="22"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4" name="Freeform 163">
                <a:extLst>
                  <a:ext uri="{FF2B5EF4-FFF2-40B4-BE49-F238E27FC236}">
                    <a16:creationId xmlns:a16="http://schemas.microsoft.com/office/drawing/2014/main" id="{A36C9851-96B3-7E83-7699-3E2314C632FF}"/>
                  </a:ext>
                </a:extLst>
              </p:cNvPr>
              <p:cNvSpPr>
                <a:spLocks/>
              </p:cNvSpPr>
              <p:nvPr/>
            </p:nvSpPr>
            <p:spPr bwMode="auto">
              <a:xfrm>
                <a:off x="1835" y="1101"/>
                <a:ext cx="23" cy="23"/>
              </a:xfrm>
              <a:custGeom>
                <a:avLst/>
                <a:gdLst>
                  <a:gd name="T0" fmla="*/ 905 w 1101"/>
                  <a:gd name="T1" fmla="*/ 906 h 1101"/>
                  <a:gd name="T2" fmla="*/ 195 w 1101"/>
                  <a:gd name="T3" fmla="*/ 906 h 1101"/>
                  <a:gd name="T4" fmla="*/ 195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1" y="1101"/>
                      <a:pt x="195" y="906"/>
                    </a:cubicBezTo>
                    <a:cubicBezTo>
                      <a:pt x="0" y="710"/>
                      <a:pt x="0" y="392"/>
                      <a:pt x="195"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5" name="Oval 164">
                <a:extLst>
                  <a:ext uri="{FF2B5EF4-FFF2-40B4-BE49-F238E27FC236}">
                    <a16:creationId xmlns:a16="http://schemas.microsoft.com/office/drawing/2014/main" id="{77E8BE76-9EAC-216A-3C8D-0AE1F4205B44}"/>
                  </a:ext>
                </a:extLst>
              </p:cNvPr>
              <p:cNvSpPr>
                <a:spLocks noChangeArrowheads="1"/>
              </p:cNvSpPr>
              <p:nvPr/>
            </p:nvSpPr>
            <p:spPr bwMode="auto">
              <a:xfrm>
                <a:off x="1870" y="1136"/>
                <a:ext cx="21" cy="21"/>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6" name="Freeform 165">
                <a:extLst>
                  <a:ext uri="{FF2B5EF4-FFF2-40B4-BE49-F238E27FC236}">
                    <a16:creationId xmlns:a16="http://schemas.microsoft.com/office/drawing/2014/main" id="{A56574BD-6564-0998-9EC9-FB5A4B8C437F}"/>
                  </a:ext>
                </a:extLst>
              </p:cNvPr>
              <p:cNvSpPr>
                <a:spLocks/>
              </p:cNvSpPr>
              <p:nvPr/>
            </p:nvSpPr>
            <p:spPr bwMode="auto">
              <a:xfrm>
                <a:off x="1194" y="516"/>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7" name="Freeform 166">
                <a:extLst>
                  <a:ext uri="{FF2B5EF4-FFF2-40B4-BE49-F238E27FC236}">
                    <a16:creationId xmlns:a16="http://schemas.microsoft.com/office/drawing/2014/main" id="{66A20F69-0530-5463-8A16-017C59C8EE4F}"/>
                  </a:ext>
                </a:extLst>
              </p:cNvPr>
              <p:cNvSpPr>
                <a:spLocks/>
              </p:cNvSpPr>
              <p:nvPr/>
            </p:nvSpPr>
            <p:spPr bwMode="auto">
              <a:xfrm>
                <a:off x="1228" y="550"/>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8" name="Freeform 167">
                <a:extLst>
                  <a:ext uri="{FF2B5EF4-FFF2-40B4-BE49-F238E27FC236}">
                    <a16:creationId xmlns:a16="http://schemas.microsoft.com/office/drawing/2014/main" id="{A9AC3ED6-3C24-792E-D549-AFC36CE218CC}"/>
                  </a:ext>
                </a:extLst>
              </p:cNvPr>
              <p:cNvSpPr>
                <a:spLocks/>
              </p:cNvSpPr>
              <p:nvPr/>
            </p:nvSpPr>
            <p:spPr bwMode="auto">
              <a:xfrm>
                <a:off x="1262" y="584"/>
                <a:ext cx="23" cy="2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10" y="1101"/>
                      <a:pt x="392" y="1101"/>
                      <a:pt x="196" y="906"/>
                    </a:cubicBezTo>
                    <a:cubicBezTo>
                      <a:pt x="0" y="710"/>
                      <a:pt x="0" y="392"/>
                      <a:pt x="196" y="196"/>
                    </a:cubicBezTo>
                    <a:cubicBezTo>
                      <a:pt x="392" y="0"/>
                      <a:pt x="710"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29" name="Freeform 168">
                <a:extLst>
                  <a:ext uri="{FF2B5EF4-FFF2-40B4-BE49-F238E27FC236}">
                    <a16:creationId xmlns:a16="http://schemas.microsoft.com/office/drawing/2014/main" id="{BF5DAAF0-587D-36E1-585C-69950890E9C0}"/>
                  </a:ext>
                </a:extLst>
              </p:cNvPr>
              <p:cNvSpPr>
                <a:spLocks/>
              </p:cNvSpPr>
              <p:nvPr/>
            </p:nvSpPr>
            <p:spPr bwMode="auto">
              <a:xfrm>
                <a:off x="1296" y="618"/>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0" name="Freeform 169">
                <a:extLst>
                  <a:ext uri="{FF2B5EF4-FFF2-40B4-BE49-F238E27FC236}">
                    <a16:creationId xmlns:a16="http://schemas.microsoft.com/office/drawing/2014/main" id="{5E782BC9-95D5-0CBD-B517-CD073BAF4A3C}"/>
                  </a:ext>
                </a:extLst>
              </p:cNvPr>
              <p:cNvSpPr>
                <a:spLocks/>
              </p:cNvSpPr>
              <p:nvPr/>
            </p:nvSpPr>
            <p:spPr bwMode="auto">
              <a:xfrm>
                <a:off x="1330" y="652"/>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1" name="Freeform 170">
                <a:extLst>
                  <a:ext uri="{FF2B5EF4-FFF2-40B4-BE49-F238E27FC236}">
                    <a16:creationId xmlns:a16="http://schemas.microsoft.com/office/drawing/2014/main" id="{BF0C57E5-628E-16BD-6C24-89B7B6410C56}"/>
                  </a:ext>
                </a:extLst>
              </p:cNvPr>
              <p:cNvSpPr>
                <a:spLocks/>
              </p:cNvSpPr>
              <p:nvPr/>
            </p:nvSpPr>
            <p:spPr bwMode="auto">
              <a:xfrm>
                <a:off x="1364" y="686"/>
                <a:ext cx="23" cy="2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10" y="1101"/>
                      <a:pt x="392" y="1101"/>
                      <a:pt x="196" y="906"/>
                    </a:cubicBezTo>
                    <a:cubicBezTo>
                      <a:pt x="0" y="710"/>
                      <a:pt x="0" y="392"/>
                      <a:pt x="196" y="196"/>
                    </a:cubicBezTo>
                    <a:cubicBezTo>
                      <a:pt x="392" y="0"/>
                      <a:pt x="710"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2" name="Freeform 171">
                <a:extLst>
                  <a:ext uri="{FF2B5EF4-FFF2-40B4-BE49-F238E27FC236}">
                    <a16:creationId xmlns:a16="http://schemas.microsoft.com/office/drawing/2014/main" id="{88ED723E-A062-0378-74D6-5479605D363F}"/>
                  </a:ext>
                </a:extLst>
              </p:cNvPr>
              <p:cNvSpPr>
                <a:spLocks/>
              </p:cNvSpPr>
              <p:nvPr/>
            </p:nvSpPr>
            <p:spPr bwMode="auto">
              <a:xfrm>
                <a:off x="1398" y="720"/>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3" name="Freeform 172">
                <a:extLst>
                  <a:ext uri="{FF2B5EF4-FFF2-40B4-BE49-F238E27FC236}">
                    <a16:creationId xmlns:a16="http://schemas.microsoft.com/office/drawing/2014/main" id="{60F965AD-6046-072F-34F5-DC9E34609CBC}"/>
                  </a:ext>
                </a:extLst>
              </p:cNvPr>
              <p:cNvSpPr>
                <a:spLocks/>
              </p:cNvSpPr>
              <p:nvPr/>
            </p:nvSpPr>
            <p:spPr bwMode="auto">
              <a:xfrm>
                <a:off x="1432" y="754"/>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4" name="Freeform 173">
                <a:extLst>
                  <a:ext uri="{FF2B5EF4-FFF2-40B4-BE49-F238E27FC236}">
                    <a16:creationId xmlns:a16="http://schemas.microsoft.com/office/drawing/2014/main" id="{31DF49B3-203D-47DE-74B1-9F2CD34CB7B5}"/>
                  </a:ext>
                </a:extLst>
              </p:cNvPr>
              <p:cNvSpPr>
                <a:spLocks/>
              </p:cNvSpPr>
              <p:nvPr/>
            </p:nvSpPr>
            <p:spPr bwMode="auto">
              <a:xfrm>
                <a:off x="1466" y="788"/>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10" y="1102"/>
                      <a:pt x="392" y="1102"/>
                      <a:pt x="196" y="906"/>
                    </a:cubicBezTo>
                    <a:cubicBezTo>
                      <a:pt x="0" y="710"/>
                      <a:pt x="0" y="392"/>
                      <a:pt x="196" y="196"/>
                    </a:cubicBezTo>
                    <a:cubicBezTo>
                      <a:pt x="392" y="0"/>
                      <a:pt x="710"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5" name="Freeform 174">
                <a:extLst>
                  <a:ext uri="{FF2B5EF4-FFF2-40B4-BE49-F238E27FC236}">
                    <a16:creationId xmlns:a16="http://schemas.microsoft.com/office/drawing/2014/main" id="{20A08D51-5060-8DF8-9790-E070BFADCCBD}"/>
                  </a:ext>
                </a:extLst>
              </p:cNvPr>
              <p:cNvSpPr>
                <a:spLocks/>
              </p:cNvSpPr>
              <p:nvPr/>
            </p:nvSpPr>
            <p:spPr bwMode="auto">
              <a:xfrm>
                <a:off x="1500" y="822"/>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6" name="Freeform 175">
                <a:extLst>
                  <a:ext uri="{FF2B5EF4-FFF2-40B4-BE49-F238E27FC236}">
                    <a16:creationId xmlns:a16="http://schemas.microsoft.com/office/drawing/2014/main" id="{D58EC20E-62BA-2109-93A4-31AA48045376}"/>
                  </a:ext>
                </a:extLst>
              </p:cNvPr>
              <p:cNvSpPr>
                <a:spLocks/>
              </p:cNvSpPr>
              <p:nvPr/>
            </p:nvSpPr>
            <p:spPr bwMode="auto">
              <a:xfrm>
                <a:off x="1534" y="856"/>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7" name="Freeform 176">
                <a:extLst>
                  <a:ext uri="{FF2B5EF4-FFF2-40B4-BE49-F238E27FC236}">
                    <a16:creationId xmlns:a16="http://schemas.microsoft.com/office/drawing/2014/main" id="{49671D9E-3CED-1C25-E410-47018CC3095C}"/>
                  </a:ext>
                </a:extLst>
              </p:cNvPr>
              <p:cNvSpPr>
                <a:spLocks/>
              </p:cNvSpPr>
              <p:nvPr/>
            </p:nvSpPr>
            <p:spPr bwMode="auto">
              <a:xfrm>
                <a:off x="1568" y="890"/>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10" y="1102"/>
                      <a:pt x="392" y="1102"/>
                      <a:pt x="196" y="906"/>
                    </a:cubicBezTo>
                    <a:cubicBezTo>
                      <a:pt x="0" y="710"/>
                      <a:pt x="0" y="392"/>
                      <a:pt x="196" y="196"/>
                    </a:cubicBezTo>
                    <a:cubicBezTo>
                      <a:pt x="392" y="0"/>
                      <a:pt x="710"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8" name="Freeform 177">
                <a:extLst>
                  <a:ext uri="{FF2B5EF4-FFF2-40B4-BE49-F238E27FC236}">
                    <a16:creationId xmlns:a16="http://schemas.microsoft.com/office/drawing/2014/main" id="{4277C05E-E249-D2B4-C650-E3A25BFEAE92}"/>
                  </a:ext>
                </a:extLst>
              </p:cNvPr>
              <p:cNvSpPr>
                <a:spLocks/>
              </p:cNvSpPr>
              <p:nvPr/>
            </p:nvSpPr>
            <p:spPr bwMode="auto">
              <a:xfrm>
                <a:off x="1603" y="925"/>
                <a:ext cx="22" cy="22"/>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39" name="Freeform 178">
                <a:extLst>
                  <a:ext uri="{FF2B5EF4-FFF2-40B4-BE49-F238E27FC236}">
                    <a16:creationId xmlns:a16="http://schemas.microsoft.com/office/drawing/2014/main" id="{15DE1F8E-8240-1CE0-260D-89B077762272}"/>
                  </a:ext>
                </a:extLst>
              </p:cNvPr>
              <p:cNvSpPr>
                <a:spLocks/>
              </p:cNvSpPr>
              <p:nvPr/>
            </p:nvSpPr>
            <p:spPr bwMode="auto">
              <a:xfrm>
                <a:off x="1637" y="959"/>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0" name="Freeform 179">
                <a:extLst>
                  <a:ext uri="{FF2B5EF4-FFF2-40B4-BE49-F238E27FC236}">
                    <a16:creationId xmlns:a16="http://schemas.microsoft.com/office/drawing/2014/main" id="{A3EF0107-1AFB-B587-276B-0C2F57C83417}"/>
                  </a:ext>
                </a:extLst>
              </p:cNvPr>
              <p:cNvSpPr>
                <a:spLocks/>
              </p:cNvSpPr>
              <p:nvPr/>
            </p:nvSpPr>
            <p:spPr bwMode="auto">
              <a:xfrm>
                <a:off x="1671" y="993"/>
                <a:ext cx="23" cy="2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10" y="1101"/>
                      <a:pt x="392" y="1101"/>
                      <a:pt x="196" y="906"/>
                    </a:cubicBezTo>
                    <a:cubicBezTo>
                      <a:pt x="0" y="710"/>
                      <a:pt x="0" y="392"/>
                      <a:pt x="196" y="196"/>
                    </a:cubicBezTo>
                    <a:cubicBezTo>
                      <a:pt x="392" y="0"/>
                      <a:pt x="710"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1" name="Freeform 180">
                <a:extLst>
                  <a:ext uri="{FF2B5EF4-FFF2-40B4-BE49-F238E27FC236}">
                    <a16:creationId xmlns:a16="http://schemas.microsoft.com/office/drawing/2014/main" id="{3BCB2940-A343-442F-CBBC-31037D2B9225}"/>
                  </a:ext>
                </a:extLst>
              </p:cNvPr>
              <p:cNvSpPr>
                <a:spLocks/>
              </p:cNvSpPr>
              <p:nvPr/>
            </p:nvSpPr>
            <p:spPr bwMode="auto">
              <a:xfrm>
                <a:off x="1705" y="1027"/>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2" name="Freeform 181">
                <a:extLst>
                  <a:ext uri="{FF2B5EF4-FFF2-40B4-BE49-F238E27FC236}">
                    <a16:creationId xmlns:a16="http://schemas.microsoft.com/office/drawing/2014/main" id="{42F25184-2FDF-50E9-05BD-EE7297D588F0}"/>
                  </a:ext>
                </a:extLst>
              </p:cNvPr>
              <p:cNvSpPr>
                <a:spLocks/>
              </p:cNvSpPr>
              <p:nvPr/>
            </p:nvSpPr>
            <p:spPr bwMode="auto">
              <a:xfrm>
                <a:off x="1739" y="1061"/>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3" name="Freeform 182">
                <a:extLst>
                  <a:ext uri="{FF2B5EF4-FFF2-40B4-BE49-F238E27FC236}">
                    <a16:creationId xmlns:a16="http://schemas.microsoft.com/office/drawing/2014/main" id="{184649DD-9C4E-FBBC-698C-722DA96C5D11}"/>
                  </a:ext>
                </a:extLst>
              </p:cNvPr>
              <p:cNvSpPr>
                <a:spLocks/>
              </p:cNvSpPr>
              <p:nvPr/>
            </p:nvSpPr>
            <p:spPr bwMode="auto">
              <a:xfrm>
                <a:off x="1773" y="1095"/>
                <a:ext cx="23" cy="2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10" y="1101"/>
                      <a:pt x="392" y="1101"/>
                      <a:pt x="196" y="906"/>
                    </a:cubicBezTo>
                    <a:cubicBezTo>
                      <a:pt x="0" y="710"/>
                      <a:pt x="0" y="392"/>
                      <a:pt x="196" y="196"/>
                    </a:cubicBezTo>
                    <a:cubicBezTo>
                      <a:pt x="392" y="0"/>
                      <a:pt x="710"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4" name="Freeform 183">
                <a:extLst>
                  <a:ext uri="{FF2B5EF4-FFF2-40B4-BE49-F238E27FC236}">
                    <a16:creationId xmlns:a16="http://schemas.microsoft.com/office/drawing/2014/main" id="{35D6A489-4182-0437-0650-2E75B7E7F8D7}"/>
                  </a:ext>
                </a:extLst>
              </p:cNvPr>
              <p:cNvSpPr>
                <a:spLocks/>
              </p:cNvSpPr>
              <p:nvPr/>
            </p:nvSpPr>
            <p:spPr bwMode="auto">
              <a:xfrm>
                <a:off x="1807" y="1129"/>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5" name="Freeform 184">
                <a:extLst>
                  <a:ext uri="{FF2B5EF4-FFF2-40B4-BE49-F238E27FC236}">
                    <a16:creationId xmlns:a16="http://schemas.microsoft.com/office/drawing/2014/main" id="{95488062-E849-B5F0-8678-57682D2A05BC}"/>
                  </a:ext>
                </a:extLst>
              </p:cNvPr>
              <p:cNvSpPr>
                <a:spLocks/>
              </p:cNvSpPr>
              <p:nvPr/>
            </p:nvSpPr>
            <p:spPr bwMode="auto">
              <a:xfrm>
                <a:off x="1841" y="1163"/>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1"/>
                      <a:pt x="196" y="196"/>
                    </a:cubicBezTo>
                    <a:cubicBezTo>
                      <a:pt x="392" y="0"/>
                      <a:pt x="710" y="0"/>
                      <a:pt x="906" y="196"/>
                    </a:cubicBezTo>
                    <a:cubicBezTo>
                      <a:pt x="1102" y="391"/>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6" name="Freeform 185">
                <a:extLst>
                  <a:ext uri="{FF2B5EF4-FFF2-40B4-BE49-F238E27FC236}">
                    <a16:creationId xmlns:a16="http://schemas.microsoft.com/office/drawing/2014/main" id="{79BEB223-74F3-F7BD-DF0A-2B40F4A68236}"/>
                  </a:ext>
                </a:extLst>
              </p:cNvPr>
              <p:cNvSpPr>
                <a:spLocks/>
              </p:cNvSpPr>
              <p:nvPr/>
            </p:nvSpPr>
            <p:spPr bwMode="auto">
              <a:xfrm>
                <a:off x="1166" y="544"/>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7" name="Freeform 186">
                <a:extLst>
                  <a:ext uri="{FF2B5EF4-FFF2-40B4-BE49-F238E27FC236}">
                    <a16:creationId xmlns:a16="http://schemas.microsoft.com/office/drawing/2014/main" id="{B946856D-7A10-B06F-9512-B2318EACBE11}"/>
                  </a:ext>
                </a:extLst>
              </p:cNvPr>
              <p:cNvSpPr>
                <a:spLocks/>
              </p:cNvSpPr>
              <p:nvPr/>
            </p:nvSpPr>
            <p:spPr bwMode="auto">
              <a:xfrm>
                <a:off x="1200" y="578"/>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8" name="Freeform 187">
                <a:extLst>
                  <a:ext uri="{FF2B5EF4-FFF2-40B4-BE49-F238E27FC236}">
                    <a16:creationId xmlns:a16="http://schemas.microsoft.com/office/drawing/2014/main" id="{93E00395-B0C2-F3DC-D16D-DCBE056198A5}"/>
                  </a:ext>
                </a:extLst>
              </p:cNvPr>
              <p:cNvSpPr>
                <a:spLocks/>
              </p:cNvSpPr>
              <p:nvPr/>
            </p:nvSpPr>
            <p:spPr bwMode="auto">
              <a:xfrm>
                <a:off x="1234" y="612"/>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10"/>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49" name="Freeform 188">
                <a:extLst>
                  <a:ext uri="{FF2B5EF4-FFF2-40B4-BE49-F238E27FC236}">
                    <a16:creationId xmlns:a16="http://schemas.microsoft.com/office/drawing/2014/main" id="{C7718087-DDCC-EE45-1DC5-91E9068D3CF8}"/>
                  </a:ext>
                </a:extLst>
              </p:cNvPr>
              <p:cNvSpPr>
                <a:spLocks/>
              </p:cNvSpPr>
              <p:nvPr/>
            </p:nvSpPr>
            <p:spPr bwMode="auto">
              <a:xfrm>
                <a:off x="1268" y="646"/>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0" name="Freeform 189">
                <a:extLst>
                  <a:ext uri="{FF2B5EF4-FFF2-40B4-BE49-F238E27FC236}">
                    <a16:creationId xmlns:a16="http://schemas.microsoft.com/office/drawing/2014/main" id="{2513C299-C93F-4EDD-28E0-DC188503FEF1}"/>
                  </a:ext>
                </a:extLst>
              </p:cNvPr>
              <p:cNvSpPr>
                <a:spLocks/>
              </p:cNvSpPr>
              <p:nvPr/>
            </p:nvSpPr>
            <p:spPr bwMode="auto">
              <a:xfrm>
                <a:off x="1302" y="680"/>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1" name="Freeform 190">
                <a:extLst>
                  <a:ext uri="{FF2B5EF4-FFF2-40B4-BE49-F238E27FC236}">
                    <a16:creationId xmlns:a16="http://schemas.microsoft.com/office/drawing/2014/main" id="{8359B242-A2C9-1546-11B4-4A497E06FA64}"/>
                  </a:ext>
                </a:extLst>
              </p:cNvPr>
              <p:cNvSpPr>
                <a:spLocks/>
              </p:cNvSpPr>
              <p:nvPr/>
            </p:nvSpPr>
            <p:spPr bwMode="auto">
              <a:xfrm>
                <a:off x="1336" y="714"/>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2" name="Freeform 191">
                <a:extLst>
                  <a:ext uri="{FF2B5EF4-FFF2-40B4-BE49-F238E27FC236}">
                    <a16:creationId xmlns:a16="http://schemas.microsoft.com/office/drawing/2014/main" id="{3751CF20-9992-7BD0-A6CE-A57930300A02}"/>
                  </a:ext>
                </a:extLst>
              </p:cNvPr>
              <p:cNvSpPr>
                <a:spLocks/>
              </p:cNvSpPr>
              <p:nvPr/>
            </p:nvSpPr>
            <p:spPr bwMode="auto">
              <a:xfrm>
                <a:off x="1371" y="748"/>
                <a:ext cx="22"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3" name="Freeform 192">
                <a:extLst>
                  <a:ext uri="{FF2B5EF4-FFF2-40B4-BE49-F238E27FC236}">
                    <a16:creationId xmlns:a16="http://schemas.microsoft.com/office/drawing/2014/main" id="{EC9B270E-5934-4906-DEAF-7FB47DF25446}"/>
                  </a:ext>
                </a:extLst>
              </p:cNvPr>
              <p:cNvSpPr>
                <a:spLocks/>
              </p:cNvSpPr>
              <p:nvPr/>
            </p:nvSpPr>
            <p:spPr bwMode="auto">
              <a:xfrm>
                <a:off x="1405" y="782"/>
                <a:ext cx="22"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4" name="Freeform 193">
                <a:extLst>
                  <a:ext uri="{FF2B5EF4-FFF2-40B4-BE49-F238E27FC236}">
                    <a16:creationId xmlns:a16="http://schemas.microsoft.com/office/drawing/2014/main" id="{34175106-C704-7AF3-2179-A02CCD79998B}"/>
                  </a:ext>
                </a:extLst>
              </p:cNvPr>
              <p:cNvSpPr>
                <a:spLocks/>
              </p:cNvSpPr>
              <p:nvPr/>
            </p:nvSpPr>
            <p:spPr bwMode="auto">
              <a:xfrm>
                <a:off x="1439" y="816"/>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5" name="Freeform 194">
                <a:extLst>
                  <a:ext uri="{FF2B5EF4-FFF2-40B4-BE49-F238E27FC236}">
                    <a16:creationId xmlns:a16="http://schemas.microsoft.com/office/drawing/2014/main" id="{3B8E2CA1-C34A-575A-F534-D06665B6EA6D}"/>
                  </a:ext>
                </a:extLst>
              </p:cNvPr>
              <p:cNvSpPr>
                <a:spLocks/>
              </p:cNvSpPr>
              <p:nvPr/>
            </p:nvSpPr>
            <p:spPr bwMode="auto">
              <a:xfrm>
                <a:off x="1473" y="850"/>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6" name="Freeform 195">
                <a:extLst>
                  <a:ext uri="{FF2B5EF4-FFF2-40B4-BE49-F238E27FC236}">
                    <a16:creationId xmlns:a16="http://schemas.microsoft.com/office/drawing/2014/main" id="{9796D352-D902-3BC7-798B-6CAA8F18D570}"/>
                  </a:ext>
                </a:extLst>
              </p:cNvPr>
              <p:cNvSpPr>
                <a:spLocks/>
              </p:cNvSpPr>
              <p:nvPr/>
            </p:nvSpPr>
            <p:spPr bwMode="auto">
              <a:xfrm>
                <a:off x="1507" y="884"/>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7" name="Freeform 196">
                <a:extLst>
                  <a:ext uri="{FF2B5EF4-FFF2-40B4-BE49-F238E27FC236}">
                    <a16:creationId xmlns:a16="http://schemas.microsoft.com/office/drawing/2014/main" id="{AB7420F4-C494-A5C9-8750-DA0AF8BD86CC}"/>
                  </a:ext>
                </a:extLst>
              </p:cNvPr>
              <p:cNvSpPr>
                <a:spLocks/>
              </p:cNvSpPr>
              <p:nvPr/>
            </p:nvSpPr>
            <p:spPr bwMode="auto">
              <a:xfrm>
                <a:off x="1541" y="918"/>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8" name="Freeform 197">
                <a:extLst>
                  <a:ext uri="{FF2B5EF4-FFF2-40B4-BE49-F238E27FC236}">
                    <a16:creationId xmlns:a16="http://schemas.microsoft.com/office/drawing/2014/main" id="{25C97E22-2401-C30B-0F1A-C287FF5BF10C}"/>
                  </a:ext>
                </a:extLst>
              </p:cNvPr>
              <p:cNvSpPr>
                <a:spLocks/>
              </p:cNvSpPr>
              <p:nvPr/>
            </p:nvSpPr>
            <p:spPr bwMode="auto">
              <a:xfrm>
                <a:off x="1575" y="952"/>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59" name="Freeform 198">
                <a:extLst>
                  <a:ext uri="{FF2B5EF4-FFF2-40B4-BE49-F238E27FC236}">
                    <a16:creationId xmlns:a16="http://schemas.microsoft.com/office/drawing/2014/main" id="{A13C7F52-37CE-8588-7AFA-CB94C5F1639F}"/>
                  </a:ext>
                </a:extLst>
              </p:cNvPr>
              <p:cNvSpPr>
                <a:spLocks/>
              </p:cNvSpPr>
              <p:nvPr/>
            </p:nvSpPr>
            <p:spPr bwMode="auto">
              <a:xfrm>
                <a:off x="1609" y="986"/>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60" name="Freeform 199">
                <a:extLst>
                  <a:ext uri="{FF2B5EF4-FFF2-40B4-BE49-F238E27FC236}">
                    <a16:creationId xmlns:a16="http://schemas.microsoft.com/office/drawing/2014/main" id="{039D2D4B-83ED-86CD-5CD9-E3EB25021374}"/>
                  </a:ext>
                </a:extLst>
              </p:cNvPr>
              <p:cNvSpPr>
                <a:spLocks/>
              </p:cNvSpPr>
              <p:nvPr/>
            </p:nvSpPr>
            <p:spPr bwMode="auto">
              <a:xfrm>
                <a:off x="1643" y="1020"/>
                <a:ext cx="23" cy="2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10"/>
                      <a:pt x="0" y="392"/>
                      <a:pt x="196" y="196"/>
                    </a:cubicBezTo>
                    <a:cubicBezTo>
                      <a:pt x="392" y="0"/>
                      <a:pt x="710" y="0"/>
                      <a:pt x="906" y="196"/>
                    </a:cubicBezTo>
                    <a:cubicBezTo>
                      <a:pt x="1102" y="392"/>
                      <a:pt x="1102" y="710"/>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61" name="Freeform 200">
                <a:extLst>
                  <a:ext uri="{FF2B5EF4-FFF2-40B4-BE49-F238E27FC236}">
                    <a16:creationId xmlns:a16="http://schemas.microsoft.com/office/drawing/2014/main" id="{3EB5172C-6416-3009-0261-CB2C05233582}"/>
                  </a:ext>
                </a:extLst>
              </p:cNvPr>
              <p:cNvSpPr>
                <a:spLocks/>
              </p:cNvSpPr>
              <p:nvPr/>
            </p:nvSpPr>
            <p:spPr bwMode="auto">
              <a:xfrm>
                <a:off x="1677" y="1054"/>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62" name="Freeform 201">
                <a:extLst>
                  <a:ext uri="{FF2B5EF4-FFF2-40B4-BE49-F238E27FC236}">
                    <a16:creationId xmlns:a16="http://schemas.microsoft.com/office/drawing/2014/main" id="{33F7B355-7463-6B34-7B21-2B2B0378CEBF}"/>
                  </a:ext>
                </a:extLst>
              </p:cNvPr>
              <p:cNvSpPr>
                <a:spLocks/>
              </p:cNvSpPr>
              <p:nvPr/>
            </p:nvSpPr>
            <p:spPr bwMode="auto">
              <a:xfrm>
                <a:off x="1711" y="1088"/>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63" name="Freeform 202">
                <a:extLst>
                  <a:ext uri="{FF2B5EF4-FFF2-40B4-BE49-F238E27FC236}">
                    <a16:creationId xmlns:a16="http://schemas.microsoft.com/office/drawing/2014/main" id="{CCE1E826-7CD5-A028-38E4-2B6C51BCDFD9}"/>
                  </a:ext>
                </a:extLst>
              </p:cNvPr>
              <p:cNvSpPr>
                <a:spLocks/>
              </p:cNvSpPr>
              <p:nvPr/>
            </p:nvSpPr>
            <p:spPr bwMode="auto">
              <a:xfrm>
                <a:off x="1745" y="1123"/>
                <a:ext cx="23" cy="22"/>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64" name="Freeform 203">
                <a:extLst>
                  <a:ext uri="{FF2B5EF4-FFF2-40B4-BE49-F238E27FC236}">
                    <a16:creationId xmlns:a16="http://schemas.microsoft.com/office/drawing/2014/main" id="{180E5498-90DD-E3FC-671A-FBE0875E3F82}"/>
                  </a:ext>
                </a:extLst>
              </p:cNvPr>
              <p:cNvSpPr>
                <a:spLocks/>
              </p:cNvSpPr>
              <p:nvPr/>
            </p:nvSpPr>
            <p:spPr bwMode="auto">
              <a:xfrm>
                <a:off x="1779" y="1157"/>
                <a:ext cx="23" cy="2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sp>
            <p:nvSpPr>
              <p:cNvPr id="265" name="Freeform 204">
                <a:extLst>
                  <a:ext uri="{FF2B5EF4-FFF2-40B4-BE49-F238E27FC236}">
                    <a16:creationId xmlns:a16="http://schemas.microsoft.com/office/drawing/2014/main" id="{7D7EA60B-02BE-3A98-FE28-5E4306B73074}"/>
                  </a:ext>
                </a:extLst>
              </p:cNvPr>
              <p:cNvSpPr>
                <a:spLocks/>
              </p:cNvSpPr>
              <p:nvPr/>
            </p:nvSpPr>
            <p:spPr bwMode="auto">
              <a:xfrm>
                <a:off x="1813" y="1191"/>
                <a:ext cx="23" cy="2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1" y="1102"/>
                      <a:pt x="196" y="906"/>
                    </a:cubicBezTo>
                    <a:cubicBezTo>
                      <a:pt x="0" y="710"/>
                      <a:pt x="0" y="392"/>
                      <a:pt x="196" y="196"/>
                    </a:cubicBezTo>
                    <a:cubicBezTo>
                      <a:pt x="391"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baseline="-25000"/>
              </a:p>
            </p:txBody>
          </p:sp>
        </p:grpSp>
        <p:sp>
          <p:nvSpPr>
            <p:cNvPr id="4" name="Freeform 206">
              <a:extLst>
                <a:ext uri="{FF2B5EF4-FFF2-40B4-BE49-F238E27FC236}">
                  <a16:creationId xmlns:a16="http://schemas.microsoft.com/office/drawing/2014/main" id="{BA219663-605B-7FCC-B0B8-E4391E200862}"/>
                </a:ext>
              </a:extLst>
            </p:cNvPr>
            <p:cNvSpPr>
              <a:spLocks/>
            </p:cNvSpPr>
            <p:nvPr/>
          </p:nvSpPr>
          <p:spPr bwMode="auto">
            <a:xfrm>
              <a:off x="565757" y="908050"/>
              <a:ext cx="36513" cy="36513"/>
            </a:xfrm>
            <a:custGeom>
              <a:avLst/>
              <a:gdLst>
                <a:gd name="T0" fmla="*/ 906 w 1101"/>
                <a:gd name="T1" fmla="*/ 905 h 1101"/>
                <a:gd name="T2" fmla="*/ 196 w 1101"/>
                <a:gd name="T3" fmla="*/ 905 h 1101"/>
                <a:gd name="T4" fmla="*/ 196 w 1101"/>
                <a:gd name="T5" fmla="*/ 195 h 1101"/>
                <a:gd name="T6" fmla="*/ 906 w 1101"/>
                <a:gd name="T7" fmla="*/ 195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1"/>
                    <a:pt x="196" y="195"/>
                  </a:cubicBezTo>
                  <a:cubicBezTo>
                    <a:pt x="392" y="0"/>
                    <a:pt x="710" y="0"/>
                    <a:pt x="906" y="195"/>
                  </a:cubicBezTo>
                  <a:cubicBezTo>
                    <a:pt x="1101" y="391"/>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 name="Freeform 207">
              <a:extLst>
                <a:ext uri="{FF2B5EF4-FFF2-40B4-BE49-F238E27FC236}">
                  <a16:creationId xmlns:a16="http://schemas.microsoft.com/office/drawing/2014/main" id="{D44FFCEC-05F0-B9E8-D8FD-0636DE900334}"/>
                </a:ext>
              </a:extLst>
            </p:cNvPr>
            <p:cNvSpPr>
              <a:spLocks/>
            </p:cNvSpPr>
            <p:nvPr/>
          </p:nvSpPr>
          <p:spPr bwMode="auto">
            <a:xfrm>
              <a:off x="621319" y="962025"/>
              <a:ext cx="34925" cy="3651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 name="Freeform 208">
              <a:extLst>
                <a:ext uri="{FF2B5EF4-FFF2-40B4-BE49-F238E27FC236}">
                  <a16:creationId xmlns:a16="http://schemas.microsoft.com/office/drawing/2014/main" id="{D4D23B78-F664-8FA6-73EC-38B5D9FE2367}"/>
                </a:ext>
              </a:extLst>
            </p:cNvPr>
            <p:cNvSpPr>
              <a:spLocks/>
            </p:cNvSpPr>
            <p:nvPr/>
          </p:nvSpPr>
          <p:spPr bwMode="auto">
            <a:xfrm>
              <a:off x="675294" y="1016000"/>
              <a:ext cx="36513" cy="3651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 name="Freeform 209">
              <a:extLst>
                <a:ext uri="{FF2B5EF4-FFF2-40B4-BE49-F238E27FC236}">
                  <a16:creationId xmlns:a16="http://schemas.microsoft.com/office/drawing/2014/main" id="{49B0EE19-0242-F2DD-15EC-BAB4F9B4CA1C}"/>
                </a:ext>
              </a:extLst>
            </p:cNvPr>
            <p:cNvSpPr>
              <a:spLocks/>
            </p:cNvSpPr>
            <p:nvPr/>
          </p:nvSpPr>
          <p:spPr bwMode="auto">
            <a:xfrm>
              <a:off x="729269" y="1069975"/>
              <a:ext cx="36513" cy="36513"/>
            </a:xfrm>
            <a:custGeom>
              <a:avLst/>
              <a:gdLst>
                <a:gd name="T0" fmla="*/ 906 w 1101"/>
                <a:gd name="T1" fmla="*/ 905 h 1101"/>
                <a:gd name="T2" fmla="*/ 196 w 1101"/>
                <a:gd name="T3" fmla="*/ 905 h 1101"/>
                <a:gd name="T4" fmla="*/ 196 w 1101"/>
                <a:gd name="T5" fmla="*/ 195 h 1101"/>
                <a:gd name="T6" fmla="*/ 906 w 1101"/>
                <a:gd name="T7" fmla="*/ 195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1"/>
                    <a:pt x="196" y="195"/>
                  </a:cubicBezTo>
                  <a:cubicBezTo>
                    <a:pt x="392" y="0"/>
                    <a:pt x="710" y="0"/>
                    <a:pt x="906" y="195"/>
                  </a:cubicBezTo>
                  <a:cubicBezTo>
                    <a:pt x="1101" y="391"/>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 name="Freeform 210">
              <a:extLst>
                <a:ext uri="{FF2B5EF4-FFF2-40B4-BE49-F238E27FC236}">
                  <a16:creationId xmlns:a16="http://schemas.microsoft.com/office/drawing/2014/main" id="{F3603600-208A-8C69-D7D0-0E42CB71FCFC}"/>
                </a:ext>
              </a:extLst>
            </p:cNvPr>
            <p:cNvSpPr>
              <a:spLocks/>
            </p:cNvSpPr>
            <p:nvPr/>
          </p:nvSpPr>
          <p:spPr bwMode="auto">
            <a:xfrm>
              <a:off x="783244" y="1123950"/>
              <a:ext cx="36513" cy="3651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 name="Freeform 211">
              <a:extLst>
                <a:ext uri="{FF2B5EF4-FFF2-40B4-BE49-F238E27FC236}">
                  <a16:creationId xmlns:a16="http://schemas.microsoft.com/office/drawing/2014/main" id="{D3A85621-7285-995B-ECE7-D684B79E7C2E}"/>
                </a:ext>
              </a:extLst>
            </p:cNvPr>
            <p:cNvSpPr>
              <a:spLocks/>
            </p:cNvSpPr>
            <p:nvPr/>
          </p:nvSpPr>
          <p:spPr bwMode="auto">
            <a:xfrm>
              <a:off x="837219" y="1177925"/>
              <a:ext cx="36513" cy="3651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0" name="Freeform 212">
              <a:extLst>
                <a:ext uri="{FF2B5EF4-FFF2-40B4-BE49-F238E27FC236}">
                  <a16:creationId xmlns:a16="http://schemas.microsoft.com/office/drawing/2014/main" id="{31BD44C5-64CA-A12E-B2D8-A8AC6085E7C8}"/>
                </a:ext>
              </a:extLst>
            </p:cNvPr>
            <p:cNvSpPr>
              <a:spLocks/>
            </p:cNvSpPr>
            <p:nvPr/>
          </p:nvSpPr>
          <p:spPr bwMode="auto">
            <a:xfrm>
              <a:off x="891194" y="1231900"/>
              <a:ext cx="36513" cy="36513"/>
            </a:xfrm>
            <a:custGeom>
              <a:avLst/>
              <a:gdLst>
                <a:gd name="T0" fmla="*/ 906 w 1101"/>
                <a:gd name="T1" fmla="*/ 905 h 1101"/>
                <a:gd name="T2" fmla="*/ 196 w 1101"/>
                <a:gd name="T3" fmla="*/ 905 h 1101"/>
                <a:gd name="T4" fmla="*/ 196 w 1101"/>
                <a:gd name="T5" fmla="*/ 195 h 1101"/>
                <a:gd name="T6" fmla="*/ 906 w 1101"/>
                <a:gd name="T7" fmla="*/ 195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1"/>
                    <a:pt x="196" y="195"/>
                  </a:cubicBezTo>
                  <a:cubicBezTo>
                    <a:pt x="392" y="0"/>
                    <a:pt x="710" y="0"/>
                    <a:pt x="906" y="195"/>
                  </a:cubicBezTo>
                  <a:cubicBezTo>
                    <a:pt x="1101" y="391"/>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 name="Freeform 213">
              <a:extLst>
                <a:ext uri="{FF2B5EF4-FFF2-40B4-BE49-F238E27FC236}">
                  <a16:creationId xmlns:a16="http://schemas.microsoft.com/office/drawing/2014/main" id="{FC289A28-9569-4D79-31D0-1865C66EAAA7}"/>
                </a:ext>
              </a:extLst>
            </p:cNvPr>
            <p:cNvSpPr>
              <a:spLocks/>
            </p:cNvSpPr>
            <p:nvPr/>
          </p:nvSpPr>
          <p:spPr bwMode="auto">
            <a:xfrm>
              <a:off x="945169" y="1285875"/>
              <a:ext cx="36513" cy="3651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2" name="Freeform 214">
              <a:extLst>
                <a:ext uri="{FF2B5EF4-FFF2-40B4-BE49-F238E27FC236}">
                  <a16:creationId xmlns:a16="http://schemas.microsoft.com/office/drawing/2014/main" id="{17E85A62-694F-D603-2F12-3168E9985C6B}"/>
                </a:ext>
              </a:extLst>
            </p:cNvPr>
            <p:cNvSpPr>
              <a:spLocks/>
            </p:cNvSpPr>
            <p:nvPr/>
          </p:nvSpPr>
          <p:spPr bwMode="auto">
            <a:xfrm>
              <a:off x="999144" y="1339850"/>
              <a:ext cx="36513" cy="3651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3" name="Freeform 215">
              <a:extLst>
                <a:ext uri="{FF2B5EF4-FFF2-40B4-BE49-F238E27FC236}">
                  <a16:creationId xmlns:a16="http://schemas.microsoft.com/office/drawing/2014/main" id="{91412F0A-E498-E1B4-B4E1-BEEFE0A604AF}"/>
                </a:ext>
              </a:extLst>
            </p:cNvPr>
            <p:cNvSpPr>
              <a:spLocks/>
            </p:cNvSpPr>
            <p:nvPr/>
          </p:nvSpPr>
          <p:spPr bwMode="auto">
            <a:xfrm>
              <a:off x="1053119" y="1393825"/>
              <a:ext cx="36513" cy="36513"/>
            </a:xfrm>
            <a:custGeom>
              <a:avLst/>
              <a:gdLst>
                <a:gd name="T0" fmla="*/ 906 w 1101"/>
                <a:gd name="T1" fmla="*/ 905 h 1101"/>
                <a:gd name="T2" fmla="*/ 196 w 1101"/>
                <a:gd name="T3" fmla="*/ 905 h 1101"/>
                <a:gd name="T4" fmla="*/ 196 w 1101"/>
                <a:gd name="T5" fmla="*/ 195 h 1101"/>
                <a:gd name="T6" fmla="*/ 906 w 1101"/>
                <a:gd name="T7" fmla="*/ 195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1"/>
                    <a:pt x="196" y="195"/>
                  </a:cubicBezTo>
                  <a:cubicBezTo>
                    <a:pt x="392" y="0"/>
                    <a:pt x="710" y="0"/>
                    <a:pt x="906" y="195"/>
                  </a:cubicBezTo>
                  <a:cubicBezTo>
                    <a:pt x="1101" y="391"/>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4" name="Freeform 216">
              <a:extLst>
                <a:ext uri="{FF2B5EF4-FFF2-40B4-BE49-F238E27FC236}">
                  <a16:creationId xmlns:a16="http://schemas.microsoft.com/office/drawing/2014/main" id="{270DDE8D-B630-48D8-4AA2-49F154952CBD}"/>
                </a:ext>
              </a:extLst>
            </p:cNvPr>
            <p:cNvSpPr>
              <a:spLocks/>
            </p:cNvSpPr>
            <p:nvPr/>
          </p:nvSpPr>
          <p:spPr bwMode="auto">
            <a:xfrm>
              <a:off x="1107094" y="1447800"/>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10"/>
                    <a:pt x="0" y="392"/>
                    <a:pt x="196" y="196"/>
                  </a:cubicBezTo>
                  <a:cubicBezTo>
                    <a:pt x="392"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5" name="Freeform 217">
              <a:extLst>
                <a:ext uri="{FF2B5EF4-FFF2-40B4-BE49-F238E27FC236}">
                  <a16:creationId xmlns:a16="http://schemas.microsoft.com/office/drawing/2014/main" id="{8E41E687-43C3-FD81-4464-ABB3FCE222EF}"/>
                </a:ext>
              </a:extLst>
            </p:cNvPr>
            <p:cNvSpPr>
              <a:spLocks/>
            </p:cNvSpPr>
            <p:nvPr/>
          </p:nvSpPr>
          <p:spPr bwMode="auto">
            <a:xfrm>
              <a:off x="1161069" y="1501775"/>
              <a:ext cx="36513" cy="3651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6" name="Freeform 218">
              <a:extLst>
                <a:ext uri="{FF2B5EF4-FFF2-40B4-BE49-F238E27FC236}">
                  <a16:creationId xmlns:a16="http://schemas.microsoft.com/office/drawing/2014/main" id="{3C00ED6D-E7F3-D2C6-F4A2-577E1F644E57}"/>
                </a:ext>
              </a:extLst>
            </p:cNvPr>
            <p:cNvSpPr>
              <a:spLocks/>
            </p:cNvSpPr>
            <p:nvPr/>
          </p:nvSpPr>
          <p:spPr bwMode="auto">
            <a:xfrm>
              <a:off x="1215044" y="1555750"/>
              <a:ext cx="36513" cy="36513"/>
            </a:xfrm>
            <a:custGeom>
              <a:avLst/>
              <a:gdLst>
                <a:gd name="T0" fmla="*/ 906 w 1101"/>
                <a:gd name="T1" fmla="*/ 905 h 1101"/>
                <a:gd name="T2" fmla="*/ 196 w 1101"/>
                <a:gd name="T3" fmla="*/ 905 h 1101"/>
                <a:gd name="T4" fmla="*/ 196 w 1101"/>
                <a:gd name="T5" fmla="*/ 195 h 1101"/>
                <a:gd name="T6" fmla="*/ 906 w 1101"/>
                <a:gd name="T7" fmla="*/ 195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1"/>
                    <a:pt x="196" y="195"/>
                  </a:cubicBezTo>
                  <a:cubicBezTo>
                    <a:pt x="392" y="0"/>
                    <a:pt x="710" y="0"/>
                    <a:pt x="906" y="195"/>
                  </a:cubicBezTo>
                  <a:cubicBezTo>
                    <a:pt x="1101" y="391"/>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7" name="Freeform 219">
              <a:extLst>
                <a:ext uri="{FF2B5EF4-FFF2-40B4-BE49-F238E27FC236}">
                  <a16:creationId xmlns:a16="http://schemas.microsoft.com/office/drawing/2014/main" id="{4AD82541-BFB6-F022-2325-8E7F24AC4DA5}"/>
                </a:ext>
              </a:extLst>
            </p:cNvPr>
            <p:cNvSpPr>
              <a:spLocks/>
            </p:cNvSpPr>
            <p:nvPr/>
          </p:nvSpPr>
          <p:spPr bwMode="auto">
            <a:xfrm>
              <a:off x="1269019" y="1609725"/>
              <a:ext cx="36513" cy="3651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8" name="Freeform 220">
              <a:extLst>
                <a:ext uri="{FF2B5EF4-FFF2-40B4-BE49-F238E27FC236}">
                  <a16:creationId xmlns:a16="http://schemas.microsoft.com/office/drawing/2014/main" id="{DDF1A9E2-DD49-4618-DB41-4B8A9F278E1F}"/>
                </a:ext>
              </a:extLst>
            </p:cNvPr>
            <p:cNvSpPr>
              <a:spLocks/>
            </p:cNvSpPr>
            <p:nvPr/>
          </p:nvSpPr>
          <p:spPr bwMode="auto">
            <a:xfrm>
              <a:off x="1322994" y="1663700"/>
              <a:ext cx="36513" cy="3651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9" name="Freeform 221">
              <a:extLst>
                <a:ext uri="{FF2B5EF4-FFF2-40B4-BE49-F238E27FC236}">
                  <a16:creationId xmlns:a16="http://schemas.microsoft.com/office/drawing/2014/main" id="{FCDC8D03-2022-D776-3B87-DB2D4F340A6F}"/>
                </a:ext>
              </a:extLst>
            </p:cNvPr>
            <p:cNvSpPr>
              <a:spLocks/>
            </p:cNvSpPr>
            <p:nvPr/>
          </p:nvSpPr>
          <p:spPr bwMode="auto">
            <a:xfrm>
              <a:off x="1376969" y="1717675"/>
              <a:ext cx="36513" cy="36513"/>
            </a:xfrm>
            <a:custGeom>
              <a:avLst/>
              <a:gdLst>
                <a:gd name="T0" fmla="*/ 906 w 1101"/>
                <a:gd name="T1" fmla="*/ 905 h 1101"/>
                <a:gd name="T2" fmla="*/ 196 w 1101"/>
                <a:gd name="T3" fmla="*/ 905 h 1101"/>
                <a:gd name="T4" fmla="*/ 196 w 1101"/>
                <a:gd name="T5" fmla="*/ 195 h 1101"/>
                <a:gd name="T6" fmla="*/ 906 w 1101"/>
                <a:gd name="T7" fmla="*/ 195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1"/>
                    <a:pt x="196" y="195"/>
                  </a:cubicBezTo>
                  <a:cubicBezTo>
                    <a:pt x="392" y="0"/>
                    <a:pt x="710" y="0"/>
                    <a:pt x="906" y="195"/>
                  </a:cubicBezTo>
                  <a:cubicBezTo>
                    <a:pt x="1101" y="391"/>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0" name="Freeform 222">
              <a:extLst>
                <a:ext uri="{FF2B5EF4-FFF2-40B4-BE49-F238E27FC236}">
                  <a16:creationId xmlns:a16="http://schemas.microsoft.com/office/drawing/2014/main" id="{AFC04F0A-1A06-A044-06ED-DEBDA6A47613}"/>
                </a:ext>
              </a:extLst>
            </p:cNvPr>
            <p:cNvSpPr>
              <a:spLocks/>
            </p:cNvSpPr>
            <p:nvPr/>
          </p:nvSpPr>
          <p:spPr bwMode="auto">
            <a:xfrm>
              <a:off x="1430944" y="1771650"/>
              <a:ext cx="36513" cy="3651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1" name="Freeform 223">
              <a:extLst>
                <a:ext uri="{FF2B5EF4-FFF2-40B4-BE49-F238E27FC236}">
                  <a16:creationId xmlns:a16="http://schemas.microsoft.com/office/drawing/2014/main" id="{2685C8D3-B75A-C156-9707-6736EA5D8785}"/>
                </a:ext>
              </a:extLst>
            </p:cNvPr>
            <p:cNvSpPr>
              <a:spLocks/>
            </p:cNvSpPr>
            <p:nvPr/>
          </p:nvSpPr>
          <p:spPr bwMode="auto">
            <a:xfrm>
              <a:off x="1484919" y="1825625"/>
              <a:ext cx="36513" cy="36513"/>
            </a:xfrm>
            <a:custGeom>
              <a:avLst/>
              <a:gdLst>
                <a:gd name="T0" fmla="*/ 905 w 1101"/>
                <a:gd name="T1" fmla="*/ 905 h 1101"/>
                <a:gd name="T2" fmla="*/ 195 w 1101"/>
                <a:gd name="T3" fmla="*/ 905 h 1101"/>
                <a:gd name="T4" fmla="*/ 195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5" y="905"/>
                  </a:cubicBezTo>
                  <a:cubicBezTo>
                    <a:pt x="0" y="709"/>
                    <a:pt x="0" y="392"/>
                    <a:pt x="195"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2" name="Freeform 224">
              <a:extLst>
                <a:ext uri="{FF2B5EF4-FFF2-40B4-BE49-F238E27FC236}">
                  <a16:creationId xmlns:a16="http://schemas.microsoft.com/office/drawing/2014/main" id="{B31C978E-2E84-A9B3-B190-16AD6F1D39F4}"/>
                </a:ext>
              </a:extLst>
            </p:cNvPr>
            <p:cNvSpPr>
              <a:spLocks/>
            </p:cNvSpPr>
            <p:nvPr/>
          </p:nvSpPr>
          <p:spPr bwMode="auto">
            <a:xfrm>
              <a:off x="1538894" y="1879600"/>
              <a:ext cx="36513" cy="36513"/>
            </a:xfrm>
            <a:custGeom>
              <a:avLst/>
              <a:gdLst>
                <a:gd name="T0" fmla="*/ 906 w 1101"/>
                <a:gd name="T1" fmla="*/ 905 h 1101"/>
                <a:gd name="T2" fmla="*/ 196 w 1101"/>
                <a:gd name="T3" fmla="*/ 905 h 1101"/>
                <a:gd name="T4" fmla="*/ 196 w 1101"/>
                <a:gd name="T5" fmla="*/ 195 h 1101"/>
                <a:gd name="T6" fmla="*/ 906 w 1101"/>
                <a:gd name="T7" fmla="*/ 195 h 1101"/>
                <a:gd name="T8" fmla="*/ 906 w 1101"/>
                <a:gd name="T9" fmla="*/ 905 h 1101"/>
              </a:gdLst>
              <a:ahLst/>
              <a:cxnLst>
                <a:cxn ang="0">
                  <a:pos x="T0" y="T1"/>
                </a:cxn>
                <a:cxn ang="0">
                  <a:pos x="T2" y="T3"/>
                </a:cxn>
                <a:cxn ang="0">
                  <a:pos x="T4" y="T5"/>
                </a:cxn>
                <a:cxn ang="0">
                  <a:pos x="T6" y="T7"/>
                </a:cxn>
                <a:cxn ang="0">
                  <a:pos x="T8" y="T9"/>
                </a:cxn>
              </a:cxnLst>
              <a:rect l="0" t="0" r="r" b="b"/>
              <a:pathLst>
                <a:path w="1101" h="1101">
                  <a:moveTo>
                    <a:pt x="906" y="905"/>
                  </a:moveTo>
                  <a:cubicBezTo>
                    <a:pt x="710" y="1101"/>
                    <a:pt x="392" y="1101"/>
                    <a:pt x="196" y="905"/>
                  </a:cubicBezTo>
                  <a:cubicBezTo>
                    <a:pt x="0" y="709"/>
                    <a:pt x="0" y="391"/>
                    <a:pt x="196" y="195"/>
                  </a:cubicBezTo>
                  <a:cubicBezTo>
                    <a:pt x="392" y="0"/>
                    <a:pt x="710" y="0"/>
                    <a:pt x="906" y="195"/>
                  </a:cubicBezTo>
                  <a:cubicBezTo>
                    <a:pt x="1101" y="391"/>
                    <a:pt x="1101"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3" name="Freeform 225">
              <a:extLst>
                <a:ext uri="{FF2B5EF4-FFF2-40B4-BE49-F238E27FC236}">
                  <a16:creationId xmlns:a16="http://schemas.microsoft.com/office/drawing/2014/main" id="{42106BC6-395E-93CE-3F14-A319C1B15524}"/>
                </a:ext>
              </a:extLst>
            </p:cNvPr>
            <p:cNvSpPr>
              <a:spLocks/>
            </p:cNvSpPr>
            <p:nvPr/>
          </p:nvSpPr>
          <p:spPr bwMode="auto">
            <a:xfrm>
              <a:off x="1592869" y="1933575"/>
              <a:ext cx="36513" cy="36513"/>
            </a:xfrm>
            <a:custGeom>
              <a:avLst/>
              <a:gdLst>
                <a:gd name="T0" fmla="*/ 905 w 1101"/>
                <a:gd name="T1" fmla="*/ 906 h 1101"/>
                <a:gd name="T2" fmla="*/ 196 w 1101"/>
                <a:gd name="T3" fmla="*/ 906 h 1101"/>
                <a:gd name="T4" fmla="*/ 196 w 1101"/>
                <a:gd name="T5" fmla="*/ 196 h 1101"/>
                <a:gd name="T6" fmla="*/ 905 w 1101"/>
                <a:gd name="T7" fmla="*/ 196 h 1101"/>
                <a:gd name="T8" fmla="*/ 905 w 1101"/>
                <a:gd name="T9" fmla="*/ 906 h 1101"/>
              </a:gdLst>
              <a:ahLst/>
              <a:cxnLst>
                <a:cxn ang="0">
                  <a:pos x="T0" y="T1"/>
                </a:cxn>
                <a:cxn ang="0">
                  <a:pos x="T2" y="T3"/>
                </a:cxn>
                <a:cxn ang="0">
                  <a:pos x="T4" y="T5"/>
                </a:cxn>
                <a:cxn ang="0">
                  <a:pos x="T6" y="T7"/>
                </a:cxn>
                <a:cxn ang="0">
                  <a:pos x="T8" y="T9"/>
                </a:cxn>
              </a:cxnLst>
              <a:rect l="0" t="0" r="r" b="b"/>
              <a:pathLst>
                <a:path w="1101" h="1101">
                  <a:moveTo>
                    <a:pt x="905" y="906"/>
                  </a:moveTo>
                  <a:cubicBezTo>
                    <a:pt x="709" y="1101"/>
                    <a:pt x="392" y="1101"/>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4" name="Freeform 226">
              <a:extLst>
                <a:ext uri="{FF2B5EF4-FFF2-40B4-BE49-F238E27FC236}">
                  <a16:creationId xmlns:a16="http://schemas.microsoft.com/office/drawing/2014/main" id="{819282CF-5D7F-3D8B-F04E-A5B2285A1850}"/>
                </a:ext>
              </a:extLst>
            </p:cNvPr>
            <p:cNvSpPr>
              <a:spLocks/>
            </p:cNvSpPr>
            <p:nvPr/>
          </p:nvSpPr>
          <p:spPr bwMode="auto">
            <a:xfrm>
              <a:off x="522894" y="950913"/>
              <a:ext cx="36513" cy="3651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5" name="Freeform 227">
              <a:extLst>
                <a:ext uri="{FF2B5EF4-FFF2-40B4-BE49-F238E27FC236}">
                  <a16:creationId xmlns:a16="http://schemas.microsoft.com/office/drawing/2014/main" id="{2C04348E-3B6A-23B1-5B01-A94321AA36CE}"/>
                </a:ext>
              </a:extLst>
            </p:cNvPr>
            <p:cNvSpPr>
              <a:spLocks/>
            </p:cNvSpPr>
            <p:nvPr/>
          </p:nvSpPr>
          <p:spPr bwMode="auto">
            <a:xfrm>
              <a:off x="576869" y="1004888"/>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 name="Freeform 228">
              <a:extLst>
                <a:ext uri="{FF2B5EF4-FFF2-40B4-BE49-F238E27FC236}">
                  <a16:creationId xmlns:a16="http://schemas.microsoft.com/office/drawing/2014/main" id="{A5F37EFA-2DD0-3E84-DCD5-55CB59688396}"/>
                </a:ext>
              </a:extLst>
            </p:cNvPr>
            <p:cNvSpPr>
              <a:spLocks/>
            </p:cNvSpPr>
            <p:nvPr/>
          </p:nvSpPr>
          <p:spPr bwMode="auto">
            <a:xfrm>
              <a:off x="630844" y="1058863"/>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 name="Freeform 229">
              <a:extLst>
                <a:ext uri="{FF2B5EF4-FFF2-40B4-BE49-F238E27FC236}">
                  <a16:creationId xmlns:a16="http://schemas.microsoft.com/office/drawing/2014/main" id="{0CFF684F-1CAD-74B5-98A5-3DF2101E7524}"/>
                </a:ext>
              </a:extLst>
            </p:cNvPr>
            <p:cNvSpPr>
              <a:spLocks/>
            </p:cNvSpPr>
            <p:nvPr/>
          </p:nvSpPr>
          <p:spPr bwMode="auto">
            <a:xfrm>
              <a:off x="684819" y="1112838"/>
              <a:ext cx="36513" cy="3651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 name="Freeform 230">
              <a:extLst>
                <a:ext uri="{FF2B5EF4-FFF2-40B4-BE49-F238E27FC236}">
                  <a16:creationId xmlns:a16="http://schemas.microsoft.com/office/drawing/2014/main" id="{09B0008A-AF27-C5AD-BEC5-98B7BAADC0A0}"/>
                </a:ext>
              </a:extLst>
            </p:cNvPr>
            <p:cNvSpPr>
              <a:spLocks/>
            </p:cNvSpPr>
            <p:nvPr/>
          </p:nvSpPr>
          <p:spPr bwMode="auto">
            <a:xfrm>
              <a:off x="738794" y="1166813"/>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 name="Freeform 231">
              <a:extLst>
                <a:ext uri="{FF2B5EF4-FFF2-40B4-BE49-F238E27FC236}">
                  <a16:creationId xmlns:a16="http://schemas.microsoft.com/office/drawing/2014/main" id="{7FB1997E-4F07-EA89-A0B0-A67DF321FED4}"/>
                </a:ext>
              </a:extLst>
            </p:cNvPr>
            <p:cNvSpPr>
              <a:spLocks/>
            </p:cNvSpPr>
            <p:nvPr/>
          </p:nvSpPr>
          <p:spPr bwMode="auto">
            <a:xfrm>
              <a:off x="792769" y="1222375"/>
              <a:ext cx="36513" cy="34925"/>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 name="Freeform 232">
              <a:extLst>
                <a:ext uri="{FF2B5EF4-FFF2-40B4-BE49-F238E27FC236}">
                  <a16:creationId xmlns:a16="http://schemas.microsoft.com/office/drawing/2014/main" id="{269AF698-F999-50D5-E9EC-34B13BC92FFF}"/>
                </a:ext>
              </a:extLst>
            </p:cNvPr>
            <p:cNvSpPr>
              <a:spLocks/>
            </p:cNvSpPr>
            <p:nvPr/>
          </p:nvSpPr>
          <p:spPr bwMode="auto">
            <a:xfrm>
              <a:off x="846744" y="1276350"/>
              <a:ext cx="36513" cy="3651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 name="Freeform 233">
              <a:extLst>
                <a:ext uri="{FF2B5EF4-FFF2-40B4-BE49-F238E27FC236}">
                  <a16:creationId xmlns:a16="http://schemas.microsoft.com/office/drawing/2014/main" id="{4ADE88A5-6760-47EB-06D3-9C9DD1BDCB02}"/>
                </a:ext>
              </a:extLst>
            </p:cNvPr>
            <p:cNvSpPr>
              <a:spLocks/>
            </p:cNvSpPr>
            <p:nvPr/>
          </p:nvSpPr>
          <p:spPr bwMode="auto">
            <a:xfrm>
              <a:off x="900719" y="1330325"/>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 name="Freeform 234">
              <a:extLst>
                <a:ext uri="{FF2B5EF4-FFF2-40B4-BE49-F238E27FC236}">
                  <a16:creationId xmlns:a16="http://schemas.microsoft.com/office/drawing/2014/main" id="{CA025ABD-6598-D645-3F39-D4DFDF8815E2}"/>
                </a:ext>
              </a:extLst>
            </p:cNvPr>
            <p:cNvSpPr>
              <a:spLocks/>
            </p:cNvSpPr>
            <p:nvPr/>
          </p:nvSpPr>
          <p:spPr bwMode="auto">
            <a:xfrm>
              <a:off x="954694" y="1384300"/>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 name="Freeform 235">
              <a:extLst>
                <a:ext uri="{FF2B5EF4-FFF2-40B4-BE49-F238E27FC236}">
                  <a16:creationId xmlns:a16="http://schemas.microsoft.com/office/drawing/2014/main" id="{402485B0-C24F-CD79-055C-08B136A092E5}"/>
                </a:ext>
              </a:extLst>
            </p:cNvPr>
            <p:cNvSpPr>
              <a:spLocks/>
            </p:cNvSpPr>
            <p:nvPr/>
          </p:nvSpPr>
          <p:spPr bwMode="auto">
            <a:xfrm>
              <a:off x="1008669" y="1438275"/>
              <a:ext cx="36513" cy="3651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 name="Freeform 236">
              <a:extLst>
                <a:ext uri="{FF2B5EF4-FFF2-40B4-BE49-F238E27FC236}">
                  <a16:creationId xmlns:a16="http://schemas.microsoft.com/office/drawing/2014/main" id="{4A1B1631-E148-BFF1-6148-FE63944C29AE}"/>
                </a:ext>
              </a:extLst>
            </p:cNvPr>
            <p:cNvSpPr>
              <a:spLocks/>
            </p:cNvSpPr>
            <p:nvPr/>
          </p:nvSpPr>
          <p:spPr bwMode="auto">
            <a:xfrm>
              <a:off x="1062644" y="1492250"/>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2"/>
                    <a:pt x="196" y="196"/>
                  </a:cubicBezTo>
                  <a:cubicBezTo>
                    <a:pt x="392"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 name="Freeform 237">
              <a:extLst>
                <a:ext uri="{FF2B5EF4-FFF2-40B4-BE49-F238E27FC236}">
                  <a16:creationId xmlns:a16="http://schemas.microsoft.com/office/drawing/2014/main" id="{0E3DF2AB-05DF-427A-BE55-85F34D916F54}"/>
                </a:ext>
              </a:extLst>
            </p:cNvPr>
            <p:cNvSpPr>
              <a:spLocks/>
            </p:cNvSpPr>
            <p:nvPr/>
          </p:nvSpPr>
          <p:spPr bwMode="auto">
            <a:xfrm>
              <a:off x="1116619" y="1546225"/>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 name="Freeform 238">
              <a:extLst>
                <a:ext uri="{FF2B5EF4-FFF2-40B4-BE49-F238E27FC236}">
                  <a16:creationId xmlns:a16="http://schemas.microsoft.com/office/drawing/2014/main" id="{70B16042-F791-3D7F-FCB3-BFAB6072FFFC}"/>
                </a:ext>
              </a:extLst>
            </p:cNvPr>
            <p:cNvSpPr>
              <a:spLocks/>
            </p:cNvSpPr>
            <p:nvPr/>
          </p:nvSpPr>
          <p:spPr bwMode="auto">
            <a:xfrm>
              <a:off x="1170594" y="1600200"/>
              <a:ext cx="36513" cy="3651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 name="Freeform 239">
              <a:extLst>
                <a:ext uri="{FF2B5EF4-FFF2-40B4-BE49-F238E27FC236}">
                  <a16:creationId xmlns:a16="http://schemas.microsoft.com/office/drawing/2014/main" id="{33E9B701-979A-3377-8266-B126FF5CBE72}"/>
                </a:ext>
              </a:extLst>
            </p:cNvPr>
            <p:cNvSpPr>
              <a:spLocks/>
            </p:cNvSpPr>
            <p:nvPr/>
          </p:nvSpPr>
          <p:spPr bwMode="auto">
            <a:xfrm>
              <a:off x="1224569" y="1654175"/>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 name="Freeform 240">
              <a:extLst>
                <a:ext uri="{FF2B5EF4-FFF2-40B4-BE49-F238E27FC236}">
                  <a16:creationId xmlns:a16="http://schemas.microsoft.com/office/drawing/2014/main" id="{CC393173-F499-2648-A9A8-294446D64E4B}"/>
                </a:ext>
              </a:extLst>
            </p:cNvPr>
            <p:cNvSpPr>
              <a:spLocks/>
            </p:cNvSpPr>
            <p:nvPr/>
          </p:nvSpPr>
          <p:spPr bwMode="auto">
            <a:xfrm>
              <a:off x="1278544" y="1708150"/>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 name="Freeform 241">
              <a:extLst>
                <a:ext uri="{FF2B5EF4-FFF2-40B4-BE49-F238E27FC236}">
                  <a16:creationId xmlns:a16="http://schemas.microsoft.com/office/drawing/2014/main" id="{C5ACCD88-0EE5-6A50-5616-1B8602C42AD4}"/>
                </a:ext>
              </a:extLst>
            </p:cNvPr>
            <p:cNvSpPr>
              <a:spLocks/>
            </p:cNvSpPr>
            <p:nvPr/>
          </p:nvSpPr>
          <p:spPr bwMode="auto">
            <a:xfrm>
              <a:off x="1332519" y="1762125"/>
              <a:ext cx="36513" cy="3651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 name="Freeform 242">
              <a:extLst>
                <a:ext uri="{FF2B5EF4-FFF2-40B4-BE49-F238E27FC236}">
                  <a16:creationId xmlns:a16="http://schemas.microsoft.com/office/drawing/2014/main" id="{8ED22EFD-33A5-F82B-E5F1-B1C489F4F466}"/>
                </a:ext>
              </a:extLst>
            </p:cNvPr>
            <p:cNvSpPr>
              <a:spLocks/>
            </p:cNvSpPr>
            <p:nvPr/>
          </p:nvSpPr>
          <p:spPr bwMode="auto">
            <a:xfrm>
              <a:off x="1386494" y="1816100"/>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 name="Freeform 243">
              <a:extLst>
                <a:ext uri="{FF2B5EF4-FFF2-40B4-BE49-F238E27FC236}">
                  <a16:creationId xmlns:a16="http://schemas.microsoft.com/office/drawing/2014/main" id="{ED91A15A-80E0-83E5-9183-AB12AB2EAB76}"/>
                </a:ext>
              </a:extLst>
            </p:cNvPr>
            <p:cNvSpPr>
              <a:spLocks/>
            </p:cNvSpPr>
            <p:nvPr/>
          </p:nvSpPr>
          <p:spPr bwMode="auto">
            <a:xfrm>
              <a:off x="1440469" y="1870075"/>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2" y="1101"/>
                    <a:pt x="196" y="905"/>
                  </a:cubicBezTo>
                  <a:cubicBezTo>
                    <a:pt x="0" y="709"/>
                    <a:pt x="0" y="391"/>
                    <a:pt x="196" y="196"/>
                  </a:cubicBezTo>
                  <a:cubicBezTo>
                    <a:pt x="392" y="0"/>
                    <a:pt x="709" y="0"/>
                    <a:pt x="905" y="196"/>
                  </a:cubicBezTo>
                  <a:cubicBezTo>
                    <a:pt x="1101" y="391"/>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 name="Freeform 244">
              <a:extLst>
                <a:ext uri="{FF2B5EF4-FFF2-40B4-BE49-F238E27FC236}">
                  <a16:creationId xmlns:a16="http://schemas.microsoft.com/office/drawing/2014/main" id="{0BA924A2-53EC-9FA7-66EB-7D72D719BBDD}"/>
                </a:ext>
              </a:extLst>
            </p:cNvPr>
            <p:cNvSpPr>
              <a:spLocks/>
            </p:cNvSpPr>
            <p:nvPr/>
          </p:nvSpPr>
          <p:spPr bwMode="auto">
            <a:xfrm>
              <a:off x="1494444" y="1924050"/>
              <a:ext cx="36513" cy="36513"/>
            </a:xfrm>
            <a:custGeom>
              <a:avLst/>
              <a:gdLst>
                <a:gd name="T0" fmla="*/ 906 w 1102"/>
                <a:gd name="T1" fmla="*/ 906 h 1102"/>
                <a:gd name="T2" fmla="*/ 196 w 1102"/>
                <a:gd name="T3" fmla="*/ 906 h 1102"/>
                <a:gd name="T4" fmla="*/ 196 w 1102"/>
                <a:gd name="T5" fmla="*/ 196 h 1102"/>
                <a:gd name="T6" fmla="*/ 906 w 1102"/>
                <a:gd name="T7" fmla="*/ 196 h 1102"/>
                <a:gd name="T8" fmla="*/ 906 w 1102"/>
                <a:gd name="T9" fmla="*/ 906 h 1102"/>
              </a:gdLst>
              <a:ahLst/>
              <a:cxnLst>
                <a:cxn ang="0">
                  <a:pos x="T0" y="T1"/>
                </a:cxn>
                <a:cxn ang="0">
                  <a:pos x="T2" y="T3"/>
                </a:cxn>
                <a:cxn ang="0">
                  <a:pos x="T4" y="T5"/>
                </a:cxn>
                <a:cxn ang="0">
                  <a:pos x="T6" y="T7"/>
                </a:cxn>
                <a:cxn ang="0">
                  <a:pos x="T8" y="T9"/>
                </a:cxn>
              </a:cxnLst>
              <a:rect l="0" t="0" r="r" b="b"/>
              <a:pathLst>
                <a:path w="1102" h="1102">
                  <a:moveTo>
                    <a:pt x="906" y="906"/>
                  </a:moveTo>
                  <a:cubicBezTo>
                    <a:pt x="710" y="1102"/>
                    <a:pt x="392" y="1102"/>
                    <a:pt x="196" y="906"/>
                  </a:cubicBezTo>
                  <a:cubicBezTo>
                    <a:pt x="0" y="710"/>
                    <a:pt x="0" y="392"/>
                    <a:pt x="196" y="196"/>
                  </a:cubicBezTo>
                  <a:cubicBezTo>
                    <a:pt x="392" y="0"/>
                    <a:pt x="710" y="0"/>
                    <a:pt x="906" y="196"/>
                  </a:cubicBezTo>
                  <a:cubicBezTo>
                    <a:pt x="1102" y="392"/>
                    <a:pt x="1102" y="710"/>
                    <a:pt x="906"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 name="Freeform 245">
              <a:extLst>
                <a:ext uri="{FF2B5EF4-FFF2-40B4-BE49-F238E27FC236}">
                  <a16:creationId xmlns:a16="http://schemas.microsoft.com/office/drawing/2014/main" id="{6CFA558C-1D30-9C86-1D70-C31DB24CB0A0}"/>
                </a:ext>
              </a:extLst>
            </p:cNvPr>
            <p:cNvSpPr>
              <a:spLocks/>
            </p:cNvSpPr>
            <p:nvPr/>
          </p:nvSpPr>
          <p:spPr bwMode="auto">
            <a:xfrm>
              <a:off x="1550007" y="1978025"/>
              <a:ext cx="34925"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10" y="1101"/>
                    <a:pt x="392" y="1101"/>
                    <a:pt x="196" y="905"/>
                  </a:cubicBezTo>
                  <a:cubicBezTo>
                    <a:pt x="0" y="709"/>
                    <a:pt x="0" y="392"/>
                    <a:pt x="196" y="196"/>
                  </a:cubicBezTo>
                  <a:cubicBezTo>
                    <a:pt x="392" y="0"/>
                    <a:pt x="710"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 name="Freeform 246">
              <a:extLst>
                <a:ext uri="{FF2B5EF4-FFF2-40B4-BE49-F238E27FC236}">
                  <a16:creationId xmlns:a16="http://schemas.microsoft.com/office/drawing/2014/main" id="{37EA13EB-735A-ADB9-1012-59DEBFFE9624}"/>
                </a:ext>
              </a:extLst>
            </p:cNvPr>
            <p:cNvSpPr>
              <a:spLocks/>
            </p:cNvSpPr>
            <p:nvPr/>
          </p:nvSpPr>
          <p:spPr bwMode="auto">
            <a:xfrm>
              <a:off x="478444" y="995363"/>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10"/>
                    <a:pt x="0" y="392"/>
                    <a:pt x="196"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 name="Freeform 247">
              <a:extLst>
                <a:ext uri="{FF2B5EF4-FFF2-40B4-BE49-F238E27FC236}">
                  <a16:creationId xmlns:a16="http://schemas.microsoft.com/office/drawing/2014/main" id="{1137A786-7E78-5DDD-694E-559D00C17231}"/>
                </a:ext>
              </a:extLst>
            </p:cNvPr>
            <p:cNvSpPr>
              <a:spLocks/>
            </p:cNvSpPr>
            <p:nvPr/>
          </p:nvSpPr>
          <p:spPr bwMode="auto">
            <a:xfrm>
              <a:off x="532419" y="1049338"/>
              <a:ext cx="36513" cy="3651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 name="Oval 248">
              <a:extLst>
                <a:ext uri="{FF2B5EF4-FFF2-40B4-BE49-F238E27FC236}">
                  <a16:creationId xmlns:a16="http://schemas.microsoft.com/office/drawing/2014/main" id="{2D5DC407-8756-8C35-272F-271B761D21FF}"/>
                </a:ext>
              </a:extLst>
            </p:cNvPr>
            <p:cNvSpPr>
              <a:spLocks noChangeArrowheads="1"/>
            </p:cNvSpPr>
            <p:nvPr/>
          </p:nvSpPr>
          <p:spPr bwMode="auto">
            <a:xfrm>
              <a:off x="587982" y="1104900"/>
              <a:ext cx="33338" cy="33338"/>
            </a:xfrm>
            <a:prstGeom prst="ellipse">
              <a:avLst/>
            </a:pr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 name="Freeform 249">
              <a:extLst>
                <a:ext uri="{FF2B5EF4-FFF2-40B4-BE49-F238E27FC236}">
                  <a16:creationId xmlns:a16="http://schemas.microsoft.com/office/drawing/2014/main" id="{FAB8E4DA-D53C-239F-1A0C-B5B2ACDB7F7C}"/>
                </a:ext>
              </a:extLst>
            </p:cNvPr>
            <p:cNvSpPr>
              <a:spLocks/>
            </p:cNvSpPr>
            <p:nvPr/>
          </p:nvSpPr>
          <p:spPr bwMode="auto">
            <a:xfrm>
              <a:off x="640369" y="1157288"/>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09"/>
                    <a:pt x="0" y="392"/>
                    <a:pt x="196" y="196"/>
                  </a:cubicBezTo>
                  <a:cubicBezTo>
                    <a:pt x="391" y="0"/>
                    <a:pt x="709" y="0"/>
                    <a:pt x="905" y="196"/>
                  </a:cubicBezTo>
                  <a:cubicBezTo>
                    <a:pt x="1101" y="392"/>
                    <a:pt x="1101" y="709"/>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 name="Freeform 250">
              <a:extLst>
                <a:ext uri="{FF2B5EF4-FFF2-40B4-BE49-F238E27FC236}">
                  <a16:creationId xmlns:a16="http://schemas.microsoft.com/office/drawing/2014/main" id="{7F1F0791-563A-2F1F-06AD-B5FD001025AA}"/>
                </a:ext>
              </a:extLst>
            </p:cNvPr>
            <p:cNvSpPr>
              <a:spLocks/>
            </p:cNvSpPr>
            <p:nvPr/>
          </p:nvSpPr>
          <p:spPr bwMode="auto">
            <a:xfrm>
              <a:off x="694344" y="1211263"/>
              <a:ext cx="36513" cy="3651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 name="Freeform 251">
              <a:extLst>
                <a:ext uri="{FF2B5EF4-FFF2-40B4-BE49-F238E27FC236}">
                  <a16:creationId xmlns:a16="http://schemas.microsoft.com/office/drawing/2014/main" id="{F9CF0D96-286E-9128-81ED-EB542968078D}"/>
                </a:ext>
              </a:extLst>
            </p:cNvPr>
            <p:cNvSpPr>
              <a:spLocks/>
            </p:cNvSpPr>
            <p:nvPr/>
          </p:nvSpPr>
          <p:spPr bwMode="auto">
            <a:xfrm>
              <a:off x="748319" y="1265238"/>
              <a:ext cx="36513" cy="3651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 name="Freeform 252">
              <a:extLst>
                <a:ext uri="{FF2B5EF4-FFF2-40B4-BE49-F238E27FC236}">
                  <a16:creationId xmlns:a16="http://schemas.microsoft.com/office/drawing/2014/main" id="{266A23A8-A9F3-42C4-77AE-5296E4C520B5}"/>
                </a:ext>
              </a:extLst>
            </p:cNvPr>
            <p:cNvSpPr>
              <a:spLocks/>
            </p:cNvSpPr>
            <p:nvPr/>
          </p:nvSpPr>
          <p:spPr bwMode="auto">
            <a:xfrm>
              <a:off x="802294" y="1319213"/>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10"/>
                    <a:pt x="0" y="392"/>
                    <a:pt x="196"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 name="Freeform 253">
              <a:extLst>
                <a:ext uri="{FF2B5EF4-FFF2-40B4-BE49-F238E27FC236}">
                  <a16:creationId xmlns:a16="http://schemas.microsoft.com/office/drawing/2014/main" id="{6175D4B3-4286-2114-04B6-C535E959B29E}"/>
                </a:ext>
              </a:extLst>
            </p:cNvPr>
            <p:cNvSpPr>
              <a:spLocks/>
            </p:cNvSpPr>
            <p:nvPr/>
          </p:nvSpPr>
          <p:spPr bwMode="auto">
            <a:xfrm>
              <a:off x="856269" y="1373188"/>
              <a:ext cx="36513" cy="3651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 name="Freeform 254">
              <a:extLst>
                <a:ext uri="{FF2B5EF4-FFF2-40B4-BE49-F238E27FC236}">
                  <a16:creationId xmlns:a16="http://schemas.microsoft.com/office/drawing/2014/main" id="{2671F2C3-A1CF-C92F-51BB-87663E5814C2}"/>
                </a:ext>
              </a:extLst>
            </p:cNvPr>
            <p:cNvSpPr>
              <a:spLocks/>
            </p:cNvSpPr>
            <p:nvPr/>
          </p:nvSpPr>
          <p:spPr bwMode="auto">
            <a:xfrm>
              <a:off x="910244" y="1427163"/>
              <a:ext cx="36513" cy="3651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 name="Freeform 255">
              <a:extLst>
                <a:ext uri="{FF2B5EF4-FFF2-40B4-BE49-F238E27FC236}">
                  <a16:creationId xmlns:a16="http://schemas.microsoft.com/office/drawing/2014/main" id="{A61B61C2-FF9D-14E6-6161-53FC75273EF1}"/>
                </a:ext>
              </a:extLst>
            </p:cNvPr>
            <p:cNvSpPr>
              <a:spLocks/>
            </p:cNvSpPr>
            <p:nvPr/>
          </p:nvSpPr>
          <p:spPr bwMode="auto">
            <a:xfrm>
              <a:off x="964219" y="1481138"/>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10"/>
                    <a:pt x="0" y="392"/>
                    <a:pt x="196"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 name="Freeform 256">
              <a:extLst>
                <a:ext uri="{FF2B5EF4-FFF2-40B4-BE49-F238E27FC236}">
                  <a16:creationId xmlns:a16="http://schemas.microsoft.com/office/drawing/2014/main" id="{023806EB-552C-94E3-2965-31BC1F0B5FAF}"/>
                </a:ext>
              </a:extLst>
            </p:cNvPr>
            <p:cNvSpPr>
              <a:spLocks/>
            </p:cNvSpPr>
            <p:nvPr/>
          </p:nvSpPr>
          <p:spPr bwMode="auto">
            <a:xfrm>
              <a:off x="1018194" y="1536700"/>
              <a:ext cx="36513" cy="34925"/>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 name="Freeform 257">
              <a:extLst>
                <a:ext uri="{FF2B5EF4-FFF2-40B4-BE49-F238E27FC236}">
                  <a16:creationId xmlns:a16="http://schemas.microsoft.com/office/drawing/2014/main" id="{F249E0C1-67F9-7E76-CE90-05D3A471FFE0}"/>
                </a:ext>
              </a:extLst>
            </p:cNvPr>
            <p:cNvSpPr>
              <a:spLocks/>
            </p:cNvSpPr>
            <p:nvPr/>
          </p:nvSpPr>
          <p:spPr bwMode="auto">
            <a:xfrm>
              <a:off x="1072169" y="1590675"/>
              <a:ext cx="36513" cy="3651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 name="Freeform 258">
              <a:extLst>
                <a:ext uri="{FF2B5EF4-FFF2-40B4-BE49-F238E27FC236}">
                  <a16:creationId xmlns:a16="http://schemas.microsoft.com/office/drawing/2014/main" id="{36FD9416-1D28-D83F-4723-9DBC3A70AE74}"/>
                </a:ext>
              </a:extLst>
            </p:cNvPr>
            <p:cNvSpPr>
              <a:spLocks/>
            </p:cNvSpPr>
            <p:nvPr/>
          </p:nvSpPr>
          <p:spPr bwMode="auto">
            <a:xfrm>
              <a:off x="1126144" y="1644650"/>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10"/>
                    <a:pt x="0" y="392"/>
                    <a:pt x="196"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 name="Freeform 259">
              <a:extLst>
                <a:ext uri="{FF2B5EF4-FFF2-40B4-BE49-F238E27FC236}">
                  <a16:creationId xmlns:a16="http://schemas.microsoft.com/office/drawing/2014/main" id="{86F1BB40-BC56-12D9-8975-27202536AF77}"/>
                </a:ext>
              </a:extLst>
            </p:cNvPr>
            <p:cNvSpPr>
              <a:spLocks/>
            </p:cNvSpPr>
            <p:nvPr/>
          </p:nvSpPr>
          <p:spPr bwMode="auto">
            <a:xfrm>
              <a:off x="1180119" y="1698625"/>
              <a:ext cx="36513" cy="3651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 name="Freeform 260">
              <a:extLst>
                <a:ext uri="{FF2B5EF4-FFF2-40B4-BE49-F238E27FC236}">
                  <a16:creationId xmlns:a16="http://schemas.microsoft.com/office/drawing/2014/main" id="{21EAF8E6-69E4-8E39-B85B-6590778B6F8E}"/>
                </a:ext>
              </a:extLst>
            </p:cNvPr>
            <p:cNvSpPr>
              <a:spLocks/>
            </p:cNvSpPr>
            <p:nvPr/>
          </p:nvSpPr>
          <p:spPr bwMode="auto">
            <a:xfrm>
              <a:off x="1235682" y="1752600"/>
              <a:ext cx="34925" cy="3651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 name="Freeform 261">
              <a:extLst>
                <a:ext uri="{FF2B5EF4-FFF2-40B4-BE49-F238E27FC236}">
                  <a16:creationId xmlns:a16="http://schemas.microsoft.com/office/drawing/2014/main" id="{2F9554D7-D65A-230B-6B1D-7C83B0613669}"/>
                </a:ext>
              </a:extLst>
            </p:cNvPr>
            <p:cNvSpPr>
              <a:spLocks/>
            </p:cNvSpPr>
            <p:nvPr/>
          </p:nvSpPr>
          <p:spPr bwMode="auto">
            <a:xfrm>
              <a:off x="1289657" y="1806575"/>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10"/>
                    <a:pt x="0" y="392"/>
                    <a:pt x="196"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 name="Freeform 262">
              <a:extLst>
                <a:ext uri="{FF2B5EF4-FFF2-40B4-BE49-F238E27FC236}">
                  <a16:creationId xmlns:a16="http://schemas.microsoft.com/office/drawing/2014/main" id="{4E038F6E-FDAD-CECD-6E17-B5E384A6DDA2}"/>
                </a:ext>
              </a:extLst>
            </p:cNvPr>
            <p:cNvSpPr>
              <a:spLocks/>
            </p:cNvSpPr>
            <p:nvPr/>
          </p:nvSpPr>
          <p:spPr bwMode="auto">
            <a:xfrm>
              <a:off x="1343632" y="1860550"/>
              <a:ext cx="36513" cy="3651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 name="Freeform 263">
              <a:extLst>
                <a:ext uri="{FF2B5EF4-FFF2-40B4-BE49-F238E27FC236}">
                  <a16:creationId xmlns:a16="http://schemas.microsoft.com/office/drawing/2014/main" id="{BFD7E722-DD95-E5C9-9217-4D1E7D68AC16}"/>
                </a:ext>
              </a:extLst>
            </p:cNvPr>
            <p:cNvSpPr>
              <a:spLocks/>
            </p:cNvSpPr>
            <p:nvPr/>
          </p:nvSpPr>
          <p:spPr bwMode="auto">
            <a:xfrm>
              <a:off x="1397607" y="1914525"/>
              <a:ext cx="36513" cy="36513"/>
            </a:xfrm>
            <a:custGeom>
              <a:avLst/>
              <a:gdLst>
                <a:gd name="T0" fmla="*/ 905 w 1101"/>
                <a:gd name="T1" fmla="*/ 906 h 1102"/>
                <a:gd name="T2" fmla="*/ 196 w 1101"/>
                <a:gd name="T3" fmla="*/ 906 h 1102"/>
                <a:gd name="T4" fmla="*/ 196 w 1101"/>
                <a:gd name="T5" fmla="*/ 196 h 1102"/>
                <a:gd name="T6" fmla="*/ 905 w 1101"/>
                <a:gd name="T7" fmla="*/ 196 h 1102"/>
                <a:gd name="T8" fmla="*/ 905 w 1101"/>
                <a:gd name="T9" fmla="*/ 906 h 1102"/>
              </a:gdLst>
              <a:ahLst/>
              <a:cxnLst>
                <a:cxn ang="0">
                  <a:pos x="T0" y="T1"/>
                </a:cxn>
                <a:cxn ang="0">
                  <a:pos x="T2" y="T3"/>
                </a:cxn>
                <a:cxn ang="0">
                  <a:pos x="T4" y="T5"/>
                </a:cxn>
                <a:cxn ang="0">
                  <a:pos x="T6" y="T7"/>
                </a:cxn>
                <a:cxn ang="0">
                  <a:pos x="T8" y="T9"/>
                </a:cxn>
              </a:cxnLst>
              <a:rect l="0" t="0" r="r" b="b"/>
              <a:pathLst>
                <a:path w="1101" h="1102">
                  <a:moveTo>
                    <a:pt x="905" y="906"/>
                  </a:moveTo>
                  <a:cubicBezTo>
                    <a:pt x="709" y="1102"/>
                    <a:pt x="392" y="1102"/>
                    <a:pt x="196" y="906"/>
                  </a:cubicBezTo>
                  <a:cubicBezTo>
                    <a:pt x="0" y="710"/>
                    <a:pt x="0" y="392"/>
                    <a:pt x="196" y="196"/>
                  </a:cubicBezTo>
                  <a:cubicBezTo>
                    <a:pt x="392" y="0"/>
                    <a:pt x="709" y="0"/>
                    <a:pt x="905" y="196"/>
                  </a:cubicBezTo>
                  <a:cubicBezTo>
                    <a:pt x="1101" y="392"/>
                    <a:pt x="1101" y="710"/>
                    <a:pt x="905" y="90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 name="Freeform 264">
              <a:extLst>
                <a:ext uri="{FF2B5EF4-FFF2-40B4-BE49-F238E27FC236}">
                  <a16:creationId xmlns:a16="http://schemas.microsoft.com/office/drawing/2014/main" id="{58E9C0D6-7B85-6F24-67A9-40DFE88F2958}"/>
                </a:ext>
              </a:extLst>
            </p:cNvPr>
            <p:cNvSpPr>
              <a:spLocks/>
            </p:cNvSpPr>
            <p:nvPr/>
          </p:nvSpPr>
          <p:spPr bwMode="auto">
            <a:xfrm>
              <a:off x="1451582" y="1968500"/>
              <a:ext cx="36513" cy="36513"/>
            </a:xfrm>
            <a:custGeom>
              <a:avLst/>
              <a:gdLst>
                <a:gd name="T0" fmla="*/ 905 w 1101"/>
                <a:gd name="T1" fmla="*/ 905 h 1101"/>
                <a:gd name="T2" fmla="*/ 196 w 1101"/>
                <a:gd name="T3" fmla="*/ 905 h 1101"/>
                <a:gd name="T4" fmla="*/ 196 w 1101"/>
                <a:gd name="T5" fmla="*/ 196 h 1101"/>
                <a:gd name="T6" fmla="*/ 905 w 1101"/>
                <a:gd name="T7" fmla="*/ 196 h 1101"/>
                <a:gd name="T8" fmla="*/ 905 w 1101"/>
                <a:gd name="T9" fmla="*/ 905 h 1101"/>
              </a:gdLst>
              <a:ahLst/>
              <a:cxnLst>
                <a:cxn ang="0">
                  <a:pos x="T0" y="T1"/>
                </a:cxn>
                <a:cxn ang="0">
                  <a:pos x="T2" y="T3"/>
                </a:cxn>
                <a:cxn ang="0">
                  <a:pos x="T4" y="T5"/>
                </a:cxn>
                <a:cxn ang="0">
                  <a:pos x="T6" y="T7"/>
                </a:cxn>
                <a:cxn ang="0">
                  <a:pos x="T8" y="T9"/>
                </a:cxn>
              </a:cxnLst>
              <a:rect l="0" t="0" r="r" b="b"/>
              <a:pathLst>
                <a:path w="1101" h="1101">
                  <a:moveTo>
                    <a:pt x="905" y="905"/>
                  </a:moveTo>
                  <a:cubicBezTo>
                    <a:pt x="709" y="1101"/>
                    <a:pt x="391" y="1101"/>
                    <a:pt x="196" y="905"/>
                  </a:cubicBezTo>
                  <a:cubicBezTo>
                    <a:pt x="0" y="710"/>
                    <a:pt x="0" y="392"/>
                    <a:pt x="196" y="196"/>
                  </a:cubicBezTo>
                  <a:cubicBezTo>
                    <a:pt x="391" y="0"/>
                    <a:pt x="709" y="0"/>
                    <a:pt x="905" y="196"/>
                  </a:cubicBezTo>
                  <a:cubicBezTo>
                    <a:pt x="1101" y="392"/>
                    <a:pt x="1101" y="710"/>
                    <a:pt x="905"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 name="Freeform 265">
              <a:extLst>
                <a:ext uri="{FF2B5EF4-FFF2-40B4-BE49-F238E27FC236}">
                  <a16:creationId xmlns:a16="http://schemas.microsoft.com/office/drawing/2014/main" id="{B41C9561-F8C2-50B8-4D4C-92E0FDCDD36A}"/>
                </a:ext>
              </a:extLst>
            </p:cNvPr>
            <p:cNvSpPr>
              <a:spLocks/>
            </p:cNvSpPr>
            <p:nvPr/>
          </p:nvSpPr>
          <p:spPr bwMode="auto">
            <a:xfrm>
              <a:off x="1505557" y="2022475"/>
              <a:ext cx="36513" cy="36513"/>
            </a:xfrm>
            <a:custGeom>
              <a:avLst/>
              <a:gdLst>
                <a:gd name="T0" fmla="*/ 906 w 1102"/>
                <a:gd name="T1" fmla="*/ 905 h 1101"/>
                <a:gd name="T2" fmla="*/ 196 w 1102"/>
                <a:gd name="T3" fmla="*/ 905 h 1101"/>
                <a:gd name="T4" fmla="*/ 196 w 1102"/>
                <a:gd name="T5" fmla="*/ 196 h 1101"/>
                <a:gd name="T6" fmla="*/ 906 w 1102"/>
                <a:gd name="T7" fmla="*/ 196 h 1101"/>
                <a:gd name="T8" fmla="*/ 906 w 1102"/>
                <a:gd name="T9" fmla="*/ 905 h 1101"/>
              </a:gdLst>
              <a:ahLst/>
              <a:cxnLst>
                <a:cxn ang="0">
                  <a:pos x="T0" y="T1"/>
                </a:cxn>
                <a:cxn ang="0">
                  <a:pos x="T2" y="T3"/>
                </a:cxn>
                <a:cxn ang="0">
                  <a:pos x="T4" y="T5"/>
                </a:cxn>
                <a:cxn ang="0">
                  <a:pos x="T6" y="T7"/>
                </a:cxn>
                <a:cxn ang="0">
                  <a:pos x="T8" y="T9"/>
                </a:cxn>
              </a:cxnLst>
              <a:rect l="0" t="0" r="r" b="b"/>
              <a:pathLst>
                <a:path w="1102" h="1101">
                  <a:moveTo>
                    <a:pt x="906" y="905"/>
                  </a:moveTo>
                  <a:cubicBezTo>
                    <a:pt x="710" y="1101"/>
                    <a:pt x="392" y="1101"/>
                    <a:pt x="196" y="905"/>
                  </a:cubicBezTo>
                  <a:cubicBezTo>
                    <a:pt x="0" y="709"/>
                    <a:pt x="0" y="392"/>
                    <a:pt x="196" y="196"/>
                  </a:cubicBezTo>
                  <a:cubicBezTo>
                    <a:pt x="392" y="0"/>
                    <a:pt x="710" y="0"/>
                    <a:pt x="906" y="196"/>
                  </a:cubicBezTo>
                  <a:cubicBezTo>
                    <a:pt x="1102" y="392"/>
                    <a:pt x="1102" y="709"/>
                    <a:pt x="906" y="90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sp>
        <p:nvSpPr>
          <p:cNvPr id="266" name="Freeform 881">
            <a:extLst>
              <a:ext uri="{FF2B5EF4-FFF2-40B4-BE49-F238E27FC236}">
                <a16:creationId xmlns:a16="http://schemas.microsoft.com/office/drawing/2014/main" id="{075C12CE-4D0F-6D5F-998B-910F623A00AD}"/>
              </a:ext>
            </a:extLst>
          </p:cNvPr>
          <p:cNvSpPr>
            <a:spLocks/>
          </p:cNvSpPr>
          <p:nvPr userDrawn="1"/>
        </p:nvSpPr>
        <p:spPr bwMode="auto">
          <a:xfrm>
            <a:off x="8403036" y="4402536"/>
            <a:ext cx="740964" cy="740964"/>
          </a:xfrm>
          <a:custGeom>
            <a:avLst/>
            <a:gdLst>
              <a:gd name="T0" fmla="*/ 16944 w 16944"/>
              <a:gd name="T1" fmla="*/ 0 h 16944"/>
              <a:gd name="T2" fmla="*/ 16944 w 16944"/>
              <a:gd name="T3" fmla="*/ 16944 h 16944"/>
              <a:gd name="T4" fmla="*/ 0 w 16944"/>
              <a:gd name="T5" fmla="*/ 16944 h 16944"/>
              <a:gd name="T6" fmla="*/ 0 w 16944"/>
              <a:gd name="T7" fmla="*/ 12436 h 16944"/>
              <a:gd name="T8" fmla="*/ 12435 w 16944"/>
              <a:gd name="T9" fmla="*/ 0 h 16944"/>
              <a:gd name="T10" fmla="*/ 16944 w 16944"/>
              <a:gd name="T11" fmla="*/ 0 h 16944"/>
            </a:gdLst>
            <a:ahLst/>
            <a:cxnLst>
              <a:cxn ang="0">
                <a:pos x="T0" y="T1"/>
              </a:cxn>
              <a:cxn ang="0">
                <a:pos x="T2" y="T3"/>
              </a:cxn>
              <a:cxn ang="0">
                <a:pos x="T4" y="T5"/>
              </a:cxn>
              <a:cxn ang="0">
                <a:pos x="T6" y="T7"/>
              </a:cxn>
              <a:cxn ang="0">
                <a:pos x="T8" y="T9"/>
              </a:cxn>
              <a:cxn ang="0">
                <a:pos x="T10" y="T11"/>
              </a:cxn>
            </a:cxnLst>
            <a:rect l="0" t="0" r="r" b="b"/>
            <a:pathLst>
              <a:path w="16944" h="16944">
                <a:moveTo>
                  <a:pt x="16944" y="0"/>
                </a:moveTo>
                <a:lnTo>
                  <a:pt x="16944" y="16944"/>
                </a:lnTo>
                <a:lnTo>
                  <a:pt x="0" y="16944"/>
                </a:lnTo>
                <a:lnTo>
                  <a:pt x="0" y="12436"/>
                </a:lnTo>
                <a:cubicBezTo>
                  <a:pt x="0" y="5568"/>
                  <a:pt x="5567" y="0"/>
                  <a:pt x="12435" y="0"/>
                </a:cubicBezTo>
                <a:lnTo>
                  <a:pt x="16944" y="0"/>
                </a:lnTo>
                <a:close/>
              </a:path>
            </a:pathLst>
          </a:custGeom>
          <a:solidFill>
            <a:schemeClr val="bg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7" name="Freeform 352">
            <a:extLst>
              <a:ext uri="{FF2B5EF4-FFF2-40B4-BE49-F238E27FC236}">
                <a16:creationId xmlns:a16="http://schemas.microsoft.com/office/drawing/2014/main" id="{7FDB592B-FFD7-C968-8799-C1D2B9FCC36E}"/>
              </a:ext>
            </a:extLst>
          </p:cNvPr>
          <p:cNvSpPr>
            <a:spLocks/>
          </p:cNvSpPr>
          <p:nvPr userDrawn="1"/>
        </p:nvSpPr>
        <p:spPr bwMode="auto">
          <a:xfrm>
            <a:off x="-1093603" y="3011591"/>
            <a:ext cx="2187206" cy="2575530"/>
          </a:xfrm>
          <a:custGeom>
            <a:avLst/>
            <a:gdLst>
              <a:gd name="T0" fmla="*/ 50016 w 50016"/>
              <a:gd name="T1" fmla="*/ 49881 h 58876"/>
              <a:gd name="T2" fmla="*/ 135 w 50016"/>
              <a:gd name="T3" fmla="*/ 0 h 58876"/>
              <a:gd name="T4" fmla="*/ 0 w 50016"/>
              <a:gd name="T5" fmla="*/ 29959 h 58876"/>
              <a:gd name="T6" fmla="*/ 26668 w 50016"/>
              <a:gd name="T7" fmla="*/ 56627 h 58876"/>
              <a:gd name="T8" fmla="*/ 32096 w 50016"/>
              <a:gd name="T9" fmla="*/ 58876 h 58876"/>
              <a:gd name="T10" fmla="*/ 49927 w 50016"/>
              <a:gd name="T11" fmla="*/ 58876 h 58876"/>
              <a:gd name="T12" fmla="*/ 50016 w 50016"/>
              <a:gd name="T13" fmla="*/ 49881 h 58876"/>
            </a:gdLst>
            <a:ahLst/>
            <a:cxnLst>
              <a:cxn ang="0">
                <a:pos x="T0" y="T1"/>
              </a:cxn>
              <a:cxn ang="0">
                <a:pos x="T2" y="T3"/>
              </a:cxn>
              <a:cxn ang="0">
                <a:pos x="T4" y="T5"/>
              </a:cxn>
              <a:cxn ang="0">
                <a:pos x="T6" y="T7"/>
              </a:cxn>
              <a:cxn ang="0">
                <a:pos x="T8" y="T9"/>
              </a:cxn>
              <a:cxn ang="0">
                <a:pos x="T10" y="T11"/>
              </a:cxn>
              <a:cxn ang="0">
                <a:pos x="T12" y="T13"/>
              </a:cxn>
            </a:cxnLst>
            <a:rect l="0" t="0" r="r" b="b"/>
            <a:pathLst>
              <a:path w="50016" h="58876">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4"/>
          <p:cNvSpPr txBox="1">
            <a:spLocks noGrp="1"/>
          </p:cNvSpPr>
          <p:nvPr>
            <p:ph type="title"/>
          </p:nvPr>
        </p:nvSpPr>
        <p:spPr>
          <a:xfrm>
            <a:off x="723900" y="552450"/>
            <a:ext cx="7696200" cy="715566"/>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4"/>
          <p:cNvSpPr txBox="1">
            <a:spLocks noGrp="1"/>
          </p:cNvSpPr>
          <p:nvPr>
            <p:ph type="body" idx="1"/>
          </p:nvPr>
        </p:nvSpPr>
        <p:spPr>
          <a:xfrm>
            <a:off x="723900" y="1369219"/>
            <a:ext cx="7696200" cy="3221831"/>
          </a:xfrm>
          <a:prstGeom prst="rect">
            <a:avLst/>
          </a:prstGeom>
          <a:noFill/>
          <a:ln>
            <a:noFill/>
          </a:ln>
        </p:spPr>
        <p:txBody>
          <a:bodyPr spcFirstLastPara="1" wrap="square" lIns="91425" tIns="45700" rIns="91425" bIns="45700" anchor="t" anchorCtr="0">
            <a:normAutofit/>
          </a:bodyPr>
          <a:lstStyle>
            <a:lvl1pPr marL="457200" marR="0" lvl="0" indent="-361950" algn="l" rtl="0">
              <a:lnSpc>
                <a:spcPct val="90000"/>
              </a:lnSpc>
              <a:spcBef>
                <a:spcPts val="750"/>
              </a:spcBef>
              <a:spcAft>
                <a:spcPts val="0"/>
              </a:spcAft>
              <a:buClr>
                <a:schemeClr val="dk1"/>
              </a:buClr>
              <a:buSzPts val="2100"/>
              <a:buFont typeface="Arial"/>
              <a:buChar char="•"/>
              <a:defRPr sz="2100" b="0" i="0" u="none" strike="noStrike" cap="none">
                <a:solidFill>
                  <a:schemeClr val="dk1"/>
                </a:solidFill>
                <a:latin typeface="Anaheim"/>
                <a:ea typeface="Anaheim"/>
                <a:cs typeface="Anaheim"/>
                <a:sym typeface="Anaheim"/>
              </a:defRPr>
            </a:lvl1pPr>
            <a:lvl2pPr marL="914400" marR="0" lvl="1" indent="-342900" algn="l" rtl="0">
              <a:lnSpc>
                <a:spcPct val="90000"/>
              </a:lnSpc>
              <a:spcBef>
                <a:spcPts val="375"/>
              </a:spcBef>
              <a:spcAft>
                <a:spcPts val="0"/>
              </a:spcAft>
              <a:buClr>
                <a:schemeClr val="dk1"/>
              </a:buClr>
              <a:buSzPts val="1800"/>
              <a:buFont typeface="Arial"/>
              <a:buChar char="•"/>
              <a:defRPr sz="1800" b="0" i="0" u="none" strike="noStrike" cap="none">
                <a:solidFill>
                  <a:schemeClr val="dk1"/>
                </a:solidFill>
                <a:latin typeface="Anaheim"/>
                <a:ea typeface="Anaheim"/>
                <a:cs typeface="Anaheim"/>
                <a:sym typeface="Anaheim"/>
              </a:defRPr>
            </a:lvl2pPr>
            <a:lvl3pPr marL="1371600" marR="0" lvl="2" indent="-323850" algn="l" rtl="0">
              <a:lnSpc>
                <a:spcPct val="90000"/>
              </a:lnSpc>
              <a:spcBef>
                <a:spcPts val="375"/>
              </a:spcBef>
              <a:spcAft>
                <a:spcPts val="0"/>
              </a:spcAft>
              <a:buClr>
                <a:schemeClr val="dk1"/>
              </a:buClr>
              <a:buSzPts val="1500"/>
              <a:buFont typeface="Arial"/>
              <a:buChar char="•"/>
              <a:defRPr sz="1500" b="0" i="0" u="none" strike="noStrike" cap="none">
                <a:solidFill>
                  <a:schemeClr val="dk1"/>
                </a:solidFill>
                <a:latin typeface="Anaheim"/>
                <a:ea typeface="Anaheim"/>
                <a:cs typeface="Anaheim"/>
                <a:sym typeface="Anaheim"/>
              </a:defRPr>
            </a:lvl3pPr>
            <a:lvl4pPr marL="1828800" marR="0" lvl="3"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Anaheim"/>
                <a:ea typeface="Anaheim"/>
                <a:cs typeface="Anaheim"/>
                <a:sym typeface="Anaheim"/>
              </a:defRPr>
            </a:lvl4pPr>
            <a:lvl5pPr marL="2286000" marR="0" lvl="4"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Anaheim"/>
                <a:ea typeface="Anaheim"/>
                <a:cs typeface="Anaheim"/>
                <a:sym typeface="Anaheim"/>
              </a:defRPr>
            </a:lvl5pPr>
            <a:lvl6pPr marL="2743200" marR="0" lvl="5"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Calibri"/>
                <a:ea typeface="Calibri"/>
                <a:cs typeface="Calibri"/>
                <a:sym typeface="Calibri"/>
              </a:defRPr>
            </a:lvl6pPr>
            <a:lvl7pPr marL="3200400" marR="0" lvl="6"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Calibri"/>
                <a:ea typeface="Calibri"/>
                <a:cs typeface="Calibri"/>
                <a:sym typeface="Calibri"/>
              </a:defRPr>
            </a:lvl7pPr>
            <a:lvl8pPr marL="3657600" marR="0" lvl="7"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Calibri"/>
                <a:ea typeface="Calibri"/>
                <a:cs typeface="Calibri"/>
                <a:sym typeface="Calibri"/>
              </a:defRPr>
            </a:lvl8pPr>
            <a:lvl9pPr marL="4114800" marR="0" lvl="8" indent="-314325" algn="l" rtl="0">
              <a:lnSpc>
                <a:spcPct val="90000"/>
              </a:lnSpc>
              <a:spcBef>
                <a:spcPts val="375"/>
              </a:spcBef>
              <a:spcAft>
                <a:spcPts val="0"/>
              </a:spcAft>
              <a:buClr>
                <a:schemeClr val="dk1"/>
              </a:buClr>
              <a:buSzPts val="1350"/>
              <a:buFont typeface="Arial"/>
              <a:buChar char="•"/>
              <a:defRPr sz="1350" b="0" i="0" u="none" strike="noStrike" cap="none">
                <a:solidFill>
                  <a:schemeClr val="dk1"/>
                </a:solidFill>
                <a:latin typeface="Calibri"/>
                <a:ea typeface="Calibri"/>
                <a:cs typeface="Calibri"/>
                <a:sym typeface="Calibri"/>
              </a:defRPr>
            </a:lvl9pPr>
          </a:lstStyle>
          <a:p>
            <a:endParaRPr/>
          </a:p>
        </p:txBody>
      </p:sp>
      <p:sp>
        <p:nvSpPr>
          <p:cNvPr id="8" name="Google Shape;8;p14"/>
          <p:cNvSpPr txBox="1">
            <a:spLocks noGrp="1"/>
          </p:cNvSpPr>
          <p:nvPr>
            <p:ph type="dt" idx="10"/>
          </p:nvPr>
        </p:nvSpPr>
        <p:spPr>
          <a:xfrm>
            <a:off x="723900" y="4767263"/>
            <a:ext cx="1962150" cy="273844"/>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4"/>
          <p:cNvSpPr txBox="1">
            <a:spLocks noGrp="1"/>
          </p:cNvSpPr>
          <p:nvPr>
            <p:ph type="ftr" idx="11"/>
          </p:nvPr>
        </p:nvSpPr>
        <p:spPr>
          <a:xfrm>
            <a:off x="3028950" y="4767263"/>
            <a:ext cx="3086100" cy="273844"/>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4"/>
          <p:cNvSpPr txBox="1">
            <a:spLocks noGrp="1"/>
          </p:cNvSpPr>
          <p:nvPr>
            <p:ph type="sldNum" idx="12"/>
          </p:nvPr>
        </p:nvSpPr>
        <p:spPr>
          <a:xfrm>
            <a:off x="6457950" y="4767263"/>
            <a:ext cx="1962150" cy="273844"/>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0" i="0" u="none" strike="noStrike" cap="none">
                <a:solidFill>
                  <a:srgbClr val="888888"/>
                </a:solidFill>
                <a:latin typeface="Calibri"/>
                <a:ea typeface="Calibri"/>
                <a:cs typeface="Calibri"/>
                <a:sym typeface="Calibri"/>
              </a:defRPr>
            </a:lvl1pPr>
            <a:lvl2pPr marL="0" marR="0" lvl="1" indent="0" algn="r" rtl="0">
              <a:spcBef>
                <a:spcPts val="0"/>
              </a:spcBef>
              <a:buNone/>
              <a:defRPr sz="900" b="0" i="0" u="none" strike="noStrike" cap="none">
                <a:solidFill>
                  <a:srgbClr val="888888"/>
                </a:solidFill>
                <a:latin typeface="Calibri"/>
                <a:ea typeface="Calibri"/>
                <a:cs typeface="Calibri"/>
                <a:sym typeface="Calibri"/>
              </a:defRPr>
            </a:lvl2pPr>
            <a:lvl3pPr marL="0" marR="0" lvl="2" indent="0" algn="r" rtl="0">
              <a:spcBef>
                <a:spcPts val="0"/>
              </a:spcBef>
              <a:buNone/>
              <a:defRPr sz="900" b="0" i="0" u="none" strike="noStrike" cap="none">
                <a:solidFill>
                  <a:srgbClr val="888888"/>
                </a:solidFill>
                <a:latin typeface="Calibri"/>
                <a:ea typeface="Calibri"/>
                <a:cs typeface="Calibri"/>
                <a:sym typeface="Calibri"/>
              </a:defRPr>
            </a:lvl3pPr>
            <a:lvl4pPr marL="0" marR="0" lvl="3" indent="0" algn="r" rtl="0">
              <a:spcBef>
                <a:spcPts val="0"/>
              </a:spcBef>
              <a:buNone/>
              <a:defRPr sz="900" b="0" i="0" u="none" strike="noStrike" cap="none">
                <a:solidFill>
                  <a:srgbClr val="888888"/>
                </a:solidFill>
                <a:latin typeface="Calibri"/>
                <a:ea typeface="Calibri"/>
                <a:cs typeface="Calibri"/>
                <a:sym typeface="Calibri"/>
              </a:defRPr>
            </a:lvl4pPr>
            <a:lvl5pPr marL="0" marR="0" lvl="4" indent="0" algn="r" rtl="0">
              <a:spcBef>
                <a:spcPts val="0"/>
              </a:spcBef>
              <a:buNone/>
              <a:defRPr sz="900" b="0" i="0" u="none" strike="noStrike" cap="none">
                <a:solidFill>
                  <a:srgbClr val="888888"/>
                </a:solidFill>
                <a:latin typeface="Calibri"/>
                <a:ea typeface="Calibri"/>
                <a:cs typeface="Calibri"/>
                <a:sym typeface="Calibri"/>
              </a:defRPr>
            </a:lvl5pPr>
            <a:lvl6pPr marL="0" marR="0" lvl="5" indent="0" algn="r" rtl="0">
              <a:spcBef>
                <a:spcPts val="0"/>
              </a:spcBef>
              <a:buNone/>
              <a:defRPr sz="900" b="0" i="0" u="none" strike="noStrike" cap="none">
                <a:solidFill>
                  <a:srgbClr val="888888"/>
                </a:solidFill>
                <a:latin typeface="Calibri"/>
                <a:ea typeface="Calibri"/>
                <a:cs typeface="Calibri"/>
                <a:sym typeface="Calibri"/>
              </a:defRPr>
            </a:lvl6pPr>
            <a:lvl7pPr marL="0" marR="0" lvl="6" indent="0" algn="r" rtl="0">
              <a:spcBef>
                <a:spcPts val="0"/>
              </a:spcBef>
              <a:buNone/>
              <a:defRPr sz="900" b="0" i="0" u="none" strike="noStrike" cap="none">
                <a:solidFill>
                  <a:srgbClr val="888888"/>
                </a:solidFill>
                <a:latin typeface="Calibri"/>
                <a:ea typeface="Calibri"/>
                <a:cs typeface="Calibri"/>
                <a:sym typeface="Calibri"/>
              </a:defRPr>
            </a:lvl7pPr>
            <a:lvl8pPr marL="0" marR="0" lvl="7" indent="0" algn="r" rtl="0">
              <a:spcBef>
                <a:spcPts val="0"/>
              </a:spcBef>
              <a:buNone/>
              <a:defRPr sz="900" b="0" i="0" u="none" strike="noStrike" cap="none">
                <a:solidFill>
                  <a:srgbClr val="888888"/>
                </a:solidFill>
                <a:latin typeface="Calibri"/>
                <a:ea typeface="Calibri"/>
                <a:cs typeface="Calibri"/>
                <a:sym typeface="Calibri"/>
              </a:defRPr>
            </a:lvl8pPr>
            <a:lvl9pPr marL="0" marR="0" lvl="8" indent="0" algn="r" rtl="0">
              <a:spcBef>
                <a:spcPts val="0"/>
              </a:spcBef>
              <a:buNone/>
              <a:defRPr sz="9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5" r:id="rId5"/>
    <p:sldLayoutId id="2147483657" r:id="rId6"/>
    <p:sldLayoutId id="2147483666" r:id="rId7"/>
    <p:sldLayoutId id="2147483659" r:id="rId8"/>
    <p:sldLayoutId id="2147483660" r:id="rId9"/>
    <p:sldLayoutId id="2147483661"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1" i="0" u="none" strike="noStrike" cap="none">
          <a:solidFill>
            <a:schemeClr val="tx1"/>
          </a:solidFill>
          <a:latin typeface="Poppins ExtraBold" panose="00000900000000000000" pitchFamily="2" charset="0"/>
          <a:ea typeface="Poppins ExtraBold" panose="00000900000000000000" pitchFamily="2" charset="0"/>
          <a:cs typeface="Poppins ExtraBold" panose="00000900000000000000" pitchFamily="2" charset="0"/>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48">
          <p15:clr>
            <a:srgbClr val="F26B43"/>
          </p15:clr>
        </p15:guide>
        <p15:guide id="2" orient="horz" pos="2892">
          <p15:clr>
            <a:srgbClr val="F26B43"/>
          </p15:clr>
        </p15:guide>
        <p15:guide id="3" pos="456">
          <p15:clr>
            <a:srgbClr val="F26B43"/>
          </p15:clr>
        </p15:guide>
        <p15:guide id="4" pos="5304">
          <p15:clr>
            <a:srgbClr val="F26B43"/>
          </p15:clr>
        </p15:guide>
        <p15:guide id="5" pos="2880">
          <p15:clr>
            <a:srgbClr val="F26B43"/>
          </p15:clr>
        </p15:guide>
        <p15:guide id="6" orient="horz" pos="162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8" Type="http://schemas.openxmlformats.org/officeDocument/2006/relationships/hyperlink" Target="https://doi.org/10.34293/management.v8i4.3813" TargetMode="External"/><Relationship Id="rId3" Type="http://schemas.openxmlformats.org/officeDocument/2006/relationships/hyperlink" Target="https://doi.org/10.1108/CCSM-08-2020-0163" TargetMode="External"/><Relationship Id="rId7" Type="http://schemas.openxmlformats.org/officeDocument/2006/relationships/hyperlink" Target="https://doi.org/10.1108/CCSM-05-2020-0120"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hyperlink" Target="https://doi.org/10.1016/j.jretconser.2021.102640" TargetMode="External"/><Relationship Id="rId5" Type="http://schemas.openxmlformats.org/officeDocument/2006/relationships/hyperlink" Target="https://doi.org/10.1177/1470595820913077" TargetMode="External"/><Relationship Id="rId4" Type="http://schemas.openxmlformats.org/officeDocument/2006/relationships/hyperlink" Target="https://doi.org/10.3390/healthcare11243101" TargetMode="External"/><Relationship Id="rId9" Type="http://schemas.openxmlformats.org/officeDocument/2006/relationships/hyperlink" Target="https://doi.org/10.24425/sts.2021.136279"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sussexinnovation.co.uk/news-resources/how-to-build-a-better-relationship-with-your-business-partner/" TargetMode="External"/><Relationship Id="rId3" Type="http://schemas.openxmlformats.org/officeDocument/2006/relationships/hyperlink" Target="https://www.emexmag.com/understanding-trompenaars-cultural-dimensions-a-complete-guide/" TargetMode="External"/><Relationship Id="rId7" Type="http://schemas.openxmlformats.org/officeDocument/2006/relationships/hyperlink" Target="https://www.thtconsulting.com/culture-factory/culture-explore/compare-countries/" TargetMode="External"/><Relationship Id="rId2" Type="http://schemas.openxmlformats.org/officeDocument/2006/relationships/hyperlink" Target="https://brandminds.com/what-is-hofstedes-cultural-dimensions-theory-uk-vs-china-a-comparison/" TargetMode="External"/><Relationship Id="rId1" Type="http://schemas.openxmlformats.org/officeDocument/2006/relationships/slideLayout" Target="../slideLayouts/slideLayout6.xml"/><Relationship Id="rId6" Type="http://schemas.openxmlformats.org/officeDocument/2006/relationships/hyperlink" Target="https://www.mindtools.com/aorqe4z/building-good-work-relationships" TargetMode="External"/><Relationship Id="rId5" Type="http://schemas.openxmlformats.org/officeDocument/2006/relationships/hyperlink" Target="https://www.verywellmind.com/hofstedes-cultural-dimensions-8583990" TargetMode="External"/><Relationship Id="rId4" Type="http://schemas.openxmlformats.org/officeDocument/2006/relationships/hyperlink" Target="http://www.projectabroad.eu/are-your-rules-set-in-stone-universalism-vs-particularism/" TargetMode="External"/><Relationship Id="rId9" Type="http://schemas.openxmlformats.org/officeDocument/2006/relationships/hyperlink" Target="http://www.via-web.de/specific-vs-diffuse-cultures/"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
          <p:cNvSpPr txBox="1">
            <a:spLocks noGrp="1"/>
          </p:cNvSpPr>
          <p:nvPr>
            <p:ph type="ctrTitle"/>
          </p:nvPr>
        </p:nvSpPr>
        <p:spPr>
          <a:xfrm>
            <a:off x="1176398" y="900752"/>
            <a:ext cx="6858000" cy="2387900"/>
          </a:xfrm>
        </p:spPr>
        <p:txBody>
          <a:bodyPr/>
          <a:lstStyle/>
          <a:p>
            <a:pPr>
              <a:spcAft>
                <a:spcPts val="1000"/>
              </a:spcAft>
            </a:pPr>
            <a:r>
              <a:rPr lang="en-US" altLang="zh-CN" sz="4800">
                <a:latin typeface="Poppins ExtraBold"/>
                <a:cs typeface="Poppins ExtraBold"/>
              </a:rPr>
              <a:t>International Business Communication</a:t>
            </a:r>
            <a:endParaRPr lang="en-US" altLang="zh-CN" sz="1600" b="0">
              <a:latin typeface="Arimo" panose="020B0604020202020204" pitchFamily="34" charset="0"/>
              <a:ea typeface="Arimo" panose="020B0604020202020204" pitchFamily="34" charset="0"/>
              <a:cs typeface="Arimo" panose="020B0604020202020204" pitchFamily="34" charset="0"/>
              <a:sym typeface="Anaheim"/>
            </a:endParaRPr>
          </a:p>
        </p:txBody>
      </p:sp>
      <p:sp>
        <p:nvSpPr>
          <p:cNvPr id="78" name="Google Shape;78;p1"/>
          <p:cNvSpPr txBox="1">
            <a:spLocks noGrp="1"/>
          </p:cNvSpPr>
          <p:nvPr>
            <p:ph type="subTitle" idx="1"/>
          </p:nvPr>
        </p:nvSpPr>
        <p:spPr>
          <a:xfrm>
            <a:off x="1198499" y="3133333"/>
            <a:ext cx="6858000" cy="351388"/>
          </a:xfrm>
        </p:spPr>
        <p:txBody>
          <a:bodyPr/>
          <a:lstStyle/>
          <a:p>
            <a:r>
              <a:rPr lang="en-US" altLang="zh-CN" sz="1600" b="1">
                <a:latin typeface="Arimo" panose="020B0604020202020204" pitchFamily="34" charset="0"/>
                <a:ea typeface="Arimo" panose="020B0604020202020204" pitchFamily="34" charset="0"/>
                <a:cs typeface="Arimo" panose="020B0604020202020204" pitchFamily="34" charset="0"/>
                <a:sym typeface="Anaheim"/>
              </a:rPr>
              <a:t>-- A report on a UK clothing retailer entering the Asian market</a:t>
            </a:r>
          </a:p>
          <a:p>
            <a:endParaRPr lang="zh-CN" altLang="en-US"/>
          </a:p>
        </p:txBody>
      </p:sp>
      <p:grpSp>
        <p:nvGrpSpPr>
          <p:cNvPr id="836" name="Group 835">
            <a:extLst>
              <a:ext uri="{FF2B5EF4-FFF2-40B4-BE49-F238E27FC236}">
                <a16:creationId xmlns:a16="http://schemas.microsoft.com/office/drawing/2014/main" id="{31AC16FC-AEF4-7332-4245-2AD669A3C5D4}"/>
              </a:ext>
            </a:extLst>
          </p:cNvPr>
          <p:cNvGrpSpPr/>
          <p:nvPr/>
        </p:nvGrpSpPr>
        <p:grpSpPr>
          <a:xfrm>
            <a:off x="7299731" y="-188874"/>
            <a:ext cx="2300556" cy="2575530"/>
            <a:chOff x="3238240" y="323850"/>
            <a:chExt cx="1739901" cy="1947863"/>
          </a:xfrm>
        </p:grpSpPr>
        <p:sp>
          <p:nvSpPr>
            <p:cNvPr id="837" name="Freeform 352">
              <a:extLst>
                <a:ext uri="{FF2B5EF4-FFF2-40B4-BE49-F238E27FC236}">
                  <a16:creationId xmlns:a16="http://schemas.microsoft.com/office/drawing/2014/main" id="{4031C319-4D43-65E7-D8A3-763518BDFCB1}"/>
                </a:ext>
              </a:extLst>
            </p:cNvPr>
            <p:cNvSpPr>
              <a:spLocks/>
            </p:cNvSpPr>
            <p:nvPr/>
          </p:nvSpPr>
          <p:spPr bwMode="auto">
            <a:xfrm>
              <a:off x="3238240" y="323850"/>
              <a:ext cx="1654175" cy="1947863"/>
            </a:xfrm>
            <a:custGeom>
              <a:avLst/>
              <a:gdLst>
                <a:gd name="T0" fmla="*/ 50016 w 50016"/>
                <a:gd name="T1" fmla="*/ 49881 h 58876"/>
                <a:gd name="T2" fmla="*/ 135 w 50016"/>
                <a:gd name="T3" fmla="*/ 0 h 58876"/>
                <a:gd name="T4" fmla="*/ 0 w 50016"/>
                <a:gd name="T5" fmla="*/ 29959 h 58876"/>
                <a:gd name="T6" fmla="*/ 26668 w 50016"/>
                <a:gd name="T7" fmla="*/ 56627 h 58876"/>
                <a:gd name="T8" fmla="*/ 32096 w 50016"/>
                <a:gd name="T9" fmla="*/ 58876 h 58876"/>
                <a:gd name="T10" fmla="*/ 49927 w 50016"/>
                <a:gd name="T11" fmla="*/ 58876 h 58876"/>
                <a:gd name="T12" fmla="*/ 50016 w 50016"/>
                <a:gd name="T13" fmla="*/ 49881 h 58876"/>
              </a:gdLst>
              <a:ahLst/>
              <a:cxnLst>
                <a:cxn ang="0">
                  <a:pos x="T0" y="T1"/>
                </a:cxn>
                <a:cxn ang="0">
                  <a:pos x="T2" y="T3"/>
                </a:cxn>
                <a:cxn ang="0">
                  <a:pos x="T4" y="T5"/>
                </a:cxn>
                <a:cxn ang="0">
                  <a:pos x="T6" y="T7"/>
                </a:cxn>
                <a:cxn ang="0">
                  <a:pos x="T8" y="T9"/>
                </a:cxn>
                <a:cxn ang="0">
                  <a:pos x="T10" y="T11"/>
                </a:cxn>
                <a:cxn ang="0">
                  <a:pos x="T12" y="T13"/>
                </a:cxn>
              </a:cxnLst>
              <a:rect l="0" t="0" r="r" b="b"/>
              <a:pathLst>
                <a:path w="50016" h="58876">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38" name="Freeform 353">
              <a:extLst>
                <a:ext uri="{FF2B5EF4-FFF2-40B4-BE49-F238E27FC236}">
                  <a16:creationId xmlns:a16="http://schemas.microsoft.com/office/drawing/2014/main" id="{7B18F7C8-35B0-1E49-78B2-44873FFA069F}"/>
                </a:ext>
              </a:extLst>
            </p:cNvPr>
            <p:cNvSpPr>
              <a:spLocks/>
            </p:cNvSpPr>
            <p:nvPr/>
          </p:nvSpPr>
          <p:spPr bwMode="auto">
            <a:xfrm>
              <a:off x="4036753" y="947738"/>
              <a:ext cx="941388" cy="657225"/>
            </a:xfrm>
            <a:custGeom>
              <a:avLst/>
              <a:gdLst>
                <a:gd name="T0" fmla="*/ 0 w 28452"/>
                <a:gd name="T1" fmla="*/ 5307 h 19847"/>
                <a:gd name="T2" fmla="*/ 0 w 28452"/>
                <a:gd name="T3" fmla="*/ 5307 h 19847"/>
                <a:gd name="T4" fmla="*/ 19219 w 28452"/>
                <a:gd name="T5" fmla="*/ 5307 h 19847"/>
                <a:gd name="T6" fmla="*/ 28452 w 28452"/>
                <a:gd name="T7" fmla="*/ 14540 h 19847"/>
                <a:gd name="T8" fmla="*/ 28452 w 28452"/>
                <a:gd name="T9" fmla="*/ 14540 h 19847"/>
                <a:gd name="T10" fmla="*/ 9232 w 28452"/>
                <a:gd name="T11" fmla="*/ 14540 h 19847"/>
                <a:gd name="T12" fmla="*/ 0 w 28452"/>
                <a:gd name="T13" fmla="*/ 5307 h 19847"/>
              </a:gdLst>
              <a:ahLst/>
              <a:cxnLst>
                <a:cxn ang="0">
                  <a:pos x="T0" y="T1"/>
                </a:cxn>
                <a:cxn ang="0">
                  <a:pos x="T2" y="T3"/>
                </a:cxn>
                <a:cxn ang="0">
                  <a:pos x="T4" y="T5"/>
                </a:cxn>
                <a:cxn ang="0">
                  <a:pos x="T6" y="T7"/>
                </a:cxn>
                <a:cxn ang="0">
                  <a:pos x="T8" y="T9"/>
                </a:cxn>
                <a:cxn ang="0">
                  <a:pos x="T10" y="T11"/>
                </a:cxn>
                <a:cxn ang="0">
                  <a:pos x="T12" y="T13"/>
                </a:cxn>
              </a:cxnLst>
              <a:rect l="0" t="0" r="r" b="b"/>
              <a:pathLst>
                <a:path w="28452" h="19847">
                  <a:moveTo>
                    <a:pt x="0" y="5307"/>
                  </a:moveTo>
                  <a:lnTo>
                    <a:pt x="0" y="5307"/>
                  </a:lnTo>
                  <a:cubicBezTo>
                    <a:pt x="5307" y="0"/>
                    <a:pt x="13912" y="0"/>
                    <a:pt x="19219" y="5307"/>
                  </a:cubicBezTo>
                  <a:lnTo>
                    <a:pt x="28452" y="14540"/>
                  </a:lnTo>
                  <a:lnTo>
                    <a:pt x="28452" y="14540"/>
                  </a:lnTo>
                  <a:cubicBezTo>
                    <a:pt x="23144" y="19847"/>
                    <a:pt x="14540" y="19847"/>
                    <a:pt x="9232" y="14540"/>
                  </a:cubicBezTo>
                  <a:lnTo>
                    <a:pt x="0" y="5307"/>
                  </a:ln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39" name="Freeform 354">
              <a:extLst>
                <a:ext uri="{FF2B5EF4-FFF2-40B4-BE49-F238E27FC236}">
                  <a16:creationId xmlns:a16="http://schemas.microsoft.com/office/drawing/2014/main" id="{F229DF5C-6D03-645C-D7B5-C5BC18DCCEF2}"/>
                </a:ext>
              </a:extLst>
            </p:cNvPr>
            <p:cNvSpPr>
              <a:spLocks/>
            </p:cNvSpPr>
            <p:nvPr/>
          </p:nvSpPr>
          <p:spPr bwMode="auto">
            <a:xfrm>
              <a:off x="3724015" y="1260475"/>
              <a:ext cx="941388" cy="657225"/>
            </a:xfrm>
            <a:custGeom>
              <a:avLst/>
              <a:gdLst>
                <a:gd name="T0" fmla="*/ 0 w 28452"/>
                <a:gd name="T1" fmla="*/ 5308 h 19847"/>
                <a:gd name="T2" fmla="*/ 0 w 28452"/>
                <a:gd name="T3" fmla="*/ 5308 h 19847"/>
                <a:gd name="T4" fmla="*/ 19220 w 28452"/>
                <a:gd name="T5" fmla="*/ 5307 h 19847"/>
                <a:gd name="T6" fmla="*/ 28452 w 28452"/>
                <a:gd name="T7" fmla="*/ 14540 h 19847"/>
                <a:gd name="T8" fmla="*/ 28452 w 28452"/>
                <a:gd name="T9" fmla="*/ 14540 h 19847"/>
                <a:gd name="T10" fmla="*/ 9233 w 28452"/>
                <a:gd name="T11" fmla="*/ 14540 h 19847"/>
                <a:gd name="T12" fmla="*/ 0 w 28452"/>
                <a:gd name="T13" fmla="*/ 5308 h 19847"/>
              </a:gdLst>
              <a:ahLst/>
              <a:cxnLst>
                <a:cxn ang="0">
                  <a:pos x="T0" y="T1"/>
                </a:cxn>
                <a:cxn ang="0">
                  <a:pos x="T2" y="T3"/>
                </a:cxn>
                <a:cxn ang="0">
                  <a:pos x="T4" y="T5"/>
                </a:cxn>
                <a:cxn ang="0">
                  <a:pos x="T6" y="T7"/>
                </a:cxn>
                <a:cxn ang="0">
                  <a:pos x="T8" y="T9"/>
                </a:cxn>
                <a:cxn ang="0">
                  <a:pos x="T10" y="T11"/>
                </a:cxn>
                <a:cxn ang="0">
                  <a:pos x="T12" y="T13"/>
                </a:cxn>
              </a:cxnLst>
              <a:rect l="0" t="0" r="r" b="b"/>
              <a:pathLst>
                <a:path w="28452" h="19847">
                  <a:moveTo>
                    <a:pt x="0" y="5308"/>
                  </a:moveTo>
                  <a:lnTo>
                    <a:pt x="0" y="5308"/>
                  </a:lnTo>
                  <a:cubicBezTo>
                    <a:pt x="5308" y="0"/>
                    <a:pt x="13912" y="0"/>
                    <a:pt x="19220" y="5307"/>
                  </a:cubicBezTo>
                  <a:lnTo>
                    <a:pt x="28452" y="14540"/>
                  </a:lnTo>
                  <a:lnTo>
                    <a:pt x="28452" y="14540"/>
                  </a:lnTo>
                  <a:cubicBezTo>
                    <a:pt x="23145" y="19847"/>
                    <a:pt x="14540" y="19847"/>
                    <a:pt x="9233" y="14540"/>
                  </a:cubicBezTo>
                  <a:lnTo>
                    <a:pt x="0" y="5308"/>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40" name="Freeform 355">
              <a:extLst>
                <a:ext uri="{FF2B5EF4-FFF2-40B4-BE49-F238E27FC236}">
                  <a16:creationId xmlns:a16="http://schemas.microsoft.com/office/drawing/2014/main" id="{236F2C65-6F09-5015-1950-297B8231FE3A}"/>
                </a:ext>
              </a:extLst>
            </p:cNvPr>
            <p:cNvSpPr>
              <a:spLocks/>
            </p:cNvSpPr>
            <p:nvPr/>
          </p:nvSpPr>
          <p:spPr bwMode="auto">
            <a:xfrm>
              <a:off x="4109778" y="1271588"/>
              <a:ext cx="403225" cy="403225"/>
            </a:xfrm>
            <a:custGeom>
              <a:avLst/>
              <a:gdLst>
                <a:gd name="T0" fmla="*/ 2664 w 12207"/>
                <a:gd name="T1" fmla="*/ 9543 h 12207"/>
                <a:gd name="T2" fmla="*/ 12207 w 12207"/>
                <a:gd name="T3" fmla="*/ 9655 h 12207"/>
                <a:gd name="T4" fmla="*/ 2552 w 12207"/>
                <a:gd name="T5" fmla="*/ 0 h 12207"/>
                <a:gd name="T6" fmla="*/ 2664 w 12207"/>
                <a:gd name="T7" fmla="*/ 9543 h 12207"/>
              </a:gdLst>
              <a:ahLst/>
              <a:cxnLst>
                <a:cxn ang="0">
                  <a:pos x="T0" y="T1"/>
                </a:cxn>
                <a:cxn ang="0">
                  <a:pos x="T2" y="T3"/>
                </a:cxn>
                <a:cxn ang="0">
                  <a:pos x="T4" y="T5"/>
                </a:cxn>
                <a:cxn ang="0">
                  <a:pos x="T6" y="T7"/>
                </a:cxn>
              </a:cxnLst>
              <a:rect l="0" t="0" r="r" b="b"/>
              <a:pathLst>
                <a:path w="12207" h="12207">
                  <a:moveTo>
                    <a:pt x="2664" y="9543"/>
                  </a:moveTo>
                  <a:cubicBezTo>
                    <a:pt x="5293" y="12173"/>
                    <a:pt x="9529" y="12207"/>
                    <a:pt x="12207" y="9655"/>
                  </a:cubicBezTo>
                  <a:lnTo>
                    <a:pt x="2552" y="0"/>
                  </a:lnTo>
                  <a:cubicBezTo>
                    <a:pt x="0" y="2678"/>
                    <a:pt x="34" y="6914"/>
                    <a:pt x="2664" y="9543"/>
                  </a:cubicBez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41" name="Freeform 356">
              <a:extLst>
                <a:ext uri="{FF2B5EF4-FFF2-40B4-BE49-F238E27FC236}">
                  <a16:creationId xmlns:a16="http://schemas.microsoft.com/office/drawing/2014/main" id="{D5E04068-30CE-603B-B5E1-EAC88BC6129F}"/>
                </a:ext>
              </a:extLst>
            </p:cNvPr>
            <p:cNvSpPr>
              <a:spLocks/>
            </p:cNvSpPr>
            <p:nvPr/>
          </p:nvSpPr>
          <p:spPr bwMode="auto">
            <a:xfrm>
              <a:off x="4192328" y="1189038"/>
              <a:ext cx="403225" cy="403225"/>
            </a:xfrm>
            <a:custGeom>
              <a:avLst/>
              <a:gdLst>
                <a:gd name="T0" fmla="*/ 9543 w 12206"/>
                <a:gd name="T1" fmla="*/ 2663 h 12206"/>
                <a:gd name="T2" fmla="*/ 0 w 12206"/>
                <a:gd name="T3" fmla="*/ 2551 h 12206"/>
                <a:gd name="T4" fmla="*/ 9655 w 12206"/>
                <a:gd name="T5" fmla="*/ 12206 h 12206"/>
                <a:gd name="T6" fmla="*/ 9543 w 12206"/>
                <a:gd name="T7" fmla="*/ 2663 h 12206"/>
              </a:gdLst>
              <a:ahLst/>
              <a:cxnLst>
                <a:cxn ang="0">
                  <a:pos x="T0" y="T1"/>
                </a:cxn>
                <a:cxn ang="0">
                  <a:pos x="T2" y="T3"/>
                </a:cxn>
                <a:cxn ang="0">
                  <a:pos x="T4" y="T5"/>
                </a:cxn>
                <a:cxn ang="0">
                  <a:pos x="T6" y="T7"/>
                </a:cxn>
              </a:cxnLst>
              <a:rect l="0" t="0" r="r" b="b"/>
              <a:pathLst>
                <a:path w="12206" h="12206">
                  <a:moveTo>
                    <a:pt x="9543" y="2663"/>
                  </a:moveTo>
                  <a:cubicBezTo>
                    <a:pt x="6913" y="34"/>
                    <a:pt x="2677" y="0"/>
                    <a:pt x="0" y="2551"/>
                  </a:cubicBezTo>
                  <a:lnTo>
                    <a:pt x="9655" y="12206"/>
                  </a:lnTo>
                  <a:cubicBezTo>
                    <a:pt x="12206" y="9529"/>
                    <a:pt x="12172" y="5293"/>
                    <a:pt x="9543" y="266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grpSp>
        <p:nvGrpSpPr>
          <p:cNvPr id="1104" name="Group 1103">
            <a:extLst>
              <a:ext uri="{FF2B5EF4-FFF2-40B4-BE49-F238E27FC236}">
                <a16:creationId xmlns:a16="http://schemas.microsoft.com/office/drawing/2014/main" id="{4A988A65-2E46-B550-F28A-B96596A88AEE}"/>
              </a:ext>
            </a:extLst>
          </p:cNvPr>
          <p:cNvGrpSpPr/>
          <p:nvPr/>
        </p:nvGrpSpPr>
        <p:grpSpPr>
          <a:xfrm>
            <a:off x="-8453" y="2367224"/>
            <a:ext cx="2187206" cy="2789633"/>
            <a:chOff x="3700202" y="2700338"/>
            <a:chExt cx="1654175" cy="2109788"/>
          </a:xfrm>
        </p:grpSpPr>
        <p:sp>
          <p:nvSpPr>
            <p:cNvPr id="1105" name="Freeform 880">
              <a:extLst>
                <a:ext uri="{FF2B5EF4-FFF2-40B4-BE49-F238E27FC236}">
                  <a16:creationId xmlns:a16="http://schemas.microsoft.com/office/drawing/2014/main" id="{F4954309-A5D7-314F-52B2-034B54A793DF}"/>
                </a:ext>
              </a:extLst>
            </p:cNvPr>
            <p:cNvSpPr>
              <a:spLocks/>
            </p:cNvSpPr>
            <p:nvPr/>
          </p:nvSpPr>
          <p:spPr bwMode="auto">
            <a:xfrm>
              <a:off x="3700202" y="2700338"/>
              <a:ext cx="1654175" cy="2109788"/>
            </a:xfrm>
            <a:custGeom>
              <a:avLst/>
              <a:gdLst>
                <a:gd name="T0" fmla="*/ 50004 w 50004"/>
                <a:gd name="T1" fmla="*/ 50004 h 63780"/>
                <a:gd name="T2" fmla="*/ 0 w 50004"/>
                <a:gd name="T3" fmla="*/ 0 h 63780"/>
                <a:gd name="T4" fmla="*/ 79 w 50004"/>
                <a:gd name="T5" fmla="*/ 29993 h 63780"/>
                <a:gd name="T6" fmla="*/ 33867 w 50004"/>
                <a:gd name="T7" fmla="*/ 63780 h 63780"/>
                <a:gd name="T8" fmla="*/ 50001 w 50004"/>
                <a:gd name="T9" fmla="*/ 63703 h 63780"/>
                <a:gd name="T10" fmla="*/ 50004 w 50004"/>
                <a:gd name="T11" fmla="*/ 50004 h 63780"/>
              </a:gdLst>
              <a:ahLst/>
              <a:cxnLst>
                <a:cxn ang="0">
                  <a:pos x="T0" y="T1"/>
                </a:cxn>
                <a:cxn ang="0">
                  <a:pos x="T2" y="T3"/>
                </a:cxn>
                <a:cxn ang="0">
                  <a:pos x="T4" y="T5"/>
                </a:cxn>
                <a:cxn ang="0">
                  <a:pos x="T6" y="T7"/>
                </a:cxn>
                <a:cxn ang="0">
                  <a:pos x="T8" y="T9"/>
                </a:cxn>
                <a:cxn ang="0">
                  <a:pos x="T10" y="T11"/>
                </a:cxn>
              </a:cxnLst>
              <a:rect l="0" t="0" r="r" b="b"/>
              <a:pathLst>
                <a:path w="50004" h="63780">
                  <a:moveTo>
                    <a:pt x="50004" y="50004"/>
                  </a:moveTo>
                  <a:lnTo>
                    <a:pt x="0" y="0"/>
                  </a:lnTo>
                  <a:lnTo>
                    <a:pt x="79" y="29993"/>
                  </a:lnTo>
                  <a:lnTo>
                    <a:pt x="33867" y="63780"/>
                  </a:lnTo>
                  <a:lnTo>
                    <a:pt x="50001" y="63703"/>
                  </a:lnTo>
                  <a:lnTo>
                    <a:pt x="50004" y="50004"/>
                  </a:ln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06" name="Freeform 882">
              <a:extLst>
                <a:ext uri="{FF2B5EF4-FFF2-40B4-BE49-F238E27FC236}">
                  <a16:creationId xmlns:a16="http://schemas.microsoft.com/office/drawing/2014/main" id="{7DB28536-63A3-E3E8-4642-1BA5E80ADDE6}"/>
                </a:ext>
              </a:extLst>
            </p:cNvPr>
            <p:cNvSpPr>
              <a:spLocks/>
            </p:cNvSpPr>
            <p:nvPr/>
          </p:nvSpPr>
          <p:spPr bwMode="auto">
            <a:xfrm>
              <a:off x="3703377" y="3690938"/>
              <a:ext cx="1117600" cy="1117600"/>
            </a:xfrm>
            <a:custGeom>
              <a:avLst/>
              <a:gdLst>
                <a:gd name="T0" fmla="*/ 0 w 33788"/>
                <a:gd name="T1" fmla="*/ 0 h 33787"/>
                <a:gd name="T2" fmla="*/ 33788 w 33788"/>
                <a:gd name="T3" fmla="*/ 33787 h 33787"/>
                <a:gd name="T4" fmla="*/ 36 w 33788"/>
                <a:gd name="T5" fmla="*/ 33751 h 33787"/>
                <a:gd name="T6" fmla="*/ 0 w 33788"/>
                <a:gd name="T7" fmla="*/ 0 h 33787"/>
              </a:gdLst>
              <a:ahLst/>
              <a:cxnLst>
                <a:cxn ang="0">
                  <a:pos x="T0" y="T1"/>
                </a:cxn>
                <a:cxn ang="0">
                  <a:pos x="T2" y="T3"/>
                </a:cxn>
                <a:cxn ang="0">
                  <a:pos x="T4" y="T5"/>
                </a:cxn>
                <a:cxn ang="0">
                  <a:pos x="T6" y="T7"/>
                </a:cxn>
              </a:cxnLst>
              <a:rect l="0" t="0" r="r" b="b"/>
              <a:pathLst>
                <a:path w="33788" h="33787">
                  <a:moveTo>
                    <a:pt x="0" y="0"/>
                  </a:moveTo>
                  <a:lnTo>
                    <a:pt x="33788" y="33787"/>
                  </a:lnTo>
                  <a:lnTo>
                    <a:pt x="36" y="33751"/>
                  </a:lnTo>
                  <a:lnTo>
                    <a:pt x="0" y="0"/>
                  </a:lnTo>
                  <a:close/>
                </a:path>
              </a:pathLst>
            </a:custGeom>
            <a:solidFill>
              <a:schemeClr val="bg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07" name="Freeform 883">
              <a:extLst>
                <a:ext uri="{FF2B5EF4-FFF2-40B4-BE49-F238E27FC236}">
                  <a16:creationId xmlns:a16="http://schemas.microsoft.com/office/drawing/2014/main" id="{CFD8116B-5277-543A-8C47-14BFB030A449}"/>
                </a:ext>
              </a:extLst>
            </p:cNvPr>
            <p:cNvSpPr>
              <a:spLocks/>
            </p:cNvSpPr>
            <p:nvPr/>
          </p:nvSpPr>
          <p:spPr bwMode="auto">
            <a:xfrm>
              <a:off x="4057390" y="3656013"/>
              <a:ext cx="935038" cy="652463"/>
            </a:xfrm>
            <a:custGeom>
              <a:avLst/>
              <a:gdLst>
                <a:gd name="T0" fmla="*/ 0 w 28281"/>
                <a:gd name="T1" fmla="*/ 5276 h 19728"/>
                <a:gd name="T2" fmla="*/ 0 w 28281"/>
                <a:gd name="T3" fmla="*/ 5276 h 19728"/>
                <a:gd name="T4" fmla="*/ 19104 w 28281"/>
                <a:gd name="T5" fmla="*/ 5276 h 19728"/>
                <a:gd name="T6" fmla="*/ 28281 w 28281"/>
                <a:gd name="T7" fmla="*/ 14453 h 19728"/>
                <a:gd name="T8" fmla="*/ 28281 w 28281"/>
                <a:gd name="T9" fmla="*/ 14453 h 19728"/>
                <a:gd name="T10" fmla="*/ 9177 w 28281"/>
                <a:gd name="T11" fmla="*/ 14453 h 19728"/>
                <a:gd name="T12" fmla="*/ 0 w 28281"/>
                <a:gd name="T13" fmla="*/ 5276 h 19728"/>
              </a:gdLst>
              <a:ahLst/>
              <a:cxnLst>
                <a:cxn ang="0">
                  <a:pos x="T0" y="T1"/>
                </a:cxn>
                <a:cxn ang="0">
                  <a:pos x="T2" y="T3"/>
                </a:cxn>
                <a:cxn ang="0">
                  <a:pos x="T4" y="T5"/>
                </a:cxn>
                <a:cxn ang="0">
                  <a:pos x="T6" y="T7"/>
                </a:cxn>
                <a:cxn ang="0">
                  <a:pos x="T8" y="T9"/>
                </a:cxn>
                <a:cxn ang="0">
                  <a:pos x="T10" y="T11"/>
                </a:cxn>
                <a:cxn ang="0">
                  <a:pos x="T12" y="T13"/>
                </a:cxn>
              </a:cxnLst>
              <a:rect l="0" t="0" r="r" b="b"/>
              <a:pathLst>
                <a:path w="28281" h="19728">
                  <a:moveTo>
                    <a:pt x="0" y="5276"/>
                  </a:moveTo>
                  <a:lnTo>
                    <a:pt x="0" y="5276"/>
                  </a:lnTo>
                  <a:cubicBezTo>
                    <a:pt x="5276" y="0"/>
                    <a:pt x="13829" y="0"/>
                    <a:pt x="19104" y="5276"/>
                  </a:cubicBezTo>
                  <a:lnTo>
                    <a:pt x="28281" y="14453"/>
                  </a:lnTo>
                  <a:lnTo>
                    <a:pt x="28281" y="14453"/>
                  </a:lnTo>
                  <a:cubicBezTo>
                    <a:pt x="23006" y="19728"/>
                    <a:pt x="14453" y="19728"/>
                    <a:pt x="9177" y="14453"/>
                  </a:cubicBezTo>
                  <a:lnTo>
                    <a:pt x="0" y="5276"/>
                  </a:ln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08" name="Freeform 884">
              <a:extLst>
                <a:ext uri="{FF2B5EF4-FFF2-40B4-BE49-F238E27FC236}">
                  <a16:creationId xmlns:a16="http://schemas.microsoft.com/office/drawing/2014/main" id="{0D1E18A9-F22F-A830-C7D2-11C32912C834}"/>
                </a:ext>
              </a:extLst>
            </p:cNvPr>
            <p:cNvSpPr>
              <a:spLocks/>
            </p:cNvSpPr>
            <p:nvPr/>
          </p:nvSpPr>
          <p:spPr bwMode="auto">
            <a:xfrm>
              <a:off x="3746240" y="3967163"/>
              <a:ext cx="935038" cy="652463"/>
            </a:xfrm>
            <a:custGeom>
              <a:avLst/>
              <a:gdLst>
                <a:gd name="T0" fmla="*/ 0 w 28281"/>
                <a:gd name="T1" fmla="*/ 5275 h 19727"/>
                <a:gd name="T2" fmla="*/ 0 w 28281"/>
                <a:gd name="T3" fmla="*/ 5275 h 19727"/>
                <a:gd name="T4" fmla="*/ 19104 w 28281"/>
                <a:gd name="T5" fmla="*/ 5275 h 19727"/>
                <a:gd name="T6" fmla="*/ 28281 w 28281"/>
                <a:gd name="T7" fmla="*/ 14452 h 19727"/>
                <a:gd name="T8" fmla="*/ 28281 w 28281"/>
                <a:gd name="T9" fmla="*/ 14452 h 19727"/>
                <a:gd name="T10" fmla="*/ 9177 w 28281"/>
                <a:gd name="T11" fmla="*/ 14452 h 19727"/>
                <a:gd name="T12" fmla="*/ 0 w 28281"/>
                <a:gd name="T13" fmla="*/ 5275 h 19727"/>
              </a:gdLst>
              <a:ahLst/>
              <a:cxnLst>
                <a:cxn ang="0">
                  <a:pos x="T0" y="T1"/>
                </a:cxn>
                <a:cxn ang="0">
                  <a:pos x="T2" y="T3"/>
                </a:cxn>
                <a:cxn ang="0">
                  <a:pos x="T4" y="T5"/>
                </a:cxn>
                <a:cxn ang="0">
                  <a:pos x="T6" y="T7"/>
                </a:cxn>
                <a:cxn ang="0">
                  <a:pos x="T8" y="T9"/>
                </a:cxn>
                <a:cxn ang="0">
                  <a:pos x="T10" y="T11"/>
                </a:cxn>
                <a:cxn ang="0">
                  <a:pos x="T12" y="T13"/>
                </a:cxn>
              </a:cxnLst>
              <a:rect l="0" t="0" r="r" b="b"/>
              <a:pathLst>
                <a:path w="28281" h="19727">
                  <a:moveTo>
                    <a:pt x="0" y="5275"/>
                  </a:moveTo>
                  <a:lnTo>
                    <a:pt x="0" y="5275"/>
                  </a:lnTo>
                  <a:cubicBezTo>
                    <a:pt x="5275" y="0"/>
                    <a:pt x="13828" y="0"/>
                    <a:pt x="19104" y="5275"/>
                  </a:cubicBezTo>
                  <a:lnTo>
                    <a:pt x="28281" y="14452"/>
                  </a:lnTo>
                  <a:lnTo>
                    <a:pt x="28281" y="14452"/>
                  </a:lnTo>
                  <a:cubicBezTo>
                    <a:pt x="23005" y="19727"/>
                    <a:pt x="14452" y="19727"/>
                    <a:pt x="9177" y="14452"/>
                  </a:cubicBezTo>
                  <a:lnTo>
                    <a:pt x="0" y="5275"/>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09" name="Freeform 885">
              <a:extLst>
                <a:ext uri="{FF2B5EF4-FFF2-40B4-BE49-F238E27FC236}">
                  <a16:creationId xmlns:a16="http://schemas.microsoft.com/office/drawing/2014/main" id="{BA1B5432-1E1D-A92E-1F8F-505050640D67}"/>
                </a:ext>
              </a:extLst>
            </p:cNvPr>
            <p:cNvSpPr>
              <a:spLocks/>
            </p:cNvSpPr>
            <p:nvPr/>
          </p:nvSpPr>
          <p:spPr bwMode="auto">
            <a:xfrm>
              <a:off x="4128827" y="3976688"/>
              <a:ext cx="401638" cy="401638"/>
            </a:xfrm>
            <a:custGeom>
              <a:avLst/>
              <a:gdLst>
                <a:gd name="T0" fmla="*/ 2647 w 12133"/>
                <a:gd name="T1" fmla="*/ 9486 h 12133"/>
                <a:gd name="T2" fmla="*/ 12133 w 12133"/>
                <a:gd name="T3" fmla="*/ 9597 h 12133"/>
                <a:gd name="T4" fmla="*/ 2536 w 12133"/>
                <a:gd name="T5" fmla="*/ 0 h 12133"/>
                <a:gd name="T6" fmla="*/ 2647 w 12133"/>
                <a:gd name="T7" fmla="*/ 9486 h 12133"/>
              </a:gdLst>
              <a:ahLst/>
              <a:cxnLst>
                <a:cxn ang="0">
                  <a:pos x="T0" y="T1"/>
                </a:cxn>
                <a:cxn ang="0">
                  <a:pos x="T2" y="T3"/>
                </a:cxn>
                <a:cxn ang="0">
                  <a:pos x="T4" y="T5"/>
                </a:cxn>
                <a:cxn ang="0">
                  <a:pos x="T6" y="T7"/>
                </a:cxn>
              </a:cxnLst>
              <a:rect l="0" t="0" r="r" b="b"/>
              <a:pathLst>
                <a:path w="12133" h="12133">
                  <a:moveTo>
                    <a:pt x="2647" y="9486"/>
                  </a:moveTo>
                  <a:cubicBezTo>
                    <a:pt x="5261" y="12100"/>
                    <a:pt x="9471" y="12133"/>
                    <a:pt x="12133" y="9597"/>
                  </a:cubicBezTo>
                  <a:lnTo>
                    <a:pt x="2536" y="0"/>
                  </a:lnTo>
                  <a:cubicBezTo>
                    <a:pt x="0" y="2662"/>
                    <a:pt x="33" y="6872"/>
                    <a:pt x="2647" y="9486"/>
                  </a:cubicBez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10" name="Freeform 886">
              <a:extLst>
                <a:ext uri="{FF2B5EF4-FFF2-40B4-BE49-F238E27FC236}">
                  <a16:creationId xmlns:a16="http://schemas.microsoft.com/office/drawing/2014/main" id="{DD44F8FC-B3DB-C153-2C7E-271A1570A477}"/>
                </a:ext>
              </a:extLst>
            </p:cNvPr>
            <p:cNvSpPr>
              <a:spLocks/>
            </p:cNvSpPr>
            <p:nvPr/>
          </p:nvSpPr>
          <p:spPr bwMode="auto">
            <a:xfrm>
              <a:off x="4211377" y="3895725"/>
              <a:ext cx="401638" cy="401638"/>
            </a:xfrm>
            <a:custGeom>
              <a:avLst/>
              <a:gdLst>
                <a:gd name="T0" fmla="*/ 9486 w 12133"/>
                <a:gd name="T1" fmla="*/ 2647 h 12133"/>
                <a:gd name="T2" fmla="*/ 0 w 12133"/>
                <a:gd name="T3" fmla="*/ 2536 h 12133"/>
                <a:gd name="T4" fmla="*/ 9597 w 12133"/>
                <a:gd name="T5" fmla="*/ 12133 h 12133"/>
                <a:gd name="T6" fmla="*/ 9486 w 12133"/>
                <a:gd name="T7" fmla="*/ 2647 h 12133"/>
              </a:gdLst>
              <a:ahLst/>
              <a:cxnLst>
                <a:cxn ang="0">
                  <a:pos x="T0" y="T1"/>
                </a:cxn>
                <a:cxn ang="0">
                  <a:pos x="T2" y="T3"/>
                </a:cxn>
                <a:cxn ang="0">
                  <a:pos x="T4" y="T5"/>
                </a:cxn>
                <a:cxn ang="0">
                  <a:pos x="T6" y="T7"/>
                </a:cxn>
              </a:cxnLst>
              <a:rect l="0" t="0" r="r" b="b"/>
              <a:pathLst>
                <a:path w="12133" h="12133">
                  <a:moveTo>
                    <a:pt x="9486" y="2647"/>
                  </a:moveTo>
                  <a:cubicBezTo>
                    <a:pt x="6872" y="33"/>
                    <a:pt x="2662" y="0"/>
                    <a:pt x="0" y="2536"/>
                  </a:cubicBezTo>
                  <a:lnTo>
                    <a:pt x="9597" y="12133"/>
                  </a:lnTo>
                  <a:cubicBezTo>
                    <a:pt x="12133" y="9471"/>
                    <a:pt x="12100" y="5261"/>
                    <a:pt x="9486" y="264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sp>
        <p:nvSpPr>
          <p:cNvPr id="1111" name="Freeform 352">
            <a:extLst>
              <a:ext uri="{FF2B5EF4-FFF2-40B4-BE49-F238E27FC236}">
                <a16:creationId xmlns:a16="http://schemas.microsoft.com/office/drawing/2014/main" id="{6A9237F8-3C83-B10A-D1CB-548385BDCF4B}"/>
              </a:ext>
            </a:extLst>
          </p:cNvPr>
          <p:cNvSpPr>
            <a:spLocks/>
          </p:cNvSpPr>
          <p:nvPr/>
        </p:nvSpPr>
        <p:spPr bwMode="auto">
          <a:xfrm>
            <a:off x="7505439" y="-2014745"/>
            <a:ext cx="2187206" cy="2575530"/>
          </a:xfrm>
          <a:custGeom>
            <a:avLst/>
            <a:gdLst>
              <a:gd name="T0" fmla="*/ 50016 w 50016"/>
              <a:gd name="T1" fmla="*/ 49881 h 58876"/>
              <a:gd name="T2" fmla="*/ 135 w 50016"/>
              <a:gd name="T3" fmla="*/ 0 h 58876"/>
              <a:gd name="T4" fmla="*/ 0 w 50016"/>
              <a:gd name="T5" fmla="*/ 29959 h 58876"/>
              <a:gd name="T6" fmla="*/ 26668 w 50016"/>
              <a:gd name="T7" fmla="*/ 56627 h 58876"/>
              <a:gd name="T8" fmla="*/ 32096 w 50016"/>
              <a:gd name="T9" fmla="*/ 58876 h 58876"/>
              <a:gd name="T10" fmla="*/ 49927 w 50016"/>
              <a:gd name="T11" fmla="*/ 58876 h 58876"/>
              <a:gd name="T12" fmla="*/ 50016 w 50016"/>
              <a:gd name="T13" fmla="*/ 49881 h 58876"/>
            </a:gdLst>
            <a:ahLst/>
            <a:cxnLst>
              <a:cxn ang="0">
                <a:pos x="T0" y="T1"/>
              </a:cxn>
              <a:cxn ang="0">
                <a:pos x="T2" y="T3"/>
              </a:cxn>
              <a:cxn ang="0">
                <a:pos x="T4" y="T5"/>
              </a:cxn>
              <a:cxn ang="0">
                <a:pos x="T6" y="T7"/>
              </a:cxn>
              <a:cxn ang="0">
                <a:pos x="T8" y="T9"/>
              </a:cxn>
              <a:cxn ang="0">
                <a:pos x="T10" y="T11"/>
              </a:cxn>
              <a:cxn ang="0">
                <a:pos x="T12" y="T13"/>
              </a:cxn>
            </a:cxnLst>
            <a:rect l="0" t="0" r="r" b="b"/>
            <a:pathLst>
              <a:path w="50016" h="58876">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 name="TextBox 2">
            <a:extLst>
              <a:ext uri="{FF2B5EF4-FFF2-40B4-BE49-F238E27FC236}">
                <a16:creationId xmlns:a16="http://schemas.microsoft.com/office/drawing/2014/main" id="{3CAFEA9F-91F6-0A80-110E-F07660BA2CC0}"/>
              </a:ext>
            </a:extLst>
          </p:cNvPr>
          <p:cNvSpPr txBox="1"/>
          <p:nvPr/>
        </p:nvSpPr>
        <p:spPr>
          <a:xfrm>
            <a:off x="2178753" y="4881890"/>
            <a:ext cx="5071164" cy="261610"/>
          </a:xfrm>
          <a:prstGeom prst="rect">
            <a:avLst/>
          </a:prstGeom>
          <a:noFill/>
        </p:spPr>
        <p:txBody>
          <a:bodyPr wrap="square">
            <a:spAutoFit/>
          </a:bodyPr>
          <a:lstStyle/>
          <a:p>
            <a:r>
              <a:rPr lang="en-US" altLang="zh-CN" sz="1100" err="1">
                <a:solidFill>
                  <a:schemeClr val="tx1"/>
                </a:solidFill>
                <a:latin typeface="Arimo" panose="020B0604020202020204" pitchFamily="34" charset="0"/>
                <a:ea typeface="Arimo" panose="020B0604020202020204" pitchFamily="34" charset="0"/>
                <a:cs typeface="Arimo" panose="020B0604020202020204" pitchFamily="34" charset="0"/>
                <a:sym typeface="Anaheim"/>
              </a:rPr>
              <a:t>Songlin</a:t>
            </a:r>
            <a:r>
              <a:rPr lang="en-US" altLang="zh-CN" sz="1100">
                <a:solidFill>
                  <a:schemeClr val="tx1"/>
                </a:solidFill>
                <a:latin typeface="Arimo" panose="020B0604020202020204" pitchFamily="34" charset="0"/>
                <a:ea typeface="Arimo" panose="020B0604020202020204" pitchFamily="34" charset="0"/>
                <a:cs typeface="Arimo" panose="020B0604020202020204" pitchFamily="34" charset="0"/>
                <a:sym typeface="Anaheim"/>
              </a:rPr>
              <a:t> Zou     Jiaying He    Jac Thomas</a:t>
            </a:r>
            <a:endParaRPr lang="zh-CN" altLang="en-US" sz="1100">
              <a:solidFill>
                <a:schemeClr val="tx1"/>
              </a:solidFill>
              <a:latin typeface="Arimo" panose="020B0604020202020204" pitchFamily="34" charset="0"/>
              <a:cs typeface="Arimo" panose="020B0604020202020204" pitchFamily="34" charset="0"/>
              <a:sym typeface="Anaheim"/>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nodeType="withEffect">
                                  <p:stCondLst>
                                    <p:cond delay="0"/>
                                  </p:stCondLst>
                                  <p:childTnLst>
                                    <p:set>
                                      <p:cBhvr>
                                        <p:cTn id="6" dur="1" fill="hold">
                                          <p:stCondLst>
                                            <p:cond delay="0"/>
                                          </p:stCondLst>
                                        </p:cTn>
                                        <p:tgtEl>
                                          <p:spTgt spid="1104"/>
                                        </p:tgtEl>
                                        <p:attrNameLst>
                                          <p:attrName>style.visibility</p:attrName>
                                        </p:attrNameLst>
                                      </p:cBhvr>
                                      <p:to>
                                        <p:strVal val="visible"/>
                                      </p:to>
                                    </p:set>
                                    <p:anim calcmode="lin" valueType="num">
                                      <p:cBhvr additive="base">
                                        <p:cTn id="7" dur="500" fill="hold"/>
                                        <p:tgtEl>
                                          <p:spTgt spid="1104"/>
                                        </p:tgtEl>
                                        <p:attrNameLst>
                                          <p:attrName>ppt_x</p:attrName>
                                        </p:attrNameLst>
                                      </p:cBhvr>
                                      <p:tavLst>
                                        <p:tav tm="0">
                                          <p:val>
                                            <p:strVal val="0-#ppt_w/2"/>
                                          </p:val>
                                        </p:tav>
                                        <p:tav tm="100000">
                                          <p:val>
                                            <p:strVal val="#ppt_x"/>
                                          </p:val>
                                        </p:tav>
                                      </p:tavLst>
                                    </p:anim>
                                    <p:anim calcmode="lin" valueType="num">
                                      <p:cBhvr additive="base">
                                        <p:cTn id="8" dur="500" fill="hold"/>
                                        <p:tgtEl>
                                          <p:spTgt spid="1104"/>
                                        </p:tgtEl>
                                        <p:attrNameLst>
                                          <p:attrName>ppt_y</p:attrName>
                                        </p:attrNameLst>
                                      </p:cBhvr>
                                      <p:tavLst>
                                        <p:tav tm="0">
                                          <p:val>
                                            <p:strVal val="1+#ppt_h/2"/>
                                          </p:val>
                                        </p:tav>
                                        <p:tav tm="100000">
                                          <p:val>
                                            <p:strVal val="#ppt_y"/>
                                          </p:val>
                                        </p:tav>
                                      </p:tavLst>
                                    </p:anim>
                                  </p:childTnLst>
                                </p:cTn>
                              </p:par>
                              <p:par>
                                <p:cTn id="9" presetID="2" presetClass="entr" presetSubtype="3" fill="hold" nodeType="withEffect">
                                  <p:stCondLst>
                                    <p:cond delay="0"/>
                                  </p:stCondLst>
                                  <p:childTnLst>
                                    <p:set>
                                      <p:cBhvr>
                                        <p:cTn id="10" dur="1" fill="hold">
                                          <p:stCondLst>
                                            <p:cond delay="0"/>
                                          </p:stCondLst>
                                        </p:cTn>
                                        <p:tgtEl>
                                          <p:spTgt spid="836"/>
                                        </p:tgtEl>
                                        <p:attrNameLst>
                                          <p:attrName>style.visibility</p:attrName>
                                        </p:attrNameLst>
                                      </p:cBhvr>
                                      <p:to>
                                        <p:strVal val="visible"/>
                                      </p:to>
                                    </p:set>
                                    <p:anim calcmode="lin" valueType="num">
                                      <p:cBhvr additive="base">
                                        <p:cTn id="11" dur="500" fill="hold"/>
                                        <p:tgtEl>
                                          <p:spTgt spid="836"/>
                                        </p:tgtEl>
                                        <p:attrNameLst>
                                          <p:attrName>ppt_x</p:attrName>
                                        </p:attrNameLst>
                                      </p:cBhvr>
                                      <p:tavLst>
                                        <p:tav tm="0">
                                          <p:val>
                                            <p:strVal val="1+#ppt_w/2"/>
                                          </p:val>
                                        </p:tav>
                                        <p:tav tm="100000">
                                          <p:val>
                                            <p:strVal val="#ppt_x"/>
                                          </p:val>
                                        </p:tav>
                                      </p:tavLst>
                                    </p:anim>
                                    <p:anim calcmode="lin" valueType="num">
                                      <p:cBhvr additive="base">
                                        <p:cTn id="12" dur="500" fill="hold"/>
                                        <p:tgtEl>
                                          <p:spTgt spid="83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6" name="Rectangle: Single Corner Rounded 5">
            <a:extLst>
              <a:ext uri="{FF2B5EF4-FFF2-40B4-BE49-F238E27FC236}">
                <a16:creationId xmlns:a16="http://schemas.microsoft.com/office/drawing/2014/main" id="{2C8A3517-EA08-1066-9782-CD03E7DA7569}"/>
              </a:ext>
            </a:extLst>
          </p:cNvPr>
          <p:cNvSpPr/>
          <p:nvPr/>
        </p:nvSpPr>
        <p:spPr>
          <a:xfrm>
            <a:off x="790764" y="3448891"/>
            <a:ext cx="641445" cy="470848"/>
          </a:xfrm>
          <a:prstGeom prst="round1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7" name="Rectangle: Single Corner Rounded 6">
            <a:extLst>
              <a:ext uri="{FF2B5EF4-FFF2-40B4-BE49-F238E27FC236}">
                <a16:creationId xmlns:a16="http://schemas.microsoft.com/office/drawing/2014/main" id="{A74CD01A-AABE-6F21-06BD-D9D9AD91D0D6}"/>
              </a:ext>
            </a:extLst>
          </p:cNvPr>
          <p:cNvSpPr/>
          <p:nvPr/>
        </p:nvSpPr>
        <p:spPr>
          <a:xfrm>
            <a:off x="804411" y="2717933"/>
            <a:ext cx="641445" cy="470848"/>
          </a:xfrm>
          <a:prstGeom prst="round1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5" name="Rectangle: Single Corner Rounded 4">
            <a:extLst>
              <a:ext uri="{FF2B5EF4-FFF2-40B4-BE49-F238E27FC236}">
                <a16:creationId xmlns:a16="http://schemas.microsoft.com/office/drawing/2014/main" id="{267B0B55-B8B7-B760-11D9-BB04AFF28C17}"/>
              </a:ext>
            </a:extLst>
          </p:cNvPr>
          <p:cNvSpPr/>
          <p:nvPr/>
        </p:nvSpPr>
        <p:spPr>
          <a:xfrm>
            <a:off x="804412" y="2023891"/>
            <a:ext cx="641445" cy="470848"/>
          </a:xfrm>
          <a:prstGeom prst="round1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4" name="Rectangle: Single Corner Rounded 3">
            <a:extLst>
              <a:ext uri="{FF2B5EF4-FFF2-40B4-BE49-F238E27FC236}">
                <a16:creationId xmlns:a16="http://schemas.microsoft.com/office/drawing/2014/main" id="{9C5451D7-E40B-3363-08D6-B813AEF75030}"/>
              </a:ext>
            </a:extLst>
          </p:cNvPr>
          <p:cNvSpPr/>
          <p:nvPr/>
        </p:nvSpPr>
        <p:spPr>
          <a:xfrm>
            <a:off x="812954" y="1305063"/>
            <a:ext cx="641445" cy="470848"/>
          </a:xfrm>
          <a:prstGeom prst="round1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93" name="Google Shape;93;p3"/>
          <p:cNvSpPr txBox="1">
            <a:spLocks noGrp="1"/>
          </p:cNvSpPr>
          <p:nvPr>
            <p:ph type="body" idx="2"/>
          </p:nvPr>
        </p:nvSpPr>
        <p:spPr>
          <a:xfrm>
            <a:off x="1532834" y="1264862"/>
            <a:ext cx="2223178" cy="392482"/>
          </a:xfrm>
        </p:spPr>
        <p:txBody>
          <a:bodyPr/>
          <a:lstStyle/>
          <a:p>
            <a:pPr lvl="0"/>
            <a:r>
              <a:rPr lang="en-US"/>
              <a:t>Introduction</a:t>
            </a:r>
          </a:p>
        </p:txBody>
      </p:sp>
      <p:sp>
        <p:nvSpPr>
          <p:cNvPr id="94" name="Google Shape;94;p3"/>
          <p:cNvSpPr txBox="1">
            <a:spLocks noGrp="1"/>
          </p:cNvSpPr>
          <p:nvPr>
            <p:ph type="body" idx="3"/>
          </p:nvPr>
        </p:nvSpPr>
        <p:spPr>
          <a:xfrm>
            <a:off x="732442" y="1292447"/>
            <a:ext cx="775175" cy="392482"/>
          </a:xfrm>
        </p:spPr>
        <p:txBody>
          <a:bodyPr/>
          <a:lstStyle/>
          <a:p>
            <a:pPr lvl="0"/>
            <a:r>
              <a:rPr lang="en-US"/>
              <a:t>01</a:t>
            </a:r>
          </a:p>
        </p:txBody>
      </p:sp>
      <p:sp>
        <p:nvSpPr>
          <p:cNvPr id="96" name="Google Shape;96;p3"/>
          <p:cNvSpPr txBox="1">
            <a:spLocks noGrp="1"/>
          </p:cNvSpPr>
          <p:nvPr>
            <p:ph type="body" idx="5"/>
          </p:nvPr>
        </p:nvSpPr>
        <p:spPr>
          <a:xfrm>
            <a:off x="1532833" y="1988499"/>
            <a:ext cx="6961810" cy="392482"/>
          </a:xfrm>
        </p:spPr>
        <p:txBody>
          <a:bodyPr/>
          <a:lstStyle/>
          <a:p>
            <a:pPr lvl="0"/>
            <a:r>
              <a:rPr lang="en-US"/>
              <a:t>Communication S</a:t>
            </a:r>
            <a:r>
              <a:rPr lang="en-US" altLang="zh-CN"/>
              <a:t>kills</a:t>
            </a:r>
            <a:endParaRPr lang="en-US"/>
          </a:p>
        </p:txBody>
      </p:sp>
      <p:sp>
        <p:nvSpPr>
          <p:cNvPr id="97" name="Google Shape;97;p3"/>
          <p:cNvSpPr txBox="1">
            <a:spLocks noGrp="1"/>
          </p:cNvSpPr>
          <p:nvPr>
            <p:ph type="body" idx="6"/>
          </p:nvPr>
        </p:nvSpPr>
        <p:spPr>
          <a:xfrm>
            <a:off x="723901" y="2011275"/>
            <a:ext cx="775173" cy="392482"/>
          </a:xfrm>
        </p:spPr>
        <p:txBody>
          <a:bodyPr/>
          <a:lstStyle/>
          <a:p>
            <a:pPr lvl="0"/>
            <a:r>
              <a:rPr lang="en-US"/>
              <a:t>02</a:t>
            </a:r>
          </a:p>
        </p:txBody>
      </p:sp>
      <p:sp>
        <p:nvSpPr>
          <p:cNvPr id="99" name="Google Shape;99;p3"/>
          <p:cNvSpPr txBox="1">
            <a:spLocks noGrp="1"/>
          </p:cNvSpPr>
          <p:nvPr>
            <p:ph type="body" idx="8"/>
          </p:nvPr>
        </p:nvSpPr>
        <p:spPr>
          <a:xfrm>
            <a:off x="1565938" y="3448891"/>
            <a:ext cx="7545652" cy="392482"/>
          </a:xfrm>
        </p:spPr>
        <p:txBody>
          <a:bodyPr/>
          <a:lstStyle/>
          <a:p>
            <a:pPr lvl="0"/>
            <a:r>
              <a:rPr lang="en-US" altLang="zh-CN">
                <a:latin typeface="Poppins ExtraBold"/>
                <a:cs typeface="Poppins ExtraBold"/>
              </a:rPr>
              <a:t>Trust in International Business Relationships</a:t>
            </a:r>
            <a:endParaRPr lang="en-US"/>
          </a:p>
        </p:txBody>
      </p:sp>
      <p:sp>
        <p:nvSpPr>
          <p:cNvPr id="100" name="Google Shape;100;p3"/>
          <p:cNvSpPr txBox="1">
            <a:spLocks noGrp="1"/>
          </p:cNvSpPr>
          <p:nvPr>
            <p:ph type="body" idx="9"/>
          </p:nvPr>
        </p:nvSpPr>
        <p:spPr>
          <a:xfrm>
            <a:off x="723900" y="3442098"/>
            <a:ext cx="775174" cy="392482"/>
          </a:xfrm>
        </p:spPr>
        <p:txBody>
          <a:bodyPr/>
          <a:lstStyle/>
          <a:p>
            <a:pPr lvl="0"/>
            <a:r>
              <a:rPr lang="en-US"/>
              <a:t>04</a:t>
            </a:r>
          </a:p>
        </p:txBody>
      </p:sp>
      <p:sp>
        <p:nvSpPr>
          <p:cNvPr id="102" name="Google Shape;102;p3"/>
          <p:cNvSpPr txBox="1">
            <a:spLocks noGrp="1"/>
          </p:cNvSpPr>
          <p:nvPr>
            <p:ph type="body" idx="14"/>
          </p:nvPr>
        </p:nvSpPr>
        <p:spPr>
          <a:xfrm>
            <a:off x="1532833" y="2704012"/>
            <a:ext cx="4683447" cy="392482"/>
          </a:xfrm>
        </p:spPr>
        <p:txBody>
          <a:bodyPr/>
          <a:lstStyle/>
          <a:p>
            <a:r>
              <a:rPr lang="en-US">
                <a:latin typeface="Poppins ExtraBold"/>
                <a:cs typeface="Poppins ExtraBold"/>
              </a:rPr>
              <a:t>Culture</a:t>
            </a:r>
          </a:p>
        </p:txBody>
      </p:sp>
      <p:sp>
        <p:nvSpPr>
          <p:cNvPr id="103" name="Google Shape;103;p3"/>
          <p:cNvSpPr txBox="1">
            <a:spLocks noGrp="1"/>
          </p:cNvSpPr>
          <p:nvPr>
            <p:ph type="body" idx="15"/>
          </p:nvPr>
        </p:nvSpPr>
        <p:spPr>
          <a:xfrm>
            <a:off x="723900" y="2704286"/>
            <a:ext cx="775174" cy="392482"/>
          </a:xfrm>
        </p:spPr>
        <p:txBody>
          <a:bodyPr/>
          <a:lstStyle/>
          <a:p>
            <a:pPr lvl="0"/>
            <a:r>
              <a:rPr lang="en-US"/>
              <a:t>03</a:t>
            </a:r>
          </a:p>
        </p:txBody>
      </p:sp>
      <p:sp>
        <p:nvSpPr>
          <p:cNvPr id="91" name="Google Shape;91;p3"/>
          <p:cNvSpPr txBox="1">
            <a:spLocks noGrp="1"/>
          </p:cNvSpPr>
          <p:nvPr>
            <p:ph type="title"/>
          </p:nvPr>
        </p:nvSpPr>
        <p:spPr>
          <a:xfrm>
            <a:off x="624803" y="412358"/>
            <a:ext cx="7696200" cy="639388"/>
          </a:xfrm>
        </p:spPr>
        <p:txBody>
          <a:bodyPr/>
          <a:lstStyle/>
          <a:p>
            <a:pPr lvl="0"/>
            <a:r>
              <a:rPr lang="en-US"/>
              <a:t>Table of contents</a:t>
            </a:r>
          </a:p>
        </p:txBody>
      </p:sp>
      <p:sp>
        <p:nvSpPr>
          <p:cNvPr id="2" name="Rectangle: Single Corner Rounded 1">
            <a:extLst>
              <a:ext uri="{FF2B5EF4-FFF2-40B4-BE49-F238E27FC236}">
                <a16:creationId xmlns:a16="http://schemas.microsoft.com/office/drawing/2014/main" id="{012F6829-BDEF-5002-5A4A-C39602D70EF9}"/>
              </a:ext>
            </a:extLst>
          </p:cNvPr>
          <p:cNvSpPr/>
          <p:nvPr/>
        </p:nvSpPr>
        <p:spPr>
          <a:xfrm>
            <a:off x="804412" y="4155549"/>
            <a:ext cx="641445" cy="470848"/>
          </a:xfrm>
          <a:prstGeom prst="round1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8" name="Google Shape;99;p3">
            <a:extLst>
              <a:ext uri="{FF2B5EF4-FFF2-40B4-BE49-F238E27FC236}">
                <a16:creationId xmlns:a16="http://schemas.microsoft.com/office/drawing/2014/main" id="{FBC2E696-2C28-A793-BBFB-1AA2CCE1A479}"/>
              </a:ext>
            </a:extLst>
          </p:cNvPr>
          <p:cNvSpPr txBox="1">
            <a:spLocks/>
          </p:cNvSpPr>
          <p:nvPr/>
        </p:nvSpPr>
        <p:spPr>
          <a:xfrm>
            <a:off x="1532833" y="4142461"/>
            <a:ext cx="3416599" cy="392482"/>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2500"/>
              <a:buFont typeface="Arial"/>
              <a:buNone/>
              <a:defRPr sz="2400" b="0" i="0" u="none" strike="noStrike" cap="none">
                <a:solidFill>
                  <a:schemeClr val="tx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marR="0" lvl="1" indent="-228600" algn="l" rtl="0">
              <a:lnSpc>
                <a:spcPct val="90000"/>
              </a:lnSpc>
              <a:spcBef>
                <a:spcPts val="375"/>
              </a:spcBef>
              <a:spcAft>
                <a:spcPts val="0"/>
              </a:spcAft>
              <a:buClr>
                <a:srgbClr val="888888"/>
              </a:buClr>
              <a:buSzPts val="1500"/>
              <a:buFont typeface="Arial"/>
              <a:buNone/>
              <a:defRPr sz="1500" b="0" i="0" u="none" strike="noStrike" cap="none">
                <a:solidFill>
                  <a:srgbClr val="888888"/>
                </a:solidFill>
                <a:latin typeface="Anaheim"/>
                <a:ea typeface="Anaheim"/>
                <a:cs typeface="Anaheim"/>
                <a:sym typeface="Anaheim"/>
              </a:defRPr>
            </a:lvl2pPr>
            <a:lvl3pPr marL="1371600" marR="0" lvl="2" indent="-228600" algn="l" rtl="0">
              <a:lnSpc>
                <a:spcPct val="90000"/>
              </a:lnSpc>
              <a:spcBef>
                <a:spcPts val="375"/>
              </a:spcBef>
              <a:spcAft>
                <a:spcPts val="0"/>
              </a:spcAft>
              <a:buClr>
                <a:srgbClr val="888888"/>
              </a:buClr>
              <a:buSzPts val="1350"/>
              <a:buFont typeface="Arial"/>
              <a:buNone/>
              <a:defRPr sz="1350" b="0" i="0" u="none" strike="noStrike" cap="none">
                <a:solidFill>
                  <a:srgbClr val="888888"/>
                </a:solidFill>
                <a:latin typeface="Anaheim"/>
                <a:ea typeface="Anaheim"/>
                <a:cs typeface="Anaheim"/>
                <a:sym typeface="Anaheim"/>
              </a:defRPr>
            </a:lvl3pPr>
            <a:lvl4pPr marL="1828800" marR="0" lvl="3"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Anaheim"/>
                <a:ea typeface="Anaheim"/>
                <a:cs typeface="Anaheim"/>
                <a:sym typeface="Anaheim"/>
              </a:defRPr>
            </a:lvl4pPr>
            <a:lvl5pPr marL="2286000" marR="0" lvl="4"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Anaheim"/>
                <a:ea typeface="Anaheim"/>
                <a:cs typeface="Anaheim"/>
                <a:sym typeface="Anaheim"/>
              </a:defRPr>
            </a:lvl5pPr>
            <a:lvl6pPr marL="2743200" marR="0" lvl="5"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6pPr>
            <a:lvl7pPr marL="3200400" marR="0" lvl="6"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7pPr>
            <a:lvl8pPr marL="3657600" marR="0" lvl="7"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8pPr>
            <a:lvl9pPr marL="4114800" marR="0" lvl="8"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9pPr>
          </a:lstStyle>
          <a:p>
            <a:r>
              <a:rPr lang="en-US"/>
              <a:t>Conclusion</a:t>
            </a:r>
          </a:p>
        </p:txBody>
      </p:sp>
      <p:sp>
        <p:nvSpPr>
          <p:cNvPr id="9" name="Google Shape;100;p3">
            <a:extLst>
              <a:ext uri="{FF2B5EF4-FFF2-40B4-BE49-F238E27FC236}">
                <a16:creationId xmlns:a16="http://schemas.microsoft.com/office/drawing/2014/main" id="{A272817A-0083-0578-A11C-E48CCC59EF40}"/>
              </a:ext>
            </a:extLst>
          </p:cNvPr>
          <p:cNvSpPr txBox="1">
            <a:spLocks/>
          </p:cNvSpPr>
          <p:nvPr/>
        </p:nvSpPr>
        <p:spPr>
          <a:xfrm>
            <a:off x="723900" y="4141902"/>
            <a:ext cx="775174" cy="392482"/>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ctr" rtl="0">
              <a:lnSpc>
                <a:spcPct val="90000"/>
              </a:lnSpc>
              <a:spcBef>
                <a:spcPts val="750"/>
              </a:spcBef>
              <a:spcAft>
                <a:spcPts val="0"/>
              </a:spcAft>
              <a:buClr>
                <a:schemeClr val="dk1"/>
              </a:buClr>
              <a:buSzPts val="2500"/>
              <a:buFont typeface="Arial"/>
              <a:buNone/>
              <a:defRPr sz="2400" b="0" i="0" u="none" strike="noStrike" cap="none">
                <a:solidFill>
                  <a:schemeClr val="tx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marR="0" lvl="1" indent="-228600" algn="l" rtl="0">
              <a:lnSpc>
                <a:spcPct val="90000"/>
              </a:lnSpc>
              <a:spcBef>
                <a:spcPts val="375"/>
              </a:spcBef>
              <a:spcAft>
                <a:spcPts val="0"/>
              </a:spcAft>
              <a:buClr>
                <a:srgbClr val="888888"/>
              </a:buClr>
              <a:buSzPts val="1500"/>
              <a:buFont typeface="Arial"/>
              <a:buNone/>
              <a:defRPr sz="1500" b="0" i="0" u="none" strike="noStrike" cap="none">
                <a:solidFill>
                  <a:srgbClr val="888888"/>
                </a:solidFill>
                <a:latin typeface="Anaheim"/>
                <a:ea typeface="Anaheim"/>
                <a:cs typeface="Anaheim"/>
                <a:sym typeface="Anaheim"/>
              </a:defRPr>
            </a:lvl2pPr>
            <a:lvl3pPr marL="1371600" marR="0" lvl="2" indent="-228600" algn="l" rtl="0">
              <a:lnSpc>
                <a:spcPct val="90000"/>
              </a:lnSpc>
              <a:spcBef>
                <a:spcPts val="375"/>
              </a:spcBef>
              <a:spcAft>
                <a:spcPts val="0"/>
              </a:spcAft>
              <a:buClr>
                <a:srgbClr val="888888"/>
              </a:buClr>
              <a:buSzPts val="1350"/>
              <a:buFont typeface="Arial"/>
              <a:buNone/>
              <a:defRPr sz="1350" b="0" i="0" u="none" strike="noStrike" cap="none">
                <a:solidFill>
                  <a:srgbClr val="888888"/>
                </a:solidFill>
                <a:latin typeface="Anaheim"/>
                <a:ea typeface="Anaheim"/>
                <a:cs typeface="Anaheim"/>
                <a:sym typeface="Anaheim"/>
              </a:defRPr>
            </a:lvl3pPr>
            <a:lvl4pPr marL="1828800" marR="0" lvl="3"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Anaheim"/>
                <a:ea typeface="Anaheim"/>
                <a:cs typeface="Anaheim"/>
                <a:sym typeface="Anaheim"/>
              </a:defRPr>
            </a:lvl4pPr>
            <a:lvl5pPr marL="2286000" marR="0" lvl="4"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Anaheim"/>
                <a:ea typeface="Anaheim"/>
                <a:cs typeface="Anaheim"/>
                <a:sym typeface="Anaheim"/>
              </a:defRPr>
            </a:lvl5pPr>
            <a:lvl6pPr marL="2743200" marR="0" lvl="5"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6pPr>
            <a:lvl7pPr marL="3200400" marR="0" lvl="6"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7pPr>
            <a:lvl8pPr marL="3657600" marR="0" lvl="7"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8pPr>
            <a:lvl9pPr marL="4114800" marR="0" lvl="8"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9pPr>
          </a:lstStyle>
          <a:p>
            <a:r>
              <a:rPr lang="en-US"/>
              <a:t>05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9">
          <a:extLst>
            <a:ext uri="{FF2B5EF4-FFF2-40B4-BE49-F238E27FC236}">
              <a16:creationId xmlns:a16="http://schemas.microsoft.com/office/drawing/2014/main" id="{0CA52483-BD1C-F043-FD7F-09662A4B9217}"/>
            </a:ext>
          </a:extLst>
        </p:cNvPr>
        <p:cNvGrpSpPr/>
        <p:nvPr/>
      </p:nvGrpSpPr>
      <p:grpSpPr>
        <a:xfrm>
          <a:off x="0" y="0"/>
          <a:ext cx="0" cy="0"/>
          <a:chOff x="0" y="0"/>
          <a:chExt cx="0" cy="0"/>
        </a:xfrm>
      </p:grpSpPr>
      <p:sp>
        <p:nvSpPr>
          <p:cNvPr id="150" name="Google Shape;150;p9">
            <a:extLst>
              <a:ext uri="{FF2B5EF4-FFF2-40B4-BE49-F238E27FC236}">
                <a16:creationId xmlns:a16="http://schemas.microsoft.com/office/drawing/2014/main" id="{552DF0BE-836D-CA0F-C7DD-075A54054D5C}"/>
              </a:ext>
            </a:extLst>
          </p:cNvPr>
          <p:cNvSpPr txBox="1">
            <a:spLocks noGrp="1"/>
          </p:cNvSpPr>
          <p:nvPr>
            <p:ph type="title"/>
          </p:nvPr>
        </p:nvSpPr>
        <p:spPr>
          <a:xfrm>
            <a:off x="1805994" y="573524"/>
            <a:ext cx="7696200" cy="715566"/>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500"/>
              <a:buFont typeface="Bebas Neue"/>
              <a:buNone/>
            </a:pPr>
            <a:r>
              <a:rPr lang="en-US"/>
              <a:t>Introduction</a:t>
            </a:r>
          </a:p>
        </p:txBody>
      </p:sp>
      <p:grpSp>
        <p:nvGrpSpPr>
          <p:cNvPr id="151" name="Google Shape;151;p9">
            <a:extLst>
              <a:ext uri="{FF2B5EF4-FFF2-40B4-BE49-F238E27FC236}">
                <a16:creationId xmlns:a16="http://schemas.microsoft.com/office/drawing/2014/main" id="{E7805CD9-2F9B-4C7A-9607-CA5E46B3C5A2}"/>
              </a:ext>
            </a:extLst>
          </p:cNvPr>
          <p:cNvGrpSpPr/>
          <p:nvPr/>
        </p:nvGrpSpPr>
        <p:grpSpPr>
          <a:xfrm>
            <a:off x="3500359" y="1583483"/>
            <a:ext cx="4919741" cy="2620545"/>
            <a:chOff x="233350" y="949250"/>
            <a:chExt cx="7137300" cy="3802300"/>
          </a:xfrm>
          <a:solidFill>
            <a:schemeClr val="accent1"/>
          </a:solidFill>
        </p:grpSpPr>
        <p:sp>
          <p:nvSpPr>
            <p:cNvPr id="152" name="Google Shape;152;p9">
              <a:extLst>
                <a:ext uri="{FF2B5EF4-FFF2-40B4-BE49-F238E27FC236}">
                  <a16:creationId xmlns:a16="http://schemas.microsoft.com/office/drawing/2014/main" id="{707A7BE0-46FB-C140-FACB-9BB3284561E3}"/>
                </a:ext>
              </a:extLst>
            </p:cNvPr>
            <p:cNvSpPr/>
            <p:nvPr/>
          </p:nvSpPr>
          <p:spPr>
            <a:xfrm>
              <a:off x="4428450" y="2808675"/>
              <a:ext cx="1478900" cy="330100"/>
            </a:xfrm>
            <a:custGeom>
              <a:avLst/>
              <a:gdLst/>
              <a:ahLst/>
              <a:cxnLst/>
              <a:rect l="l" t="t" r="r" b="b"/>
              <a:pathLst>
                <a:path w="59156" h="13204" extrusionOk="0">
                  <a:moveTo>
                    <a:pt x="1" y="0"/>
                  </a:moveTo>
                  <a:lnTo>
                    <a:pt x="1" y="0"/>
                  </a:lnTo>
                  <a:close/>
                  <a:moveTo>
                    <a:pt x="59155" y="13203"/>
                  </a:move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3" name="Google Shape;153;p9">
              <a:extLst>
                <a:ext uri="{FF2B5EF4-FFF2-40B4-BE49-F238E27FC236}">
                  <a16:creationId xmlns:a16="http://schemas.microsoft.com/office/drawing/2014/main" id="{02C9514B-0188-5197-FA82-1AB7F74616E1}"/>
                </a:ext>
              </a:extLst>
            </p:cNvPr>
            <p:cNvSpPr/>
            <p:nvPr/>
          </p:nvSpPr>
          <p:spPr>
            <a:xfrm>
              <a:off x="2909400" y="1076125"/>
              <a:ext cx="4118650" cy="3109225"/>
            </a:xfrm>
            <a:custGeom>
              <a:avLst/>
              <a:gdLst/>
              <a:ahLst/>
              <a:cxnLst/>
              <a:rect l="l" t="t" r="r" b="b"/>
              <a:pathLst>
                <a:path w="164746" h="124369" extrusionOk="0">
                  <a:moveTo>
                    <a:pt x="49520" y="11070"/>
                  </a:moveTo>
                  <a:cubicBezTo>
                    <a:pt x="49737" y="11070"/>
                    <a:pt x="49861" y="11136"/>
                    <a:pt x="49875" y="11358"/>
                  </a:cubicBezTo>
                  <a:cubicBezTo>
                    <a:pt x="49875" y="11575"/>
                    <a:pt x="49818" y="11698"/>
                    <a:pt x="49684" y="11698"/>
                  </a:cubicBezTo>
                  <a:cubicBezTo>
                    <a:pt x="49636" y="11698"/>
                    <a:pt x="49580" y="11683"/>
                    <a:pt x="49512" y="11651"/>
                  </a:cubicBezTo>
                  <a:cubicBezTo>
                    <a:pt x="49305" y="11565"/>
                    <a:pt x="49115" y="11444"/>
                    <a:pt x="48925" y="11323"/>
                  </a:cubicBezTo>
                  <a:lnTo>
                    <a:pt x="49339" y="11081"/>
                  </a:lnTo>
                  <a:cubicBezTo>
                    <a:pt x="49405" y="11074"/>
                    <a:pt x="49465" y="11070"/>
                    <a:pt x="49520" y="11070"/>
                  </a:cubicBezTo>
                  <a:close/>
                  <a:moveTo>
                    <a:pt x="46983" y="11081"/>
                  </a:moveTo>
                  <a:cubicBezTo>
                    <a:pt x="47014" y="11081"/>
                    <a:pt x="47051" y="11087"/>
                    <a:pt x="47093" y="11098"/>
                  </a:cubicBezTo>
                  <a:cubicBezTo>
                    <a:pt x="47369" y="11185"/>
                    <a:pt x="47870" y="11168"/>
                    <a:pt x="47767" y="11686"/>
                  </a:cubicBezTo>
                  <a:cubicBezTo>
                    <a:pt x="47732" y="11893"/>
                    <a:pt x="47888" y="12274"/>
                    <a:pt x="47490" y="12343"/>
                  </a:cubicBezTo>
                  <a:cubicBezTo>
                    <a:pt x="47110" y="12222"/>
                    <a:pt x="46834" y="11893"/>
                    <a:pt x="46799" y="11496"/>
                  </a:cubicBezTo>
                  <a:cubicBezTo>
                    <a:pt x="46784" y="11302"/>
                    <a:pt x="46782" y="11081"/>
                    <a:pt x="46983" y="11081"/>
                  </a:cubicBezTo>
                  <a:close/>
                  <a:moveTo>
                    <a:pt x="38158" y="11530"/>
                  </a:moveTo>
                  <a:cubicBezTo>
                    <a:pt x="38279" y="11530"/>
                    <a:pt x="38417" y="11703"/>
                    <a:pt x="38642" y="11876"/>
                  </a:cubicBezTo>
                  <a:cubicBezTo>
                    <a:pt x="38366" y="12118"/>
                    <a:pt x="38089" y="12360"/>
                    <a:pt x="37778" y="12585"/>
                  </a:cubicBezTo>
                  <a:cubicBezTo>
                    <a:pt x="35549" y="13967"/>
                    <a:pt x="35514" y="15903"/>
                    <a:pt x="37692" y="17268"/>
                  </a:cubicBezTo>
                  <a:cubicBezTo>
                    <a:pt x="38003" y="17458"/>
                    <a:pt x="38227" y="17631"/>
                    <a:pt x="38158" y="18080"/>
                  </a:cubicBezTo>
                  <a:cubicBezTo>
                    <a:pt x="38106" y="18529"/>
                    <a:pt x="37951" y="18599"/>
                    <a:pt x="37553" y="18737"/>
                  </a:cubicBezTo>
                  <a:cubicBezTo>
                    <a:pt x="36568" y="19117"/>
                    <a:pt x="36309" y="19981"/>
                    <a:pt x="36378" y="20949"/>
                  </a:cubicBezTo>
                  <a:cubicBezTo>
                    <a:pt x="36427" y="21679"/>
                    <a:pt x="36279" y="22143"/>
                    <a:pt x="35819" y="22143"/>
                  </a:cubicBezTo>
                  <a:cubicBezTo>
                    <a:pt x="35625" y="22143"/>
                    <a:pt x="35377" y="22061"/>
                    <a:pt x="35065" y="21882"/>
                  </a:cubicBezTo>
                  <a:cubicBezTo>
                    <a:pt x="34913" y="21798"/>
                    <a:pt x="34745" y="21754"/>
                    <a:pt x="34578" y="21754"/>
                  </a:cubicBezTo>
                  <a:cubicBezTo>
                    <a:pt x="34403" y="21754"/>
                    <a:pt x="34230" y="21802"/>
                    <a:pt x="34080" y="21899"/>
                  </a:cubicBezTo>
                  <a:cubicBezTo>
                    <a:pt x="33134" y="22372"/>
                    <a:pt x="32094" y="22613"/>
                    <a:pt x="31041" y="22613"/>
                  </a:cubicBezTo>
                  <a:cubicBezTo>
                    <a:pt x="30747" y="22613"/>
                    <a:pt x="30451" y="22594"/>
                    <a:pt x="30157" y="22556"/>
                  </a:cubicBezTo>
                  <a:cubicBezTo>
                    <a:pt x="29915" y="22521"/>
                    <a:pt x="29759" y="22608"/>
                    <a:pt x="29829" y="22262"/>
                  </a:cubicBezTo>
                  <a:lnTo>
                    <a:pt x="29829" y="22262"/>
                  </a:lnTo>
                  <a:lnTo>
                    <a:pt x="29829" y="22279"/>
                  </a:lnTo>
                  <a:cubicBezTo>
                    <a:pt x="29898" y="21986"/>
                    <a:pt x="29984" y="21882"/>
                    <a:pt x="30364" y="21830"/>
                  </a:cubicBezTo>
                  <a:cubicBezTo>
                    <a:pt x="31505" y="21675"/>
                    <a:pt x="32836" y="21467"/>
                    <a:pt x="33354" y="20361"/>
                  </a:cubicBezTo>
                  <a:cubicBezTo>
                    <a:pt x="33821" y="19342"/>
                    <a:pt x="33872" y="18184"/>
                    <a:pt x="34927" y="17458"/>
                  </a:cubicBezTo>
                  <a:cubicBezTo>
                    <a:pt x="35238" y="17216"/>
                    <a:pt x="34978" y="16836"/>
                    <a:pt x="34667" y="16594"/>
                  </a:cubicBezTo>
                  <a:cubicBezTo>
                    <a:pt x="33216" y="15436"/>
                    <a:pt x="33907" y="14572"/>
                    <a:pt x="35099" y="13846"/>
                  </a:cubicBezTo>
                  <a:cubicBezTo>
                    <a:pt x="35860" y="13380"/>
                    <a:pt x="36724" y="13086"/>
                    <a:pt x="37018" y="12066"/>
                  </a:cubicBezTo>
                  <a:cubicBezTo>
                    <a:pt x="37156" y="11582"/>
                    <a:pt x="37709" y="11548"/>
                    <a:pt x="38158" y="11530"/>
                  </a:cubicBezTo>
                  <a:close/>
                  <a:moveTo>
                    <a:pt x="46802" y="32066"/>
                  </a:moveTo>
                  <a:cubicBezTo>
                    <a:pt x="47245" y="32066"/>
                    <a:pt x="47720" y="32469"/>
                    <a:pt x="47888" y="33080"/>
                  </a:cubicBezTo>
                  <a:cubicBezTo>
                    <a:pt x="48059" y="33754"/>
                    <a:pt x="48393" y="34225"/>
                    <a:pt x="48918" y="34225"/>
                  </a:cubicBezTo>
                  <a:cubicBezTo>
                    <a:pt x="49080" y="34225"/>
                    <a:pt x="49261" y="34181"/>
                    <a:pt x="49460" y="34083"/>
                  </a:cubicBezTo>
                  <a:cubicBezTo>
                    <a:pt x="50103" y="33764"/>
                    <a:pt x="50701" y="33627"/>
                    <a:pt x="51269" y="33627"/>
                  </a:cubicBezTo>
                  <a:cubicBezTo>
                    <a:pt x="52489" y="33627"/>
                    <a:pt x="53566" y="34260"/>
                    <a:pt x="54628" y="35085"/>
                  </a:cubicBezTo>
                  <a:cubicBezTo>
                    <a:pt x="54818" y="35223"/>
                    <a:pt x="55008" y="35396"/>
                    <a:pt x="55163" y="35586"/>
                  </a:cubicBezTo>
                  <a:cubicBezTo>
                    <a:pt x="55543" y="36053"/>
                    <a:pt x="56684" y="36070"/>
                    <a:pt x="56321" y="36917"/>
                  </a:cubicBezTo>
                  <a:lnTo>
                    <a:pt x="56321" y="36934"/>
                  </a:lnTo>
                  <a:cubicBezTo>
                    <a:pt x="56149" y="37350"/>
                    <a:pt x="55751" y="37415"/>
                    <a:pt x="55318" y="37415"/>
                  </a:cubicBezTo>
                  <a:cubicBezTo>
                    <a:pt x="55122" y="37415"/>
                    <a:pt x="54919" y="37401"/>
                    <a:pt x="54727" y="37401"/>
                  </a:cubicBezTo>
                  <a:cubicBezTo>
                    <a:pt x="54620" y="37401"/>
                    <a:pt x="54517" y="37405"/>
                    <a:pt x="54420" y="37418"/>
                  </a:cubicBezTo>
                  <a:cubicBezTo>
                    <a:pt x="54278" y="37432"/>
                    <a:pt x="54136" y="37440"/>
                    <a:pt x="53995" y="37440"/>
                  </a:cubicBezTo>
                  <a:cubicBezTo>
                    <a:pt x="53292" y="37440"/>
                    <a:pt x="52602" y="37262"/>
                    <a:pt x="51983" y="36917"/>
                  </a:cubicBezTo>
                  <a:cubicBezTo>
                    <a:pt x="51332" y="36539"/>
                    <a:pt x="50680" y="36418"/>
                    <a:pt x="50028" y="36418"/>
                  </a:cubicBezTo>
                  <a:cubicBezTo>
                    <a:pt x="48867" y="36418"/>
                    <a:pt x="47706" y="36802"/>
                    <a:pt x="46545" y="36802"/>
                  </a:cubicBezTo>
                  <a:cubicBezTo>
                    <a:pt x="46302" y="36802"/>
                    <a:pt x="46058" y="36785"/>
                    <a:pt x="45814" y="36744"/>
                  </a:cubicBezTo>
                  <a:cubicBezTo>
                    <a:pt x="44881" y="36588"/>
                    <a:pt x="44552" y="36105"/>
                    <a:pt x="44673" y="35241"/>
                  </a:cubicBezTo>
                  <a:cubicBezTo>
                    <a:pt x="44846" y="34083"/>
                    <a:pt x="45537" y="33115"/>
                    <a:pt x="46263" y="32320"/>
                  </a:cubicBezTo>
                  <a:cubicBezTo>
                    <a:pt x="46417" y="32145"/>
                    <a:pt x="46607" y="32066"/>
                    <a:pt x="46802" y="32066"/>
                  </a:cubicBezTo>
                  <a:close/>
                  <a:moveTo>
                    <a:pt x="64554" y="31370"/>
                  </a:moveTo>
                  <a:cubicBezTo>
                    <a:pt x="64860" y="31370"/>
                    <a:pt x="65185" y="31437"/>
                    <a:pt x="65532" y="31594"/>
                  </a:cubicBezTo>
                  <a:cubicBezTo>
                    <a:pt x="65878" y="31767"/>
                    <a:pt x="65930" y="32251"/>
                    <a:pt x="65636" y="32493"/>
                  </a:cubicBezTo>
                  <a:cubicBezTo>
                    <a:pt x="64063" y="34065"/>
                    <a:pt x="64184" y="35085"/>
                    <a:pt x="65895" y="36588"/>
                  </a:cubicBezTo>
                  <a:cubicBezTo>
                    <a:pt x="67243" y="37815"/>
                    <a:pt x="67762" y="39544"/>
                    <a:pt x="68211" y="41237"/>
                  </a:cubicBezTo>
                  <a:cubicBezTo>
                    <a:pt x="68364" y="41802"/>
                    <a:pt x="68057" y="41990"/>
                    <a:pt x="67435" y="41990"/>
                  </a:cubicBezTo>
                  <a:cubicBezTo>
                    <a:pt x="67353" y="41990"/>
                    <a:pt x="67266" y="41986"/>
                    <a:pt x="67174" y="41980"/>
                  </a:cubicBezTo>
                  <a:cubicBezTo>
                    <a:pt x="66517" y="41064"/>
                    <a:pt x="64271" y="41825"/>
                    <a:pt x="64547" y="39146"/>
                  </a:cubicBezTo>
                  <a:lnTo>
                    <a:pt x="64547" y="39146"/>
                  </a:lnTo>
                  <a:lnTo>
                    <a:pt x="64547" y="39181"/>
                  </a:lnTo>
                  <a:cubicBezTo>
                    <a:pt x="64685" y="37885"/>
                    <a:pt x="63113" y="36295"/>
                    <a:pt x="62076" y="35050"/>
                  </a:cubicBezTo>
                  <a:cubicBezTo>
                    <a:pt x="61281" y="34100"/>
                    <a:pt x="61385" y="33288"/>
                    <a:pt x="62076" y="32683"/>
                  </a:cubicBezTo>
                  <a:cubicBezTo>
                    <a:pt x="62786" y="32052"/>
                    <a:pt x="63577" y="31370"/>
                    <a:pt x="64554" y="31370"/>
                  </a:cubicBezTo>
                  <a:close/>
                  <a:moveTo>
                    <a:pt x="30705" y="33465"/>
                  </a:moveTo>
                  <a:cubicBezTo>
                    <a:pt x="30874" y="33465"/>
                    <a:pt x="31043" y="33637"/>
                    <a:pt x="31090" y="33720"/>
                  </a:cubicBezTo>
                  <a:cubicBezTo>
                    <a:pt x="31920" y="35120"/>
                    <a:pt x="33579" y="35258"/>
                    <a:pt x="34719" y="36226"/>
                  </a:cubicBezTo>
                  <a:cubicBezTo>
                    <a:pt x="36205" y="37487"/>
                    <a:pt x="36275" y="39354"/>
                    <a:pt x="37191" y="40822"/>
                  </a:cubicBezTo>
                  <a:cubicBezTo>
                    <a:pt x="37484" y="41289"/>
                    <a:pt x="37571" y="41980"/>
                    <a:pt x="37968" y="42274"/>
                  </a:cubicBezTo>
                  <a:cubicBezTo>
                    <a:pt x="38403" y="42594"/>
                    <a:pt x="39075" y="43217"/>
                    <a:pt x="39556" y="43217"/>
                  </a:cubicBezTo>
                  <a:cubicBezTo>
                    <a:pt x="39725" y="43217"/>
                    <a:pt x="39870" y="43141"/>
                    <a:pt x="39973" y="42948"/>
                  </a:cubicBezTo>
                  <a:cubicBezTo>
                    <a:pt x="40336" y="42274"/>
                    <a:pt x="41234" y="41289"/>
                    <a:pt x="40543" y="40183"/>
                  </a:cubicBezTo>
                  <a:cubicBezTo>
                    <a:pt x="40301" y="39803"/>
                    <a:pt x="39610" y="39215"/>
                    <a:pt x="40284" y="38904"/>
                  </a:cubicBezTo>
                  <a:cubicBezTo>
                    <a:pt x="40592" y="38765"/>
                    <a:pt x="41024" y="38302"/>
                    <a:pt x="41439" y="38302"/>
                  </a:cubicBezTo>
                  <a:cubicBezTo>
                    <a:pt x="41746" y="38302"/>
                    <a:pt x="42043" y="38557"/>
                    <a:pt x="42271" y="39388"/>
                  </a:cubicBezTo>
                  <a:cubicBezTo>
                    <a:pt x="42782" y="41200"/>
                    <a:pt x="43748" y="43327"/>
                    <a:pt x="46038" y="43327"/>
                  </a:cubicBezTo>
                  <a:cubicBezTo>
                    <a:pt x="46150" y="43327"/>
                    <a:pt x="46266" y="43321"/>
                    <a:pt x="46384" y="43311"/>
                  </a:cubicBezTo>
                  <a:cubicBezTo>
                    <a:pt x="46463" y="43304"/>
                    <a:pt x="46542" y="43300"/>
                    <a:pt x="46620" y="43300"/>
                  </a:cubicBezTo>
                  <a:cubicBezTo>
                    <a:pt x="47585" y="43300"/>
                    <a:pt x="48526" y="43802"/>
                    <a:pt x="49487" y="43802"/>
                  </a:cubicBezTo>
                  <a:cubicBezTo>
                    <a:pt x="49955" y="43802"/>
                    <a:pt x="50429" y="43683"/>
                    <a:pt x="50912" y="43328"/>
                  </a:cubicBezTo>
                  <a:cubicBezTo>
                    <a:pt x="51106" y="43191"/>
                    <a:pt x="51242" y="43135"/>
                    <a:pt x="51336" y="43135"/>
                  </a:cubicBezTo>
                  <a:cubicBezTo>
                    <a:pt x="51643" y="43135"/>
                    <a:pt x="51508" y="43736"/>
                    <a:pt x="51534" y="44054"/>
                  </a:cubicBezTo>
                  <a:cubicBezTo>
                    <a:pt x="51845" y="45488"/>
                    <a:pt x="50843" y="46629"/>
                    <a:pt x="50618" y="47942"/>
                  </a:cubicBezTo>
                  <a:cubicBezTo>
                    <a:pt x="50585" y="48144"/>
                    <a:pt x="50240" y="48444"/>
                    <a:pt x="50046" y="48444"/>
                  </a:cubicBezTo>
                  <a:cubicBezTo>
                    <a:pt x="50041" y="48444"/>
                    <a:pt x="50036" y="48444"/>
                    <a:pt x="50031" y="48444"/>
                  </a:cubicBezTo>
                  <a:cubicBezTo>
                    <a:pt x="49523" y="48389"/>
                    <a:pt x="49010" y="48372"/>
                    <a:pt x="48494" y="48372"/>
                  </a:cubicBezTo>
                  <a:cubicBezTo>
                    <a:pt x="47534" y="48372"/>
                    <a:pt x="46564" y="48433"/>
                    <a:pt x="45600" y="48433"/>
                  </a:cubicBezTo>
                  <a:cubicBezTo>
                    <a:pt x="43779" y="48433"/>
                    <a:pt x="41984" y="48215"/>
                    <a:pt x="40336" y="46957"/>
                  </a:cubicBezTo>
                  <a:cubicBezTo>
                    <a:pt x="40033" y="46726"/>
                    <a:pt x="39675" y="46623"/>
                    <a:pt x="39308" y="46623"/>
                  </a:cubicBezTo>
                  <a:cubicBezTo>
                    <a:pt x="38250" y="46623"/>
                    <a:pt x="37116" y="47478"/>
                    <a:pt x="37000" y="48582"/>
                  </a:cubicBezTo>
                  <a:cubicBezTo>
                    <a:pt x="36972" y="48947"/>
                    <a:pt x="36796" y="49426"/>
                    <a:pt x="36527" y="49426"/>
                  </a:cubicBezTo>
                  <a:cubicBezTo>
                    <a:pt x="36465" y="49426"/>
                    <a:pt x="36398" y="49400"/>
                    <a:pt x="36326" y="49342"/>
                  </a:cubicBezTo>
                  <a:cubicBezTo>
                    <a:pt x="35376" y="48582"/>
                    <a:pt x="34045" y="48772"/>
                    <a:pt x="33147" y="47752"/>
                  </a:cubicBezTo>
                  <a:cubicBezTo>
                    <a:pt x="32334" y="46819"/>
                    <a:pt x="30900" y="46785"/>
                    <a:pt x="29673" y="46525"/>
                  </a:cubicBezTo>
                  <a:cubicBezTo>
                    <a:pt x="28913" y="46370"/>
                    <a:pt x="27807" y="46422"/>
                    <a:pt x="28567" y="44953"/>
                  </a:cubicBezTo>
                  <a:cubicBezTo>
                    <a:pt x="28982" y="44158"/>
                    <a:pt x="29034" y="43000"/>
                    <a:pt x="28515" y="42257"/>
                  </a:cubicBezTo>
                  <a:cubicBezTo>
                    <a:pt x="28230" y="41853"/>
                    <a:pt x="27848" y="41722"/>
                    <a:pt x="27412" y="41722"/>
                  </a:cubicBezTo>
                  <a:cubicBezTo>
                    <a:pt x="27028" y="41722"/>
                    <a:pt x="26602" y="41823"/>
                    <a:pt x="26165" y="41928"/>
                  </a:cubicBezTo>
                  <a:cubicBezTo>
                    <a:pt x="25497" y="42091"/>
                    <a:pt x="24818" y="42128"/>
                    <a:pt x="24133" y="42128"/>
                  </a:cubicBezTo>
                  <a:cubicBezTo>
                    <a:pt x="23569" y="42128"/>
                    <a:pt x="23001" y="42103"/>
                    <a:pt x="22432" y="42103"/>
                  </a:cubicBezTo>
                  <a:cubicBezTo>
                    <a:pt x="21707" y="42103"/>
                    <a:pt x="20980" y="42143"/>
                    <a:pt x="20255" y="42326"/>
                  </a:cubicBezTo>
                  <a:cubicBezTo>
                    <a:pt x="19287" y="42585"/>
                    <a:pt x="18319" y="42862"/>
                    <a:pt x="17559" y="43380"/>
                  </a:cubicBezTo>
                  <a:cubicBezTo>
                    <a:pt x="17082" y="43705"/>
                    <a:pt x="16613" y="43798"/>
                    <a:pt x="16149" y="43798"/>
                  </a:cubicBezTo>
                  <a:cubicBezTo>
                    <a:pt x="15538" y="43798"/>
                    <a:pt x="14935" y="43638"/>
                    <a:pt x="14326" y="43638"/>
                  </a:cubicBezTo>
                  <a:cubicBezTo>
                    <a:pt x="14292" y="43638"/>
                    <a:pt x="14258" y="43638"/>
                    <a:pt x="14223" y="43639"/>
                  </a:cubicBezTo>
                  <a:cubicBezTo>
                    <a:pt x="14120" y="43622"/>
                    <a:pt x="14016" y="43570"/>
                    <a:pt x="13930" y="43466"/>
                  </a:cubicBezTo>
                  <a:cubicBezTo>
                    <a:pt x="14043" y="43169"/>
                    <a:pt x="14308" y="43115"/>
                    <a:pt x="14562" y="43115"/>
                  </a:cubicBezTo>
                  <a:cubicBezTo>
                    <a:pt x="14617" y="43115"/>
                    <a:pt x="14672" y="43118"/>
                    <a:pt x="14725" y="43121"/>
                  </a:cubicBezTo>
                  <a:cubicBezTo>
                    <a:pt x="14838" y="43129"/>
                    <a:pt x="14949" y="43134"/>
                    <a:pt x="15058" y="43134"/>
                  </a:cubicBezTo>
                  <a:cubicBezTo>
                    <a:pt x="16723" y="43134"/>
                    <a:pt x="17967" y="42165"/>
                    <a:pt x="18388" y="40771"/>
                  </a:cubicBezTo>
                  <a:cubicBezTo>
                    <a:pt x="18976" y="38921"/>
                    <a:pt x="20808" y="38282"/>
                    <a:pt x="21482" y="37090"/>
                  </a:cubicBezTo>
                  <a:cubicBezTo>
                    <a:pt x="22174" y="35865"/>
                    <a:pt x="22770" y="35535"/>
                    <a:pt x="23579" y="35535"/>
                  </a:cubicBezTo>
                  <a:cubicBezTo>
                    <a:pt x="23899" y="35535"/>
                    <a:pt x="24254" y="35587"/>
                    <a:pt x="24661" y="35655"/>
                  </a:cubicBezTo>
                  <a:cubicBezTo>
                    <a:pt x="24682" y="35658"/>
                    <a:pt x="24703" y="35660"/>
                    <a:pt x="24725" y="35660"/>
                  </a:cubicBezTo>
                  <a:cubicBezTo>
                    <a:pt x="25065" y="35660"/>
                    <a:pt x="25513" y="35293"/>
                    <a:pt x="25854" y="35033"/>
                  </a:cubicBezTo>
                  <a:cubicBezTo>
                    <a:pt x="26267" y="34730"/>
                    <a:pt x="26584" y="34570"/>
                    <a:pt x="26849" y="34570"/>
                  </a:cubicBezTo>
                  <a:cubicBezTo>
                    <a:pt x="27249" y="34570"/>
                    <a:pt x="27529" y="34935"/>
                    <a:pt x="27841" y="35724"/>
                  </a:cubicBezTo>
                  <a:cubicBezTo>
                    <a:pt x="28325" y="36969"/>
                    <a:pt x="29742" y="37574"/>
                    <a:pt x="30952" y="38161"/>
                  </a:cubicBezTo>
                  <a:cubicBezTo>
                    <a:pt x="31712" y="38524"/>
                    <a:pt x="32732" y="38852"/>
                    <a:pt x="32680" y="39716"/>
                  </a:cubicBezTo>
                  <a:cubicBezTo>
                    <a:pt x="32594" y="40753"/>
                    <a:pt x="31488" y="40546"/>
                    <a:pt x="30710" y="40615"/>
                  </a:cubicBezTo>
                  <a:cubicBezTo>
                    <a:pt x="30312" y="40650"/>
                    <a:pt x="29794" y="40598"/>
                    <a:pt x="29673" y="41134"/>
                  </a:cubicBezTo>
                  <a:cubicBezTo>
                    <a:pt x="29552" y="41669"/>
                    <a:pt x="30036" y="41825"/>
                    <a:pt x="30382" y="42032"/>
                  </a:cubicBezTo>
                  <a:cubicBezTo>
                    <a:pt x="30898" y="42336"/>
                    <a:pt x="31474" y="42934"/>
                    <a:pt x="32011" y="42934"/>
                  </a:cubicBezTo>
                  <a:cubicBezTo>
                    <a:pt x="32175" y="42934"/>
                    <a:pt x="32336" y="42878"/>
                    <a:pt x="32490" y="42741"/>
                  </a:cubicBezTo>
                  <a:cubicBezTo>
                    <a:pt x="33354" y="41963"/>
                    <a:pt x="33890" y="40788"/>
                    <a:pt x="34512" y="39751"/>
                  </a:cubicBezTo>
                  <a:cubicBezTo>
                    <a:pt x="34586" y="39617"/>
                    <a:pt x="34289" y="39329"/>
                    <a:pt x="34602" y="39329"/>
                  </a:cubicBezTo>
                  <a:cubicBezTo>
                    <a:pt x="34653" y="39329"/>
                    <a:pt x="34719" y="39337"/>
                    <a:pt x="34806" y="39354"/>
                  </a:cubicBezTo>
                  <a:cubicBezTo>
                    <a:pt x="34890" y="39373"/>
                    <a:pt x="34965" y="39381"/>
                    <a:pt x="35031" y="39381"/>
                  </a:cubicBezTo>
                  <a:cubicBezTo>
                    <a:pt x="35567" y="39381"/>
                    <a:pt x="35557" y="38814"/>
                    <a:pt x="35341" y="38507"/>
                  </a:cubicBezTo>
                  <a:cubicBezTo>
                    <a:pt x="34806" y="37781"/>
                    <a:pt x="34546" y="36658"/>
                    <a:pt x="33561" y="36468"/>
                  </a:cubicBezTo>
                  <a:cubicBezTo>
                    <a:pt x="32248" y="36208"/>
                    <a:pt x="31591" y="35206"/>
                    <a:pt x="30727" y="34411"/>
                  </a:cubicBezTo>
                  <a:cubicBezTo>
                    <a:pt x="30468" y="34169"/>
                    <a:pt x="30278" y="33910"/>
                    <a:pt x="30485" y="33599"/>
                  </a:cubicBezTo>
                  <a:cubicBezTo>
                    <a:pt x="30551" y="33501"/>
                    <a:pt x="30628" y="33465"/>
                    <a:pt x="30705" y="33465"/>
                  </a:cubicBezTo>
                  <a:close/>
                  <a:moveTo>
                    <a:pt x="65829" y="50622"/>
                  </a:moveTo>
                  <a:cubicBezTo>
                    <a:pt x="66138" y="50622"/>
                    <a:pt x="66376" y="50877"/>
                    <a:pt x="66569" y="51209"/>
                  </a:cubicBezTo>
                  <a:cubicBezTo>
                    <a:pt x="67601" y="52923"/>
                    <a:pt x="68767" y="54401"/>
                    <a:pt x="70703" y="54401"/>
                  </a:cubicBezTo>
                  <a:cubicBezTo>
                    <a:pt x="71167" y="54401"/>
                    <a:pt x="71676" y="54316"/>
                    <a:pt x="72237" y="54129"/>
                  </a:cubicBezTo>
                  <a:cubicBezTo>
                    <a:pt x="72263" y="54119"/>
                    <a:pt x="72291" y="54114"/>
                    <a:pt x="72320" y="54114"/>
                  </a:cubicBezTo>
                  <a:cubicBezTo>
                    <a:pt x="72487" y="54114"/>
                    <a:pt x="72701" y="54260"/>
                    <a:pt x="72877" y="54319"/>
                  </a:cubicBezTo>
                  <a:cubicBezTo>
                    <a:pt x="72687" y="54406"/>
                    <a:pt x="72514" y="54527"/>
                    <a:pt x="72358" y="54665"/>
                  </a:cubicBezTo>
                  <a:lnTo>
                    <a:pt x="72358" y="54682"/>
                  </a:lnTo>
                  <a:cubicBezTo>
                    <a:pt x="71675" y="55659"/>
                    <a:pt x="71022" y="56681"/>
                    <a:pt x="69648" y="56681"/>
                  </a:cubicBezTo>
                  <a:cubicBezTo>
                    <a:pt x="69564" y="56681"/>
                    <a:pt x="69476" y="56678"/>
                    <a:pt x="69386" y="56669"/>
                  </a:cubicBezTo>
                  <a:cubicBezTo>
                    <a:pt x="69196" y="56600"/>
                    <a:pt x="68850" y="56549"/>
                    <a:pt x="68850" y="56445"/>
                  </a:cubicBezTo>
                  <a:cubicBezTo>
                    <a:pt x="68660" y="54216"/>
                    <a:pt x="66258" y="53559"/>
                    <a:pt x="65532" y="51727"/>
                  </a:cubicBezTo>
                  <a:cubicBezTo>
                    <a:pt x="65394" y="51381"/>
                    <a:pt x="64945" y="50932"/>
                    <a:pt x="65584" y="50673"/>
                  </a:cubicBezTo>
                  <a:cubicBezTo>
                    <a:pt x="65670" y="50638"/>
                    <a:pt x="65752" y="50622"/>
                    <a:pt x="65829" y="50622"/>
                  </a:cubicBezTo>
                  <a:close/>
                  <a:moveTo>
                    <a:pt x="50497" y="52695"/>
                  </a:moveTo>
                  <a:lnTo>
                    <a:pt x="50497" y="52695"/>
                  </a:lnTo>
                  <a:cubicBezTo>
                    <a:pt x="51016" y="52885"/>
                    <a:pt x="51863" y="52937"/>
                    <a:pt x="52001" y="53265"/>
                  </a:cubicBezTo>
                  <a:cubicBezTo>
                    <a:pt x="53055" y="55840"/>
                    <a:pt x="55734" y="57464"/>
                    <a:pt x="56114" y="60420"/>
                  </a:cubicBezTo>
                  <a:cubicBezTo>
                    <a:pt x="56252" y="61439"/>
                    <a:pt x="57323" y="61802"/>
                    <a:pt x="57859" y="62580"/>
                  </a:cubicBezTo>
                  <a:cubicBezTo>
                    <a:pt x="59294" y="64654"/>
                    <a:pt x="60106" y="66952"/>
                    <a:pt x="60763" y="69337"/>
                  </a:cubicBezTo>
                  <a:cubicBezTo>
                    <a:pt x="58533" y="67643"/>
                    <a:pt x="56615" y="65656"/>
                    <a:pt x="55336" y="63133"/>
                  </a:cubicBezTo>
                  <a:cubicBezTo>
                    <a:pt x="55198" y="62874"/>
                    <a:pt x="55008" y="62614"/>
                    <a:pt x="55008" y="62355"/>
                  </a:cubicBezTo>
                  <a:cubicBezTo>
                    <a:pt x="54990" y="58916"/>
                    <a:pt x="52139" y="56739"/>
                    <a:pt x="51189" y="53697"/>
                  </a:cubicBezTo>
                  <a:cubicBezTo>
                    <a:pt x="51085" y="53334"/>
                    <a:pt x="50739" y="53040"/>
                    <a:pt x="50497" y="52695"/>
                  </a:cubicBezTo>
                  <a:close/>
                  <a:moveTo>
                    <a:pt x="87976" y="1"/>
                  </a:moveTo>
                  <a:cubicBezTo>
                    <a:pt x="87018" y="1"/>
                    <a:pt x="85745" y="1010"/>
                    <a:pt x="84455" y="1127"/>
                  </a:cubicBezTo>
                  <a:cubicBezTo>
                    <a:pt x="83776" y="1176"/>
                    <a:pt x="83111" y="1512"/>
                    <a:pt x="82448" y="1512"/>
                  </a:cubicBezTo>
                  <a:cubicBezTo>
                    <a:pt x="82403" y="1512"/>
                    <a:pt x="82358" y="1511"/>
                    <a:pt x="82313" y="1507"/>
                  </a:cubicBezTo>
                  <a:cubicBezTo>
                    <a:pt x="82281" y="1506"/>
                    <a:pt x="82250" y="1506"/>
                    <a:pt x="82218" y="1506"/>
                  </a:cubicBezTo>
                  <a:cubicBezTo>
                    <a:pt x="80376" y="1506"/>
                    <a:pt x="79245" y="3375"/>
                    <a:pt x="77443" y="3375"/>
                  </a:cubicBezTo>
                  <a:cubicBezTo>
                    <a:pt x="77340" y="3375"/>
                    <a:pt x="77235" y="3369"/>
                    <a:pt x="77128" y="3356"/>
                  </a:cubicBezTo>
                  <a:cubicBezTo>
                    <a:pt x="77026" y="3344"/>
                    <a:pt x="76928" y="3335"/>
                    <a:pt x="76837" y="3335"/>
                  </a:cubicBezTo>
                  <a:cubicBezTo>
                    <a:pt x="76434" y="3335"/>
                    <a:pt x="76136" y="3491"/>
                    <a:pt x="75953" y="4082"/>
                  </a:cubicBezTo>
                  <a:cubicBezTo>
                    <a:pt x="75843" y="4459"/>
                    <a:pt x="75132" y="4980"/>
                    <a:pt x="74758" y="4980"/>
                  </a:cubicBezTo>
                  <a:cubicBezTo>
                    <a:pt x="74720" y="4980"/>
                    <a:pt x="74687" y="4974"/>
                    <a:pt x="74657" y="4964"/>
                  </a:cubicBezTo>
                  <a:cubicBezTo>
                    <a:pt x="73910" y="4715"/>
                    <a:pt x="73366" y="4590"/>
                    <a:pt x="73013" y="4590"/>
                  </a:cubicBezTo>
                  <a:cubicBezTo>
                    <a:pt x="72190" y="4590"/>
                    <a:pt x="72409" y="5268"/>
                    <a:pt x="73534" y="6623"/>
                  </a:cubicBezTo>
                  <a:cubicBezTo>
                    <a:pt x="73585" y="6692"/>
                    <a:pt x="73499" y="6882"/>
                    <a:pt x="73482" y="7003"/>
                  </a:cubicBezTo>
                  <a:cubicBezTo>
                    <a:pt x="73413" y="6968"/>
                    <a:pt x="73292" y="6951"/>
                    <a:pt x="73240" y="6882"/>
                  </a:cubicBezTo>
                  <a:cubicBezTo>
                    <a:pt x="72877" y="6381"/>
                    <a:pt x="72324" y="5914"/>
                    <a:pt x="72220" y="5344"/>
                  </a:cubicBezTo>
                  <a:cubicBezTo>
                    <a:pt x="72065" y="4531"/>
                    <a:pt x="71961" y="3840"/>
                    <a:pt x="71010" y="3650"/>
                  </a:cubicBezTo>
                  <a:cubicBezTo>
                    <a:pt x="70839" y="3615"/>
                    <a:pt x="70680" y="3599"/>
                    <a:pt x="70533" y="3599"/>
                  </a:cubicBezTo>
                  <a:cubicBezTo>
                    <a:pt x="69359" y="3599"/>
                    <a:pt x="68898" y="4626"/>
                    <a:pt x="68315" y="5517"/>
                  </a:cubicBezTo>
                  <a:cubicBezTo>
                    <a:pt x="67865" y="6208"/>
                    <a:pt x="68349" y="6536"/>
                    <a:pt x="68729" y="6934"/>
                  </a:cubicBezTo>
                  <a:cubicBezTo>
                    <a:pt x="68798" y="7003"/>
                    <a:pt x="68850" y="7089"/>
                    <a:pt x="68902" y="7176"/>
                  </a:cubicBezTo>
                  <a:cubicBezTo>
                    <a:pt x="68817" y="7188"/>
                    <a:pt x="68731" y="7200"/>
                    <a:pt x="68645" y="7200"/>
                  </a:cubicBezTo>
                  <a:cubicBezTo>
                    <a:pt x="68610" y="7200"/>
                    <a:pt x="68575" y="7198"/>
                    <a:pt x="68539" y="7193"/>
                  </a:cubicBezTo>
                  <a:cubicBezTo>
                    <a:pt x="67376" y="7024"/>
                    <a:pt x="66212" y="6691"/>
                    <a:pt x="65033" y="6691"/>
                  </a:cubicBezTo>
                  <a:cubicBezTo>
                    <a:pt x="65003" y="6691"/>
                    <a:pt x="64974" y="6691"/>
                    <a:pt x="64945" y="6692"/>
                  </a:cubicBezTo>
                  <a:cubicBezTo>
                    <a:pt x="64584" y="6692"/>
                    <a:pt x="63909" y="6196"/>
                    <a:pt x="63437" y="6196"/>
                  </a:cubicBezTo>
                  <a:cubicBezTo>
                    <a:pt x="63072" y="6196"/>
                    <a:pt x="62827" y="6492"/>
                    <a:pt x="62940" y="7538"/>
                  </a:cubicBezTo>
                  <a:cubicBezTo>
                    <a:pt x="62940" y="7608"/>
                    <a:pt x="62525" y="7711"/>
                    <a:pt x="62283" y="7798"/>
                  </a:cubicBezTo>
                  <a:cubicBezTo>
                    <a:pt x="61879" y="7955"/>
                    <a:pt x="61464" y="8005"/>
                    <a:pt x="61043" y="8005"/>
                  </a:cubicBezTo>
                  <a:cubicBezTo>
                    <a:pt x="60325" y="8005"/>
                    <a:pt x="59591" y="7860"/>
                    <a:pt x="58870" y="7860"/>
                  </a:cubicBezTo>
                  <a:cubicBezTo>
                    <a:pt x="58295" y="7860"/>
                    <a:pt x="57729" y="7952"/>
                    <a:pt x="57185" y="8282"/>
                  </a:cubicBezTo>
                  <a:cubicBezTo>
                    <a:pt x="56736" y="8610"/>
                    <a:pt x="56304" y="8938"/>
                    <a:pt x="55837" y="9267"/>
                  </a:cubicBezTo>
                  <a:cubicBezTo>
                    <a:pt x="55671" y="9381"/>
                    <a:pt x="55417" y="9527"/>
                    <a:pt x="55226" y="9527"/>
                  </a:cubicBezTo>
                  <a:cubicBezTo>
                    <a:pt x="55100" y="9527"/>
                    <a:pt x="55001" y="9463"/>
                    <a:pt x="54973" y="9284"/>
                  </a:cubicBezTo>
                  <a:cubicBezTo>
                    <a:pt x="54819" y="8258"/>
                    <a:pt x="54209" y="8003"/>
                    <a:pt x="53545" y="8003"/>
                  </a:cubicBezTo>
                  <a:cubicBezTo>
                    <a:pt x="53313" y="8003"/>
                    <a:pt x="53075" y="8034"/>
                    <a:pt x="52848" y="8074"/>
                  </a:cubicBezTo>
                  <a:cubicBezTo>
                    <a:pt x="51897" y="8264"/>
                    <a:pt x="52416" y="9232"/>
                    <a:pt x="52295" y="9854"/>
                  </a:cubicBezTo>
                  <a:cubicBezTo>
                    <a:pt x="52156" y="10615"/>
                    <a:pt x="51344" y="10096"/>
                    <a:pt x="50998" y="10545"/>
                  </a:cubicBezTo>
                  <a:cubicBezTo>
                    <a:pt x="50949" y="10609"/>
                    <a:pt x="50910" y="10635"/>
                    <a:pt x="50880" y="10635"/>
                  </a:cubicBezTo>
                  <a:cubicBezTo>
                    <a:pt x="50805" y="10635"/>
                    <a:pt x="50789" y="10469"/>
                    <a:pt x="50826" y="10321"/>
                  </a:cubicBezTo>
                  <a:cubicBezTo>
                    <a:pt x="51033" y="8990"/>
                    <a:pt x="50221" y="8541"/>
                    <a:pt x="49115" y="8161"/>
                  </a:cubicBezTo>
                  <a:cubicBezTo>
                    <a:pt x="46903" y="7400"/>
                    <a:pt x="44535" y="7176"/>
                    <a:pt x="42392" y="6070"/>
                  </a:cubicBezTo>
                  <a:cubicBezTo>
                    <a:pt x="41667" y="5697"/>
                    <a:pt x="40852" y="5536"/>
                    <a:pt x="40032" y="5536"/>
                  </a:cubicBezTo>
                  <a:cubicBezTo>
                    <a:pt x="39367" y="5536"/>
                    <a:pt x="38699" y="5642"/>
                    <a:pt x="38072" y="5828"/>
                  </a:cubicBezTo>
                  <a:cubicBezTo>
                    <a:pt x="36033" y="6432"/>
                    <a:pt x="33838" y="6502"/>
                    <a:pt x="31989" y="7642"/>
                  </a:cubicBezTo>
                  <a:cubicBezTo>
                    <a:pt x="31263" y="8074"/>
                    <a:pt x="29206" y="7296"/>
                    <a:pt x="30226" y="9457"/>
                  </a:cubicBezTo>
                  <a:cubicBezTo>
                    <a:pt x="30278" y="9578"/>
                    <a:pt x="29984" y="9854"/>
                    <a:pt x="29863" y="10079"/>
                  </a:cubicBezTo>
                  <a:cubicBezTo>
                    <a:pt x="28653" y="12412"/>
                    <a:pt x="26234" y="13224"/>
                    <a:pt x="24229" y="14555"/>
                  </a:cubicBezTo>
                  <a:cubicBezTo>
                    <a:pt x="22536" y="15661"/>
                    <a:pt x="23486" y="17112"/>
                    <a:pt x="24022" y="18236"/>
                  </a:cubicBezTo>
                  <a:cubicBezTo>
                    <a:pt x="24328" y="18880"/>
                    <a:pt x="24972" y="19241"/>
                    <a:pt x="25627" y="19241"/>
                  </a:cubicBezTo>
                  <a:cubicBezTo>
                    <a:pt x="26008" y="19241"/>
                    <a:pt x="26393" y="19119"/>
                    <a:pt x="26718" y="18858"/>
                  </a:cubicBezTo>
                  <a:cubicBezTo>
                    <a:pt x="27228" y="18470"/>
                    <a:pt x="27609" y="18306"/>
                    <a:pt x="27903" y="18306"/>
                  </a:cubicBezTo>
                  <a:cubicBezTo>
                    <a:pt x="28524" y="18306"/>
                    <a:pt x="28748" y="19042"/>
                    <a:pt x="28947" y="19946"/>
                  </a:cubicBezTo>
                  <a:cubicBezTo>
                    <a:pt x="28982" y="20223"/>
                    <a:pt x="28999" y="20499"/>
                    <a:pt x="28982" y="20776"/>
                  </a:cubicBezTo>
                  <a:cubicBezTo>
                    <a:pt x="28774" y="20551"/>
                    <a:pt x="28446" y="20396"/>
                    <a:pt x="28342" y="20119"/>
                  </a:cubicBezTo>
                  <a:cubicBezTo>
                    <a:pt x="28124" y="19474"/>
                    <a:pt x="27849" y="19234"/>
                    <a:pt x="27528" y="19234"/>
                  </a:cubicBezTo>
                  <a:cubicBezTo>
                    <a:pt x="27212" y="19234"/>
                    <a:pt x="26853" y="19465"/>
                    <a:pt x="26459" y="19774"/>
                  </a:cubicBezTo>
                  <a:cubicBezTo>
                    <a:pt x="25646" y="20379"/>
                    <a:pt x="25958" y="21260"/>
                    <a:pt x="26130" y="21899"/>
                  </a:cubicBezTo>
                  <a:cubicBezTo>
                    <a:pt x="26459" y="23092"/>
                    <a:pt x="25802" y="23420"/>
                    <a:pt x="24938" y="23627"/>
                  </a:cubicBezTo>
                  <a:cubicBezTo>
                    <a:pt x="23901" y="23852"/>
                    <a:pt x="23072" y="24267"/>
                    <a:pt x="22553" y="25269"/>
                  </a:cubicBezTo>
                  <a:cubicBezTo>
                    <a:pt x="22273" y="25790"/>
                    <a:pt x="21682" y="26043"/>
                    <a:pt x="21157" y="26043"/>
                  </a:cubicBezTo>
                  <a:cubicBezTo>
                    <a:pt x="21003" y="26043"/>
                    <a:pt x="20855" y="26021"/>
                    <a:pt x="20721" y="25978"/>
                  </a:cubicBezTo>
                  <a:cubicBezTo>
                    <a:pt x="20116" y="25788"/>
                    <a:pt x="20963" y="25390"/>
                    <a:pt x="20946" y="24993"/>
                  </a:cubicBezTo>
                  <a:cubicBezTo>
                    <a:pt x="20929" y="24543"/>
                    <a:pt x="20738" y="24129"/>
                    <a:pt x="20410" y="23835"/>
                  </a:cubicBezTo>
                  <a:cubicBezTo>
                    <a:pt x="19477" y="22798"/>
                    <a:pt x="18354" y="21709"/>
                    <a:pt x="18215" y="20327"/>
                  </a:cubicBezTo>
                  <a:cubicBezTo>
                    <a:pt x="18098" y="19205"/>
                    <a:pt x="17332" y="17921"/>
                    <a:pt x="16200" y="17921"/>
                  </a:cubicBezTo>
                  <a:cubicBezTo>
                    <a:pt x="16163" y="17921"/>
                    <a:pt x="16127" y="17922"/>
                    <a:pt x="16090" y="17925"/>
                  </a:cubicBezTo>
                  <a:cubicBezTo>
                    <a:pt x="15105" y="17976"/>
                    <a:pt x="14068" y="18391"/>
                    <a:pt x="13930" y="19221"/>
                  </a:cubicBezTo>
                  <a:cubicBezTo>
                    <a:pt x="13670" y="20430"/>
                    <a:pt x="14137" y="21709"/>
                    <a:pt x="15122" y="22470"/>
                  </a:cubicBezTo>
                  <a:cubicBezTo>
                    <a:pt x="15952" y="23109"/>
                    <a:pt x="15952" y="23161"/>
                    <a:pt x="15589" y="23489"/>
                  </a:cubicBezTo>
                  <a:cubicBezTo>
                    <a:pt x="14448" y="24526"/>
                    <a:pt x="14915" y="26116"/>
                    <a:pt x="14292" y="27377"/>
                  </a:cubicBezTo>
                  <a:cubicBezTo>
                    <a:pt x="14143" y="27687"/>
                    <a:pt x="14420" y="27822"/>
                    <a:pt x="14760" y="27822"/>
                  </a:cubicBezTo>
                  <a:cubicBezTo>
                    <a:pt x="14932" y="27822"/>
                    <a:pt x="15121" y="27787"/>
                    <a:pt x="15278" y="27723"/>
                  </a:cubicBezTo>
                  <a:cubicBezTo>
                    <a:pt x="16510" y="27249"/>
                    <a:pt x="17772" y="26919"/>
                    <a:pt x="19089" y="26919"/>
                  </a:cubicBezTo>
                  <a:cubicBezTo>
                    <a:pt x="19212" y="26919"/>
                    <a:pt x="19336" y="26922"/>
                    <a:pt x="19460" y="26928"/>
                  </a:cubicBezTo>
                  <a:lnTo>
                    <a:pt x="19874" y="26928"/>
                  </a:lnTo>
                  <a:cubicBezTo>
                    <a:pt x="19840" y="26997"/>
                    <a:pt x="19823" y="27136"/>
                    <a:pt x="19753" y="27153"/>
                  </a:cubicBezTo>
                  <a:cubicBezTo>
                    <a:pt x="18630" y="27585"/>
                    <a:pt x="17507" y="28138"/>
                    <a:pt x="16349" y="28414"/>
                  </a:cubicBezTo>
                  <a:cubicBezTo>
                    <a:pt x="15692" y="28570"/>
                    <a:pt x="14915" y="28432"/>
                    <a:pt x="14707" y="29209"/>
                  </a:cubicBezTo>
                  <a:cubicBezTo>
                    <a:pt x="14500" y="30004"/>
                    <a:pt x="15260" y="30194"/>
                    <a:pt x="15813" y="30505"/>
                  </a:cubicBezTo>
                  <a:cubicBezTo>
                    <a:pt x="17161" y="31318"/>
                    <a:pt x="17369" y="32493"/>
                    <a:pt x="16867" y="33910"/>
                  </a:cubicBezTo>
                  <a:cubicBezTo>
                    <a:pt x="16664" y="34503"/>
                    <a:pt x="16349" y="34660"/>
                    <a:pt x="15995" y="34660"/>
                  </a:cubicBezTo>
                  <a:cubicBezTo>
                    <a:pt x="15626" y="34660"/>
                    <a:pt x="15216" y="34489"/>
                    <a:pt x="14846" y="34463"/>
                  </a:cubicBezTo>
                  <a:cubicBezTo>
                    <a:pt x="13916" y="34396"/>
                    <a:pt x="12987" y="34203"/>
                    <a:pt x="12042" y="34203"/>
                  </a:cubicBezTo>
                  <a:cubicBezTo>
                    <a:pt x="12003" y="34203"/>
                    <a:pt x="11964" y="34203"/>
                    <a:pt x="11925" y="34204"/>
                  </a:cubicBezTo>
                  <a:cubicBezTo>
                    <a:pt x="10957" y="34221"/>
                    <a:pt x="9834" y="34446"/>
                    <a:pt x="9989" y="35759"/>
                  </a:cubicBezTo>
                  <a:cubicBezTo>
                    <a:pt x="10128" y="37072"/>
                    <a:pt x="9834" y="38196"/>
                    <a:pt x="9592" y="39440"/>
                  </a:cubicBezTo>
                  <a:cubicBezTo>
                    <a:pt x="9385" y="40425"/>
                    <a:pt x="8693" y="42136"/>
                    <a:pt x="10542" y="42464"/>
                  </a:cubicBezTo>
                  <a:cubicBezTo>
                    <a:pt x="12305" y="42758"/>
                    <a:pt x="12668" y="43173"/>
                    <a:pt x="11735" y="44693"/>
                  </a:cubicBezTo>
                  <a:cubicBezTo>
                    <a:pt x="11389" y="45298"/>
                    <a:pt x="10888" y="45817"/>
                    <a:pt x="10300" y="46180"/>
                  </a:cubicBezTo>
                  <a:cubicBezTo>
                    <a:pt x="9108" y="46871"/>
                    <a:pt x="8175" y="47752"/>
                    <a:pt x="8313" y="49342"/>
                  </a:cubicBezTo>
                  <a:cubicBezTo>
                    <a:pt x="8365" y="49964"/>
                    <a:pt x="8140" y="50707"/>
                    <a:pt x="7535" y="50967"/>
                  </a:cubicBezTo>
                  <a:cubicBezTo>
                    <a:pt x="5168" y="52021"/>
                    <a:pt x="3768" y="53991"/>
                    <a:pt x="2662" y="56168"/>
                  </a:cubicBezTo>
                  <a:cubicBezTo>
                    <a:pt x="1781" y="57931"/>
                    <a:pt x="122" y="59469"/>
                    <a:pt x="1279" y="61888"/>
                  </a:cubicBezTo>
                  <a:cubicBezTo>
                    <a:pt x="1936" y="63236"/>
                    <a:pt x="1573" y="64792"/>
                    <a:pt x="830" y="66209"/>
                  </a:cubicBezTo>
                  <a:cubicBezTo>
                    <a:pt x="1" y="67781"/>
                    <a:pt x="744" y="70477"/>
                    <a:pt x="2126" y="71687"/>
                  </a:cubicBezTo>
                  <a:cubicBezTo>
                    <a:pt x="2420" y="71946"/>
                    <a:pt x="2662" y="72240"/>
                    <a:pt x="2818" y="72586"/>
                  </a:cubicBezTo>
                  <a:cubicBezTo>
                    <a:pt x="4027" y="75040"/>
                    <a:pt x="5462" y="77303"/>
                    <a:pt x="7881" y="78755"/>
                  </a:cubicBezTo>
                  <a:cubicBezTo>
                    <a:pt x="8455" y="79100"/>
                    <a:pt x="9053" y="79742"/>
                    <a:pt x="9645" y="79742"/>
                  </a:cubicBezTo>
                  <a:cubicBezTo>
                    <a:pt x="9766" y="79742"/>
                    <a:pt x="9887" y="79715"/>
                    <a:pt x="10007" y="79654"/>
                  </a:cubicBezTo>
                  <a:cubicBezTo>
                    <a:pt x="12824" y="78254"/>
                    <a:pt x="16142" y="79844"/>
                    <a:pt x="18889" y="77874"/>
                  </a:cubicBezTo>
                  <a:cubicBezTo>
                    <a:pt x="19326" y="77562"/>
                    <a:pt x="19938" y="77352"/>
                    <a:pt x="20558" y="77352"/>
                  </a:cubicBezTo>
                  <a:cubicBezTo>
                    <a:pt x="21313" y="77352"/>
                    <a:pt x="22079" y="77663"/>
                    <a:pt x="22553" y="78479"/>
                  </a:cubicBezTo>
                  <a:cubicBezTo>
                    <a:pt x="23034" y="79313"/>
                    <a:pt x="23538" y="79650"/>
                    <a:pt x="24283" y="79650"/>
                  </a:cubicBezTo>
                  <a:cubicBezTo>
                    <a:pt x="24448" y="79650"/>
                    <a:pt x="24626" y="79633"/>
                    <a:pt x="24817" y="79602"/>
                  </a:cubicBezTo>
                  <a:cubicBezTo>
                    <a:pt x="24994" y="79574"/>
                    <a:pt x="25161" y="79561"/>
                    <a:pt x="25317" y="79561"/>
                  </a:cubicBezTo>
                  <a:cubicBezTo>
                    <a:pt x="26715" y="79561"/>
                    <a:pt x="27271" y="80640"/>
                    <a:pt x="26960" y="82194"/>
                  </a:cubicBezTo>
                  <a:cubicBezTo>
                    <a:pt x="26683" y="83611"/>
                    <a:pt x="25750" y="85218"/>
                    <a:pt x="26545" y="86480"/>
                  </a:cubicBezTo>
                  <a:cubicBezTo>
                    <a:pt x="27461" y="87966"/>
                    <a:pt x="28515" y="89400"/>
                    <a:pt x="29206" y="90973"/>
                  </a:cubicBezTo>
                  <a:cubicBezTo>
                    <a:pt x="30416" y="93721"/>
                    <a:pt x="31298" y="96641"/>
                    <a:pt x="29777" y="99631"/>
                  </a:cubicBezTo>
                  <a:cubicBezTo>
                    <a:pt x="28809" y="101515"/>
                    <a:pt x="28619" y="103502"/>
                    <a:pt x="29535" y="105369"/>
                  </a:cubicBezTo>
                  <a:cubicBezTo>
                    <a:pt x="30503" y="107321"/>
                    <a:pt x="31228" y="109274"/>
                    <a:pt x="31488" y="111469"/>
                  </a:cubicBezTo>
                  <a:cubicBezTo>
                    <a:pt x="31712" y="113456"/>
                    <a:pt x="31695" y="115599"/>
                    <a:pt x="33371" y="117172"/>
                  </a:cubicBezTo>
                  <a:cubicBezTo>
                    <a:pt x="34322" y="118088"/>
                    <a:pt x="34581" y="119436"/>
                    <a:pt x="35013" y="120645"/>
                  </a:cubicBezTo>
                  <a:cubicBezTo>
                    <a:pt x="35393" y="121717"/>
                    <a:pt x="34546" y="123065"/>
                    <a:pt x="35843" y="123998"/>
                  </a:cubicBezTo>
                  <a:cubicBezTo>
                    <a:pt x="36206" y="124270"/>
                    <a:pt x="36549" y="124368"/>
                    <a:pt x="36881" y="124368"/>
                  </a:cubicBezTo>
                  <a:cubicBezTo>
                    <a:pt x="37735" y="124368"/>
                    <a:pt x="38515" y="123721"/>
                    <a:pt x="39372" y="123721"/>
                  </a:cubicBezTo>
                  <a:cubicBezTo>
                    <a:pt x="39388" y="123721"/>
                    <a:pt x="39404" y="123721"/>
                    <a:pt x="39420" y="123721"/>
                  </a:cubicBezTo>
                  <a:cubicBezTo>
                    <a:pt x="39526" y="123724"/>
                    <a:pt x="39630" y="123725"/>
                    <a:pt x="39734" y="123725"/>
                  </a:cubicBezTo>
                  <a:cubicBezTo>
                    <a:pt x="44937" y="123725"/>
                    <a:pt x="47636" y="120353"/>
                    <a:pt x="49754" y="116100"/>
                  </a:cubicBezTo>
                  <a:cubicBezTo>
                    <a:pt x="50186" y="115236"/>
                    <a:pt x="49720" y="113957"/>
                    <a:pt x="50826" y="113508"/>
                  </a:cubicBezTo>
                  <a:cubicBezTo>
                    <a:pt x="52761" y="112713"/>
                    <a:pt x="53193" y="111175"/>
                    <a:pt x="52692" y="109499"/>
                  </a:cubicBezTo>
                  <a:cubicBezTo>
                    <a:pt x="51949" y="107028"/>
                    <a:pt x="53297" y="106112"/>
                    <a:pt x="55181" y="105282"/>
                  </a:cubicBezTo>
                  <a:cubicBezTo>
                    <a:pt x="57773" y="104107"/>
                    <a:pt x="59449" y="98370"/>
                    <a:pt x="57963" y="96071"/>
                  </a:cubicBezTo>
                  <a:cubicBezTo>
                    <a:pt x="56770" y="94239"/>
                    <a:pt x="57099" y="92217"/>
                    <a:pt x="57444" y="90316"/>
                  </a:cubicBezTo>
                  <a:cubicBezTo>
                    <a:pt x="57911" y="87621"/>
                    <a:pt x="59933" y="85823"/>
                    <a:pt x="61851" y="84164"/>
                  </a:cubicBezTo>
                  <a:cubicBezTo>
                    <a:pt x="65601" y="80915"/>
                    <a:pt x="68055" y="76992"/>
                    <a:pt x="69109" y="72171"/>
                  </a:cubicBezTo>
                  <a:cubicBezTo>
                    <a:pt x="69271" y="71459"/>
                    <a:pt x="69266" y="70656"/>
                    <a:pt x="68371" y="70656"/>
                  </a:cubicBezTo>
                  <a:cubicBezTo>
                    <a:pt x="68311" y="70656"/>
                    <a:pt x="68246" y="70660"/>
                    <a:pt x="68176" y="70667"/>
                  </a:cubicBezTo>
                  <a:cubicBezTo>
                    <a:pt x="67157" y="70788"/>
                    <a:pt x="66154" y="71151"/>
                    <a:pt x="65152" y="71462"/>
                  </a:cubicBezTo>
                  <a:cubicBezTo>
                    <a:pt x="63960" y="71826"/>
                    <a:pt x="63201" y="72060"/>
                    <a:pt x="62664" y="72060"/>
                  </a:cubicBezTo>
                  <a:cubicBezTo>
                    <a:pt x="61727" y="72060"/>
                    <a:pt x="61469" y="71346"/>
                    <a:pt x="60772" y="69363"/>
                  </a:cubicBezTo>
                  <a:lnTo>
                    <a:pt x="60772" y="69363"/>
                  </a:lnTo>
                  <a:cubicBezTo>
                    <a:pt x="61180" y="69747"/>
                    <a:pt x="61467" y="70422"/>
                    <a:pt x="62074" y="70422"/>
                  </a:cubicBezTo>
                  <a:cubicBezTo>
                    <a:pt x="62180" y="70422"/>
                    <a:pt x="62295" y="70402"/>
                    <a:pt x="62422" y="70356"/>
                  </a:cubicBezTo>
                  <a:cubicBezTo>
                    <a:pt x="63925" y="69769"/>
                    <a:pt x="65359" y="68957"/>
                    <a:pt x="66897" y="68455"/>
                  </a:cubicBezTo>
                  <a:cubicBezTo>
                    <a:pt x="68660" y="67868"/>
                    <a:pt x="69732" y="66209"/>
                    <a:pt x="71391" y="65639"/>
                  </a:cubicBezTo>
                  <a:cubicBezTo>
                    <a:pt x="73706" y="64844"/>
                    <a:pt x="76713" y="61716"/>
                    <a:pt x="76852" y="59383"/>
                  </a:cubicBezTo>
                  <a:cubicBezTo>
                    <a:pt x="76834" y="59072"/>
                    <a:pt x="76713" y="58778"/>
                    <a:pt x="76506" y="58553"/>
                  </a:cubicBezTo>
                  <a:cubicBezTo>
                    <a:pt x="75918" y="57810"/>
                    <a:pt x="75279" y="57153"/>
                    <a:pt x="74294" y="56894"/>
                  </a:cubicBezTo>
                  <a:cubicBezTo>
                    <a:pt x="73724" y="56739"/>
                    <a:pt x="73378" y="56151"/>
                    <a:pt x="73516" y="55581"/>
                  </a:cubicBezTo>
                  <a:cubicBezTo>
                    <a:pt x="73547" y="55481"/>
                    <a:pt x="73596" y="55443"/>
                    <a:pt x="73658" y="55443"/>
                  </a:cubicBezTo>
                  <a:cubicBezTo>
                    <a:pt x="73842" y="55443"/>
                    <a:pt x="74139" y="55775"/>
                    <a:pt x="74398" y="55788"/>
                  </a:cubicBezTo>
                  <a:cubicBezTo>
                    <a:pt x="75366" y="55855"/>
                    <a:pt x="76333" y="56083"/>
                    <a:pt x="77301" y="56083"/>
                  </a:cubicBezTo>
                  <a:cubicBezTo>
                    <a:pt x="77336" y="56083"/>
                    <a:pt x="77370" y="56083"/>
                    <a:pt x="77405" y="56082"/>
                  </a:cubicBezTo>
                  <a:cubicBezTo>
                    <a:pt x="77727" y="56077"/>
                    <a:pt x="78047" y="56073"/>
                    <a:pt x="78365" y="56073"/>
                  </a:cubicBezTo>
                  <a:cubicBezTo>
                    <a:pt x="81373" y="56073"/>
                    <a:pt x="84145" y="56432"/>
                    <a:pt x="85786" y="59746"/>
                  </a:cubicBezTo>
                  <a:cubicBezTo>
                    <a:pt x="86136" y="60461"/>
                    <a:pt x="86996" y="61297"/>
                    <a:pt x="88011" y="61297"/>
                  </a:cubicBezTo>
                  <a:cubicBezTo>
                    <a:pt x="88148" y="61297"/>
                    <a:pt x="88288" y="61282"/>
                    <a:pt x="88430" y="61249"/>
                  </a:cubicBezTo>
                  <a:cubicBezTo>
                    <a:pt x="88585" y="61214"/>
                    <a:pt x="88707" y="61197"/>
                    <a:pt x="88805" y="61197"/>
                  </a:cubicBezTo>
                  <a:cubicBezTo>
                    <a:pt x="89186" y="61197"/>
                    <a:pt x="89184" y="61451"/>
                    <a:pt x="89225" y="61837"/>
                  </a:cubicBezTo>
                  <a:cubicBezTo>
                    <a:pt x="89830" y="66554"/>
                    <a:pt x="91990" y="70685"/>
                    <a:pt x="94133" y="74832"/>
                  </a:cubicBezTo>
                  <a:cubicBezTo>
                    <a:pt x="94475" y="75487"/>
                    <a:pt x="94875" y="75911"/>
                    <a:pt x="95290" y="75911"/>
                  </a:cubicBezTo>
                  <a:cubicBezTo>
                    <a:pt x="95652" y="75911"/>
                    <a:pt x="96025" y="75588"/>
                    <a:pt x="96380" y="74815"/>
                  </a:cubicBezTo>
                  <a:cubicBezTo>
                    <a:pt x="96622" y="74297"/>
                    <a:pt x="97036" y="73847"/>
                    <a:pt x="97382" y="73381"/>
                  </a:cubicBezTo>
                  <a:lnTo>
                    <a:pt x="97538" y="73225"/>
                  </a:lnTo>
                  <a:cubicBezTo>
                    <a:pt x="98212" y="71618"/>
                    <a:pt x="98056" y="69993"/>
                    <a:pt x="97831" y="68317"/>
                  </a:cubicBezTo>
                  <a:cubicBezTo>
                    <a:pt x="97762" y="67833"/>
                    <a:pt x="97589" y="67211"/>
                    <a:pt x="98194" y="67073"/>
                  </a:cubicBezTo>
                  <a:cubicBezTo>
                    <a:pt x="99784" y="66693"/>
                    <a:pt x="100268" y="65258"/>
                    <a:pt x="101149" y="64187"/>
                  </a:cubicBezTo>
                  <a:cubicBezTo>
                    <a:pt x="102117" y="63029"/>
                    <a:pt x="103137" y="61629"/>
                    <a:pt x="104243" y="60903"/>
                  </a:cubicBezTo>
                  <a:cubicBezTo>
                    <a:pt x="104825" y="60515"/>
                    <a:pt x="105739" y="59942"/>
                    <a:pt x="106690" y="59942"/>
                  </a:cubicBezTo>
                  <a:cubicBezTo>
                    <a:pt x="107432" y="59942"/>
                    <a:pt x="108196" y="60292"/>
                    <a:pt x="108840" y="61353"/>
                  </a:cubicBezTo>
                  <a:cubicBezTo>
                    <a:pt x="109600" y="62632"/>
                    <a:pt x="110965" y="63565"/>
                    <a:pt x="111017" y="65258"/>
                  </a:cubicBezTo>
                  <a:cubicBezTo>
                    <a:pt x="111034" y="65777"/>
                    <a:pt x="110793" y="66433"/>
                    <a:pt x="111536" y="66693"/>
                  </a:cubicBezTo>
                  <a:cubicBezTo>
                    <a:pt x="111822" y="66788"/>
                    <a:pt x="112112" y="66862"/>
                    <a:pt x="112391" y="66862"/>
                  </a:cubicBezTo>
                  <a:cubicBezTo>
                    <a:pt x="112769" y="66862"/>
                    <a:pt x="113129" y="66727"/>
                    <a:pt x="113437" y="66330"/>
                  </a:cubicBezTo>
                  <a:cubicBezTo>
                    <a:pt x="113540" y="66205"/>
                    <a:pt x="113700" y="66031"/>
                    <a:pt x="113856" y="66031"/>
                  </a:cubicBezTo>
                  <a:cubicBezTo>
                    <a:pt x="113960" y="66031"/>
                    <a:pt x="114062" y="66109"/>
                    <a:pt x="114145" y="66330"/>
                  </a:cubicBezTo>
                  <a:cubicBezTo>
                    <a:pt x="114543" y="67470"/>
                    <a:pt x="114802" y="68663"/>
                    <a:pt x="115286" y="69769"/>
                  </a:cubicBezTo>
                  <a:cubicBezTo>
                    <a:pt x="116271" y="72033"/>
                    <a:pt x="114940" y="74677"/>
                    <a:pt x="116858" y="76871"/>
                  </a:cubicBezTo>
                  <a:cubicBezTo>
                    <a:pt x="118241" y="78461"/>
                    <a:pt x="118362" y="80915"/>
                    <a:pt x="119900" y="82540"/>
                  </a:cubicBezTo>
                  <a:cubicBezTo>
                    <a:pt x="120401" y="82799"/>
                    <a:pt x="120885" y="83058"/>
                    <a:pt x="121386" y="83300"/>
                  </a:cubicBezTo>
                  <a:cubicBezTo>
                    <a:pt x="121538" y="83368"/>
                    <a:pt x="121699" y="83403"/>
                    <a:pt x="121846" y="83403"/>
                  </a:cubicBezTo>
                  <a:cubicBezTo>
                    <a:pt x="122184" y="83403"/>
                    <a:pt x="122445" y="83219"/>
                    <a:pt x="122337" y="82834"/>
                  </a:cubicBezTo>
                  <a:cubicBezTo>
                    <a:pt x="121818" y="80915"/>
                    <a:pt x="121991" y="78790"/>
                    <a:pt x="119969" y="77355"/>
                  </a:cubicBezTo>
                  <a:cubicBezTo>
                    <a:pt x="118414" y="76249"/>
                    <a:pt x="117239" y="74521"/>
                    <a:pt x="117463" y="72378"/>
                  </a:cubicBezTo>
                  <a:cubicBezTo>
                    <a:pt x="117528" y="71821"/>
                    <a:pt x="116912" y="70437"/>
                    <a:pt x="117695" y="70437"/>
                  </a:cubicBezTo>
                  <a:cubicBezTo>
                    <a:pt x="117955" y="70437"/>
                    <a:pt x="118371" y="70590"/>
                    <a:pt x="119019" y="70979"/>
                  </a:cubicBezTo>
                  <a:cubicBezTo>
                    <a:pt x="120194" y="71704"/>
                    <a:pt x="121386" y="72655"/>
                    <a:pt x="121749" y="73605"/>
                  </a:cubicBezTo>
                  <a:cubicBezTo>
                    <a:pt x="122096" y="74553"/>
                    <a:pt x="122434" y="74868"/>
                    <a:pt x="122776" y="74868"/>
                  </a:cubicBezTo>
                  <a:cubicBezTo>
                    <a:pt x="123251" y="74868"/>
                    <a:pt x="123732" y="74261"/>
                    <a:pt x="124255" y="73899"/>
                  </a:cubicBezTo>
                  <a:cubicBezTo>
                    <a:pt x="124531" y="73709"/>
                    <a:pt x="124721" y="73363"/>
                    <a:pt x="125015" y="73208"/>
                  </a:cubicBezTo>
                  <a:cubicBezTo>
                    <a:pt x="126743" y="72292"/>
                    <a:pt x="127210" y="70961"/>
                    <a:pt x="126743" y="69043"/>
                  </a:cubicBezTo>
                  <a:cubicBezTo>
                    <a:pt x="126294" y="67159"/>
                    <a:pt x="125292" y="65725"/>
                    <a:pt x="123892" y="64533"/>
                  </a:cubicBezTo>
                  <a:cubicBezTo>
                    <a:pt x="122596" y="63409"/>
                    <a:pt x="122285" y="62459"/>
                    <a:pt x="123546" y="61059"/>
                  </a:cubicBezTo>
                  <a:cubicBezTo>
                    <a:pt x="123952" y="60621"/>
                    <a:pt x="124332" y="60388"/>
                    <a:pt x="124705" y="60388"/>
                  </a:cubicBezTo>
                  <a:cubicBezTo>
                    <a:pt x="124936" y="60388"/>
                    <a:pt x="125164" y="60477"/>
                    <a:pt x="125395" y="60661"/>
                  </a:cubicBezTo>
                  <a:cubicBezTo>
                    <a:pt x="126000" y="61145"/>
                    <a:pt x="125810" y="61750"/>
                    <a:pt x="125119" y="62234"/>
                  </a:cubicBezTo>
                  <a:cubicBezTo>
                    <a:pt x="124618" y="62580"/>
                    <a:pt x="124445" y="63219"/>
                    <a:pt x="125050" y="63651"/>
                  </a:cubicBezTo>
                  <a:cubicBezTo>
                    <a:pt x="125442" y="63952"/>
                    <a:pt x="125858" y="64171"/>
                    <a:pt x="126268" y="64171"/>
                  </a:cubicBezTo>
                  <a:cubicBezTo>
                    <a:pt x="126635" y="64171"/>
                    <a:pt x="126996" y="63996"/>
                    <a:pt x="127331" y="63547"/>
                  </a:cubicBezTo>
                  <a:cubicBezTo>
                    <a:pt x="127694" y="63046"/>
                    <a:pt x="128247" y="62407"/>
                    <a:pt x="127469" y="61940"/>
                  </a:cubicBezTo>
                  <a:cubicBezTo>
                    <a:pt x="126398" y="61318"/>
                    <a:pt x="127037" y="61042"/>
                    <a:pt x="127590" y="60696"/>
                  </a:cubicBezTo>
                  <a:cubicBezTo>
                    <a:pt x="130061" y="59210"/>
                    <a:pt x="133449" y="59106"/>
                    <a:pt x="134693" y="55788"/>
                  </a:cubicBezTo>
                  <a:cubicBezTo>
                    <a:pt x="135298" y="54146"/>
                    <a:pt x="136093" y="52591"/>
                    <a:pt x="135851" y="50725"/>
                  </a:cubicBezTo>
                  <a:cubicBezTo>
                    <a:pt x="135522" y="48288"/>
                    <a:pt x="133932" y="46629"/>
                    <a:pt x="132498" y="44918"/>
                  </a:cubicBezTo>
                  <a:cubicBezTo>
                    <a:pt x="131772" y="44054"/>
                    <a:pt x="131859" y="43622"/>
                    <a:pt x="132775" y="43173"/>
                  </a:cubicBezTo>
                  <a:cubicBezTo>
                    <a:pt x="133120" y="43017"/>
                    <a:pt x="133397" y="42793"/>
                    <a:pt x="133362" y="42378"/>
                  </a:cubicBezTo>
                  <a:cubicBezTo>
                    <a:pt x="133345" y="41980"/>
                    <a:pt x="133051" y="41635"/>
                    <a:pt x="132671" y="41548"/>
                  </a:cubicBezTo>
                  <a:cubicBezTo>
                    <a:pt x="132227" y="41462"/>
                    <a:pt x="131713" y="41297"/>
                    <a:pt x="131292" y="41297"/>
                  </a:cubicBezTo>
                  <a:cubicBezTo>
                    <a:pt x="131122" y="41297"/>
                    <a:pt x="130968" y="41323"/>
                    <a:pt x="130839" y="41393"/>
                  </a:cubicBezTo>
                  <a:cubicBezTo>
                    <a:pt x="130667" y="41486"/>
                    <a:pt x="130517" y="41524"/>
                    <a:pt x="130385" y="41524"/>
                  </a:cubicBezTo>
                  <a:cubicBezTo>
                    <a:pt x="129751" y="41524"/>
                    <a:pt x="129496" y="40648"/>
                    <a:pt x="128935" y="40648"/>
                  </a:cubicBezTo>
                  <a:cubicBezTo>
                    <a:pt x="128871" y="40648"/>
                    <a:pt x="128804" y="40659"/>
                    <a:pt x="128731" y="40684"/>
                  </a:cubicBezTo>
                  <a:cubicBezTo>
                    <a:pt x="129025" y="40425"/>
                    <a:pt x="129336" y="40166"/>
                    <a:pt x="129612" y="39889"/>
                  </a:cubicBezTo>
                  <a:cubicBezTo>
                    <a:pt x="129699" y="39786"/>
                    <a:pt x="129768" y="39647"/>
                    <a:pt x="129802" y="39509"/>
                  </a:cubicBezTo>
                  <a:cubicBezTo>
                    <a:pt x="129896" y="39229"/>
                    <a:pt x="130059" y="38963"/>
                    <a:pt x="130355" y="38963"/>
                  </a:cubicBezTo>
                  <a:cubicBezTo>
                    <a:pt x="130388" y="38963"/>
                    <a:pt x="130423" y="38966"/>
                    <a:pt x="130459" y="38973"/>
                  </a:cubicBezTo>
                  <a:cubicBezTo>
                    <a:pt x="130822" y="39025"/>
                    <a:pt x="130718" y="39405"/>
                    <a:pt x="130753" y="39665"/>
                  </a:cubicBezTo>
                  <a:cubicBezTo>
                    <a:pt x="130885" y="40368"/>
                    <a:pt x="131150" y="40680"/>
                    <a:pt x="131522" y="40680"/>
                  </a:cubicBezTo>
                  <a:cubicBezTo>
                    <a:pt x="131781" y="40680"/>
                    <a:pt x="132092" y="40529"/>
                    <a:pt x="132446" y="40252"/>
                  </a:cubicBezTo>
                  <a:cubicBezTo>
                    <a:pt x="132816" y="39963"/>
                    <a:pt x="133198" y="39825"/>
                    <a:pt x="133552" y="39825"/>
                  </a:cubicBezTo>
                  <a:cubicBezTo>
                    <a:pt x="134190" y="39825"/>
                    <a:pt x="134735" y="40276"/>
                    <a:pt x="134935" y="41099"/>
                  </a:cubicBezTo>
                  <a:cubicBezTo>
                    <a:pt x="135004" y="41410"/>
                    <a:pt x="135246" y="41911"/>
                    <a:pt x="135436" y="41928"/>
                  </a:cubicBezTo>
                  <a:cubicBezTo>
                    <a:pt x="136836" y="42067"/>
                    <a:pt x="137130" y="43259"/>
                    <a:pt x="137441" y="44192"/>
                  </a:cubicBezTo>
                  <a:cubicBezTo>
                    <a:pt x="137757" y="45176"/>
                    <a:pt x="138205" y="45491"/>
                    <a:pt x="138710" y="45491"/>
                  </a:cubicBezTo>
                  <a:cubicBezTo>
                    <a:pt x="139226" y="45491"/>
                    <a:pt x="139803" y="45163"/>
                    <a:pt x="140361" y="44884"/>
                  </a:cubicBezTo>
                  <a:cubicBezTo>
                    <a:pt x="141813" y="44175"/>
                    <a:pt x="140586" y="43363"/>
                    <a:pt x="140327" y="42654"/>
                  </a:cubicBezTo>
                  <a:cubicBezTo>
                    <a:pt x="140188" y="42188"/>
                    <a:pt x="139739" y="41773"/>
                    <a:pt x="139324" y="41479"/>
                  </a:cubicBezTo>
                  <a:cubicBezTo>
                    <a:pt x="137717" y="40356"/>
                    <a:pt x="137648" y="38921"/>
                    <a:pt x="138305" y="37245"/>
                  </a:cubicBezTo>
                  <a:cubicBezTo>
                    <a:pt x="138533" y="36644"/>
                    <a:pt x="138753" y="36160"/>
                    <a:pt x="139216" y="36160"/>
                  </a:cubicBezTo>
                  <a:cubicBezTo>
                    <a:pt x="139418" y="36160"/>
                    <a:pt x="139666" y="36252"/>
                    <a:pt x="139981" y="36468"/>
                  </a:cubicBezTo>
                  <a:cubicBezTo>
                    <a:pt x="140121" y="36569"/>
                    <a:pt x="140268" y="36617"/>
                    <a:pt x="140413" y="36617"/>
                  </a:cubicBezTo>
                  <a:cubicBezTo>
                    <a:pt x="140661" y="36617"/>
                    <a:pt x="140902" y="36477"/>
                    <a:pt x="141087" y="36226"/>
                  </a:cubicBezTo>
                  <a:cubicBezTo>
                    <a:pt x="142573" y="34255"/>
                    <a:pt x="142850" y="29797"/>
                    <a:pt x="141640" y="27706"/>
                  </a:cubicBezTo>
                  <a:cubicBezTo>
                    <a:pt x="141485" y="27447"/>
                    <a:pt x="141104" y="27187"/>
                    <a:pt x="141398" y="26807"/>
                  </a:cubicBezTo>
                  <a:lnTo>
                    <a:pt x="141398" y="26807"/>
                  </a:lnTo>
                  <a:cubicBezTo>
                    <a:pt x="141623" y="26997"/>
                    <a:pt x="141917" y="27153"/>
                    <a:pt x="142072" y="27395"/>
                  </a:cubicBezTo>
                  <a:cubicBezTo>
                    <a:pt x="142988" y="28812"/>
                    <a:pt x="143869" y="30229"/>
                    <a:pt x="144733" y="31663"/>
                  </a:cubicBezTo>
                  <a:cubicBezTo>
                    <a:pt x="144984" y="32062"/>
                    <a:pt x="145261" y="32460"/>
                    <a:pt x="145713" y="32460"/>
                  </a:cubicBezTo>
                  <a:cubicBezTo>
                    <a:pt x="145790" y="32460"/>
                    <a:pt x="145872" y="32449"/>
                    <a:pt x="145960" y="32424"/>
                  </a:cubicBezTo>
                  <a:cubicBezTo>
                    <a:pt x="146323" y="32320"/>
                    <a:pt x="146825" y="32043"/>
                    <a:pt x="146928" y="31750"/>
                  </a:cubicBezTo>
                  <a:cubicBezTo>
                    <a:pt x="147118" y="31197"/>
                    <a:pt x="146496" y="30972"/>
                    <a:pt x="146151" y="30644"/>
                  </a:cubicBezTo>
                  <a:cubicBezTo>
                    <a:pt x="145805" y="30298"/>
                    <a:pt x="144889" y="29935"/>
                    <a:pt x="145511" y="29348"/>
                  </a:cubicBezTo>
                  <a:cubicBezTo>
                    <a:pt x="146220" y="28674"/>
                    <a:pt x="145701" y="28363"/>
                    <a:pt x="145373" y="27982"/>
                  </a:cubicBezTo>
                  <a:cubicBezTo>
                    <a:pt x="144924" y="27464"/>
                    <a:pt x="144353" y="27049"/>
                    <a:pt x="143904" y="26513"/>
                  </a:cubicBezTo>
                  <a:cubicBezTo>
                    <a:pt x="142452" y="24803"/>
                    <a:pt x="140309" y="24008"/>
                    <a:pt x="138927" y="23455"/>
                  </a:cubicBezTo>
                  <a:cubicBezTo>
                    <a:pt x="137233" y="22781"/>
                    <a:pt x="135350" y="23368"/>
                    <a:pt x="133794" y="22349"/>
                  </a:cubicBezTo>
                  <a:cubicBezTo>
                    <a:pt x="133621" y="22228"/>
                    <a:pt x="133120" y="22141"/>
                    <a:pt x="133379" y="21934"/>
                  </a:cubicBezTo>
                  <a:cubicBezTo>
                    <a:pt x="134416" y="21156"/>
                    <a:pt x="134192" y="19843"/>
                    <a:pt x="134814" y="18910"/>
                  </a:cubicBezTo>
                  <a:cubicBezTo>
                    <a:pt x="135183" y="18357"/>
                    <a:pt x="137525" y="17996"/>
                    <a:pt x="139389" y="17996"/>
                  </a:cubicBezTo>
                  <a:cubicBezTo>
                    <a:pt x="140321" y="17996"/>
                    <a:pt x="141133" y="18086"/>
                    <a:pt x="141519" y="18287"/>
                  </a:cubicBezTo>
                  <a:cubicBezTo>
                    <a:pt x="141913" y="18491"/>
                    <a:pt x="142318" y="18567"/>
                    <a:pt x="142722" y="18567"/>
                  </a:cubicBezTo>
                  <a:cubicBezTo>
                    <a:pt x="143310" y="18567"/>
                    <a:pt x="143896" y="18407"/>
                    <a:pt x="144440" y="18253"/>
                  </a:cubicBezTo>
                  <a:cubicBezTo>
                    <a:pt x="145183" y="18028"/>
                    <a:pt x="144301" y="17320"/>
                    <a:pt x="144440" y="16905"/>
                  </a:cubicBezTo>
                  <a:cubicBezTo>
                    <a:pt x="144595" y="16473"/>
                    <a:pt x="144232" y="15764"/>
                    <a:pt x="144803" y="15626"/>
                  </a:cubicBezTo>
                  <a:cubicBezTo>
                    <a:pt x="144894" y="15602"/>
                    <a:pt x="144986" y="15590"/>
                    <a:pt x="145078" y="15590"/>
                  </a:cubicBezTo>
                  <a:cubicBezTo>
                    <a:pt x="145503" y="15590"/>
                    <a:pt x="145922" y="15838"/>
                    <a:pt x="146306" y="16179"/>
                  </a:cubicBezTo>
                  <a:cubicBezTo>
                    <a:pt x="146709" y="16532"/>
                    <a:pt x="147171" y="16997"/>
                    <a:pt x="147617" y="16997"/>
                  </a:cubicBezTo>
                  <a:cubicBezTo>
                    <a:pt x="147935" y="16997"/>
                    <a:pt x="148244" y="16760"/>
                    <a:pt x="148518" y="16075"/>
                  </a:cubicBezTo>
                  <a:cubicBezTo>
                    <a:pt x="148584" y="15900"/>
                    <a:pt x="148692" y="15801"/>
                    <a:pt x="148828" y="15801"/>
                  </a:cubicBezTo>
                  <a:cubicBezTo>
                    <a:pt x="148906" y="15801"/>
                    <a:pt x="148994" y="15833"/>
                    <a:pt x="149088" y="15903"/>
                  </a:cubicBezTo>
                  <a:cubicBezTo>
                    <a:pt x="149348" y="16110"/>
                    <a:pt x="149348" y="16335"/>
                    <a:pt x="149192" y="16646"/>
                  </a:cubicBezTo>
                  <a:cubicBezTo>
                    <a:pt x="148743" y="17596"/>
                    <a:pt x="147965" y="18547"/>
                    <a:pt x="147965" y="19497"/>
                  </a:cubicBezTo>
                  <a:cubicBezTo>
                    <a:pt x="147931" y="21122"/>
                    <a:pt x="148708" y="22677"/>
                    <a:pt x="150022" y="23627"/>
                  </a:cubicBezTo>
                  <a:cubicBezTo>
                    <a:pt x="151231" y="24561"/>
                    <a:pt x="152631" y="25269"/>
                    <a:pt x="153582" y="26513"/>
                  </a:cubicBezTo>
                  <a:cubicBezTo>
                    <a:pt x="153835" y="26852"/>
                    <a:pt x="154112" y="27339"/>
                    <a:pt x="154580" y="27339"/>
                  </a:cubicBezTo>
                  <a:cubicBezTo>
                    <a:pt x="154686" y="27339"/>
                    <a:pt x="154802" y="27314"/>
                    <a:pt x="154930" y="27257"/>
                  </a:cubicBezTo>
                  <a:cubicBezTo>
                    <a:pt x="155621" y="26928"/>
                    <a:pt x="155673" y="26271"/>
                    <a:pt x="155604" y="25615"/>
                  </a:cubicBezTo>
                  <a:cubicBezTo>
                    <a:pt x="155448" y="24025"/>
                    <a:pt x="155863" y="22435"/>
                    <a:pt x="154739" y="20845"/>
                  </a:cubicBezTo>
                  <a:cubicBezTo>
                    <a:pt x="154065" y="19877"/>
                    <a:pt x="153772" y="18823"/>
                    <a:pt x="152406" y="18737"/>
                  </a:cubicBezTo>
                  <a:cubicBezTo>
                    <a:pt x="152044" y="18720"/>
                    <a:pt x="151940" y="18478"/>
                    <a:pt x="151888" y="18201"/>
                  </a:cubicBezTo>
                  <a:cubicBezTo>
                    <a:pt x="151820" y="17931"/>
                    <a:pt x="151918" y="17578"/>
                    <a:pt x="152229" y="17578"/>
                  </a:cubicBezTo>
                  <a:cubicBezTo>
                    <a:pt x="152236" y="17578"/>
                    <a:pt x="152243" y="17579"/>
                    <a:pt x="152251" y="17579"/>
                  </a:cubicBezTo>
                  <a:cubicBezTo>
                    <a:pt x="152284" y="17581"/>
                    <a:pt x="152317" y="17582"/>
                    <a:pt x="152350" y="17582"/>
                  </a:cubicBezTo>
                  <a:cubicBezTo>
                    <a:pt x="153000" y="17582"/>
                    <a:pt x="153628" y="17254"/>
                    <a:pt x="154277" y="17254"/>
                  </a:cubicBezTo>
                  <a:cubicBezTo>
                    <a:pt x="154558" y="17254"/>
                    <a:pt x="154844" y="17316"/>
                    <a:pt x="155137" y="17493"/>
                  </a:cubicBezTo>
                  <a:cubicBezTo>
                    <a:pt x="155393" y="17649"/>
                    <a:pt x="155627" y="17726"/>
                    <a:pt x="155836" y="17726"/>
                  </a:cubicBezTo>
                  <a:cubicBezTo>
                    <a:pt x="156249" y="17726"/>
                    <a:pt x="156566" y="17427"/>
                    <a:pt x="156761" y="16853"/>
                  </a:cubicBezTo>
                  <a:cubicBezTo>
                    <a:pt x="157072" y="15920"/>
                    <a:pt x="157954" y="15505"/>
                    <a:pt x="158662" y="15039"/>
                  </a:cubicBezTo>
                  <a:cubicBezTo>
                    <a:pt x="158771" y="14969"/>
                    <a:pt x="158912" y="14953"/>
                    <a:pt x="159064" y="14953"/>
                  </a:cubicBezTo>
                  <a:cubicBezTo>
                    <a:pt x="159192" y="14953"/>
                    <a:pt x="159327" y="14964"/>
                    <a:pt x="159458" y="14964"/>
                  </a:cubicBezTo>
                  <a:cubicBezTo>
                    <a:pt x="159792" y="14964"/>
                    <a:pt x="160100" y="14892"/>
                    <a:pt x="160183" y="14382"/>
                  </a:cubicBezTo>
                  <a:cubicBezTo>
                    <a:pt x="160304" y="13501"/>
                    <a:pt x="159475" y="13310"/>
                    <a:pt x="158887" y="12965"/>
                  </a:cubicBezTo>
                  <a:cubicBezTo>
                    <a:pt x="158662" y="12827"/>
                    <a:pt x="158334" y="12550"/>
                    <a:pt x="158351" y="12395"/>
                  </a:cubicBezTo>
                  <a:cubicBezTo>
                    <a:pt x="158404" y="12154"/>
                    <a:pt x="158582" y="12097"/>
                    <a:pt x="158776" y="12097"/>
                  </a:cubicBezTo>
                  <a:cubicBezTo>
                    <a:pt x="158903" y="12097"/>
                    <a:pt x="159037" y="12122"/>
                    <a:pt x="159146" y="12135"/>
                  </a:cubicBezTo>
                  <a:cubicBezTo>
                    <a:pt x="160460" y="12308"/>
                    <a:pt x="161652" y="12999"/>
                    <a:pt x="163017" y="12999"/>
                  </a:cubicBezTo>
                  <a:cubicBezTo>
                    <a:pt x="163570" y="12999"/>
                    <a:pt x="163795" y="12913"/>
                    <a:pt x="164002" y="12274"/>
                  </a:cubicBezTo>
                  <a:cubicBezTo>
                    <a:pt x="164745" y="10182"/>
                    <a:pt x="163311" y="10010"/>
                    <a:pt x="161998" y="9923"/>
                  </a:cubicBezTo>
                  <a:cubicBezTo>
                    <a:pt x="160218" y="9820"/>
                    <a:pt x="158438" y="9543"/>
                    <a:pt x="156710" y="9076"/>
                  </a:cubicBezTo>
                  <a:cubicBezTo>
                    <a:pt x="153313" y="8169"/>
                    <a:pt x="149984" y="6872"/>
                    <a:pt x="146431" y="6872"/>
                  </a:cubicBezTo>
                  <a:cubicBezTo>
                    <a:pt x="145249" y="6872"/>
                    <a:pt x="144041" y="7016"/>
                    <a:pt x="142798" y="7366"/>
                  </a:cubicBezTo>
                  <a:cubicBezTo>
                    <a:pt x="142441" y="7468"/>
                    <a:pt x="142044" y="7507"/>
                    <a:pt x="141624" y="7507"/>
                  </a:cubicBezTo>
                  <a:cubicBezTo>
                    <a:pt x="140475" y="7507"/>
                    <a:pt x="139148" y="7211"/>
                    <a:pt x="137959" y="7072"/>
                  </a:cubicBezTo>
                  <a:cubicBezTo>
                    <a:pt x="135760" y="6810"/>
                    <a:pt x="133765" y="5577"/>
                    <a:pt x="131513" y="5577"/>
                  </a:cubicBezTo>
                  <a:cubicBezTo>
                    <a:pt x="131235" y="5577"/>
                    <a:pt x="130953" y="5596"/>
                    <a:pt x="130666" y="5637"/>
                  </a:cubicBezTo>
                  <a:cubicBezTo>
                    <a:pt x="130197" y="5701"/>
                    <a:pt x="129713" y="5752"/>
                    <a:pt x="129231" y="5752"/>
                  </a:cubicBezTo>
                  <a:cubicBezTo>
                    <a:pt x="128525" y="5752"/>
                    <a:pt x="127823" y="5641"/>
                    <a:pt x="127175" y="5292"/>
                  </a:cubicBezTo>
                  <a:cubicBezTo>
                    <a:pt x="124583" y="3857"/>
                    <a:pt x="121352" y="4808"/>
                    <a:pt x="118811" y="3097"/>
                  </a:cubicBezTo>
                  <a:cubicBezTo>
                    <a:pt x="118623" y="2965"/>
                    <a:pt x="118385" y="2894"/>
                    <a:pt x="118144" y="2894"/>
                  </a:cubicBezTo>
                  <a:cubicBezTo>
                    <a:pt x="117786" y="2894"/>
                    <a:pt x="117421" y="3050"/>
                    <a:pt x="117204" y="3391"/>
                  </a:cubicBezTo>
                  <a:cubicBezTo>
                    <a:pt x="116737" y="4117"/>
                    <a:pt x="117601" y="4134"/>
                    <a:pt x="117930" y="4462"/>
                  </a:cubicBezTo>
                  <a:cubicBezTo>
                    <a:pt x="118103" y="4670"/>
                    <a:pt x="118154" y="4946"/>
                    <a:pt x="118068" y="5188"/>
                  </a:cubicBezTo>
                  <a:cubicBezTo>
                    <a:pt x="117958" y="5398"/>
                    <a:pt x="116241" y="5510"/>
                    <a:pt x="114740" y="5510"/>
                  </a:cubicBezTo>
                  <a:cubicBezTo>
                    <a:pt x="113645" y="5510"/>
                    <a:pt x="112664" y="5450"/>
                    <a:pt x="112503" y="5326"/>
                  </a:cubicBezTo>
                  <a:cubicBezTo>
                    <a:pt x="111242" y="4410"/>
                    <a:pt x="109825" y="3719"/>
                    <a:pt x="108321" y="3287"/>
                  </a:cubicBezTo>
                  <a:cubicBezTo>
                    <a:pt x="108108" y="3224"/>
                    <a:pt x="107902" y="3198"/>
                    <a:pt x="107703" y="3198"/>
                  </a:cubicBezTo>
                  <a:cubicBezTo>
                    <a:pt x="106742" y="3198"/>
                    <a:pt x="105934" y="3807"/>
                    <a:pt x="105084" y="3807"/>
                  </a:cubicBezTo>
                  <a:cubicBezTo>
                    <a:pt x="105000" y="3807"/>
                    <a:pt x="104915" y="3801"/>
                    <a:pt x="104830" y="3788"/>
                  </a:cubicBezTo>
                  <a:cubicBezTo>
                    <a:pt x="102083" y="3391"/>
                    <a:pt x="99266" y="3909"/>
                    <a:pt x="96760" y="1559"/>
                  </a:cubicBezTo>
                  <a:cubicBezTo>
                    <a:pt x="95295" y="185"/>
                    <a:pt x="93272" y="50"/>
                    <a:pt x="91223" y="50"/>
                  </a:cubicBezTo>
                  <a:cubicBezTo>
                    <a:pt x="90718" y="50"/>
                    <a:pt x="90212" y="58"/>
                    <a:pt x="89713" y="58"/>
                  </a:cubicBezTo>
                  <a:cubicBezTo>
                    <a:pt x="89152" y="58"/>
                    <a:pt x="88600" y="48"/>
                    <a:pt x="88067" y="4"/>
                  </a:cubicBezTo>
                  <a:cubicBezTo>
                    <a:pt x="88037" y="2"/>
                    <a:pt x="88007" y="1"/>
                    <a:pt x="87976"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4" name="Google Shape;154;p9">
              <a:extLst>
                <a:ext uri="{FF2B5EF4-FFF2-40B4-BE49-F238E27FC236}">
                  <a16:creationId xmlns:a16="http://schemas.microsoft.com/office/drawing/2014/main" id="{DA925A41-B8E3-98B1-5369-A5635D6F70E6}"/>
                </a:ext>
              </a:extLst>
            </p:cNvPr>
            <p:cNvSpPr/>
            <p:nvPr/>
          </p:nvSpPr>
          <p:spPr>
            <a:xfrm>
              <a:off x="5913800" y="3523050"/>
              <a:ext cx="1109075" cy="813875"/>
            </a:xfrm>
            <a:custGeom>
              <a:avLst/>
              <a:gdLst/>
              <a:ahLst/>
              <a:cxnLst/>
              <a:rect l="l" t="t" r="r" b="b"/>
              <a:pathLst>
                <a:path w="44363" h="32555" extrusionOk="0">
                  <a:moveTo>
                    <a:pt x="28245" y="1"/>
                  </a:moveTo>
                  <a:cubicBezTo>
                    <a:pt x="27747" y="1"/>
                    <a:pt x="27602" y="373"/>
                    <a:pt x="27634" y="804"/>
                  </a:cubicBezTo>
                  <a:cubicBezTo>
                    <a:pt x="27737" y="2117"/>
                    <a:pt x="27979" y="3482"/>
                    <a:pt x="27996" y="4778"/>
                  </a:cubicBezTo>
                  <a:cubicBezTo>
                    <a:pt x="28014" y="5660"/>
                    <a:pt x="28567" y="7094"/>
                    <a:pt x="27634" y="7267"/>
                  </a:cubicBezTo>
                  <a:cubicBezTo>
                    <a:pt x="27521" y="7286"/>
                    <a:pt x="27406" y="7295"/>
                    <a:pt x="27290" y="7295"/>
                  </a:cubicBezTo>
                  <a:cubicBezTo>
                    <a:pt x="25431" y="7295"/>
                    <a:pt x="23230" y="4918"/>
                    <a:pt x="23555" y="3275"/>
                  </a:cubicBezTo>
                  <a:cubicBezTo>
                    <a:pt x="23754" y="2264"/>
                    <a:pt x="23333" y="1317"/>
                    <a:pt x="22034" y="1317"/>
                  </a:cubicBezTo>
                  <a:cubicBezTo>
                    <a:pt x="21978" y="1317"/>
                    <a:pt x="21920" y="1318"/>
                    <a:pt x="21862" y="1322"/>
                  </a:cubicBezTo>
                  <a:cubicBezTo>
                    <a:pt x="21814" y="1325"/>
                    <a:pt x="21765" y="1327"/>
                    <a:pt x="21716" y="1327"/>
                  </a:cubicBezTo>
                  <a:cubicBezTo>
                    <a:pt x="20777" y="1327"/>
                    <a:pt x="19668" y="752"/>
                    <a:pt x="18692" y="752"/>
                  </a:cubicBezTo>
                  <a:cubicBezTo>
                    <a:pt x="18107" y="752"/>
                    <a:pt x="17570" y="958"/>
                    <a:pt x="17144" y="1616"/>
                  </a:cubicBezTo>
                  <a:cubicBezTo>
                    <a:pt x="16642" y="2376"/>
                    <a:pt x="15295" y="2826"/>
                    <a:pt x="15191" y="4035"/>
                  </a:cubicBezTo>
                  <a:cubicBezTo>
                    <a:pt x="15162" y="4430"/>
                    <a:pt x="15144" y="4616"/>
                    <a:pt x="15002" y="4616"/>
                  </a:cubicBezTo>
                  <a:cubicBezTo>
                    <a:pt x="14889" y="4616"/>
                    <a:pt x="14698" y="4499"/>
                    <a:pt x="14361" y="4277"/>
                  </a:cubicBezTo>
                  <a:cubicBezTo>
                    <a:pt x="13724" y="3844"/>
                    <a:pt x="13113" y="3612"/>
                    <a:pt x="12606" y="3612"/>
                  </a:cubicBezTo>
                  <a:cubicBezTo>
                    <a:pt x="12042" y="3612"/>
                    <a:pt x="11607" y="3900"/>
                    <a:pt x="11406" y="4519"/>
                  </a:cubicBezTo>
                  <a:cubicBezTo>
                    <a:pt x="10784" y="6334"/>
                    <a:pt x="8710" y="7215"/>
                    <a:pt x="8624" y="9392"/>
                  </a:cubicBezTo>
                  <a:cubicBezTo>
                    <a:pt x="8607" y="10153"/>
                    <a:pt x="7933" y="10619"/>
                    <a:pt x="7086" y="10879"/>
                  </a:cubicBezTo>
                  <a:cubicBezTo>
                    <a:pt x="5669" y="11311"/>
                    <a:pt x="4355" y="11864"/>
                    <a:pt x="3007" y="12382"/>
                  </a:cubicBezTo>
                  <a:cubicBezTo>
                    <a:pt x="1003" y="13160"/>
                    <a:pt x="0" y="16910"/>
                    <a:pt x="1538" y="19018"/>
                  </a:cubicBezTo>
                  <a:cubicBezTo>
                    <a:pt x="2835" y="20798"/>
                    <a:pt x="3128" y="22595"/>
                    <a:pt x="3992" y="24375"/>
                  </a:cubicBezTo>
                  <a:cubicBezTo>
                    <a:pt x="4494" y="25360"/>
                    <a:pt x="4424" y="26276"/>
                    <a:pt x="3750" y="26950"/>
                  </a:cubicBezTo>
                  <a:cubicBezTo>
                    <a:pt x="3353" y="27348"/>
                    <a:pt x="3509" y="27797"/>
                    <a:pt x="4148" y="28298"/>
                  </a:cubicBezTo>
                  <a:cubicBezTo>
                    <a:pt x="5020" y="28962"/>
                    <a:pt x="5824" y="29302"/>
                    <a:pt x="6549" y="29302"/>
                  </a:cubicBezTo>
                  <a:cubicBezTo>
                    <a:pt x="7089" y="29302"/>
                    <a:pt x="7586" y="29114"/>
                    <a:pt x="8036" y="28730"/>
                  </a:cubicBezTo>
                  <a:cubicBezTo>
                    <a:pt x="8740" y="28095"/>
                    <a:pt x="9643" y="27747"/>
                    <a:pt x="10576" y="27747"/>
                  </a:cubicBezTo>
                  <a:cubicBezTo>
                    <a:pt x="10811" y="27747"/>
                    <a:pt x="11049" y="27769"/>
                    <a:pt x="11285" y="27814"/>
                  </a:cubicBezTo>
                  <a:cubicBezTo>
                    <a:pt x="11420" y="27836"/>
                    <a:pt x="11551" y="27846"/>
                    <a:pt x="11676" y="27846"/>
                  </a:cubicBezTo>
                  <a:cubicBezTo>
                    <a:pt x="12065" y="27846"/>
                    <a:pt x="12402" y="27743"/>
                    <a:pt x="12650" y="27521"/>
                  </a:cubicBezTo>
                  <a:cubicBezTo>
                    <a:pt x="14551" y="25793"/>
                    <a:pt x="17368" y="25343"/>
                    <a:pt x="20047" y="24790"/>
                  </a:cubicBezTo>
                  <a:cubicBezTo>
                    <a:pt x="20247" y="24746"/>
                    <a:pt x="20464" y="24721"/>
                    <a:pt x="20691" y="24721"/>
                  </a:cubicBezTo>
                  <a:cubicBezTo>
                    <a:pt x="21623" y="24721"/>
                    <a:pt x="22712" y="25150"/>
                    <a:pt x="23365" y="26484"/>
                  </a:cubicBezTo>
                  <a:cubicBezTo>
                    <a:pt x="23667" y="27105"/>
                    <a:pt x="23855" y="28198"/>
                    <a:pt x="25083" y="28198"/>
                  </a:cubicBezTo>
                  <a:cubicBezTo>
                    <a:pt x="25120" y="28198"/>
                    <a:pt x="25158" y="28197"/>
                    <a:pt x="25197" y="28195"/>
                  </a:cubicBezTo>
                  <a:cubicBezTo>
                    <a:pt x="25345" y="28183"/>
                    <a:pt x="25455" y="28022"/>
                    <a:pt x="25593" y="28022"/>
                  </a:cubicBezTo>
                  <a:cubicBezTo>
                    <a:pt x="25664" y="28022"/>
                    <a:pt x="25742" y="28065"/>
                    <a:pt x="25836" y="28195"/>
                  </a:cubicBezTo>
                  <a:cubicBezTo>
                    <a:pt x="25923" y="28298"/>
                    <a:pt x="25767" y="28592"/>
                    <a:pt x="25612" y="28713"/>
                  </a:cubicBezTo>
                  <a:cubicBezTo>
                    <a:pt x="25318" y="28938"/>
                    <a:pt x="24903" y="29128"/>
                    <a:pt x="25283" y="29646"/>
                  </a:cubicBezTo>
                  <a:cubicBezTo>
                    <a:pt x="25508" y="29871"/>
                    <a:pt x="25802" y="30026"/>
                    <a:pt x="26113" y="30078"/>
                  </a:cubicBezTo>
                  <a:cubicBezTo>
                    <a:pt x="26172" y="30086"/>
                    <a:pt x="26229" y="30090"/>
                    <a:pt x="26283" y="30090"/>
                  </a:cubicBezTo>
                  <a:cubicBezTo>
                    <a:pt x="26710" y="30090"/>
                    <a:pt x="27006" y="29856"/>
                    <a:pt x="27098" y="29473"/>
                  </a:cubicBezTo>
                  <a:cubicBezTo>
                    <a:pt x="27115" y="29335"/>
                    <a:pt x="27098" y="29197"/>
                    <a:pt x="27029" y="29076"/>
                  </a:cubicBezTo>
                  <a:cubicBezTo>
                    <a:pt x="26976" y="28903"/>
                    <a:pt x="26992" y="28848"/>
                    <a:pt x="27041" y="28848"/>
                  </a:cubicBezTo>
                  <a:cubicBezTo>
                    <a:pt x="27105" y="28848"/>
                    <a:pt x="27225" y="28941"/>
                    <a:pt x="27322" y="28990"/>
                  </a:cubicBezTo>
                  <a:cubicBezTo>
                    <a:pt x="27824" y="29266"/>
                    <a:pt x="28463" y="29473"/>
                    <a:pt x="28169" y="30113"/>
                  </a:cubicBezTo>
                  <a:cubicBezTo>
                    <a:pt x="27945" y="30597"/>
                    <a:pt x="28117" y="31029"/>
                    <a:pt x="28809" y="31461"/>
                  </a:cubicBezTo>
                  <a:cubicBezTo>
                    <a:pt x="30199" y="32318"/>
                    <a:pt x="31628" y="32554"/>
                    <a:pt x="32898" y="32554"/>
                  </a:cubicBezTo>
                  <a:cubicBezTo>
                    <a:pt x="33522" y="32554"/>
                    <a:pt x="34108" y="32497"/>
                    <a:pt x="34633" y="32429"/>
                  </a:cubicBezTo>
                  <a:cubicBezTo>
                    <a:pt x="36672" y="32135"/>
                    <a:pt x="39299" y="31824"/>
                    <a:pt x="39299" y="29145"/>
                  </a:cubicBezTo>
                  <a:cubicBezTo>
                    <a:pt x="39299" y="28938"/>
                    <a:pt x="39541" y="28799"/>
                    <a:pt x="39592" y="28575"/>
                  </a:cubicBezTo>
                  <a:cubicBezTo>
                    <a:pt x="40024" y="26968"/>
                    <a:pt x="41804" y="26363"/>
                    <a:pt x="42496" y="24998"/>
                  </a:cubicBezTo>
                  <a:cubicBezTo>
                    <a:pt x="44224" y="21559"/>
                    <a:pt x="44362" y="17722"/>
                    <a:pt x="40232" y="13661"/>
                  </a:cubicBezTo>
                  <a:cubicBezTo>
                    <a:pt x="38953" y="12399"/>
                    <a:pt x="38037" y="10671"/>
                    <a:pt x="36309" y="9859"/>
                  </a:cubicBezTo>
                  <a:cubicBezTo>
                    <a:pt x="34494" y="9012"/>
                    <a:pt x="34080" y="7716"/>
                    <a:pt x="33509" y="6472"/>
                  </a:cubicBezTo>
                  <a:cubicBezTo>
                    <a:pt x="33388" y="5608"/>
                    <a:pt x="33008" y="4761"/>
                    <a:pt x="32213" y="4346"/>
                  </a:cubicBezTo>
                  <a:cubicBezTo>
                    <a:pt x="30658" y="3465"/>
                    <a:pt x="30278" y="2100"/>
                    <a:pt x="29414" y="942"/>
                  </a:cubicBezTo>
                  <a:cubicBezTo>
                    <a:pt x="29120" y="544"/>
                    <a:pt x="28947" y="78"/>
                    <a:pt x="28377" y="9"/>
                  </a:cubicBezTo>
                  <a:cubicBezTo>
                    <a:pt x="28330" y="3"/>
                    <a:pt x="28287" y="1"/>
                    <a:pt x="28245"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5" name="Google Shape;155;p9">
              <a:extLst>
                <a:ext uri="{FF2B5EF4-FFF2-40B4-BE49-F238E27FC236}">
                  <a16:creationId xmlns:a16="http://schemas.microsoft.com/office/drawing/2014/main" id="{F2F6ABC1-05F9-614E-6B1D-BBC00DF91372}"/>
                </a:ext>
              </a:extLst>
            </p:cNvPr>
            <p:cNvSpPr/>
            <p:nvPr/>
          </p:nvSpPr>
          <p:spPr>
            <a:xfrm>
              <a:off x="6442175" y="3238700"/>
              <a:ext cx="571625" cy="311800"/>
            </a:xfrm>
            <a:custGeom>
              <a:avLst/>
              <a:gdLst/>
              <a:ahLst/>
              <a:cxnLst/>
              <a:rect l="l" t="t" r="r" b="b"/>
              <a:pathLst>
                <a:path w="22865" h="12472" extrusionOk="0">
                  <a:moveTo>
                    <a:pt x="3070" y="1"/>
                  </a:moveTo>
                  <a:cubicBezTo>
                    <a:pt x="2939" y="1"/>
                    <a:pt x="2792" y="15"/>
                    <a:pt x="2627" y="46"/>
                  </a:cubicBezTo>
                  <a:cubicBezTo>
                    <a:pt x="1833" y="202"/>
                    <a:pt x="830" y="29"/>
                    <a:pt x="415" y="927"/>
                  </a:cubicBezTo>
                  <a:cubicBezTo>
                    <a:pt x="1" y="1826"/>
                    <a:pt x="934" y="1861"/>
                    <a:pt x="1400" y="2189"/>
                  </a:cubicBezTo>
                  <a:cubicBezTo>
                    <a:pt x="1504" y="2258"/>
                    <a:pt x="1366" y="2569"/>
                    <a:pt x="1435" y="2742"/>
                  </a:cubicBezTo>
                  <a:cubicBezTo>
                    <a:pt x="1757" y="3623"/>
                    <a:pt x="1963" y="4886"/>
                    <a:pt x="3062" y="4886"/>
                  </a:cubicBezTo>
                  <a:cubicBezTo>
                    <a:pt x="3084" y="4886"/>
                    <a:pt x="3106" y="4886"/>
                    <a:pt x="3129" y="4885"/>
                  </a:cubicBezTo>
                  <a:cubicBezTo>
                    <a:pt x="3207" y="4880"/>
                    <a:pt x="3284" y="4878"/>
                    <a:pt x="3360" y="4878"/>
                  </a:cubicBezTo>
                  <a:cubicBezTo>
                    <a:pt x="4698" y="4878"/>
                    <a:pt x="5731" y="5570"/>
                    <a:pt x="6810" y="6077"/>
                  </a:cubicBezTo>
                  <a:cubicBezTo>
                    <a:pt x="7328" y="6319"/>
                    <a:pt x="8019" y="7322"/>
                    <a:pt x="7207" y="8203"/>
                  </a:cubicBezTo>
                  <a:cubicBezTo>
                    <a:pt x="6913" y="8531"/>
                    <a:pt x="6948" y="8911"/>
                    <a:pt x="7121" y="9292"/>
                  </a:cubicBezTo>
                  <a:cubicBezTo>
                    <a:pt x="7274" y="9613"/>
                    <a:pt x="7597" y="9810"/>
                    <a:pt x="7934" y="9810"/>
                  </a:cubicBezTo>
                  <a:cubicBezTo>
                    <a:pt x="8014" y="9810"/>
                    <a:pt x="8095" y="9799"/>
                    <a:pt x="8175" y="9775"/>
                  </a:cubicBezTo>
                  <a:cubicBezTo>
                    <a:pt x="8275" y="9755"/>
                    <a:pt x="8368" y="9745"/>
                    <a:pt x="8457" y="9745"/>
                  </a:cubicBezTo>
                  <a:cubicBezTo>
                    <a:pt x="8811" y="9745"/>
                    <a:pt x="9087" y="9900"/>
                    <a:pt x="9419" y="10121"/>
                  </a:cubicBezTo>
                  <a:cubicBezTo>
                    <a:pt x="10079" y="10569"/>
                    <a:pt x="10930" y="10787"/>
                    <a:pt x="11688" y="10787"/>
                  </a:cubicBezTo>
                  <a:cubicBezTo>
                    <a:pt x="12538" y="10787"/>
                    <a:pt x="13270" y="10513"/>
                    <a:pt x="13480" y="9983"/>
                  </a:cubicBezTo>
                  <a:cubicBezTo>
                    <a:pt x="13648" y="9563"/>
                    <a:pt x="13555" y="9014"/>
                    <a:pt x="14230" y="9014"/>
                  </a:cubicBezTo>
                  <a:cubicBezTo>
                    <a:pt x="14250" y="9014"/>
                    <a:pt x="14271" y="9014"/>
                    <a:pt x="14293" y="9015"/>
                  </a:cubicBezTo>
                  <a:cubicBezTo>
                    <a:pt x="15036" y="9050"/>
                    <a:pt x="15381" y="9516"/>
                    <a:pt x="15450" y="10138"/>
                  </a:cubicBezTo>
                  <a:cubicBezTo>
                    <a:pt x="15640" y="11486"/>
                    <a:pt x="16522" y="11953"/>
                    <a:pt x="17697" y="11988"/>
                  </a:cubicBezTo>
                  <a:cubicBezTo>
                    <a:pt x="18224" y="11988"/>
                    <a:pt x="18870" y="12472"/>
                    <a:pt x="19366" y="12472"/>
                  </a:cubicBezTo>
                  <a:cubicBezTo>
                    <a:pt x="19602" y="12472"/>
                    <a:pt x="19804" y="12362"/>
                    <a:pt x="19944" y="12039"/>
                  </a:cubicBezTo>
                  <a:cubicBezTo>
                    <a:pt x="20289" y="11210"/>
                    <a:pt x="19287" y="10398"/>
                    <a:pt x="18596" y="9758"/>
                  </a:cubicBezTo>
                  <a:cubicBezTo>
                    <a:pt x="18164" y="9361"/>
                    <a:pt x="17420" y="8825"/>
                    <a:pt x="17749" y="8272"/>
                  </a:cubicBezTo>
                  <a:cubicBezTo>
                    <a:pt x="17984" y="7884"/>
                    <a:pt x="18253" y="7197"/>
                    <a:pt x="18937" y="7197"/>
                  </a:cubicBezTo>
                  <a:cubicBezTo>
                    <a:pt x="19107" y="7197"/>
                    <a:pt x="19302" y="7239"/>
                    <a:pt x="19529" y="7339"/>
                  </a:cubicBezTo>
                  <a:cubicBezTo>
                    <a:pt x="19732" y="7429"/>
                    <a:pt x="19935" y="7468"/>
                    <a:pt x="20135" y="7468"/>
                  </a:cubicBezTo>
                  <a:cubicBezTo>
                    <a:pt x="20854" y="7468"/>
                    <a:pt x="21544" y="6970"/>
                    <a:pt x="22138" y="6578"/>
                  </a:cubicBezTo>
                  <a:cubicBezTo>
                    <a:pt x="22795" y="6146"/>
                    <a:pt x="22864" y="5248"/>
                    <a:pt x="22311" y="4643"/>
                  </a:cubicBezTo>
                  <a:cubicBezTo>
                    <a:pt x="22115" y="4425"/>
                    <a:pt x="21948" y="4340"/>
                    <a:pt x="21799" y="4340"/>
                  </a:cubicBezTo>
                  <a:cubicBezTo>
                    <a:pt x="21465" y="4340"/>
                    <a:pt x="21227" y="4774"/>
                    <a:pt x="20963" y="5110"/>
                  </a:cubicBezTo>
                  <a:cubicBezTo>
                    <a:pt x="20756" y="5334"/>
                    <a:pt x="20479" y="5472"/>
                    <a:pt x="20168" y="5507"/>
                  </a:cubicBezTo>
                  <a:cubicBezTo>
                    <a:pt x="20112" y="5512"/>
                    <a:pt x="20051" y="5514"/>
                    <a:pt x="19986" y="5514"/>
                  </a:cubicBezTo>
                  <a:cubicBezTo>
                    <a:pt x="18639" y="5514"/>
                    <a:pt x="15548" y="4518"/>
                    <a:pt x="14344" y="3727"/>
                  </a:cubicBezTo>
                  <a:cubicBezTo>
                    <a:pt x="13999" y="3485"/>
                    <a:pt x="13636" y="3295"/>
                    <a:pt x="13238" y="3139"/>
                  </a:cubicBezTo>
                  <a:cubicBezTo>
                    <a:pt x="11925" y="2690"/>
                    <a:pt x="10473" y="2465"/>
                    <a:pt x="9298" y="1774"/>
                  </a:cubicBezTo>
                  <a:cubicBezTo>
                    <a:pt x="8770" y="1458"/>
                    <a:pt x="8301" y="1322"/>
                    <a:pt x="7877" y="1322"/>
                  </a:cubicBezTo>
                  <a:cubicBezTo>
                    <a:pt x="7093" y="1322"/>
                    <a:pt x="6459" y="1787"/>
                    <a:pt x="5876" y="2448"/>
                  </a:cubicBezTo>
                  <a:cubicBezTo>
                    <a:pt x="5497" y="2886"/>
                    <a:pt x="5240" y="3062"/>
                    <a:pt x="5050" y="3062"/>
                  </a:cubicBezTo>
                  <a:cubicBezTo>
                    <a:pt x="4739" y="3062"/>
                    <a:pt x="4614" y="2586"/>
                    <a:pt x="4442" y="2016"/>
                  </a:cubicBezTo>
                  <a:cubicBezTo>
                    <a:pt x="4193" y="1191"/>
                    <a:pt x="4266" y="1"/>
                    <a:pt x="3070"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6" name="Google Shape;156;p9">
              <a:extLst>
                <a:ext uri="{FF2B5EF4-FFF2-40B4-BE49-F238E27FC236}">
                  <a16:creationId xmlns:a16="http://schemas.microsoft.com/office/drawing/2014/main" id="{7E21C6AC-966F-8088-2983-1B7650B024B9}"/>
                </a:ext>
              </a:extLst>
            </p:cNvPr>
            <p:cNvSpPr/>
            <p:nvPr/>
          </p:nvSpPr>
          <p:spPr>
            <a:xfrm>
              <a:off x="5898675" y="3029225"/>
              <a:ext cx="282150" cy="318450"/>
            </a:xfrm>
            <a:custGeom>
              <a:avLst/>
              <a:gdLst/>
              <a:ahLst/>
              <a:cxnLst/>
              <a:rect l="l" t="t" r="r" b="b"/>
              <a:pathLst>
                <a:path w="11286" h="12738" extrusionOk="0">
                  <a:moveTo>
                    <a:pt x="8163" y="0"/>
                  </a:moveTo>
                  <a:cubicBezTo>
                    <a:pt x="7646" y="0"/>
                    <a:pt x="7307" y="634"/>
                    <a:pt x="7121" y="1115"/>
                  </a:cubicBezTo>
                  <a:cubicBezTo>
                    <a:pt x="6498" y="2618"/>
                    <a:pt x="5081" y="3362"/>
                    <a:pt x="4027" y="4450"/>
                  </a:cubicBezTo>
                  <a:cubicBezTo>
                    <a:pt x="3562" y="4916"/>
                    <a:pt x="2753" y="5709"/>
                    <a:pt x="2170" y="5709"/>
                  </a:cubicBezTo>
                  <a:cubicBezTo>
                    <a:pt x="2125" y="5709"/>
                    <a:pt x="2082" y="5704"/>
                    <a:pt x="2040" y="5695"/>
                  </a:cubicBezTo>
                  <a:cubicBezTo>
                    <a:pt x="1767" y="5631"/>
                    <a:pt x="1536" y="5602"/>
                    <a:pt x="1339" y="5602"/>
                  </a:cubicBezTo>
                  <a:cubicBezTo>
                    <a:pt x="150" y="5602"/>
                    <a:pt x="215" y="6659"/>
                    <a:pt x="52" y="7475"/>
                  </a:cubicBezTo>
                  <a:cubicBezTo>
                    <a:pt x="1" y="9410"/>
                    <a:pt x="1625" y="11518"/>
                    <a:pt x="3267" y="12123"/>
                  </a:cubicBezTo>
                  <a:cubicBezTo>
                    <a:pt x="3638" y="12262"/>
                    <a:pt x="4019" y="12277"/>
                    <a:pt x="4389" y="12277"/>
                  </a:cubicBezTo>
                  <a:cubicBezTo>
                    <a:pt x="4488" y="12277"/>
                    <a:pt x="4586" y="12276"/>
                    <a:pt x="4683" y="12276"/>
                  </a:cubicBezTo>
                  <a:cubicBezTo>
                    <a:pt x="5034" y="12276"/>
                    <a:pt x="5369" y="12290"/>
                    <a:pt x="5669" y="12417"/>
                  </a:cubicBezTo>
                  <a:cubicBezTo>
                    <a:pt x="6156" y="12630"/>
                    <a:pt x="6559" y="12738"/>
                    <a:pt x="6895" y="12738"/>
                  </a:cubicBezTo>
                  <a:cubicBezTo>
                    <a:pt x="7678" y="12738"/>
                    <a:pt x="8093" y="12148"/>
                    <a:pt x="8348" y="10914"/>
                  </a:cubicBezTo>
                  <a:cubicBezTo>
                    <a:pt x="8572" y="9773"/>
                    <a:pt x="9073" y="8235"/>
                    <a:pt x="9937" y="7786"/>
                  </a:cubicBezTo>
                  <a:cubicBezTo>
                    <a:pt x="11268" y="7094"/>
                    <a:pt x="10577" y="6697"/>
                    <a:pt x="10231" y="6023"/>
                  </a:cubicBezTo>
                  <a:cubicBezTo>
                    <a:pt x="9782" y="5124"/>
                    <a:pt x="8797" y="4278"/>
                    <a:pt x="10058" y="3189"/>
                  </a:cubicBezTo>
                  <a:cubicBezTo>
                    <a:pt x="10404" y="2895"/>
                    <a:pt x="11285" y="2618"/>
                    <a:pt x="10853" y="1945"/>
                  </a:cubicBezTo>
                  <a:cubicBezTo>
                    <a:pt x="10266" y="1063"/>
                    <a:pt x="9402" y="286"/>
                    <a:pt x="8348" y="26"/>
                  </a:cubicBezTo>
                  <a:cubicBezTo>
                    <a:pt x="8284" y="9"/>
                    <a:pt x="8222" y="0"/>
                    <a:pt x="8163" y="0"/>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7" name="Google Shape;157;p9">
              <a:extLst>
                <a:ext uri="{FF2B5EF4-FFF2-40B4-BE49-F238E27FC236}">
                  <a16:creationId xmlns:a16="http://schemas.microsoft.com/office/drawing/2014/main" id="{6B001C9D-CAD3-8BA3-8A2B-4C7C8976F04F}"/>
                </a:ext>
              </a:extLst>
            </p:cNvPr>
            <p:cNvSpPr/>
            <p:nvPr/>
          </p:nvSpPr>
          <p:spPr>
            <a:xfrm>
              <a:off x="5544400" y="3065225"/>
              <a:ext cx="541800" cy="430700"/>
            </a:xfrm>
            <a:custGeom>
              <a:avLst/>
              <a:gdLst/>
              <a:ahLst/>
              <a:cxnLst/>
              <a:rect l="l" t="t" r="r" b="b"/>
              <a:pathLst>
                <a:path w="21672" h="17228" extrusionOk="0">
                  <a:moveTo>
                    <a:pt x="7484" y="4583"/>
                  </a:moveTo>
                  <a:lnTo>
                    <a:pt x="7484" y="4583"/>
                  </a:lnTo>
                  <a:cubicBezTo>
                    <a:pt x="7486" y="4586"/>
                    <a:pt x="7488" y="4589"/>
                    <a:pt x="7491" y="4592"/>
                  </a:cubicBezTo>
                  <a:lnTo>
                    <a:pt x="7491" y="4592"/>
                  </a:lnTo>
                  <a:cubicBezTo>
                    <a:pt x="7494" y="4595"/>
                    <a:pt x="7498" y="4597"/>
                    <a:pt x="7501" y="4600"/>
                  </a:cubicBezTo>
                  <a:lnTo>
                    <a:pt x="7484" y="4583"/>
                  </a:lnTo>
                  <a:close/>
                  <a:moveTo>
                    <a:pt x="1210" y="0"/>
                  </a:moveTo>
                  <a:cubicBezTo>
                    <a:pt x="910" y="0"/>
                    <a:pt x="646" y="84"/>
                    <a:pt x="415" y="314"/>
                  </a:cubicBezTo>
                  <a:cubicBezTo>
                    <a:pt x="1" y="712"/>
                    <a:pt x="260" y="1127"/>
                    <a:pt x="571" y="1403"/>
                  </a:cubicBezTo>
                  <a:cubicBezTo>
                    <a:pt x="1833" y="2561"/>
                    <a:pt x="2939" y="3874"/>
                    <a:pt x="3872" y="5309"/>
                  </a:cubicBezTo>
                  <a:cubicBezTo>
                    <a:pt x="5894" y="8264"/>
                    <a:pt x="6948" y="12014"/>
                    <a:pt x="10663" y="13552"/>
                  </a:cubicBezTo>
                  <a:cubicBezTo>
                    <a:pt x="10715" y="13587"/>
                    <a:pt x="10733" y="13656"/>
                    <a:pt x="10733" y="13725"/>
                  </a:cubicBezTo>
                  <a:cubicBezTo>
                    <a:pt x="10007" y="15522"/>
                    <a:pt x="11579" y="15401"/>
                    <a:pt x="12478" y="15660"/>
                  </a:cubicBezTo>
                  <a:cubicBezTo>
                    <a:pt x="14932" y="16334"/>
                    <a:pt x="17420" y="16801"/>
                    <a:pt x="19961" y="17043"/>
                  </a:cubicBezTo>
                  <a:cubicBezTo>
                    <a:pt x="20276" y="17079"/>
                    <a:pt x="20618" y="17227"/>
                    <a:pt x="20904" y="17227"/>
                  </a:cubicBezTo>
                  <a:cubicBezTo>
                    <a:pt x="21167" y="17227"/>
                    <a:pt x="21382" y="17101"/>
                    <a:pt x="21482" y="16645"/>
                  </a:cubicBezTo>
                  <a:cubicBezTo>
                    <a:pt x="21672" y="15816"/>
                    <a:pt x="20842" y="15626"/>
                    <a:pt x="20306" y="15280"/>
                  </a:cubicBezTo>
                  <a:cubicBezTo>
                    <a:pt x="18129" y="13932"/>
                    <a:pt x="15502" y="14347"/>
                    <a:pt x="13204" y="13448"/>
                  </a:cubicBezTo>
                  <a:cubicBezTo>
                    <a:pt x="13103" y="13410"/>
                    <a:pt x="12986" y="13400"/>
                    <a:pt x="12863" y="13400"/>
                  </a:cubicBezTo>
                  <a:cubicBezTo>
                    <a:pt x="12726" y="13400"/>
                    <a:pt x="12582" y="13412"/>
                    <a:pt x="12448" y="13412"/>
                  </a:cubicBezTo>
                  <a:cubicBezTo>
                    <a:pt x="12162" y="13412"/>
                    <a:pt x="11919" y="13355"/>
                    <a:pt x="11873" y="12999"/>
                  </a:cubicBezTo>
                  <a:cubicBezTo>
                    <a:pt x="11769" y="12221"/>
                    <a:pt x="11614" y="11288"/>
                    <a:pt x="12409" y="10666"/>
                  </a:cubicBezTo>
                  <a:cubicBezTo>
                    <a:pt x="12979" y="10199"/>
                    <a:pt x="12806" y="9836"/>
                    <a:pt x="12478" y="9249"/>
                  </a:cubicBezTo>
                  <a:cubicBezTo>
                    <a:pt x="11908" y="8195"/>
                    <a:pt x="10352" y="8558"/>
                    <a:pt x="10076" y="7849"/>
                  </a:cubicBezTo>
                  <a:cubicBezTo>
                    <a:pt x="9542" y="6419"/>
                    <a:pt x="8354" y="5659"/>
                    <a:pt x="7491" y="4592"/>
                  </a:cubicBezTo>
                  <a:lnTo>
                    <a:pt x="7491" y="4592"/>
                  </a:lnTo>
                  <a:cubicBezTo>
                    <a:pt x="6993" y="4179"/>
                    <a:pt x="6512" y="3733"/>
                    <a:pt x="5980" y="3339"/>
                  </a:cubicBezTo>
                  <a:cubicBezTo>
                    <a:pt x="4563" y="2285"/>
                    <a:pt x="3682" y="522"/>
                    <a:pt x="1763" y="72"/>
                  </a:cubicBezTo>
                  <a:cubicBezTo>
                    <a:pt x="1567" y="28"/>
                    <a:pt x="1383" y="0"/>
                    <a:pt x="1210" y="0"/>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8" name="Google Shape;158;p9">
              <a:extLst>
                <a:ext uri="{FF2B5EF4-FFF2-40B4-BE49-F238E27FC236}">
                  <a16:creationId xmlns:a16="http://schemas.microsoft.com/office/drawing/2014/main" id="{8EDFC4FB-A1EE-DCB9-C7D9-3C345768C4CC}"/>
                </a:ext>
              </a:extLst>
            </p:cNvPr>
            <p:cNvSpPr/>
            <p:nvPr/>
          </p:nvSpPr>
          <p:spPr>
            <a:xfrm>
              <a:off x="4388700" y="3530600"/>
              <a:ext cx="227275" cy="395425"/>
            </a:xfrm>
            <a:custGeom>
              <a:avLst/>
              <a:gdLst/>
              <a:ahLst/>
              <a:cxnLst/>
              <a:rect l="l" t="t" r="r" b="b"/>
              <a:pathLst>
                <a:path w="9091" h="15817" extrusionOk="0">
                  <a:moveTo>
                    <a:pt x="7622" y="0"/>
                  </a:moveTo>
                  <a:cubicBezTo>
                    <a:pt x="7155" y="0"/>
                    <a:pt x="6965" y="363"/>
                    <a:pt x="6740" y="761"/>
                  </a:cubicBezTo>
                  <a:cubicBezTo>
                    <a:pt x="5963" y="2212"/>
                    <a:pt x="5323" y="3802"/>
                    <a:pt x="3405" y="4200"/>
                  </a:cubicBezTo>
                  <a:cubicBezTo>
                    <a:pt x="2645" y="4338"/>
                    <a:pt x="2247" y="4891"/>
                    <a:pt x="2109" y="5738"/>
                  </a:cubicBezTo>
                  <a:cubicBezTo>
                    <a:pt x="1781" y="7587"/>
                    <a:pt x="1971" y="9471"/>
                    <a:pt x="917" y="11285"/>
                  </a:cubicBezTo>
                  <a:cubicBezTo>
                    <a:pt x="1" y="12910"/>
                    <a:pt x="1660" y="15813"/>
                    <a:pt x="3077" y="15813"/>
                  </a:cubicBezTo>
                  <a:cubicBezTo>
                    <a:pt x="3125" y="15815"/>
                    <a:pt x="3172" y="15816"/>
                    <a:pt x="3219" y="15816"/>
                  </a:cubicBezTo>
                  <a:cubicBezTo>
                    <a:pt x="4640" y="15816"/>
                    <a:pt x="5279" y="14808"/>
                    <a:pt x="5496" y="13670"/>
                  </a:cubicBezTo>
                  <a:cubicBezTo>
                    <a:pt x="6049" y="11095"/>
                    <a:pt x="7034" y="8676"/>
                    <a:pt x="8002" y="6256"/>
                  </a:cubicBezTo>
                  <a:cubicBezTo>
                    <a:pt x="8745" y="4373"/>
                    <a:pt x="9091" y="2645"/>
                    <a:pt x="8192" y="778"/>
                  </a:cubicBezTo>
                  <a:cubicBezTo>
                    <a:pt x="8054" y="467"/>
                    <a:pt x="8106" y="18"/>
                    <a:pt x="7622" y="0"/>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59" name="Google Shape;159;p9">
              <a:extLst>
                <a:ext uri="{FF2B5EF4-FFF2-40B4-BE49-F238E27FC236}">
                  <a16:creationId xmlns:a16="http://schemas.microsoft.com/office/drawing/2014/main" id="{AF37F0C4-3071-80F9-9840-0AB2D7004837}"/>
                </a:ext>
              </a:extLst>
            </p:cNvPr>
            <p:cNvSpPr/>
            <p:nvPr/>
          </p:nvSpPr>
          <p:spPr>
            <a:xfrm>
              <a:off x="6438300" y="1893850"/>
              <a:ext cx="267450" cy="418275"/>
            </a:xfrm>
            <a:custGeom>
              <a:avLst/>
              <a:gdLst/>
              <a:ahLst/>
              <a:cxnLst/>
              <a:rect l="l" t="t" r="r" b="b"/>
              <a:pathLst>
                <a:path w="10698" h="16731" extrusionOk="0">
                  <a:moveTo>
                    <a:pt x="4909" y="1"/>
                  </a:moveTo>
                  <a:cubicBezTo>
                    <a:pt x="4667" y="1"/>
                    <a:pt x="4504" y="61"/>
                    <a:pt x="4562" y="216"/>
                  </a:cubicBezTo>
                  <a:cubicBezTo>
                    <a:pt x="5064" y="1633"/>
                    <a:pt x="3992" y="3465"/>
                    <a:pt x="5444" y="4502"/>
                  </a:cubicBezTo>
                  <a:cubicBezTo>
                    <a:pt x="6654" y="5366"/>
                    <a:pt x="6515" y="6627"/>
                    <a:pt x="6913" y="7647"/>
                  </a:cubicBezTo>
                  <a:cubicBezTo>
                    <a:pt x="6804" y="8207"/>
                    <a:pt x="6835" y="9062"/>
                    <a:pt x="6426" y="9062"/>
                  </a:cubicBezTo>
                  <a:cubicBezTo>
                    <a:pt x="6380" y="9062"/>
                    <a:pt x="6330" y="9052"/>
                    <a:pt x="6273" y="9029"/>
                  </a:cubicBezTo>
                  <a:cubicBezTo>
                    <a:pt x="6019" y="8928"/>
                    <a:pt x="5817" y="8884"/>
                    <a:pt x="5657" y="8884"/>
                  </a:cubicBezTo>
                  <a:cubicBezTo>
                    <a:pt x="5131" y="8884"/>
                    <a:pt x="5047" y="9360"/>
                    <a:pt x="4995" y="9876"/>
                  </a:cubicBezTo>
                  <a:cubicBezTo>
                    <a:pt x="4925" y="10533"/>
                    <a:pt x="4614" y="10757"/>
                    <a:pt x="4044" y="10896"/>
                  </a:cubicBezTo>
                  <a:cubicBezTo>
                    <a:pt x="726" y="11673"/>
                    <a:pt x="0" y="13229"/>
                    <a:pt x="1659" y="16028"/>
                  </a:cubicBezTo>
                  <a:cubicBezTo>
                    <a:pt x="1834" y="16314"/>
                    <a:pt x="1935" y="16730"/>
                    <a:pt x="2351" y="16730"/>
                  </a:cubicBezTo>
                  <a:cubicBezTo>
                    <a:pt x="2389" y="16730"/>
                    <a:pt x="2429" y="16727"/>
                    <a:pt x="2471" y="16720"/>
                  </a:cubicBezTo>
                  <a:cubicBezTo>
                    <a:pt x="3007" y="16633"/>
                    <a:pt x="3197" y="16236"/>
                    <a:pt x="3301" y="15752"/>
                  </a:cubicBezTo>
                  <a:cubicBezTo>
                    <a:pt x="3405" y="15251"/>
                    <a:pt x="3301" y="14784"/>
                    <a:pt x="4009" y="14542"/>
                  </a:cubicBezTo>
                  <a:cubicBezTo>
                    <a:pt x="5651" y="13955"/>
                    <a:pt x="7241" y="13194"/>
                    <a:pt x="8866" y="12555"/>
                  </a:cubicBezTo>
                  <a:cubicBezTo>
                    <a:pt x="9298" y="12399"/>
                    <a:pt x="9643" y="12261"/>
                    <a:pt x="9799" y="11829"/>
                  </a:cubicBezTo>
                  <a:cubicBezTo>
                    <a:pt x="10300" y="10308"/>
                    <a:pt x="8866" y="5746"/>
                    <a:pt x="7604" y="4709"/>
                  </a:cubicBezTo>
                  <a:cubicBezTo>
                    <a:pt x="7397" y="4536"/>
                    <a:pt x="6809" y="4571"/>
                    <a:pt x="7016" y="4139"/>
                  </a:cubicBezTo>
                  <a:cubicBezTo>
                    <a:pt x="7082" y="4008"/>
                    <a:pt x="7166" y="3963"/>
                    <a:pt x="7262" y="3963"/>
                  </a:cubicBezTo>
                  <a:cubicBezTo>
                    <a:pt x="7468" y="3963"/>
                    <a:pt x="7725" y="4173"/>
                    <a:pt x="7950" y="4173"/>
                  </a:cubicBezTo>
                  <a:cubicBezTo>
                    <a:pt x="7979" y="4174"/>
                    <a:pt x="8009" y="4175"/>
                    <a:pt x="8039" y="4175"/>
                  </a:cubicBezTo>
                  <a:cubicBezTo>
                    <a:pt x="9008" y="4175"/>
                    <a:pt x="9913" y="3634"/>
                    <a:pt x="10265" y="2946"/>
                  </a:cubicBezTo>
                  <a:cubicBezTo>
                    <a:pt x="10697" y="2117"/>
                    <a:pt x="9695" y="1667"/>
                    <a:pt x="8987" y="1581"/>
                  </a:cubicBezTo>
                  <a:cubicBezTo>
                    <a:pt x="7811" y="1443"/>
                    <a:pt x="6930" y="786"/>
                    <a:pt x="5962" y="250"/>
                  </a:cubicBezTo>
                  <a:cubicBezTo>
                    <a:pt x="5704" y="111"/>
                    <a:pt x="5235" y="1"/>
                    <a:pt x="4909"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60" name="Google Shape;160;p9">
              <a:extLst>
                <a:ext uri="{FF2B5EF4-FFF2-40B4-BE49-F238E27FC236}">
                  <a16:creationId xmlns:a16="http://schemas.microsoft.com/office/drawing/2014/main" id="{009FD1BE-C868-E731-A632-3E7A96F55671}"/>
                </a:ext>
              </a:extLst>
            </p:cNvPr>
            <p:cNvSpPr/>
            <p:nvPr/>
          </p:nvSpPr>
          <p:spPr>
            <a:xfrm>
              <a:off x="6901875" y="4220725"/>
              <a:ext cx="468775" cy="354550"/>
            </a:xfrm>
            <a:custGeom>
              <a:avLst/>
              <a:gdLst/>
              <a:ahLst/>
              <a:cxnLst/>
              <a:rect l="l" t="t" r="r" b="b"/>
              <a:pathLst>
                <a:path w="18751" h="14182" extrusionOk="0">
                  <a:moveTo>
                    <a:pt x="15666" y="0"/>
                  </a:moveTo>
                  <a:cubicBezTo>
                    <a:pt x="15588" y="0"/>
                    <a:pt x="15504" y="9"/>
                    <a:pt x="15415" y="28"/>
                  </a:cubicBezTo>
                  <a:cubicBezTo>
                    <a:pt x="14690" y="184"/>
                    <a:pt x="14759" y="772"/>
                    <a:pt x="14897" y="1290"/>
                  </a:cubicBezTo>
                  <a:cubicBezTo>
                    <a:pt x="15294" y="2845"/>
                    <a:pt x="14880" y="4038"/>
                    <a:pt x="13463" y="4850"/>
                  </a:cubicBezTo>
                  <a:cubicBezTo>
                    <a:pt x="13013" y="5109"/>
                    <a:pt x="12823" y="5472"/>
                    <a:pt x="13065" y="5991"/>
                  </a:cubicBezTo>
                  <a:cubicBezTo>
                    <a:pt x="13324" y="6578"/>
                    <a:pt x="12823" y="6803"/>
                    <a:pt x="12512" y="7097"/>
                  </a:cubicBezTo>
                  <a:cubicBezTo>
                    <a:pt x="12410" y="7191"/>
                    <a:pt x="12303" y="7233"/>
                    <a:pt x="12200" y="7233"/>
                  </a:cubicBezTo>
                  <a:cubicBezTo>
                    <a:pt x="12041" y="7233"/>
                    <a:pt x="11891" y="7133"/>
                    <a:pt x="11786" y="6976"/>
                  </a:cubicBezTo>
                  <a:cubicBezTo>
                    <a:pt x="11531" y="6610"/>
                    <a:pt x="11284" y="6477"/>
                    <a:pt x="11039" y="6477"/>
                  </a:cubicBezTo>
                  <a:cubicBezTo>
                    <a:pt x="10705" y="6477"/>
                    <a:pt x="10373" y="6726"/>
                    <a:pt x="10024" y="6976"/>
                  </a:cubicBezTo>
                  <a:cubicBezTo>
                    <a:pt x="8797" y="7891"/>
                    <a:pt x="7811" y="9188"/>
                    <a:pt x="6308" y="9637"/>
                  </a:cubicBezTo>
                  <a:cubicBezTo>
                    <a:pt x="4303" y="10242"/>
                    <a:pt x="2696" y="11572"/>
                    <a:pt x="812" y="12385"/>
                  </a:cubicBezTo>
                  <a:cubicBezTo>
                    <a:pt x="242" y="12627"/>
                    <a:pt x="0" y="13214"/>
                    <a:pt x="692" y="13577"/>
                  </a:cubicBezTo>
                  <a:cubicBezTo>
                    <a:pt x="1262" y="13888"/>
                    <a:pt x="1936" y="13992"/>
                    <a:pt x="2610" y="14182"/>
                  </a:cubicBezTo>
                  <a:cubicBezTo>
                    <a:pt x="3819" y="13854"/>
                    <a:pt x="4943" y="13249"/>
                    <a:pt x="5893" y="12436"/>
                  </a:cubicBezTo>
                  <a:cubicBezTo>
                    <a:pt x="7829" y="10743"/>
                    <a:pt x="10144" y="9447"/>
                    <a:pt x="12357" y="8496"/>
                  </a:cubicBezTo>
                  <a:cubicBezTo>
                    <a:pt x="14396" y="7615"/>
                    <a:pt x="15847" y="6042"/>
                    <a:pt x="17817" y="5213"/>
                  </a:cubicBezTo>
                  <a:cubicBezTo>
                    <a:pt x="18301" y="4988"/>
                    <a:pt x="18751" y="4452"/>
                    <a:pt x="18612" y="3848"/>
                  </a:cubicBezTo>
                  <a:cubicBezTo>
                    <a:pt x="18539" y="3538"/>
                    <a:pt x="18402" y="3442"/>
                    <a:pt x="18239" y="3442"/>
                  </a:cubicBezTo>
                  <a:cubicBezTo>
                    <a:pt x="18019" y="3442"/>
                    <a:pt x="17752" y="3615"/>
                    <a:pt x="17524" y="3675"/>
                  </a:cubicBezTo>
                  <a:cubicBezTo>
                    <a:pt x="17487" y="3682"/>
                    <a:pt x="17451" y="3686"/>
                    <a:pt x="17417" y="3686"/>
                  </a:cubicBezTo>
                  <a:cubicBezTo>
                    <a:pt x="17207" y="3686"/>
                    <a:pt x="17050" y="3554"/>
                    <a:pt x="17109" y="3346"/>
                  </a:cubicBezTo>
                  <a:cubicBezTo>
                    <a:pt x="17385" y="2431"/>
                    <a:pt x="16625" y="1791"/>
                    <a:pt x="16556" y="962"/>
                  </a:cubicBezTo>
                  <a:cubicBezTo>
                    <a:pt x="16526" y="461"/>
                    <a:pt x="16229" y="0"/>
                    <a:pt x="15666" y="0"/>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61" name="Google Shape;161;p9">
              <a:extLst>
                <a:ext uri="{FF2B5EF4-FFF2-40B4-BE49-F238E27FC236}">
                  <a16:creationId xmlns:a16="http://schemas.microsoft.com/office/drawing/2014/main" id="{6D0CE9C0-6489-2A35-478E-08AB1720CBF3}"/>
                </a:ext>
              </a:extLst>
            </p:cNvPr>
            <p:cNvSpPr/>
            <p:nvPr/>
          </p:nvSpPr>
          <p:spPr>
            <a:xfrm>
              <a:off x="6306100" y="2654825"/>
              <a:ext cx="232875" cy="385425"/>
            </a:xfrm>
            <a:custGeom>
              <a:avLst/>
              <a:gdLst/>
              <a:ahLst/>
              <a:cxnLst/>
              <a:rect l="l" t="t" r="r" b="b"/>
              <a:pathLst>
                <a:path w="9315" h="15417" extrusionOk="0">
                  <a:moveTo>
                    <a:pt x="6907" y="9941"/>
                  </a:moveTo>
                  <a:cubicBezTo>
                    <a:pt x="6738" y="10523"/>
                    <a:pt x="6645" y="11167"/>
                    <a:pt x="5910" y="11304"/>
                  </a:cubicBezTo>
                  <a:cubicBezTo>
                    <a:pt x="5905" y="11305"/>
                    <a:pt x="5899" y="11305"/>
                    <a:pt x="5892" y="11305"/>
                  </a:cubicBezTo>
                  <a:cubicBezTo>
                    <a:pt x="5767" y="11305"/>
                    <a:pt x="5547" y="11146"/>
                    <a:pt x="5547" y="11097"/>
                  </a:cubicBezTo>
                  <a:cubicBezTo>
                    <a:pt x="5616" y="10270"/>
                    <a:pt x="6304" y="10147"/>
                    <a:pt x="6907" y="9941"/>
                  </a:cubicBezTo>
                  <a:close/>
                  <a:moveTo>
                    <a:pt x="2345" y="1"/>
                  </a:moveTo>
                  <a:cubicBezTo>
                    <a:pt x="2049" y="1"/>
                    <a:pt x="1708" y="93"/>
                    <a:pt x="1419" y="93"/>
                  </a:cubicBezTo>
                  <a:cubicBezTo>
                    <a:pt x="1383" y="93"/>
                    <a:pt x="1348" y="92"/>
                    <a:pt x="1313" y="88"/>
                  </a:cubicBezTo>
                  <a:cubicBezTo>
                    <a:pt x="1306" y="88"/>
                    <a:pt x="1299" y="88"/>
                    <a:pt x="1292" y="88"/>
                  </a:cubicBezTo>
                  <a:cubicBezTo>
                    <a:pt x="885" y="88"/>
                    <a:pt x="504" y="561"/>
                    <a:pt x="639" y="883"/>
                  </a:cubicBezTo>
                  <a:cubicBezTo>
                    <a:pt x="1244" y="2283"/>
                    <a:pt x="0" y="3977"/>
                    <a:pt x="1348" y="5273"/>
                  </a:cubicBezTo>
                  <a:cubicBezTo>
                    <a:pt x="1538" y="5446"/>
                    <a:pt x="1383" y="5964"/>
                    <a:pt x="1538" y="6241"/>
                  </a:cubicBezTo>
                  <a:cubicBezTo>
                    <a:pt x="1851" y="6738"/>
                    <a:pt x="1941" y="7889"/>
                    <a:pt x="2501" y="7889"/>
                  </a:cubicBezTo>
                  <a:cubicBezTo>
                    <a:pt x="2623" y="7889"/>
                    <a:pt x="2766" y="7836"/>
                    <a:pt x="2938" y="7710"/>
                  </a:cubicBezTo>
                  <a:cubicBezTo>
                    <a:pt x="3345" y="7411"/>
                    <a:pt x="3664" y="7306"/>
                    <a:pt x="3951" y="7306"/>
                  </a:cubicBezTo>
                  <a:cubicBezTo>
                    <a:pt x="4345" y="7306"/>
                    <a:pt x="4678" y="7505"/>
                    <a:pt x="5098" y="7675"/>
                  </a:cubicBezTo>
                  <a:cubicBezTo>
                    <a:pt x="5375" y="7796"/>
                    <a:pt x="5651" y="7848"/>
                    <a:pt x="5668" y="8176"/>
                  </a:cubicBezTo>
                  <a:cubicBezTo>
                    <a:pt x="5668" y="8297"/>
                    <a:pt x="5547" y="8401"/>
                    <a:pt x="5478" y="8504"/>
                  </a:cubicBezTo>
                  <a:cubicBezTo>
                    <a:pt x="5288" y="8384"/>
                    <a:pt x="5098" y="8263"/>
                    <a:pt x="4908" y="8107"/>
                  </a:cubicBezTo>
                  <a:cubicBezTo>
                    <a:pt x="4670" y="7869"/>
                    <a:pt x="4349" y="7740"/>
                    <a:pt x="4020" y="7740"/>
                  </a:cubicBezTo>
                  <a:cubicBezTo>
                    <a:pt x="3895" y="7740"/>
                    <a:pt x="3770" y="7758"/>
                    <a:pt x="3646" y="7796"/>
                  </a:cubicBezTo>
                  <a:cubicBezTo>
                    <a:pt x="3059" y="7951"/>
                    <a:pt x="3284" y="8470"/>
                    <a:pt x="3249" y="8850"/>
                  </a:cubicBezTo>
                  <a:cubicBezTo>
                    <a:pt x="3180" y="10008"/>
                    <a:pt x="4701" y="11270"/>
                    <a:pt x="4580" y="11408"/>
                  </a:cubicBezTo>
                  <a:cubicBezTo>
                    <a:pt x="3042" y="13170"/>
                    <a:pt x="4251" y="13205"/>
                    <a:pt x="5599" y="13758"/>
                  </a:cubicBezTo>
                  <a:cubicBezTo>
                    <a:pt x="6014" y="13948"/>
                    <a:pt x="6429" y="15244"/>
                    <a:pt x="7379" y="15400"/>
                  </a:cubicBezTo>
                  <a:cubicBezTo>
                    <a:pt x="7454" y="15411"/>
                    <a:pt x="7523" y="15417"/>
                    <a:pt x="7586" y="15417"/>
                  </a:cubicBezTo>
                  <a:cubicBezTo>
                    <a:pt x="8462" y="15417"/>
                    <a:pt x="8316" y="14362"/>
                    <a:pt x="8606" y="13879"/>
                  </a:cubicBezTo>
                  <a:cubicBezTo>
                    <a:pt x="9315" y="12687"/>
                    <a:pt x="8554" y="11529"/>
                    <a:pt x="8105" y="10423"/>
                  </a:cubicBezTo>
                  <a:cubicBezTo>
                    <a:pt x="7967" y="10058"/>
                    <a:pt x="7709" y="9812"/>
                    <a:pt x="7353" y="9812"/>
                  </a:cubicBezTo>
                  <a:cubicBezTo>
                    <a:pt x="7222" y="9812"/>
                    <a:pt x="7078" y="9845"/>
                    <a:pt x="6922" y="9917"/>
                  </a:cubicBezTo>
                  <a:lnTo>
                    <a:pt x="6922" y="9917"/>
                  </a:lnTo>
                  <a:cubicBezTo>
                    <a:pt x="7290" y="9072"/>
                    <a:pt x="8114" y="7913"/>
                    <a:pt x="7103" y="7433"/>
                  </a:cubicBezTo>
                  <a:cubicBezTo>
                    <a:pt x="5789" y="6828"/>
                    <a:pt x="5530" y="5048"/>
                    <a:pt x="3854" y="4927"/>
                  </a:cubicBezTo>
                  <a:cubicBezTo>
                    <a:pt x="3335" y="4893"/>
                    <a:pt x="2886" y="4167"/>
                    <a:pt x="3318" y="3424"/>
                  </a:cubicBezTo>
                  <a:cubicBezTo>
                    <a:pt x="3975" y="2318"/>
                    <a:pt x="3353" y="1298"/>
                    <a:pt x="2955" y="348"/>
                  </a:cubicBezTo>
                  <a:cubicBezTo>
                    <a:pt x="2833" y="73"/>
                    <a:pt x="2607" y="1"/>
                    <a:pt x="2345"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62" name="Google Shape;162;p9">
              <a:extLst>
                <a:ext uri="{FF2B5EF4-FFF2-40B4-BE49-F238E27FC236}">
                  <a16:creationId xmlns:a16="http://schemas.microsoft.com/office/drawing/2014/main" id="{5491F57C-7FCB-B805-7E9C-072E735214B7}"/>
                </a:ext>
              </a:extLst>
            </p:cNvPr>
            <p:cNvSpPr/>
            <p:nvPr/>
          </p:nvSpPr>
          <p:spPr>
            <a:xfrm>
              <a:off x="6139750" y="3178550"/>
              <a:ext cx="185375" cy="227425"/>
            </a:xfrm>
            <a:custGeom>
              <a:avLst/>
              <a:gdLst/>
              <a:ahLst/>
              <a:cxnLst/>
              <a:rect l="l" t="t" r="r" b="b"/>
              <a:pathLst>
                <a:path w="7415" h="9097" extrusionOk="0">
                  <a:moveTo>
                    <a:pt x="6576" y="0"/>
                  </a:moveTo>
                  <a:cubicBezTo>
                    <a:pt x="6440" y="0"/>
                    <a:pt x="6314" y="46"/>
                    <a:pt x="6222" y="154"/>
                  </a:cubicBezTo>
                  <a:cubicBezTo>
                    <a:pt x="5928" y="483"/>
                    <a:pt x="5611" y="592"/>
                    <a:pt x="5290" y="592"/>
                  </a:cubicBezTo>
                  <a:cubicBezTo>
                    <a:pt x="4988" y="592"/>
                    <a:pt x="4683" y="496"/>
                    <a:pt x="4390" y="396"/>
                  </a:cubicBezTo>
                  <a:cubicBezTo>
                    <a:pt x="3964" y="242"/>
                    <a:pt x="3597" y="173"/>
                    <a:pt x="3279" y="173"/>
                  </a:cubicBezTo>
                  <a:cubicBezTo>
                    <a:pt x="1986" y="173"/>
                    <a:pt x="1492" y="1318"/>
                    <a:pt x="1020" y="2608"/>
                  </a:cubicBezTo>
                  <a:cubicBezTo>
                    <a:pt x="364" y="4353"/>
                    <a:pt x="1" y="6064"/>
                    <a:pt x="796" y="7360"/>
                  </a:cubicBezTo>
                  <a:cubicBezTo>
                    <a:pt x="847" y="8362"/>
                    <a:pt x="761" y="8984"/>
                    <a:pt x="1470" y="9088"/>
                  </a:cubicBezTo>
                  <a:cubicBezTo>
                    <a:pt x="1519" y="9094"/>
                    <a:pt x="1568" y="9097"/>
                    <a:pt x="1614" y="9097"/>
                  </a:cubicBezTo>
                  <a:cubicBezTo>
                    <a:pt x="2117" y="9097"/>
                    <a:pt x="2435" y="8762"/>
                    <a:pt x="2593" y="8224"/>
                  </a:cubicBezTo>
                  <a:cubicBezTo>
                    <a:pt x="2634" y="8075"/>
                    <a:pt x="2578" y="7743"/>
                    <a:pt x="2746" y="7743"/>
                  </a:cubicBezTo>
                  <a:cubicBezTo>
                    <a:pt x="2792" y="7743"/>
                    <a:pt x="2854" y="7768"/>
                    <a:pt x="2938" y="7827"/>
                  </a:cubicBezTo>
                  <a:cubicBezTo>
                    <a:pt x="3173" y="7995"/>
                    <a:pt x="3380" y="8062"/>
                    <a:pt x="3567" y="8062"/>
                  </a:cubicBezTo>
                  <a:cubicBezTo>
                    <a:pt x="4013" y="8062"/>
                    <a:pt x="4340" y="7677"/>
                    <a:pt x="4632" y="7360"/>
                  </a:cubicBezTo>
                  <a:cubicBezTo>
                    <a:pt x="5116" y="6842"/>
                    <a:pt x="4563" y="6358"/>
                    <a:pt x="4373" y="5839"/>
                  </a:cubicBezTo>
                  <a:cubicBezTo>
                    <a:pt x="4183" y="5321"/>
                    <a:pt x="3491" y="4750"/>
                    <a:pt x="4442" y="4249"/>
                  </a:cubicBezTo>
                  <a:cubicBezTo>
                    <a:pt x="4943" y="3990"/>
                    <a:pt x="5790" y="3852"/>
                    <a:pt x="5427" y="3057"/>
                  </a:cubicBezTo>
                  <a:cubicBezTo>
                    <a:pt x="5274" y="2713"/>
                    <a:pt x="5030" y="2616"/>
                    <a:pt x="4752" y="2616"/>
                  </a:cubicBezTo>
                  <a:cubicBezTo>
                    <a:pt x="4400" y="2616"/>
                    <a:pt x="3994" y="2771"/>
                    <a:pt x="3647" y="2780"/>
                  </a:cubicBezTo>
                  <a:cubicBezTo>
                    <a:pt x="3388" y="2815"/>
                    <a:pt x="3129" y="2850"/>
                    <a:pt x="2887" y="2919"/>
                  </a:cubicBezTo>
                  <a:cubicBezTo>
                    <a:pt x="2887" y="2746"/>
                    <a:pt x="2800" y="2487"/>
                    <a:pt x="2887" y="2435"/>
                  </a:cubicBezTo>
                  <a:cubicBezTo>
                    <a:pt x="3111" y="2262"/>
                    <a:pt x="3405" y="2037"/>
                    <a:pt x="3664" y="2037"/>
                  </a:cubicBezTo>
                  <a:cubicBezTo>
                    <a:pt x="4321" y="2055"/>
                    <a:pt x="4995" y="2262"/>
                    <a:pt x="5634" y="2262"/>
                  </a:cubicBezTo>
                  <a:cubicBezTo>
                    <a:pt x="6481" y="2262"/>
                    <a:pt x="6861" y="1553"/>
                    <a:pt x="7242" y="931"/>
                  </a:cubicBezTo>
                  <a:cubicBezTo>
                    <a:pt x="7414" y="689"/>
                    <a:pt x="7328" y="344"/>
                    <a:pt x="7086" y="188"/>
                  </a:cubicBezTo>
                  <a:cubicBezTo>
                    <a:pt x="6932" y="73"/>
                    <a:pt x="6746" y="0"/>
                    <a:pt x="6576" y="0"/>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63" name="Google Shape;163;p9">
              <a:extLst>
                <a:ext uri="{FF2B5EF4-FFF2-40B4-BE49-F238E27FC236}">
                  <a16:creationId xmlns:a16="http://schemas.microsoft.com/office/drawing/2014/main" id="{5F16ACE2-B328-5D6F-2FAB-E1F51AE5800D}"/>
                </a:ext>
              </a:extLst>
            </p:cNvPr>
            <p:cNvSpPr/>
            <p:nvPr/>
          </p:nvSpPr>
          <p:spPr>
            <a:xfrm>
              <a:off x="4320000" y="1079225"/>
              <a:ext cx="260125" cy="163000"/>
            </a:xfrm>
            <a:custGeom>
              <a:avLst/>
              <a:gdLst/>
              <a:ahLst/>
              <a:cxnLst/>
              <a:rect l="l" t="t" r="r" b="b"/>
              <a:pathLst>
                <a:path w="10405" h="6520" extrusionOk="0">
                  <a:moveTo>
                    <a:pt x="8970" y="1"/>
                  </a:moveTo>
                  <a:cubicBezTo>
                    <a:pt x="6620" y="778"/>
                    <a:pt x="3786" y="294"/>
                    <a:pt x="1764" y="2576"/>
                  </a:cubicBezTo>
                  <a:cubicBezTo>
                    <a:pt x="502" y="3993"/>
                    <a:pt x="1" y="5410"/>
                    <a:pt x="1038" y="5876"/>
                  </a:cubicBezTo>
                  <a:cubicBezTo>
                    <a:pt x="2057" y="6274"/>
                    <a:pt x="3146" y="6499"/>
                    <a:pt x="4252" y="6516"/>
                  </a:cubicBezTo>
                  <a:cubicBezTo>
                    <a:pt x="4303" y="6518"/>
                    <a:pt x="4355" y="6520"/>
                    <a:pt x="4406" y="6520"/>
                  </a:cubicBezTo>
                  <a:cubicBezTo>
                    <a:pt x="4717" y="6520"/>
                    <a:pt x="5012" y="6455"/>
                    <a:pt x="5116" y="6084"/>
                  </a:cubicBezTo>
                  <a:cubicBezTo>
                    <a:pt x="5237" y="5652"/>
                    <a:pt x="4892" y="5479"/>
                    <a:pt x="4563" y="5323"/>
                  </a:cubicBezTo>
                  <a:cubicBezTo>
                    <a:pt x="3094" y="4598"/>
                    <a:pt x="3630" y="3924"/>
                    <a:pt x="4598" y="3198"/>
                  </a:cubicBezTo>
                  <a:cubicBezTo>
                    <a:pt x="5980" y="2144"/>
                    <a:pt x="7726" y="2126"/>
                    <a:pt x="9264" y="1487"/>
                  </a:cubicBezTo>
                  <a:cubicBezTo>
                    <a:pt x="9696" y="1331"/>
                    <a:pt x="10404" y="1556"/>
                    <a:pt x="10352" y="796"/>
                  </a:cubicBezTo>
                  <a:cubicBezTo>
                    <a:pt x="10301" y="35"/>
                    <a:pt x="9627" y="70"/>
                    <a:pt x="8970"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64" name="Google Shape;164;p9">
              <a:extLst>
                <a:ext uri="{FF2B5EF4-FFF2-40B4-BE49-F238E27FC236}">
                  <a16:creationId xmlns:a16="http://schemas.microsoft.com/office/drawing/2014/main" id="{5372FE54-D224-6BAE-F1A2-95C8D61AB554}"/>
                </a:ext>
              </a:extLst>
            </p:cNvPr>
            <p:cNvSpPr/>
            <p:nvPr/>
          </p:nvSpPr>
          <p:spPr>
            <a:xfrm>
              <a:off x="3605850" y="1017225"/>
              <a:ext cx="246275" cy="88775"/>
            </a:xfrm>
            <a:custGeom>
              <a:avLst/>
              <a:gdLst/>
              <a:ahLst/>
              <a:cxnLst/>
              <a:rect l="l" t="t" r="r" b="b"/>
              <a:pathLst>
                <a:path w="9851" h="3551" extrusionOk="0">
                  <a:moveTo>
                    <a:pt x="3896" y="1"/>
                  </a:moveTo>
                  <a:cubicBezTo>
                    <a:pt x="2951" y="1"/>
                    <a:pt x="1998" y="113"/>
                    <a:pt x="1055" y="130"/>
                  </a:cubicBezTo>
                  <a:cubicBezTo>
                    <a:pt x="674" y="130"/>
                    <a:pt x="260" y="217"/>
                    <a:pt x="121" y="649"/>
                  </a:cubicBezTo>
                  <a:cubicBezTo>
                    <a:pt x="0" y="1046"/>
                    <a:pt x="173" y="1461"/>
                    <a:pt x="536" y="1651"/>
                  </a:cubicBezTo>
                  <a:cubicBezTo>
                    <a:pt x="1487" y="2256"/>
                    <a:pt x="2489" y="2792"/>
                    <a:pt x="3474" y="3345"/>
                  </a:cubicBezTo>
                  <a:cubicBezTo>
                    <a:pt x="3715" y="3472"/>
                    <a:pt x="3939" y="3551"/>
                    <a:pt x="4149" y="3551"/>
                  </a:cubicBezTo>
                  <a:cubicBezTo>
                    <a:pt x="4450" y="3551"/>
                    <a:pt x="4723" y="3389"/>
                    <a:pt x="4978" y="2982"/>
                  </a:cubicBezTo>
                  <a:cubicBezTo>
                    <a:pt x="5203" y="2650"/>
                    <a:pt x="5511" y="2104"/>
                    <a:pt x="5931" y="2104"/>
                  </a:cubicBezTo>
                  <a:cubicBezTo>
                    <a:pt x="6058" y="2104"/>
                    <a:pt x="6195" y="2153"/>
                    <a:pt x="6343" y="2273"/>
                  </a:cubicBezTo>
                  <a:cubicBezTo>
                    <a:pt x="6982" y="2809"/>
                    <a:pt x="7673" y="2826"/>
                    <a:pt x="8365" y="2895"/>
                  </a:cubicBezTo>
                  <a:cubicBezTo>
                    <a:pt x="8588" y="2920"/>
                    <a:pt x="8869" y="3004"/>
                    <a:pt x="9118" y="3004"/>
                  </a:cubicBezTo>
                  <a:cubicBezTo>
                    <a:pt x="9390" y="3004"/>
                    <a:pt x="9623" y="2904"/>
                    <a:pt x="9695" y="2515"/>
                  </a:cubicBezTo>
                  <a:cubicBezTo>
                    <a:pt x="9851" y="1789"/>
                    <a:pt x="9142" y="1668"/>
                    <a:pt x="8641" y="1478"/>
                  </a:cubicBezTo>
                  <a:lnTo>
                    <a:pt x="6585" y="493"/>
                  </a:lnTo>
                  <a:cubicBezTo>
                    <a:pt x="5704" y="104"/>
                    <a:pt x="4803" y="1"/>
                    <a:pt x="3896"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65" name="Google Shape;165;p9">
              <a:extLst>
                <a:ext uri="{FF2B5EF4-FFF2-40B4-BE49-F238E27FC236}">
                  <a16:creationId xmlns:a16="http://schemas.microsoft.com/office/drawing/2014/main" id="{FF661984-1871-B433-4C97-63B96102D056}"/>
                </a:ext>
              </a:extLst>
            </p:cNvPr>
            <p:cNvSpPr/>
            <p:nvPr/>
          </p:nvSpPr>
          <p:spPr>
            <a:xfrm>
              <a:off x="3161275" y="1612775"/>
              <a:ext cx="115825" cy="115825"/>
            </a:xfrm>
            <a:custGeom>
              <a:avLst/>
              <a:gdLst/>
              <a:ahLst/>
              <a:cxnLst/>
              <a:rect l="l" t="t" r="r" b="b"/>
              <a:pathLst>
                <a:path w="4633" h="4633" extrusionOk="0">
                  <a:moveTo>
                    <a:pt x="2966" y="1"/>
                  </a:moveTo>
                  <a:cubicBezTo>
                    <a:pt x="2951" y="1"/>
                    <a:pt x="2936" y="1"/>
                    <a:pt x="2921" y="1"/>
                  </a:cubicBezTo>
                  <a:cubicBezTo>
                    <a:pt x="1729" y="36"/>
                    <a:pt x="1" y="2421"/>
                    <a:pt x="139" y="3803"/>
                  </a:cubicBezTo>
                  <a:cubicBezTo>
                    <a:pt x="139" y="4252"/>
                    <a:pt x="502" y="4615"/>
                    <a:pt x="951" y="4633"/>
                  </a:cubicBezTo>
                  <a:cubicBezTo>
                    <a:pt x="2956" y="4581"/>
                    <a:pt x="4632" y="3026"/>
                    <a:pt x="4529" y="1297"/>
                  </a:cubicBezTo>
                  <a:cubicBezTo>
                    <a:pt x="4478" y="482"/>
                    <a:pt x="3809" y="1"/>
                    <a:pt x="2966"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66" name="Google Shape;166;p9">
              <a:extLst>
                <a:ext uri="{FF2B5EF4-FFF2-40B4-BE49-F238E27FC236}">
                  <a16:creationId xmlns:a16="http://schemas.microsoft.com/office/drawing/2014/main" id="{24DEF541-9D88-F61B-7BF4-E4B9B4DDC241}"/>
                </a:ext>
              </a:extLst>
            </p:cNvPr>
            <p:cNvSpPr/>
            <p:nvPr/>
          </p:nvSpPr>
          <p:spPr>
            <a:xfrm>
              <a:off x="6082850" y="3458350"/>
              <a:ext cx="215350" cy="82375"/>
            </a:xfrm>
            <a:custGeom>
              <a:avLst/>
              <a:gdLst/>
              <a:ahLst/>
              <a:cxnLst/>
              <a:rect l="l" t="t" r="r" b="b"/>
              <a:pathLst>
                <a:path w="8614" h="3295" extrusionOk="0">
                  <a:moveTo>
                    <a:pt x="8412" y="834"/>
                  </a:moveTo>
                  <a:lnTo>
                    <a:pt x="8412" y="834"/>
                  </a:lnTo>
                  <a:cubicBezTo>
                    <a:pt x="8408" y="835"/>
                    <a:pt x="8404" y="836"/>
                    <a:pt x="8401" y="837"/>
                  </a:cubicBezTo>
                  <a:lnTo>
                    <a:pt x="8401" y="837"/>
                  </a:lnTo>
                  <a:cubicBezTo>
                    <a:pt x="8399" y="842"/>
                    <a:pt x="8396" y="846"/>
                    <a:pt x="8394" y="851"/>
                  </a:cubicBezTo>
                  <a:lnTo>
                    <a:pt x="8412" y="834"/>
                  </a:lnTo>
                  <a:close/>
                  <a:moveTo>
                    <a:pt x="6441" y="1"/>
                  </a:moveTo>
                  <a:cubicBezTo>
                    <a:pt x="5426" y="1"/>
                    <a:pt x="4424" y="103"/>
                    <a:pt x="3504" y="557"/>
                  </a:cubicBezTo>
                  <a:cubicBezTo>
                    <a:pt x="3268" y="683"/>
                    <a:pt x="3156" y="756"/>
                    <a:pt x="3064" y="756"/>
                  </a:cubicBezTo>
                  <a:cubicBezTo>
                    <a:pt x="2968" y="756"/>
                    <a:pt x="2895" y="675"/>
                    <a:pt x="2726" y="488"/>
                  </a:cubicBezTo>
                  <a:cubicBezTo>
                    <a:pt x="2440" y="160"/>
                    <a:pt x="2158" y="41"/>
                    <a:pt x="1882" y="41"/>
                  </a:cubicBezTo>
                  <a:cubicBezTo>
                    <a:pt x="1373" y="41"/>
                    <a:pt x="881" y="443"/>
                    <a:pt x="410" y="678"/>
                  </a:cubicBezTo>
                  <a:cubicBezTo>
                    <a:pt x="0" y="866"/>
                    <a:pt x="164" y="1612"/>
                    <a:pt x="452" y="1612"/>
                  </a:cubicBezTo>
                  <a:cubicBezTo>
                    <a:pt x="455" y="1612"/>
                    <a:pt x="459" y="1612"/>
                    <a:pt x="462" y="1612"/>
                  </a:cubicBezTo>
                  <a:cubicBezTo>
                    <a:pt x="518" y="1607"/>
                    <a:pt x="572" y="1605"/>
                    <a:pt x="625" y="1605"/>
                  </a:cubicBezTo>
                  <a:cubicBezTo>
                    <a:pt x="1895" y="1605"/>
                    <a:pt x="2508" y="2753"/>
                    <a:pt x="3504" y="3184"/>
                  </a:cubicBezTo>
                  <a:cubicBezTo>
                    <a:pt x="3665" y="3259"/>
                    <a:pt x="3818" y="3295"/>
                    <a:pt x="3955" y="3295"/>
                  </a:cubicBezTo>
                  <a:cubicBezTo>
                    <a:pt x="4389" y="3295"/>
                    <a:pt x="4667" y="2934"/>
                    <a:pt x="4575" y="2303"/>
                  </a:cubicBezTo>
                  <a:cubicBezTo>
                    <a:pt x="4523" y="1905"/>
                    <a:pt x="4541" y="1784"/>
                    <a:pt x="4973" y="1698"/>
                  </a:cubicBezTo>
                  <a:cubicBezTo>
                    <a:pt x="6127" y="1457"/>
                    <a:pt x="7264" y="1130"/>
                    <a:pt x="8401" y="837"/>
                  </a:cubicBezTo>
                  <a:lnTo>
                    <a:pt x="8401" y="837"/>
                  </a:lnTo>
                  <a:cubicBezTo>
                    <a:pt x="8535" y="525"/>
                    <a:pt x="8613" y="56"/>
                    <a:pt x="8256" y="56"/>
                  </a:cubicBezTo>
                  <a:cubicBezTo>
                    <a:pt x="7656" y="37"/>
                    <a:pt x="7046" y="1"/>
                    <a:pt x="6441"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67" name="Google Shape;167;p9">
              <a:extLst>
                <a:ext uri="{FF2B5EF4-FFF2-40B4-BE49-F238E27FC236}">
                  <a16:creationId xmlns:a16="http://schemas.microsoft.com/office/drawing/2014/main" id="{631B8DA4-0D24-CAE0-7F8F-5E8A661F717B}"/>
                </a:ext>
              </a:extLst>
            </p:cNvPr>
            <p:cNvSpPr/>
            <p:nvPr/>
          </p:nvSpPr>
          <p:spPr>
            <a:xfrm>
              <a:off x="5726825" y="1103850"/>
              <a:ext cx="262175" cy="54825"/>
            </a:xfrm>
            <a:custGeom>
              <a:avLst/>
              <a:gdLst/>
              <a:ahLst/>
              <a:cxnLst/>
              <a:rect l="l" t="t" r="r" b="b"/>
              <a:pathLst>
                <a:path w="10487" h="2193" extrusionOk="0">
                  <a:moveTo>
                    <a:pt x="2675" y="1"/>
                  </a:moveTo>
                  <a:cubicBezTo>
                    <a:pt x="2260" y="122"/>
                    <a:pt x="1984" y="208"/>
                    <a:pt x="1707" y="260"/>
                  </a:cubicBezTo>
                  <a:cubicBezTo>
                    <a:pt x="1625" y="276"/>
                    <a:pt x="1533" y="281"/>
                    <a:pt x="1436" y="281"/>
                  </a:cubicBezTo>
                  <a:cubicBezTo>
                    <a:pt x="1238" y="281"/>
                    <a:pt x="1018" y="259"/>
                    <a:pt x="814" y="259"/>
                  </a:cubicBezTo>
                  <a:cubicBezTo>
                    <a:pt x="370" y="259"/>
                    <a:pt x="1" y="367"/>
                    <a:pt x="83" y="1055"/>
                  </a:cubicBezTo>
                  <a:cubicBezTo>
                    <a:pt x="160" y="1671"/>
                    <a:pt x="629" y="1783"/>
                    <a:pt x="1147" y="1783"/>
                  </a:cubicBezTo>
                  <a:cubicBezTo>
                    <a:pt x="1443" y="1783"/>
                    <a:pt x="1754" y="1746"/>
                    <a:pt x="2018" y="1746"/>
                  </a:cubicBezTo>
                  <a:cubicBezTo>
                    <a:pt x="3176" y="1729"/>
                    <a:pt x="4334" y="1625"/>
                    <a:pt x="5488" y="1625"/>
                  </a:cubicBezTo>
                  <a:cubicBezTo>
                    <a:pt x="6641" y="1625"/>
                    <a:pt x="7790" y="1729"/>
                    <a:pt x="8931" y="2126"/>
                  </a:cubicBezTo>
                  <a:cubicBezTo>
                    <a:pt x="9064" y="2171"/>
                    <a:pt x="9201" y="2192"/>
                    <a:pt x="9336" y="2192"/>
                  </a:cubicBezTo>
                  <a:cubicBezTo>
                    <a:pt x="9780" y="2192"/>
                    <a:pt x="10194" y="1955"/>
                    <a:pt x="10314" y="1504"/>
                  </a:cubicBezTo>
                  <a:cubicBezTo>
                    <a:pt x="10486" y="813"/>
                    <a:pt x="9761" y="744"/>
                    <a:pt x="9294" y="606"/>
                  </a:cubicBezTo>
                  <a:cubicBezTo>
                    <a:pt x="8746" y="426"/>
                    <a:pt x="8189" y="370"/>
                    <a:pt x="7630" y="370"/>
                  </a:cubicBezTo>
                  <a:cubicBezTo>
                    <a:pt x="6715" y="370"/>
                    <a:pt x="5795" y="519"/>
                    <a:pt x="4900" y="519"/>
                  </a:cubicBezTo>
                  <a:cubicBezTo>
                    <a:pt x="4133" y="519"/>
                    <a:pt x="3384" y="409"/>
                    <a:pt x="2675"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68" name="Google Shape;168;p9">
              <a:extLst>
                <a:ext uri="{FF2B5EF4-FFF2-40B4-BE49-F238E27FC236}">
                  <a16:creationId xmlns:a16="http://schemas.microsoft.com/office/drawing/2014/main" id="{E4D62B8E-25AD-F075-5D25-E5A6F5A3234D}"/>
                </a:ext>
              </a:extLst>
            </p:cNvPr>
            <p:cNvSpPr/>
            <p:nvPr/>
          </p:nvSpPr>
          <p:spPr>
            <a:xfrm>
              <a:off x="6497925" y="4391525"/>
              <a:ext cx="125725" cy="97375"/>
            </a:xfrm>
            <a:custGeom>
              <a:avLst/>
              <a:gdLst/>
              <a:ahLst/>
              <a:cxnLst/>
              <a:rect l="l" t="t" r="r" b="b"/>
              <a:pathLst>
                <a:path w="5029" h="3895" extrusionOk="0">
                  <a:moveTo>
                    <a:pt x="4062" y="0"/>
                  </a:moveTo>
                  <a:cubicBezTo>
                    <a:pt x="3557" y="0"/>
                    <a:pt x="2937" y="491"/>
                    <a:pt x="2445" y="491"/>
                  </a:cubicBezTo>
                  <a:cubicBezTo>
                    <a:pt x="2234" y="491"/>
                    <a:pt x="2046" y="401"/>
                    <a:pt x="1901" y="144"/>
                  </a:cubicBezTo>
                  <a:cubicBezTo>
                    <a:pt x="0" y="403"/>
                    <a:pt x="570" y="1975"/>
                    <a:pt x="225" y="2960"/>
                  </a:cubicBezTo>
                  <a:cubicBezTo>
                    <a:pt x="38" y="3485"/>
                    <a:pt x="566" y="3894"/>
                    <a:pt x="1172" y="3894"/>
                  </a:cubicBezTo>
                  <a:cubicBezTo>
                    <a:pt x="1185" y="3894"/>
                    <a:pt x="1197" y="3894"/>
                    <a:pt x="1210" y="3894"/>
                  </a:cubicBezTo>
                  <a:cubicBezTo>
                    <a:pt x="2298" y="3876"/>
                    <a:pt x="5029" y="1630"/>
                    <a:pt x="4804" y="783"/>
                  </a:cubicBezTo>
                  <a:cubicBezTo>
                    <a:pt x="4638" y="185"/>
                    <a:pt x="4372" y="0"/>
                    <a:pt x="4062" y="0"/>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69" name="Google Shape;169;p9">
              <a:extLst>
                <a:ext uri="{FF2B5EF4-FFF2-40B4-BE49-F238E27FC236}">
                  <a16:creationId xmlns:a16="http://schemas.microsoft.com/office/drawing/2014/main" id="{9B0DCF04-6A65-3B72-442E-2CEB5D10E7EA}"/>
                </a:ext>
              </a:extLst>
            </p:cNvPr>
            <p:cNvSpPr/>
            <p:nvPr/>
          </p:nvSpPr>
          <p:spPr>
            <a:xfrm>
              <a:off x="5334875" y="2906300"/>
              <a:ext cx="82100" cy="128050"/>
            </a:xfrm>
            <a:custGeom>
              <a:avLst/>
              <a:gdLst/>
              <a:ahLst/>
              <a:cxnLst/>
              <a:rect l="l" t="t" r="r" b="b"/>
              <a:pathLst>
                <a:path w="3284" h="5122" extrusionOk="0">
                  <a:moveTo>
                    <a:pt x="519" y="1"/>
                  </a:moveTo>
                  <a:lnTo>
                    <a:pt x="380" y="139"/>
                  </a:lnTo>
                  <a:cubicBezTo>
                    <a:pt x="104" y="1452"/>
                    <a:pt x="0" y="2766"/>
                    <a:pt x="380" y="4062"/>
                  </a:cubicBezTo>
                  <a:cubicBezTo>
                    <a:pt x="534" y="4660"/>
                    <a:pt x="796" y="5122"/>
                    <a:pt x="1420" y="5122"/>
                  </a:cubicBezTo>
                  <a:cubicBezTo>
                    <a:pt x="1500" y="5122"/>
                    <a:pt x="1585" y="5114"/>
                    <a:pt x="1676" y="5099"/>
                  </a:cubicBezTo>
                  <a:cubicBezTo>
                    <a:pt x="2471" y="4978"/>
                    <a:pt x="3284" y="4408"/>
                    <a:pt x="3111" y="3734"/>
                  </a:cubicBezTo>
                  <a:cubicBezTo>
                    <a:pt x="2748" y="2213"/>
                    <a:pt x="2108" y="744"/>
                    <a:pt x="519"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0" name="Google Shape;170;p9">
              <a:extLst>
                <a:ext uri="{FF2B5EF4-FFF2-40B4-BE49-F238E27FC236}">
                  <a16:creationId xmlns:a16="http://schemas.microsoft.com/office/drawing/2014/main" id="{5561EFCB-6968-9097-73BF-1A54EE611F46}"/>
                </a:ext>
              </a:extLst>
            </p:cNvPr>
            <p:cNvSpPr/>
            <p:nvPr/>
          </p:nvSpPr>
          <p:spPr>
            <a:xfrm>
              <a:off x="4869125" y="997550"/>
              <a:ext cx="160750" cy="66150"/>
            </a:xfrm>
            <a:custGeom>
              <a:avLst/>
              <a:gdLst/>
              <a:ahLst/>
              <a:cxnLst/>
              <a:rect l="l" t="t" r="r" b="b"/>
              <a:pathLst>
                <a:path w="6430" h="2646" extrusionOk="0">
                  <a:moveTo>
                    <a:pt x="1040" y="1"/>
                  </a:moveTo>
                  <a:cubicBezTo>
                    <a:pt x="589" y="1"/>
                    <a:pt x="239" y="358"/>
                    <a:pt x="104" y="814"/>
                  </a:cubicBezTo>
                  <a:cubicBezTo>
                    <a:pt x="1" y="1108"/>
                    <a:pt x="191" y="1419"/>
                    <a:pt x="502" y="1470"/>
                  </a:cubicBezTo>
                  <a:cubicBezTo>
                    <a:pt x="1971" y="1885"/>
                    <a:pt x="3440" y="2283"/>
                    <a:pt x="4736" y="2646"/>
                  </a:cubicBezTo>
                  <a:cubicBezTo>
                    <a:pt x="5427" y="2611"/>
                    <a:pt x="5928" y="2611"/>
                    <a:pt x="6239" y="2127"/>
                  </a:cubicBezTo>
                  <a:cubicBezTo>
                    <a:pt x="6429" y="1851"/>
                    <a:pt x="6308" y="1470"/>
                    <a:pt x="6066" y="1419"/>
                  </a:cubicBezTo>
                  <a:cubicBezTo>
                    <a:pt x="4373" y="1021"/>
                    <a:pt x="2852" y="36"/>
                    <a:pt x="1072" y="2"/>
                  </a:cubicBezTo>
                  <a:cubicBezTo>
                    <a:pt x="1061" y="1"/>
                    <a:pt x="1051" y="1"/>
                    <a:pt x="1040"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1" name="Google Shape;171;p9">
              <a:extLst>
                <a:ext uri="{FF2B5EF4-FFF2-40B4-BE49-F238E27FC236}">
                  <a16:creationId xmlns:a16="http://schemas.microsoft.com/office/drawing/2014/main" id="{B12426E3-5960-BE24-4ABA-80F523DFAE6B}"/>
                </a:ext>
              </a:extLst>
            </p:cNvPr>
            <p:cNvSpPr/>
            <p:nvPr/>
          </p:nvSpPr>
          <p:spPr>
            <a:xfrm>
              <a:off x="3763550" y="998475"/>
              <a:ext cx="117975" cy="55725"/>
            </a:xfrm>
            <a:custGeom>
              <a:avLst/>
              <a:gdLst/>
              <a:ahLst/>
              <a:cxnLst/>
              <a:rect l="l" t="t" r="r" b="b"/>
              <a:pathLst>
                <a:path w="4719" h="2229" extrusionOk="0">
                  <a:moveTo>
                    <a:pt x="747" y="0"/>
                  </a:moveTo>
                  <a:cubicBezTo>
                    <a:pt x="407" y="0"/>
                    <a:pt x="65" y="161"/>
                    <a:pt x="18" y="690"/>
                  </a:cubicBezTo>
                  <a:cubicBezTo>
                    <a:pt x="0" y="863"/>
                    <a:pt x="190" y="1053"/>
                    <a:pt x="277" y="1243"/>
                  </a:cubicBezTo>
                  <a:lnTo>
                    <a:pt x="2333" y="2228"/>
                  </a:lnTo>
                  <a:cubicBezTo>
                    <a:pt x="2437" y="2220"/>
                    <a:pt x="2541" y="2220"/>
                    <a:pt x="2644" y="2220"/>
                  </a:cubicBezTo>
                  <a:cubicBezTo>
                    <a:pt x="2748" y="2220"/>
                    <a:pt x="2852" y="2220"/>
                    <a:pt x="2955" y="2211"/>
                  </a:cubicBezTo>
                  <a:cubicBezTo>
                    <a:pt x="3647" y="2142"/>
                    <a:pt x="4718" y="2090"/>
                    <a:pt x="4511" y="1261"/>
                  </a:cubicBezTo>
                  <a:cubicBezTo>
                    <a:pt x="4255" y="308"/>
                    <a:pt x="3582" y="187"/>
                    <a:pt x="2842" y="187"/>
                  </a:cubicBezTo>
                  <a:cubicBezTo>
                    <a:pt x="2589" y="187"/>
                    <a:pt x="2328" y="201"/>
                    <a:pt x="2074" y="201"/>
                  </a:cubicBezTo>
                  <a:cubicBezTo>
                    <a:pt x="1762" y="201"/>
                    <a:pt x="1460" y="180"/>
                    <a:pt x="1193" y="85"/>
                  </a:cubicBezTo>
                  <a:cubicBezTo>
                    <a:pt x="1066" y="36"/>
                    <a:pt x="907" y="0"/>
                    <a:pt x="747" y="0"/>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2" name="Google Shape;172;p9">
              <a:extLst>
                <a:ext uri="{FF2B5EF4-FFF2-40B4-BE49-F238E27FC236}">
                  <a16:creationId xmlns:a16="http://schemas.microsoft.com/office/drawing/2014/main" id="{6DFC4A10-C3FD-38A1-7157-BFA9AA5F6B49}"/>
                </a:ext>
              </a:extLst>
            </p:cNvPr>
            <p:cNvSpPr/>
            <p:nvPr/>
          </p:nvSpPr>
          <p:spPr>
            <a:xfrm>
              <a:off x="6244750" y="3463175"/>
              <a:ext cx="127900" cy="76650"/>
            </a:xfrm>
            <a:custGeom>
              <a:avLst/>
              <a:gdLst/>
              <a:ahLst/>
              <a:cxnLst/>
              <a:rect l="l" t="t" r="r" b="b"/>
              <a:pathLst>
                <a:path w="5116" h="3066" extrusionOk="0">
                  <a:moveTo>
                    <a:pt x="4184" y="1"/>
                  </a:moveTo>
                  <a:cubicBezTo>
                    <a:pt x="4093" y="1"/>
                    <a:pt x="4000" y="13"/>
                    <a:pt x="3906" y="36"/>
                  </a:cubicBezTo>
                  <a:cubicBezTo>
                    <a:pt x="3232" y="209"/>
                    <a:pt x="2575" y="416"/>
                    <a:pt x="1918" y="641"/>
                  </a:cubicBezTo>
                  <a:lnTo>
                    <a:pt x="1936" y="641"/>
                  </a:lnTo>
                  <a:cubicBezTo>
                    <a:pt x="1659" y="848"/>
                    <a:pt x="1383" y="1038"/>
                    <a:pt x="1089" y="1194"/>
                  </a:cubicBezTo>
                  <a:cubicBezTo>
                    <a:pt x="432" y="1505"/>
                    <a:pt x="0" y="2093"/>
                    <a:pt x="311" y="2680"/>
                  </a:cubicBezTo>
                  <a:cubicBezTo>
                    <a:pt x="460" y="2964"/>
                    <a:pt x="650" y="3065"/>
                    <a:pt x="856" y="3065"/>
                  </a:cubicBezTo>
                  <a:cubicBezTo>
                    <a:pt x="1178" y="3065"/>
                    <a:pt x="1537" y="2818"/>
                    <a:pt x="1832" y="2628"/>
                  </a:cubicBezTo>
                  <a:cubicBezTo>
                    <a:pt x="2558" y="2093"/>
                    <a:pt x="3370" y="1695"/>
                    <a:pt x="4234" y="1436"/>
                  </a:cubicBezTo>
                  <a:cubicBezTo>
                    <a:pt x="4631" y="1332"/>
                    <a:pt x="5115" y="1108"/>
                    <a:pt x="4994" y="606"/>
                  </a:cubicBezTo>
                  <a:cubicBezTo>
                    <a:pt x="4883" y="203"/>
                    <a:pt x="4559" y="1"/>
                    <a:pt x="4184"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3" name="Google Shape;173;p9">
              <a:extLst>
                <a:ext uri="{FF2B5EF4-FFF2-40B4-BE49-F238E27FC236}">
                  <a16:creationId xmlns:a16="http://schemas.microsoft.com/office/drawing/2014/main" id="{A588188A-5100-5196-796B-2DFFCE021687}"/>
                </a:ext>
              </a:extLst>
            </p:cNvPr>
            <p:cNvSpPr/>
            <p:nvPr/>
          </p:nvSpPr>
          <p:spPr>
            <a:xfrm>
              <a:off x="6286725" y="2464325"/>
              <a:ext cx="67775" cy="93850"/>
            </a:xfrm>
            <a:custGeom>
              <a:avLst/>
              <a:gdLst/>
              <a:ahLst/>
              <a:cxnLst/>
              <a:rect l="l" t="t" r="r" b="b"/>
              <a:pathLst>
                <a:path w="2711" h="3754" extrusionOk="0">
                  <a:moveTo>
                    <a:pt x="1532" y="0"/>
                  </a:moveTo>
                  <a:cubicBezTo>
                    <a:pt x="1516" y="0"/>
                    <a:pt x="1500" y="0"/>
                    <a:pt x="1484" y="1"/>
                  </a:cubicBezTo>
                  <a:cubicBezTo>
                    <a:pt x="187" y="53"/>
                    <a:pt x="239" y="1332"/>
                    <a:pt x="101" y="2265"/>
                  </a:cubicBezTo>
                  <a:cubicBezTo>
                    <a:pt x="1" y="3066"/>
                    <a:pt x="465" y="3754"/>
                    <a:pt x="1243" y="3754"/>
                  </a:cubicBezTo>
                  <a:cubicBezTo>
                    <a:pt x="1271" y="3754"/>
                    <a:pt x="1299" y="3753"/>
                    <a:pt x="1328" y="3751"/>
                  </a:cubicBezTo>
                  <a:cubicBezTo>
                    <a:pt x="2711" y="3682"/>
                    <a:pt x="1967" y="2403"/>
                    <a:pt x="2313" y="1815"/>
                  </a:cubicBezTo>
                  <a:cubicBezTo>
                    <a:pt x="2228" y="1050"/>
                    <a:pt x="2528" y="0"/>
                    <a:pt x="1532" y="0"/>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4" name="Google Shape;174;p9">
              <a:extLst>
                <a:ext uri="{FF2B5EF4-FFF2-40B4-BE49-F238E27FC236}">
                  <a16:creationId xmlns:a16="http://schemas.microsoft.com/office/drawing/2014/main" id="{C7167DD7-A4AC-7800-85B8-7A0168626E0D}"/>
                </a:ext>
              </a:extLst>
            </p:cNvPr>
            <p:cNvSpPr/>
            <p:nvPr/>
          </p:nvSpPr>
          <p:spPr>
            <a:xfrm>
              <a:off x="6279300" y="2861375"/>
              <a:ext cx="75625" cy="97275"/>
            </a:xfrm>
            <a:custGeom>
              <a:avLst/>
              <a:gdLst/>
              <a:ahLst/>
              <a:cxnLst/>
              <a:rect l="l" t="t" r="r" b="b"/>
              <a:pathLst>
                <a:path w="3025" h="3891" extrusionOk="0">
                  <a:moveTo>
                    <a:pt x="2403" y="1"/>
                  </a:moveTo>
                  <a:cubicBezTo>
                    <a:pt x="2178" y="1"/>
                    <a:pt x="1971" y="104"/>
                    <a:pt x="1850" y="277"/>
                  </a:cubicBezTo>
                  <a:cubicBezTo>
                    <a:pt x="1504" y="1193"/>
                    <a:pt x="882" y="1884"/>
                    <a:pt x="277" y="2610"/>
                  </a:cubicBezTo>
                  <a:cubicBezTo>
                    <a:pt x="35" y="2869"/>
                    <a:pt x="1" y="3284"/>
                    <a:pt x="208" y="3578"/>
                  </a:cubicBezTo>
                  <a:cubicBezTo>
                    <a:pt x="326" y="3766"/>
                    <a:pt x="507" y="3890"/>
                    <a:pt x="682" y="3890"/>
                  </a:cubicBezTo>
                  <a:cubicBezTo>
                    <a:pt x="764" y="3890"/>
                    <a:pt x="845" y="3863"/>
                    <a:pt x="916" y="3802"/>
                  </a:cubicBezTo>
                  <a:cubicBezTo>
                    <a:pt x="1815" y="3128"/>
                    <a:pt x="2731" y="2420"/>
                    <a:pt x="3025" y="1452"/>
                  </a:cubicBezTo>
                  <a:cubicBezTo>
                    <a:pt x="2973" y="744"/>
                    <a:pt x="2921" y="225"/>
                    <a:pt x="2403"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5" name="Google Shape;175;p9">
              <a:extLst>
                <a:ext uri="{FF2B5EF4-FFF2-40B4-BE49-F238E27FC236}">
                  <a16:creationId xmlns:a16="http://schemas.microsoft.com/office/drawing/2014/main" id="{E26D98E7-6530-F4C4-CCD3-18A563BE5BE0}"/>
                </a:ext>
              </a:extLst>
            </p:cNvPr>
            <p:cNvSpPr/>
            <p:nvPr/>
          </p:nvSpPr>
          <p:spPr>
            <a:xfrm>
              <a:off x="4145025" y="994975"/>
              <a:ext cx="111500" cy="47325"/>
            </a:xfrm>
            <a:custGeom>
              <a:avLst/>
              <a:gdLst/>
              <a:ahLst/>
              <a:cxnLst/>
              <a:rect l="l" t="t" r="r" b="b"/>
              <a:pathLst>
                <a:path w="4460" h="1893" extrusionOk="0">
                  <a:moveTo>
                    <a:pt x="1539" y="105"/>
                  </a:moveTo>
                  <a:cubicBezTo>
                    <a:pt x="969" y="243"/>
                    <a:pt x="139" y="1"/>
                    <a:pt x="70" y="744"/>
                  </a:cubicBezTo>
                  <a:cubicBezTo>
                    <a:pt x="1" y="1418"/>
                    <a:pt x="813" y="1418"/>
                    <a:pt x="1332" y="1556"/>
                  </a:cubicBezTo>
                  <a:cubicBezTo>
                    <a:pt x="1764" y="1677"/>
                    <a:pt x="2213" y="1764"/>
                    <a:pt x="2645" y="1815"/>
                  </a:cubicBezTo>
                  <a:cubicBezTo>
                    <a:pt x="2898" y="1847"/>
                    <a:pt x="3179" y="1893"/>
                    <a:pt x="3440" y="1893"/>
                  </a:cubicBezTo>
                  <a:cubicBezTo>
                    <a:pt x="3890" y="1893"/>
                    <a:pt x="4279" y="1756"/>
                    <a:pt x="4356" y="1176"/>
                  </a:cubicBezTo>
                  <a:cubicBezTo>
                    <a:pt x="4459" y="346"/>
                    <a:pt x="3561" y="416"/>
                    <a:pt x="2956" y="329"/>
                  </a:cubicBezTo>
                  <a:lnTo>
                    <a:pt x="1539" y="105"/>
                  </a:ln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6" name="Google Shape;176;p9">
              <a:extLst>
                <a:ext uri="{FF2B5EF4-FFF2-40B4-BE49-F238E27FC236}">
                  <a16:creationId xmlns:a16="http://schemas.microsoft.com/office/drawing/2014/main" id="{5F795F02-FB09-D4F7-3FF3-E2751934B150}"/>
                </a:ext>
              </a:extLst>
            </p:cNvPr>
            <p:cNvSpPr/>
            <p:nvPr/>
          </p:nvSpPr>
          <p:spPr>
            <a:xfrm>
              <a:off x="7213625" y="3803350"/>
              <a:ext cx="74075" cy="80050"/>
            </a:xfrm>
            <a:custGeom>
              <a:avLst/>
              <a:gdLst/>
              <a:ahLst/>
              <a:cxnLst/>
              <a:rect l="l" t="t" r="r" b="b"/>
              <a:pathLst>
                <a:path w="2963" h="3202" extrusionOk="0">
                  <a:moveTo>
                    <a:pt x="573" y="1"/>
                  </a:moveTo>
                  <a:cubicBezTo>
                    <a:pt x="233" y="1"/>
                    <a:pt x="0" y="333"/>
                    <a:pt x="59" y="704"/>
                  </a:cubicBezTo>
                  <a:cubicBezTo>
                    <a:pt x="284" y="1965"/>
                    <a:pt x="1096" y="2777"/>
                    <a:pt x="2289" y="3175"/>
                  </a:cubicBezTo>
                  <a:cubicBezTo>
                    <a:pt x="2343" y="3193"/>
                    <a:pt x="2395" y="3202"/>
                    <a:pt x="2445" y="3202"/>
                  </a:cubicBezTo>
                  <a:cubicBezTo>
                    <a:pt x="2729" y="3202"/>
                    <a:pt x="2933" y="2914"/>
                    <a:pt x="2963" y="2414"/>
                  </a:cubicBezTo>
                  <a:cubicBezTo>
                    <a:pt x="2341" y="1619"/>
                    <a:pt x="1960" y="427"/>
                    <a:pt x="751" y="30"/>
                  </a:cubicBezTo>
                  <a:cubicBezTo>
                    <a:pt x="689" y="10"/>
                    <a:pt x="630" y="1"/>
                    <a:pt x="573"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7" name="Google Shape;177;p9">
              <a:extLst>
                <a:ext uri="{FF2B5EF4-FFF2-40B4-BE49-F238E27FC236}">
                  <a16:creationId xmlns:a16="http://schemas.microsoft.com/office/drawing/2014/main" id="{54EBFC34-A8A6-D76C-D199-27559AC1764C}"/>
                </a:ext>
              </a:extLst>
            </p:cNvPr>
            <p:cNvSpPr/>
            <p:nvPr/>
          </p:nvSpPr>
          <p:spPr>
            <a:xfrm>
              <a:off x="6542025" y="3118350"/>
              <a:ext cx="66075" cy="79800"/>
            </a:xfrm>
            <a:custGeom>
              <a:avLst/>
              <a:gdLst/>
              <a:ahLst/>
              <a:cxnLst/>
              <a:rect l="l" t="t" r="r" b="b"/>
              <a:pathLst>
                <a:path w="2643" h="3192" extrusionOk="0">
                  <a:moveTo>
                    <a:pt x="1295" y="1"/>
                  </a:moveTo>
                  <a:cubicBezTo>
                    <a:pt x="1273" y="1"/>
                    <a:pt x="1250" y="2"/>
                    <a:pt x="1226" y="4"/>
                  </a:cubicBezTo>
                  <a:cubicBezTo>
                    <a:pt x="275" y="108"/>
                    <a:pt x="51" y="954"/>
                    <a:pt x="33" y="1732"/>
                  </a:cubicBezTo>
                  <a:cubicBezTo>
                    <a:pt x="1" y="2354"/>
                    <a:pt x="200" y="3192"/>
                    <a:pt x="910" y="3192"/>
                  </a:cubicBezTo>
                  <a:cubicBezTo>
                    <a:pt x="950" y="3192"/>
                    <a:pt x="992" y="3189"/>
                    <a:pt x="1036" y="3184"/>
                  </a:cubicBezTo>
                  <a:cubicBezTo>
                    <a:pt x="2643" y="2959"/>
                    <a:pt x="1640" y="1767"/>
                    <a:pt x="1640" y="1110"/>
                  </a:cubicBezTo>
                  <a:cubicBezTo>
                    <a:pt x="1740" y="547"/>
                    <a:pt x="1792" y="1"/>
                    <a:pt x="1295"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8" name="Google Shape;178;p9">
              <a:extLst>
                <a:ext uri="{FF2B5EF4-FFF2-40B4-BE49-F238E27FC236}">
                  <a16:creationId xmlns:a16="http://schemas.microsoft.com/office/drawing/2014/main" id="{379B62CF-B7A1-AA58-A3B4-C283F1FE04E9}"/>
                </a:ext>
              </a:extLst>
            </p:cNvPr>
            <p:cNvSpPr/>
            <p:nvPr/>
          </p:nvSpPr>
          <p:spPr>
            <a:xfrm>
              <a:off x="4278100" y="987200"/>
              <a:ext cx="87225" cy="50150"/>
            </a:xfrm>
            <a:custGeom>
              <a:avLst/>
              <a:gdLst/>
              <a:ahLst/>
              <a:cxnLst/>
              <a:rect l="l" t="t" r="r" b="b"/>
              <a:pathLst>
                <a:path w="3489" h="2006" extrusionOk="0">
                  <a:moveTo>
                    <a:pt x="2519" y="46"/>
                  </a:moveTo>
                  <a:cubicBezTo>
                    <a:pt x="2407" y="46"/>
                    <a:pt x="2296" y="60"/>
                    <a:pt x="2195" y="87"/>
                  </a:cubicBezTo>
                  <a:cubicBezTo>
                    <a:pt x="1435" y="312"/>
                    <a:pt x="191" y="1"/>
                    <a:pt x="87" y="1107"/>
                  </a:cubicBezTo>
                  <a:cubicBezTo>
                    <a:pt x="1" y="1798"/>
                    <a:pt x="986" y="1746"/>
                    <a:pt x="1642" y="1781"/>
                  </a:cubicBezTo>
                  <a:cubicBezTo>
                    <a:pt x="2299" y="1556"/>
                    <a:pt x="3422" y="2005"/>
                    <a:pt x="3474" y="813"/>
                  </a:cubicBezTo>
                  <a:cubicBezTo>
                    <a:pt x="3488" y="284"/>
                    <a:pt x="2986" y="46"/>
                    <a:pt x="2519" y="46"/>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79" name="Google Shape;179;p9">
              <a:extLst>
                <a:ext uri="{FF2B5EF4-FFF2-40B4-BE49-F238E27FC236}">
                  <a16:creationId xmlns:a16="http://schemas.microsoft.com/office/drawing/2014/main" id="{E5B3E6E8-14AA-7D75-607B-5179A37F49DC}"/>
                </a:ext>
              </a:extLst>
            </p:cNvPr>
            <p:cNvSpPr/>
            <p:nvPr/>
          </p:nvSpPr>
          <p:spPr>
            <a:xfrm>
              <a:off x="6595650" y="1204100"/>
              <a:ext cx="81075" cy="41800"/>
            </a:xfrm>
            <a:custGeom>
              <a:avLst/>
              <a:gdLst/>
              <a:ahLst/>
              <a:cxnLst/>
              <a:rect l="l" t="t" r="r" b="b"/>
              <a:pathLst>
                <a:path w="3243" h="1672" extrusionOk="0">
                  <a:moveTo>
                    <a:pt x="1466" y="121"/>
                  </a:moveTo>
                  <a:cubicBezTo>
                    <a:pt x="1366" y="163"/>
                    <a:pt x="1241" y="173"/>
                    <a:pt x="1106" y="173"/>
                  </a:cubicBezTo>
                  <a:cubicBezTo>
                    <a:pt x="987" y="173"/>
                    <a:pt x="861" y="165"/>
                    <a:pt x="738" y="165"/>
                  </a:cubicBezTo>
                  <a:cubicBezTo>
                    <a:pt x="371" y="165"/>
                    <a:pt x="34" y="234"/>
                    <a:pt x="14" y="778"/>
                  </a:cubicBezTo>
                  <a:cubicBezTo>
                    <a:pt x="0" y="1593"/>
                    <a:pt x="628" y="1660"/>
                    <a:pt x="1232" y="1660"/>
                  </a:cubicBezTo>
                  <a:cubicBezTo>
                    <a:pt x="1352" y="1660"/>
                    <a:pt x="1472" y="1658"/>
                    <a:pt x="1585" y="1658"/>
                  </a:cubicBezTo>
                  <a:cubicBezTo>
                    <a:pt x="1627" y="1658"/>
                    <a:pt x="1668" y="1658"/>
                    <a:pt x="1708" y="1659"/>
                  </a:cubicBezTo>
                  <a:cubicBezTo>
                    <a:pt x="1826" y="1666"/>
                    <a:pt x="1954" y="1672"/>
                    <a:pt x="2085" y="1672"/>
                  </a:cubicBezTo>
                  <a:cubicBezTo>
                    <a:pt x="2644" y="1672"/>
                    <a:pt x="3242" y="1563"/>
                    <a:pt x="3228" y="933"/>
                  </a:cubicBezTo>
                  <a:cubicBezTo>
                    <a:pt x="3194" y="0"/>
                    <a:pt x="2209" y="207"/>
                    <a:pt x="1466" y="12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0" name="Google Shape;180;p9">
              <a:extLst>
                <a:ext uri="{FF2B5EF4-FFF2-40B4-BE49-F238E27FC236}">
                  <a16:creationId xmlns:a16="http://schemas.microsoft.com/office/drawing/2014/main" id="{ACAECA69-8B7F-2F04-6D82-247A6C37C740}"/>
                </a:ext>
              </a:extLst>
            </p:cNvPr>
            <p:cNvSpPr/>
            <p:nvPr/>
          </p:nvSpPr>
          <p:spPr>
            <a:xfrm>
              <a:off x="5040350" y="1034625"/>
              <a:ext cx="81550" cy="46975"/>
            </a:xfrm>
            <a:custGeom>
              <a:avLst/>
              <a:gdLst/>
              <a:ahLst/>
              <a:cxnLst/>
              <a:rect l="l" t="t" r="r" b="b"/>
              <a:pathLst>
                <a:path w="3262" h="1879" extrusionOk="0">
                  <a:moveTo>
                    <a:pt x="1625" y="1"/>
                  </a:moveTo>
                  <a:cubicBezTo>
                    <a:pt x="803" y="1"/>
                    <a:pt x="279" y="461"/>
                    <a:pt x="99" y="1249"/>
                  </a:cubicBezTo>
                  <a:cubicBezTo>
                    <a:pt x="0" y="1616"/>
                    <a:pt x="339" y="1879"/>
                    <a:pt x="645" y="1879"/>
                  </a:cubicBezTo>
                  <a:cubicBezTo>
                    <a:pt x="714" y="1879"/>
                    <a:pt x="781" y="1865"/>
                    <a:pt x="842" y="1837"/>
                  </a:cubicBezTo>
                  <a:cubicBezTo>
                    <a:pt x="1620" y="1474"/>
                    <a:pt x="2829" y="1750"/>
                    <a:pt x="3106" y="800"/>
                  </a:cubicBezTo>
                  <a:cubicBezTo>
                    <a:pt x="3261" y="229"/>
                    <a:pt x="2363" y="22"/>
                    <a:pt x="1758" y="5"/>
                  </a:cubicBezTo>
                  <a:cubicBezTo>
                    <a:pt x="1713" y="2"/>
                    <a:pt x="1668" y="1"/>
                    <a:pt x="1625"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1" name="Google Shape;181;p9">
              <a:extLst>
                <a:ext uri="{FF2B5EF4-FFF2-40B4-BE49-F238E27FC236}">
                  <a16:creationId xmlns:a16="http://schemas.microsoft.com/office/drawing/2014/main" id="{DE4CC892-57CC-9121-EA31-3AD9A7B4BA26}"/>
                </a:ext>
              </a:extLst>
            </p:cNvPr>
            <p:cNvSpPr/>
            <p:nvPr/>
          </p:nvSpPr>
          <p:spPr>
            <a:xfrm>
              <a:off x="6380950" y="3302475"/>
              <a:ext cx="77800" cy="40225"/>
            </a:xfrm>
            <a:custGeom>
              <a:avLst/>
              <a:gdLst/>
              <a:ahLst/>
              <a:cxnLst/>
              <a:rect l="l" t="t" r="r" b="b"/>
              <a:pathLst>
                <a:path w="3112" h="1609" extrusionOk="0">
                  <a:moveTo>
                    <a:pt x="843" y="80"/>
                  </a:moveTo>
                  <a:cubicBezTo>
                    <a:pt x="352" y="80"/>
                    <a:pt x="1" y="466"/>
                    <a:pt x="65" y="882"/>
                  </a:cubicBezTo>
                  <a:cubicBezTo>
                    <a:pt x="161" y="1545"/>
                    <a:pt x="602" y="1578"/>
                    <a:pt x="1054" y="1578"/>
                  </a:cubicBezTo>
                  <a:cubicBezTo>
                    <a:pt x="1103" y="1578"/>
                    <a:pt x="1152" y="1577"/>
                    <a:pt x="1201" y="1577"/>
                  </a:cubicBezTo>
                  <a:cubicBezTo>
                    <a:pt x="1347" y="1577"/>
                    <a:pt x="1491" y="1581"/>
                    <a:pt x="1620" y="1608"/>
                  </a:cubicBezTo>
                  <a:cubicBezTo>
                    <a:pt x="1746" y="1549"/>
                    <a:pt x="1903" y="1535"/>
                    <a:pt x="2065" y="1535"/>
                  </a:cubicBezTo>
                  <a:cubicBezTo>
                    <a:pt x="2212" y="1535"/>
                    <a:pt x="2363" y="1547"/>
                    <a:pt x="2502" y="1547"/>
                  </a:cubicBezTo>
                  <a:cubicBezTo>
                    <a:pt x="2845" y="1547"/>
                    <a:pt x="3112" y="1478"/>
                    <a:pt x="3037" y="1003"/>
                  </a:cubicBezTo>
                  <a:cubicBezTo>
                    <a:pt x="2882" y="1"/>
                    <a:pt x="1741" y="191"/>
                    <a:pt x="963" y="87"/>
                  </a:cubicBezTo>
                  <a:cubicBezTo>
                    <a:pt x="923" y="82"/>
                    <a:pt x="882" y="80"/>
                    <a:pt x="843" y="80"/>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2" name="Google Shape;182;p9">
              <a:extLst>
                <a:ext uri="{FF2B5EF4-FFF2-40B4-BE49-F238E27FC236}">
                  <a16:creationId xmlns:a16="http://schemas.microsoft.com/office/drawing/2014/main" id="{B3FF9B75-7210-D48E-4712-18C69B754BF0}"/>
                </a:ext>
              </a:extLst>
            </p:cNvPr>
            <p:cNvSpPr/>
            <p:nvPr/>
          </p:nvSpPr>
          <p:spPr>
            <a:xfrm>
              <a:off x="4384825" y="996700"/>
              <a:ext cx="62025" cy="39775"/>
            </a:xfrm>
            <a:custGeom>
              <a:avLst/>
              <a:gdLst/>
              <a:ahLst/>
              <a:cxnLst/>
              <a:rect l="l" t="t" r="r" b="b"/>
              <a:pathLst>
                <a:path w="2481" h="1591" extrusionOk="0">
                  <a:moveTo>
                    <a:pt x="1811" y="155"/>
                  </a:moveTo>
                  <a:cubicBezTo>
                    <a:pt x="1713" y="155"/>
                    <a:pt x="1613" y="168"/>
                    <a:pt x="1521" y="191"/>
                  </a:cubicBezTo>
                  <a:cubicBezTo>
                    <a:pt x="985" y="312"/>
                    <a:pt x="121" y="1"/>
                    <a:pt x="52" y="917"/>
                  </a:cubicBezTo>
                  <a:cubicBezTo>
                    <a:pt x="0" y="1487"/>
                    <a:pt x="536" y="1574"/>
                    <a:pt x="1054" y="1591"/>
                  </a:cubicBezTo>
                  <a:cubicBezTo>
                    <a:pt x="1573" y="1418"/>
                    <a:pt x="2385" y="1556"/>
                    <a:pt x="2454" y="727"/>
                  </a:cubicBezTo>
                  <a:cubicBezTo>
                    <a:pt x="2481" y="311"/>
                    <a:pt x="2153" y="155"/>
                    <a:pt x="1811" y="155"/>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3" name="Google Shape;183;p9">
              <a:extLst>
                <a:ext uri="{FF2B5EF4-FFF2-40B4-BE49-F238E27FC236}">
                  <a16:creationId xmlns:a16="http://schemas.microsoft.com/office/drawing/2014/main" id="{86955898-3E47-0CAC-3D47-FD56F95D7E3F}"/>
                </a:ext>
              </a:extLst>
            </p:cNvPr>
            <p:cNvSpPr/>
            <p:nvPr/>
          </p:nvSpPr>
          <p:spPr>
            <a:xfrm>
              <a:off x="2100625" y="1004500"/>
              <a:ext cx="520200" cy="95050"/>
            </a:xfrm>
            <a:custGeom>
              <a:avLst/>
              <a:gdLst/>
              <a:ahLst/>
              <a:cxnLst/>
              <a:rect l="l" t="t" r="r" b="b"/>
              <a:pathLst>
                <a:path w="20808" h="3802" extrusionOk="0">
                  <a:moveTo>
                    <a:pt x="20756" y="0"/>
                  </a:moveTo>
                  <a:lnTo>
                    <a:pt x="20738" y="17"/>
                  </a:lnTo>
                  <a:lnTo>
                    <a:pt x="20773" y="17"/>
                  </a:lnTo>
                  <a:lnTo>
                    <a:pt x="20808" y="0"/>
                  </a:lnTo>
                  <a:close/>
                  <a:moveTo>
                    <a:pt x="1" y="3785"/>
                  </a:moveTo>
                  <a:lnTo>
                    <a:pt x="1" y="3802"/>
                  </a:lnTo>
                  <a:lnTo>
                    <a:pt x="18" y="3802"/>
                  </a:lnTo>
                  <a:lnTo>
                    <a:pt x="18" y="3785"/>
                  </a:ln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4" name="Google Shape;184;p9">
              <a:extLst>
                <a:ext uri="{FF2B5EF4-FFF2-40B4-BE49-F238E27FC236}">
                  <a16:creationId xmlns:a16="http://schemas.microsoft.com/office/drawing/2014/main" id="{65F820A3-E868-6CFD-3F97-E76634972051}"/>
                </a:ext>
              </a:extLst>
            </p:cNvPr>
            <p:cNvSpPr/>
            <p:nvPr/>
          </p:nvSpPr>
          <p:spPr>
            <a:xfrm>
              <a:off x="233350" y="949250"/>
              <a:ext cx="3232550" cy="3802300"/>
            </a:xfrm>
            <a:custGeom>
              <a:avLst/>
              <a:gdLst/>
              <a:ahLst/>
              <a:cxnLst/>
              <a:rect l="l" t="t" r="r" b="b"/>
              <a:pathLst>
                <a:path w="129302" h="152092" extrusionOk="0">
                  <a:moveTo>
                    <a:pt x="97270" y="1644"/>
                  </a:moveTo>
                  <a:cubicBezTo>
                    <a:pt x="97347" y="1644"/>
                    <a:pt x="97424" y="1648"/>
                    <a:pt x="97503" y="1657"/>
                  </a:cubicBezTo>
                  <a:cubicBezTo>
                    <a:pt x="97555" y="1674"/>
                    <a:pt x="97607" y="1692"/>
                    <a:pt x="97642" y="1709"/>
                  </a:cubicBezTo>
                  <a:lnTo>
                    <a:pt x="95601" y="2170"/>
                  </a:lnTo>
                  <a:lnTo>
                    <a:pt x="95601" y="2170"/>
                  </a:lnTo>
                  <a:cubicBezTo>
                    <a:pt x="96129" y="1917"/>
                    <a:pt x="96661" y="1644"/>
                    <a:pt x="97270" y="1644"/>
                  </a:cubicBezTo>
                  <a:close/>
                  <a:moveTo>
                    <a:pt x="95473" y="2210"/>
                  </a:moveTo>
                  <a:lnTo>
                    <a:pt x="95447" y="2227"/>
                  </a:lnTo>
                  <a:lnTo>
                    <a:pt x="95429" y="2227"/>
                  </a:lnTo>
                  <a:lnTo>
                    <a:pt x="95464" y="2210"/>
                  </a:lnTo>
                  <a:close/>
                  <a:moveTo>
                    <a:pt x="68358" y="8951"/>
                  </a:moveTo>
                  <a:cubicBezTo>
                    <a:pt x="68553" y="8951"/>
                    <a:pt x="68761" y="9049"/>
                    <a:pt x="68989" y="9313"/>
                  </a:cubicBezTo>
                  <a:cubicBezTo>
                    <a:pt x="69208" y="9280"/>
                    <a:pt x="69420" y="9268"/>
                    <a:pt x="69634" y="9268"/>
                  </a:cubicBezTo>
                  <a:cubicBezTo>
                    <a:pt x="69758" y="9268"/>
                    <a:pt x="69882" y="9272"/>
                    <a:pt x="70008" y="9278"/>
                  </a:cubicBezTo>
                  <a:cubicBezTo>
                    <a:pt x="70061" y="9286"/>
                    <a:pt x="70117" y="9289"/>
                    <a:pt x="70177" y="9289"/>
                  </a:cubicBezTo>
                  <a:cubicBezTo>
                    <a:pt x="70522" y="9289"/>
                    <a:pt x="70965" y="9176"/>
                    <a:pt x="71318" y="9176"/>
                  </a:cubicBezTo>
                  <a:cubicBezTo>
                    <a:pt x="71841" y="9176"/>
                    <a:pt x="72167" y="9425"/>
                    <a:pt x="71685" y="10661"/>
                  </a:cubicBezTo>
                  <a:cubicBezTo>
                    <a:pt x="71581" y="10937"/>
                    <a:pt x="71823" y="11265"/>
                    <a:pt x="72151" y="11386"/>
                  </a:cubicBezTo>
                  <a:cubicBezTo>
                    <a:pt x="72428" y="11438"/>
                    <a:pt x="72722" y="11490"/>
                    <a:pt x="72998" y="11507"/>
                  </a:cubicBezTo>
                  <a:cubicBezTo>
                    <a:pt x="72652" y="11922"/>
                    <a:pt x="72359" y="12406"/>
                    <a:pt x="71927" y="12717"/>
                  </a:cubicBezTo>
                  <a:cubicBezTo>
                    <a:pt x="71831" y="12786"/>
                    <a:pt x="71741" y="12813"/>
                    <a:pt x="71654" y="12813"/>
                  </a:cubicBezTo>
                  <a:cubicBezTo>
                    <a:pt x="71349" y="12813"/>
                    <a:pt x="71090" y="12473"/>
                    <a:pt x="70821" y="12406"/>
                  </a:cubicBezTo>
                  <a:cubicBezTo>
                    <a:pt x="69127" y="11939"/>
                    <a:pt x="69334" y="10488"/>
                    <a:pt x="68989" y="9313"/>
                  </a:cubicBezTo>
                  <a:lnTo>
                    <a:pt x="67330" y="9520"/>
                  </a:lnTo>
                  <a:cubicBezTo>
                    <a:pt x="67668" y="9295"/>
                    <a:pt x="67992" y="8951"/>
                    <a:pt x="68358" y="8951"/>
                  </a:cubicBezTo>
                  <a:close/>
                  <a:moveTo>
                    <a:pt x="51546" y="12467"/>
                  </a:moveTo>
                  <a:cubicBezTo>
                    <a:pt x="51593" y="12467"/>
                    <a:pt x="51647" y="12470"/>
                    <a:pt x="51707" y="12475"/>
                  </a:cubicBezTo>
                  <a:cubicBezTo>
                    <a:pt x="51897" y="12648"/>
                    <a:pt x="52157" y="12890"/>
                    <a:pt x="52433" y="13115"/>
                  </a:cubicBezTo>
                  <a:cubicBezTo>
                    <a:pt x="52260" y="13270"/>
                    <a:pt x="52053" y="13374"/>
                    <a:pt x="51845" y="13460"/>
                  </a:cubicBezTo>
                  <a:cubicBezTo>
                    <a:pt x="51802" y="13467"/>
                    <a:pt x="51764" y="13470"/>
                    <a:pt x="51729" y="13470"/>
                  </a:cubicBezTo>
                  <a:cubicBezTo>
                    <a:pt x="51300" y="13470"/>
                    <a:pt x="51439" y="13007"/>
                    <a:pt x="51327" y="12752"/>
                  </a:cubicBezTo>
                  <a:cubicBezTo>
                    <a:pt x="51225" y="12548"/>
                    <a:pt x="51295" y="12467"/>
                    <a:pt x="51546" y="12467"/>
                  </a:cubicBezTo>
                  <a:close/>
                  <a:moveTo>
                    <a:pt x="55481" y="12549"/>
                  </a:moveTo>
                  <a:cubicBezTo>
                    <a:pt x="55526" y="12549"/>
                    <a:pt x="55570" y="12553"/>
                    <a:pt x="55613" y="12562"/>
                  </a:cubicBezTo>
                  <a:lnTo>
                    <a:pt x="54576" y="13789"/>
                  </a:lnTo>
                  <a:lnTo>
                    <a:pt x="53954" y="13184"/>
                  </a:lnTo>
                  <a:cubicBezTo>
                    <a:pt x="54420" y="12976"/>
                    <a:pt x="54870" y="12752"/>
                    <a:pt x="55336" y="12562"/>
                  </a:cubicBezTo>
                  <a:cubicBezTo>
                    <a:pt x="55388" y="12553"/>
                    <a:pt x="55436" y="12549"/>
                    <a:pt x="55481" y="12549"/>
                  </a:cubicBezTo>
                  <a:close/>
                  <a:moveTo>
                    <a:pt x="116966" y="0"/>
                  </a:moveTo>
                  <a:cubicBezTo>
                    <a:pt x="112339" y="0"/>
                    <a:pt x="107712" y="747"/>
                    <a:pt x="103085" y="1035"/>
                  </a:cubicBezTo>
                  <a:cubicBezTo>
                    <a:pt x="101910" y="1104"/>
                    <a:pt x="100735" y="983"/>
                    <a:pt x="99542" y="1260"/>
                  </a:cubicBezTo>
                  <a:cubicBezTo>
                    <a:pt x="99533" y="1262"/>
                    <a:pt x="99523" y="1263"/>
                    <a:pt x="99512" y="1263"/>
                  </a:cubicBezTo>
                  <a:cubicBezTo>
                    <a:pt x="99194" y="1263"/>
                    <a:pt x="98389" y="307"/>
                    <a:pt x="97503" y="240"/>
                  </a:cubicBezTo>
                  <a:cubicBezTo>
                    <a:pt x="96554" y="172"/>
                    <a:pt x="95607" y="143"/>
                    <a:pt x="94661" y="143"/>
                  </a:cubicBezTo>
                  <a:cubicBezTo>
                    <a:pt x="91541" y="143"/>
                    <a:pt x="88432" y="459"/>
                    <a:pt x="85303" y="724"/>
                  </a:cubicBezTo>
                  <a:cubicBezTo>
                    <a:pt x="83379" y="875"/>
                    <a:pt x="81549" y="1637"/>
                    <a:pt x="79578" y="1637"/>
                  </a:cubicBezTo>
                  <a:cubicBezTo>
                    <a:pt x="79300" y="1637"/>
                    <a:pt x="79020" y="1622"/>
                    <a:pt x="78736" y="1588"/>
                  </a:cubicBezTo>
                  <a:cubicBezTo>
                    <a:pt x="78573" y="1568"/>
                    <a:pt x="78403" y="1557"/>
                    <a:pt x="78229" y="1557"/>
                  </a:cubicBezTo>
                  <a:cubicBezTo>
                    <a:pt x="77349" y="1557"/>
                    <a:pt x="76386" y="1840"/>
                    <a:pt x="75953" y="2677"/>
                  </a:cubicBezTo>
                  <a:cubicBezTo>
                    <a:pt x="75538" y="3489"/>
                    <a:pt x="76333" y="4163"/>
                    <a:pt x="76956" y="4750"/>
                  </a:cubicBezTo>
                  <a:cubicBezTo>
                    <a:pt x="77215" y="4992"/>
                    <a:pt x="77232" y="5511"/>
                    <a:pt x="77370" y="5891"/>
                  </a:cubicBezTo>
                  <a:cubicBezTo>
                    <a:pt x="77348" y="5890"/>
                    <a:pt x="77325" y="5889"/>
                    <a:pt x="77301" y="5889"/>
                  </a:cubicBezTo>
                  <a:cubicBezTo>
                    <a:pt x="77154" y="5889"/>
                    <a:pt x="76988" y="5912"/>
                    <a:pt x="76844" y="5912"/>
                  </a:cubicBezTo>
                  <a:cubicBezTo>
                    <a:pt x="76726" y="5912"/>
                    <a:pt x="76623" y="5896"/>
                    <a:pt x="76558" y="5839"/>
                  </a:cubicBezTo>
                  <a:cubicBezTo>
                    <a:pt x="76285" y="5586"/>
                    <a:pt x="76034" y="5489"/>
                    <a:pt x="75796" y="5489"/>
                  </a:cubicBezTo>
                  <a:cubicBezTo>
                    <a:pt x="75417" y="5489"/>
                    <a:pt x="75070" y="5733"/>
                    <a:pt x="74709" y="5977"/>
                  </a:cubicBezTo>
                  <a:lnTo>
                    <a:pt x="74709" y="5995"/>
                  </a:lnTo>
                  <a:lnTo>
                    <a:pt x="74692" y="5995"/>
                  </a:lnTo>
                  <a:cubicBezTo>
                    <a:pt x="74415" y="6358"/>
                    <a:pt x="73707" y="6479"/>
                    <a:pt x="73897" y="7066"/>
                  </a:cubicBezTo>
                  <a:cubicBezTo>
                    <a:pt x="74104" y="7654"/>
                    <a:pt x="74761" y="7671"/>
                    <a:pt x="75331" y="7723"/>
                  </a:cubicBezTo>
                  <a:lnTo>
                    <a:pt x="75625" y="7723"/>
                  </a:lnTo>
                  <a:lnTo>
                    <a:pt x="77146" y="7982"/>
                  </a:lnTo>
                  <a:cubicBezTo>
                    <a:pt x="76904" y="8068"/>
                    <a:pt x="76662" y="8120"/>
                    <a:pt x="76403" y="8120"/>
                  </a:cubicBezTo>
                  <a:cubicBezTo>
                    <a:pt x="76178" y="8103"/>
                    <a:pt x="75970" y="7930"/>
                    <a:pt x="75729" y="7861"/>
                  </a:cubicBezTo>
                  <a:cubicBezTo>
                    <a:pt x="75594" y="7823"/>
                    <a:pt x="75464" y="7807"/>
                    <a:pt x="75337" y="7807"/>
                  </a:cubicBezTo>
                  <a:cubicBezTo>
                    <a:pt x="74777" y="7807"/>
                    <a:pt x="74273" y="8116"/>
                    <a:pt x="73724" y="8172"/>
                  </a:cubicBezTo>
                  <a:cubicBezTo>
                    <a:pt x="73717" y="8173"/>
                    <a:pt x="73710" y="8174"/>
                    <a:pt x="73702" y="8174"/>
                  </a:cubicBezTo>
                  <a:cubicBezTo>
                    <a:pt x="73450" y="8174"/>
                    <a:pt x="72913" y="7613"/>
                    <a:pt x="72946" y="7394"/>
                  </a:cubicBezTo>
                  <a:cubicBezTo>
                    <a:pt x="73102" y="6479"/>
                    <a:pt x="73810" y="6098"/>
                    <a:pt x="74674" y="5995"/>
                  </a:cubicBezTo>
                  <a:lnTo>
                    <a:pt x="74674" y="5977"/>
                  </a:lnTo>
                  <a:cubicBezTo>
                    <a:pt x="74726" y="5545"/>
                    <a:pt x="74830" y="5113"/>
                    <a:pt x="74951" y="4681"/>
                  </a:cubicBezTo>
                  <a:cubicBezTo>
                    <a:pt x="75072" y="4370"/>
                    <a:pt x="75435" y="4076"/>
                    <a:pt x="75124" y="3748"/>
                  </a:cubicBezTo>
                  <a:cubicBezTo>
                    <a:pt x="74832" y="3467"/>
                    <a:pt x="74483" y="3396"/>
                    <a:pt x="74119" y="3396"/>
                  </a:cubicBezTo>
                  <a:cubicBezTo>
                    <a:pt x="73856" y="3396"/>
                    <a:pt x="73587" y="3433"/>
                    <a:pt x="73326" y="3454"/>
                  </a:cubicBezTo>
                  <a:cubicBezTo>
                    <a:pt x="72946" y="3506"/>
                    <a:pt x="72756" y="3748"/>
                    <a:pt x="72704" y="4180"/>
                  </a:cubicBezTo>
                  <a:cubicBezTo>
                    <a:pt x="72601" y="5252"/>
                    <a:pt x="72134" y="6098"/>
                    <a:pt x="70959" y="6340"/>
                  </a:cubicBezTo>
                  <a:cubicBezTo>
                    <a:pt x="70855" y="6427"/>
                    <a:pt x="70769" y="6513"/>
                    <a:pt x="70665" y="6617"/>
                  </a:cubicBezTo>
                  <a:cubicBezTo>
                    <a:pt x="70786" y="6859"/>
                    <a:pt x="70924" y="7083"/>
                    <a:pt x="71097" y="7291"/>
                  </a:cubicBezTo>
                  <a:cubicBezTo>
                    <a:pt x="71304" y="7412"/>
                    <a:pt x="71546" y="7515"/>
                    <a:pt x="71788" y="7567"/>
                  </a:cubicBezTo>
                  <a:cubicBezTo>
                    <a:pt x="71650" y="7550"/>
                    <a:pt x="71512" y="7541"/>
                    <a:pt x="71374" y="7541"/>
                  </a:cubicBezTo>
                  <a:cubicBezTo>
                    <a:pt x="71235" y="7541"/>
                    <a:pt x="71097" y="7550"/>
                    <a:pt x="70959" y="7567"/>
                  </a:cubicBezTo>
                  <a:cubicBezTo>
                    <a:pt x="70569" y="7671"/>
                    <a:pt x="70173" y="7708"/>
                    <a:pt x="69775" y="7708"/>
                  </a:cubicBezTo>
                  <a:cubicBezTo>
                    <a:pt x="68812" y="7708"/>
                    <a:pt x="67832" y="7494"/>
                    <a:pt x="66868" y="7494"/>
                  </a:cubicBezTo>
                  <a:cubicBezTo>
                    <a:pt x="66108" y="7494"/>
                    <a:pt x="65357" y="7627"/>
                    <a:pt x="64634" y="8103"/>
                  </a:cubicBezTo>
                  <a:cubicBezTo>
                    <a:pt x="64271" y="8345"/>
                    <a:pt x="63580" y="8379"/>
                    <a:pt x="63666" y="8863"/>
                  </a:cubicBezTo>
                  <a:cubicBezTo>
                    <a:pt x="63752" y="9382"/>
                    <a:pt x="64167" y="9900"/>
                    <a:pt x="64547" y="10315"/>
                  </a:cubicBezTo>
                  <a:cubicBezTo>
                    <a:pt x="64666" y="10447"/>
                    <a:pt x="64798" y="10498"/>
                    <a:pt x="64939" y="10498"/>
                  </a:cubicBezTo>
                  <a:cubicBezTo>
                    <a:pt x="65148" y="10498"/>
                    <a:pt x="65375" y="10387"/>
                    <a:pt x="65602" y="10263"/>
                  </a:cubicBezTo>
                  <a:cubicBezTo>
                    <a:pt x="66124" y="9977"/>
                    <a:pt x="66711" y="9789"/>
                    <a:pt x="67269" y="9556"/>
                  </a:cubicBezTo>
                  <a:lnTo>
                    <a:pt x="67269" y="9556"/>
                  </a:lnTo>
                  <a:cubicBezTo>
                    <a:pt x="66173" y="11022"/>
                    <a:pt x="64072" y="10911"/>
                    <a:pt x="62975" y="11974"/>
                  </a:cubicBezTo>
                  <a:cubicBezTo>
                    <a:pt x="62086" y="12850"/>
                    <a:pt x="61268" y="13162"/>
                    <a:pt x="60357" y="13162"/>
                  </a:cubicBezTo>
                  <a:cubicBezTo>
                    <a:pt x="59993" y="13162"/>
                    <a:pt x="59613" y="13112"/>
                    <a:pt x="59207" y="13028"/>
                  </a:cubicBezTo>
                  <a:cubicBezTo>
                    <a:pt x="58430" y="12873"/>
                    <a:pt x="57687" y="12510"/>
                    <a:pt x="56926" y="12233"/>
                  </a:cubicBezTo>
                  <a:cubicBezTo>
                    <a:pt x="57173" y="12050"/>
                    <a:pt x="57402" y="11981"/>
                    <a:pt x="57619" y="11981"/>
                  </a:cubicBezTo>
                  <a:cubicBezTo>
                    <a:pt x="58162" y="11981"/>
                    <a:pt x="58632" y="12416"/>
                    <a:pt x="59138" y="12613"/>
                  </a:cubicBezTo>
                  <a:cubicBezTo>
                    <a:pt x="59332" y="12687"/>
                    <a:pt x="59512" y="12718"/>
                    <a:pt x="59680" y="12718"/>
                  </a:cubicBezTo>
                  <a:cubicBezTo>
                    <a:pt x="60502" y="12718"/>
                    <a:pt x="61062" y="11967"/>
                    <a:pt x="61765" y="11680"/>
                  </a:cubicBezTo>
                  <a:cubicBezTo>
                    <a:pt x="62404" y="11421"/>
                    <a:pt x="61903" y="10851"/>
                    <a:pt x="61661" y="10384"/>
                  </a:cubicBezTo>
                  <a:cubicBezTo>
                    <a:pt x="61454" y="9987"/>
                    <a:pt x="61921" y="9745"/>
                    <a:pt x="62249" y="9537"/>
                  </a:cubicBezTo>
                  <a:cubicBezTo>
                    <a:pt x="62664" y="9295"/>
                    <a:pt x="63441" y="9226"/>
                    <a:pt x="63182" y="8518"/>
                  </a:cubicBezTo>
                  <a:cubicBezTo>
                    <a:pt x="63018" y="8098"/>
                    <a:pt x="62703" y="8030"/>
                    <a:pt x="62354" y="8030"/>
                  </a:cubicBezTo>
                  <a:cubicBezTo>
                    <a:pt x="62187" y="8030"/>
                    <a:pt x="62013" y="8045"/>
                    <a:pt x="61845" y="8045"/>
                  </a:cubicBezTo>
                  <a:cubicBezTo>
                    <a:pt x="61771" y="8045"/>
                    <a:pt x="61698" y="8042"/>
                    <a:pt x="61627" y="8034"/>
                  </a:cubicBezTo>
                  <a:cubicBezTo>
                    <a:pt x="61564" y="8027"/>
                    <a:pt x="61502" y="8024"/>
                    <a:pt x="61440" y="8024"/>
                  </a:cubicBezTo>
                  <a:cubicBezTo>
                    <a:pt x="60620" y="8024"/>
                    <a:pt x="59973" y="8583"/>
                    <a:pt x="59080" y="8583"/>
                  </a:cubicBezTo>
                  <a:cubicBezTo>
                    <a:pt x="59004" y="8583"/>
                    <a:pt x="58925" y="8579"/>
                    <a:pt x="58844" y="8570"/>
                  </a:cubicBezTo>
                  <a:cubicBezTo>
                    <a:pt x="57410" y="8414"/>
                    <a:pt x="56391" y="7671"/>
                    <a:pt x="55181" y="7187"/>
                  </a:cubicBezTo>
                  <a:cubicBezTo>
                    <a:pt x="54440" y="6892"/>
                    <a:pt x="53723" y="6767"/>
                    <a:pt x="53025" y="6767"/>
                  </a:cubicBezTo>
                  <a:cubicBezTo>
                    <a:pt x="51022" y="6767"/>
                    <a:pt x="49177" y="7799"/>
                    <a:pt x="47370" y="8812"/>
                  </a:cubicBezTo>
                  <a:cubicBezTo>
                    <a:pt x="46903" y="9071"/>
                    <a:pt x="46765" y="9434"/>
                    <a:pt x="46972" y="9969"/>
                  </a:cubicBezTo>
                  <a:cubicBezTo>
                    <a:pt x="47155" y="10426"/>
                    <a:pt x="47351" y="10748"/>
                    <a:pt x="47819" y="10748"/>
                  </a:cubicBezTo>
                  <a:cubicBezTo>
                    <a:pt x="47883" y="10748"/>
                    <a:pt x="47952" y="10742"/>
                    <a:pt x="48026" y="10730"/>
                  </a:cubicBezTo>
                  <a:lnTo>
                    <a:pt x="50498" y="10280"/>
                  </a:lnTo>
                  <a:cubicBezTo>
                    <a:pt x="50618" y="10263"/>
                    <a:pt x="50739" y="10229"/>
                    <a:pt x="50878" y="10194"/>
                  </a:cubicBezTo>
                  <a:lnTo>
                    <a:pt x="50878" y="10194"/>
                  </a:lnTo>
                  <a:cubicBezTo>
                    <a:pt x="50878" y="10298"/>
                    <a:pt x="50860" y="10401"/>
                    <a:pt x="50860" y="10505"/>
                  </a:cubicBezTo>
                  <a:cubicBezTo>
                    <a:pt x="50614" y="11663"/>
                    <a:pt x="50148" y="12321"/>
                    <a:pt x="49280" y="12321"/>
                  </a:cubicBezTo>
                  <a:cubicBezTo>
                    <a:pt x="48931" y="12321"/>
                    <a:pt x="48517" y="12214"/>
                    <a:pt x="48026" y="11991"/>
                  </a:cubicBezTo>
                  <a:cubicBezTo>
                    <a:pt x="46374" y="11254"/>
                    <a:pt x="44693" y="10979"/>
                    <a:pt x="42955" y="10979"/>
                  </a:cubicBezTo>
                  <a:cubicBezTo>
                    <a:pt x="42002" y="10979"/>
                    <a:pt x="41033" y="11062"/>
                    <a:pt x="40042" y="11196"/>
                  </a:cubicBezTo>
                  <a:cubicBezTo>
                    <a:pt x="38536" y="11404"/>
                    <a:pt x="37062" y="12285"/>
                    <a:pt x="35569" y="12285"/>
                  </a:cubicBezTo>
                  <a:cubicBezTo>
                    <a:pt x="35195" y="12285"/>
                    <a:pt x="34820" y="12230"/>
                    <a:pt x="34443" y="12095"/>
                  </a:cubicBezTo>
                  <a:cubicBezTo>
                    <a:pt x="32698" y="11490"/>
                    <a:pt x="30900" y="11110"/>
                    <a:pt x="29068" y="10920"/>
                  </a:cubicBezTo>
                  <a:cubicBezTo>
                    <a:pt x="27080" y="10698"/>
                    <a:pt x="25171" y="10202"/>
                    <a:pt x="23146" y="10202"/>
                  </a:cubicBezTo>
                  <a:cubicBezTo>
                    <a:pt x="22337" y="10202"/>
                    <a:pt x="21510" y="10281"/>
                    <a:pt x="20652" y="10488"/>
                  </a:cubicBezTo>
                  <a:cubicBezTo>
                    <a:pt x="18383" y="11055"/>
                    <a:pt x="16215" y="12269"/>
                    <a:pt x="13793" y="12269"/>
                  </a:cubicBezTo>
                  <a:cubicBezTo>
                    <a:pt x="13559" y="12269"/>
                    <a:pt x="13322" y="12258"/>
                    <a:pt x="13083" y="12233"/>
                  </a:cubicBezTo>
                  <a:cubicBezTo>
                    <a:pt x="13049" y="12230"/>
                    <a:pt x="13015" y="12229"/>
                    <a:pt x="12982" y="12229"/>
                  </a:cubicBezTo>
                  <a:cubicBezTo>
                    <a:pt x="12473" y="12229"/>
                    <a:pt x="12176" y="12605"/>
                    <a:pt x="12323" y="13287"/>
                  </a:cubicBezTo>
                  <a:cubicBezTo>
                    <a:pt x="12498" y="14071"/>
                    <a:pt x="12325" y="14707"/>
                    <a:pt x="11687" y="14707"/>
                  </a:cubicBezTo>
                  <a:cubicBezTo>
                    <a:pt x="11510" y="14707"/>
                    <a:pt x="11296" y="14658"/>
                    <a:pt x="11044" y="14549"/>
                  </a:cubicBezTo>
                  <a:cubicBezTo>
                    <a:pt x="10655" y="14378"/>
                    <a:pt x="10292" y="14308"/>
                    <a:pt x="9947" y="14308"/>
                  </a:cubicBezTo>
                  <a:cubicBezTo>
                    <a:pt x="9034" y="14308"/>
                    <a:pt x="8242" y="14801"/>
                    <a:pt x="7415" y="15240"/>
                  </a:cubicBezTo>
                  <a:cubicBezTo>
                    <a:pt x="6965" y="15482"/>
                    <a:pt x="6672" y="15914"/>
                    <a:pt x="6879" y="16467"/>
                  </a:cubicBezTo>
                  <a:cubicBezTo>
                    <a:pt x="7027" y="16886"/>
                    <a:pt x="7334" y="16988"/>
                    <a:pt x="7700" y="16988"/>
                  </a:cubicBezTo>
                  <a:cubicBezTo>
                    <a:pt x="7802" y="16988"/>
                    <a:pt x="7910" y="16980"/>
                    <a:pt x="8020" y="16968"/>
                  </a:cubicBezTo>
                  <a:cubicBezTo>
                    <a:pt x="8305" y="16929"/>
                    <a:pt x="8590" y="16910"/>
                    <a:pt x="8875" y="16910"/>
                  </a:cubicBezTo>
                  <a:cubicBezTo>
                    <a:pt x="8970" y="16910"/>
                    <a:pt x="9065" y="16912"/>
                    <a:pt x="9160" y="16917"/>
                  </a:cubicBezTo>
                  <a:cubicBezTo>
                    <a:pt x="9186" y="16919"/>
                    <a:pt x="9214" y="16920"/>
                    <a:pt x="9242" y="16920"/>
                  </a:cubicBezTo>
                  <a:cubicBezTo>
                    <a:pt x="9458" y="16920"/>
                    <a:pt x="9735" y="16862"/>
                    <a:pt x="9947" y="16862"/>
                  </a:cubicBezTo>
                  <a:cubicBezTo>
                    <a:pt x="10131" y="16862"/>
                    <a:pt x="10266" y="16906"/>
                    <a:pt x="10266" y="17072"/>
                  </a:cubicBezTo>
                  <a:cubicBezTo>
                    <a:pt x="10266" y="17498"/>
                    <a:pt x="9728" y="17637"/>
                    <a:pt x="9291" y="17637"/>
                  </a:cubicBezTo>
                  <a:cubicBezTo>
                    <a:pt x="9214" y="17637"/>
                    <a:pt x="9141" y="17633"/>
                    <a:pt x="9074" y="17625"/>
                  </a:cubicBezTo>
                  <a:cubicBezTo>
                    <a:pt x="8873" y="17604"/>
                    <a:pt x="8677" y="17594"/>
                    <a:pt x="8484" y="17594"/>
                  </a:cubicBezTo>
                  <a:cubicBezTo>
                    <a:pt x="6314" y="17594"/>
                    <a:pt x="4587" y="18859"/>
                    <a:pt x="2714" y="19716"/>
                  </a:cubicBezTo>
                  <a:cubicBezTo>
                    <a:pt x="1193" y="20407"/>
                    <a:pt x="2351" y="21548"/>
                    <a:pt x="2282" y="22429"/>
                  </a:cubicBezTo>
                  <a:cubicBezTo>
                    <a:pt x="2264" y="22814"/>
                    <a:pt x="2455" y="22907"/>
                    <a:pt x="2706" y="22907"/>
                  </a:cubicBezTo>
                  <a:cubicBezTo>
                    <a:pt x="2939" y="22907"/>
                    <a:pt x="3223" y="22827"/>
                    <a:pt x="3440" y="22827"/>
                  </a:cubicBezTo>
                  <a:cubicBezTo>
                    <a:pt x="3665" y="22827"/>
                    <a:pt x="3872" y="22982"/>
                    <a:pt x="4079" y="23069"/>
                  </a:cubicBezTo>
                  <a:cubicBezTo>
                    <a:pt x="3924" y="23242"/>
                    <a:pt x="3751" y="23380"/>
                    <a:pt x="3544" y="23501"/>
                  </a:cubicBezTo>
                  <a:cubicBezTo>
                    <a:pt x="2610" y="23881"/>
                    <a:pt x="1643" y="24192"/>
                    <a:pt x="709" y="24589"/>
                  </a:cubicBezTo>
                  <a:cubicBezTo>
                    <a:pt x="329" y="24745"/>
                    <a:pt x="1" y="25142"/>
                    <a:pt x="226" y="25609"/>
                  </a:cubicBezTo>
                  <a:cubicBezTo>
                    <a:pt x="325" y="25816"/>
                    <a:pt x="462" y="25880"/>
                    <a:pt x="615" y="25880"/>
                  </a:cubicBezTo>
                  <a:cubicBezTo>
                    <a:pt x="807" y="25880"/>
                    <a:pt x="1026" y="25778"/>
                    <a:pt x="1228" y="25730"/>
                  </a:cubicBezTo>
                  <a:cubicBezTo>
                    <a:pt x="2248" y="25454"/>
                    <a:pt x="3354" y="25350"/>
                    <a:pt x="4252" y="24866"/>
                  </a:cubicBezTo>
                  <a:cubicBezTo>
                    <a:pt x="4601" y="24679"/>
                    <a:pt x="4965" y="24620"/>
                    <a:pt x="5336" y="24620"/>
                  </a:cubicBezTo>
                  <a:cubicBezTo>
                    <a:pt x="5952" y="24620"/>
                    <a:pt x="6585" y="24782"/>
                    <a:pt x="7191" y="24782"/>
                  </a:cubicBezTo>
                  <a:cubicBezTo>
                    <a:pt x="7702" y="24782"/>
                    <a:pt x="8195" y="24667"/>
                    <a:pt x="8642" y="24244"/>
                  </a:cubicBezTo>
                  <a:cubicBezTo>
                    <a:pt x="9143" y="23760"/>
                    <a:pt x="9627" y="23276"/>
                    <a:pt x="10128" y="22809"/>
                  </a:cubicBezTo>
                  <a:cubicBezTo>
                    <a:pt x="10518" y="22438"/>
                    <a:pt x="10935" y="22335"/>
                    <a:pt x="11366" y="22335"/>
                  </a:cubicBezTo>
                  <a:cubicBezTo>
                    <a:pt x="11904" y="22335"/>
                    <a:pt x="12465" y="22495"/>
                    <a:pt x="13026" y="22495"/>
                  </a:cubicBezTo>
                  <a:cubicBezTo>
                    <a:pt x="13270" y="22495"/>
                    <a:pt x="13515" y="22465"/>
                    <a:pt x="13757" y="22377"/>
                  </a:cubicBezTo>
                  <a:cubicBezTo>
                    <a:pt x="14876" y="21972"/>
                    <a:pt x="15968" y="21278"/>
                    <a:pt x="17215" y="21278"/>
                  </a:cubicBezTo>
                  <a:cubicBezTo>
                    <a:pt x="17721" y="21278"/>
                    <a:pt x="18252" y="21392"/>
                    <a:pt x="18820" y="21686"/>
                  </a:cubicBezTo>
                  <a:cubicBezTo>
                    <a:pt x="20272" y="22429"/>
                    <a:pt x="22242" y="22343"/>
                    <a:pt x="21966" y="24780"/>
                  </a:cubicBezTo>
                  <a:cubicBezTo>
                    <a:pt x="21914" y="25212"/>
                    <a:pt x="22104" y="25868"/>
                    <a:pt x="22415" y="26127"/>
                  </a:cubicBezTo>
                  <a:cubicBezTo>
                    <a:pt x="23746" y="27251"/>
                    <a:pt x="23659" y="29411"/>
                    <a:pt x="23210" y="29981"/>
                  </a:cubicBezTo>
                  <a:cubicBezTo>
                    <a:pt x="22052" y="31485"/>
                    <a:pt x="22484" y="32573"/>
                    <a:pt x="22985" y="33973"/>
                  </a:cubicBezTo>
                  <a:cubicBezTo>
                    <a:pt x="23124" y="34405"/>
                    <a:pt x="22795" y="35045"/>
                    <a:pt x="22553" y="35529"/>
                  </a:cubicBezTo>
                  <a:cubicBezTo>
                    <a:pt x="21447" y="37844"/>
                    <a:pt x="19356" y="39469"/>
                    <a:pt x="18233" y="41802"/>
                  </a:cubicBezTo>
                  <a:cubicBezTo>
                    <a:pt x="17455" y="43409"/>
                    <a:pt x="17058" y="48783"/>
                    <a:pt x="18354" y="49734"/>
                  </a:cubicBezTo>
                  <a:cubicBezTo>
                    <a:pt x="20220" y="51116"/>
                    <a:pt x="19927" y="52862"/>
                    <a:pt x="20238" y="54659"/>
                  </a:cubicBezTo>
                  <a:cubicBezTo>
                    <a:pt x="20428" y="55748"/>
                    <a:pt x="20410" y="57528"/>
                    <a:pt x="20687" y="57752"/>
                  </a:cubicBezTo>
                  <a:cubicBezTo>
                    <a:pt x="22380" y="59083"/>
                    <a:pt x="22242" y="61364"/>
                    <a:pt x="23625" y="62764"/>
                  </a:cubicBezTo>
                  <a:cubicBezTo>
                    <a:pt x="23915" y="63066"/>
                    <a:pt x="24197" y="63258"/>
                    <a:pt x="24508" y="63258"/>
                  </a:cubicBezTo>
                  <a:cubicBezTo>
                    <a:pt x="24660" y="63258"/>
                    <a:pt x="24820" y="63212"/>
                    <a:pt x="24990" y="63110"/>
                  </a:cubicBezTo>
                  <a:cubicBezTo>
                    <a:pt x="25508" y="62816"/>
                    <a:pt x="25526" y="62246"/>
                    <a:pt x="25197" y="61831"/>
                  </a:cubicBezTo>
                  <a:cubicBezTo>
                    <a:pt x="23607" y="59671"/>
                    <a:pt x="23746" y="56888"/>
                    <a:pt x="22536" y="54590"/>
                  </a:cubicBezTo>
                  <a:cubicBezTo>
                    <a:pt x="22415" y="54348"/>
                    <a:pt x="22605" y="53933"/>
                    <a:pt x="22692" y="53605"/>
                  </a:cubicBezTo>
                  <a:cubicBezTo>
                    <a:pt x="22704" y="53568"/>
                    <a:pt x="22878" y="53539"/>
                    <a:pt x="22981" y="53539"/>
                  </a:cubicBezTo>
                  <a:cubicBezTo>
                    <a:pt x="23021" y="53539"/>
                    <a:pt x="23050" y="53543"/>
                    <a:pt x="23054" y="53553"/>
                  </a:cubicBezTo>
                  <a:cubicBezTo>
                    <a:pt x="23175" y="53812"/>
                    <a:pt x="23366" y="54106"/>
                    <a:pt x="23366" y="54400"/>
                  </a:cubicBezTo>
                  <a:cubicBezTo>
                    <a:pt x="23383" y="56819"/>
                    <a:pt x="24973" y="58617"/>
                    <a:pt x="26027" y="60569"/>
                  </a:cubicBezTo>
                  <a:cubicBezTo>
                    <a:pt x="26977" y="62297"/>
                    <a:pt x="28654" y="63663"/>
                    <a:pt x="27720" y="65978"/>
                  </a:cubicBezTo>
                  <a:cubicBezTo>
                    <a:pt x="27530" y="66445"/>
                    <a:pt x="27928" y="66791"/>
                    <a:pt x="28273" y="67136"/>
                  </a:cubicBezTo>
                  <a:cubicBezTo>
                    <a:pt x="29138" y="68000"/>
                    <a:pt x="30226" y="68536"/>
                    <a:pt x="31246" y="69193"/>
                  </a:cubicBezTo>
                  <a:cubicBezTo>
                    <a:pt x="32910" y="70222"/>
                    <a:pt x="34447" y="71516"/>
                    <a:pt x="36422" y="71516"/>
                  </a:cubicBezTo>
                  <a:cubicBezTo>
                    <a:pt x="36867" y="71516"/>
                    <a:pt x="37334" y="71451"/>
                    <a:pt x="37830" y="71301"/>
                  </a:cubicBezTo>
                  <a:cubicBezTo>
                    <a:pt x="37930" y="71272"/>
                    <a:pt x="38022" y="71258"/>
                    <a:pt x="38107" y="71258"/>
                  </a:cubicBezTo>
                  <a:cubicBezTo>
                    <a:pt x="38527" y="71258"/>
                    <a:pt x="38793" y="71582"/>
                    <a:pt x="39023" y="71941"/>
                  </a:cubicBezTo>
                  <a:cubicBezTo>
                    <a:pt x="39748" y="73098"/>
                    <a:pt x="40768" y="73721"/>
                    <a:pt x="42116" y="74032"/>
                  </a:cubicBezTo>
                  <a:cubicBezTo>
                    <a:pt x="43585" y="74360"/>
                    <a:pt x="45296" y="74775"/>
                    <a:pt x="45745" y="76399"/>
                  </a:cubicBezTo>
                  <a:cubicBezTo>
                    <a:pt x="46194" y="78110"/>
                    <a:pt x="47439" y="79112"/>
                    <a:pt x="48648" y="79907"/>
                  </a:cubicBezTo>
                  <a:cubicBezTo>
                    <a:pt x="49237" y="80296"/>
                    <a:pt x="50039" y="81326"/>
                    <a:pt x="50895" y="81326"/>
                  </a:cubicBezTo>
                  <a:cubicBezTo>
                    <a:pt x="51372" y="81326"/>
                    <a:pt x="51865" y="81007"/>
                    <a:pt x="52347" y="80080"/>
                  </a:cubicBezTo>
                  <a:cubicBezTo>
                    <a:pt x="52462" y="79850"/>
                    <a:pt x="52631" y="79714"/>
                    <a:pt x="52813" y="79714"/>
                  </a:cubicBezTo>
                  <a:cubicBezTo>
                    <a:pt x="53013" y="79714"/>
                    <a:pt x="53228" y="79880"/>
                    <a:pt x="53401" y="80270"/>
                  </a:cubicBezTo>
                  <a:cubicBezTo>
                    <a:pt x="54593" y="83156"/>
                    <a:pt x="53919" y="85697"/>
                    <a:pt x="51621" y="87943"/>
                  </a:cubicBezTo>
                  <a:cubicBezTo>
                    <a:pt x="50498" y="89049"/>
                    <a:pt x="49806" y="90604"/>
                    <a:pt x="50774" y="92194"/>
                  </a:cubicBezTo>
                  <a:cubicBezTo>
                    <a:pt x="51085" y="92730"/>
                    <a:pt x="51068" y="92886"/>
                    <a:pt x="50688" y="93283"/>
                  </a:cubicBezTo>
                  <a:cubicBezTo>
                    <a:pt x="49685" y="94337"/>
                    <a:pt x="49703" y="95875"/>
                    <a:pt x="50567" y="96636"/>
                  </a:cubicBezTo>
                  <a:cubicBezTo>
                    <a:pt x="52208" y="98087"/>
                    <a:pt x="52986" y="99971"/>
                    <a:pt x="53971" y="101803"/>
                  </a:cubicBezTo>
                  <a:cubicBezTo>
                    <a:pt x="55440" y="104516"/>
                    <a:pt x="56771" y="107281"/>
                    <a:pt x="59933" y="108629"/>
                  </a:cubicBezTo>
                  <a:cubicBezTo>
                    <a:pt x="61661" y="109372"/>
                    <a:pt x="62629" y="111014"/>
                    <a:pt x="62664" y="113122"/>
                  </a:cubicBezTo>
                  <a:cubicBezTo>
                    <a:pt x="62716" y="116319"/>
                    <a:pt x="62871" y="119516"/>
                    <a:pt x="63096" y="122713"/>
                  </a:cubicBezTo>
                  <a:cubicBezTo>
                    <a:pt x="63251" y="125115"/>
                    <a:pt x="64426" y="127431"/>
                    <a:pt x="63631" y="129920"/>
                  </a:cubicBezTo>
                  <a:cubicBezTo>
                    <a:pt x="63303" y="130922"/>
                    <a:pt x="63459" y="131907"/>
                    <a:pt x="63839" y="132875"/>
                  </a:cubicBezTo>
                  <a:cubicBezTo>
                    <a:pt x="64323" y="134067"/>
                    <a:pt x="64461" y="135363"/>
                    <a:pt x="64288" y="136642"/>
                  </a:cubicBezTo>
                  <a:cubicBezTo>
                    <a:pt x="64184" y="137593"/>
                    <a:pt x="64582" y="138664"/>
                    <a:pt x="65653" y="139148"/>
                  </a:cubicBezTo>
                  <a:cubicBezTo>
                    <a:pt x="65680" y="139159"/>
                    <a:pt x="65711" y="139163"/>
                    <a:pt x="65743" y="139163"/>
                  </a:cubicBezTo>
                  <a:cubicBezTo>
                    <a:pt x="65886" y="139163"/>
                    <a:pt x="66069" y="139076"/>
                    <a:pt x="66205" y="139076"/>
                  </a:cubicBezTo>
                  <a:cubicBezTo>
                    <a:pt x="66332" y="139076"/>
                    <a:pt x="66419" y="139151"/>
                    <a:pt x="66397" y="139442"/>
                  </a:cubicBezTo>
                  <a:cubicBezTo>
                    <a:pt x="66362" y="139995"/>
                    <a:pt x="67071" y="140565"/>
                    <a:pt x="66293" y="141135"/>
                  </a:cubicBezTo>
                  <a:cubicBezTo>
                    <a:pt x="65895" y="141412"/>
                    <a:pt x="65360" y="142259"/>
                    <a:pt x="65774" y="142414"/>
                  </a:cubicBezTo>
                  <a:cubicBezTo>
                    <a:pt x="66898" y="142846"/>
                    <a:pt x="66500" y="143797"/>
                    <a:pt x="66777" y="144488"/>
                  </a:cubicBezTo>
                  <a:cubicBezTo>
                    <a:pt x="67468" y="146164"/>
                    <a:pt x="68505" y="147668"/>
                    <a:pt x="69801" y="148929"/>
                  </a:cubicBezTo>
                  <a:cubicBezTo>
                    <a:pt x="71823" y="150906"/>
                    <a:pt x="74091" y="152091"/>
                    <a:pt x="76808" y="152091"/>
                  </a:cubicBezTo>
                  <a:cubicBezTo>
                    <a:pt x="77226" y="152091"/>
                    <a:pt x="77656" y="152063"/>
                    <a:pt x="78096" y="152005"/>
                  </a:cubicBezTo>
                  <a:cubicBezTo>
                    <a:pt x="78355" y="151953"/>
                    <a:pt x="78580" y="151781"/>
                    <a:pt x="78718" y="151556"/>
                  </a:cubicBezTo>
                  <a:cubicBezTo>
                    <a:pt x="78874" y="151262"/>
                    <a:pt x="78615" y="151038"/>
                    <a:pt x="78355" y="150882"/>
                  </a:cubicBezTo>
                  <a:cubicBezTo>
                    <a:pt x="77595" y="150415"/>
                    <a:pt x="76835" y="149914"/>
                    <a:pt x="76040" y="149482"/>
                  </a:cubicBezTo>
                  <a:cubicBezTo>
                    <a:pt x="73914" y="148342"/>
                    <a:pt x="73551" y="146648"/>
                    <a:pt x="74899" y="144695"/>
                  </a:cubicBezTo>
                  <a:cubicBezTo>
                    <a:pt x="75608" y="143658"/>
                    <a:pt x="75694" y="142570"/>
                    <a:pt x="74173" y="142017"/>
                  </a:cubicBezTo>
                  <a:cubicBezTo>
                    <a:pt x="73707" y="141861"/>
                    <a:pt x="72929" y="141550"/>
                    <a:pt x="73551" y="140997"/>
                  </a:cubicBezTo>
                  <a:cubicBezTo>
                    <a:pt x="74260" y="140340"/>
                    <a:pt x="74260" y="139597"/>
                    <a:pt x="74415" y="138837"/>
                  </a:cubicBezTo>
                  <a:cubicBezTo>
                    <a:pt x="74605" y="137783"/>
                    <a:pt x="73534" y="136193"/>
                    <a:pt x="75677" y="135985"/>
                  </a:cubicBezTo>
                  <a:cubicBezTo>
                    <a:pt x="75746" y="135985"/>
                    <a:pt x="75850" y="135588"/>
                    <a:pt x="75798" y="135432"/>
                  </a:cubicBezTo>
                  <a:cubicBezTo>
                    <a:pt x="75444" y="134260"/>
                    <a:pt x="75867" y="133923"/>
                    <a:pt x="76900" y="133923"/>
                  </a:cubicBezTo>
                  <a:cubicBezTo>
                    <a:pt x="76978" y="133923"/>
                    <a:pt x="77060" y="133925"/>
                    <a:pt x="77146" y="133929"/>
                  </a:cubicBezTo>
                  <a:cubicBezTo>
                    <a:pt x="77188" y="133931"/>
                    <a:pt x="77231" y="133932"/>
                    <a:pt x="77272" y="133932"/>
                  </a:cubicBezTo>
                  <a:cubicBezTo>
                    <a:pt x="78202" y="133932"/>
                    <a:pt x="78980" y="133388"/>
                    <a:pt x="79427" y="132512"/>
                  </a:cubicBezTo>
                  <a:cubicBezTo>
                    <a:pt x="79859" y="131648"/>
                    <a:pt x="79738" y="130836"/>
                    <a:pt x="79047" y="130110"/>
                  </a:cubicBezTo>
                  <a:cubicBezTo>
                    <a:pt x="78857" y="129902"/>
                    <a:pt x="78822" y="129557"/>
                    <a:pt x="78701" y="129280"/>
                  </a:cubicBezTo>
                  <a:lnTo>
                    <a:pt x="78701" y="129280"/>
                  </a:lnTo>
                  <a:cubicBezTo>
                    <a:pt x="78977" y="129298"/>
                    <a:pt x="79237" y="129332"/>
                    <a:pt x="79513" y="129384"/>
                  </a:cubicBezTo>
                  <a:cubicBezTo>
                    <a:pt x="79669" y="129427"/>
                    <a:pt x="79830" y="129448"/>
                    <a:pt x="79991" y="129448"/>
                  </a:cubicBezTo>
                  <a:cubicBezTo>
                    <a:pt x="80347" y="129448"/>
                    <a:pt x="80702" y="129344"/>
                    <a:pt x="80999" y="129142"/>
                  </a:cubicBezTo>
                  <a:cubicBezTo>
                    <a:pt x="82900" y="128001"/>
                    <a:pt x="83350" y="125841"/>
                    <a:pt x="84473" y="124148"/>
                  </a:cubicBezTo>
                  <a:cubicBezTo>
                    <a:pt x="85216" y="123024"/>
                    <a:pt x="86149" y="121815"/>
                    <a:pt x="85544" y="120225"/>
                  </a:cubicBezTo>
                  <a:cubicBezTo>
                    <a:pt x="85026" y="118808"/>
                    <a:pt x="85959" y="118186"/>
                    <a:pt x="86927" y="117356"/>
                  </a:cubicBezTo>
                  <a:cubicBezTo>
                    <a:pt x="88258" y="116233"/>
                    <a:pt x="90314" y="116371"/>
                    <a:pt x="91230" y="115213"/>
                  </a:cubicBezTo>
                  <a:cubicBezTo>
                    <a:pt x="93096" y="112846"/>
                    <a:pt x="93788" y="109908"/>
                    <a:pt x="93874" y="106866"/>
                  </a:cubicBezTo>
                  <a:cubicBezTo>
                    <a:pt x="93909" y="105743"/>
                    <a:pt x="93563" y="104637"/>
                    <a:pt x="94635" y="103635"/>
                  </a:cubicBezTo>
                  <a:cubicBezTo>
                    <a:pt x="95637" y="102650"/>
                    <a:pt x="96432" y="101492"/>
                    <a:pt x="97002" y="100213"/>
                  </a:cubicBezTo>
                  <a:cubicBezTo>
                    <a:pt x="98350" y="97189"/>
                    <a:pt x="97555" y="95668"/>
                    <a:pt x="93770" y="93404"/>
                  </a:cubicBezTo>
                  <a:cubicBezTo>
                    <a:pt x="92864" y="92866"/>
                    <a:pt x="92012" y="92178"/>
                    <a:pt x="90923" y="92178"/>
                  </a:cubicBezTo>
                  <a:cubicBezTo>
                    <a:pt x="90787" y="92178"/>
                    <a:pt x="90648" y="92189"/>
                    <a:pt x="90504" y="92212"/>
                  </a:cubicBezTo>
                  <a:cubicBezTo>
                    <a:pt x="90375" y="92232"/>
                    <a:pt x="90250" y="92241"/>
                    <a:pt x="90128" y="92241"/>
                  </a:cubicBezTo>
                  <a:cubicBezTo>
                    <a:pt x="89316" y="92241"/>
                    <a:pt x="88640" y="91827"/>
                    <a:pt x="87964" y="91451"/>
                  </a:cubicBezTo>
                  <a:cubicBezTo>
                    <a:pt x="86720" y="90760"/>
                    <a:pt x="85423" y="90190"/>
                    <a:pt x="84076" y="89740"/>
                  </a:cubicBezTo>
                  <a:cubicBezTo>
                    <a:pt x="83419" y="89533"/>
                    <a:pt x="82365" y="89412"/>
                    <a:pt x="82226" y="88306"/>
                  </a:cubicBezTo>
                  <a:cubicBezTo>
                    <a:pt x="81898" y="85511"/>
                    <a:pt x="80349" y="82231"/>
                    <a:pt x="77208" y="82231"/>
                  </a:cubicBezTo>
                  <a:cubicBezTo>
                    <a:pt x="77047" y="82231"/>
                    <a:pt x="76883" y="82240"/>
                    <a:pt x="76714" y="82258"/>
                  </a:cubicBezTo>
                  <a:cubicBezTo>
                    <a:pt x="76610" y="82274"/>
                    <a:pt x="76507" y="82282"/>
                    <a:pt x="76405" y="82282"/>
                  </a:cubicBezTo>
                  <a:cubicBezTo>
                    <a:pt x="75873" y="82282"/>
                    <a:pt x="75365" y="82061"/>
                    <a:pt x="75003" y="81670"/>
                  </a:cubicBezTo>
                  <a:cubicBezTo>
                    <a:pt x="73810" y="80478"/>
                    <a:pt x="72722" y="79147"/>
                    <a:pt x="71356" y="78179"/>
                  </a:cubicBezTo>
                  <a:cubicBezTo>
                    <a:pt x="70652" y="77672"/>
                    <a:pt x="69937" y="76844"/>
                    <a:pt x="68958" y="76844"/>
                  </a:cubicBezTo>
                  <a:cubicBezTo>
                    <a:pt x="68735" y="76844"/>
                    <a:pt x="68499" y="76887"/>
                    <a:pt x="68246" y="76987"/>
                  </a:cubicBezTo>
                  <a:cubicBezTo>
                    <a:pt x="68013" y="77081"/>
                    <a:pt x="67785" y="77113"/>
                    <a:pt x="67562" y="77113"/>
                  </a:cubicBezTo>
                  <a:cubicBezTo>
                    <a:pt x="67089" y="77113"/>
                    <a:pt x="66635" y="76969"/>
                    <a:pt x="66189" y="76969"/>
                  </a:cubicBezTo>
                  <a:cubicBezTo>
                    <a:pt x="64783" y="76969"/>
                    <a:pt x="63941" y="75706"/>
                    <a:pt x="62605" y="75706"/>
                  </a:cubicBezTo>
                  <a:cubicBezTo>
                    <a:pt x="62579" y="75706"/>
                    <a:pt x="62552" y="75707"/>
                    <a:pt x="62525" y="75708"/>
                  </a:cubicBezTo>
                  <a:cubicBezTo>
                    <a:pt x="62280" y="75708"/>
                    <a:pt x="61828" y="76012"/>
                    <a:pt x="61511" y="76012"/>
                  </a:cubicBezTo>
                  <a:cubicBezTo>
                    <a:pt x="61248" y="76012"/>
                    <a:pt x="61077" y="75802"/>
                    <a:pt x="61195" y="75034"/>
                  </a:cubicBezTo>
                  <a:cubicBezTo>
                    <a:pt x="61232" y="74788"/>
                    <a:pt x="60883" y="74612"/>
                    <a:pt x="60617" y="74612"/>
                  </a:cubicBezTo>
                  <a:cubicBezTo>
                    <a:pt x="60509" y="74612"/>
                    <a:pt x="60415" y="74641"/>
                    <a:pt x="60365" y="74706"/>
                  </a:cubicBezTo>
                  <a:cubicBezTo>
                    <a:pt x="59225" y="76088"/>
                    <a:pt x="57099" y="76071"/>
                    <a:pt x="56166" y="77747"/>
                  </a:cubicBezTo>
                  <a:cubicBezTo>
                    <a:pt x="55842" y="78325"/>
                    <a:pt x="55457" y="78771"/>
                    <a:pt x="54917" y="78771"/>
                  </a:cubicBezTo>
                  <a:cubicBezTo>
                    <a:pt x="54649" y="78771"/>
                    <a:pt x="54343" y="78661"/>
                    <a:pt x="53988" y="78404"/>
                  </a:cubicBezTo>
                  <a:cubicBezTo>
                    <a:pt x="53637" y="78125"/>
                    <a:pt x="53206" y="77982"/>
                    <a:pt x="52772" y="77982"/>
                  </a:cubicBezTo>
                  <a:cubicBezTo>
                    <a:pt x="52480" y="77982"/>
                    <a:pt x="52186" y="78047"/>
                    <a:pt x="51915" y="78179"/>
                  </a:cubicBezTo>
                  <a:cubicBezTo>
                    <a:pt x="51373" y="78410"/>
                    <a:pt x="50918" y="78527"/>
                    <a:pt x="50541" y="78527"/>
                  </a:cubicBezTo>
                  <a:cubicBezTo>
                    <a:pt x="49618" y="78527"/>
                    <a:pt x="49166" y="77825"/>
                    <a:pt x="49080" y="76365"/>
                  </a:cubicBezTo>
                  <a:cubicBezTo>
                    <a:pt x="49046" y="75397"/>
                    <a:pt x="49184" y="74446"/>
                    <a:pt x="49478" y="73530"/>
                  </a:cubicBezTo>
                  <a:cubicBezTo>
                    <a:pt x="50012" y="71861"/>
                    <a:pt x="49095" y="70692"/>
                    <a:pt x="47366" y="70692"/>
                  </a:cubicBezTo>
                  <a:cubicBezTo>
                    <a:pt x="47305" y="70692"/>
                    <a:pt x="47243" y="70693"/>
                    <a:pt x="47179" y="70696"/>
                  </a:cubicBezTo>
                  <a:cubicBezTo>
                    <a:pt x="46730" y="70714"/>
                    <a:pt x="46281" y="70765"/>
                    <a:pt x="45814" y="70783"/>
                  </a:cubicBezTo>
                  <a:cubicBezTo>
                    <a:pt x="45755" y="70784"/>
                    <a:pt x="45699" y="70786"/>
                    <a:pt x="45645" y="70786"/>
                  </a:cubicBezTo>
                  <a:cubicBezTo>
                    <a:pt x="45148" y="70786"/>
                    <a:pt x="44886" y="70683"/>
                    <a:pt x="45088" y="69919"/>
                  </a:cubicBezTo>
                  <a:cubicBezTo>
                    <a:pt x="45469" y="68484"/>
                    <a:pt x="46143" y="67240"/>
                    <a:pt x="46886" y="65996"/>
                  </a:cubicBezTo>
                  <a:cubicBezTo>
                    <a:pt x="47214" y="65443"/>
                    <a:pt x="47231" y="64993"/>
                    <a:pt x="46747" y="64613"/>
                  </a:cubicBezTo>
                  <a:cubicBezTo>
                    <a:pt x="46406" y="64334"/>
                    <a:pt x="45929" y="64209"/>
                    <a:pt x="45417" y="64209"/>
                  </a:cubicBezTo>
                  <a:cubicBezTo>
                    <a:pt x="44221" y="64209"/>
                    <a:pt x="42833" y="64889"/>
                    <a:pt x="42531" y="65857"/>
                  </a:cubicBezTo>
                  <a:cubicBezTo>
                    <a:pt x="42161" y="67044"/>
                    <a:pt x="40793" y="67929"/>
                    <a:pt x="39553" y="67929"/>
                  </a:cubicBezTo>
                  <a:cubicBezTo>
                    <a:pt x="39113" y="67929"/>
                    <a:pt x="38689" y="67817"/>
                    <a:pt x="38331" y="67568"/>
                  </a:cubicBezTo>
                  <a:cubicBezTo>
                    <a:pt x="36966" y="66601"/>
                    <a:pt x="35998" y="64872"/>
                    <a:pt x="36517" y="63455"/>
                  </a:cubicBezTo>
                  <a:cubicBezTo>
                    <a:pt x="37571" y="60569"/>
                    <a:pt x="37986" y="56802"/>
                    <a:pt x="41822" y="56093"/>
                  </a:cubicBezTo>
                  <a:cubicBezTo>
                    <a:pt x="44259" y="55627"/>
                    <a:pt x="46696" y="55299"/>
                    <a:pt x="49167" y="55126"/>
                  </a:cubicBezTo>
                  <a:cubicBezTo>
                    <a:pt x="49252" y="55120"/>
                    <a:pt x="49338" y="55117"/>
                    <a:pt x="49425" y="55117"/>
                  </a:cubicBezTo>
                  <a:cubicBezTo>
                    <a:pt x="50819" y="55117"/>
                    <a:pt x="52364" y="55920"/>
                    <a:pt x="51811" y="58133"/>
                  </a:cubicBezTo>
                  <a:cubicBezTo>
                    <a:pt x="51707" y="58582"/>
                    <a:pt x="52087" y="59204"/>
                    <a:pt x="52329" y="59688"/>
                  </a:cubicBezTo>
                  <a:cubicBezTo>
                    <a:pt x="52602" y="60250"/>
                    <a:pt x="52992" y="60846"/>
                    <a:pt x="53666" y="60846"/>
                  </a:cubicBezTo>
                  <a:cubicBezTo>
                    <a:pt x="53675" y="60846"/>
                    <a:pt x="53685" y="60846"/>
                    <a:pt x="53695" y="60846"/>
                  </a:cubicBezTo>
                  <a:cubicBezTo>
                    <a:pt x="54455" y="60811"/>
                    <a:pt x="54628" y="60085"/>
                    <a:pt x="54852" y="59498"/>
                  </a:cubicBezTo>
                  <a:cubicBezTo>
                    <a:pt x="55146" y="58703"/>
                    <a:pt x="55146" y="57822"/>
                    <a:pt x="54887" y="57027"/>
                  </a:cubicBezTo>
                  <a:cubicBezTo>
                    <a:pt x="54127" y="54642"/>
                    <a:pt x="54922" y="53017"/>
                    <a:pt x="57116" y="51894"/>
                  </a:cubicBezTo>
                  <a:cubicBezTo>
                    <a:pt x="58291" y="51307"/>
                    <a:pt x="59328" y="50442"/>
                    <a:pt x="60469" y="49786"/>
                  </a:cubicBezTo>
                  <a:cubicBezTo>
                    <a:pt x="62128" y="48818"/>
                    <a:pt x="61575" y="46641"/>
                    <a:pt x="63096" y="45448"/>
                  </a:cubicBezTo>
                  <a:cubicBezTo>
                    <a:pt x="64720" y="44169"/>
                    <a:pt x="65757" y="42113"/>
                    <a:pt x="68194" y="42061"/>
                  </a:cubicBezTo>
                  <a:cubicBezTo>
                    <a:pt x="68574" y="42044"/>
                    <a:pt x="69006" y="41888"/>
                    <a:pt x="69075" y="41456"/>
                  </a:cubicBezTo>
                  <a:cubicBezTo>
                    <a:pt x="69369" y="39711"/>
                    <a:pt x="70924" y="39417"/>
                    <a:pt x="72151" y="38760"/>
                  </a:cubicBezTo>
                  <a:cubicBezTo>
                    <a:pt x="72321" y="38667"/>
                    <a:pt x="72565" y="38512"/>
                    <a:pt x="72753" y="38512"/>
                  </a:cubicBezTo>
                  <a:cubicBezTo>
                    <a:pt x="72950" y="38512"/>
                    <a:pt x="73086" y="38680"/>
                    <a:pt x="73015" y="39261"/>
                  </a:cubicBezTo>
                  <a:cubicBezTo>
                    <a:pt x="72956" y="39796"/>
                    <a:pt x="73330" y="40078"/>
                    <a:pt x="73743" y="40078"/>
                  </a:cubicBezTo>
                  <a:cubicBezTo>
                    <a:pt x="73931" y="40078"/>
                    <a:pt x="74127" y="40020"/>
                    <a:pt x="74294" y="39901"/>
                  </a:cubicBezTo>
                  <a:cubicBezTo>
                    <a:pt x="75746" y="38898"/>
                    <a:pt x="77457" y="38501"/>
                    <a:pt x="78995" y="37723"/>
                  </a:cubicBezTo>
                  <a:cubicBezTo>
                    <a:pt x="79738" y="37326"/>
                    <a:pt x="80291" y="36773"/>
                    <a:pt x="79790" y="35995"/>
                  </a:cubicBezTo>
                  <a:cubicBezTo>
                    <a:pt x="79597" y="35708"/>
                    <a:pt x="79414" y="35603"/>
                    <a:pt x="79239" y="35603"/>
                  </a:cubicBezTo>
                  <a:cubicBezTo>
                    <a:pt x="78865" y="35603"/>
                    <a:pt x="78524" y="36083"/>
                    <a:pt x="78183" y="36306"/>
                  </a:cubicBezTo>
                  <a:cubicBezTo>
                    <a:pt x="77820" y="36545"/>
                    <a:pt x="77447" y="36741"/>
                    <a:pt x="77083" y="36741"/>
                  </a:cubicBezTo>
                  <a:cubicBezTo>
                    <a:pt x="76789" y="36741"/>
                    <a:pt x="76501" y="36612"/>
                    <a:pt x="76230" y="36272"/>
                  </a:cubicBezTo>
                  <a:cubicBezTo>
                    <a:pt x="75677" y="35563"/>
                    <a:pt x="76126" y="35148"/>
                    <a:pt x="76731" y="34751"/>
                  </a:cubicBezTo>
                  <a:cubicBezTo>
                    <a:pt x="77318" y="34371"/>
                    <a:pt x="77284" y="33818"/>
                    <a:pt x="77025" y="33196"/>
                  </a:cubicBezTo>
                  <a:cubicBezTo>
                    <a:pt x="76921" y="32919"/>
                    <a:pt x="76161" y="33023"/>
                    <a:pt x="76593" y="32643"/>
                  </a:cubicBezTo>
                  <a:cubicBezTo>
                    <a:pt x="76708" y="32536"/>
                    <a:pt x="76805" y="32492"/>
                    <a:pt x="76888" y="32492"/>
                  </a:cubicBezTo>
                  <a:cubicBezTo>
                    <a:pt x="77143" y="32492"/>
                    <a:pt x="77279" y="32892"/>
                    <a:pt x="77474" y="33126"/>
                  </a:cubicBezTo>
                  <a:cubicBezTo>
                    <a:pt x="77830" y="33563"/>
                    <a:pt x="78559" y="33892"/>
                    <a:pt x="79019" y="33892"/>
                  </a:cubicBezTo>
                  <a:cubicBezTo>
                    <a:pt x="79251" y="33892"/>
                    <a:pt x="79415" y="33808"/>
                    <a:pt x="79427" y="33610"/>
                  </a:cubicBezTo>
                  <a:cubicBezTo>
                    <a:pt x="79485" y="32639"/>
                    <a:pt x="79866" y="32465"/>
                    <a:pt x="80317" y="32465"/>
                  </a:cubicBezTo>
                  <a:cubicBezTo>
                    <a:pt x="80569" y="32465"/>
                    <a:pt x="80843" y="32519"/>
                    <a:pt x="81095" y="32519"/>
                  </a:cubicBezTo>
                  <a:cubicBezTo>
                    <a:pt x="81194" y="32519"/>
                    <a:pt x="81290" y="32511"/>
                    <a:pt x="81380" y="32487"/>
                  </a:cubicBezTo>
                  <a:cubicBezTo>
                    <a:pt x="81894" y="32340"/>
                    <a:pt x="82271" y="31830"/>
                    <a:pt x="82830" y="31830"/>
                  </a:cubicBezTo>
                  <a:cubicBezTo>
                    <a:pt x="82928" y="31830"/>
                    <a:pt x="83031" y="31846"/>
                    <a:pt x="83142" y="31882"/>
                  </a:cubicBezTo>
                  <a:cubicBezTo>
                    <a:pt x="82658" y="32470"/>
                    <a:pt x="82192" y="33075"/>
                    <a:pt x="81708" y="33679"/>
                  </a:cubicBezTo>
                  <a:cubicBezTo>
                    <a:pt x="81604" y="33766"/>
                    <a:pt x="81483" y="33835"/>
                    <a:pt x="81362" y="33904"/>
                  </a:cubicBezTo>
                  <a:cubicBezTo>
                    <a:pt x="81034" y="34129"/>
                    <a:pt x="80775" y="34423"/>
                    <a:pt x="80878" y="34872"/>
                  </a:cubicBezTo>
                  <a:cubicBezTo>
                    <a:pt x="80999" y="35304"/>
                    <a:pt x="81380" y="35252"/>
                    <a:pt x="81673" y="35425"/>
                  </a:cubicBezTo>
                  <a:cubicBezTo>
                    <a:pt x="81973" y="35596"/>
                    <a:pt x="82292" y="35648"/>
                    <a:pt x="82615" y="35648"/>
                  </a:cubicBezTo>
                  <a:cubicBezTo>
                    <a:pt x="83130" y="35648"/>
                    <a:pt x="83658" y="35514"/>
                    <a:pt x="84141" y="35514"/>
                  </a:cubicBezTo>
                  <a:cubicBezTo>
                    <a:pt x="84489" y="35514"/>
                    <a:pt x="84814" y="35584"/>
                    <a:pt x="85095" y="35822"/>
                  </a:cubicBezTo>
                  <a:cubicBezTo>
                    <a:pt x="85535" y="36187"/>
                    <a:pt x="85875" y="36332"/>
                    <a:pt x="86134" y="36332"/>
                  </a:cubicBezTo>
                  <a:cubicBezTo>
                    <a:pt x="86710" y="36332"/>
                    <a:pt x="86887" y="35618"/>
                    <a:pt x="86875" y="35010"/>
                  </a:cubicBezTo>
                  <a:cubicBezTo>
                    <a:pt x="86858" y="34215"/>
                    <a:pt x="87601" y="32729"/>
                    <a:pt x="85665" y="32625"/>
                  </a:cubicBezTo>
                  <a:cubicBezTo>
                    <a:pt x="84991" y="32591"/>
                    <a:pt x="85130" y="31986"/>
                    <a:pt x="85596" y="31485"/>
                  </a:cubicBezTo>
                  <a:cubicBezTo>
                    <a:pt x="87186" y="29791"/>
                    <a:pt x="86650" y="27527"/>
                    <a:pt x="84508" y="26767"/>
                  </a:cubicBezTo>
                  <a:cubicBezTo>
                    <a:pt x="84006" y="26594"/>
                    <a:pt x="83557" y="26214"/>
                    <a:pt x="83661" y="25834"/>
                  </a:cubicBezTo>
                  <a:cubicBezTo>
                    <a:pt x="83972" y="24503"/>
                    <a:pt x="83039" y="23432"/>
                    <a:pt x="83090" y="22170"/>
                  </a:cubicBezTo>
                  <a:cubicBezTo>
                    <a:pt x="83108" y="21773"/>
                    <a:pt x="83073" y="21375"/>
                    <a:pt x="82624" y="21220"/>
                  </a:cubicBezTo>
                  <a:cubicBezTo>
                    <a:pt x="82529" y="21188"/>
                    <a:pt x="82437" y="21174"/>
                    <a:pt x="82348" y="21174"/>
                  </a:cubicBezTo>
                  <a:cubicBezTo>
                    <a:pt x="82049" y="21174"/>
                    <a:pt x="81787" y="21339"/>
                    <a:pt x="81587" y="21565"/>
                  </a:cubicBezTo>
                  <a:cubicBezTo>
                    <a:pt x="81086" y="22135"/>
                    <a:pt x="80464" y="22602"/>
                    <a:pt x="79755" y="22913"/>
                  </a:cubicBezTo>
                  <a:cubicBezTo>
                    <a:pt x="79583" y="22995"/>
                    <a:pt x="79411" y="23071"/>
                    <a:pt x="79247" y="23071"/>
                  </a:cubicBezTo>
                  <a:cubicBezTo>
                    <a:pt x="79097" y="23071"/>
                    <a:pt x="78954" y="23008"/>
                    <a:pt x="78822" y="22827"/>
                  </a:cubicBezTo>
                  <a:cubicBezTo>
                    <a:pt x="78563" y="22498"/>
                    <a:pt x="78753" y="22274"/>
                    <a:pt x="78960" y="22015"/>
                  </a:cubicBezTo>
                  <a:cubicBezTo>
                    <a:pt x="79496" y="21254"/>
                    <a:pt x="79254" y="20736"/>
                    <a:pt x="78459" y="20338"/>
                  </a:cubicBezTo>
                  <a:cubicBezTo>
                    <a:pt x="78131" y="20165"/>
                    <a:pt x="77837" y="19941"/>
                    <a:pt x="77578" y="19664"/>
                  </a:cubicBezTo>
                  <a:cubicBezTo>
                    <a:pt x="77168" y="19146"/>
                    <a:pt x="76356" y="18913"/>
                    <a:pt x="75491" y="18913"/>
                  </a:cubicBezTo>
                  <a:cubicBezTo>
                    <a:pt x="74278" y="18913"/>
                    <a:pt x="72961" y="19371"/>
                    <a:pt x="72497" y="20148"/>
                  </a:cubicBezTo>
                  <a:cubicBezTo>
                    <a:pt x="72065" y="20874"/>
                    <a:pt x="71788" y="21824"/>
                    <a:pt x="70803" y="22170"/>
                  </a:cubicBezTo>
                  <a:cubicBezTo>
                    <a:pt x="70354" y="22326"/>
                    <a:pt x="70043" y="22792"/>
                    <a:pt x="70337" y="23276"/>
                  </a:cubicBezTo>
                  <a:cubicBezTo>
                    <a:pt x="71356" y="25004"/>
                    <a:pt x="70043" y="25488"/>
                    <a:pt x="68902" y="26024"/>
                  </a:cubicBezTo>
                  <a:cubicBezTo>
                    <a:pt x="67693" y="26577"/>
                    <a:pt x="66241" y="26801"/>
                    <a:pt x="66345" y="28685"/>
                  </a:cubicBezTo>
                  <a:cubicBezTo>
                    <a:pt x="66379" y="29117"/>
                    <a:pt x="65895" y="29601"/>
                    <a:pt x="65584" y="30016"/>
                  </a:cubicBezTo>
                  <a:cubicBezTo>
                    <a:pt x="65442" y="30197"/>
                    <a:pt x="65232" y="30465"/>
                    <a:pt x="64983" y="30465"/>
                  </a:cubicBezTo>
                  <a:cubicBezTo>
                    <a:pt x="64899" y="30465"/>
                    <a:pt x="64811" y="30435"/>
                    <a:pt x="64720" y="30361"/>
                  </a:cubicBezTo>
                  <a:cubicBezTo>
                    <a:pt x="64409" y="30120"/>
                    <a:pt x="64288" y="29705"/>
                    <a:pt x="64409" y="29342"/>
                  </a:cubicBezTo>
                  <a:cubicBezTo>
                    <a:pt x="64893" y="27596"/>
                    <a:pt x="65083" y="25989"/>
                    <a:pt x="62508" y="25903"/>
                  </a:cubicBezTo>
                  <a:cubicBezTo>
                    <a:pt x="62249" y="25903"/>
                    <a:pt x="61938" y="25644"/>
                    <a:pt x="61748" y="25436"/>
                  </a:cubicBezTo>
                  <a:cubicBezTo>
                    <a:pt x="61084" y="24759"/>
                    <a:pt x="60400" y="24243"/>
                    <a:pt x="59552" y="24243"/>
                  </a:cubicBezTo>
                  <a:cubicBezTo>
                    <a:pt x="59252" y="24243"/>
                    <a:pt x="58932" y="24307"/>
                    <a:pt x="58585" y="24451"/>
                  </a:cubicBezTo>
                  <a:cubicBezTo>
                    <a:pt x="58566" y="24457"/>
                    <a:pt x="58545" y="24459"/>
                    <a:pt x="58523" y="24459"/>
                  </a:cubicBezTo>
                  <a:cubicBezTo>
                    <a:pt x="58409" y="24459"/>
                    <a:pt x="58269" y="24394"/>
                    <a:pt x="58153" y="24365"/>
                  </a:cubicBezTo>
                  <a:cubicBezTo>
                    <a:pt x="58758" y="23501"/>
                    <a:pt x="57687" y="22429"/>
                    <a:pt x="58827" y="21462"/>
                  </a:cubicBezTo>
                  <a:cubicBezTo>
                    <a:pt x="61800" y="18990"/>
                    <a:pt x="65757" y="18558"/>
                    <a:pt x="68781" y="16294"/>
                  </a:cubicBezTo>
                  <a:lnTo>
                    <a:pt x="69455" y="15828"/>
                  </a:lnTo>
                  <a:cubicBezTo>
                    <a:pt x="70337" y="15586"/>
                    <a:pt x="71218" y="15206"/>
                    <a:pt x="72117" y="15119"/>
                  </a:cubicBezTo>
                  <a:cubicBezTo>
                    <a:pt x="74346" y="14912"/>
                    <a:pt x="75331" y="13910"/>
                    <a:pt x="75262" y="11767"/>
                  </a:cubicBezTo>
                  <a:cubicBezTo>
                    <a:pt x="75262" y="11596"/>
                    <a:pt x="75299" y="11543"/>
                    <a:pt x="75353" y="11543"/>
                  </a:cubicBezTo>
                  <a:cubicBezTo>
                    <a:pt x="75441" y="11543"/>
                    <a:pt x="75574" y="11687"/>
                    <a:pt x="75659" y="11698"/>
                  </a:cubicBezTo>
                  <a:cubicBezTo>
                    <a:pt x="76835" y="11749"/>
                    <a:pt x="77733" y="12683"/>
                    <a:pt x="78943" y="12752"/>
                  </a:cubicBezTo>
                  <a:cubicBezTo>
                    <a:pt x="79461" y="12769"/>
                    <a:pt x="79945" y="13391"/>
                    <a:pt x="80412" y="13789"/>
                  </a:cubicBezTo>
                  <a:cubicBezTo>
                    <a:pt x="80395" y="13944"/>
                    <a:pt x="80325" y="14082"/>
                    <a:pt x="80204" y="14203"/>
                  </a:cubicBezTo>
                  <a:cubicBezTo>
                    <a:pt x="79099" y="14649"/>
                    <a:pt x="78211" y="15599"/>
                    <a:pt x="76924" y="15599"/>
                  </a:cubicBezTo>
                  <a:cubicBezTo>
                    <a:pt x="76763" y="15599"/>
                    <a:pt x="76595" y="15584"/>
                    <a:pt x="76420" y="15551"/>
                  </a:cubicBezTo>
                  <a:cubicBezTo>
                    <a:pt x="76325" y="15534"/>
                    <a:pt x="76229" y="15525"/>
                    <a:pt x="76135" y="15525"/>
                  </a:cubicBezTo>
                  <a:cubicBezTo>
                    <a:pt x="75478" y="15525"/>
                    <a:pt x="74895" y="15947"/>
                    <a:pt x="74985" y="16778"/>
                  </a:cubicBezTo>
                  <a:cubicBezTo>
                    <a:pt x="75041" y="17437"/>
                    <a:pt x="75422" y="17620"/>
                    <a:pt x="75866" y="17620"/>
                  </a:cubicBezTo>
                  <a:cubicBezTo>
                    <a:pt x="76109" y="17620"/>
                    <a:pt x="76372" y="17565"/>
                    <a:pt x="76610" y="17504"/>
                  </a:cubicBezTo>
                  <a:cubicBezTo>
                    <a:pt x="76822" y="17451"/>
                    <a:pt x="77015" y="17425"/>
                    <a:pt x="77193" y="17425"/>
                  </a:cubicBezTo>
                  <a:cubicBezTo>
                    <a:pt x="77828" y="17425"/>
                    <a:pt x="78286" y="17750"/>
                    <a:pt x="78839" y="18316"/>
                  </a:cubicBezTo>
                  <a:cubicBezTo>
                    <a:pt x="79617" y="19094"/>
                    <a:pt x="80723" y="19612"/>
                    <a:pt x="81794" y="19993"/>
                  </a:cubicBezTo>
                  <a:cubicBezTo>
                    <a:pt x="81906" y="20034"/>
                    <a:pt x="82005" y="20053"/>
                    <a:pt x="82094" y="20053"/>
                  </a:cubicBezTo>
                  <a:cubicBezTo>
                    <a:pt x="82595" y="20053"/>
                    <a:pt x="82747" y="19445"/>
                    <a:pt x="82762" y="18887"/>
                  </a:cubicBezTo>
                  <a:cubicBezTo>
                    <a:pt x="82805" y="18878"/>
                    <a:pt x="82849" y="18874"/>
                    <a:pt x="82892" y="18874"/>
                  </a:cubicBezTo>
                  <a:cubicBezTo>
                    <a:pt x="82935" y="18874"/>
                    <a:pt x="82978" y="18878"/>
                    <a:pt x="83021" y="18887"/>
                  </a:cubicBezTo>
                  <a:cubicBezTo>
                    <a:pt x="83375" y="18985"/>
                    <a:pt x="83662" y="19030"/>
                    <a:pt x="83892" y="19030"/>
                  </a:cubicBezTo>
                  <a:cubicBezTo>
                    <a:pt x="85038" y="19030"/>
                    <a:pt x="84816" y="17932"/>
                    <a:pt x="84629" y="16882"/>
                  </a:cubicBezTo>
                  <a:cubicBezTo>
                    <a:pt x="84577" y="16588"/>
                    <a:pt x="84404" y="16122"/>
                    <a:pt x="84525" y="16018"/>
                  </a:cubicBezTo>
                  <a:cubicBezTo>
                    <a:pt x="84606" y="15948"/>
                    <a:pt x="84680" y="15920"/>
                    <a:pt x="84749" y="15920"/>
                  </a:cubicBezTo>
                  <a:cubicBezTo>
                    <a:pt x="84985" y="15920"/>
                    <a:pt x="85161" y="16252"/>
                    <a:pt x="85389" y="16346"/>
                  </a:cubicBezTo>
                  <a:cubicBezTo>
                    <a:pt x="85637" y="16436"/>
                    <a:pt x="85876" y="16474"/>
                    <a:pt x="86110" y="16474"/>
                  </a:cubicBezTo>
                  <a:cubicBezTo>
                    <a:pt x="86771" y="16474"/>
                    <a:pt x="87381" y="16174"/>
                    <a:pt x="87981" y="15931"/>
                  </a:cubicBezTo>
                  <a:cubicBezTo>
                    <a:pt x="88344" y="15793"/>
                    <a:pt x="88500" y="15275"/>
                    <a:pt x="88258" y="15033"/>
                  </a:cubicBezTo>
                  <a:cubicBezTo>
                    <a:pt x="87065" y="13754"/>
                    <a:pt x="85976" y="12406"/>
                    <a:pt x="84819" y="11110"/>
                  </a:cubicBezTo>
                  <a:cubicBezTo>
                    <a:pt x="84162" y="10350"/>
                    <a:pt x="83160" y="9779"/>
                    <a:pt x="82537" y="8915"/>
                  </a:cubicBezTo>
                  <a:cubicBezTo>
                    <a:pt x="82209" y="8379"/>
                    <a:pt x="81639" y="8034"/>
                    <a:pt x="81017" y="7999"/>
                  </a:cubicBezTo>
                  <a:cubicBezTo>
                    <a:pt x="80983" y="7995"/>
                    <a:pt x="80950" y="7994"/>
                    <a:pt x="80916" y="7994"/>
                  </a:cubicBezTo>
                  <a:cubicBezTo>
                    <a:pt x="80688" y="7994"/>
                    <a:pt x="80453" y="8074"/>
                    <a:pt x="80228" y="8074"/>
                  </a:cubicBezTo>
                  <a:cubicBezTo>
                    <a:pt x="80056" y="8074"/>
                    <a:pt x="79890" y="8027"/>
                    <a:pt x="79738" y="7861"/>
                  </a:cubicBezTo>
                  <a:cubicBezTo>
                    <a:pt x="80170" y="7757"/>
                    <a:pt x="80602" y="7654"/>
                    <a:pt x="81017" y="7585"/>
                  </a:cubicBezTo>
                  <a:cubicBezTo>
                    <a:pt x="81518" y="7481"/>
                    <a:pt x="82192" y="7567"/>
                    <a:pt x="82226" y="6859"/>
                  </a:cubicBezTo>
                  <a:cubicBezTo>
                    <a:pt x="82278" y="6202"/>
                    <a:pt x="81673" y="6167"/>
                    <a:pt x="81207" y="6046"/>
                  </a:cubicBezTo>
                  <a:cubicBezTo>
                    <a:pt x="81086" y="6012"/>
                    <a:pt x="80948" y="5960"/>
                    <a:pt x="80844" y="5891"/>
                  </a:cubicBezTo>
                  <a:cubicBezTo>
                    <a:pt x="80958" y="5878"/>
                    <a:pt x="81101" y="5837"/>
                    <a:pt x="81223" y="5837"/>
                  </a:cubicBezTo>
                  <a:cubicBezTo>
                    <a:pt x="81267" y="5837"/>
                    <a:pt x="81309" y="5843"/>
                    <a:pt x="81345" y="5856"/>
                  </a:cubicBezTo>
                  <a:cubicBezTo>
                    <a:pt x="81816" y="6065"/>
                    <a:pt x="82272" y="6151"/>
                    <a:pt x="82714" y="6151"/>
                  </a:cubicBezTo>
                  <a:cubicBezTo>
                    <a:pt x="83993" y="6151"/>
                    <a:pt x="85157" y="5437"/>
                    <a:pt x="86236" y="4923"/>
                  </a:cubicBezTo>
                  <a:cubicBezTo>
                    <a:pt x="89182" y="3528"/>
                    <a:pt x="92334" y="3094"/>
                    <a:pt x="95401" y="2235"/>
                  </a:cubicBezTo>
                  <a:lnTo>
                    <a:pt x="95401" y="2235"/>
                  </a:lnTo>
                  <a:cubicBezTo>
                    <a:pt x="93986" y="3267"/>
                    <a:pt x="92263" y="3834"/>
                    <a:pt x="90504" y="3834"/>
                  </a:cubicBezTo>
                  <a:cubicBezTo>
                    <a:pt x="90401" y="3834"/>
                    <a:pt x="90295" y="3831"/>
                    <a:pt x="90191" y="3831"/>
                  </a:cubicBezTo>
                  <a:cubicBezTo>
                    <a:pt x="89827" y="3831"/>
                    <a:pt x="89479" y="3873"/>
                    <a:pt x="89277" y="4249"/>
                  </a:cubicBezTo>
                  <a:cubicBezTo>
                    <a:pt x="89018" y="4802"/>
                    <a:pt x="89467" y="5113"/>
                    <a:pt x="89744" y="5528"/>
                  </a:cubicBezTo>
                  <a:cubicBezTo>
                    <a:pt x="90251" y="6307"/>
                    <a:pt x="90887" y="6586"/>
                    <a:pt x="91608" y="6586"/>
                  </a:cubicBezTo>
                  <a:cubicBezTo>
                    <a:pt x="91943" y="6586"/>
                    <a:pt x="92297" y="6525"/>
                    <a:pt x="92664" y="6427"/>
                  </a:cubicBezTo>
                  <a:cubicBezTo>
                    <a:pt x="93037" y="6322"/>
                    <a:pt x="93404" y="6272"/>
                    <a:pt x="93755" y="6272"/>
                  </a:cubicBezTo>
                  <a:cubicBezTo>
                    <a:pt x="95314" y="6272"/>
                    <a:pt x="96561" y="7243"/>
                    <a:pt x="96518" y="8639"/>
                  </a:cubicBezTo>
                  <a:cubicBezTo>
                    <a:pt x="96501" y="9123"/>
                    <a:pt x="96000" y="9710"/>
                    <a:pt x="96155" y="10073"/>
                  </a:cubicBezTo>
                  <a:cubicBezTo>
                    <a:pt x="96656" y="11300"/>
                    <a:pt x="95758" y="12302"/>
                    <a:pt x="95378" y="13045"/>
                  </a:cubicBezTo>
                  <a:cubicBezTo>
                    <a:pt x="94393" y="15016"/>
                    <a:pt x="93649" y="16709"/>
                    <a:pt x="95412" y="18541"/>
                  </a:cubicBezTo>
                  <a:cubicBezTo>
                    <a:pt x="95602" y="18714"/>
                    <a:pt x="95723" y="18938"/>
                    <a:pt x="95758" y="19180"/>
                  </a:cubicBezTo>
                  <a:cubicBezTo>
                    <a:pt x="95810" y="21358"/>
                    <a:pt x="97901" y="20788"/>
                    <a:pt x="99007" y="21479"/>
                  </a:cubicBezTo>
                  <a:cubicBezTo>
                    <a:pt x="99192" y="21597"/>
                    <a:pt x="99367" y="21648"/>
                    <a:pt x="99531" y="21648"/>
                  </a:cubicBezTo>
                  <a:cubicBezTo>
                    <a:pt x="100207" y="21648"/>
                    <a:pt x="100708" y="20784"/>
                    <a:pt x="101098" y="20200"/>
                  </a:cubicBezTo>
                  <a:cubicBezTo>
                    <a:pt x="102256" y="18472"/>
                    <a:pt x="104088" y="17055"/>
                    <a:pt x="105729" y="16536"/>
                  </a:cubicBezTo>
                  <a:cubicBezTo>
                    <a:pt x="109220" y="15396"/>
                    <a:pt x="112486" y="13547"/>
                    <a:pt x="116254" y="13115"/>
                  </a:cubicBezTo>
                  <a:cubicBezTo>
                    <a:pt x="117965" y="12907"/>
                    <a:pt x="119935" y="12320"/>
                    <a:pt x="120021" y="9883"/>
                  </a:cubicBezTo>
                  <a:cubicBezTo>
                    <a:pt x="120021" y="9693"/>
                    <a:pt x="120349" y="9485"/>
                    <a:pt x="120557" y="9330"/>
                  </a:cubicBezTo>
                  <a:cubicBezTo>
                    <a:pt x="121663" y="8552"/>
                    <a:pt x="123132" y="8034"/>
                    <a:pt x="122631" y="6202"/>
                  </a:cubicBezTo>
                  <a:cubicBezTo>
                    <a:pt x="122594" y="6055"/>
                    <a:pt x="122626" y="6020"/>
                    <a:pt x="122682" y="6020"/>
                  </a:cubicBezTo>
                  <a:cubicBezTo>
                    <a:pt x="122731" y="6020"/>
                    <a:pt x="122799" y="6046"/>
                    <a:pt x="122855" y="6046"/>
                  </a:cubicBezTo>
                  <a:cubicBezTo>
                    <a:pt x="122928" y="6051"/>
                    <a:pt x="122998" y="6053"/>
                    <a:pt x="123064" y="6053"/>
                  </a:cubicBezTo>
                  <a:cubicBezTo>
                    <a:pt x="124269" y="6053"/>
                    <a:pt x="124381" y="5321"/>
                    <a:pt x="123840" y="4387"/>
                  </a:cubicBezTo>
                  <a:cubicBezTo>
                    <a:pt x="123581" y="3921"/>
                    <a:pt x="123875" y="3955"/>
                    <a:pt x="124048" y="3817"/>
                  </a:cubicBezTo>
                  <a:cubicBezTo>
                    <a:pt x="125240" y="2867"/>
                    <a:pt x="126640" y="2728"/>
                    <a:pt x="128092" y="2659"/>
                  </a:cubicBezTo>
                  <a:cubicBezTo>
                    <a:pt x="128575" y="2625"/>
                    <a:pt x="129180" y="2521"/>
                    <a:pt x="129249" y="1934"/>
                  </a:cubicBezTo>
                  <a:cubicBezTo>
                    <a:pt x="129301" y="1363"/>
                    <a:pt x="128714" y="1242"/>
                    <a:pt x="128299" y="1190"/>
                  </a:cubicBezTo>
                  <a:cubicBezTo>
                    <a:pt x="125707" y="948"/>
                    <a:pt x="123132" y="430"/>
                    <a:pt x="120557" y="171"/>
                  </a:cubicBezTo>
                  <a:cubicBezTo>
                    <a:pt x="119360" y="50"/>
                    <a:pt x="118163" y="0"/>
                    <a:pt x="116966" y="0"/>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5" name="Google Shape;185;p9">
              <a:extLst>
                <a:ext uri="{FF2B5EF4-FFF2-40B4-BE49-F238E27FC236}">
                  <a16:creationId xmlns:a16="http://schemas.microsoft.com/office/drawing/2014/main" id="{029F5516-B76A-7E48-933F-FED0DF730175}"/>
                </a:ext>
              </a:extLst>
            </p:cNvPr>
            <p:cNvSpPr/>
            <p:nvPr/>
          </p:nvSpPr>
          <p:spPr>
            <a:xfrm>
              <a:off x="1581325" y="1051125"/>
              <a:ext cx="283000" cy="91675"/>
            </a:xfrm>
            <a:custGeom>
              <a:avLst/>
              <a:gdLst/>
              <a:ahLst/>
              <a:cxnLst/>
              <a:rect l="l" t="t" r="r" b="b"/>
              <a:pathLst>
                <a:path w="11320" h="3667" extrusionOk="0">
                  <a:moveTo>
                    <a:pt x="6214" y="0"/>
                  </a:moveTo>
                  <a:cubicBezTo>
                    <a:pt x="5926" y="0"/>
                    <a:pt x="5584" y="48"/>
                    <a:pt x="5219" y="71"/>
                  </a:cubicBezTo>
                  <a:cubicBezTo>
                    <a:pt x="5082" y="56"/>
                    <a:pt x="4943" y="49"/>
                    <a:pt x="4804" y="49"/>
                  </a:cubicBezTo>
                  <a:cubicBezTo>
                    <a:pt x="3493" y="49"/>
                    <a:pt x="2115" y="667"/>
                    <a:pt x="709" y="1073"/>
                  </a:cubicBezTo>
                  <a:cubicBezTo>
                    <a:pt x="432" y="1177"/>
                    <a:pt x="208" y="1401"/>
                    <a:pt x="69" y="1678"/>
                  </a:cubicBezTo>
                  <a:cubicBezTo>
                    <a:pt x="0" y="1781"/>
                    <a:pt x="242" y="2213"/>
                    <a:pt x="363" y="2231"/>
                  </a:cubicBezTo>
                  <a:cubicBezTo>
                    <a:pt x="2163" y="2438"/>
                    <a:pt x="3786" y="3667"/>
                    <a:pt x="5640" y="3667"/>
                  </a:cubicBezTo>
                  <a:cubicBezTo>
                    <a:pt x="6100" y="3667"/>
                    <a:pt x="6574" y="3591"/>
                    <a:pt x="7068" y="3406"/>
                  </a:cubicBezTo>
                  <a:cubicBezTo>
                    <a:pt x="7396" y="3281"/>
                    <a:pt x="7767" y="3236"/>
                    <a:pt x="8142" y="3236"/>
                  </a:cubicBezTo>
                  <a:cubicBezTo>
                    <a:pt x="8439" y="3236"/>
                    <a:pt x="8738" y="3264"/>
                    <a:pt x="9021" y="3302"/>
                  </a:cubicBezTo>
                  <a:cubicBezTo>
                    <a:pt x="9277" y="3340"/>
                    <a:pt x="9523" y="3370"/>
                    <a:pt x="9759" y="3370"/>
                  </a:cubicBezTo>
                  <a:cubicBezTo>
                    <a:pt x="10271" y="3370"/>
                    <a:pt x="10728" y="3229"/>
                    <a:pt x="11095" y="2732"/>
                  </a:cubicBezTo>
                  <a:cubicBezTo>
                    <a:pt x="11320" y="2473"/>
                    <a:pt x="11268" y="2075"/>
                    <a:pt x="10991" y="1885"/>
                  </a:cubicBezTo>
                  <a:cubicBezTo>
                    <a:pt x="10479" y="1524"/>
                    <a:pt x="10006" y="1077"/>
                    <a:pt x="9430" y="1077"/>
                  </a:cubicBezTo>
                  <a:cubicBezTo>
                    <a:pt x="9151" y="1077"/>
                    <a:pt x="8847" y="1182"/>
                    <a:pt x="8503" y="1453"/>
                  </a:cubicBezTo>
                  <a:cubicBezTo>
                    <a:pt x="8280" y="1626"/>
                    <a:pt x="7919" y="1737"/>
                    <a:pt x="7612" y="1737"/>
                  </a:cubicBezTo>
                  <a:cubicBezTo>
                    <a:pt x="7277" y="1737"/>
                    <a:pt x="7006" y="1605"/>
                    <a:pt x="7051" y="1280"/>
                  </a:cubicBezTo>
                  <a:cubicBezTo>
                    <a:pt x="7179" y="207"/>
                    <a:pt x="6812" y="0"/>
                    <a:pt x="6214" y="0"/>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6" name="Google Shape;186;p9">
              <a:extLst>
                <a:ext uri="{FF2B5EF4-FFF2-40B4-BE49-F238E27FC236}">
                  <a16:creationId xmlns:a16="http://schemas.microsoft.com/office/drawing/2014/main" id="{36DC11CD-42BE-916A-6FC9-1043C81B01AD}"/>
                </a:ext>
              </a:extLst>
            </p:cNvPr>
            <p:cNvSpPr/>
            <p:nvPr/>
          </p:nvSpPr>
          <p:spPr>
            <a:xfrm>
              <a:off x="3144425" y="1319375"/>
              <a:ext cx="213450" cy="95575"/>
            </a:xfrm>
            <a:custGeom>
              <a:avLst/>
              <a:gdLst/>
              <a:ahLst/>
              <a:cxnLst/>
              <a:rect l="l" t="t" r="r" b="b"/>
              <a:pathLst>
                <a:path w="8538" h="3823" extrusionOk="0">
                  <a:moveTo>
                    <a:pt x="6155" y="1"/>
                  </a:moveTo>
                  <a:cubicBezTo>
                    <a:pt x="6054" y="1"/>
                    <a:pt x="5950" y="7"/>
                    <a:pt x="5842" y="20"/>
                  </a:cubicBezTo>
                  <a:cubicBezTo>
                    <a:pt x="4846" y="139"/>
                    <a:pt x="3874" y="469"/>
                    <a:pt x="2859" y="469"/>
                  </a:cubicBezTo>
                  <a:cubicBezTo>
                    <a:pt x="2396" y="469"/>
                    <a:pt x="1923" y="400"/>
                    <a:pt x="1435" y="211"/>
                  </a:cubicBezTo>
                  <a:cubicBezTo>
                    <a:pt x="1292" y="150"/>
                    <a:pt x="1133" y="113"/>
                    <a:pt x="974" y="113"/>
                  </a:cubicBezTo>
                  <a:cubicBezTo>
                    <a:pt x="501" y="113"/>
                    <a:pt x="35" y="441"/>
                    <a:pt x="35" y="1438"/>
                  </a:cubicBezTo>
                  <a:cubicBezTo>
                    <a:pt x="1" y="3771"/>
                    <a:pt x="1573" y="3580"/>
                    <a:pt x="3025" y="3822"/>
                  </a:cubicBezTo>
                  <a:cubicBezTo>
                    <a:pt x="4338" y="3753"/>
                    <a:pt x="5617" y="3408"/>
                    <a:pt x="6792" y="2837"/>
                  </a:cubicBezTo>
                  <a:cubicBezTo>
                    <a:pt x="7415" y="2526"/>
                    <a:pt x="8538" y="2474"/>
                    <a:pt x="8192" y="1541"/>
                  </a:cubicBezTo>
                  <a:cubicBezTo>
                    <a:pt x="7892" y="720"/>
                    <a:pt x="7218" y="1"/>
                    <a:pt x="6155"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7" name="Google Shape;187;p9">
              <a:extLst>
                <a:ext uri="{FF2B5EF4-FFF2-40B4-BE49-F238E27FC236}">
                  <a16:creationId xmlns:a16="http://schemas.microsoft.com/office/drawing/2014/main" id="{977CDD3F-91A5-EB51-B39F-0701C9C9FE67}"/>
                </a:ext>
              </a:extLst>
            </p:cNvPr>
            <p:cNvSpPr/>
            <p:nvPr/>
          </p:nvSpPr>
          <p:spPr>
            <a:xfrm>
              <a:off x="1453000" y="2509000"/>
              <a:ext cx="263575" cy="113100"/>
            </a:xfrm>
            <a:custGeom>
              <a:avLst/>
              <a:gdLst/>
              <a:ahLst/>
              <a:cxnLst/>
              <a:rect l="l" t="t" r="r" b="b"/>
              <a:pathLst>
                <a:path w="10543" h="4524" extrusionOk="0">
                  <a:moveTo>
                    <a:pt x="3451" y="1"/>
                  </a:moveTo>
                  <a:cubicBezTo>
                    <a:pt x="2445" y="1"/>
                    <a:pt x="1486" y="228"/>
                    <a:pt x="761" y="702"/>
                  </a:cubicBezTo>
                  <a:cubicBezTo>
                    <a:pt x="398" y="927"/>
                    <a:pt x="1" y="1186"/>
                    <a:pt x="243" y="1687"/>
                  </a:cubicBezTo>
                  <a:cubicBezTo>
                    <a:pt x="390" y="1972"/>
                    <a:pt x="609" y="2083"/>
                    <a:pt x="855" y="2083"/>
                  </a:cubicBezTo>
                  <a:cubicBezTo>
                    <a:pt x="1012" y="2083"/>
                    <a:pt x="1180" y="2038"/>
                    <a:pt x="1349" y="1964"/>
                  </a:cubicBezTo>
                  <a:cubicBezTo>
                    <a:pt x="1677" y="1828"/>
                    <a:pt x="1990" y="1776"/>
                    <a:pt x="2298" y="1776"/>
                  </a:cubicBezTo>
                  <a:cubicBezTo>
                    <a:pt x="2932" y="1776"/>
                    <a:pt x="3543" y="1997"/>
                    <a:pt x="4217" y="2171"/>
                  </a:cubicBezTo>
                  <a:cubicBezTo>
                    <a:pt x="5708" y="2540"/>
                    <a:pt x="6405" y="4523"/>
                    <a:pt x="7868" y="4523"/>
                  </a:cubicBezTo>
                  <a:cubicBezTo>
                    <a:pt x="8118" y="4523"/>
                    <a:pt x="8391" y="4465"/>
                    <a:pt x="8693" y="4332"/>
                  </a:cubicBezTo>
                  <a:cubicBezTo>
                    <a:pt x="8824" y="4337"/>
                    <a:pt x="8947" y="4340"/>
                    <a:pt x="9062" y="4340"/>
                  </a:cubicBezTo>
                  <a:cubicBezTo>
                    <a:pt x="10032" y="4340"/>
                    <a:pt x="10475" y="4144"/>
                    <a:pt x="10491" y="3727"/>
                  </a:cubicBezTo>
                  <a:cubicBezTo>
                    <a:pt x="10542" y="2897"/>
                    <a:pt x="9817" y="2724"/>
                    <a:pt x="9264" y="2517"/>
                  </a:cubicBezTo>
                  <a:cubicBezTo>
                    <a:pt x="8711" y="2292"/>
                    <a:pt x="8209" y="1964"/>
                    <a:pt x="7777" y="1567"/>
                  </a:cubicBezTo>
                  <a:cubicBezTo>
                    <a:pt x="6685" y="547"/>
                    <a:pt x="5011" y="1"/>
                    <a:pt x="3451"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8" name="Google Shape;188;p9">
              <a:extLst>
                <a:ext uri="{FF2B5EF4-FFF2-40B4-BE49-F238E27FC236}">
                  <a16:creationId xmlns:a16="http://schemas.microsoft.com/office/drawing/2014/main" id="{7DA6F95A-5133-6DF0-87A9-B5479DC094FD}"/>
                </a:ext>
              </a:extLst>
            </p:cNvPr>
            <p:cNvSpPr/>
            <p:nvPr/>
          </p:nvSpPr>
          <p:spPr>
            <a:xfrm>
              <a:off x="1880725" y="1020350"/>
              <a:ext cx="162025" cy="112025"/>
            </a:xfrm>
            <a:custGeom>
              <a:avLst/>
              <a:gdLst/>
              <a:ahLst/>
              <a:cxnLst/>
              <a:rect l="l" t="t" r="r" b="b"/>
              <a:pathLst>
                <a:path w="6481" h="4481" extrusionOk="0">
                  <a:moveTo>
                    <a:pt x="4294" y="0"/>
                  </a:moveTo>
                  <a:cubicBezTo>
                    <a:pt x="4062" y="0"/>
                    <a:pt x="3818" y="44"/>
                    <a:pt x="3560" y="144"/>
                  </a:cubicBezTo>
                  <a:cubicBezTo>
                    <a:pt x="3094" y="317"/>
                    <a:pt x="2593" y="541"/>
                    <a:pt x="2886" y="1198"/>
                  </a:cubicBezTo>
                  <a:cubicBezTo>
                    <a:pt x="3042" y="1509"/>
                    <a:pt x="3232" y="1820"/>
                    <a:pt x="3457" y="2114"/>
                  </a:cubicBezTo>
                  <a:cubicBezTo>
                    <a:pt x="3147" y="2260"/>
                    <a:pt x="2851" y="2348"/>
                    <a:pt x="2545" y="2348"/>
                  </a:cubicBezTo>
                  <a:cubicBezTo>
                    <a:pt x="2270" y="2348"/>
                    <a:pt x="1987" y="2277"/>
                    <a:pt x="1677" y="2114"/>
                  </a:cubicBezTo>
                  <a:cubicBezTo>
                    <a:pt x="1531" y="2037"/>
                    <a:pt x="1393" y="2002"/>
                    <a:pt x="1262" y="2002"/>
                  </a:cubicBezTo>
                  <a:cubicBezTo>
                    <a:pt x="867" y="2002"/>
                    <a:pt x="545" y="2320"/>
                    <a:pt x="311" y="2736"/>
                  </a:cubicBezTo>
                  <a:cubicBezTo>
                    <a:pt x="0" y="3289"/>
                    <a:pt x="467" y="3479"/>
                    <a:pt x="813" y="3807"/>
                  </a:cubicBezTo>
                  <a:cubicBezTo>
                    <a:pt x="1327" y="4309"/>
                    <a:pt x="1837" y="4480"/>
                    <a:pt x="2344" y="4480"/>
                  </a:cubicBezTo>
                  <a:cubicBezTo>
                    <a:pt x="3164" y="4480"/>
                    <a:pt x="3976" y="4032"/>
                    <a:pt x="4787" y="3807"/>
                  </a:cubicBezTo>
                  <a:lnTo>
                    <a:pt x="5081" y="3514"/>
                  </a:lnTo>
                  <a:cubicBezTo>
                    <a:pt x="5237" y="2788"/>
                    <a:pt x="5098" y="1924"/>
                    <a:pt x="6204" y="1734"/>
                  </a:cubicBezTo>
                  <a:cubicBezTo>
                    <a:pt x="6464" y="1699"/>
                    <a:pt x="6481" y="1129"/>
                    <a:pt x="6222" y="921"/>
                  </a:cubicBezTo>
                  <a:cubicBezTo>
                    <a:pt x="5644" y="436"/>
                    <a:pt x="5027" y="0"/>
                    <a:pt x="4294" y="0"/>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89" name="Google Shape;189;p9">
              <a:extLst>
                <a:ext uri="{FF2B5EF4-FFF2-40B4-BE49-F238E27FC236}">
                  <a16:creationId xmlns:a16="http://schemas.microsoft.com/office/drawing/2014/main" id="{660FFFCD-4A7F-24D7-03F2-B0D0C3142171}"/>
                </a:ext>
              </a:extLst>
            </p:cNvPr>
            <p:cNvSpPr/>
            <p:nvPr/>
          </p:nvSpPr>
          <p:spPr>
            <a:xfrm>
              <a:off x="1688900" y="2603450"/>
              <a:ext cx="165050" cy="73950"/>
            </a:xfrm>
            <a:custGeom>
              <a:avLst/>
              <a:gdLst/>
              <a:ahLst/>
              <a:cxnLst/>
              <a:rect l="l" t="t" r="r" b="b"/>
              <a:pathLst>
                <a:path w="6602" h="2958" extrusionOk="0">
                  <a:moveTo>
                    <a:pt x="2842" y="0"/>
                  </a:moveTo>
                  <a:cubicBezTo>
                    <a:pt x="2588" y="0"/>
                    <a:pt x="2332" y="28"/>
                    <a:pt x="2074" y="87"/>
                  </a:cubicBezTo>
                  <a:cubicBezTo>
                    <a:pt x="1452" y="225"/>
                    <a:pt x="1055" y="1331"/>
                    <a:pt x="225" y="1694"/>
                  </a:cubicBezTo>
                  <a:cubicBezTo>
                    <a:pt x="0" y="1798"/>
                    <a:pt x="277" y="2247"/>
                    <a:pt x="536" y="2454"/>
                  </a:cubicBezTo>
                  <a:cubicBezTo>
                    <a:pt x="957" y="2789"/>
                    <a:pt x="2162" y="2958"/>
                    <a:pt x="3373" y="2958"/>
                  </a:cubicBezTo>
                  <a:cubicBezTo>
                    <a:pt x="4599" y="2958"/>
                    <a:pt x="5830" y="2785"/>
                    <a:pt x="6256" y="2437"/>
                  </a:cubicBezTo>
                  <a:cubicBezTo>
                    <a:pt x="6395" y="2282"/>
                    <a:pt x="6515" y="2109"/>
                    <a:pt x="6602" y="1919"/>
                  </a:cubicBezTo>
                  <a:cubicBezTo>
                    <a:pt x="6481" y="1711"/>
                    <a:pt x="6429" y="1469"/>
                    <a:pt x="6291" y="1366"/>
                  </a:cubicBezTo>
                  <a:cubicBezTo>
                    <a:pt x="5231" y="636"/>
                    <a:pt x="4065" y="0"/>
                    <a:pt x="2842" y="0"/>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90" name="Google Shape;190;p9">
              <a:extLst>
                <a:ext uri="{FF2B5EF4-FFF2-40B4-BE49-F238E27FC236}">
                  <a16:creationId xmlns:a16="http://schemas.microsoft.com/office/drawing/2014/main" id="{E696BE56-93C8-3BA6-EBA7-5D0052691995}"/>
                </a:ext>
              </a:extLst>
            </p:cNvPr>
            <p:cNvSpPr/>
            <p:nvPr/>
          </p:nvSpPr>
          <p:spPr>
            <a:xfrm>
              <a:off x="1922200" y="1344925"/>
              <a:ext cx="129625" cy="64525"/>
            </a:xfrm>
            <a:custGeom>
              <a:avLst/>
              <a:gdLst/>
              <a:ahLst/>
              <a:cxnLst/>
              <a:rect l="l" t="t" r="r" b="b"/>
              <a:pathLst>
                <a:path w="5185" h="2581" extrusionOk="0">
                  <a:moveTo>
                    <a:pt x="1901" y="1"/>
                  </a:moveTo>
                  <a:lnTo>
                    <a:pt x="1227" y="467"/>
                  </a:lnTo>
                  <a:cubicBezTo>
                    <a:pt x="934" y="1020"/>
                    <a:pt x="0" y="1383"/>
                    <a:pt x="415" y="2144"/>
                  </a:cubicBezTo>
                  <a:cubicBezTo>
                    <a:pt x="602" y="2475"/>
                    <a:pt x="838" y="2581"/>
                    <a:pt x="1096" y="2581"/>
                  </a:cubicBezTo>
                  <a:cubicBezTo>
                    <a:pt x="1482" y="2581"/>
                    <a:pt x="1915" y="2344"/>
                    <a:pt x="2299" y="2282"/>
                  </a:cubicBezTo>
                  <a:cubicBezTo>
                    <a:pt x="2552" y="2236"/>
                    <a:pt x="2806" y="2213"/>
                    <a:pt x="3064" y="2213"/>
                  </a:cubicBezTo>
                  <a:cubicBezTo>
                    <a:pt x="3194" y="2213"/>
                    <a:pt x="3324" y="2219"/>
                    <a:pt x="3457" y="2230"/>
                  </a:cubicBezTo>
                  <a:cubicBezTo>
                    <a:pt x="3730" y="2245"/>
                    <a:pt x="4039" y="2324"/>
                    <a:pt x="4314" y="2324"/>
                  </a:cubicBezTo>
                  <a:cubicBezTo>
                    <a:pt x="4665" y="2324"/>
                    <a:pt x="4959" y="2195"/>
                    <a:pt x="5047" y="1643"/>
                  </a:cubicBezTo>
                  <a:cubicBezTo>
                    <a:pt x="5185" y="744"/>
                    <a:pt x="4563" y="277"/>
                    <a:pt x="3768" y="122"/>
                  </a:cubicBezTo>
                  <a:cubicBezTo>
                    <a:pt x="3146" y="35"/>
                    <a:pt x="2523" y="1"/>
                    <a:pt x="1901"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91" name="Google Shape;191;p9">
              <a:extLst>
                <a:ext uri="{FF2B5EF4-FFF2-40B4-BE49-F238E27FC236}">
                  <a16:creationId xmlns:a16="http://schemas.microsoft.com/office/drawing/2014/main" id="{85C9D5CC-E3BB-CA1A-0E04-BDD1244E1488}"/>
                </a:ext>
              </a:extLst>
            </p:cNvPr>
            <p:cNvSpPr/>
            <p:nvPr/>
          </p:nvSpPr>
          <p:spPr>
            <a:xfrm>
              <a:off x="1787825" y="1030550"/>
              <a:ext cx="94250" cy="44825"/>
            </a:xfrm>
            <a:custGeom>
              <a:avLst/>
              <a:gdLst/>
              <a:ahLst/>
              <a:cxnLst/>
              <a:rect l="l" t="t" r="r" b="b"/>
              <a:pathLst>
                <a:path w="3770" h="1793" extrusionOk="0">
                  <a:moveTo>
                    <a:pt x="2929" y="0"/>
                  </a:moveTo>
                  <a:cubicBezTo>
                    <a:pt x="2800" y="0"/>
                    <a:pt x="2676" y="17"/>
                    <a:pt x="2576" y="47"/>
                  </a:cubicBezTo>
                  <a:cubicBezTo>
                    <a:pt x="2412" y="93"/>
                    <a:pt x="2229" y="105"/>
                    <a:pt x="2039" y="105"/>
                  </a:cubicBezTo>
                  <a:cubicBezTo>
                    <a:pt x="1817" y="105"/>
                    <a:pt x="1584" y="88"/>
                    <a:pt x="1360" y="88"/>
                  </a:cubicBezTo>
                  <a:cubicBezTo>
                    <a:pt x="763" y="88"/>
                    <a:pt x="227" y="208"/>
                    <a:pt x="105" y="1084"/>
                  </a:cubicBezTo>
                  <a:cubicBezTo>
                    <a:pt x="1" y="1792"/>
                    <a:pt x="865" y="1688"/>
                    <a:pt x="1504" y="1740"/>
                  </a:cubicBezTo>
                  <a:cubicBezTo>
                    <a:pt x="2265" y="1568"/>
                    <a:pt x="3405" y="1792"/>
                    <a:pt x="3665" y="652"/>
                  </a:cubicBezTo>
                  <a:cubicBezTo>
                    <a:pt x="3769" y="167"/>
                    <a:pt x="3329" y="0"/>
                    <a:pt x="2929" y="0"/>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92" name="Google Shape;192;p9">
              <a:extLst>
                <a:ext uri="{FF2B5EF4-FFF2-40B4-BE49-F238E27FC236}">
                  <a16:creationId xmlns:a16="http://schemas.microsoft.com/office/drawing/2014/main" id="{496D3350-52D4-9FEB-43CD-963E38F615D1}"/>
                </a:ext>
              </a:extLst>
            </p:cNvPr>
            <p:cNvSpPr/>
            <p:nvPr/>
          </p:nvSpPr>
          <p:spPr>
            <a:xfrm>
              <a:off x="1870350" y="2639275"/>
              <a:ext cx="59225" cy="44325"/>
            </a:xfrm>
            <a:custGeom>
              <a:avLst/>
              <a:gdLst/>
              <a:ahLst/>
              <a:cxnLst/>
              <a:rect l="l" t="t" r="r" b="b"/>
              <a:pathLst>
                <a:path w="2369" h="1773" extrusionOk="0">
                  <a:moveTo>
                    <a:pt x="922" y="1"/>
                  </a:moveTo>
                  <a:cubicBezTo>
                    <a:pt x="435" y="1"/>
                    <a:pt x="1" y="156"/>
                    <a:pt x="1" y="762"/>
                  </a:cubicBezTo>
                  <a:cubicBezTo>
                    <a:pt x="1" y="1414"/>
                    <a:pt x="337" y="1773"/>
                    <a:pt x="982" y="1773"/>
                  </a:cubicBezTo>
                  <a:cubicBezTo>
                    <a:pt x="1038" y="1773"/>
                    <a:pt x="1097" y="1770"/>
                    <a:pt x="1158" y="1765"/>
                  </a:cubicBezTo>
                  <a:cubicBezTo>
                    <a:pt x="1711" y="1730"/>
                    <a:pt x="2368" y="1678"/>
                    <a:pt x="2299" y="901"/>
                  </a:cubicBezTo>
                  <a:cubicBezTo>
                    <a:pt x="2264" y="175"/>
                    <a:pt x="1642" y="2"/>
                    <a:pt x="1003" y="2"/>
                  </a:cubicBezTo>
                  <a:cubicBezTo>
                    <a:pt x="976" y="1"/>
                    <a:pt x="949" y="1"/>
                    <a:pt x="922"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93" name="Google Shape;193;p9">
              <a:extLst>
                <a:ext uri="{FF2B5EF4-FFF2-40B4-BE49-F238E27FC236}">
                  <a16:creationId xmlns:a16="http://schemas.microsoft.com/office/drawing/2014/main" id="{7DD009E2-8CCA-0A94-8DE3-581E09AF5E4D}"/>
                </a:ext>
              </a:extLst>
            </p:cNvPr>
            <p:cNvSpPr/>
            <p:nvPr/>
          </p:nvSpPr>
          <p:spPr>
            <a:xfrm>
              <a:off x="2264800" y="4630125"/>
              <a:ext cx="62675" cy="39225"/>
            </a:xfrm>
            <a:custGeom>
              <a:avLst/>
              <a:gdLst/>
              <a:ahLst/>
              <a:cxnLst/>
              <a:rect l="l" t="t" r="r" b="b"/>
              <a:pathLst>
                <a:path w="2507" h="1569" extrusionOk="0">
                  <a:moveTo>
                    <a:pt x="1176" y="52"/>
                  </a:moveTo>
                  <a:cubicBezTo>
                    <a:pt x="675" y="87"/>
                    <a:pt x="1" y="1"/>
                    <a:pt x="1" y="813"/>
                  </a:cubicBezTo>
                  <a:cubicBezTo>
                    <a:pt x="1" y="1241"/>
                    <a:pt x="341" y="1568"/>
                    <a:pt x="742" y="1568"/>
                  </a:cubicBezTo>
                  <a:cubicBezTo>
                    <a:pt x="811" y="1568"/>
                    <a:pt x="881" y="1559"/>
                    <a:pt x="951" y="1539"/>
                  </a:cubicBezTo>
                  <a:cubicBezTo>
                    <a:pt x="1077" y="1515"/>
                    <a:pt x="1221" y="1513"/>
                    <a:pt x="1369" y="1513"/>
                  </a:cubicBezTo>
                  <a:cubicBezTo>
                    <a:pt x="1403" y="1513"/>
                    <a:pt x="1437" y="1513"/>
                    <a:pt x="1471" y="1513"/>
                  </a:cubicBezTo>
                  <a:cubicBezTo>
                    <a:pt x="1947" y="1513"/>
                    <a:pt x="2434" y="1491"/>
                    <a:pt x="2472" y="830"/>
                  </a:cubicBezTo>
                  <a:cubicBezTo>
                    <a:pt x="2506" y="52"/>
                    <a:pt x="1781" y="87"/>
                    <a:pt x="1176" y="52"/>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94" name="Google Shape;194;p9">
              <a:extLst>
                <a:ext uri="{FF2B5EF4-FFF2-40B4-BE49-F238E27FC236}">
                  <a16:creationId xmlns:a16="http://schemas.microsoft.com/office/drawing/2014/main" id="{EF78EADE-F5B1-F5F2-8360-4FF336986E7D}"/>
                </a:ext>
              </a:extLst>
            </p:cNvPr>
            <p:cNvSpPr/>
            <p:nvPr/>
          </p:nvSpPr>
          <p:spPr>
            <a:xfrm>
              <a:off x="1604225" y="2645350"/>
              <a:ext cx="56175" cy="38275"/>
            </a:xfrm>
            <a:custGeom>
              <a:avLst/>
              <a:gdLst/>
              <a:ahLst/>
              <a:cxnLst/>
              <a:rect l="l" t="t" r="r" b="b"/>
              <a:pathLst>
                <a:path w="2247" h="1531" extrusionOk="0">
                  <a:moveTo>
                    <a:pt x="1003" y="1"/>
                  </a:moveTo>
                  <a:cubicBezTo>
                    <a:pt x="536" y="35"/>
                    <a:pt x="0" y="1"/>
                    <a:pt x="17" y="554"/>
                  </a:cubicBezTo>
                  <a:cubicBezTo>
                    <a:pt x="17" y="1297"/>
                    <a:pt x="640" y="1452"/>
                    <a:pt x="1262" y="1522"/>
                  </a:cubicBezTo>
                  <a:cubicBezTo>
                    <a:pt x="1319" y="1528"/>
                    <a:pt x="1377" y="1531"/>
                    <a:pt x="1434" y="1531"/>
                  </a:cubicBezTo>
                  <a:cubicBezTo>
                    <a:pt x="1857" y="1531"/>
                    <a:pt x="2247" y="1352"/>
                    <a:pt x="2247" y="865"/>
                  </a:cubicBezTo>
                  <a:cubicBezTo>
                    <a:pt x="2247" y="18"/>
                    <a:pt x="1504" y="139"/>
                    <a:pt x="1003"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95" name="Google Shape;195;p9">
              <a:extLst>
                <a:ext uri="{FF2B5EF4-FFF2-40B4-BE49-F238E27FC236}">
                  <a16:creationId xmlns:a16="http://schemas.microsoft.com/office/drawing/2014/main" id="{4F8AE1A1-5236-D3B9-58AE-DA8C45B1097E}"/>
                </a:ext>
              </a:extLst>
            </p:cNvPr>
            <p:cNvSpPr/>
            <p:nvPr/>
          </p:nvSpPr>
          <p:spPr>
            <a:xfrm>
              <a:off x="7045475" y="3384250"/>
              <a:ext cx="47375" cy="53550"/>
            </a:xfrm>
            <a:custGeom>
              <a:avLst/>
              <a:gdLst/>
              <a:ahLst/>
              <a:cxnLst/>
              <a:rect l="l" t="t" r="r" b="b"/>
              <a:pathLst>
                <a:path w="1895" h="2142" extrusionOk="0">
                  <a:moveTo>
                    <a:pt x="416" y="1"/>
                  </a:moveTo>
                  <a:cubicBezTo>
                    <a:pt x="93" y="1"/>
                    <a:pt x="0" y="338"/>
                    <a:pt x="63" y="618"/>
                  </a:cubicBezTo>
                  <a:cubicBezTo>
                    <a:pt x="201" y="1292"/>
                    <a:pt x="339" y="2035"/>
                    <a:pt x="1203" y="2139"/>
                  </a:cubicBezTo>
                  <a:cubicBezTo>
                    <a:pt x="1224" y="2141"/>
                    <a:pt x="1245" y="2142"/>
                    <a:pt x="1265" y="2142"/>
                  </a:cubicBezTo>
                  <a:cubicBezTo>
                    <a:pt x="1645" y="2142"/>
                    <a:pt x="1895" y="1835"/>
                    <a:pt x="1895" y="1327"/>
                  </a:cubicBezTo>
                  <a:cubicBezTo>
                    <a:pt x="1670" y="705"/>
                    <a:pt x="1273" y="169"/>
                    <a:pt x="529" y="13"/>
                  </a:cubicBezTo>
                  <a:cubicBezTo>
                    <a:pt x="489" y="5"/>
                    <a:pt x="451" y="1"/>
                    <a:pt x="416"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96" name="Google Shape;196;p9">
              <a:extLst>
                <a:ext uri="{FF2B5EF4-FFF2-40B4-BE49-F238E27FC236}">
                  <a16:creationId xmlns:a16="http://schemas.microsoft.com/office/drawing/2014/main" id="{3603B3E2-1F76-8EDB-1006-C8E4003F9850}"/>
                </a:ext>
              </a:extLst>
            </p:cNvPr>
            <p:cNvSpPr/>
            <p:nvPr/>
          </p:nvSpPr>
          <p:spPr>
            <a:xfrm>
              <a:off x="4291500" y="1250400"/>
              <a:ext cx="54900" cy="37900"/>
            </a:xfrm>
            <a:custGeom>
              <a:avLst/>
              <a:gdLst/>
              <a:ahLst/>
              <a:cxnLst/>
              <a:rect l="l" t="t" r="r" b="b"/>
              <a:pathLst>
                <a:path w="2196" h="1516" extrusionOk="0">
                  <a:moveTo>
                    <a:pt x="1013" y="0"/>
                  </a:moveTo>
                  <a:cubicBezTo>
                    <a:pt x="676" y="0"/>
                    <a:pt x="369" y="181"/>
                    <a:pt x="190" y="464"/>
                  </a:cubicBezTo>
                  <a:cubicBezTo>
                    <a:pt x="0" y="706"/>
                    <a:pt x="35" y="1034"/>
                    <a:pt x="259" y="1224"/>
                  </a:cubicBezTo>
                  <a:cubicBezTo>
                    <a:pt x="466" y="1444"/>
                    <a:pt x="678" y="1515"/>
                    <a:pt x="892" y="1515"/>
                  </a:cubicBezTo>
                  <a:cubicBezTo>
                    <a:pt x="1233" y="1515"/>
                    <a:pt x="1579" y="1336"/>
                    <a:pt x="1919" y="1293"/>
                  </a:cubicBezTo>
                  <a:cubicBezTo>
                    <a:pt x="2195" y="567"/>
                    <a:pt x="1901" y="153"/>
                    <a:pt x="1175" y="14"/>
                  </a:cubicBezTo>
                  <a:cubicBezTo>
                    <a:pt x="1121" y="5"/>
                    <a:pt x="1066" y="0"/>
                    <a:pt x="1013" y="0"/>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97" name="Google Shape;197;p9">
              <a:extLst>
                <a:ext uri="{FF2B5EF4-FFF2-40B4-BE49-F238E27FC236}">
                  <a16:creationId xmlns:a16="http://schemas.microsoft.com/office/drawing/2014/main" id="{E4EA2826-2125-CA10-E518-3EDE76F4CC53}"/>
                </a:ext>
              </a:extLst>
            </p:cNvPr>
            <p:cNvSpPr/>
            <p:nvPr/>
          </p:nvSpPr>
          <p:spPr>
            <a:xfrm>
              <a:off x="6323375" y="3314875"/>
              <a:ext cx="50125" cy="37325"/>
            </a:xfrm>
            <a:custGeom>
              <a:avLst/>
              <a:gdLst/>
              <a:ahLst/>
              <a:cxnLst/>
              <a:rect l="l" t="t" r="r" b="b"/>
              <a:pathLst>
                <a:path w="2005" h="1493" extrusionOk="0">
                  <a:moveTo>
                    <a:pt x="754" y="1"/>
                  </a:moveTo>
                  <a:cubicBezTo>
                    <a:pt x="409" y="1"/>
                    <a:pt x="93" y="129"/>
                    <a:pt x="52" y="542"/>
                  </a:cubicBezTo>
                  <a:cubicBezTo>
                    <a:pt x="0" y="1198"/>
                    <a:pt x="536" y="1371"/>
                    <a:pt x="1106" y="1492"/>
                  </a:cubicBezTo>
                  <a:cubicBezTo>
                    <a:pt x="1504" y="1475"/>
                    <a:pt x="1988" y="1440"/>
                    <a:pt x="1988" y="905"/>
                  </a:cubicBezTo>
                  <a:cubicBezTo>
                    <a:pt x="2005" y="317"/>
                    <a:pt x="1504" y="110"/>
                    <a:pt x="1020" y="23"/>
                  </a:cubicBezTo>
                  <a:cubicBezTo>
                    <a:pt x="932" y="9"/>
                    <a:pt x="842" y="1"/>
                    <a:pt x="754"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98" name="Google Shape;198;p9">
              <a:extLst>
                <a:ext uri="{FF2B5EF4-FFF2-40B4-BE49-F238E27FC236}">
                  <a16:creationId xmlns:a16="http://schemas.microsoft.com/office/drawing/2014/main" id="{36E852A2-4636-121D-D80D-1B0CEFCBB5FE}"/>
                </a:ext>
              </a:extLst>
            </p:cNvPr>
            <p:cNvSpPr/>
            <p:nvPr/>
          </p:nvSpPr>
          <p:spPr>
            <a:xfrm>
              <a:off x="6680225" y="1890750"/>
              <a:ext cx="46075" cy="42200"/>
            </a:xfrm>
            <a:custGeom>
              <a:avLst/>
              <a:gdLst/>
              <a:ahLst/>
              <a:cxnLst/>
              <a:rect l="l" t="t" r="r" b="b"/>
              <a:pathLst>
                <a:path w="1843" h="1688" extrusionOk="0">
                  <a:moveTo>
                    <a:pt x="1376" y="1"/>
                  </a:moveTo>
                  <a:cubicBezTo>
                    <a:pt x="1345" y="1"/>
                    <a:pt x="1312" y="4"/>
                    <a:pt x="1280" y="11"/>
                  </a:cubicBezTo>
                  <a:cubicBezTo>
                    <a:pt x="675" y="29"/>
                    <a:pt x="156" y="478"/>
                    <a:pt x="70" y="1083"/>
                  </a:cubicBezTo>
                  <a:cubicBezTo>
                    <a:pt x="1" y="1446"/>
                    <a:pt x="208" y="1670"/>
                    <a:pt x="675" y="1688"/>
                  </a:cubicBezTo>
                  <a:cubicBezTo>
                    <a:pt x="1193" y="1480"/>
                    <a:pt x="1643" y="1135"/>
                    <a:pt x="1781" y="513"/>
                  </a:cubicBezTo>
                  <a:cubicBezTo>
                    <a:pt x="1843" y="250"/>
                    <a:pt x="1642" y="1"/>
                    <a:pt x="1376"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199" name="Google Shape;199;p9">
              <a:extLst>
                <a:ext uri="{FF2B5EF4-FFF2-40B4-BE49-F238E27FC236}">
                  <a16:creationId xmlns:a16="http://schemas.microsoft.com/office/drawing/2014/main" id="{F2C51764-B553-D483-EDA7-0A46F0C64DA5}"/>
                </a:ext>
              </a:extLst>
            </p:cNvPr>
            <p:cNvSpPr/>
            <p:nvPr/>
          </p:nvSpPr>
          <p:spPr>
            <a:xfrm>
              <a:off x="3550975" y="1955400"/>
              <a:ext cx="53600" cy="126175"/>
            </a:xfrm>
            <a:custGeom>
              <a:avLst/>
              <a:gdLst/>
              <a:ahLst/>
              <a:cxnLst/>
              <a:rect l="l" t="t" r="r" b="b"/>
              <a:pathLst>
                <a:path w="2144" h="5047" extrusionOk="0">
                  <a:moveTo>
                    <a:pt x="1297" y="0"/>
                  </a:moveTo>
                  <a:cubicBezTo>
                    <a:pt x="778" y="0"/>
                    <a:pt x="260" y="363"/>
                    <a:pt x="364" y="795"/>
                  </a:cubicBezTo>
                  <a:cubicBezTo>
                    <a:pt x="640" y="1850"/>
                    <a:pt x="122" y="2731"/>
                    <a:pt x="1" y="3491"/>
                  </a:cubicBezTo>
                  <a:cubicBezTo>
                    <a:pt x="70" y="4338"/>
                    <a:pt x="1" y="5047"/>
                    <a:pt x="951" y="5047"/>
                  </a:cubicBezTo>
                  <a:cubicBezTo>
                    <a:pt x="1781" y="5047"/>
                    <a:pt x="1971" y="4476"/>
                    <a:pt x="2040" y="3785"/>
                  </a:cubicBezTo>
                  <a:cubicBezTo>
                    <a:pt x="2144" y="2748"/>
                    <a:pt x="1642" y="1746"/>
                    <a:pt x="1936" y="692"/>
                  </a:cubicBezTo>
                  <a:cubicBezTo>
                    <a:pt x="2023" y="381"/>
                    <a:pt x="1712" y="0"/>
                    <a:pt x="1297" y="0"/>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0" name="Google Shape;200;p9">
              <a:extLst>
                <a:ext uri="{FF2B5EF4-FFF2-40B4-BE49-F238E27FC236}">
                  <a16:creationId xmlns:a16="http://schemas.microsoft.com/office/drawing/2014/main" id="{576962A1-2AB2-3858-AB46-9533AAC2CC3A}"/>
                </a:ext>
              </a:extLst>
            </p:cNvPr>
            <p:cNvSpPr/>
            <p:nvPr/>
          </p:nvSpPr>
          <p:spPr>
            <a:xfrm>
              <a:off x="3910000" y="2161475"/>
              <a:ext cx="93775" cy="45400"/>
            </a:xfrm>
            <a:custGeom>
              <a:avLst/>
              <a:gdLst/>
              <a:ahLst/>
              <a:cxnLst/>
              <a:rect l="l" t="t" r="r" b="b"/>
              <a:pathLst>
                <a:path w="3751" h="1816" extrusionOk="0">
                  <a:moveTo>
                    <a:pt x="1383" y="1"/>
                  </a:moveTo>
                  <a:cubicBezTo>
                    <a:pt x="778" y="87"/>
                    <a:pt x="1" y="18"/>
                    <a:pt x="122" y="640"/>
                  </a:cubicBezTo>
                  <a:cubicBezTo>
                    <a:pt x="329" y="1625"/>
                    <a:pt x="1297" y="1815"/>
                    <a:pt x="2195" y="1815"/>
                  </a:cubicBezTo>
                  <a:cubicBezTo>
                    <a:pt x="2835" y="1815"/>
                    <a:pt x="3751" y="1712"/>
                    <a:pt x="3613" y="951"/>
                  </a:cubicBezTo>
                  <a:cubicBezTo>
                    <a:pt x="3466" y="240"/>
                    <a:pt x="2970" y="188"/>
                    <a:pt x="2455" y="188"/>
                  </a:cubicBezTo>
                  <a:cubicBezTo>
                    <a:pt x="2366" y="188"/>
                    <a:pt x="2276" y="189"/>
                    <a:pt x="2187" y="189"/>
                  </a:cubicBezTo>
                  <a:cubicBezTo>
                    <a:pt x="1880" y="189"/>
                    <a:pt x="1588" y="170"/>
                    <a:pt x="1383"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1" name="Google Shape;201;p9">
              <a:extLst>
                <a:ext uri="{FF2B5EF4-FFF2-40B4-BE49-F238E27FC236}">
                  <a16:creationId xmlns:a16="http://schemas.microsoft.com/office/drawing/2014/main" id="{C6D191DB-8E62-450A-C0C2-9E95DCE56B78}"/>
                </a:ext>
              </a:extLst>
            </p:cNvPr>
            <p:cNvSpPr/>
            <p:nvPr/>
          </p:nvSpPr>
          <p:spPr>
            <a:xfrm>
              <a:off x="4125600" y="2173875"/>
              <a:ext cx="50575" cy="37600"/>
            </a:xfrm>
            <a:custGeom>
              <a:avLst/>
              <a:gdLst/>
              <a:ahLst/>
              <a:cxnLst/>
              <a:rect l="l" t="t" r="r" b="b"/>
              <a:pathLst>
                <a:path w="2023" h="1504" extrusionOk="0">
                  <a:moveTo>
                    <a:pt x="1294" y="1"/>
                  </a:moveTo>
                  <a:cubicBezTo>
                    <a:pt x="1249" y="1"/>
                    <a:pt x="1204" y="3"/>
                    <a:pt x="1158" y="6"/>
                  </a:cubicBezTo>
                  <a:cubicBezTo>
                    <a:pt x="691" y="144"/>
                    <a:pt x="0" y="109"/>
                    <a:pt x="17" y="904"/>
                  </a:cubicBezTo>
                  <a:cubicBezTo>
                    <a:pt x="17" y="1352"/>
                    <a:pt x="364" y="1503"/>
                    <a:pt x="748" y="1503"/>
                  </a:cubicBezTo>
                  <a:cubicBezTo>
                    <a:pt x="809" y="1503"/>
                    <a:pt x="872" y="1499"/>
                    <a:pt x="933" y="1492"/>
                  </a:cubicBezTo>
                  <a:cubicBezTo>
                    <a:pt x="1486" y="1440"/>
                    <a:pt x="2022" y="1233"/>
                    <a:pt x="2022" y="593"/>
                  </a:cubicBezTo>
                  <a:cubicBezTo>
                    <a:pt x="2022" y="156"/>
                    <a:pt x="1711" y="1"/>
                    <a:pt x="1294" y="1"/>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2" name="Google Shape;202;p9">
              <a:extLst>
                <a:ext uri="{FF2B5EF4-FFF2-40B4-BE49-F238E27FC236}">
                  <a16:creationId xmlns:a16="http://schemas.microsoft.com/office/drawing/2014/main" id="{D99BF546-3548-3917-4F6E-D352F59B9236}"/>
                </a:ext>
              </a:extLst>
            </p:cNvPr>
            <p:cNvSpPr/>
            <p:nvPr/>
          </p:nvSpPr>
          <p:spPr>
            <a:xfrm>
              <a:off x="3415775" y="2038325"/>
              <a:ext cx="44925" cy="38175"/>
            </a:xfrm>
            <a:custGeom>
              <a:avLst/>
              <a:gdLst/>
              <a:ahLst/>
              <a:cxnLst/>
              <a:rect l="l" t="t" r="r" b="b"/>
              <a:pathLst>
                <a:path w="1797" h="1527" extrusionOk="0">
                  <a:moveTo>
                    <a:pt x="812" y="0"/>
                  </a:moveTo>
                  <a:cubicBezTo>
                    <a:pt x="383" y="0"/>
                    <a:pt x="1" y="211"/>
                    <a:pt x="34" y="710"/>
                  </a:cubicBezTo>
                  <a:cubicBezTo>
                    <a:pt x="34" y="1164"/>
                    <a:pt x="400" y="1527"/>
                    <a:pt x="845" y="1527"/>
                  </a:cubicBezTo>
                  <a:cubicBezTo>
                    <a:pt x="874" y="1527"/>
                    <a:pt x="903" y="1525"/>
                    <a:pt x="933" y="1522"/>
                  </a:cubicBezTo>
                  <a:cubicBezTo>
                    <a:pt x="1382" y="1522"/>
                    <a:pt x="1745" y="1315"/>
                    <a:pt x="1797" y="796"/>
                  </a:cubicBezTo>
                  <a:cubicBezTo>
                    <a:pt x="1745" y="226"/>
                    <a:pt x="1330" y="19"/>
                    <a:pt x="864" y="1"/>
                  </a:cubicBezTo>
                  <a:cubicBezTo>
                    <a:pt x="847" y="1"/>
                    <a:pt x="829" y="0"/>
                    <a:pt x="812" y="0"/>
                  </a:cubicBezTo>
                  <a:close/>
                </a:path>
              </a:pathLst>
            </a:custGeom>
            <a:grpFill/>
            <a:ln>
              <a:noFill/>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grpSp>
      <p:sp>
        <p:nvSpPr>
          <p:cNvPr id="207" name="Google Shape;207;p9">
            <a:extLst>
              <a:ext uri="{FF2B5EF4-FFF2-40B4-BE49-F238E27FC236}">
                <a16:creationId xmlns:a16="http://schemas.microsoft.com/office/drawing/2014/main" id="{AC2E03DC-82C4-7781-E4D7-377D2C9BAC64}"/>
              </a:ext>
            </a:extLst>
          </p:cNvPr>
          <p:cNvSpPr txBox="1"/>
          <p:nvPr/>
        </p:nvSpPr>
        <p:spPr>
          <a:xfrm flipH="1">
            <a:off x="1439044" y="3010384"/>
            <a:ext cx="2143771" cy="384900"/>
          </a:xfrm>
          <a:prstGeom prst="rect">
            <a:avLst/>
          </a:prstGeom>
          <a:noFill/>
          <a:ln>
            <a:noFill/>
          </a:ln>
        </p:spPr>
        <p:txBody>
          <a:bodyPr spcFirstLastPara="1" wrap="square" lIns="91425" tIns="91425" rIns="91425" bIns="91425" anchor="ctr" anchorCtr="0">
            <a:noAutofit/>
          </a:bodyPr>
          <a:lstStyle/>
          <a:p>
            <a:pPr marL="0" marR="0" lvl="0" indent="0" rtl="0">
              <a:spcBef>
                <a:spcPts val="0"/>
              </a:spcBef>
              <a:spcAft>
                <a:spcPts val="0"/>
              </a:spcAft>
              <a:buClr>
                <a:schemeClr val="dk1"/>
              </a:buClr>
              <a:buSzPts val="2500"/>
              <a:buFont typeface="Bebas Neue"/>
              <a:buNone/>
            </a:pPr>
            <a:r>
              <a:rPr lang="en-US" sz="2400">
                <a:solidFill>
                  <a:schemeClr val="tx1"/>
                </a:solidFill>
                <a:latin typeface="Poppins ExtraBold" panose="00000900000000000000" pitchFamily="2" charset="0"/>
                <a:cs typeface="Poppins ExtraBold" panose="00000900000000000000" pitchFamily="2" charset="0"/>
                <a:sym typeface="Bebas Neue"/>
              </a:rPr>
              <a:t>Asia</a:t>
            </a:r>
            <a:endParaRPr lang="en-US" sz="2400">
              <a:solidFill>
                <a:schemeClr val="tx1"/>
              </a:solidFill>
              <a:latin typeface="Poppins ExtraBold" panose="00000900000000000000" pitchFamily="2" charset="0"/>
              <a:cs typeface="Poppins ExtraBold" panose="00000900000000000000" pitchFamily="2" charset="0"/>
            </a:endParaRPr>
          </a:p>
        </p:txBody>
      </p:sp>
      <p:sp>
        <p:nvSpPr>
          <p:cNvPr id="208" name="Google Shape;208;p9">
            <a:extLst>
              <a:ext uri="{FF2B5EF4-FFF2-40B4-BE49-F238E27FC236}">
                <a16:creationId xmlns:a16="http://schemas.microsoft.com/office/drawing/2014/main" id="{0AC0581D-5CF9-FF84-B424-9381C0249F00}"/>
              </a:ext>
            </a:extLst>
          </p:cNvPr>
          <p:cNvSpPr txBox="1"/>
          <p:nvPr/>
        </p:nvSpPr>
        <p:spPr>
          <a:xfrm flipH="1">
            <a:off x="1439047" y="1772878"/>
            <a:ext cx="2143771" cy="384900"/>
          </a:xfrm>
          <a:prstGeom prst="rect">
            <a:avLst/>
          </a:prstGeom>
          <a:noFill/>
          <a:ln>
            <a:noFill/>
          </a:ln>
        </p:spPr>
        <p:txBody>
          <a:bodyPr spcFirstLastPara="1" wrap="square" lIns="91425" tIns="91425" rIns="91425" bIns="91425" anchor="ctr" anchorCtr="0">
            <a:noAutofit/>
          </a:bodyPr>
          <a:lstStyle/>
          <a:p>
            <a:pPr marL="0" marR="0" lvl="0" indent="0" rtl="0">
              <a:spcBef>
                <a:spcPts val="0"/>
              </a:spcBef>
              <a:spcAft>
                <a:spcPts val="0"/>
              </a:spcAft>
              <a:buClr>
                <a:schemeClr val="dk1"/>
              </a:buClr>
              <a:buSzPts val="2500"/>
              <a:buFont typeface="Bebas Neue"/>
              <a:buNone/>
            </a:pPr>
            <a:r>
              <a:rPr lang="en-US" sz="2400">
                <a:solidFill>
                  <a:schemeClr val="tx1"/>
                </a:solidFill>
                <a:latin typeface="Poppins ExtraBold" panose="00000900000000000000" pitchFamily="2" charset="0"/>
                <a:cs typeface="Poppins ExtraBold" panose="00000900000000000000" pitchFamily="2" charset="0"/>
                <a:sym typeface="Bebas Neue"/>
              </a:rPr>
              <a:t>UK</a:t>
            </a:r>
            <a:endParaRPr lang="en-US" sz="2400">
              <a:solidFill>
                <a:schemeClr val="tx1"/>
              </a:solidFill>
              <a:latin typeface="Poppins ExtraBold" panose="00000900000000000000" pitchFamily="2" charset="0"/>
              <a:cs typeface="Poppins ExtraBold" panose="00000900000000000000" pitchFamily="2" charset="0"/>
            </a:endParaRPr>
          </a:p>
        </p:txBody>
      </p:sp>
      <p:sp>
        <p:nvSpPr>
          <p:cNvPr id="210" name="Google Shape;210;p9">
            <a:extLst>
              <a:ext uri="{FF2B5EF4-FFF2-40B4-BE49-F238E27FC236}">
                <a16:creationId xmlns:a16="http://schemas.microsoft.com/office/drawing/2014/main" id="{1F94B8C5-E55B-CFAC-54F8-298C1F3130E0}"/>
              </a:ext>
            </a:extLst>
          </p:cNvPr>
          <p:cNvSpPr txBox="1"/>
          <p:nvPr/>
        </p:nvSpPr>
        <p:spPr>
          <a:xfrm flipH="1">
            <a:off x="1439060" y="3346469"/>
            <a:ext cx="2143755" cy="571800"/>
          </a:xfrm>
          <a:prstGeom prst="rect">
            <a:avLst/>
          </a:prstGeom>
          <a:noFill/>
          <a:ln>
            <a:noFill/>
          </a:ln>
        </p:spPr>
        <p:txBody>
          <a:bodyPr spcFirstLastPara="1" wrap="square" lIns="91425" tIns="91425" rIns="91425" bIns="91425" anchor="t" anchorCtr="0">
            <a:noAutofit/>
          </a:bodyPr>
          <a:lstStyle/>
          <a:p>
            <a:pPr marL="171450" marR="0" lvl="0" indent="-171450" rtl="0">
              <a:spcBef>
                <a:spcPts val="0"/>
              </a:spcBef>
              <a:spcAft>
                <a:spcPts val="0"/>
              </a:spcAft>
              <a:buClr>
                <a:schemeClr val="dk1"/>
              </a:buClr>
              <a:buSzPts val="1600"/>
              <a:buFont typeface="Arial" panose="020B0604020202020204" pitchFamily="34" charset="0"/>
              <a:buChar char="•"/>
            </a:pPr>
            <a:r>
              <a:rPr lang="en-US" sz="1200">
                <a:solidFill>
                  <a:schemeClr val="tx1"/>
                </a:solidFill>
                <a:latin typeface="Arimo" panose="020B0604020202020204" pitchFamily="34" charset="0"/>
                <a:ea typeface="Arimo" panose="020B0604020202020204" pitchFamily="34" charset="0"/>
                <a:cs typeface="Arimo" panose="020B0604020202020204" pitchFamily="34" charset="0"/>
              </a:rPr>
              <a:t>Potential markets</a:t>
            </a:r>
          </a:p>
          <a:p>
            <a:pPr marL="171450" marR="0" lvl="0" indent="-171450" rtl="0">
              <a:spcBef>
                <a:spcPts val="0"/>
              </a:spcBef>
              <a:spcAft>
                <a:spcPts val="0"/>
              </a:spcAft>
              <a:buClr>
                <a:schemeClr val="dk1"/>
              </a:buClr>
              <a:buSzPts val="1600"/>
              <a:buFont typeface="Arial" panose="020B0604020202020204" pitchFamily="34" charset="0"/>
              <a:buChar char="•"/>
            </a:pPr>
            <a:r>
              <a:rPr lang="en-GB" sz="1200">
                <a:solidFill>
                  <a:schemeClr val="tx1"/>
                </a:solidFill>
                <a:latin typeface="Arimo" panose="020B0604020202020204" pitchFamily="34" charset="0"/>
                <a:ea typeface="Arimo" panose="020B0604020202020204" pitchFamily="34" charset="0"/>
                <a:cs typeface="Arimo" panose="020B0604020202020204" pitchFamily="34" charset="0"/>
              </a:rPr>
              <a:t>Robust economies</a:t>
            </a:r>
            <a:endParaRPr sz="1200">
              <a:solidFill>
                <a:schemeClr val="tx1"/>
              </a:solidFill>
              <a:latin typeface="Arimo" panose="020B0604020202020204" pitchFamily="34" charset="0"/>
              <a:ea typeface="Arimo" panose="020B0604020202020204" pitchFamily="34" charset="0"/>
              <a:cs typeface="Arimo" panose="020B0604020202020204" pitchFamily="34" charset="0"/>
            </a:endParaRPr>
          </a:p>
        </p:txBody>
      </p:sp>
      <p:sp>
        <p:nvSpPr>
          <p:cNvPr id="211" name="Google Shape;211;p9">
            <a:extLst>
              <a:ext uri="{FF2B5EF4-FFF2-40B4-BE49-F238E27FC236}">
                <a16:creationId xmlns:a16="http://schemas.microsoft.com/office/drawing/2014/main" id="{78236452-A332-806C-1506-079CABEA44C8}"/>
              </a:ext>
            </a:extLst>
          </p:cNvPr>
          <p:cNvSpPr txBox="1"/>
          <p:nvPr/>
        </p:nvSpPr>
        <p:spPr>
          <a:xfrm flipH="1">
            <a:off x="1433066" y="2093888"/>
            <a:ext cx="2143755" cy="571800"/>
          </a:xfrm>
          <a:prstGeom prst="rect">
            <a:avLst/>
          </a:prstGeom>
          <a:noFill/>
          <a:ln>
            <a:noFill/>
          </a:ln>
        </p:spPr>
        <p:txBody>
          <a:bodyPr spcFirstLastPara="1" wrap="square" lIns="91425" tIns="91425" rIns="91425" bIns="91425" anchor="t" anchorCtr="0">
            <a:noAutofit/>
          </a:bodyPr>
          <a:lstStyle/>
          <a:p>
            <a:pPr marL="171450" marR="0" lvl="0" indent="-171450" rtl="0">
              <a:spcBef>
                <a:spcPts val="0"/>
              </a:spcBef>
              <a:spcAft>
                <a:spcPts val="0"/>
              </a:spcAft>
              <a:buClr>
                <a:schemeClr val="dk1"/>
              </a:buClr>
              <a:buSzPts val="1600"/>
              <a:buFont typeface="Arial" panose="020B0604020202020204" pitchFamily="34" charset="0"/>
              <a:buChar char="•"/>
            </a:pPr>
            <a:r>
              <a:rPr lang="en-US" sz="1200">
                <a:solidFill>
                  <a:schemeClr val="tx1"/>
                </a:solidFill>
                <a:latin typeface="Arimo" panose="020B0604020202020204" pitchFamily="34" charset="0"/>
                <a:ea typeface="Arimo" panose="020B0604020202020204" pitchFamily="34" charset="0"/>
                <a:cs typeface="Arimo" panose="020B0604020202020204" pitchFamily="34" charset="0"/>
              </a:rPr>
              <a:t>A Clothing Retailer</a:t>
            </a:r>
          </a:p>
          <a:p>
            <a:pPr marL="171450" marR="0" lvl="0" indent="-171450" rtl="0">
              <a:spcBef>
                <a:spcPts val="0"/>
              </a:spcBef>
              <a:spcAft>
                <a:spcPts val="0"/>
              </a:spcAft>
              <a:buClr>
                <a:schemeClr val="dk1"/>
              </a:buClr>
              <a:buSzPts val="1600"/>
              <a:buFont typeface="Arial" panose="020B0604020202020204" pitchFamily="34" charset="0"/>
              <a:buChar char="•"/>
            </a:pPr>
            <a:r>
              <a:rPr lang="en-US" sz="1200">
                <a:solidFill>
                  <a:schemeClr val="tx1"/>
                </a:solidFill>
                <a:latin typeface="Arimo" panose="020B0604020202020204" pitchFamily="34" charset="0"/>
                <a:ea typeface="Arimo" panose="020B0604020202020204" pitchFamily="34" charset="0"/>
                <a:cs typeface="Arimo" panose="020B0604020202020204" pitchFamily="34" charset="0"/>
              </a:rPr>
              <a:t>Business Expansion</a:t>
            </a:r>
          </a:p>
        </p:txBody>
      </p:sp>
      <p:sp>
        <p:nvSpPr>
          <p:cNvPr id="3" name="Google Shape;451;p9">
            <a:extLst>
              <a:ext uri="{FF2B5EF4-FFF2-40B4-BE49-F238E27FC236}">
                <a16:creationId xmlns:a16="http://schemas.microsoft.com/office/drawing/2014/main" id="{DB8D0264-5D2D-1F22-3C6A-A723B9623052}"/>
              </a:ext>
            </a:extLst>
          </p:cNvPr>
          <p:cNvSpPr/>
          <p:nvPr/>
        </p:nvSpPr>
        <p:spPr>
          <a:xfrm>
            <a:off x="1044969" y="1812006"/>
            <a:ext cx="321069" cy="324439"/>
          </a:xfrm>
          <a:custGeom>
            <a:avLst/>
            <a:gdLst/>
            <a:ahLst/>
            <a:cxnLst/>
            <a:rect l="l" t="t" r="r" b="b"/>
            <a:pathLst>
              <a:path w="194168" h="196207" extrusionOk="0">
                <a:moveTo>
                  <a:pt x="11576" y="0"/>
                </a:moveTo>
                <a:cubicBezTo>
                  <a:pt x="8883" y="0"/>
                  <a:pt x="6181" y="987"/>
                  <a:pt x="4103" y="3065"/>
                </a:cubicBezTo>
                <a:cubicBezTo>
                  <a:pt x="1026" y="5799"/>
                  <a:pt x="1" y="10243"/>
                  <a:pt x="1368" y="14004"/>
                </a:cubicBezTo>
                <a:lnTo>
                  <a:pt x="65293" y="189369"/>
                </a:lnTo>
                <a:cubicBezTo>
                  <a:pt x="67002" y="193471"/>
                  <a:pt x="70762" y="196206"/>
                  <a:pt x="74864" y="196206"/>
                </a:cubicBezTo>
                <a:cubicBezTo>
                  <a:pt x="79308" y="196206"/>
                  <a:pt x="83410" y="193813"/>
                  <a:pt x="85120" y="190053"/>
                </a:cubicBezTo>
                <a:lnTo>
                  <a:pt x="114176" y="124077"/>
                </a:lnTo>
                <a:cubicBezTo>
                  <a:pt x="115202" y="121342"/>
                  <a:pt x="117595" y="119291"/>
                  <a:pt x="119988" y="118266"/>
                </a:cubicBezTo>
                <a:lnTo>
                  <a:pt x="187331" y="92286"/>
                </a:lnTo>
                <a:cubicBezTo>
                  <a:pt x="191433" y="90577"/>
                  <a:pt x="193826" y="86816"/>
                  <a:pt x="193826" y="82714"/>
                </a:cubicBezTo>
                <a:cubicBezTo>
                  <a:pt x="194168" y="78270"/>
                  <a:pt x="191433" y="74510"/>
                  <a:pt x="187673" y="72801"/>
                </a:cubicBezTo>
                <a:lnTo>
                  <a:pt x="15384" y="672"/>
                </a:lnTo>
                <a:cubicBezTo>
                  <a:pt x="14163" y="228"/>
                  <a:pt x="12871" y="0"/>
                  <a:pt x="11576" y="0"/>
                </a:cubicBezTo>
                <a:close/>
              </a:path>
            </a:pathLst>
          </a:custGeom>
          <a:solidFill>
            <a:schemeClr val="accent1">
              <a:lumMod val="50000"/>
            </a:schemeClr>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4" name="Google Shape;451;p9">
            <a:extLst>
              <a:ext uri="{FF2B5EF4-FFF2-40B4-BE49-F238E27FC236}">
                <a16:creationId xmlns:a16="http://schemas.microsoft.com/office/drawing/2014/main" id="{9D20F66A-717B-2DD0-7C04-5B84163B8CAD}"/>
              </a:ext>
            </a:extLst>
          </p:cNvPr>
          <p:cNvSpPr/>
          <p:nvPr/>
        </p:nvSpPr>
        <p:spPr>
          <a:xfrm>
            <a:off x="1044978" y="3070845"/>
            <a:ext cx="321069" cy="324439"/>
          </a:xfrm>
          <a:custGeom>
            <a:avLst/>
            <a:gdLst/>
            <a:ahLst/>
            <a:cxnLst/>
            <a:rect l="l" t="t" r="r" b="b"/>
            <a:pathLst>
              <a:path w="194168" h="196207" extrusionOk="0">
                <a:moveTo>
                  <a:pt x="11576" y="0"/>
                </a:moveTo>
                <a:cubicBezTo>
                  <a:pt x="8883" y="0"/>
                  <a:pt x="6181" y="987"/>
                  <a:pt x="4103" y="3065"/>
                </a:cubicBezTo>
                <a:cubicBezTo>
                  <a:pt x="1026" y="5799"/>
                  <a:pt x="1" y="10243"/>
                  <a:pt x="1368" y="14004"/>
                </a:cubicBezTo>
                <a:lnTo>
                  <a:pt x="65293" y="189369"/>
                </a:lnTo>
                <a:cubicBezTo>
                  <a:pt x="67002" y="193471"/>
                  <a:pt x="70762" y="196206"/>
                  <a:pt x="74864" y="196206"/>
                </a:cubicBezTo>
                <a:cubicBezTo>
                  <a:pt x="79308" y="196206"/>
                  <a:pt x="83410" y="193813"/>
                  <a:pt x="85120" y="190053"/>
                </a:cubicBezTo>
                <a:lnTo>
                  <a:pt x="114176" y="124077"/>
                </a:lnTo>
                <a:cubicBezTo>
                  <a:pt x="115202" y="121342"/>
                  <a:pt x="117595" y="119291"/>
                  <a:pt x="119988" y="118266"/>
                </a:cubicBezTo>
                <a:lnTo>
                  <a:pt x="187331" y="92286"/>
                </a:lnTo>
                <a:cubicBezTo>
                  <a:pt x="191433" y="90577"/>
                  <a:pt x="193826" y="86816"/>
                  <a:pt x="193826" y="82714"/>
                </a:cubicBezTo>
                <a:cubicBezTo>
                  <a:pt x="194168" y="78270"/>
                  <a:pt x="191433" y="74510"/>
                  <a:pt x="187673" y="72801"/>
                </a:cubicBezTo>
                <a:lnTo>
                  <a:pt x="15384" y="672"/>
                </a:lnTo>
                <a:cubicBezTo>
                  <a:pt x="14163" y="228"/>
                  <a:pt x="12871" y="0"/>
                  <a:pt x="11576" y="0"/>
                </a:cubicBezTo>
                <a:close/>
              </a:path>
            </a:pathLst>
          </a:custGeom>
          <a:solidFill>
            <a:schemeClr val="tx1"/>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6" name="Google Shape;451;p9">
            <a:extLst>
              <a:ext uri="{FF2B5EF4-FFF2-40B4-BE49-F238E27FC236}">
                <a16:creationId xmlns:a16="http://schemas.microsoft.com/office/drawing/2014/main" id="{D7BA4DD0-CDB1-2FCC-AED0-99D5FD9FA78E}"/>
              </a:ext>
            </a:extLst>
          </p:cNvPr>
          <p:cNvSpPr/>
          <p:nvPr/>
        </p:nvSpPr>
        <p:spPr>
          <a:xfrm>
            <a:off x="5681668" y="2114702"/>
            <a:ext cx="321069" cy="324439"/>
          </a:xfrm>
          <a:custGeom>
            <a:avLst/>
            <a:gdLst/>
            <a:ahLst/>
            <a:cxnLst/>
            <a:rect l="l" t="t" r="r" b="b"/>
            <a:pathLst>
              <a:path w="194168" h="196207" extrusionOk="0">
                <a:moveTo>
                  <a:pt x="11576" y="0"/>
                </a:moveTo>
                <a:cubicBezTo>
                  <a:pt x="8883" y="0"/>
                  <a:pt x="6181" y="987"/>
                  <a:pt x="4103" y="3065"/>
                </a:cubicBezTo>
                <a:cubicBezTo>
                  <a:pt x="1026" y="5799"/>
                  <a:pt x="1" y="10243"/>
                  <a:pt x="1368" y="14004"/>
                </a:cubicBezTo>
                <a:lnTo>
                  <a:pt x="65293" y="189369"/>
                </a:lnTo>
                <a:cubicBezTo>
                  <a:pt x="67002" y="193471"/>
                  <a:pt x="70762" y="196206"/>
                  <a:pt x="74864" y="196206"/>
                </a:cubicBezTo>
                <a:cubicBezTo>
                  <a:pt x="79308" y="196206"/>
                  <a:pt x="83410" y="193813"/>
                  <a:pt x="85120" y="190053"/>
                </a:cubicBezTo>
                <a:lnTo>
                  <a:pt x="114176" y="124077"/>
                </a:lnTo>
                <a:cubicBezTo>
                  <a:pt x="115202" y="121342"/>
                  <a:pt x="117595" y="119291"/>
                  <a:pt x="119988" y="118266"/>
                </a:cubicBezTo>
                <a:lnTo>
                  <a:pt x="187331" y="92286"/>
                </a:lnTo>
                <a:cubicBezTo>
                  <a:pt x="191433" y="90577"/>
                  <a:pt x="193826" y="86816"/>
                  <a:pt x="193826" y="82714"/>
                </a:cubicBezTo>
                <a:cubicBezTo>
                  <a:pt x="194168" y="78270"/>
                  <a:pt x="191433" y="74510"/>
                  <a:pt x="187673" y="72801"/>
                </a:cubicBezTo>
                <a:lnTo>
                  <a:pt x="15384" y="672"/>
                </a:lnTo>
                <a:cubicBezTo>
                  <a:pt x="14163" y="228"/>
                  <a:pt x="12871" y="0"/>
                  <a:pt x="11576" y="0"/>
                </a:cubicBezTo>
                <a:close/>
              </a:path>
            </a:pathLst>
          </a:custGeom>
          <a:solidFill>
            <a:schemeClr val="accent1">
              <a:lumMod val="50000"/>
            </a:schemeClr>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7" name="Google Shape;451;p9">
            <a:extLst>
              <a:ext uri="{FF2B5EF4-FFF2-40B4-BE49-F238E27FC236}">
                <a16:creationId xmlns:a16="http://schemas.microsoft.com/office/drawing/2014/main" id="{1E7F4368-6FE6-7A95-6311-3A99343727AC}"/>
              </a:ext>
            </a:extLst>
          </p:cNvPr>
          <p:cNvSpPr/>
          <p:nvPr/>
        </p:nvSpPr>
        <p:spPr>
          <a:xfrm>
            <a:off x="7486186" y="2522789"/>
            <a:ext cx="321069" cy="324439"/>
          </a:xfrm>
          <a:custGeom>
            <a:avLst/>
            <a:gdLst/>
            <a:ahLst/>
            <a:cxnLst/>
            <a:rect l="l" t="t" r="r" b="b"/>
            <a:pathLst>
              <a:path w="194168" h="196207" extrusionOk="0">
                <a:moveTo>
                  <a:pt x="11576" y="0"/>
                </a:moveTo>
                <a:cubicBezTo>
                  <a:pt x="8883" y="0"/>
                  <a:pt x="6181" y="987"/>
                  <a:pt x="4103" y="3065"/>
                </a:cubicBezTo>
                <a:cubicBezTo>
                  <a:pt x="1026" y="5799"/>
                  <a:pt x="1" y="10243"/>
                  <a:pt x="1368" y="14004"/>
                </a:cubicBezTo>
                <a:lnTo>
                  <a:pt x="65293" y="189369"/>
                </a:lnTo>
                <a:cubicBezTo>
                  <a:pt x="67002" y="193471"/>
                  <a:pt x="70762" y="196206"/>
                  <a:pt x="74864" y="196206"/>
                </a:cubicBezTo>
                <a:cubicBezTo>
                  <a:pt x="79308" y="196206"/>
                  <a:pt x="83410" y="193813"/>
                  <a:pt x="85120" y="190053"/>
                </a:cubicBezTo>
                <a:lnTo>
                  <a:pt x="114176" y="124077"/>
                </a:lnTo>
                <a:cubicBezTo>
                  <a:pt x="115202" y="121342"/>
                  <a:pt x="117595" y="119291"/>
                  <a:pt x="119988" y="118266"/>
                </a:cubicBezTo>
                <a:lnTo>
                  <a:pt x="187331" y="92286"/>
                </a:lnTo>
                <a:cubicBezTo>
                  <a:pt x="191433" y="90577"/>
                  <a:pt x="193826" y="86816"/>
                  <a:pt x="193826" y="82714"/>
                </a:cubicBezTo>
                <a:cubicBezTo>
                  <a:pt x="194168" y="78270"/>
                  <a:pt x="191433" y="74510"/>
                  <a:pt x="187673" y="72801"/>
                </a:cubicBezTo>
                <a:lnTo>
                  <a:pt x="15384" y="672"/>
                </a:lnTo>
                <a:cubicBezTo>
                  <a:pt x="14163" y="228"/>
                  <a:pt x="12871" y="0"/>
                  <a:pt x="11576" y="0"/>
                </a:cubicBezTo>
                <a:close/>
              </a:path>
            </a:pathLst>
          </a:custGeom>
          <a:solidFill>
            <a:schemeClr val="tx1"/>
          </a:solidFill>
          <a:ln w="9525" cap="flat" cmpd="sng">
            <a:no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8" name="Arrow: Right 7">
            <a:extLst>
              <a:ext uri="{FF2B5EF4-FFF2-40B4-BE49-F238E27FC236}">
                <a16:creationId xmlns:a16="http://schemas.microsoft.com/office/drawing/2014/main" id="{5EC41D88-1CB8-30F1-2B83-CAD1E5F3D230}"/>
              </a:ext>
            </a:extLst>
          </p:cNvPr>
          <p:cNvSpPr/>
          <p:nvPr/>
        </p:nvSpPr>
        <p:spPr>
          <a:xfrm rot="531958">
            <a:off x="6236141" y="2380898"/>
            <a:ext cx="1065804" cy="18775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Rectangle: Single Corner Rounded 3">
            <a:extLst>
              <a:ext uri="{FF2B5EF4-FFF2-40B4-BE49-F238E27FC236}">
                <a16:creationId xmlns:a16="http://schemas.microsoft.com/office/drawing/2014/main" id="{82FD370D-7057-220E-10D6-AB23BE8334A9}"/>
              </a:ext>
            </a:extLst>
          </p:cNvPr>
          <p:cNvSpPr/>
          <p:nvPr/>
        </p:nvSpPr>
        <p:spPr>
          <a:xfrm>
            <a:off x="646326" y="498684"/>
            <a:ext cx="797285" cy="648552"/>
          </a:xfrm>
          <a:prstGeom prst="round1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1" name="Google Shape;110;p4">
            <a:extLst>
              <a:ext uri="{FF2B5EF4-FFF2-40B4-BE49-F238E27FC236}">
                <a16:creationId xmlns:a16="http://schemas.microsoft.com/office/drawing/2014/main" id="{3123F0EA-DE65-12B5-9D11-7A5835EE47FE}"/>
              </a:ext>
            </a:extLst>
          </p:cNvPr>
          <p:cNvSpPr txBox="1">
            <a:spLocks/>
          </p:cNvSpPr>
          <p:nvPr/>
        </p:nvSpPr>
        <p:spPr>
          <a:xfrm>
            <a:off x="695744" y="569611"/>
            <a:ext cx="1117869" cy="64855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400">
                <a:solidFill>
                  <a:schemeClr val="tx1"/>
                </a:solidFill>
                <a:latin typeface="Poppins ExtraBold" panose="00000900000000000000" pitchFamily="2" charset="0"/>
                <a:ea typeface="Bebas Neue"/>
                <a:cs typeface="Poppins ExtraBold" panose="00000900000000000000" pitchFamily="2" charset="0"/>
                <a:sym typeface="Bebas Neue"/>
              </a:rPr>
              <a:t>01</a:t>
            </a:r>
          </a:p>
        </p:txBody>
      </p:sp>
    </p:spTree>
    <p:extLst>
      <p:ext uri="{BB962C8B-B14F-4D97-AF65-F5344CB8AC3E}">
        <p14:creationId xmlns:p14="http://schemas.microsoft.com/office/powerpoint/2010/main" val="3720352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fltVal val="0"/>
                                          </p:val>
                                        </p:tav>
                                        <p:tav tm="100000">
                                          <p:val>
                                            <p:strVal val="#ppt_w"/>
                                          </p:val>
                                        </p:tav>
                                      </p:tavLst>
                                    </p:anim>
                                    <p:anim calcmode="lin" valueType="num">
                                      <p:cBhvr>
                                        <p:cTn id="14" dur="500" fill="hold"/>
                                        <p:tgtEl>
                                          <p:spTgt spid="7"/>
                                        </p:tgtEl>
                                        <p:attrNameLst>
                                          <p:attrName>ppt_h</p:attrName>
                                        </p:attrNameLst>
                                      </p:cBhvr>
                                      <p:tavLst>
                                        <p:tav tm="0">
                                          <p:val>
                                            <p:fltVal val="0"/>
                                          </p:val>
                                        </p:tav>
                                        <p:tav tm="100000">
                                          <p:val>
                                            <p:strVal val="#ppt_h"/>
                                          </p:val>
                                        </p:tav>
                                      </p:tavLst>
                                    </p:anim>
                                    <p:animEffect transition="in" filter="fade">
                                      <p:cBhvr>
                                        <p:cTn id="15" dur="500"/>
                                        <p:tgtEl>
                                          <p:spTgt spid="7"/>
                                        </p:tgtEl>
                                      </p:cBhvr>
                                    </p:animEffect>
                                  </p:childTnLst>
                                </p:cTn>
                              </p:par>
                              <p:par>
                                <p:cTn id="16" presetID="2" presetClass="entr" presetSubtype="1" fill="hold" grpId="0" nodeType="withEffect">
                                  <p:stCondLst>
                                    <p:cond delay="0"/>
                                  </p:stCondLst>
                                  <p:childTnLst>
                                    <p:set>
                                      <p:cBhvr>
                                        <p:cTn id="17" dur="1" fill="hold">
                                          <p:stCondLst>
                                            <p:cond delay="0"/>
                                          </p:stCondLst>
                                        </p:cTn>
                                        <p:tgtEl>
                                          <p:spTgt spid="11">
                                            <p:txEl>
                                              <p:pRg st="0" end="0"/>
                                            </p:txEl>
                                          </p:spTgt>
                                        </p:tgtEl>
                                        <p:attrNameLst>
                                          <p:attrName>style.visibility</p:attrName>
                                        </p:attrNameLst>
                                      </p:cBhvr>
                                      <p:to>
                                        <p:strVal val="visible"/>
                                      </p:to>
                                    </p:set>
                                    <p:anim calcmode="lin" valueType="num">
                                      <p:cBhvr additive="base">
                                        <p:cTn id="18"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1">
                                            <p:txEl>
                                              <p:pRg st="0" end="0"/>
                                            </p:txEl>
                                          </p:spTgt>
                                        </p:tgtEl>
                                        <p:attrNameLst>
                                          <p:attrName>ppt_y</p:attrName>
                                        </p:attrNameLst>
                                      </p:cBhvr>
                                      <p:tavLst>
                                        <p:tav tm="0">
                                          <p:val>
                                            <p:strVal val="0-#ppt_h/2"/>
                                          </p:val>
                                        </p:tav>
                                        <p:tav tm="100000">
                                          <p:val>
                                            <p:strVal val="#ppt_y"/>
                                          </p:val>
                                        </p:tav>
                                      </p:tavLst>
                                    </p:anim>
                                  </p:childTnLst>
                                </p:cTn>
                              </p:par>
                            </p:childTnLst>
                          </p:cTn>
                        </p:par>
                        <p:par>
                          <p:cTn id="20" fill="hold">
                            <p:stCondLst>
                              <p:cond delay="1000"/>
                            </p:stCondLst>
                            <p:childTnLst>
                              <p:par>
                                <p:cTn id="21" presetID="30" presetClass="entr" presetSubtype="0" fill="hold" grpId="0" nodeType="after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800" decel="100000"/>
                                        <p:tgtEl>
                                          <p:spTgt spid="10"/>
                                        </p:tgtEl>
                                      </p:cBhvr>
                                    </p:animEffect>
                                    <p:anim calcmode="lin" valueType="num">
                                      <p:cBhvr>
                                        <p:cTn id="24" dur="800" decel="100000" fill="hold"/>
                                        <p:tgtEl>
                                          <p:spTgt spid="10"/>
                                        </p:tgtEl>
                                        <p:attrNameLst>
                                          <p:attrName>style.rotation</p:attrName>
                                        </p:attrNameLst>
                                      </p:cBhvr>
                                      <p:tavLst>
                                        <p:tav tm="0">
                                          <p:val>
                                            <p:fltVal val="-90"/>
                                          </p:val>
                                        </p:tav>
                                        <p:tav tm="100000">
                                          <p:val>
                                            <p:fltVal val="0"/>
                                          </p:val>
                                        </p:tav>
                                      </p:tavLst>
                                    </p:anim>
                                    <p:anim calcmode="lin" valueType="num">
                                      <p:cBhvr>
                                        <p:cTn id="25" dur="800" decel="100000" fill="hold"/>
                                        <p:tgtEl>
                                          <p:spTgt spid="10"/>
                                        </p:tgtEl>
                                        <p:attrNameLst>
                                          <p:attrName>ppt_x</p:attrName>
                                        </p:attrNameLst>
                                      </p:cBhvr>
                                      <p:tavLst>
                                        <p:tav tm="0">
                                          <p:val>
                                            <p:strVal val="#ppt_x+0.4"/>
                                          </p:val>
                                        </p:tav>
                                        <p:tav tm="100000">
                                          <p:val>
                                            <p:strVal val="#ppt_x-0.05"/>
                                          </p:val>
                                        </p:tav>
                                      </p:tavLst>
                                    </p:anim>
                                    <p:anim calcmode="lin" valueType="num">
                                      <p:cBhvr>
                                        <p:cTn id="26" dur="800" decel="100000" fill="hold"/>
                                        <p:tgtEl>
                                          <p:spTgt spid="10"/>
                                        </p:tgtEl>
                                        <p:attrNameLst>
                                          <p:attrName>ppt_y</p:attrName>
                                        </p:attrNameLst>
                                      </p:cBhvr>
                                      <p:tavLst>
                                        <p:tav tm="0">
                                          <p:val>
                                            <p:strVal val="#ppt_y-0.4"/>
                                          </p:val>
                                        </p:tav>
                                        <p:tav tm="100000">
                                          <p:val>
                                            <p:strVal val="#ppt_y+0.1"/>
                                          </p:val>
                                        </p:tav>
                                      </p:tavLst>
                                    </p:anim>
                                    <p:anim calcmode="lin" valueType="num">
                                      <p:cBhvr>
                                        <p:cTn id="27" dur="200" accel="100000" fill="hold">
                                          <p:stCondLst>
                                            <p:cond delay="800"/>
                                          </p:stCondLst>
                                        </p:cTn>
                                        <p:tgtEl>
                                          <p:spTgt spid="10"/>
                                        </p:tgtEl>
                                        <p:attrNameLst>
                                          <p:attrName>ppt_x</p:attrName>
                                        </p:attrNameLst>
                                      </p:cBhvr>
                                      <p:tavLst>
                                        <p:tav tm="0">
                                          <p:val>
                                            <p:strVal val="#ppt_x-0.05"/>
                                          </p:val>
                                        </p:tav>
                                        <p:tav tm="100000">
                                          <p:val>
                                            <p:strVal val="#ppt_x"/>
                                          </p:val>
                                        </p:tav>
                                      </p:tavLst>
                                    </p:anim>
                                    <p:anim calcmode="lin" valueType="num">
                                      <p:cBhvr>
                                        <p:cTn id="28" dur="200" accel="100000" fill="hold">
                                          <p:stCondLst>
                                            <p:cond delay="800"/>
                                          </p:stCondLst>
                                        </p:cTn>
                                        <p:tgtEl>
                                          <p:spTgt spid="10"/>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10" grpId="0" animBg="1"/>
      <p:bldP spid="1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6">
          <a:extLst>
            <a:ext uri="{FF2B5EF4-FFF2-40B4-BE49-F238E27FC236}">
              <a16:creationId xmlns:a16="http://schemas.microsoft.com/office/drawing/2014/main" id="{EDF1A94E-4138-29C6-DC63-D899269EF2D9}"/>
            </a:ext>
          </a:extLst>
        </p:cNvPr>
        <p:cNvGrpSpPr/>
        <p:nvPr/>
      </p:nvGrpSpPr>
      <p:grpSpPr>
        <a:xfrm>
          <a:off x="0" y="0"/>
          <a:ext cx="0" cy="0"/>
          <a:chOff x="0" y="0"/>
          <a:chExt cx="0" cy="0"/>
        </a:xfrm>
      </p:grpSpPr>
      <p:sp>
        <p:nvSpPr>
          <p:cNvPr id="118" name="Google Shape;118;p5">
            <a:extLst>
              <a:ext uri="{FF2B5EF4-FFF2-40B4-BE49-F238E27FC236}">
                <a16:creationId xmlns:a16="http://schemas.microsoft.com/office/drawing/2014/main" id="{E65C343D-9CA4-94F6-77BB-7084DB6019D8}"/>
              </a:ext>
            </a:extLst>
          </p:cNvPr>
          <p:cNvSpPr txBox="1">
            <a:spLocks noGrp="1"/>
          </p:cNvSpPr>
          <p:nvPr>
            <p:ph type="title"/>
          </p:nvPr>
        </p:nvSpPr>
        <p:spPr>
          <a:xfrm>
            <a:off x="319020" y="681755"/>
            <a:ext cx="8505959" cy="639388"/>
          </a:xfrm>
        </p:spPr>
        <p:txBody>
          <a:bodyPr>
            <a:normAutofit fontScale="90000"/>
          </a:bodyPr>
          <a:lstStyle/>
          <a:p>
            <a:pPr lvl="0"/>
            <a:r>
              <a:rPr lang="en-US"/>
              <a:t>International business communication</a:t>
            </a:r>
          </a:p>
        </p:txBody>
      </p:sp>
      <p:pic>
        <p:nvPicPr>
          <p:cNvPr id="7" name="Marcador de posición de imagen 6" descr="Un grupo de personas frente a una mesa con una computadora&#10;&#10;Descripción generada automáticamente con confianza media">
            <a:extLst>
              <a:ext uri="{FF2B5EF4-FFF2-40B4-BE49-F238E27FC236}">
                <a16:creationId xmlns:a16="http://schemas.microsoft.com/office/drawing/2014/main" id="{B44EA8E1-5C2C-D912-D209-A5A848A5A3BA}"/>
              </a:ext>
            </a:extLst>
          </p:cNvPr>
          <p:cNvPicPr>
            <a:picLocks noGrp="1" noChangeAspect="1"/>
          </p:cNvPicPr>
          <p:nvPr>
            <p:ph type="pic" sz="quarter" idx="10"/>
          </p:nvPr>
        </p:nvPicPr>
        <p:blipFill>
          <a:blip r:embed="rId3"/>
          <a:srcRect l="10838" r="10838"/>
          <a:stretch>
            <a:fillRect/>
          </a:stretch>
        </p:blipFill>
        <p:spPr>
          <a:xfrm>
            <a:off x="5090106" y="1466224"/>
            <a:ext cx="3295650" cy="2804616"/>
          </a:xfrm>
        </p:spPr>
      </p:pic>
      <p:grpSp>
        <p:nvGrpSpPr>
          <p:cNvPr id="2" name="Grupo 1">
            <a:extLst>
              <a:ext uri="{FF2B5EF4-FFF2-40B4-BE49-F238E27FC236}">
                <a16:creationId xmlns:a16="http://schemas.microsoft.com/office/drawing/2014/main" id="{25161236-D2C3-53B1-3B30-13A798CD8565}"/>
              </a:ext>
            </a:extLst>
          </p:cNvPr>
          <p:cNvGrpSpPr/>
          <p:nvPr/>
        </p:nvGrpSpPr>
        <p:grpSpPr>
          <a:xfrm>
            <a:off x="8035095" y="-120563"/>
            <a:ext cx="1507863" cy="1510278"/>
            <a:chOff x="39184" y="-151930"/>
            <a:chExt cx="1309806" cy="1311904"/>
          </a:xfrm>
        </p:grpSpPr>
        <p:sp>
          <p:nvSpPr>
            <p:cNvPr id="3" name="Oval 357">
              <a:extLst>
                <a:ext uri="{FF2B5EF4-FFF2-40B4-BE49-F238E27FC236}">
                  <a16:creationId xmlns:a16="http://schemas.microsoft.com/office/drawing/2014/main" id="{DC34DE46-EB2F-DBBD-0622-8B590AD355BC}"/>
                </a:ext>
              </a:extLst>
            </p:cNvPr>
            <p:cNvSpPr>
              <a:spLocks noChangeArrowheads="1"/>
            </p:cNvSpPr>
            <p:nvPr/>
          </p:nvSpPr>
          <p:spPr bwMode="auto">
            <a:xfrm>
              <a:off x="1304909" y="544953"/>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 name="Freeform 358">
              <a:extLst>
                <a:ext uri="{FF2B5EF4-FFF2-40B4-BE49-F238E27FC236}">
                  <a16:creationId xmlns:a16="http://schemas.microsoft.com/office/drawing/2014/main" id="{766E9A29-B06D-0A91-CB65-3B6BA03EF718}"/>
                </a:ext>
              </a:extLst>
            </p:cNvPr>
            <p:cNvSpPr>
              <a:spLocks/>
            </p:cNvSpPr>
            <p:nvPr/>
          </p:nvSpPr>
          <p:spPr bwMode="auto">
            <a:xfrm>
              <a:off x="1231442" y="614221"/>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 name="Freeform 359">
              <a:extLst>
                <a:ext uri="{FF2B5EF4-FFF2-40B4-BE49-F238E27FC236}">
                  <a16:creationId xmlns:a16="http://schemas.microsoft.com/office/drawing/2014/main" id="{9C550CC8-5990-44B5-9994-F4261C5ADFC9}"/>
                </a:ext>
              </a:extLst>
            </p:cNvPr>
            <p:cNvSpPr>
              <a:spLocks/>
            </p:cNvSpPr>
            <p:nvPr/>
          </p:nvSpPr>
          <p:spPr bwMode="auto">
            <a:xfrm>
              <a:off x="1160075" y="685588"/>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 name="Freeform 360">
              <a:extLst>
                <a:ext uri="{FF2B5EF4-FFF2-40B4-BE49-F238E27FC236}">
                  <a16:creationId xmlns:a16="http://schemas.microsoft.com/office/drawing/2014/main" id="{C79FC66B-9082-5063-5BF2-7277D27B7795}"/>
                </a:ext>
              </a:extLst>
            </p:cNvPr>
            <p:cNvSpPr>
              <a:spLocks/>
            </p:cNvSpPr>
            <p:nvPr/>
          </p:nvSpPr>
          <p:spPr bwMode="auto">
            <a:xfrm>
              <a:off x="1088707" y="756956"/>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 name="Freeform 361">
              <a:extLst>
                <a:ext uri="{FF2B5EF4-FFF2-40B4-BE49-F238E27FC236}">
                  <a16:creationId xmlns:a16="http://schemas.microsoft.com/office/drawing/2014/main" id="{10D4AC88-53B6-21D0-A71B-A2DCE1C13D9C}"/>
                </a:ext>
              </a:extLst>
            </p:cNvPr>
            <p:cNvSpPr>
              <a:spLocks/>
            </p:cNvSpPr>
            <p:nvPr/>
          </p:nvSpPr>
          <p:spPr bwMode="auto">
            <a:xfrm>
              <a:off x="1019439" y="828324"/>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 name="Freeform 362">
              <a:extLst>
                <a:ext uri="{FF2B5EF4-FFF2-40B4-BE49-F238E27FC236}">
                  <a16:creationId xmlns:a16="http://schemas.microsoft.com/office/drawing/2014/main" id="{04A9FA31-E2E9-F669-183F-8D6CBB39373C}"/>
                </a:ext>
              </a:extLst>
            </p:cNvPr>
            <p:cNvSpPr>
              <a:spLocks/>
            </p:cNvSpPr>
            <p:nvPr/>
          </p:nvSpPr>
          <p:spPr bwMode="auto">
            <a:xfrm>
              <a:off x="948072" y="899691"/>
              <a:ext cx="482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0" name="Freeform 363">
              <a:extLst>
                <a:ext uri="{FF2B5EF4-FFF2-40B4-BE49-F238E27FC236}">
                  <a16:creationId xmlns:a16="http://schemas.microsoft.com/office/drawing/2014/main" id="{36268E47-3B50-1296-0A37-B0BEC2C307D9}"/>
                </a:ext>
              </a:extLst>
            </p:cNvPr>
            <p:cNvSpPr>
              <a:spLocks/>
            </p:cNvSpPr>
            <p:nvPr/>
          </p:nvSpPr>
          <p:spPr bwMode="auto">
            <a:xfrm>
              <a:off x="876704" y="968960"/>
              <a:ext cx="48279" cy="48279"/>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 name="Freeform 364">
              <a:extLst>
                <a:ext uri="{FF2B5EF4-FFF2-40B4-BE49-F238E27FC236}">
                  <a16:creationId xmlns:a16="http://schemas.microsoft.com/office/drawing/2014/main" id="{66E7425F-8825-FECB-676F-8D48DFADD6B4}"/>
                </a:ext>
              </a:extLst>
            </p:cNvPr>
            <p:cNvSpPr>
              <a:spLocks/>
            </p:cNvSpPr>
            <p:nvPr/>
          </p:nvSpPr>
          <p:spPr bwMode="auto">
            <a:xfrm>
              <a:off x="805336" y="1040328"/>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2" name="Freeform 365">
              <a:extLst>
                <a:ext uri="{FF2B5EF4-FFF2-40B4-BE49-F238E27FC236}">
                  <a16:creationId xmlns:a16="http://schemas.microsoft.com/office/drawing/2014/main" id="{9F37FC9E-641E-6BBF-0285-A221F3EF18A8}"/>
                </a:ext>
              </a:extLst>
            </p:cNvPr>
            <p:cNvSpPr>
              <a:spLocks/>
            </p:cNvSpPr>
            <p:nvPr/>
          </p:nvSpPr>
          <p:spPr bwMode="auto">
            <a:xfrm>
              <a:off x="733969" y="1111695"/>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3" name="Freeform 377">
              <a:extLst>
                <a:ext uri="{FF2B5EF4-FFF2-40B4-BE49-F238E27FC236}">
                  <a16:creationId xmlns:a16="http://schemas.microsoft.com/office/drawing/2014/main" id="{461D7C0A-4153-8240-0C7B-A60FA0C8E97D}"/>
                </a:ext>
              </a:extLst>
            </p:cNvPr>
            <p:cNvSpPr>
              <a:spLocks/>
            </p:cNvSpPr>
            <p:nvPr/>
          </p:nvSpPr>
          <p:spPr bwMode="auto">
            <a:xfrm>
              <a:off x="1244036" y="48618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4" name="Freeform 378">
              <a:extLst>
                <a:ext uri="{FF2B5EF4-FFF2-40B4-BE49-F238E27FC236}">
                  <a16:creationId xmlns:a16="http://schemas.microsoft.com/office/drawing/2014/main" id="{3D1B1B0A-82F7-CA60-028D-225EB5DE25AE}"/>
                </a:ext>
              </a:extLst>
            </p:cNvPr>
            <p:cNvSpPr>
              <a:spLocks/>
            </p:cNvSpPr>
            <p:nvPr/>
          </p:nvSpPr>
          <p:spPr bwMode="auto">
            <a:xfrm>
              <a:off x="1174769" y="557547"/>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5" name="Oval 379">
              <a:extLst>
                <a:ext uri="{FF2B5EF4-FFF2-40B4-BE49-F238E27FC236}">
                  <a16:creationId xmlns:a16="http://schemas.microsoft.com/office/drawing/2014/main" id="{8537EBA1-59E2-F339-E17F-727DC553E43F}"/>
                </a:ext>
              </a:extLst>
            </p:cNvPr>
            <p:cNvSpPr>
              <a:spLocks noChangeArrowheads="1"/>
            </p:cNvSpPr>
            <p:nvPr/>
          </p:nvSpPr>
          <p:spPr bwMode="auto">
            <a:xfrm>
              <a:off x="1105499" y="628915"/>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6" name="Oval 380">
              <a:extLst>
                <a:ext uri="{FF2B5EF4-FFF2-40B4-BE49-F238E27FC236}">
                  <a16:creationId xmlns:a16="http://schemas.microsoft.com/office/drawing/2014/main" id="{27A0F54A-58B2-0560-37CA-DFAC7E0E2508}"/>
                </a:ext>
              </a:extLst>
            </p:cNvPr>
            <p:cNvSpPr>
              <a:spLocks noChangeArrowheads="1"/>
            </p:cNvSpPr>
            <p:nvPr/>
          </p:nvSpPr>
          <p:spPr bwMode="auto">
            <a:xfrm>
              <a:off x="1034132" y="700282"/>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7" name="Freeform 381">
              <a:extLst>
                <a:ext uri="{FF2B5EF4-FFF2-40B4-BE49-F238E27FC236}">
                  <a16:creationId xmlns:a16="http://schemas.microsoft.com/office/drawing/2014/main" id="{0B1D1A43-E2FF-9629-DE6D-A736DFF2999E}"/>
                </a:ext>
              </a:extLst>
            </p:cNvPr>
            <p:cNvSpPr>
              <a:spLocks/>
            </p:cNvSpPr>
            <p:nvPr/>
          </p:nvSpPr>
          <p:spPr bwMode="auto">
            <a:xfrm>
              <a:off x="960666" y="76955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8" name="Freeform 382">
              <a:extLst>
                <a:ext uri="{FF2B5EF4-FFF2-40B4-BE49-F238E27FC236}">
                  <a16:creationId xmlns:a16="http://schemas.microsoft.com/office/drawing/2014/main" id="{8D6FFE6F-9C58-2480-AF2D-00052EC0402F}"/>
                </a:ext>
              </a:extLst>
            </p:cNvPr>
            <p:cNvSpPr>
              <a:spLocks/>
            </p:cNvSpPr>
            <p:nvPr/>
          </p:nvSpPr>
          <p:spPr bwMode="auto">
            <a:xfrm>
              <a:off x="889298" y="840918"/>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9" name="Freeform 383">
              <a:extLst>
                <a:ext uri="{FF2B5EF4-FFF2-40B4-BE49-F238E27FC236}">
                  <a16:creationId xmlns:a16="http://schemas.microsoft.com/office/drawing/2014/main" id="{876798B2-AAB7-2FB7-4A70-1F5D291EA388}"/>
                </a:ext>
              </a:extLst>
            </p:cNvPr>
            <p:cNvSpPr>
              <a:spLocks/>
            </p:cNvSpPr>
            <p:nvPr/>
          </p:nvSpPr>
          <p:spPr bwMode="auto">
            <a:xfrm>
              <a:off x="817931" y="912285"/>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0" name="Freeform 384">
              <a:extLst>
                <a:ext uri="{FF2B5EF4-FFF2-40B4-BE49-F238E27FC236}">
                  <a16:creationId xmlns:a16="http://schemas.microsoft.com/office/drawing/2014/main" id="{A633AF73-E799-72AC-DFD7-F57B760B99CA}"/>
                </a:ext>
              </a:extLst>
            </p:cNvPr>
            <p:cNvSpPr>
              <a:spLocks/>
            </p:cNvSpPr>
            <p:nvPr/>
          </p:nvSpPr>
          <p:spPr bwMode="auto">
            <a:xfrm>
              <a:off x="748662" y="983653"/>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1" name="Freeform 385">
              <a:extLst>
                <a:ext uri="{FF2B5EF4-FFF2-40B4-BE49-F238E27FC236}">
                  <a16:creationId xmlns:a16="http://schemas.microsoft.com/office/drawing/2014/main" id="{2AFAE231-6E16-B408-7DF7-58E4B1346B17}"/>
                </a:ext>
              </a:extLst>
            </p:cNvPr>
            <p:cNvSpPr>
              <a:spLocks/>
            </p:cNvSpPr>
            <p:nvPr/>
          </p:nvSpPr>
          <p:spPr bwMode="auto">
            <a:xfrm>
              <a:off x="677294" y="1052922"/>
              <a:ext cx="46179" cy="48279"/>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2" name="Freeform 397">
              <a:extLst>
                <a:ext uri="{FF2B5EF4-FFF2-40B4-BE49-F238E27FC236}">
                  <a16:creationId xmlns:a16="http://schemas.microsoft.com/office/drawing/2014/main" id="{338774EA-FFD9-3260-995C-E61AAB4961B2}"/>
                </a:ext>
              </a:extLst>
            </p:cNvPr>
            <p:cNvSpPr>
              <a:spLocks/>
            </p:cNvSpPr>
            <p:nvPr/>
          </p:nvSpPr>
          <p:spPr bwMode="auto">
            <a:xfrm>
              <a:off x="1187363" y="427407"/>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3" name="Freeform 398">
              <a:extLst>
                <a:ext uri="{FF2B5EF4-FFF2-40B4-BE49-F238E27FC236}">
                  <a16:creationId xmlns:a16="http://schemas.microsoft.com/office/drawing/2014/main" id="{D507B286-940F-1E37-66D7-A60C42776BD9}"/>
                </a:ext>
              </a:extLst>
            </p:cNvPr>
            <p:cNvSpPr>
              <a:spLocks/>
            </p:cNvSpPr>
            <p:nvPr/>
          </p:nvSpPr>
          <p:spPr bwMode="auto">
            <a:xfrm>
              <a:off x="1115995" y="498774"/>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4" name="Oval 399">
              <a:extLst>
                <a:ext uri="{FF2B5EF4-FFF2-40B4-BE49-F238E27FC236}">
                  <a16:creationId xmlns:a16="http://schemas.microsoft.com/office/drawing/2014/main" id="{E0D1E510-7064-63B1-40E2-74033BDE0D29}"/>
                </a:ext>
              </a:extLst>
            </p:cNvPr>
            <p:cNvSpPr>
              <a:spLocks noChangeArrowheads="1"/>
            </p:cNvSpPr>
            <p:nvPr/>
          </p:nvSpPr>
          <p:spPr bwMode="auto">
            <a:xfrm>
              <a:off x="1046726" y="572240"/>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5" name="Oval 400">
              <a:extLst>
                <a:ext uri="{FF2B5EF4-FFF2-40B4-BE49-F238E27FC236}">
                  <a16:creationId xmlns:a16="http://schemas.microsoft.com/office/drawing/2014/main" id="{3D5C984E-C2D9-3112-26A0-D709F7DAB659}"/>
                </a:ext>
              </a:extLst>
            </p:cNvPr>
            <p:cNvSpPr>
              <a:spLocks noChangeArrowheads="1"/>
            </p:cNvSpPr>
            <p:nvPr/>
          </p:nvSpPr>
          <p:spPr bwMode="auto">
            <a:xfrm>
              <a:off x="975359" y="643608"/>
              <a:ext cx="44081"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 name="Freeform 401">
              <a:extLst>
                <a:ext uri="{FF2B5EF4-FFF2-40B4-BE49-F238E27FC236}">
                  <a16:creationId xmlns:a16="http://schemas.microsoft.com/office/drawing/2014/main" id="{9774DA17-84BE-7AF8-0187-7B3B16A2AE25}"/>
                </a:ext>
              </a:extLst>
            </p:cNvPr>
            <p:cNvSpPr>
              <a:spLocks/>
            </p:cNvSpPr>
            <p:nvPr/>
          </p:nvSpPr>
          <p:spPr bwMode="auto">
            <a:xfrm>
              <a:off x="901893" y="710777"/>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 name="Freeform 402">
              <a:extLst>
                <a:ext uri="{FF2B5EF4-FFF2-40B4-BE49-F238E27FC236}">
                  <a16:creationId xmlns:a16="http://schemas.microsoft.com/office/drawing/2014/main" id="{9B4D7859-F6AC-21F9-C109-644022BC0687}"/>
                </a:ext>
              </a:extLst>
            </p:cNvPr>
            <p:cNvSpPr>
              <a:spLocks/>
            </p:cNvSpPr>
            <p:nvPr/>
          </p:nvSpPr>
          <p:spPr bwMode="auto">
            <a:xfrm>
              <a:off x="832623" y="782145"/>
              <a:ext cx="461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 name="Freeform 403">
              <a:extLst>
                <a:ext uri="{FF2B5EF4-FFF2-40B4-BE49-F238E27FC236}">
                  <a16:creationId xmlns:a16="http://schemas.microsoft.com/office/drawing/2014/main" id="{98E21C94-FC25-F93C-F783-DFA28844CA2B}"/>
                </a:ext>
              </a:extLst>
            </p:cNvPr>
            <p:cNvSpPr>
              <a:spLocks/>
            </p:cNvSpPr>
            <p:nvPr/>
          </p:nvSpPr>
          <p:spPr bwMode="auto">
            <a:xfrm>
              <a:off x="761256" y="853512"/>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 name="Freeform 404">
              <a:extLst>
                <a:ext uri="{FF2B5EF4-FFF2-40B4-BE49-F238E27FC236}">
                  <a16:creationId xmlns:a16="http://schemas.microsoft.com/office/drawing/2014/main" id="{DA2C8D5B-012E-A28E-3B9F-C22EA0098A5A}"/>
                </a:ext>
              </a:extLst>
            </p:cNvPr>
            <p:cNvSpPr>
              <a:spLocks/>
            </p:cNvSpPr>
            <p:nvPr/>
          </p:nvSpPr>
          <p:spPr bwMode="auto">
            <a:xfrm>
              <a:off x="689888" y="924880"/>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 name="Freeform 405">
              <a:extLst>
                <a:ext uri="{FF2B5EF4-FFF2-40B4-BE49-F238E27FC236}">
                  <a16:creationId xmlns:a16="http://schemas.microsoft.com/office/drawing/2014/main" id="{5ED8CDBB-7C5B-28E8-9460-5E2F2ADE4DA1}"/>
                </a:ext>
              </a:extLst>
            </p:cNvPr>
            <p:cNvSpPr>
              <a:spLocks/>
            </p:cNvSpPr>
            <p:nvPr/>
          </p:nvSpPr>
          <p:spPr bwMode="auto">
            <a:xfrm>
              <a:off x="618521" y="996247"/>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 name="Freeform 418">
              <a:extLst>
                <a:ext uri="{FF2B5EF4-FFF2-40B4-BE49-F238E27FC236}">
                  <a16:creationId xmlns:a16="http://schemas.microsoft.com/office/drawing/2014/main" id="{B465F2DA-B156-F2E0-243D-713D7A5E7A5E}"/>
                </a:ext>
              </a:extLst>
            </p:cNvPr>
            <p:cNvSpPr>
              <a:spLocks/>
            </p:cNvSpPr>
            <p:nvPr/>
          </p:nvSpPr>
          <p:spPr bwMode="auto">
            <a:xfrm>
              <a:off x="1128589" y="370732"/>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 name="Freeform 419">
              <a:extLst>
                <a:ext uri="{FF2B5EF4-FFF2-40B4-BE49-F238E27FC236}">
                  <a16:creationId xmlns:a16="http://schemas.microsoft.com/office/drawing/2014/main" id="{CC8E2EEF-46EA-2C3C-8997-1C38158D4DAD}"/>
                </a:ext>
              </a:extLst>
            </p:cNvPr>
            <p:cNvSpPr>
              <a:spLocks/>
            </p:cNvSpPr>
            <p:nvPr/>
          </p:nvSpPr>
          <p:spPr bwMode="auto">
            <a:xfrm>
              <a:off x="1057221" y="44000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 name="Freeform 420">
              <a:extLst>
                <a:ext uri="{FF2B5EF4-FFF2-40B4-BE49-F238E27FC236}">
                  <a16:creationId xmlns:a16="http://schemas.microsoft.com/office/drawing/2014/main" id="{1719838B-E83D-72C3-CA3D-7111A12A769D}"/>
                </a:ext>
              </a:extLst>
            </p:cNvPr>
            <p:cNvSpPr>
              <a:spLocks/>
            </p:cNvSpPr>
            <p:nvPr/>
          </p:nvSpPr>
          <p:spPr bwMode="auto">
            <a:xfrm>
              <a:off x="985854" y="51136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 name="Freeform 421">
              <a:extLst>
                <a:ext uri="{FF2B5EF4-FFF2-40B4-BE49-F238E27FC236}">
                  <a16:creationId xmlns:a16="http://schemas.microsoft.com/office/drawing/2014/main" id="{E375C579-9A3A-6A5E-578B-E22D3544A436}"/>
                </a:ext>
              </a:extLst>
            </p:cNvPr>
            <p:cNvSpPr>
              <a:spLocks/>
            </p:cNvSpPr>
            <p:nvPr/>
          </p:nvSpPr>
          <p:spPr bwMode="auto">
            <a:xfrm>
              <a:off x="916585" y="58273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 name="Freeform 422">
              <a:extLst>
                <a:ext uri="{FF2B5EF4-FFF2-40B4-BE49-F238E27FC236}">
                  <a16:creationId xmlns:a16="http://schemas.microsoft.com/office/drawing/2014/main" id="{77763774-4DD5-380D-0386-CA9B01F49D7D}"/>
                </a:ext>
              </a:extLst>
            </p:cNvPr>
            <p:cNvSpPr>
              <a:spLocks/>
            </p:cNvSpPr>
            <p:nvPr/>
          </p:nvSpPr>
          <p:spPr bwMode="auto">
            <a:xfrm>
              <a:off x="845218" y="654104"/>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 name="Oval 423">
              <a:extLst>
                <a:ext uri="{FF2B5EF4-FFF2-40B4-BE49-F238E27FC236}">
                  <a16:creationId xmlns:a16="http://schemas.microsoft.com/office/drawing/2014/main" id="{370A79FA-C69A-662B-FAB7-7F8A58E54103}"/>
                </a:ext>
              </a:extLst>
            </p:cNvPr>
            <p:cNvSpPr>
              <a:spLocks noChangeArrowheads="1"/>
            </p:cNvSpPr>
            <p:nvPr/>
          </p:nvSpPr>
          <p:spPr bwMode="auto">
            <a:xfrm>
              <a:off x="775949" y="727570"/>
              <a:ext cx="44080"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 name="Freeform 424">
              <a:extLst>
                <a:ext uri="{FF2B5EF4-FFF2-40B4-BE49-F238E27FC236}">
                  <a16:creationId xmlns:a16="http://schemas.microsoft.com/office/drawing/2014/main" id="{978185DC-BD07-E19A-8492-7D96945A6493}"/>
                </a:ext>
              </a:extLst>
            </p:cNvPr>
            <p:cNvSpPr>
              <a:spLocks/>
            </p:cNvSpPr>
            <p:nvPr/>
          </p:nvSpPr>
          <p:spPr bwMode="auto">
            <a:xfrm>
              <a:off x="702483" y="796839"/>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 name="Freeform 425">
              <a:extLst>
                <a:ext uri="{FF2B5EF4-FFF2-40B4-BE49-F238E27FC236}">
                  <a16:creationId xmlns:a16="http://schemas.microsoft.com/office/drawing/2014/main" id="{07D1C701-340E-1E43-2F0F-51DA38364D91}"/>
                </a:ext>
              </a:extLst>
            </p:cNvPr>
            <p:cNvSpPr>
              <a:spLocks/>
            </p:cNvSpPr>
            <p:nvPr/>
          </p:nvSpPr>
          <p:spPr bwMode="auto">
            <a:xfrm>
              <a:off x="631115" y="86610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 name="Freeform 426">
              <a:extLst>
                <a:ext uri="{FF2B5EF4-FFF2-40B4-BE49-F238E27FC236}">
                  <a16:creationId xmlns:a16="http://schemas.microsoft.com/office/drawing/2014/main" id="{9A4C6E99-0228-5151-07F4-027729D1350E}"/>
                </a:ext>
              </a:extLst>
            </p:cNvPr>
            <p:cNvSpPr>
              <a:spLocks/>
            </p:cNvSpPr>
            <p:nvPr/>
          </p:nvSpPr>
          <p:spPr bwMode="auto">
            <a:xfrm>
              <a:off x="559747" y="93747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 name="Freeform 438">
              <a:extLst>
                <a:ext uri="{FF2B5EF4-FFF2-40B4-BE49-F238E27FC236}">
                  <a16:creationId xmlns:a16="http://schemas.microsoft.com/office/drawing/2014/main" id="{068723D9-5ED2-CAEC-53C9-C7102CA328F9}"/>
                </a:ext>
              </a:extLst>
            </p:cNvPr>
            <p:cNvSpPr>
              <a:spLocks/>
            </p:cNvSpPr>
            <p:nvPr/>
          </p:nvSpPr>
          <p:spPr bwMode="auto">
            <a:xfrm>
              <a:off x="1071915" y="311959"/>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 name="Freeform 439">
              <a:extLst>
                <a:ext uri="{FF2B5EF4-FFF2-40B4-BE49-F238E27FC236}">
                  <a16:creationId xmlns:a16="http://schemas.microsoft.com/office/drawing/2014/main" id="{623E6465-AE9B-30B5-5176-507DB9349A11}"/>
                </a:ext>
              </a:extLst>
            </p:cNvPr>
            <p:cNvSpPr>
              <a:spLocks/>
            </p:cNvSpPr>
            <p:nvPr/>
          </p:nvSpPr>
          <p:spPr bwMode="auto">
            <a:xfrm>
              <a:off x="1000547" y="383327"/>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 name="Freeform 440">
              <a:extLst>
                <a:ext uri="{FF2B5EF4-FFF2-40B4-BE49-F238E27FC236}">
                  <a16:creationId xmlns:a16="http://schemas.microsoft.com/office/drawing/2014/main" id="{571127CD-84CC-DE12-CB5F-06300998058C}"/>
                </a:ext>
              </a:extLst>
            </p:cNvPr>
            <p:cNvSpPr>
              <a:spLocks/>
            </p:cNvSpPr>
            <p:nvPr/>
          </p:nvSpPr>
          <p:spPr bwMode="auto">
            <a:xfrm>
              <a:off x="929180" y="454694"/>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 name="Freeform 441">
              <a:extLst>
                <a:ext uri="{FF2B5EF4-FFF2-40B4-BE49-F238E27FC236}">
                  <a16:creationId xmlns:a16="http://schemas.microsoft.com/office/drawing/2014/main" id="{A105B1D2-B9A7-07A7-AAB3-CD238EE57F08}"/>
                </a:ext>
              </a:extLst>
            </p:cNvPr>
            <p:cNvSpPr>
              <a:spLocks/>
            </p:cNvSpPr>
            <p:nvPr/>
          </p:nvSpPr>
          <p:spPr bwMode="auto">
            <a:xfrm>
              <a:off x="857812" y="523963"/>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 name="Freeform 442">
              <a:extLst>
                <a:ext uri="{FF2B5EF4-FFF2-40B4-BE49-F238E27FC236}">
                  <a16:creationId xmlns:a16="http://schemas.microsoft.com/office/drawing/2014/main" id="{CF605C48-9E3D-AC97-0FF5-8FA3D6D3F898}"/>
                </a:ext>
              </a:extLst>
            </p:cNvPr>
            <p:cNvSpPr>
              <a:spLocks/>
            </p:cNvSpPr>
            <p:nvPr/>
          </p:nvSpPr>
          <p:spPr bwMode="auto">
            <a:xfrm>
              <a:off x="786444" y="595330"/>
              <a:ext cx="48278" cy="48278"/>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 name="Oval 443">
              <a:extLst>
                <a:ext uri="{FF2B5EF4-FFF2-40B4-BE49-F238E27FC236}">
                  <a16:creationId xmlns:a16="http://schemas.microsoft.com/office/drawing/2014/main" id="{C9EBBBFB-56F5-D871-41C9-207C5EB8B99B}"/>
                </a:ext>
              </a:extLst>
            </p:cNvPr>
            <p:cNvSpPr>
              <a:spLocks noChangeArrowheads="1"/>
            </p:cNvSpPr>
            <p:nvPr/>
          </p:nvSpPr>
          <p:spPr bwMode="auto">
            <a:xfrm>
              <a:off x="717176" y="668797"/>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 name="Oval 444">
              <a:extLst>
                <a:ext uri="{FF2B5EF4-FFF2-40B4-BE49-F238E27FC236}">
                  <a16:creationId xmlns:a16="http://schemas.microsoft.com/office/drawing/2014/main" id="{737B76AB-8F7A-B930-E393-0BA5F5D8DDCE}"/>
                </a:ext>
              </a:extLst>
            </p:cNvPr>
            <p:cNvSpPr>
              <a:spLocks noChangeArrowheads="1"/>
            </p:cNvSpPr>
            <p:nvPr/>
          </p:nvSpPr>
          <p:spPr bwMode="auto">
            <a:xfrm>
              <a:off x="647907" y="740164"/>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 name="Freeform 445">
              <a:extLst>
                <a:ext uri="{FF2B5EF4-FFF2-40B4-BE49-F238E27FC236}">
                  <a16:creationId xmlns:a16="http://schemas.microsoft.com/office/drawing/2014/main" id="{6AA4EF18-03D1-9F43-ADC9-9817883D71B2}"/>
                </a:ext>
              </a:extLst>
            </p:cNvPr>
            <p:cNvSpPr>
              <a:spLocks/>
            </p:cNvSpPr>
            <p:nvPr/>
          </p:nvSpPr>
          <p:spPr bwMode="auto">
            <a:xfrm>
              <a:off x="574441" y="809433"/>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 name="Freeform 446">
              <a:extLst>
                <a:ext uri="{FF2B5EF4-FFF2-40B4-BE49-F238E27FC236}">
                  <a16:creationId xmlns:a16="http://schemas.microsoft.com/office/drawing/2014/main" id="{A5F63EEC-F533-F14D-95BF-26BF2CEFA8B6}"/>
                </a:ext>
              </a:extLst>
            </p:cNvPr>
            <p:cNvSpPr>
              <a:spLocks/>
            </p:cNvSpPr>
            <p:nvPr/>
          </p:nvSpPr>
          <p:spPr bwMode="auto">
            <a:xfrm>
              <a:off x="503073" y="880800"/>
              <a:ext cx="48278" cy="461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 name="Freeform 458">
              <a:extLst>
                <a:ext uri="{FF2B5EF4-FFF2-40B4-BE49-F238E27FC236}">
                  <a16:creationId xmlns:a16="http://schemas.microsoft.com/office/drawing/2014/main" id="{0A60CDC0-50D2-852F-0E2A-675F164E5D35}"/>
                </a:ext>
              </a:extLst>
            </p:cNvPr>
            <p:cNvSpPr>
              <a:spLocks/>
            </p:cNvSpPr>
            <p:nvPr/>
          </p:nvSpPr>
          <p:spPr bwMode="auto">
            <a:xfrm>
              <a:off x="1013141" y="25318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 name="Freeform 459">
              <a:extLst>
                <a:ext uri="{FF2B5EF4-FFF2-40B4-BE49-F238E27FC236}">
                  <a16:creationId xmlns:a16="http://schemas.microsoft.com/office/drawing/2014/main" id="{790EAB66-859E-4746-4E9D-49E971F0C223}"/>
                </a:ext>
              </a:extLst>
            </p:cNvPr>
            <p:cNvSpPr>
              <a:spLocks/>
            </p:cNvSpPr>
            <p:nvPr/>
          </p:nvSpPr>
          <p:spPr bwMode="auto">
            <a:xfrm>
              <a:off x="941774" y="324553"/>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 name="Freeform 460">
              <a:extLst>
                <a:ext uri="{FF2B5EF4-FFF2-40B4-BE49-F238E27FC236}">
                  <a16:creationId xmlns:a16="http://schemas.microsoft.com/office/drawing/2014/main" id="{F23BE117-B42B-FC21-8AEC-6A5D3ABDC474}"/>
                </a:ext>
              </a:extLst>
            </p:cNvPr>
            <p:cNvSpPr>
              <a:spLocks/>
            </p:cNvSpPr>
            <p:nvPr/>
          </p:nvSpPr>
          <p:spPr bwMode="auto">
            <a:xfrm>
              <a:off x="870406" y="395921"/>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 name="Freeform 461">
              <a:extLst>
                <a:ext uri="{FF2B5EF4-FFF2-40B4-BE49-F238E27FC236}">
                  <a16:creationId xmlns:a16="http://schemas.microsoft.com/office/drawing/2014/main" id="{01102FAA-D072-28AF-CB11-F5DA9FBF01CD}"/>
                </a:ext>
              </a:extLst>
            </p:cNvPr>
            <p:cNvSpPr>
              <a:spLocks/>
            </p:cNvSpPr>
            <p:nvPr/>
          </p:nvSpPr>
          <p:spPr bwMode="auto">
            <a:xfrm>
              <a:off x="799039" y="467288"/>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 name="Freeform 462">
              <a:extLst>
                <a:ext uri="{FF2B5EF4-FFF2-40B4-BE49-F238E27FC236}">
                  <a16:creationId xmlns:a16="http://schemas.microsoft.com/office/drawing/2014/main" id="{836A6D65-9597-3F10-8CEC-59081AB36F71}"/>
                </a:ext>
              </a:extLst>
            </p:cNvPr>
            <p:cNvSpPr>
              <a:spLocks/>
            </p:cNvSpPr>
            <p:nvPr/>
          </p:nvSpPr>
          <p:spPr bwMode="auto">
            <a:xfrm>
              <a:off x="729770" y="538656"/>
              <a:ext cx="461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 name="Freeform 463">
              <a:extLst>
                <a:ext uri="{FF2B5EF4-FFF2-40B4-BE49-F238E27FC236}">
                  <a16:creationId xmlns:a16="http://schemas.microsoft.com/office/drawing/2014/main" id="{902F6DA7-4AAD-AFDB-44D3-5190181D2CD0}"/>
                </a:ext>
              </a:extLst>
            </p:cNvPr>
            <p:cNvSpPr>
              <a:spLocks/>
            </p:cNvSpPr>
            <p:nvPr/>
          </p:nvSpPr>
          <p:spPr bwMode="auto">
            <a:xfrm>
              <a:off x="658403" y="60792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 name="Freeform 464">
              <a:extLst>
                <a:ext uri="{FF2B5EF4-FFF2-40B4-BE49-F238E27FC236}">
                  <a16:creationId xmlns:a16="http://schemas.microsoft.com/office/drawing/2014/main" id="{3F35CC85-0FAD-B8BC-8E18-57525C17B58A}"/>
                </a:ext>
              </a:extLst>
            </p:cNvPr>
            <p:cNvSpPr>
              <a:spLocks/>
            </p:cNvSpPr>
            <p:nvPr/>
          </p:nvSpPr>
          <p:spPr bwMode="auto">
            <a:xfrm>
              <a:off x="587035" y="67929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 name="Freeform 465">
              <a:extLst>
                <a:ext uri="{FF2B5EF4-FFF2-40B4-BE49-F238E27FC236}">
                  <a16:creationId xmlns:a16="http://schemas.microsoft.com/office/drawing/2014/main" id="{F8D2453F-8738-BA01-78E0-B273E38A61A8}"/>
                </a:ext>
              </a:extLst>
            </p:cNvPr>
            <p:cNvSpPr>
              <a:spLocks/>
            </p:cNvSpPr>
            <p:nvPr/>
          </p:nvSpPr>
          <p:spPr bwMode="auto">
            <a:xfrm>
              <a:off x="515667" y="750660"/>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 name="Freeform 466">
              <a:extLst>
                <a:ext uri="{FF2B5EF4-FFF2-40B4-BE49-F238E27FC236}">
                  <a16:creationId xmlns:a16="http://schemas.microsoft.com/office/drawing/2014/main" id="{710F63D3-C03D-1FB7-5C78-635F45077CD2}"/>
                </a:ext>
              </a:extLst>
            </p:cNvPr>
            <p:cNvSpPr>
              <a:spLocks/>
            </p:cNvSpPr>
            <p:nvPr/>
          </p:nvSpPr>
          <p:spPr bwMode="auto">
            <a:xfrm>
              <a:off x="444300" y="822027"/>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 name="Freeform 478">
              <a:extLst>
                <a:ext uri="{FF2B5EF4-FFF2-40B4-BE49-F238E27FC236}">
                  <a16:creationId xmlns:a16="http://schemas.microsoft.com/office/drawing/2014/main" id="{99E67FAD-AB8C-A62C-23C9-2DBBA19FF683}"/>
                </a:ext>
              </a:extLst>
            </p:cNvPr>
            <p:cNvSpPr>
              <a:spLocks/>
            </p:cNvSpPr>
            <p:nvPr/>
          </p:nvSpPr>
          <p:spPr bwMode="auto">
            <a:xfrm>
              <a:off x="954368" y="196512"/>
              <a:ext cx="48278" cy="461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 name="Freeform 479">
              <a:extLst>
                <a:ext uri="{FF2B5EF4-FFF2-40B4-BE49-F238E27FC236}">
                  <a16:creationId xmlns:a16="http://schemas.microsoft.com/office/drawing/2014/main" id="{FE4A1FD5-9C34-A81B-8855-D8A12D1F5BD8}"/>
                </a:ext>
              </a:extLst>
            </p:cNvPr>
            <p:cNvSpPr>
              <a:spLocks/>
            </p:cNvSpPr>
            <p:nvPr/>
          </p:nvSpPr>
          <p:spPr bwMode="auto">
            <a:xfrm>
              <a:off x="885100" y="267879"/>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 name="Freeform 480">
              <a:extLst>
                <a:ext uri="{FF2B5EF4-FFF2-40B4-BE49-F238E27FC236}">
                  <a16:creationId xmlns:a16="http://schemas.microsoft.com/office/drawing/2014/main" id="{8A54871C-799F-7D74-A69B-974983757C66}"/>
                </a:ext>
              </a:extLst>
            </p:cNvPr>
            <p:cNvSpPr>
              <a:spLocks/>
            </p:cNvSpPr>
            <p:nvPr/>
          </p:nvSpPr>
          <p:spPr bwMode="auto">
            <a:xfrm>
              <a:off x="813732" y="337148"/>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 name="Freeform 481">
              <a:extLst>
                <a:ext uri="{FF2B5EF4-FFF2-40B4-BE49-F238E27FC236}">
                  <a16:creationId xmlns:a16="http://schemas.microsoft.com/office/drawing/2014/main" id="{E027F425-2D49-A802-910F-1FDB9D9DC9E8}"/>
                </a:ext>
              </a:extLst>
            </p:cNvPr>
            <p:cNvSpPr>
              <a:spLocks/>
            </p:cNvSpPr>
            <p:nvPr/>
          </p:nvSpPr>
          <p:spPr bwMode="auto">
            <a:xfrm>
              <a:off x="742364" y="408515"/>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 name="Freeform 482">
              <a:extLst>
                <a:ext uri="{FF2B5EF4-FFF2-40B4-BE49-F238E27FC236}">
                  <a16:creationId xmlns:a16="http://schemas.microsoft.com/office/drawing/2014/main" id="{90BA48F9-90B3-75C6-D6A5-C85AE6747462}"/>
                </a:ext>
              </a:extLst>
            </p:cNvPr>
            <p:cNvSpPr>
              <a:spLocks/>
            </p:cNvSpPr>
            <p:nvPr/>
          </p:nvSpPr>
          <p:spPr bwMode="auto">
            <a:xfrm>
              <a:off x="670997" y="47988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 name="Freeform 483">
              <a:extLst>
                <a:ext uri="{FF2B5EF4-FFF2-40B4-BE49-F238E27FC236}">
                  <a16:creationId xmlns:a16="http://schemas.microsoft.com/office/drawing/2014/main" id="{CAEFB015-231E-08B2-3841-2121063E5421}"/>
                </a:ext>
              </a:extLst>
            </p:cNvPr>
            <p:cNvSpPr>
              <a:spLocks/>
            </p:cNvSpPr>
            <p:nvPr/>
          </p:nvSpPr>
          <p:spPr bwMode="auto">
            <a:xfrm>
              <a:off x="599629" y="55125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2" name="Freeform 484">
              <a:extLst>
                <a:ext uri="{FF2B5EF4-FFF2-40B4-BE49-F238E27FC236}">
                  <a16:creationId xmlns:a16="http://schemas.microsoft.com/office/drawing/2014/main" id="{2196BE18-EF55-2825-92C5-87AEDC6E84DE}"/>
                </a:ext>
              </a:extLst>
            </p:cNvPr>
            <p:cNvSpPr>
              <a:spLocks/>
            </p:cNvSpPr>
            <p:nvPr/>
          </p:nvSpPr>
          <p:spPr bwMode="auto">
            <a:xfrm>
              <a:off x="528262" y="622618"/>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3" name="Freeform 485">
              <a:extLst>
                <a:ext uri="{FF2B5EF4-FFF2-40B4-BE49-F238E27FC236}">
                  <a16:creationId xmlns:a16="http://schemas.microsoft.com/office/drawing/2014/main" id="{580D9413-4ADF-7CAC-9762-E6CC1D22B40B}"/>
                </a:ext>
              </a:extLst>
            </p:cNvPr>
            <p:cNvSpPr>
              <a:spLocks/>
            </p:cNvSpPr>
            <p:nvPr/>
          </p:nvSpPr>
          <p:spPr bwMode="auto">
            <a:xfrm>
              <a:off x="456894" y="693985"/>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4" name="Oval 486">
              <a:extLst>
                <a:ext uri="{FF2B5EF4-FFF2-40B4-BE49-F238E27FC236}">
                  <a16:creationId xmlns:a16="http://schemas.microsoft.com/office/drawing/2014/main" id="{A3B4AD0F-2B36-FD5B-4113-BA825CB8355A}"/>
                </a:ext>
              </a:extLst>
            </p:cNvPr>
            <p:cNvSpPr>
              <a:spLocks noChangeArrowheads="1"/>
            </p:cNvSpPr>
            <p:nvPr/>
          </p:nvSpPr>
          <p:spPr bwMode="auto">
            <a:xfrm>
              <a:off x="389725" y="765353"/>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5" name="Oval 498">
              <a:extLst>
                <a:ext uri="{FF2B5EF4-FFF2-40B4-BE49-F238E27FC236}">
                  <a16:creationId xmlns:a16="http://schemas.microsoft.com/office/drawing/2014/main" id="{5736FBB5-E6EB-2061-B254-93A499CCB10B}"/>
                </a:ext>
              </a:extLst>
            </p:cNvPr>
            <p:cNvSpPr>
              <a:spLocks noChangeArrowheads="1"/>
            </p:cNvSpPr>
            <p:nvPr/>
          </p:nvSpPr>
          <p:spPr bwMode="auto">
            <a:xfrm>
              <a:off x="899793" y="139837"/>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6" name="Oval 499">
              <a:extLst>
                <a:ext uri="{FF2B5EF4-FFF2-40B4-BE49-F238E27FC236}">
                  <a16:creationId xmlns:a16="http://schemas.microsoft.com/office/drawing/2014/main" id="{45F6E43F-6824-45AF-B379-054A60BDC46B}"/>
                </a:ext>
              </a:extLst>
            </p:cNvPr>
            <p:cNvSpPr>
              <a:spLocks noChangeArrowheads="1"/>
            </p:cNvSpPr>
            <p:nvPr/>
          </p:nvSpPr>
          <p:spPr bwMode="auto">
            <a:xfrm>
              <a:off x="828425" y="211205"/>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7" name="Freeform 500">
              <a:extLst>
                <a:ext uri="{FF2B5EF4-FFF2-40B4-BE49-F238E27FC236}">
                  <a16:creationId xmlns:a16="http://schemas.microsoft.com/office/drawing/2014/main" id="{8B2F2000-42DE-2403-F19A-B36B82F3E612}"/>
                </a:ext>
              </a:extLst>
            </p:cNvPr>
            <p:cNvSpPr>
              <a:spLocks/>
            </p:cNvSpPr>
            <p:nvPr/>
          </p:nvSpPr>
          <p:spPr bwMode="auto">
            <a:xfrm>
              <a:off x="754959" y="280473"/>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8" name="Freeform 501">
              <a:extLst>
                <a:ext uri="{FF2B5EF4-FFF2-40B4-BE49-F238E27FC236}">
                  <a16:creationId xmlns:a16="http://schemas.microsoft.com/office/drawing/2014/main" id="{1028F66D-258E-1178-B8A0-BB7C5CC8EA68}"/>
                </a:ext>
              </a:extLst>
            </p:cNvPr>
            <p:cNvSpPr>
              <a:spLocks/>
            </p:cNvSpPr>
            <p:nvPr/>
          </p:nvSpPr>
          <p:spPr bwMode="auto">
            <a:xfrm>
              <a:off x="683591" y="351841"/>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9" name="Freeform 502">
              <a:extLst>
                <a:ext uri="{FF2B5EF4-FFF2-40B4-BE49-F238E27FC236}">
                  <a16:creationId xmlns:a16="http://schemas.microsoft.com/office/drawing/2014/main" id="{04BA8B75-6949-3ACC-7B60-B58A1A0FB525}"/>
                </a:ext>
              </a:extLst>
            </p:cNvPr>
            <p:cNvSpPr>
              <a:spLocks/>
            </p:cNvSpPr>
            <p:nvPr/>
          </p:nvSpPr>
          <p:spPr bwMode="auto">
            <a:xfrm>
              <a:off x="612224" y="421109"/>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0" name="Freeform 503">
              <a:extLst>
                <a:ext uri="{FF2B5EF4-FFF2-40B4-BE49-F238E27FC236}">
                  <a16:creationId xmlns:a16="http://schemas.microsoft.com/office/drawing/2014/main" id="{3770644D-8208-0523-876C-B60A1EAD797D}"/>
                </a:ext>
              </a:extLst>
            </p:cNvPr>
            <p:cNvSpPr>
              <a:spLocks/>
            </p:cNvSpPr>
            <p:nvPr/>
          </p:nvSpPr>
          <p:spPr bwMode="auto">
            <a:xfrm>
              <a:off x="542955" y="492477"/>
              <a:ext cx="46179"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1" name="Freeform 504">
              <a:extLst>
                <a:ext uri="{FF2B5EF4-FFF2-40B4-BE49-F238E27FC236}">
                  <a16:creationId xmlns:a16="http://schemas.microsoft.com/office/drawing/2014/main" id="{F4490AD8-1D43-622E-4886-BD7B6A526A52}"/>
                </a:ext>
              </a:extLst>
            </p:cNvPr>
            <p:cNvSpPr>
              <a:spLocks/>
            </p:cNvSpPr>
            <p:nvPr/>
          </p:nvSpPr>
          <p:spPr bwMode="auto">
            <a:xfrm>
              <a:off x="471587" y="563845"/>
              <a:ext cx="48278" cy="48278"/>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2" name="Freeform 505">
              <a:extLst>
                <a:ext uri="{FF2B5EF4-FFF2-40B4-BE49-F238E27FC236}">
                  <a16:creationId xmlns:a16="http://schemas.microsoft.com/office/drawing/2014/main" id="{0395FEEE-1CA0-27A0-F4C8-F67DECC24CF1}"/>
                </a:ext>
              </a:extLst>
            </p:cNvPr>
            <p:cNvSpPr>
              <a:spLocks/>
            </p:cNvSpPr>
            <p:nvPr/>
          </p:nvSpPr>
          <p:spPr bwMode="auto">
            <a:xfrm>
              <a:off x="400220" y="63521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3" name="Freeform 506">
              <a:extLst>
                <a:ext uri="{FF2B5EF4-FFF2-40B4-BE49-F238E27FC236}">
                  <a16:creationId xmlns:a16="http://schemas.microsoft.com/office/drawing/2014/main" id="{FA17441F-8517-5BDF-2FD5-8C0E5830F893}"/>
                </a:ext>
              </a:extLst>
            </p:cNvPr>
            <p:cNvSpPr>
              <a:spLocks/>
            </p:cNvSpPr>
            <p:nvPr/>
          </p:nvSpPr>
          <p:spPr bwMode="auto">
            <a:xfrm>
              <a:off x="328852" y="70658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4" name="Oval 518">
              <a:extLst>
                <a:ext uri="{FF2B5EF4-FFF2-40B4-BE49-F238E27FC236}">
                  <a16:creationId xmlns:a16="http://schemas.microsoft.com/office/drawing/2014/main" id="{FA2F3931-32B0-42B8-E0B0-0801B7CCD9B2}"/>
                </a:ext>
              </a:extLst>
            </p:cNvPr>
            <p:cNvSpPr>
              <a:spLocks noChangeArrowheads="1"/>
            </p:cNvSpPr>
            <p:nvPr/>
          </p:nvSpPr>
          <p:spPr bwMode="auto">
            <a:xfrm>
              <a:off x="841020" y="81064"/>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5" name="Freeform 519">
              <a:extLst>
                <a:ext uri="{FF2B5EF4-FFF2-40B4-BE49-F238E27FC236}">
                  <a16:creationId xmlns:a16="http://schemas.microsoft.com/office/drawing/2014/main" id="{E0B56DAD-CD2C-DE90-D051-D7155FC365ED}"/>
                </a:ext>
              </a:extLst>
            </p:cNvPr>
            <p:cNvSpPr>
              <a:spLocks/>
            </p:cNvSpPr>
            <p:nvPr/>
          </p:nvSpPr>
          <p:spPr bwMode="auto">
            <a:xfrm>
              <a:off x="767553" y="15033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6" name="Freeform 520">
              <a:extLst>
                <a:ext uri="{FF2B5EF4-FFF2-40B4-BE49-F238E27FC236}">
                  <a16:creationId xmlns:a16="http://schemas.microsoft.com/office/drawing/2014/main" id="{44A6D711-DA91-FED9-4F0C-05005397AB2F}"/>
                </a:ext>
              </a:extLst>
            </p:cNvPr>
            <p:cNvSpPr>
              <a:spLocks/>
            </p:cNvSpPr>
            <p:nvPr/>
          </p:nvSpPr>
          <p:spPr bwMode="auto">
            <a:xfrm>
              <a:off x="696185" y="22170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7" name="Freeform 521">
              <a:extLst>
                <a:ext uri="{FF2B5EF4-FFF2-40B4-BE49-F238E27FC236}">
                  <a16:creationId xmlns:a16="http://schemas.microsoft.com/office/drawing/2014/main" id="{94A3C58F-8BEC-5384-42E0-DFB1E849F4B6}"/>
                </a:ext>
              </a:extLst>
            </p:cNvPr>
            <p:cNvSpPr>
              <a:spLocks/>
            </p:cNvSpPr>
            <p:nvPr/>
          </p:nvSpPr>
          <p:spPr bwMode="auto">
            <a:xfrm>
              <a:off x="626917" y="293068"/>
              <a:ext cx="46179"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8" name="Freeform 522">
              <a:extLst>
                <a:ext uri="{FF2B5EF4-FFF2-40B4-BE49-F238E27FC236}">
                  <a16:creationId xmlns:a16="http://schemas.microsoft.com/office/drawing/2014/main" id="{2A74C295-F59E-DEC2-14E8-D810DEB56F0B}"/>
                </a:ext>
              </a:extLst>
            </p:cNvPr>
            <p:cNvSpPr>
              <a:spLocks/>
            </p:cNvSpPr>
            <p:nvPr/>
          </p:nvSpPr>
          <p:spPr bwMode="auto">
            <a:xfrm>
              <a:off x="555549" y="36443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9" name="Freeform 523">
              <a:extLst>
                <a:ext uri="{FF2B5EF4-FFF2-40B4-BE49-F238E27FC236}">
                  <a16:creationId xmlns:a16="http://schemas.microsoft.com/office/drawing/2014/main" id="{B0C8BEC7-F01A-A3BE-4652-968E1E957053}"/>
                </a:ext>
              </a:extLst>
            </p:cNvPr>
            <p:cNvSpPr>
              <a:spLocks/>
            </p:cNvSpPr>
            <p:nvPr/>
          </p:nvSpPr>
          <p:spPr bwMode="auto">
            <a:xfrm>
              <a:off x="484182" y="435803"/>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0" name="Freeform 524">
              <a:extLst>
                <a:ext uri="{FF2B5EF4-FFF2-40B4-BE49-F238E27FC236}">
                  <a16:creationId xmlns:a16="http://schemas.microsoft.com/office/drawing/2014/main" id="{E051CACC-221B-941D-AED6-73A2D93C1E48}"/>
                </a:ext>
              </a:extLst>
            </p:cNvPr>
            <p:cNvSpPr>
              <a:spLocks/>
            </p:cNvSpPr>
            <p:nvPr/>
          </p:nvSpPr>
          <p:spPr bwMode="auto">
            <a:xfrm>
              <a:off x="412814" y="507170"/>
              <a:ext cx="48278" cy="461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1" name="Freeform 525">
              <a:extLst>
                <a:ext uri="{FF2B5EF4-FFF2-40B4-BE49-F238E27FC236}">
                  <a16:creationId xmlns:a16="http://schemas.microsoft.com/office/drawing/2014/main" id="{094CCB6C-0042-9326-6937-0F5219C44872}"/>
                </a:ext>
              </a:extLst>
            </p:cNvPr>
            <p:cNvSpPr>
              <a:spLocks/>
            </p:cNvSpPr>
            <p:nvPr/>
          </p:nvSpPr>
          <p:spPr bwMode="auto">
            <a:xfrm>
              <a:off x="341447" y="576439"/>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2" name="Freeform 526">
              <a:extLst>
                <a:ext uri="{FF2B5EF4-FFF2-40B4-BE49-F238E27FC236}">
                  <a16:creationId xmlns:a16="http://schemas.microsoft.com/office/drawing/2014/main" id="{124C2E4C-2484-3293-FC6F-3140F5E0983F}"/>
                </a:ext>
              </a:extLst>
            </p:cNvPr>
            <p:cNvSpPr>
              <a:spLocks/>
            </p:cNvSpPr>
            <p:nvPr/>
          </p:nvSpPr>
          <p:spPr bwMode="auto">
            <a:xfrm>
              <a:off x="270079" y="64780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3" name="Freeform 538">
              <a:extLst>
                <a:ext uri="{FF2B5EF4-FFF2-40B4-BE49-F238E27FC236}">
                  <a16:creationId xmlns:a16="http://schemas.microsoft.com/office/drawing/2014/main" id="{831E2CCE-CF74-12B7-29C5-553FA5938AFD}"/>
                </a:ext>
              </a:extLst>
            </p:cNvPr>
            <p:cNvSpPr>
              <a:spLocks/>
            </p:cNvSpPr>
            <p:nvPr/>
          </p:nvSpPr>
          <p:spPr bwMode="auto">
            <a:xfrm>
              <a:off x="782246" y="22291"/>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 name="Freeform 539">
              <a:extLst>
                <a:ext uri="{FF2B5EF4-FFF2-40B4-BE49-F238E27FC236}">
                  <a16:creationId xmlns:a16="http://schemas.microsoft.com/office/drawing/2014/main" id="{79A275FC-3921-AE8E-4D00-DA3E808A4939}"/>
                </a:ext>
              </a:extLst>
            </p:cNvPr>
            <p:cNvSpPr>
              <a:spLocks/>
            </p:cNvSpPr>
            <p:nvPr/>
          </p:nvSpPr>
          <p:spPr bwMode="auto">
            <a:xfrm>
              <a:off x="710879" y="93658"/>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 name="Oval 540">
              <a:extLst>
                <a:ext uri="{FF2B5EF4-FFF2-40B4-BE49-F238E27FC236}">
                  <a16:creationId xmlns:a16="http://schemas.microsoft.com/office/drawing/2014/main" id="{0611C40E-D44E-E23A-8F37-7B4DBA2E831B}"/>
                </a:ext>
              </a:extLst>
            </p:cNvPr>
            <p:cNvSpPr>
              <a:spLocks noChangeArrowheads="1"/>
            </p:cNvSpPr>
            <p:nvPr/>
          </p:nvSpPr>
          <p:spPr bwMode="auto">
            <a:xfrm>
              <a:off x="641610" y="167125"/>
              <a:ext cx="44080"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 name="Oval 541">
              <a:extLst>
                <a:ext uri="{FF2B5EF4-FFF2-40B4-BE49-F238E27FC236}">
                  <a16:creationId xmlns:a16="http://schemas.microsoft.com/office/drawing/2014/main" id="{5EB65885-B96B-3D4C-EC20-F85B6E202E70}"/>
                </a:ext>
              </a:extLst>
            </p:cNvPr>
            <p:cNvSpPr>
              <a:spLocks noChangeArrowheads="1"/>
            </p:cNvSpPr>
            <p:nvPr/>
          </p:nvSpPr>
          <p:spPr bwMode="auto">
            <a:xfrm>
              <a:off x="570243" y="236393"/>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 name="Freeform 542">
              <a:extLst>
                <a:ext uri="{FF2B5EF4-FFF2-40B4-BE49-F238E27FC236}">
                  <a16:creationId xmlns:a16="http://schemas.microsoft.com/office/drawing/2014/main" id="{3F415EC0-4A24-A332-A102-FF99C9F1B192}"/>
                </a:ext>
              </a:extLst>
            </p:cNvPr>
            <p:cNvSpPr>
              <a:spLocks/>
            </p:cNvSpPr>
            <p:nvPr/>
          </p:nvSpPr>
          <p:spPr bwMode="auto">
            <a:xfrm>
              <a:off x="496776" y="30566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 name="Freeform 543">
              <a:extLst>
                <a:ext uri="{FF2B5EF4-FFF2-40B4-BE49-F238E27FC236}">
                  <a16:creationId xmlns:a16="http://schemas.microsoft.com/office/drawing/2014/main" id="{36CD6389-7490-F33C-6B52-43E6770FCE62}"/>
                </a:ext>
              </a:extLst>
            </p:cNvPr>
            <p:cNvSpPr>
              <a:spLocks/>
            </p:cNvSpPr>
            <p:nvPr/>
          </p:nvSpPr>
          <p:spPr bwMode="auto">
            <a:xfrm>
              <a:off x="425408" y="37703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 name="Freeform 544">
              <a:extLst>
                <a:ext uri="{FF2B5EF4-FFF2-40B4-BE49-F238E27FC236}">
                  <a16:creationId xmlns:a16="http://schemas.microsoft.com/office/drawing/2014/main" id="{7B8CFDF1-D441-7C21-E2E6-3C1E39AEAAE6}"/>
                </a:ext>
              </a:extLst>
            </p:cNvPr>
            <p:cNvSpPr>
              <a:spLocks/>
            </p:cNvSpPr>
            <p:nvPr/>
          </p:nvSpPr>
          <p:spPr bwMode="auto">
            <a:xfrm>
              <a:off x="356140" y="448397"/>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 name="Freeform 545">
              <a:extLst>
                <a:ext uri="{FF2B5EF4-FFF2-40B4-BE49-F238E27FC236}">
                  <a16:creationId xmlns:a16="http://schemas.microsoft.com/office/drawing/2014/main" id="{03D78827-417F-A60A-AA69-C196D11D517E}"/>
                </a:ext>
              </a:extLst>
            </p:cNvPr>
            <p:cNvSpPr>
              <a:spLocks/>
            </p:cNvSpPr>
            <p:nvPr/>
          </p:nvSpPr>
          <p:spPr bwMode="auto">
            <a:xfrm>
              <a:off x="284772" y="519765"/>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 name="Freeform 546">
              <a:extLst>
                <a:ext uri="{FF2B5EF4-FFF2-40B4-BE49-F238E27FC236}">
                  <a16:creationId xmlns:a16="http://schemas.microsoft.com/office/drawing/2014/main" id="{DCF62819-4BD9-9E4C-F0B1-81D8B3364DC7}"/>
                </a:ext>
              </a:extLst>
            </p:cNvPr>
            <p:cNvSpPr>
              <a:spLocks/>
            </p:cNvSpPr>
            <p:nvPr/>
          </p:nvSpPr>
          <p:spPr bwMode="auto">
            <a:xfrm>
              <a:off x="213405" y="591132"/>
              <a:ext cx="48278" cy="46179"/>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 name="Freeform 558">
              <a:extLst>
                <a:ext uri="{FF2B5EF4-FFF2-40B4-BE49-F238E27FC236}">
                  <a16:creationId xmlns:a16="http://schemas.microsoft.com/office/drawing/2014/main" id="{D73972CB-F357-F10E-D417-2FB253D62493}"/>
                </a:ext>
              </a:extLst>
            </p:cNvPr>
            <p:cNvSpPr>
              <a:spLocks/>
            </p:cNvSpPr>
            <p:nvPr/>
          </p:nvSpPr>
          <p:spPr bwMode="auto">
            <a:xfrm>
              <a:off x="723473" y="-36482"/>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 name="Freeform 559">
              <a:extLst>
                <a:ext uri="{FF2B5EF4-FFF2-40B4-BE49-F238E27FC236}">
                  <a16:creationId xmlns:a16="http://schemas.microsoft.com/office/drawing/2014/main" id="{EB485E9E-5E92-67F8-89CA-FB25DC07510B}"/>
                </a:ext>
              </a:extLst>
            </p:cNvPr>
            <p:cNvSpPr>
              <a:spLocks/>
            </p:cNvSpPr>
            <p:nvPr/>
          </p:nvSpPr>
          <p:spPr bwMode="auto">
            <a:xfrm>
              <a:off x="652105" y="3488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 name="Oval 560">
              <a:extLst>
                <a:ext uri="{FF2B5EF4-FFF2-40B4-BE49-F238E27FC236}">
                  <a16:creationId xmlns:a16="http://schemas.microsoft.com/office/drawing/2014/main" id="{305A1122-289F-F555-E6EB-BAE9581C6898}"/>
                </a:ext>
              </a:extLst>
            </p:cNvPr>
            <p:cNvSpPr>
              <a:spLocks noChangeArrowheads="1"/>
            </p:cNvSpPr>
            <p:nvPr/>
          </p:nvSpPr>
          <p:spPr bwMode="auto">
            <a:xfrm>
              <a:off x="582837" y="108352"/>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 name="Oval 561">
              <a:extLst>
                <a:ext uri="{FF2B5EF4-FFF2-40B4-BE49-F238E27FC236}">
                  <a16:creationId xmlns:a16="http://schemas.microsoft.com/office/drawing/2014/main" id="{80595360-445F-C477-BF9B-AFF3D8794B2E}"/>
                </a:ext>
              </a:extLst>
            </p:cNvPr>
            <p:cNvSpPr>
              <a:spLocks noChangeArrowheads="1"/>
            </p:cNvSpPr>
            <p:nvPr/>
          </p:nvSpPr>
          <p:spPr bwMode="auto">
            <a:xfrm>
              <a:off x="511469" y="179719"/>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 name="Freeform 562">
              <a:extLst>
                <a:ext uri="{FF2B5EF4-FFF2-40B4-BE49-F238E27FC236}">
                  <a16:creationId xmlns:a16="http://schemas.microsoft.com/office/drawing/2014/main" id="{5E584479-2179-6660-B4B2-DE87CB627E19}"/>
                </a:ext>
              </a:extLst>
            </p:cNvPr>
            <p:cNvSpPr>
              <a:spLocks/>
            </p:cNvSpPr>
            <p:nvPr/>
          </p:nvSpPr>
          <p:spPr bwMode="auto">
            <a:xfrm>
              <a:off x="440102" y="248988"/>
              <a:ext cx="46179"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7" name="Freeform 563">
              <a:extLst>
                <a:ext uri="{FF2B5EF4-FFF2-40B4-BE49-F238E27FC236}">
                  <a16:creationId xmlns:a16="http://schemas.microsoft.com/office/drawing/2014/main" id="{CE506F1D-C000-4CAA-A4D4-CC4FDAC3E114}"/>
                </a:ext>
              </a:extLst>
            </p:cNvPr>
            <p:cNvSpPr>
              <a:spLocks/>
            </p:cNvSpPr>
            <p:nvPr/>
          </p:nvSpPr>
          <p:spPr bwMode="auto">
            <a:xfrm>
              <a:off x="368734" y="31825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8" name="Freeform 564">
              <a:extLst>
                <a:ext uri="{FF2B5EF4-FFF2-40B4-BE49-F238E27FC236}">
                  <a16:creationId xmlns:a16="http://schemas.microsoft.com/office/drawing/2014/main" id="{39E7D6D8-5FE1-939C-4AC0-CA671CB5CE79}"/>
                </a:ext>
              </a:extLst>
            </p:cNvPr>
            <p:cNvSpPr>
              <a:spLocks/>
            </p:cNvSpPr>
            <p:nvPr/>
          </p:nvSpPr>
          <p:spPr bwMode="auto">
            <a:xfrm>
              <a:off x="297367" y="389624"/>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9" name="Freeform 565">
              <a:extLst>
                <a:ext uri="{FF2B5EF4-FFF2-40B4-BE49-F238E27FC236}">
                  <a16:creationId xmlns:a16="http://schemas.microsoft.com/office/drawing/2014/main" id="{355BFD63-F4E0-18EC-B70A-FF78FF31509C}"/>
                </a:ext>
              </a:extLst>
            </p:cNvPr>
            <p:cNvSpPr>
              <a:spLocks/>
            </p:cNvSpPr>
            <p:nvPr/>
          </p:nvSpPr>
          <p:spPr bwMode="auto">
            <a:xfrm>
              <a:off x="225999" y="46099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0" name="Freeform 566">
              <a:extLst>
                <a:ext uri="{FF2B5EF4-FFF2-40B4-BE49-F238E27FC236}">
                  <a16:creationId xmlns:a16="http://schemas.microsoft.com/office/drawing/2014/main" id="{0CE0AD99-9D71-87FD-2811-5BEA6F4E4720}"/>
                </a:ext>
              </a:extLst>
            </p:cNvPr>
            <p:cNvSpPr>
              <a:spLocks/>
            </p:cNvSpPr>
            <p:nvPr/>
          </p:nvSpPr>
          <p:spPr bwMode="auto">
            <a:xfrm>
              <a:off x="154631" y="532359"/>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1" name="Freeform 578">
              <a:extLst>
                <a:ext uri="{FF2B5EF4-FFF2-40B4-BE49-F238E27FC236}">
                  <a16:creationId xmlns:a16="http://schemas.microsoft.com/office/drawing/2014/main" id="{8317CDD4-5C94-222F-CD82-D10DC6566779}"/>
                </a:ext>
              </a:extLst>
            </p:cNvPr>
            <p:cNvSpPr>
              <a:spLocks/>
            </p:cNvSpPr>
            <p:nvPr/>
          </p:nvSpPr>
          <p:spPr bwMode="auto">
            <a:xfrm>
              <a:off x="664700" y="-93157"/>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2" name="Freeform 579">
              <a:extLst>
                <a:ext uri="{FF2B5EF4-FFF2-40B4-BE49-F238E27FC236}">
                  <a16:creationId xmlns:a16="http://schemas.microsoft.com/office/drawing/2014/main" id="{6487AB0F-711F-48F7-BD0E-321CC5FE9B80}"/>
                </a:ext>
              </a:extLst>
            </p:cNvPr>
            <p:cNvSpPr>
              <a:spLocks/>
            </p:cNvSpPr>
            <p:nvPr/>
          </p:nvSpPr>
          <p:spPr bwMode="auto">
            <a:xfrm>
              <a:off x="593332" y="-2388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3" name="Freeform 580">
              <a:extLst>
                <a:ext uri="{FF2B5EF4-FFF2-40B4-BE49-F238E27FC236}">
                  <a16:creationId xmlns:a16="http://schemas.microsoft.com/office/drawing/2014/main" id="{46010A6C-A2DF-B902-D097-FF7EF65CB58C}"/>
                </a:ext>
              </a:extLst>
            </p:cNvPr>
            <p:cNvSpPr>
              <a:spLocks/>
            </p:cNvSpPr>
            <p:nvPr/>
          </p:nvSpPr>
          <p:spPr bwMode="auto">
            <a:xfrm>
              <a:off x="524064" y="47479"/>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4" name="Freeform 581">
              <a:extLst>
                <a:ext uri="{FF2B5EF4-FFF2-40B4-BE49-F238E27FC236}">
                  <a16:creationId xmlns:a16="http://schemas.microsoft.com/office/drawing/2014/main" id="{275204E0-6D9A-5395-F59F-571CBEA18BB3}"/>
                </a:ext>
              </a:extLst>
            </p:cNvPr>
            <p:cNvSpPr>
              <a:spLocks/>
            </p:cNvSpPr>
            <p:nvPr/>
          </p:nvSpPr>
          <p:spPr bwMode="auto">
            <a:xfrm>
              <a:off x="452696" y="11884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5" name="Freeform 582">
              <a:extLst>
                <a:ext uri="{FF2B5EF4-FFF2-40B4-BE49-F238E27FC236}">
                  <a16:creationId xmlns:a16="http://schemas.microsoft.com/office/drawing/2014/main" id="{4EC6DA98-15C1-4E60-5A2D-69063E626785}"/>
                </a:ext>
              </a:extLst>
            </p:cNvPr>
            <p:cNvSpPr>
              <a:spLocks/>
            </p:cNvSpPr>
            <p:nvPr/>
          </p:nvSpPr>
          <p:spPr bwMode="auto">
            <a:xfrm>
              <a:off x="381328" y="190214"/>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6" name="Oval 583">
              <a:extLst>
                <a:ext uri="{FF2B5EF4-FFF2-40B4-BE49-F238E27FC236}">
                  <a16:creationId xmlns:a16="http://schemas.microsoft.com/office/drawing/2014/main" id="{27B15416-85B3-4F3F-D57D-C35CE69CA9C8}"/>
                </a:ext>
              </a:extLst>
            </p:cNvPr>
            <p:cNvSpPr>
              <a:spLocks noChangeArrowheads="1"/>
            </p:cNvSpPr>
            <p:nvPr/>
          </p:nvSpPr>
          <p:spPr bwMode="auto">
            <a:xfrm>
              <a:off x="312060" y="263681"/>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7" name="Freeform 584">
              <a:extLst>
                <a:ext uri="{FF2B5EF4-FFF2-40B4-BE49-F238E27FC236}">
                  <a16:creationId xmlns:a16="http://schemas.microsoft.com/office/drawing/2014/main" id="{55BEF767-5047-D3EE-3FC8-09A929485F86}"/>
                </a:ext>
              </a:extLst>
            </p:cNvPr>
            <p:cNvSpPr>
              <a:spLocks/>
            </p:cNvSpPr>
            <p:nvPr/>
          </p:nvSpPr>
          <p:spPr bwMode="auto">
            <a:xfrm>
              <a:off x="238593" y="332950"/>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8" name="Freeform 585">
              <a:extLst>
                <a:ext uri="{FF2B5EF4-FFF2-40B4-BE49-F238E27FC236}">
                  <a16:creationId xmlns:a16="http://schemas.microsoft.com/office/drawing/2014/main" id="{11FF488A-C3ED-9DB9-E18E-AA7E291A6525}"/>
                </a:ext>
              </a:extLst>
            </p:cNvPr>
            <p:cNvSpPr>
              <a:spLocks/>
            </p:cNvSpPr>
            <p:nvPr/>
          </p:nvSpPr>
          <p:spPr bwMode="auto">
            <a:xfrm>
              <a:off x="167226" y="404317"/>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9" name="Freeform 586">
              <a:extLst>
                <a:ext uri="{FF2B5EF4-FFF2-40B4-BE49-F238E27FC236}">
                  <a16:creationId xmlns:a16="http://schemas.microsoft.com/office/drawing/2014/main" id="{8EC171FC-FE16-D0EA-2C76-B05CE73EC4D9}"/>
                </a:ext>
              </a:extLst>
            </p:cNvPr>
            <p:cNvSpPr>
              <a:spLocks/>
            </p:cNvSpPr>
            <p:nvPr/>
          </p:nvSpPr>
          <p:spPr bwMode="auto">
            <a:xfrm>
              <a:off x="97957" y="47358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0" name="Freeform 598">
              <a:extLst>
                <a:ext uri="{FF2B5EF4-FFF2-40B4-BE49-F238E27FC236}">
                  <a16:creationId xmlns:a16="http://schemas.microsoft.com/office/drawing/2014/main" id="{AB6F7BBC-CDFE-99AE-1402-1835CC0AEE01}"/>
                </a:ext>
              </a:extLst>
            </p:cNvPr>
            <p:cNvSpPr>
              <a:spLocks/>
            </p:cNvSpPr>
            <p:nvPr/>
          </p:nvSpPr>
          <p:spPr bwMode="auto">
            <a:xfrm>
              <a:off x="608025" y="-151930"/>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1" name="Freeform 599">
              <a:extLst>
                <a:ext uri="{FF2B5EF4-FFF2-40B4-BE49-F238E27FC236}">
                  <a16:creationId xmlns:a16="http://schemas.microsoft.com/office/drawing/2014/main" id="{6C9F3241-61ED-DC58-BA72-EC03CDE1F424}"/>
                </a:ext>
              </a:extLst>
            </p:cNvPr>
            <p:cNvSpPr>
              <a:spLocks/>
            </p:cNvSpPr>
            <p:nvPr/>
          </p:nvSpPr>
          <p:spPr bwMode="auto">
            <a:xfrm>
              <a:off x="536658" y="-80562"/>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2" name="Freeform 600">
              <a:extLst>
                <a:ext uri="{FF2B5EF4-FFF2-40B4-BE49-F238E27FC236}">
                  <a16:creationId xmlns:a16="http://schemas.microsoft.com/office/drawing/2014/main" id="{622A65C5-BD92-49F6-2A00-7B0F11B82296}"/>
                </a:ext>
              </a:extLst>
            </p:cNvPr>
            <p:cNvSpPr>
              <a:spLocks/>
            </p:cNvSpPr>
            <p:nvPr/>
          </p:nvSpPr>
          <p:spPr bwMode="auto">
            <a:xfrm>
              <a:off x="465290" y="-919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3" name="Freeform 601">
              <a:extLst>
                <a:ext uri="{FF2B5EF4-FFF2-40B4-BE49-F238E27FC236}">
                  <a16:creationId xmlns:a16="http://schemas.microsoft.com/office/drawing/2014/main" id="{939F5C51-E40A-1877-C73D-6D861CA1D04F}"/>
                </a:ext>
              </a:extLst>
            </p:cNvPr>
            <p:cNvSpPr>
              <a:spLocks/>
            </p:cNvSpPr>
            <p:nvPr/>
          </p:nvSpPr>
          <p:spPr bwMode="auto">
            <a:xfrm>
              <a:off x="393923" y="62173"/>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4" name="Freeform 602">
              <a:extLst>
                <a:ext uri="{FF2B5EF4-FFF2-40B4-BE49-F238E27FC236}">
                  <a16:creationId xmlns:a16="http://schemas.microsoft.com/office/drawing/2014/main" id="{F36B4D18-41F8-5265-0F70-32375452DC3C}"/>
                </a:ext>
              </a:extLst>
            </p:cNvPr>
            <p:cNvSpPr>
              <a:spLocks/>
            </p:cNvSpPr>
            <p:nvPr/>
          </p:nvSpPr>
          <p:spPr bwMode="auto">
            <a:xfrm>
              <a:off x="322555" y="13144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5" name="Oval 603">
              <a:extLst>
                <a:ext uri="{FF2B5EF4-FFF2-40B4-BE49-F238E27FC236}">
                  <a16:creationId xmlns:a16="http://schemas.microsoft.com/office/drawing/2014/main" id="{7F697211-3B16-CBE5-7D6D-66D31A5A0272}"/>
                </a:ext>
              </a:extLst>
            </p:cNvPr>
            <p:cNvSpPr>
              <a:spLocks noChangeArrowheads="1"/>
            </p:cNvSpPr>
            <p:nvPr/>
          </p:nvSpPr>
          <p:spPr bwMode="auto">
            <a:xfrm>
              <a:off x="255386" y="204908"/>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6" name="Oval 604">
              <a:extLst>
                <a:ext uri="{FF2B5EF4-FFF2-40B4-BE49-F238E27FC236}">
                  <a16:creationId xmlns:a16="http://schemas.microsoft.com/office/drawing/2014/main" id="{3ACABBDC-264F-66E6-54FD-6BD2442EE555}"/>
                </a:ext>
              </a:extLst>
            </p:cNvPr>
            <p:cNvSpPr>
              <a:spLocks noChangeArrowheads="1"/>
            </p:cNvSpPr>
            <p:nvPr/>
          </p:nvSpPr>
          <p:spPr bwMode="auto">
            <a:xfrm>
              <a:off x="184018" y="276275"/>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7" name="Freeform 605">
              <a:extLst>
                <a:ext uri="{FF2B5EF4-FFF2-40B4-BE49-F238E27FC236}">
                  <a16:creationId xmlns:a16="http://schemas.microsoft.com/office/drawing/2014/main" id="{ACF32BE9-A406-6D40-17EA-9017D3B9F118}"/>
                </a:ext>
              </a:extLst>
            </p:cNvPr>
            <p:cNvSpPr>
              <a:spLocks/>
            </p:cNvSpPr>
            <p:nvPr/>
          </p:nvSpPr>
          <p:spPr bwMode="auto">
            <a:xfrm>
              <a:off x="110552" y="345544"/>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8" name="Freeform 606">
              <a:extLst>
                <a:ext uri="{FF2B5EF4-FFF2-40B4-BE49-F238E27FC236}">
                  <a16:creationId xmlns:a16="http://schemas.microsoft.com/office/drawing/2014/main" id="{58F26372-60CE-BF31-7E80-2A912F97B2D8}"/>
                </a:ext>
              </a:extLst>
            </p:cNvPr>
            <p:cNvSpPr>
              <a:spLocks/>
            </p:cNvSpPr>
            <p:nvPr/>
          </p:nvSpPr>
          <p:spPr bwMode="auto">
            <a:xfrm>
              <a:off x="39184" y="41691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grpSp>
        <p:nvGrpSpPr>
          <p:cNvPr id="99" name="Google Shape;6475;p10">
            <a:extLst>
              <a:ext uri="{FF2B5EF4-FFF2-40B4-BE49-F238E27FC236}">
                <a16:creationId xmlns:a16="http://schemas.microsoft.com/office/drawing/2014/main" id="{7BE8ED5F-AB9B-FE1E-6111-49402236563A}"/>
              </a:ext>
            </a:extLst>
          </p:cNvPr>
          <p:cNvGrpSpPr/>
          <p:nvPr/>
        </p:nvGrpSpPr>
        <p:grpSpPr>
          <a:xfrm>
            <a:off x="585994" y="1450291"/>
            <a:ext cx="3887857" cy="1604548"/>
            <a:chOff x="5194708" y="3484366"/>
            <a:chExt cx="2369266" cy="987304"/>
          </a:xfrm>
        </p:grpSpPr>
        <p:grpSp>
          <p:nvGrpSpPr>
            <p:cNvPr id="101" name="Google Shape;6480;p10">
              <a:extLst>
                <a:ext uri="{FF2B5EF4-FFF2-40B4-BE49-F238E27FC236}">
                  <a16:creationId xmlns:a16="http://schemas.microsoft.com/office/drawing/2014/main" id="{4B7CF02A-FA11-10CE-46D2-F667BAA72C6B}"/>
                </a:ext>
              </a:extLst>
            </p:cNvPr>
            <p:cNvGrpSpPr/>
            <p:nvPr/>
          </p:nvGrpSpPr>
          <p:grpSpPr>
            <a:xfrm>
              <a:off x="6752546" y="3484366"/>
              <a:ext cx="811428" cy="987304"/>
              <a:chOff x="2332275" y="1617275"/>
              <a:chExt cx="1090775" cy="1327200"/>
            </a:xfrm>
          </p:grpSpPr>
          <p:sp>
            <p:nvSpPr>
              <p:cNvPr id="110" name="Google Shape;6481;p10">
                <a:extLst>
                  <a:ext uri="{FF2B5EF4-FFF2-40B4-BE49-F238E27FC236}">
                    <a16:creationId xmlns:a16="http://schemas.microsoft.com/office/drawing/2014/main" id="{739042F4-D036-98CC-0B65-D6813539BDBC}"/>
                  </a:ext>
                </a:extLst>
              </p:cNvPr>
              <p:cNvSpPr/>
              <p:nvPr/>
            </p:nvSpPr>
            <p:spPr>
              <a:xfrm>
                <a:off x="2507425" y="1792400"/>
                <a:ext cx="740375" cy="740375"/>
              </a:xfrm>
              <a:custGeom>
                <a:avLst/>
                <a:gdLst/>
                <a:ahLst/>
                <a:cxnLst/>
                <a:rect l="l" t="t" r="r" b="b"/>
                <a:pathLst>
                  <a:path w="29615" h="29615" extrusionOk="0">
                    <a:moveTo>
                      <a:pt x="14810" y="1"/>
                    </a:moveTo>
                    <a:cubicBezTo>
                      <a:pt x="6631" y="1"/>
                      <a:pt x="1" y="6631"/>
                      <a:pt x="1" y="14809"/>
                    </a:cubicBezTo>
                    <a:cubicBezTo>
                      <a:pt x="1" y="22988"/>
                      <a:pt x="6631" y="29615"/>
                      <a:pt x="14810" y="29615"/>
                    </a:cubicBezTo>
                    <a:cubicBezTo>
                      <a:pt x="22988" y="29615"/>
                      <a:pt x="29615" y="22988"/>
                      <a:pt x="29615" y="14809"/>
                    </a:cubicBezTo>
                    <a:cubicBezTo>
                      <a:pt x="29615" y="6631"/>
                      <a:pt x="22988" y="1"/>
                      <a:pt x="14810" y="1"/>
                    </a:cubicBezTo>
                    <a:close/>
                  </a:path>
                </a:pathLst>
              </a:custGeom>
              <a:noFill/>
              <a:ln w="19050" cap="flat" cmpd="sng">
                <a:solidFill>
                  <a:srgbClr val="667E92"/>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11" name="Google Shape;6482;p10">
                <a:extLst>
                  <a:ext uri="{FF2B5EF4-FFF2-40B4-BE49-F238E27FC236}">
                    <a16:creationId xmlns:a16="http://schemas.microsoft.com/office/drawing/2014/main" id="{7CB93B0A-9A33-3983-9469-F0518EECDCD0}"/>
                  </a:ext>
                </a:extLst>
              </p:cNvPr>
              <p:cNvSpPr/>
              <p:nvPr/>
            </p:nvSpPr>
            <p:spPr>
              <a:xfrm>
                <a:off x="2332275" y="1617275"/>
                <a:ext cx="1090775" cy="1273950"/>
              </a:xfrm>
              <a:custGeom>
                <a:avLst/>
                <a:gdLst/>
                <a:ahLst/>
                <a:cxnLst/>
                <a:rect l="l" t="t" r="r" b="b"/>
                <a:pathLst>
                  <a:path w="43631" h="50958" extrusionOk="0">
                    <a:moveTo>
                      <a:pt x="21816" y="0"/>
                    </a:moveTo>
                    <a:cubicBezTo>
                      <a:pt x="9786" y="0"/>
                      <a:pt x="1" y="9788"/>
                      <a:pt x="1" y="21814"/>
                    </a:cubicBezTo>
                    <a:cubicBezTo>
                      <a:pt x="12" y="22289"/>
                      <a:pt x="402" y="22672"/>
                      <a:pt x="880" y="22672"/>
                    </a:cubicBezTo>
                    <a:cubicBezTo>
                      <a:pt x="1355" y="22672"/>
                      <a:pt x="1745" y="22289"/>
                      <a:pt x="1756" y="21814"/>
                    </a:cubicBezTo>
                    <a:cubicBezTo>
                      <a:pt x="1756" y="10757"/>
                      <a:pt x="10754" y="1755"/>
                      <a:pt x="21812" y="1755"/>
                    </a:cubicBezTo>
                    <a:cubicBezTo>
                      <a:pt x="32869" y="1755"/>
                      <a:pt x="41871" y="10753"/>
                      <a:pt x="41871" y="21814"/>
                    </a:cubicBezTo>
                    <a:cubicBezTo>
                      <a:pt x="41871" y="32872"/>
                      <a:pt x="32873" y="41870"/>
                      <a:pt x="21816" y="41870"/>
                    </a:cubicBezTo>
                    <a:cubicBezTo>
                      <a:pt x="21329" y="41870"/>
                      <a:pt x="20936" y="42263"/>
                      <a:pt x="20936" y="42750"/>
                    </a:cubicBezTo>
                    <a:lnTo>
                      <a:pt x="20936" y="50957"/>
                    </a:lnTo>
                    <a:lnTo>
                      <a:pt x="22691" y="50942"/>
                    </a:lnTo>
                    <a:lnTo>
                      <a:pt x="22691" y="43610"/>
                    </a:lnTo>
                    <a:cubicBezTo>
                      <a:pt x="34317" y="43147"/>
                      <a:pt x="43630" y="33547"/>
                      <a:pt x="43627" y="21814"/>
                    </a:cubicBezTo>
                    <a:cubicBezTo>
                      <a:pt x="43627" y="9785"/>
                      <a:pt x="33842" y="0"/>
                      <a:pt x="21816" y="0"/>
                    </a:cubicBezTo>
                    <a:close/>
                  </a:path>
                </a:pathLst>
              </a:custGeom>
              <a:solidFill>
                <a:srgbClr val="667E9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12" name="Google Shape;6483;p10">
                <a:extLst>
                  <a:ext uri="{FF2B5EF4-FFF2-40B4-BE49-F238E27FC236}">
                    <a16:creationId xmlns:a16="http://schemas.microsoft.com/office/drawing/2014/main" id="{2532EC03-AFDA-B3FE-0833-E0BE23CFE40A}"/>
                  </a:ext>
                </a:extLst>
              </p:cNvPr>
              <p:cNvSpPr/>
              <p:nvPr/>
            </p:nvSpPr>
            <p:spPr>
              <a:xfrm>
                <a:off x="2727925" y="2771175"/>
                <a:ext cx="300950" cy="173300"/>
              </a:xfrm>
              <a:custGeom>
                <a:avLst/>
                <a:gdLst/>
                <a:ahLst/>
                <a:cxnLst/>
                <a:rect l="l" t="t" r="r" b="b"/>
                <a:pathLst>
                  <a:path w="12038" h="6932" extrusionOk="0">
                    <a:moveTo>
                      <a:pt x="11088" y="1"/>
                    </a:moveTo>
                    <a:cubicBezTo>
                      <a:pt x="10863" y="1"/>
                      <a:pt x="10637" y="87"/>
                      <a:pt x="10465" y="260"/>
                    </a:cubicBezTo>
                    <a:lnTo>
                      <a:pt x="6869" y="3859"/>
                    </a:lnTo>
                    <a:lnTo>
                      <a:pt x="5982" y="4742"/>
                    </a:lnTo>
                    <a:lnTo>
                      <a:pt x="5110" y="3874"/>
                    </a:lnTo>
                    <a:lnTo>
                      <a:pt x="1496" y="260"/>
                    </a:lnTo>
                    <a:cubicBezTo>
                      <a:pt x="1342" y="153"/>
                      <a:pt x="1165" y="102"/>
                      <a:pt x="990" y="102"/>
                    </a:cubicBezTo>
                    <a:cubicBezTo>
                      <a:pt x="731" y="102"/>
                      <a:pt x="475" y="214"/>
                      <a:pt x="297" y="427"/>
                    </a:cubicBezTo>
                    <a:cubicBezTo>
                      <a:pt x="1" y="783"/>
                      <a:pt x="27" y="1306"/>
                      <a:pt x="353" y="1636"/>
                    </a:cubicBezTo>
                    <a:lnTo>
                      <a:pt x="5388" y="6675"/>
                    </a:lnTo>
                    <a:cubicBezTo>
                      <a:pt x="5561" y="6846"/>
                      <a:pt x="5785" y="6931"/>
                      <a:pt x="6010" y="6931"/>
                    </a:cubicBezTo>
                    <a:cubicBezTo>
                      <a:pt x="6234" y="6931"/>
                      <a:pt x="6459" y="6846"/>
                      <a:pt x="6632" y="6675"/>
                    </a:cubicBezTo>
                    <a:lnTo>
                      <a:pt x="11667" y="1636"/>
                    </a:lnTo>
                    <a:cubicBezTo>
                      <a:pt x="12019" y="1250"/>
                      <a:pt x="12038" y="668"/>
                      <a:pt x="11711" y="260"/>
                    </a:cubicBezTo>
                    <a:cubicBezTo>
                      <a:pt x="11539" y="87"/>
                      <a:pt x="11313" y="1"/>
                      <a:pt x="11088" y="1"/>
                    </a:cubicBezTo>
                    <a:close/>
                  </a:path>
                </a:pathLst>
              </a:custGeom>
              <a:solidFill>
                <a:srgbClr val="667E9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2" name="Google Shape;6484;p10">
              <a:extLst>
                <a:ext uri="{FF2B5EF4-FFF2-40B4-BE49-F238E27FC236}">
                  <a16:creationId xmlns:a16="http://schemas.microsoft.com/office/drawing/2014/main" id="{F26A27AD-30CF-FF5A-EC34-94D5AABBEFAE}"/>
                </a:ext>
              </a:extLst>
            </p:cNvPr>
            <p:cNvGrpSpPr/>
            <p:nvPr/>
          </p:nvGrpSpPr>
          <p:grpSpPr>
            <a:xfrm>
              <a:off x="5973664" y="3484366"/>
              <a:ext cx="811335" cy="987304"/>
              <a:chOff x="1285250" y="1617275"/>
              <a:chExt cx="1090650" cy="1327200"/>
            </a:xfrm>
          </p:grpSpPr>
          <p:sp>
            <p:nvSpPr>
              <p:cNvPr id="107" name="Google Shape;6485;p10">
                <a:extLst>
                  <a:ext uri="{FF2B5EF4-FFF2-40B4-BE49-F238E27FC236}">
                    <a16:creationId xmlns:a16="http://schemas.microsoft.com/office/drawing/2014/main" id="{C6D2748C-7739-83A1-D5E7-8F829FD56956}"/>
                  </a:ext>
                </a:extLst>
              </p:cNvPr>
              <p:cNvSpPr/>
              <p:nvPr/>
            </p:nvSpPr>
            <p:spPr>
              <a:xfrm>
                <a:off x="1460300" y="1792400"/>
                <a:ext cx="740475" cy="740375"/>
              </a:xfrm>
              <a:custGeom>
                <a:avLst/>
                <a:gdLst/>
                <a:ahLst/>
                <a:cxnLst/>
                <a:rect l="l" t="t" r="r" b="b"/>
                <a:pathLst>
                  <a:path w="29619" h="29615" extrusionOk="0">
                    <a:moveTo>
                      <a:pt x="14809" y="1"/>
                    </a:moveTo>
                    <a:cubicBezTo>
                      <a:pt x="6631" y="1"/>
                      <a:pt x="0" y="6631"/>
                      <a:pt x="0" y="14809"/>
                    </a:cubicBezTo>
                    <a:cubicBezTo>
                      <a:pt x="0" y="22988"/>
                      <a:pt x="6631" y="29615"/>
                      <a:pt x="14809" y="29615"/>
                    </a:cubicBezTo>
                    <a:cubicBezTo>
                      <a:pt x="22987" y="29615"/>
                      <a:pt x="29618" y="22988"/>
                      <a:pt x="29618" y="14809"/>
                    </a:cubicBezTo>
                    <a:cubicBezTo>
                      <a:pt x="29618" y="6631"/>
                      <a:pt x="22987" y="1"/>
                      <a:pt x="14809" y="1"/>
                    </a:cubicBezTo>
                    <a:close/>
                  </a:path>
                </a:pathLst>
              </a:custGeom>
              <a:noFill/>
              <a:ln w="19050" cap="flat" cmpd="sng">
                <a:solidFill>
                  <a:srgbClr val="445D73"/>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08" name="Google Shape;6486;p10">
                <a:extLst>
                  <a:ext uri="{FF2B5EF4-FFF2-40B4-BE49-F238E27FC236}">
                    <a16:creationId xmlns:a16="http://schemas.microsoft.com/office/drawing/2014/main" id="{0E7EBB0F-3130-0201-D971-BCBC5C0A7CE4}"/>
                  </a:ext>
                </a:extLst>
              </p:cNvPr>
              <p:cNvSpPr/>
              <p:nvPr/>
            </p:nvSpPr>
            <p:spPr>
              <a:xfrm>
                <a:off x="1285250" y="1617275"/>
                <a:ext cx="1090650" cy="1273950"/>
              </a:xfrm>
              <a:custGeom>
                <a:avLst/>
                <a:gdLst/>
                <a:ahLst/>
                <a:cxnLst/>
                <a:rect l="l" t="t" r="r" b="b"/>
                <a:pathLst>
                  <a:path w="43626" h="50958" extrusionOk="0">
                    <a:moveTo>
                      <a:pt x="21811" y="0"/>
                    </a:moveTo>
                    <a:cubicBezTo>
                      <a:pt x="9785" y="0"/>
                      <a:pt x="0" y="9788"/>
                      <a:pt x="0" y="21814"/>
                    </a:cubicBezTo>
                    <a:cubicBezTo>
                      <a:pt x="8" y="22289"/>
                      <a:pt x="401" y="22672"/>
                      <a:pt x="876" y="22672"/>
                    </a:cubicBezTo>
                    <a:cubicBezTo>
                      <a:pt x="1355" y="22672"/>
                      <a:pt x="1744" y="22289"/>
                      <a:pt x="1755" y="21814"/>
                    </a:cubicBezTo>
                    <a:cubicBezTo>
                      <a:pt x="1755" y="10757"/>
                      <a:pt x="10754" y="1755"/>
                      <a:pt x="21811" y="1755"/>
                    </a:cubicBezTo>
                    <a:cubicBezTo>
                      <a:pt x="32869" y="1755"/>
                      <a:pt x="41867" y="10753"/>
                      <a:pt x="41867" y="21814"/>
                    </a:cubicBezTo>
                    <a:cubicBezTo>
                      <a:pt x="41871" y="32872"/>
                      <a:pt x="32869" y="41870"/>
                      <a:pt x="21811" y="41870"/>
                    </a:cubicBezTo>
                    <a:cubicBezTo>
                      <a:pt x="21329" y="41870"/>
                      <a:pt x="20932" y="42263"/>
                      <a:pt x="20936" y="42750"/>
                    </a:cubicBezTo>
                    <a:lnTo>
                      <a:pt x="20936" y="50957"/>
                    </a:lnTo>
                    <a:lnTo>
                      <a:pt x="22691" y="50942"/>
                    </a:lnTo>
                    <a:lnTo>
                      <a:pt x="22691" y="43610"/>
                    </a:lnTo>
                    <a:cubicBezTo>
                      <a:pt x="34312" y="43147"/>
                      <a:pt x="43626" y="33547"/>
                      <a:pt x="43626" y="21814"/>
                    </a:cubicBezTo>
                    <a:cubicBezTo>
                      <a:pt x="43626" y="9785"/>
                      <a:pt x="33841" y="0"/>
                      <a:pt x="21811" y="0"/>
                    </a:cubicBezTo>
                    <a:close/>
                  </a:path>
                </a:pathLst>
              </a:custGeom>
              <a:solidFill>
                <a:srgbClr val="445D73"/>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09" name="Google Shape;6487;p10">
                <a:extLst>
                  <a:ext uri="{FF2B5EF4-FFF2-40B4-BE49-F238E27FC236}">
                    <a16:creationId xmlns:a16="http://schemas.microsoft.com/office/drawing/2014/main" id="{2A7E01ED-FE40-C075-6AEB-1B07C8E2B277}"/>
                  </a:ext>
                </a:extLst>
              </p:cNvPr>
              <p:cNvSpPr/>
              <p:nvPr/>
            </p:nvSpPr>
            <p:spPr>
              <a:xfrm>
                <a:off x="1680900" y="2771175"/>
                <a:ext cx="300850" cy="173300"/>
              </a:xfrm>
              <a:custGeom>
                <a:avLst/>
                <a:gdLst/>
                <a:ahLst/>
                <a:cxnLst/>
                <a:rect l="l" t="t" r="r" b="b"/>
                <a:pathLst>
                  <a:path w="12034" h="6932" extrusionOk="0">
                    <a:moveTo>
                      <a:pt x="11086" y="1"/>
                    </a:moveTo>
                    <a:cubicBezTo>
                      <a:pt x="10860" y="1"/>
                      <a:pt x="10635" y="87"/>
                      <a:pt x="10464" y="260"/>
                    </a:cubicBezTo>
                    <a:lnTo>
                      <a:pt x="6865" y="3859"/>
                    </a:lnTo>
                    <a:lnTo>
                      <a:pt x="5978" y="4742"/>
                    </a:lnTo>
                    <a:lnTo>
                      <a:pt x="5110" y="3874"/>
                    </a:lnTo>
                    <a:lnTo>
                      <a:pt x="1495" y="260"/>
                    </a:lnTo>
                    <a:cubicBezTo>
                      <a:pt x="1341" y="153"/>
                      <a:pt x="1165" y="102"/>
                      <a:pt x="989" y="102"/>
                    </a:cubicBezTo>
                    <a:cubicBezTo>
                      <a:pt x="730" y="102"/>
                      <a:pt x="474" y="214"/>
                      <a:pt x="297" y="427"/>
                    </a:cubicBezTo>
                    <a:cubicBezTo>
                      <a:pt x="0" y="783"/>
                      <a:pt x="22" y="1306"/>
                      <a:pt x="349" y="1636"/>
                    </a:cubicBezTo>
                    <a:lnTo>
                      <a:pt x="5388" y="6675"/>
                    </a:lnTo>
                    <a:cubicBezTo>
                      <a:pt x="5559" y="6846"/>
                      <a:pt x="5783" y="6931"/>
                      <a:pt x="6008" y="6931"/>
                    </a:cubicBezTo>
                    <a:cubicBezTo>
                      <a:pt x="6233" y="6931"/>
                      <a:pt x="6458" y="6846"/>
                      <a:pt x="6631" y="6675"/>
                    </a:cubicBezTo>
                    <a:lnTo>
                      <a:pt x="11666" y="1636"/>
                    </a:lnTo>
                    <a:cubicBezTo>
                      <a:pt x="12015" y="1250"/>
                      <a:pt x="12034" y="668"/>
                      <a:pt x="11711" y="260"/>
                    </a:cubicBezTo>
                    <a:cubicBezTo>
                      <a:pt x="11538" y="87"/>
                      <a:pt x="11312" y="1"/>
                      <a:pt x="11086" y="1"/>
                    </a:cubicBezTo>
                    <a:close/>
                  </a:path>
                </a:pathLst>
              </a:custGeom>
              <a:solidFill>
                <a:srgbClr val="445D73"/>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3" name="Google Shape;6488;p10">
              <a:extLst>
                <a:ext uri="{FF2B5EF4-FFF2-40B4-BE49-F238E27FC236}">
                  <a16:creationId xmlns:a16="http://schemas.microsoft.com/office/drawing/2014/main" id="{23CE5AB7-8BA9-B921-F9B6-08AB807D56A0}"/>
                </a:ext>
              </a:extLst>
            </p:cNvPr>
            <p:cNvGrpSpPr/>
            <p:nvPr/>
          </p:nvGrpSpPr>
          <p:grpSpPr>
            <a:xfrm>
              <a:off x="5194708" y="3484366"/>
              <a:ext cx="811409" cy="987304"/>
              <a:chOff x="238125" y="1617275"/>
              <a:chExt cx="1090750" cy="1327200"/>
            </a:xfrm>
          </p:grpSpPr>
          <p:sp>
            <p:nvSpPr>
              <p:cNvPr id="104" name="Google Shape;6489;p10">
                <a:extLst>
                  <a:ext uri="{FF2B5EF4-FFF2-40B4-BE49-F238E27FC236}">
                    <a16:creationId xmlns:a16="http://schemas.microsoft.com/office/drawing/2014/main" id="{E8AA7443-5146-CD0F-6898-E92F9541AA6F}"/>
                  </a:ext>
                </a:extLst>
              </p:cNvPr>
              <p:cNvSpPr/>
              <p:nvPr/>
            </p:nvSpPr>
            <p:spPr>
              <a:xfrm>
                <a:off x="413250" y="1792400"/>
                <a:ext cx="740375" cy="740375"/>
              </a:xfrm>
              <a:custGeom>
                <a:avLst/>
                <a:gdLst/>
                <a:ahLst/>
                <a:cxnLst/>
                <a:rect l="l" t="t" r="r" b="b"/>
                <a:pathLst>
                  <a:path w="29615" h="29615" extrusionOk="0">
                    <a:moveTo>
                      <a:pt x="14810" y="1"/>
                    </a:moveTo>
                    <a:cubicBezTo>
                      <a:pt x="6631" y="1"/>
                      <a:pt x="1" y="6631"/>
                      <a:pt x="1" y="14809"/>
                    </a:cubicBezTo>
                    <a:cubicBezTo>
                      <a:pt x="1" y="22988"/>
                      <a:pt x="6631" y="29615"/>
                      <a:pt x="14810" y="29615"/>
                    </a:cubicBezTo>
                    <a:cubicBezTo>
                      <a:pt x="22988" y="29615"/>
                      <a:pt x="29615" y="22988"/>
                      <a:pt x="29615" y="14809"/>
                    </a:cubicBezTo>
                    <a:cubicBezTo>
                      <a:pt x="29615" y="6631"/>
                      <a:pt x="22988" y="1"/>
                      <a:pt x="14810" y="1"/>
                    </a:cubicBezTo>
                    <a:close/>
                  </a:path>
                </a:pathLst>
              </a:custGeom>
              <a:noFill/>
              <a:ln w="19050" cap="flat" cmpd="sng">
                <a:solidFill>
                  <a:srgbClr val="869FB1"/>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05" name="Google Shape;6490;p10">
                <a:extLst>
                  <a:ext uri="{FF2B5EF4-FFF2-40B4-BE49-F238E27FC236}">
                    <a16:creationId xmlns:a16="http://schemas.microsoft.com/office/drawing/2014/main" id="{C21B47FB-5EF1-DE68-FC6B-62442EAC7A40}"/>
                  </a:ext>
                </a:extLst>
              </p:cNvPr>
              <p:cNvSpPr/>
              <p:nvPr/>
            </p:nvSpPr>
            <p:spPr>
              <a:xfrm>
                <a:off x="238125" y="1617275"/>
                <a:ext cx="1090750" cy="1273950"/>
              </a:xfrm>
              <a:custGeom>
                <a:avLst/>
                <a:gdLst/>
                <a:ahLst/>
                <a:cxnLst/>
                <a:rect l="l" t="t" r="r" b="b"/>
                <a:pathLst>
                  <a:path w="43630" h="50958" extrusionOk="0">
                    <a:moveTo>
                      <a:pt x="21815" y="0"/>
                    </a:moveTo>
                    <a:cubicBezTo>
                      <a:pt x="9785" y="0"/>
                      <a:pt x="0" y="9788"/>
                      <a:pt x="0" y="21814"/>
                    </a:cubicBezTo>
                    <a:cubicBezTo>
                      <a:pt x="11" y="22289"/>
                      <a:pt x="401" y="22672"/>
                      <a:pt x="879" y="22672"/>
                    </a:cubicBezTo>
                    <a:cubicBezTo>
                      <a:pt x="1354" y="22672"/>
                      <a:pt x="1744" y="22289"/>
                      <a:pt x="1755" y="21814"/>
                    </a:cubicBezTo>
                    <a:cubicBezTo>
                      <a:pt x="1755" y="10757"/>
                      <a:pt x="10753" y="1755"/>
                      <a:pt x="21811" y="1755"/>
                    </a:cubicBezTo>
                    <a:cubicBezTo>
                      <a:pt x="32869" y="1755"/>
                      <a:pt x="41870" y="10753"/>
                      <a:pt x="41870" y="21814"/>
                    </a:cubicBezTo>
                    <a:cubicBezTo>
                      <a:pt x="41870" y="32872"/>
                      <a:pt x="32872" y="41870"/>
                      <a:pt x="21815" y="41870"/>
                    </a:cubicBezTo>
                    <a:cubicBezTo>
                      <a:pt x="21329" y="41870"/>
                      <a:pt x="20935" y="42263"/>
                      <a:pt x="20935" y="42750"/>
                    </a:cubicBezTo>
                    <a:lnTo>
                      <a:pt x="20935" y="50957"/>
                    </a:lnTo>
                    <a:lnTo>
                      <a:pt x="22694" y="50942"/>
                    </a:lnTo>
                    <a:lnTo>
                      <a:pt x="22694" y="43610"/>
                    </a:lnTo>
                    <a:cubicBezTo>
                      <a:pt x="34316" y="43147"/>
                      <a:pt x="43629" y="33547"/>
                      <a:pt x="43626" y="21814"/>
                    </a:cubicBezTo>
                    <a:cubicBezTo>
                      <a:pt x="43626" y="9785"/>
                      <a:pt x="33841" y="0"/>
                      <a:pt x="21815" y="0"/>
                    </a:cubicBezTo>
                    <a:close/>
                  </a:path>
                </a:pathLst>
              </a:custGeom>
              <a:solidFill>
                <a:srgbClr val="869FB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06" name="Google Shape;6491;p10">
                <a:extLst>
                  <a:ext uri="{FF2B5EF4-FFF2-40B4-BE49-F238E27FC236}">
                    <a16:creationId xmlns:a16="http://schemas.microsoft.com/office/drawing/2014/main" id="{AE736096-77B2-347B-1D16-AB09E3466F23}"/>
                  </a:ext>
                </a:extLst>
              </p:cNvPr>
              <p:cNvSpPr/>
              <p:nvPr/>
            </p:nvSpPr>
            <p:spPr>
              <a:xfrm>
                <a:off x="633750" y="2771175"/>
                <a:ext cx="300950" cy="173300"/>
              </a:xfrm>
              <a:custGeom>
                <a:avLst/>
                <a:gdLst/>
                <a:ahLst/>
                <a:cxnLst/>
                <a:rect l="l" t="t" r="r" b="b"/>
                <a:pathLst>
                  <a:path w="12038" h="6932" extrusionOk="0">
                    <a:moveTo>
                      <a:pt x="11088" y="1"/>
                    </a:moveTo>
                    <a:cubicBezTo>
                      <a:pt x="10863" y="1"/>
                      <a:pt x="10637" y="87"/>
                      <a:pt x="10465" y="260"/>
                    </a:cubicBezTo>
                    <a:lnTo>
                      <a:pt x="6869" y="3859"/>
                    </a:lnTo>
                    <a:lnTo>
                      <a:pt x="5982" y="4742"/>
                    </a:lnTo>
                    <a:lnTo>
                      <a:pt x="5110" y="3874"/>
                    </a:lnTo>
                    <a:lnTo>
                      <a:pt x="1496" y="260"/>
                    </a:lnTo>
                    <a:cubicBezTo>
                      <a:pt x="1342" y="153"/>
                      <a:pt x="1165" y="102"/>
                      <a:pt x="990" y="102"/>
                    </a:cubicBezTo>
                    <a:cubicBezTo>
                      <a:pt x="731" y="102"/>
                      <a:pt x="475" y="214"/>
                      <a:pt x="298" y="427"/>
                    </a:cubicBezTo>
                    <a:cubicBezTo>
                      <a:pt x="1" y="783"/>
                      <a:pt x="27" y="1306"/>
                      <a:pt x="353" y="1636"/>
                    </a:cubicBezTo>
                    <a:lnTo>
                      <a:pt x="5389" y="6675"/>
                    </a:lnTo>
                    <a:cubicBezTo>
                      <a:pt x="5561" y="6846"/>
                      <a:pt x="5786" y="6931"/>
                      <a:pt x="6010" y="6931"/>
                    </a:cubicBezTo>
                    <a:cubicBezTo>
                      <a:pt x="6235" y="6931"/>
                      <a:pt x="6459" y="6846"/>
                      <a:pt x="6632" y="6675"/>
                    </a:cubicBezTo>
                    <a:lnTo>
                      <a:pt x="11667" y="1636"/>
                    </a:lnTo>
                    <a:cubicBezTo>
                      <a:pt x="12019" y="1250"/>
                      <a:pt x="12038" y="668"/>
                      <a:pt x="11711" y="260"/>
                    </a:cubicBezTo>
                    <a:cubicBezTo>
                      <a:pt x="11539" y="87"/>
                      <a:pt x="11313" y="1"/>
                      <a:pt x="11088" y="1"/>
                    </a:cubicBezTo>
                    <a:close/>
                  </a:path>
                </a:pathLst>
              </a:custGeom>
              <a:solidFill>
                <a:srgbClr val="869FB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pSp>
      </p:grpSp>
      <p:sp>
        <p:nvSpPr>
          <p:cNvPr id="119" name="TextBox 118">
            <a:extLst>
              <a:ext uri="{FF2B5EF4-FFF2-40B4-BE49-F238E27FC236}">
                <a16:creationId xmlns:a16="http://schemas.microsoft.com/office/drawing/2014/main" id="{F0C81034-F6E9-5EF4-52E1-79C066AD1581}"/>
              </a:ext>
            </a:extLst>
          </p:cNvPr>
          <p:cNvSpPr txBox="1"/>
          <p:nvPr/>
        </p:nvSpPr>
        <p:spPr>
          <a:xfrm>
            <a:off x="829366" y="1944934"/>
            <a:ext cx="844826" cy="338554"/>
          </a:xfrm>
          <a:prstGeom prst="rect">
            <a:avLst/>
          </a:prstGeom>
          <a:noFill/>
        </p:spPr>
        <p:txBody>
          <a:bodyPr wrap="square">
            <a:spAutoFit/>
          </a:bodyPr>
          <a:lstStyle/>
          <a:p>
            <a:r>
              <a:rPr lang="en-GB" altLang="zh-CN" sz="1600">
                <a:solidFill>
                  <a:schemeClr val="dk1"/>
                </a:solidFill>
                <a:latin typeface="Arimo" panose="020B0604020202020204" pitchFamily="34" charset="0"/>
                <a:ea typeface="Arimo" panose="020B0604020202020204" pitchFamily="34" charset="0"/>
                <a:cs typeface="Arimo" panose="020B0604020202020204" pitchFamily="34" charset="0"/>
                <a:sym typeface="Anaheim"/>
              </a:rPr>
              <a:t>Written</a:t>
            </a:r>
            <a:endParaRPr lang="zh-CN" altLang="en-US" sz="1600">
              <a:solidFill>
                <a:schemeClr val="dk1"/>
              </a:solidFill>
              <a:latin typeface="Arimo" panose="020B0604020202020204" pitchFamily="34" charset="0"/>
              <a:cs typeface="Arimo" panose="020B0604020202020204" pitchFamily="34" charset="0"/>
              <a:sym typeface="Anaheim"/>
            </a:endParaRPr>
          </a:p>
        </p:txBody>
      </p:sp>
      <p:sp>
        <p:nvSpPr>
          <p:cNvPr id="120" name="TextBox 119">
            <a:extLst>
              <a:ext uri="{FF2B5EF4-FFF2-40B4-BE49-F238E27FC236}">
                <a16:creationId xmlns:a16="http://schemas.microsoft.com/office/drawing/2014/main" id="{D5D710F2-CEF5-D289-45CF-88F5D6ADDD35}"/>
              </a:ext>
            </a:extLst>
          </p:cNvPr>
          <p:cNvSpPr txBox="1"/>
          <p:nvPr/>
        </p:nvSpPr>
        <p:spPr>
          <a:xfrm>
            <a:off x="2114550" y="1944934"/>
            <a:ext cx="983974" cy="338554"/>
          </a:xfrm>
          <a:prstGeom prst="rect">
            <a:avLst/>
          </a:prstGeom>
          <a:noFill/>
        </p:spPr>
        <p:txBody>
          <a:bodyPr wrap="square">
            <a:spAutoFit/>
          </a:bodyPr>
          <a:lstStyle/>
          <a:p>
            <a:r>
              <a:rPr lang="en-GB" altLang="zh-CN" sz="1600">
                <a:solidFill>
                  <a:schemeClr val="dk1"/>
                </a:solidFill>
                <a:latin typeface="Arimo" panose="020B0604020202020204" pitchFamily="34" charset="0"/>
                <a:ea typeface="Arimo" panose="020B0604020202020204" pitchFamily="34" charset="0"/>
                <a:cs typeface="Arimo" panose="020B0604020202020204" pitchFamily="34" charset="0"/>
                <a:sym typeface="Anaheim"/>
              </a:rPr>
              <a:t>Spoken</a:t>
            </a:r>
            <a:endParaRPr lang="zh-CN" altLang="en-US" sz="1600">
              <a:solidFill>
                <a:schemeClr val="dk1"/>
              </a:solidFill>
              <a:latin typeface="Arimo" panose="020B0604020202020204" pitchFamily="34" charset="0"/>
              <a:cs typeface="Arimo" panose="020B0604020202020204" pitchFamily="34" charset="0"/>
              <a:sym typeface="Anaheim"/>
            </a:endParaRPr>
          </a:p>
        </p:txBody>
      </p:sp>
      <p:sp>
        <p:nvSpPr>
          <p:cNvPr id="121" name="TextBox 120">
            <a:extLst>
              <a:ext uri="{FF2B5EF4-FFF2-40B4-BE49-F238E27FC236}">
                <a16:creationId xmlns:a16="http://schemas.microsoft.com/office/drawing/2014/main" id="{54648885-094A-99F8-5C54-77A6CB70C254}"/>
              </a:ext>
            </a:extLst>
          </p:cNvPr>
          <p:cNvSpPr txBox="1"/>
          <p:nvPr/>
        </p:nvSpPr>
        <p:spPr>
          <a:xfrm>
            <a:off x="3283916" y="1944934"/>
            <a:ext cx="1163155" cy="338554"/>
          </a:xfrm>
          <a:prstGeom prst="rect">
            <a:avLst/>
          </a:prstGeom>
          <a:noFill/>
        </p:spPr>
        <p:txBody>
          <a:bodyPr wrap="square">
            <a:spAutoFit/>
          </a:bodyPr>
          <a:lstStyle/>
          <a:p>
            <a:r>
              <a:rPr lang="en-GB" altLang="zh-CN" sz="1600">
                <a:solidFill>
                  <a:schemeClr val="dk1"/>
                </a:solidFill>
                <a:latin typeface="Arimo" panose="020B0604020202020204" pitchFamily="34" charset="0"/>
                <a:ea typeface="Arimo" panose="020B0604020202020204" pitchFamily="34" charset="0"/>
                <a:cs typeface="Arimo" panose="020B0604020202020204" pitchFamily="34" charset="0"/>
                <a:sym typeface="Anaheim"/>
              </a:rPr>
              <a:t>Electronic</a:t>
            </a:r>
            <a:endParaRPr lang="zh-CN" altLang="en-US" sz="1600">
              <a:solidFill>
                <a:schemeClr val="dk1"/>
              </a:solidFill>
              <a:latin typeface="Arimo" panose="020B0604020202020204" pitchFamily="34" charset="0"/>
              <a:cs typeface="Arimo" panose="020B0604020202020204" pitchFamily="34" charset="0"/>
              <a:sym typeface="Anaheim"/>
            </a:endParaRPr>
          </a:p>
        </p:txBody>
      </p:sp>
      <p:sp>
        <p:nvSpPr>
          <p:cNvPr id="122" name="TextBox 121">
            <a:extLst>
              <a:ext uri="{FF2B5EF4-FFF2-40B4-BE49-F238E27FC236}">
                <a16:creationId xmlns:a16="http://schemas.microsoft.com/office/drawing/2014/main" id="{21323428-1C4C-8580-463F-E3BF6E903122}"/>
              </a:ext>
            </a:extLst>
          </p:cNvPr>
          <p:cNvSpPr txBox="1"/>
          <p:nvPr/>
        </p:nvSpPr>
        <p:spPr>
          <a:xfrm>
            <a:off x="547727" y="3330113"/>
            <a:ext cx="4024272" cy="338554"/>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r>
              <a:rPr lang="en-US" altLang="zh-CN" sz="1600">
                <a:solidFill>
                  <a:schemeClr val="dk1"/>
                </a:solidFill>
                <a:latin typeface="Arimo" panose="020B0604020202020204" pitchFamily="34" charset="0"/>
                <a:cs typeface="Arimo" panose="020B0604020202020204" pitchFamily="34" charset="0"/>
                <a:sym typeface="Anaheim"/>
              </a:rPr>
              <a:t>Business Communication Across Cultures</a:t>
            </a:r>
            <a:endParaRPr lang="zh-CN" altLang="en-US" sz="1600">
              <a:solidFill>
                <a:schemeClr val="dk1"/>
              </a:solidFill>
              <a:latin typeface="Arimo" panose="020B0604020202020204" pitchFamily="34" charset="0"/>
              <a:cs typeface="Arimo" panose="020B0604020202020204" pitchFamily="34" charset="0"/>
              <a:sym typeface="Anaheim"/>
            </a:endParaRPr>
          </a:p>
        </p:txBody>
      </p:sp>
      <p:sp>
        <p:nvSpPr>
          <p:cNvPr id="126" name="TextBox 125">
            <a:extLst>
              <a:ext uri="{FF2B5EF4-FFF2-40B4-BE49-F238E27FC236}">
                <a16:creationId xmlns:a16="http://schemas.microsoft.com/office/drawing/2014/main" id="{75A14DC8-CE72-1E20-FAB9-A1D95AD3007F}"/>
              </a:ext>
            </a:extLst>
          </p:cNvPr>
          <p:cNvSpPr txBox="1"/>
          <p:nvPr/>
        </p:nvSpPr>
        <p:spPr>
          <a:xfrm>
            <a:off x="2071352" y="4005114"/>
            <a:ext cx="4838162" cy="307777"/>
          </a:xfrm>
          <a:prstGeom prst="rect">
            <a:avLst/>
          </a:prstGeom>
          <a:noFill/>
        </p:spPr>
        <p:txBody>
          <a:bodyPr wrap="square">
            <a:spAutoFit/>
          </a:bodyPr>
          <a:lstStyle/>
          <a:p>
            <a:pPr indent="266700" algn="just"/>
            <a:r>
              <a:rPr lang="en-GB" altLang="zh-CN">
                <a:solidFill>
                  <a:schemeClr val="dk1"/>
                </a:solidFill>
                <a:latin typeface="Arimo" panose="020B0604020202020204" pitchFamily="34" charset="0"/>
                <a:ea typeface="+mn-ea"/>
                <a:cs typeface="Arimo" panose="020B0604020202020204" pitchFamily="34" charset="0"/>
              </a:rPr>
              <a:t>(Simon and Simon, 2022)</a:t>
            </a:r>
            <a:endParaRPr lang="zh-CN" altLang="zh-CN">
              <a:solidFill>
                <a:schemeClr val="dk1"/>
              </a:solidFill>
              <a:latin typeface="Arimo" panose="020B0604020202020204" pitchFamily="34" charset="0"/>
              <a:ea typeface="+mn-ea"/>
              <a:cs typeface="Arimo" panose="020B0604020202020204" pitchFamily="34" charset="0"/>
            </a:endParaRPr>
          </a:p>
        </p:txBody>
      </p:sp>
    </p:spTree>
    <p:extLst>
      <p:ext uri="{BB962C8B-B14F-4D97-AF65-F5344CB8AC3E}">
        <p14:creationId xmlns:p14="http://schemas.microsoft.com/office/powerpoint/2010/main" val="4100046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par>
                                <p:cTn id="10" presetID="2" presetClass="entr" presetSubtype="9" fill="hold" nodeType="with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0-#ppt_w/2"/>
                                          </p:val>
                                        </p:tav>
                                        <p:tav tm="100000">
                                          <p:val>
                                            <p:strVal val="#ppt_x"/>
                                          </p:val>
                                        </p:tav>
                                      </p:tavLst>
                                    </p:anim>
                                    <p:anim calcmode="lin" valueType="num">
                                      <p:cBhvr additive="base">
                                        <p:cTn id="13" dur="500" fill="hold"/>
                                        <p:tgtEl>
                                          <p:spTgt spid="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7">
          <a:extLst>
            <a:ext uri="{FF2B5EF4-FFF2-40B4-BE49-F238E27FC236}">
              <a16:creationId xmlns:a16="http://schemas.microsoft.com/office/drawing/2014/main" id="{9C80FB31-0ECE-7E8F-132A-1D5184094AF0}"/>
            </a:ext>
          </a:extLst>
        </p:cNvPr>
        <p:cNvGrpSpPr/>
        <p:nvPr/>
      </p:nvGrpSpPr>
      <p:grpSpPr>
        <a:xfrm>
          <a:off x="0" y="0"/>
          <a:ext cx="0" cy="0"/>
          <a:chOff x="0" y="0"/>
          <a:chExt cx="0" cy="0"/>
        </a:xfrm>
      </p:grpSpPr>
      <p:sp>
        <p:nvSpPr>
          <p:cNvPr id="8" name="Rectangle: Single Corner Rounded 3">
            <a:extLst>
              <a:ext uri="{FF2B5EF4-FFF2-40B4-BE49-F238E27FC236}">
                <a16:creationId xmlns:a16="http://schemas.microsoft.com/office/drawing/2014/main" id="{21E74E15-4A97-ADBA-8573-4C1ABF110F28}"/>
              </a:ext>
            </a:extLst>
          </p:cNvPr>
          <p:cNvSpPr/>
          <p:nvPr/>
        </p:nvSpPr>
        <p:spPr>
          <a:xfrm>
            <a:off x="723900" y="979884"/>
            <a:ext cx="1090940" cy="800797"/>
          </a:xfrm>
          <a:prstGeom prst="round1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08" name="Google Shape;108;p4">
            <a:extLst>
              <a:ext uri="{FF2B5EF4-FFF2-40B4-BE49-F238E27FC236}">
                <a16:creationId xmlns:a16="http://schemas.microsoft.com/office/drawing/2014/main" id="{FB82B91D-AB65-A6C7-1769-C0749E2C6102}"/>
              </a:ext>
            </a:extLst>
          </p:cNvPr>
          <p:cNvSpPr txBox="1">
            <a:spLocks noGrp="1"/>
          </p:cNvSpPr>
          <p:nvPr>
            <p:ph type="title"/>
          </p:nvPr>
        </p:nvSpPr>
        <p:spPr>
          <a:xfrm>
            <a:off x="723900" y="1971470"/>
            <a:ext cx="7536904" cy="798754"/>
          </a:xfrm>
        </p:spPr>
        <p:txBody>
          <a:bodyPr/>
          <a:lstStyle/>
          <a:p>
            <a:pPr lvl="0"/>
            <a:r>
              <a:rPr lang="en-US" altLang="zh-CN"/>
              <a:t>Communication Skill</a:t>
            </a:r>
          </a:p>
        </p:txBody>
      </p:sp>
      <p:sp>
        <p:nvSpPr>
          <p:cNvPr id="110" name="Google Shape;110;p4">
            <a:extLst>
              <a:ext uri="{FF2B5EF4-FFF2-40B4-BE49-F238E27FC236}">
                <a16:creationId xmlns:a16="http://schemas.microsoft.com/office/drawing/2014/main" id="{40F46E08-83C8-78D2-194B-94948CD13A0F}"/>
              </a:ext>
            </a:extLst>
          </p:cNvPr>
          <p:cNvSpPr txBox="1">
            <a:spLocks noGrp="1"/>
          </p:cNvSpPr>
          <p:nvPr>
            <p:ph type="body" idx="2"/>
          </p:nvPr>
        </p:nvSpPr>
        <p:spPr/>
        <p:txBody>
          <a:bodyPr/>
          <a:lstStyle/>
          <a:p>
            <a:pPr lvl="0"/>
            <a:r>
              <a:rPr lang="en-US"/>
              <a:t>02</a:t>
            </a:r>
          </a:p>
        </p:txBody>
      </p:sp>
      <p:sp>
        <p:nvSpPr>
          <p:cNvPr id="3" name="Text Placeholder 2">
            <a:extLst>
              <a:ext uri="{FF2B5EF4-FFF2-40B4-BE49-F238E27FC236}">
                <a16:creationId xmlns:a16="http://schemas.microsoft.com/office/drawing/2014/main" id="{7649D8DF-B792-C8EF-F37D-797852A56831}"/>
              </a:ext>
            </a:extLst>
          </p:cNvPr>
          <p:cNvSpPr>
            <a:spLocks noGrp="1"/>
          </p:cNvSpPr>
          <p:nvPr>
            <p:ph type="body" idx="1"/>
          </p:nvPr>
        </p:nvSpPr>
        <p:spPr>
          <a:xfrm>
            <a:off x="1377674" y="2893461"/>
            <a:ext cx="6883130" cy="449827"/>
          </a:xfrm>
        </p:spPr>
        <p:txBody>
          <a:bodyPr/>
          <a:lstStyle/>
          <a:p>
            <a:pPr marL="114300" indent="-342900">
              <a:buAutoNum type="arabicPeriod"/>
            </a:pPr>
            <a:r>
              <a:rPr lang="en-US" altLang="zh-CN"/>
              <a:t>Theory</a:t>
            </a:r>
          </a:p>
          <a:p>
            <a:pPr marL="114300" indent="-342900">
              <a:buAutoNum type="arabicPeriod"/>
            </a:pPr>
            <a:r>
              <a:rPr lang="en-US" altLang="zh-CN"/>
              <a:t>Successful Case</a:t>
            </a:r>
          </a:p>
          <a:p>
            <a:pPr marL="114300" indent="-342900">
              <a:buAutoNum type="arabicPeriod"/>
            </a:pPr>
            <a:r>
              <a:rPr lang="en-US" altLang="zh-CN"/>
              <a:t>Potential Failure</a:t>
            </a:r>
          </a:p>
        </p:txBody>
      </p:sp>
    </p:spTree>
    <p:extLst>
      <p:ext uri="{BB962C8B-B14F-4D97-AF65-F5344CB8AC3E}">
        <p14:creationId xmlns:p14="http://schemas.microsoft.com/office/powerpoint/2010/main" val="4155496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110">
                                            <p:txEl>
                                              <p:pRg st="0" end="0"/>
                                            </p:txEl>
                                          </p:spTgt>
                                        </p:tgtEl>
                                        <p:attrNameLst>
                                          <p:attrName>style.visibility</p:attrName>
                                        </p:attrNameLst>
                                      </p:cBhvr>
                                      <p:to>
                                        <p:strVal val="visible"/>
                                      </p:to>
                                    </p:set>
                                    <p:anim calcmode="lin" valueType="num">
                                      <p:cBhvr additive="base">
                                        <p:cTn id="7" dur="500" fill="hold"/>
                                        <p:tgtEl>
                                          <p:spTgt spid="1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0">
                                            <p:txEl>
                                              <p:pRg st="0" end="0"/>
                                            </p:txEl>
                                          </p:spTgt>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30" presetClass="entr" presetSubtype="0" fill="hold" grpId="0" nodeType="after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800" decel="100000"/>
                                        <p:tgtEl>
                                          <p:spTgt spid="8"/>
                                        </p:tgtEl>
                                      </p:cBhvr>
                                    </p:animEffect>
                                    <p:anim calcmode="lin" valueType="num">
                                      <p:cBhvr>
                                        <p:cTn id="13" dur="800" decel="100000" fill="hold"/>
                                        <p:tgtEl>
                                          <p:spTgt spid="8"/>
                                        </p:tgtEl>
                                        <p:attrNameLst>
                                          <p:attrName>style.rotation</p:attrName>
                                        </p:attrNameLst>
                                      </p:cBhvr>
                                      <p:tavLst>
                                        <p:tav tm="0">
                                          <p:val>
                                            <p:fltVal val="-90"/>
                                          </p:val>
                                        </p:tav>
                                        <p:tav tm="100000">
                                          <p:val>
                                            <p:fltVal val="0"/>
                                          </p:val>
                                        </p:tav>
                                      </p:tavLst>
                                    </p:anim>
                                    <p:anim calcmode="lin" valueType="num">
                                      <p:cBhvr>
                                        <p:cTn id="14" dur="800" decel="100000" fill="hold"/>
                                        <p:tgtEl>
                                          <p:spTgt spid="8"/>
                                        </p:tgtEl>
                                        <p:attrNameLst>
                                          <p:attrName>ppt_x</p:attrName>
                                        </p:attrNameLst>
                                      </p:cBhvr>
                                      <p:tavLst>
                                        <p:tav tm="0">
                                          <p:val>
                                            <p:strVal val="#ppt_x+0.4"/>
                                          </p:val>
                                        </p:tav>
                                        <p:tav tm="100000">
                                          <p:val>
                                            <p:strVal val="#ppt_x-0.05"/>
                                          </p:val>
                                        </p:tav>
                                      </p:tavLst>
                                    </p:anim>
                                    <p:anim calcmode="lin" valueType="num">
                                      <p:cBhvr>
                                        <p:cTn id="15" dur="800" decel="100000" fill="hold"/>
                                        <p:tgtEl>
                                          <p:spTgt spid="8"/>
                                        </p:tgtEl>
                                        <p:attrNameLst>
                                          <p:attrName>ppt_y</p:attrName>
                                        </p:attrNameLst>
                                      </p:cBhvr>
                                      <p:tavLst>
                                        <p:tav tm="0">
                                          <p:val>
                                            <p:strVal val="#ppt_y-0.4"/>
                                          </p:val>
                                        </p:tav>
                                        <p:tav tm="100000">
                                          <p:val>
                                            <p:strVal val="#ppt_y+0.1"/>
                                          </p:val>
                                        </p:tav>
                                      </p:tavLst>
                                    </p:anim>
                                    <p:anim calcmode="lin" valueType="num">
                                      <p:cBhvr>
                                        <p:cTn id="16" dur="200" accel="100000" fill="hold">
                                          <p:stCondLst>
                                            <p:cond delay="800"/>
                                          </p:stCondLst>
                                        </p:cTn>
                                        <p:tgtEl>
                                          <p:spTgt spid="8"/>
                                        </p:tgtEl>
                                        <p:attrNameLst>
                                          <p:attrName>ppt_x</p:attrName>
                                        </p:attrNameLst>
                                      </p:cBhvr>
                                      <p:tavLst>
                                        <p:tav tm="0">
                                          <p:val>
                                            <p:strVal val="#ppt_x-0.05"/>
                                          </p:val>
                                        </p:tav>
                                        <p:tav tm="100000">
                                          <p:val>
                                            <p:strVal val="#ppt_x"/>
                                          </p:val>
                                        </p:tav>
                                      </p:tavLst>
                                    </p:anim>
                                    <p:anim calcmode="lin" valueType="num">
                                      <p:cBhvr>
                                        <p:cTn id="17" dur="200" accel="100000" fill="hold">
                                          <p:stCondLst>
                                            <p:cond delay="800"/>
                                          </p:stCondLst>
                                        </p:cTn>
                                        <p:tgtEl>
                                          <p:spTgt spid="8"/>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0"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1">
          <a:extLst>
            <a:ext uri="{FF2B5EF4-FFF2-40B4-BE49-F238E27FC236}">
              <a16:creationId xmlns:a16="http://schemas.microsoft.com/office/drawing/2014/main" id="{41FDC0FC-D05B-657B-805E-B468E03F30BD}"/>
            </a:ext>
          </a:extLst>
        </p:cNvPr>
        <p:cNvGrpSpPr/>
        <p:nvPr/>
      </p:nvGrpSpPr>
      <p:grpSpPr>
        <a:xfrm>
          <a:off x="0" y="0"/>
          <a:ext cx="0" cy="0"/>
          <a:chOff x="0" y="0"/>
          <a:chExt cx="0" cy="0"/>
        </a:xfrm>
      </p:grpSpPr>
      <p:sp>
        <p:nvSpPr>
          <p:cNvPr id="137" name="Google Shape;137;p7">
            <a:extLst>
              <a:ext uri="{FF2B5EF4-FFF2-40B4-BE49-F238E27FC236}">
                <a16:creationId xmlns:a16="http://schemas.microsoft.com/office/drawing/2014/main" id="{1958D222-03CD-B3F9-5B39-6F58AC3264B7}"/>
              </a:ext>
            </a:extLst>
          </p:cNvPr>
          <p:cNvSpPr txBox="1">
            <a:spLocks noGrp="1"/>
          </p:cNvSpPr>
          <p:nvPr>
            <p:ph type="body" idx="5"/>
          </p:nvPr>
        </p:nvSpPr>
        <p:spPr>
          <a:xfrm>
            <a:off x="6037664" y="1114979"/>
            <a:ext cx="2831945" cy="839370"/>
          </a:xfrm>
        </p:spPr>
        <p:txBody>
          <a:bodyPr/>
          <a:lstStyle/>
          <a:p>
            <a:pPr lvl="0">
              <a:lnSpc>
                <a:spcPct val="150000"/>
              </a:lnSpc>
            </a:pPr>
            <a:r>
              <a:rPr lang="en-US"/>
              <a:t>Non-verbal cues like </a:t>
            </a:r>
            <a:r>
              <a:rPr lang="en-US" b="1">
                <a:solidFill>
                  <a:schemeClr val="accent1">
                    <a:lumMod val="50000"/>
                  </a:schemeClr>
                </a:solidFill>
              </a:rPr>
              <a:t>emotion</a:t>
            </a:r>
            <a:r>
              <a:rPr lang="en-US" b="1"/>
              <a:t>, </a:t>
            </a:r>
            <a:r>
              <a:rPr lang="en-US" b="1">
                <a:solidFill>
                  <a:schemeClr val="accent1">
                    <a:lumMod val="50000"/>
                  </a:schemeClr>
                </a:solidFill>
              </a:rPr>
              <a:t>gestures</a:t>
            </a:r>
            <a:r>
              <a:rPr lang="en-US"/>
              <a:t> and </a:t>
            </a:r>
            <a:r>
              <a:rPr lang="en-US" b="1">
                <a:solidFill>
                  <a:schemeClr val="accent1">
                    <a:lumMod val="50000"/>
                  </a:schemeClr>
                </a:solidFill>
              </a:rPr>
              <a:t>silence</a:t>
            </a:r>
            <a:r>
              <a:rPr lang="en-US"/>
              <a:t> are extremely important, because they contain extra meaning outside the direct words. </a:t>
            </a:r>
          </a:p>
        </p:txBody>
      </p:sp>
      <p:sp>
        <p:nvSpPr>
          <p:cNvPr id="32" name="Google Shape;125;p6">
            <a:extLst>
              <a:ext uri="{FF2B5EF4-FFF2-40B4-BE49-F238E27FC236}">
                <a16:creationId xmlns:a16="http://schemas.microsoft.com/office/drawing/2014/main" id="{CB33A558-23E6-50FD-B0B9-5FC3305A93F0}"/>
              </a:ext>
            </a:extLst>
          </p:cNvPr>
          <p:cNvSpPr txBox="1">
            <a:spLocks noGrp="1"/>
          </p:cNvSpPr>
          <p:nvPr>
            <p:ph type="title"/>
          </p:nvPr>
        </p:nvSpPr>
        <p:spPr>
          <a:xfrm>
            <a:off x="520435" y="245358"/>
            <a:ext cx="8277335" cy="639388"/>
          </a:xfrm>
        </p:spPr>
        <p:txBody>
          <a:bodyPr>
            <a:normAutofit/>
          </a:bodyPr>
          <a:lstStyle/>
          <a:p>
            <a:pPr lvl="0"/>
            <a:r>
              <a:rPr lang="en-US"/>
              <a:t>Context in Communication </a:t>
            </a:r>
            <a:r>
              <a:rPr lang="en-US" sz="2200"/>
              <a:t>(Hall, 1976)</a:t>
            </a:r>
          </a:p>
        </p:txBody>
      </p:sp>
      <p:pic>
        <p:nvPicPr>
          <p:cNvPr id="1030" name="Picture 6" descr="Translation Issues Associated With High-context and Low-context Cultures -  Ulatus Translation Blog">
            <a:extLst>
              <a:ext uri="{FF2B5EF4-FFF2-40B4-BE49-F238E27FC236}">
                <a16:creationId xmlns:a16="http://schemas.microsoft.com/office/drawing/2014/main" id="{89BC265A-013C-2FAF-F038-A4C97F36C8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9390" y="1331605"/>
            <a:ext cx="5186312" cy="1944867"/>
          </a:xfrm>
          <a:prstGeom prst="rect">
            <a:avLst/>
          </a:prstGeom>
          <a:noFill/>
          <a:extLst>
            <a:ext uri="{909E8E84-426E-40DD-AFC4-6F175D3DCCD1}">
              <a14:hiddenFill xmlns:a14="http://schemas.microsoft.com/office/drawing/2010/main">
                <a:solidFill>
                  <a:srgbClr val="FFFFFF"/>
                </a:solidFill>
              </a14:hiddenFill>
            </a:ext>
          </a:extLst>
        </p:spPr>
      </p:pic>
      <p:sp>
        <p:nvSpPr>
          <p:cNvPr id="44" name="Google Shape;126;p6">
            <a:extLst>
              <a:ext uri="{FF2B5EF4-FFF2-40B4-BE49-F238E27FC236}">
                <a16:creationId xmlns:a16="http://schemas.microsoft.com/office/drawing/2014/main" id="{F3D1D562-E832-FCD2-E8C1-1E808EFBA9A9}"/>
              </a:ext>
            </a:extLst>
          </p:cNvPr>
          <p:cNvSpPr txBox="1">
            <a:spLocks/>
          </p:cNvSpPr>
          <p:nvPr/>
        </p:nvSpPr>
        <p:spPr>
          <a:xfrm>
            <a:off x="151707" y="3592791"/>
            <a:ext cx="2464340" cy="450231"/>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2500"/>
              <a:buFont typeface="Arial"/>
              <a:buNone/>
              <a:defRPr sz="2400" b="0" i="0" u="none" strike="noStrike" cap="none">
                <a:solidFill>
                  <a:schemeClr val="dk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marR="0" lvl="1" indent="-228600" algn="l" rtl="0">
              <a:lnSpc>
                <a:spcPct val="90000"/>
              </a:lnSpc>
              <a:spcBef>
                <a:spcPts val="375"/>
              </a:spcBef>
              <a:spcAft>
                <a:spcPts val="0"/>
              </a:spcAft>
              <a:buClr>
                <a:srgbClr val="888888"/>
              </a:buClr>
              <a:buSzPts val="1500"/>
              <a:buFont typeface="Arial"/>
              <a:buNone/>
              <a:defRPr sz="1500" b="0" i="0" u="none" strike="noStrike" cap="none">
                <a:solidFill>
                  <a:srgbClr val="888888"/>
                </a:solidFill>
                <a:latin typeface="Anaheim"/>
                <a:ea typeface="Anaheim"/>
                <a:cs typeface="Anaheim"/>
                <a:sym typeface="Anaheim"/>
              </a:defRPr>
            </a:lvl2pPr>
            <a:lvl3pPr marL="1371600" marR="0" lvl="2" indent="-228600" algn="l" rtl="0">
              <a:lnSpc>
                <a:spcPct val="90000"/>
              </a:lnSpc>
              <a:spcBef>
                <a:spcPts val="375"/>
              </a:spcBef>
              <a:spcAft>
                <a:spcPts val="0"/>
              </a:spcAft>
              <a:buClr>
                <a:srgbClr val="888888"/>
              </a:buClr>
              <a:buSzPts val="1350"/>
              <a:buFont typeface="Arial"/>
              <a:buNone/>
              <a:defRPr sz="1350" b="0" i="0" u="none" strike="noStrike" cap="none">
                <a:solidFill>
                  <a:srgbClr val="888888"/>
                </a:solidFill>
                <a:latin typeface="Anaheim"/>
                <a:ea typeface="Anaheim"/>
                <a:cs typeface="Anaheim"/>
                <a:sym typeface="Anaheim"/>
              </a:defRPr>
            </a:lvl3pPr>
            <a:lvl4pPr marL="1828800" marR="0" lvl="3"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Anaheim"/>
                <a:ea typeface="Anaheim"/>
                <a:cs typeface="Anaheim"/>
                <a:sym typeface="Anaheim"/>
              </a:defRPr>
            </a:lvl4pPr>
            <a:lvl5pPr marL="2286000" marR="0" lvl="4"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Anaheim"/>
                <a:ea typeface="Anaheim"/>
                <a:cs typeface="Anaheim"/>
                <a:sym typeface="Anaheim"/>
              </a:defRPr>
            </a:lvl5pPr>
            <a:lvl6pPr marL="2743200" marR="0" lvl="5"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6pPr>
            <a:lvl7pPr marL="3200400" marR="0" lvl="6"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7pPr>
            <a:lvl8pPr marL="3657600" marR="0" lvl="7"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8pPr>
            <a:lvl9pPr marL="4114800" marR="0" lvl="8"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9pPr>
          </a:lstStyle>
          <a:p>
            <a:pPr algn="ctr"/>
            <a:r>
              <a:rPr lang="en-US"/>
              <a:t>UK</a:t>
            </a:r>
          </a:p>
          <a:p>
            <a:pPr algn="ctr"/>
            <a:r>
              <a:rPr lang="en-US" sz="1200"/>
              <a:t>Low-Context</a:t>
            </a:r>
          </a:p>
        </p:txBody>
      </p:sp>
      <p:sp>
        <p:nvSpPr>
          <p:cNvPr id="46" name="Google Shape;127;p6">
            <a:extLst>
              <a:ext uri="{FF2B5EF4-FFF2-40B4-BE49-F238E27FC236}">
                <a16:creationId xmlns:a16="http://schemas.microsoft.com/office/drawing/2014/main" id="{59925C61-048B-82C4-D00A-0AD4E18255DF}"/>
              </a:ext>
            </a:extLst>
          </p:cNvPr>
          <p:cNvSpPr txBox="1">
            <a:spLocks/>
          </p:cNvSpPr>
          <p:nvPr/>
        </p:nvSpPr>
        <p:spPr>
          <a:xfrm>
            <a:off x="2861781" y="3592790"/>
            <a:ext cx="2464338" cy="450231"/>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2500"/>
              <a:buFont typeface="Arial"/>
              <a:buNone/>
              <a:defRPr sz="2400" b="0" i="0" u="none" strike="noStrike" cap="none">
                <a:solidFill>
                  <a:schemeClr val="dk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marR="0" lvl="1" indent="-228600" algn="l" rtl="0">
              <a:lnSpc>
                <a:spcPct val="90000"/>
              </a:lnSpc>
              <a:spcBef>
                <a:spcPts val="375"/>
              </a:spcBef>
              <a:spcAft>
                <a:spcPts val="0"/>
              </a:spcAft>
              <a:buClr>
                <a:srgbClr val="888888"/>
              </a:buClr>
              <a:buSzPts val="1500"/>
              <a:buFont typeface="Arial"/>
              <a:buNone/>
              <a:defRPr sz="1500" b="0" i="0" u="none" strike="noStrike" cap="none">
                <a:solidFill>
                  <a:srgbClr val="888888"/>
                </a:solidFill>
                <a:latin typeface="Anaheim"/>
                <a:ea typeface="Anaheim"/>
                <a:cs typeface="Anaheim"/>
                <a:sym typeface="Anaheim"/>
              </a:defRPr>
            </a:lvl2pPr>
            <a:lvl3pPr marL="1371600" marR="0" lvl="2" indent="-228600" algn="l" rtl="0">
              <a:lnSpc>
                <a:spcPct val="90000"/>
              </a:lnSpc>
              <a:spcBef>
                <a:spcPts val="375"/>
              </a:spcBef>
              <a:spcAft>
                <a:spcPts val="0"/>
              </a:spcAft>
              <a:buClr>
                <a:srgbClr val="888888"/>
              </a:buClr>
              <a:buSzPts val="1350"/>
              <a:buFont typeface="Arial"/>
              <a:buNone/>
              <a:defRPr sz="1350" b="0" i="0" u="none" strike="noStrike" cap="none">
                <a:solidFill>
                  <a:srgbClr val="888888"/>
                </a:solidFill>
                <a:latin typeface="Anaheim"/>
                <a:ea typeface="Anaheim"/>
                <a:cs typeface="Anaheim"/>
                <a:sym typeface="Anaheim"/>
              </a:defRPr>
            </a:lvl3pPr>
            <a:lvl4pPr marL="1828800" marR="0" lvl="3"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Anaheim"/>
                <a:ea typeface="Anaheim"/>
                <a:cs typeface="Anaheim"/>
                <a:sym typeface="Anaheim"/>
              </a:defRPr>
            </a:lvl4pPr>
            <a:lvl5pPr marL="2286000" marR="0" lvl="4"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Anaheim"/>
                <a:ea typeface="Anaheim"/>
                <a:cs typeface="Anaheim"/>
                <a:sym typeface="Anaheim"/>
              </a:defRPr>
            </a:lvl5pPr>
            <a:lvl6pPr marL="2743200" marR="0" lvl="5"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6pPr>
            <a:lvl7pPr marL="3200400" marR="0" lvl="6"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7pPr>
            <a:lvl8pPr marL="3657600" marR="0" lvl="7"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8pPr>
            <a:lvl9pPr marL="4114800" marR="0" lvl="8"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9pPr>
          </a:lstStyle>
          <a:p>
            <a:pPr algn="ctr"/>
            <a:r>
              <a:rPr lang="en-US"/>
              <a:t>Asia</a:t>
            </a:r>
          </a:p>
          <a:p>
            <a:pPr algn="ctr"/>
            <a:r>
              <a:rPr lang="en-US" sz="1200"/>
              <a:t>High-Context</a:t>
            </a:r>
            <a:endParaRPr lang="en-US"/>
          </a:p>
        </p:txBody>
      </p:sp>
      <p:sp>
        <p:nvSpPr>
          <p:cNvPr id="49" name="Google Shape;126;p6">
            <a:extLst>
              <a:ext uri="{FF2B5EF4-FFF2-40B4-BE49-F238E27FC236}">
                <a16:creationId xmlns:a16="http://schemas.microsoft.com/office/drawing/2014/main" id="{3A65FCB7-A442-A006-70C0-F6AC280727D1}"/>
              </a:ext>
            </a:extLst>
          </p:cNvPr>
          <p:cNvSpPr txBox="1">
            <a:spLocks/>
          </p:cNvSpPr>
          <p:nvPr/>
        </p:nvSpPr>
        <p:spPr>
          <a:xfrm>
            <a:off x="2466973" y="3606530"/>
            <a:ext cx="2464340" cy="450231"/>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2500"/>
              <a:buFont typeface="Arial"/>
              <a:buNone/>
              <a:defRPr sz="2400" b="0" i="0" u="none" strike="noStrike" cap="none">
                <a:solidFill>
                  <a:schemeClr val="dk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marR="0" lvl="1" indent="-228600" algn="l" rtl="0">
              <a:lnSpc>
                <a:spcPct val="90000"/>
              </a:lnSpc>
              <a:spcBef>
                <a:spcPts val="375"/>
              </a:spcBef>
              <a:spcAft>
                <a:spcPts val="0"/>
              </a:spcAft>
              <a:buClr>
                <a:srgbClr val="888888"/>
              </a:buClr>
              <a:buSzPts val="1500"/>
              <a:buFont typeface="Arial"/>
              <a:buNone/>
              <a:defRPr sz="1500" b="0" i="0" u="none" strike="noStrike" cap="none">
                <a:solidFill>
                  <a:srgbClr val="888888"/>
                </a:solidFill>
                <a:latin typeface="Anaheim"/>
                <a:ea typeface="Anaheim"/>
                <a:cs typeface="Anaheim"/>
                <a:sym typeface="Anaheim"/>
              </a:defRPr>
            </a:lvl2pPr>
            <a:lvl3pPr marL="1371600" marR="0" lvl="2" indent="-228600" algn="l" rtl="0">
              <a:lnSpc>
                <a:spcPct val="90000"/>
              </a:lnSpc>
              <a:spcBef>
                <a:spcPts val="375"/>
              </a:spcBef>
              <a:spcAft>
                <a:spcPts val="0"/>
              </a:spcAft>
              <a:buClr>
                <a:srgbClr val="888888"/>
              </a:buClr>
              <a:buSzPts val="1350"/>
              <a:buFont typeface="Arial"/>
              <a:buNone/>
              <a:defRPr sz="1350" b="0" i="0" u="none" strike="noStrike" cap="none">
                <a:solidFill>
                  <a:srgbClr val="888888"/>
                </a:solidFill>
                <a:latin typeface="Anaheim"/>
                <a:ea typeface="Anaheim"/>
                <a:cs typeface="Anaheim"/>
                <a:sym typeface="Anaheim"/>
              </a:defRPr>
            </a:lvl3pPr>
            <a:lvl4pPr marL="1828800" marR="0" lvl="3"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Anaheim"/>
                <a:ea typeface="Anaheim"/>
                <a:cs typeface="Anaheim"/>
                <a:sym typeface="Anaheim"/>
              </a:defRPr>
            </a:lvl4pPr>
            <a:lvl5pPr marL="2286000" marR="0" lvl="4"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Anaheim"/>
                <a:ea typeface="Anaheim"/>
                <a:cs typeface="Anaheim"/>
                <a:sym typeface="Anaheim"/>
              </a:defRPr>
            </a:lvl5pPr>
            <a:lvl6pPr marL="2743200" marR="0" lvl="5"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6pPr>
            <a:lvl7pPr marL="3200400" marR="0" lvl="6"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7pPr>
            <a:lvl8pPr marL="3657600" marR="0" lvl="7"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8pPr>
            <a:lvl9pPr marL="4114800" marR="0" lvl="8"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9pPr>
          </a:lstStyle>
          <a:p>
            <a:r>
              <a:rPr lang="en-US" sz="2000">
                <a:solidFill>
                  <a:srgbClr val="E0B4A4"/>
                </a:solidFill>
              </a:rPr>
              <a:t>VS</a:t>
            </a:r>
          </a:p>
        </p:txBody>
      </p:sp>
      <p:sp>
        <p:nvSpPr>
          <p:cNvPr id="51" name="TextBox 50">
            <a:extLst>
              <a:ext uri="{FF2B5EF4-FFF2-40B4-BE49-F238E27FC236}">
                <a16:creationId xmlns:a16="http://schemas.microsoft.com/office/drawing/2014/main" id="{ED594494-B427-FA6D-7ED3-5612E1A0AF39}"/>
              </a:ext>
            </a:extLst>
          </p:cNvPr>
          <p:cNvSpPr txBox="1"/>
          <p:nvPr/>
        </p:nvSpPr>
        <p:spPr>
          <a:xfrm>
            <a:off x="35627" y="4823314"/>
            <a:ext cx="4918764" cy="276999"/>
          </a:xfrm>
          <a:prstGeom prst="rect">
            <a:avLst/>
          </a:prstGeom>
          <a:noFill/>
        </p:spPr>
        <p:txBody>
          <a:bodyPr wrap="square">
            <a:spAutoFit/>
          </a:bodyPr>
          <a:lstStyle/>
          <a:p>
            <a:r>
              <a:rPr lang="en-GB" altLang="zh-CN" sz="1200">
                <a:solidFill>
                  <a:schemeClr val="dk1"/>
                </a:solidFill>
                <a:latin typeface="Arimo" panose="020B0604020202020204" pitchFamily="34" charset="0"/>
                <a:ea typeface="Arimo" panose="020B0604020202020204" pitchFamily="34" charset="0"/>
                <a:cs typeface="Arimo" panose="020B0604020202020204" pitchFamily="34" charset="0"/>
                <a:sym typeface="Anaheim"/>
              </a:rPr>
              <a:t>Cosman (2021)</a:t>
            </a:r>
            <a:endParaRPr lang="zh-CN" altLang="en-US" sz="1200">
              <a:solidFill>
                <a:schemeClr val="dk1"/>
              </a:solidFill>
              <a:latin typeface="Arimo" panose="020B0604020202020204" pitchFamily="34" charset="0"/>
              <a:cs typeface="Arimo" panose="020B0604020202020204" pitchFamily="34" charset="0"/>
              <a:sym typeface="Anaheim"/>
            </a:endParaRPr>
          </a:p>
        </p:txBody>
      </p:sp>
      <p:graphicFrame>
        <p:nvGraphicFramePr>
          <p:cNvPr id="3" name="Diagram 2">
            <a:extLst>
              <a:ext uri="{FF2B5EF4-FFF2-40B4-BE49-F238E27FC236}">
                <a16:creationId xmlns:a16="http://schemas.microsoft.com/office/drawing/2014/main" id="{98890562-F66B-1ED9-7EC8-D23E00AF1C86}"/>
              </a:ext>
            </a:extLst>
          </p:cNvPr>
          <p:cNvGraphicFramePr/>
          <p:nvPr>
            <p:extLst>
              <p:ext uri="{D42A27DB-BD31-4B8C-83A1-F6EECF244321}">
                <p14:modId xmlns:p14="http://schemas.microsoft.com/office/powerpoint/2010/main" val="3442428286"/>
              </p:ext>
            </p:extLst>
          </p:nvPr>
        </p:nvGraphicFramePr>
        <p:xfrm>
          <a:off x="6138291" y="2620356"/>
          <a:ext cx="1981930" cy="19448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74726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1">
          <a:extLst>
            <a:ext uri="{FF2B5EF4-FFF2-40B4-BE49-F238E27FC236}">
              <a16:creationId xmlns:a16="http://schemas.microsoft.com/office/drawing/2014/main" id="{D7C0BA34-8DD9-FD35-B6CA-D8711E8134B4}"/>
            </a:ext>
          </a:extLst>
        </p:cNvPr>
        <p:cNvGrpSpPr/>
        <p:nvPr/>
      </p:nvGrpSpPr>
      <p:grpSpPr>
        <a:xfrm>
          <a:off x="0" y="0"/>
          <a:ext cx="0" cy="0"/>
          <a:chOff x="0" y="0"/>
          <a:chExt cx="0" cy="0"/>
        </a:xfrm>
      </p:grpSpPr>
      <p:sp>
        <p:nvSpPr>
          <p:cNvPr id="32" name="Google Shape;125;p6">
            <a:extLst>
              <a:ext uri="{FF2B5EF4-FFF2-40B4-BE49-F238E27FC236}">
                <a16:creationId xmlns:a16="http://schemas.microsoft.com/office/drawing/2014/main" id="{308912A2-5B8D-3930-DB4A-87C03F70F2F0}"/>
              </a:ext>
            </a:extLst>
          </p:cNvPr>
          <p:cNvSpPr txBox="1">
            <a:spLocks noGrp="1"/>
          </p:cNvSpPr>
          <p:nvPr>
            <p:ph type="title"/>
          </p:nvPr>
        </p:nvSpPr>
        <p:spPr>
          <a:xfrm>
            <a:off x="520436" y="320186"/>
            <a:ext cx="7696200" cy="639388"/>
          </a:xfrm>
        </p:spPr>
        <p:txBody>
          <a:bodyPr/>
          <a:lstStyle/>
          <a:p>
            <a:pPr lvl="0"/>
            <a:r>
              <a:rPr lang="en-US"/>
              <a:t>Successful Case</a:t>
            </a:r>
          </a:p>
        </p:txBody>
      </p:sp>
      <p:sp>
        <p:nvSpPr>
          <p:cNvPr id="51" name="TextBox 50">
            <a:extLst>
              <a:ext uri="{FF2B5EF4-FFF2-40B4-BE49-F238E27FC236}">
                <a16:creationId xmlns:a16="http://schemas.microsoft.com/office/drawing/2014/main" id="{F8748E22-6DB1-355A-5C19-EDFB3C59B8C9}"/>
              </a:ext>
            </a:extLst>
          </p:cNvPr>
          <p:cNvSpPr txBox="1"/>
          <p:nvPr/>
        </p:nvSpPr>
        <p:spPr>
          <a:xfrm>
            <a:off x="35627" y="4823314"/>
            <a:ext cx="4918764" cy="276999"/>
          </a:xfrm>
          <a:prstGeom prst="rect">
            <a:avLst/>
          </a:prstGeom>
          <a:noFill/>
        </p:spPr>
        <p:txBody>
          <a:bodyPr wrap="square">
            <a:spAutoFit/>
          </a:bodyPr>
          <a:lstStyle/>
          <a:p>
            <a:r>
              <a:rPr lang="en-GB" altLang="zh-CN" sz="1200">
                <a:solidFill>
                  <a:schemeClr val="dk1"/>
                </a:solidFill>
                <a:latin typeface="Arimo" panose="020B0604020202020204" pitchFamily="34" charset="0"/>
                <a:cs typeface="Arimo" panose="020B0604020202020204" pitchFamily="34" charset="0"/>
                <a:sym typeface="Anaheim"/>
              </a:rPr>
              <a:t>Accelingo (2024) </a:t>
            </a:r>
            <a:endParaRPr lang="zh-CN" altLang="en-US" sz="1200">
              <a:solidFill>
                <a:schemeClr val="dk1"/>
              </a:solidFill>
              <a:latin typeface="Arimo" panose="020B0604020202020204" pitchFamily="34" charset="0"/>
              <a:cs typeface="Arimo" panose="020B0604020202020204" pitchFamily="34" charset="0"/>
              <a:sym typeface="Anaheim"/>
            </a:endParaRPr>
          </a:p>
        </p:txBody>
      </p:sp>
      <p:sp>
        <p:nvSpPr>
          <p:cNvPr id="5" name="Google Shape;126;p6">
            <a:extLst>
              <a:ext uri="{FF2B5EF4-FFF2-40B4-BE49-F238E27FC236}">
                <a16:creationId xmlns:a16="http://schemas.microsoft.com/office/drawing/2014/main" id="{075C15EF-A43F-4E7F-FE9A-B750369928F3}"/>
              </a:ext>
            </a:extLst>
          </p:cNvPr>
          <p:cNvSpPr txBox="1">
            <a:spLocks/>
          </p:cNvSpPr>
          <p:nvPr/>
        </p:nvSpPr>
        <p:spPr>
          <a:xfrm>
            <a:off x="1040946" y="1062071"/>
            <a:ext cx="7203286" cy="352158"/>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2500"/>
              <a:buFont typeface="Arial"/>
              <a:buNone/>
              <a:defRPr sz="2400" b="0" i="0" u="none" strike="noStrike" cap="none">
                <a:solidFill>
                  <a:schemeClr val="dk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marR="0" lvl="1" indent="-228600" algn="l" rtl="0">
              <a:lnSpc>
                <a:spcPct val="90000"/>
              </a:lnSpc>
              <a:spcBef>
                <a:spcPts val="375"/>
              </a:spcBef>
              <a:spcAft>
                <a:spcPts val="0"/>
              </a:spcAft>
              <a:buClr>
                <a:srgbClr val="888888"/>
              </a:buClr>
              <a:buSzPts val="1500"/>
              <a:buFont typeface="Arial"/>
              <a:buNone/>
              <a:defRPr sz="1500" b="0" i="0" u="none" strike="noStrike" cap="none">
                <a:solidFill>
                  <a:srgbClr val="888888"/>
                </a:solidFill>
                <a:latin typeface="Anaheim"/>
                <a:ea typeface="Anaheim"/>
                <a:cs typeface="Anaheim"/>
                <a:sym typeface="Anaheim"/>
              </a:defRPr>
            </a:lvl2pPr>
            <a:lvl3pPr marL="1371600" marR="0" lvl="2" indent="-228600" algn="l" rtl="0">
              <a:lnSpc>
                <a:spcPct val="90000"/>
              </a:lnSpc>
              <a:spcBef>
                <a:spcPts val="375"/>
              </a:spcBef>
              <a:spcAft>
                <a:spcPts val="0"/>
              </a:spcAft>
              <a:buClr>
                <a:srgbClr val="888888"/>
              </a:buClr>
              <a:buSzPts val="1350"/>
              <a:buFont typeface="Arial"/>
              <a:buNone/>
              <a:defRPr sz="1350" b="0" i="0" u="none" strike="noStrike" cap="none">
                <a:solidFill>
                  <a:srgbClr val="888888"/>
                </a:solidFill>
                <a:latin typeface="Anaheim"/>
                <a:ea typeface="Anaheim"/>
                <a:cs typeface="Anaheim"/>
                <a:sym typeface="Anaheim"/>
              </a:defRPr>
            </a:lvl3pPr>
            <a:lvl4pPr marL="1828800" marR="0" lvl="3"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Anaheim"/>
                <a:ea typeface="Anaheim"/>
                <a:cs typeface="Anaheim"/>
                <a:sym typeface="Anaheim"/>
              </a:defRPr>
            </a:lvl4pPr>
            <a:lvl5pPr marL="2286000" marR="0" lvl="4"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Anaheim"/>
                <a:ea typeface="Anaheim"/>
                <a:cs typeface="Anaheim"/>
                <a:sym typeface="Anaheim"/>
              </a:defRPr>
            </a:lvl5pPr>
            <a:lvl6pPr marL="2743200" marR="0" lvl="5"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6pPr>
            <a:lvl7pPr marL="3200400" marR="0" lvl="6"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7pPr>
            <a:lvl8pPr marL="3657600" marR="0" lvl="7"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8pPr>
            <a:lvl9pPr marL="4114800" marR="0" lvl="8"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9pPr>
          </a:lstStyle>
          <a:p>
            <a:pPr indent="228600"/>
            <a:r>
              <a:rPr lang="en-US" altLang="zh-CN" sz="1800" b="1">
                <a:latin typeface="Arimo" panose="020B0604020202020204" pitchFamily="34" charset="0"/>
                <a:ea typeface="Arimo" panose="020B0604020202020204" pitchFamily="34" charset="0"/>
                <a:cs typeface="Arimo" panose="020B0604020202020204" pitchFamily="34" charset="0"/>
                <a:sym typeface="Anaheim"/>
              </a:rPr>
              <a:t>Ikea’s Success in Japan: Blending Communication Styles</a:t>
            </a:r>
            <a:endParaRPr lang="zh-CN" altLang="zh-CN" sz="1800" b="1">
              <a:latin typeface="Arimo" panose="020B0604020202020204" pitchFamily="34" charset="0"/>
              <a:cs typeface="Arimo" panose="020B0604020202020204" pitchFamily="34" charset="0"/>
              <a:sym typeface="Anaheim"/>
            </a:endParaRPr>
          </a:p>
        </p:txBody>
      </p:sp>
      <p:sp>
        <p:nvSpPr>
          <p:cNvPr id="20" name="Rectángulo: una sola esquina redondeada 47">
            <a:extLst>
              <a:ext uri="{FF2B5EF4-FFF2-40B4-BE49-F238E27FC236}">
                <a16:creationId xmlns:a16="http://schemas.microsoft.com/office/drawing/2014/main" id="{BAEEE765-FBB7-75B0-1BC4-7E3CB0A61CDD}"/>
              </a:ext>
            </a:extLst>
          </p:cNvPr>
          <p:cNvSpPr/>
          <p:nvPr/>
        </p:nvSpPr>
        <p:spPr>
          <a:xfrm>
            <a:off x="612619" y="1025661"/>
            <a:ext cx="634620" cy="634620"/>
          </a:xfrm>
          <a:prstGeom prst="round1Rect">
            <a:avLst>
              <a:gd name="adj" fmla="val 31721"/>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grpSp>
        <p:nvGrpSpPr>
          <p:cNvPr id="21" name="Grupo 1">
            <a:extLst>
              <a:ext uri="{FF2B5EF4-FFF2-40B4-BE49-F238E27FC236}">
                <a16:creationId xmlns:a16="http://schemas.microsoft.com/office/drawing/2014/main" id="{0EE2CFD2-6746-AE3C-F22B-13DC357F1973}"/>
              </a:ext>
            </a:extLst>
          </p:cNvPr>
          <p:cNvGrpSpPr/>
          <p:nvPr/>
        </p:nvGrpSpPr>
        <p:grpSpPr>
          <a:xfrm>
            <a:off x="720870" y="1139924"/>
            <a:ext cx="393700" cy="396875"/>
            <a:chOff x="3984625" y="1658938"/>
            <a:chExt cx="393700" cy="396875"/>
          </a:xfrm>
          <a:solidFill>
            <a:schemeClr val="tx1"/>
          </a:solidFill>
        </p:grpSpPr>
        <p:sp>
          <p:nvSpPr>
            <p:cNvPr id="22" name="Freeform 351">
              <a:extLst>
                <a:ext uri="{FF2B5EF4-FFF2-40B4-BE49-F238E27FC236}">
                  <a16:creationId xmlns:a16="http://schemas.microsoft.com/office/drawing/2014/main" id="{485B68C1-E0F7-2B6A-E276-C7A4344D57EA}"/>
                </a:ext>
              </a:extLst>
            </p:cNvPr>
            <p:cNvSpPr>
              <a:spLocks noEditPoints="1"/>
            </p:cNvSpPr>
            <p:nvPr/>
          </p:nvSpPr>
          <p:spPr bwMode="auto">
            <a:xfrm>
              <a:off x="4175125" y="1844675"/>
              <a:ext cx="82550" cy="47625"/>
            </a:xfrm>
            <a:custGeom>
              <a:avLst/>
              <a:gdLst>
                <a:gd name="T0" fmla="*/ 2050 w 2142"/>
                <a:gd name="T1" fmla="*/ 957 h 1250"/>
                <a:gd name="T2" fmla="*/ 673 w 2142"/>
                <a:gd name="T3" fmla="*/ 110 h 1250"/>
                <a:gd name="T4" fmla="*/ 618 w 2142"/>
                <a:gd name="T5" fmla="*/ 90 h 1250"/>
                <a:gd name="T6" fmla="*/ 187 w 2142"/>
                <a:gd name="T7" fmla="*/ 14 h 1250"/>
                <a:gd name="T8" fmla="*/ 14 w 2142"/>
                <a:gd name="T9" fmla="*/ 135 h 1250"/>
                <a:gd name="T10" fmla="*/ 135 w 2142"/>
                <a:gd name="T11" fmla="*/ 307 h 1250"/>
                <a:gd name="T12" fmla="*/ 542 w 2142"/>
                <a:gd name="T13" fmla="*/ 378 h 1250"/>
                <a:gd name="T14" fmla="*/ 1895 w 2142"/>
                <a:gd name="T15" fmla="*/ 1210 h 1250"/>
                <a:gd name="T16" fmla="*/ 2095 w 2142"/>
                <a:gd name="T17" fmla="*/ 1167 h 1250"/>
                <a:gd name="T18" fmla="*/ 2050 w 2142"/>
                <a:gd name="T19" fmla="*/ 957 h 1250"/>
                <a:gd name="T20" fmla="*/ 2050 w 2142"/>
                <a:gd name="T21" fmla="*/ 957 h 12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42" h="1250">
                  <a:moveTo>
                    <a:pt x="2050" y="957"/>
                  </a:moveTo>
                  <a:lnTo>
                    <a:pt x="673" y="110"/>
                  </a:lnTo>
                  <a:cubicBezTo>
                    <a:pt x="656" y="100"/>
                    <a:pt x="637" y="93"/>
                    <a:pt x="618" y="90"/>
                  </a:cubicBezTo>
                  <a:lnTo>
                    <a:pt x="187" y="14"/>
                  </a:lnTo>
                  <a:cubicBezTo>
                    <a:pt x="107" y="0"/>
                    <a:pt x="29" y="55"/>
                    <a:pt x="14" y="135"/>
                  </a:cubicBezTo>
                  <a:cubicBezTo>
                    <a:pt x="0" y="214"/>
                    <a:pt x="55" y="293"/>
                    <a:pt x="135" y="307"/>
                  </a:cubicBezTo>
                  <a:lnTo>
                    <a:pt x="542" y="378"/>
                  </a:lnTo>
                  <a:lnTo>
                    <a:pt x="1895" y="1210"/>
                  </a:lnTo>
                  <a:cubicBezTo>
                    <a:pt x="1961" y="1250"/>
                    <a:pt x="2051" y="1231"/>
                    <a:pt x="2095" y="1167"/>
                  </a:cubicBezTo>
                  <a:cubicBezTo>
                    <a:pt x="2142" y="1098"/>
                    <a:pt x="2121" y="1000"/>
                    <a:pt x="2050" y="957"/>
                  </a:cubicBezTo>
                  <a:close/>
                  <a:moveTo>
                    <a:pt x="2050" y="957"/>
                  </a:move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3" name="Freeform 352">
              <a:extLst>
                <a:ext uri="{FF2B5EF4-FFF2-40B4-BE49-F238E27FC236}">
                  <a16:creationId xmlns:a16="http://schemas.microsoft.com/office/drawing/2014/main" id="{DCAFA40D-6E2C-54B1-76B9-FC05E21C7BE5}"/>
                </a:ext>
              </a:extLst>
            </p:cNvPr>
            <p:cNvSpPr>
              <a:spLocks noEditPoints="1"/>
            </p:cNvSpPr>
            <p:nvPr/>
          </p:nvSpPr>
          <p:spPr bwMode="auto">
            <a:xfrm>
              <a:off x="3984625" y="1658938"/>
              <a:ext cx="393700" cy="396875"/>
            </a:xfrm>
            <a:custGeom>
              <a:avLst/>
              <a:gdLst>
                <a:gd name="T0" fmla="*/ 9292 w 10160"/>
                <a:gd name="T1" fmla="*/ 6338 h 10206"/>
                <a:gd name="T2" fmla="*/ 10104 w 10160"/>
                <a:gd name="T3" fmla="*/ 63 h 10206"/>
                <a:gd name="T4" fmla="*/ 6213 w 10160"/>
                <a:gd name="T5" fmla="*/ 3718 h 10206"/>
                <a:gd name="T6" fmla="*/ 4747 w 10160"/>
                <a:gd name="T7" fmla="*/ 3887 h 10206"/>
                <a:gd name="T8" fmla="*/ 3368 w 10160"/>
                <a:gd name="T9" fmla="*/ 4486 h 10206"/>
                <a:gd name="T10" fmla="*/ 2601 w 10160"/>
                <a:gd name="T11" fmla="*/ 4009 h 10206"/>
                <a:gd name="T12" fmla="*/ 113 w 10160"/>
                <a:gd name="T13" fmla="*/ 3334 h 10206"/>
                <a:gd name="T14" fmla="*/ 218 w 10160"/>
                <a:gd name="T15" fmla="*/ 7315 h 10206"/>
                <a:gd name="T16" fmla="*/ 1070 w 10160"/>
                <a:gd name="T17" fmla="*/ 7932 h 10206"/>
                <a:gd name="T18" fmla="*/ 2057 w 10160"/>
                <a:gd name="T19" fmla="*/ 7607 h 10206"/>
                <a:gd name="T20" fmla="*/ 2717 w 10160"/>
                <a:gd name="T21" fmla="*/ 8631 h 10206"/>
                <a:gd name="T22" fmla="*/ 3815 w 10160"/>
                <a:gd name="T23" fmla="*/ 9568 h 10206"/>
                <a:gd name="T24" fmla="*/ 5353 w 10160"/>
                <a:gd name="T25" fmla="*/ 10015 h 10206"/>
                <a:gd name="T26" fmla="*/ 5668 w 10160"/>
                <a:gd name="T27" fmla="*/ 9751 h 10206"/>
                <a:gd name="T28" fmla="*/ 6618 w 10160"/>
                <a:gd name="T29" fmla="*/ 9181 h 10206"/>
                <a:gd name="T30" fmla="*/ 7386 w 10160"/>
                <a:gd name="T31" fmla="*/ 8537 h 10206"/>
                <a:gd name="T32" fmla="*/ 8154 w 10160"/>
                <a:gd name="T33" fmla="*/ 7893 h 10206"/>
                <a:gd name="T34" fmla="*/ 8626 w 10160"/>
                <a:gd name="T35" fmla="*/ 6754 h 10206"/>
                <a:gd name="T36" fmla="*/ 9185 w 10160"/>
                <a:gd name="T37" fmla="*/ 6650 h 10206"/>
                <a:gd name="T38" fmla="*/ 10104 w 10160"/>
                <a:gd name="T39" fmla="*/ 5782 h 10206"/>
                <a:gd name="T40" fmla="*/ 2246 w 10160"/>
                <a:gd name="T41" fmla="*/ 7866 h 10206"/>
                <a:gd name="T42" fmla="*/ 3629 w 10160"/>
                <a:gd name="T43" fmla="*/ 6869 h 10206"/>
                <a:gd name="T44" fmla="*/ 3162 w 10160"/>
                <a:gd name="T45" fmla="*/ 8815 h 10206"/>
                <a:gd name="T46" fmla="*/ 4165 w 10160"/>
                <a:gd name="T47" fmla="*/ 7176 h 10206"/>
                <a:gd name="T48" fmla="*/ 4421 w 10160"/>
                <a:gd name="T49" fmla="*/ 9208 h 10206"/>
                <a:gd name="T50" fmla="*/ 3865 w 10160"/>
                <a:gd name="T51" fmla="*/ 8865 h 10206"/>
                <a:gd name="T52" fmla="*/ 4915 w 10160"/>
                <a:gd name="T53" fmla="*/ 8408 h 10206"/>
                <a:gd name="T54" fmla="*/ 5230 w 10160"/>
                <a:gd name="T55" fmla="*/ 9708 h 10206"/>
                <a:gd name="T56" fmla="*/ 5007 w 10160"/>
                <a:gd name="T57" fmla="*/ 8825 h 10206"/>
                <a:gd name="T58" fmla="*/ 8265 w 10160"/>
                <a:gd name="T59" fmla="*/ 6532 h 10206"/>
                <a:gd name="T60" fmla="*/ 7373 w 10160"/>
                <a:gd name="T61" fmla="*/ 6333 h 10206"/>
                <a:gd name="T62" fmla="*/ 8128 w 10160"/>
                <a:gd name="T63" fmla="*/ 7564 h 10206"/>
                <a:gd name="T64" fmla="*/ 6795 w 10160"/>
                <a:gd name="T65" fmla="*/ 7094 h 10206"/>
                <a:gd name="T66" fmla="*/ 7360 w 10160"/>
                <a:gd name="T67" fmla="*/ 8209 h 10206"/>
                <a:gd name="T68" fmla="*/ 6382 w 10160"/>
                <a:gd name="T69" fmla="*/ 7957 h 10206"/>
                <a:gd name="T70" fmla="*/ 6592 w 10160"/>
                <a:gd name="T71" fmla="*/ 8853 h 10206"/>
                <a:gd name="T72" fmla="*/ 5960 w 10160"/>
                <a:gd name="T73" fmla="*/ 8813 h 10206"/>
                <a:gd name="T74" fmla="*/ 5824 w 10160"/>
                <a:gd name="T75" fmla="*/ 9497 h 10206"/>
                <a:gd name="T76" fmla="*/ 5887 w 10160"/>
                <a:gd name="T77" fmla="*/ 8844 h 10206"/>
                <a:gd name="T78" fmla="*/ 5244 w 10160"/>
                <a:gd name="T79" fmla="*/ 8075 h 10206"/>
                <a:gd name="T80" fmla="*/ 4317 w 10160"/>
                <a:gd name="T81" fmla="*/ 6920 h 10206"/>
                <a:gd name="T82" fmla="*/ 2825 w 10160"/>
                <a:gd name="T83" fmla="*/ 6361 h 10206"/>
                <a:gd name="T84" fmla="*/ 2514 w 10160"/>
                <a:gd name="T85" fmla="*/ 4637 h 10206"/>
                <a:gd name="T86" fmla="*/ 3504 w 10160"/>
                <a:gd name="T87" fmla="*/ 5742 h 10206"/>
                <a:gd name="T88" fmla="*/ 4706 w 10160"/>
                <a:gd name="T89" fmla="*/ 5093 h 10206"/>
                <a:gd name="T90" fmla="*/ 3206 w 10160"/>
                <a:gd name="T91" fmla="*/ 5253 h 10206"/>
                <a:gd name="T92" fmla="*/ 6417 w 10160"/>
                <a:gd name="T93" fmla="*/ 4329 h 10206"/>
                <a:gd name="T94" fmla="*/ 6669 w 10160"/>
                <a:gd name="T95" fmla="*/ 4168 h 10206"/>
                <a:gd name="T96" fmla="*/ 8265 w 10160"/>
                <a:gd name="T97" fmla="*/ 6532 h 102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0160" h="10206">
                  <a:moveTo>
                    <a:pt x="10104" y="5782"/>
                  </a:moveTo>
                  <a:cubicBezTo>
                    <a:pt x="10048" y="5722"/>
                    <a:pt x="9954" y="5719"/>
                    <a:pt x="9894" y="5775"/>
                  </a:cubicBezTo>
                  <a:lnTo>
                    <a:pt x="9292" y="6338"/>
                  </a:lnTo>
                  <a:lnTo>
                    <a:pt x="6532" y="3614"/>
                  </a:lnTo>
                  <a:lnTo>
                    <a:pt x="10097" y="273"/>
                  </a:lnTo>
                  <a:cubicBezTo>
                    <a:pt x="10157" y="217"/>
                    <a:pt x="10160" y="123"/>
                    <a:pt x="10104" y="63"/>
                  </a:cubicBezTo>
                  <a:cubicBezTo>
                    <a:pt x="10048" y="3"/>
                    <a:pt x="9954" y="0"/>
                    <a:pt x="9894" y="56"/>
                  </a:cubicBezTo>
                  <a:lnTo>
                    <a:pt x="6215" y="3503"/>
                  </a:lnTo>
                  <a:cubicBezTo>
                    <a:pt x="6155" y="3560"/>
                    <a:pt x="6154" y="3659"/>
                    <a:pt x="6213" y="3718"/>
                  </a:cubicBezTo>
                  <a:lnTo>
                    <a:pt x="6457" y="3958"/>
                  </a:lnTo>
                  <a:lnTo>
                    <a:pt x="6379" y="4027"/>
                  </a:lnTo>
                  <a:lnTo>
                    <a:pt x="4747" y="3887"/>
                  </a:lnTo>
                  <a:cubicBezTo>
                    <a:pt x="4722" y="3885"/>
                    <a:pt x="4696" y="3889"/>
                    <a:pt x="4673" y="3900"/>
                  </a:cubicBezTo>
                  <a:lnTo>
                    <a:pt x="3380" y="4488"/>
                  </a:lnTo>
                  <a:cubicBezTo>
                    <a:pt x="3376" y="4488"/>
                    <a:pt x="3372" y="4487"/>
                    <a:pt x="3368" y="4486"/>
                  </a:cubicBezTo>
                  <a:lnTo>
                    <a:pt x="2624" y="4355"/>
                  </a:lnTo>
                  <a:lnTo>
                    <a:pt x="2684" y="4201"/>
                  </a:lnTo>
                  <a:cubicBezTo>
                    <a:pt x="2714" y="4125"/>
                    <a:pt x="2677" y="4039"/>
                    <a:pt x="2601" y="4009"/>
                  </a:cubicBezTo>
                  <a:lnTo>
                    <a:pt x="224" y="3058"/>
                  </a:lnTo>
                  <a:cubicBezTo>
                    <a:pt x="147" y="3027"/>
                    <a:pt x="61" y="3064"/>
                    <a:pt x="31" y="3141"/>
                  </a:cubicBezTo>
                  <a:cubicBezTo>
                    <a:pt x="0" y="3217"/>
                    <a:pt x="37" y="3303"/>
                    <a:pt x="113" y="3334"/>
                  </a:cubicBezTo>
                  <a:lnTo>
                    <a:pt x="2354" y="4230"/>
                  </a:lnTo>
                  <a:lnTo>
                    <a:pt x="1034" y="7604"/>
                  </a:lnTo>
                  <a:lnTo>
                    <a:pt x="218" y="7315"/>
                  </a:lnTo>
                  <a:cubicBezTo>
                    <a:pt x="141" y="7288"/>
                    <a:pt x="56" y="7329"/>
                    <a:pt x="28" y="7406"/>
                  </a:cubicBezTo>
                  <a:cubicBezTo>
                    <a:pt x="1" y="7483"/>
                    <a:pt x="42" y="7568"/>
                    <a:pt x="119" y="7596"/>
                  </a:cubicBezTo>
                  <a:lnTo>
                    <a:pt x="1070" y="7932"/>
                  </a:lnTo>
                  <a:cubicBezTo>
                    <a:pt x="1145" y="7959"/>
                    <a:pt x="1229" y="7920"/>
                    <a:pt x="1258" y="7847"/>
                  </a:cubicBezTo>
                  <a:lnTo>
                    <a:pt x="1479" y="7283"/>
                  </a:lnTo>
                  <a:lnTo>
                    <a:pt x="2057" y="7607"/>
                  </a:lnTo>
                  <a:lnTo>
                    <a:pt x="1993" y="7710"/>
                  </a:lnTo>
                  <a:cubicBezTo>
                    <a:pt x="1812" y="8003"/>
                    <a:pt x="1904" y="8388"/>
                    <a:pt x="2196" y="8569"/>
                  </a:cubicBezTo>
                  <a:cubicBezTo>
                    <a:pt x="2351" y="8664"/>
                    <a:pt x="2544" y="8687"/>
                    <a:pt x="2717" y="8631"/>
                  </a:cubicBezTo>
                  <a:cubicBezTo>
                    <a:pt x="2744" y="8811"/>
                    <a:pt x="2850" y="8972"/>
                    <a:pt x="3006" y="9068"/>
                  </a:cubicBezTo>
                  <a:cubicBezTo>
                    <a:pt x="3161" y="9164"/>
                    <a:pt x="3353" y="9186"/>
                    <a:pt x="3526" y="9130"/>
                  </a:cubicBezTo>
                  <a:cubicBezTo>
                    <a:pt x="3554" y="9311"/>
                    <a:pt x="3660" y="9472"/>
                    <a:pt x="3815" y="9568"/>
                  </a:cubicBezTo>
                  <a:cubicBezTo>
                    <a:pt x="3970" y="9663"/>
                    <a:pt x="4162" y="9686"/>
                    <a:pt x="4335" y="9630"/>
                  </a:cubicBezTo>
                  <a:cubicBezTo>
                    <a:pt x="4363" y="9810"/>
                    <a:pt x="4469" y="9971"/>
                    <a:pt x="4624" y="10067"/>
                  </a:cubicBezTo>
                  <a:cubicBezTo>
                    <a:pt x="4850" y="10206"/>
                    <a:pt x="5149" y="10185"/>
                    <a:pt x="5353" y="10015"/>
                  </a:cubicBezTo>
                  <a:cubicBezTo>
                    <a:pt x="5404" y="9972"/>
                    <a:pt x="5448" y="9921"/>
                    <a:pt x="5483" y="9864"/>
                  </a:cubicBezTo>
                  <a:lnTo>
                    <a:pt x="5585" y="9699"/>
                  </a:lnTo>
                  <a:lnTo>
                    <a:pt x="5668" y="9751"/>
                  </a:lnTo>
                  <a:cubicBezTo>
                    <a:pt x="5894" y="9890"/>
                    <a:pt x="6193" y="9868"/>
                    <a:pt x="6396" y="9697"/>
                  </a:cubicBezTo>
                  <a:cubicBezTo>
                    <a:pt x="6448" y="9654"/>
                    <a:pt x="6492" y="9603"/>
                    <a:pt x="6527" y="9546"/>
                  </a:cubicBezTo>
                  <a:cubicBezTo>
                    <a:pt x="6596" y="9432"/>
                    <a:pt x="6625" y="9305"/>
                    <a:pt x="6618" y="9181"/>
                  </a:cubicBezTo>
                  <a:cubicBezTo>
                    <a:pt x="6665" y="9193"/>
                    <a:pt x="6713" y="9199"/>
                    <a:pt x="6762" y="9199"/>
                  </a:cubicBezTo>
                  <a:cubicBezTo>
                    <a:pt x="6978" y="9199"/>
                    <a:pt x="7182" y="9085"/>
                    <a:pt x="7295" y="8901"/>
                  </a:cubicBezTo>
                  <a:cubicBezTo>
                    <a:pt x="7363" y="8791"/>
                    <a:pt x="7394" y="8664"/>
                    <a:pt x="7386" y="8537"/>
                  </a:cubicBezTo>
                  <a:cubicBezTo>
                    <a:pt x="7433" y="8548"/>
                    <a:pt x="7481" y="8554"/>
                    <a:pt x="7530" y="8554"/>
                  </a:cubicBezTo>
                  <a:cubicBezTo>
                    <a:pt x="7746" y="8554"/>
                    <a:pt x="7950" y="8441"/>
                    <a:pt x="8063" y="8257"/>
                  </a:cubicBezTo>
                  <a:cubicBezTo>
                    <a:pt x="8131" y="8146"/>
                    <a:pt x="8162" y="8020"/>
                    <a:pt x="8154" y="7893"/>
                  </a:cubicBezTo>
                  <a:cubicBezTo>
                    <a:pt x="8202" y="7904"/>
                    <a:pt x="8250" y="7910"/>
                    <a:pt x="8298" y="7910"/>
                  </a:cubicBezTo>
                  <a:cubicBezTo>
                    <a:pt x="8508" y="7910"/>
                    <a:pt x="8713" y="7804"/>
                    <a:pt x="8831" y="7613"/>
                  </a:cubicBezTo>
                  <a:cubicBezTo>
                    <a:pt x="9011" y="7319"/>
                    <a:pt x="8919" y="6934"/>
                    <a:pt x="8626" y="6754"/>
                  </a:cubicBezTo>
                  <a:lnTo>
                    <a:pt x="8524" y="6692"/>
                  </a:lnTo>
                  <a:lnTo>
                    <a:pt x="8865" y="6335"/>
                  </a:lnTo>
                  <a:lnTo>
                    <a:pt x="9185" y="6650"/>
                  </a:lnTo>
                  <a:cubicBezTo>
                    <a:pt x="9241" y="6705"/>
                    <a:pt x="9333" y="6706"/>
                    <a:pt x="9391" y="6653"/>
                  </a:cubicBezTo>
                  <a:lnTo>
                    <a:pt x="10097" y="5992"/>
                  </a:lnTo>
                  <a:cubicBezTo>
                    <a:pt x="10157" y="5936"/>
                    <a:pt x="10160" y="5842"/>
                    <a:pt x="10104" y="5782"/>
                  </a:cubicBezTo>
                  <a:close/>
                  <a:moveTo>
                    <a:pt x="2802" y="8209"/>
                  </a:moveTo>
                  <a:cubicBezTo>
                    <a:pt x="2708" y="8363"/>
                    <a:pt x="2506" y="8410"/>
                    <a:pt x="2352" y="8316"/>
                  </a:cubicBezTo>
                  <a:cubicBezTo>
                    <a:pt x="2199" y="8221"/>
                    <a:pt x="2151" y="8019"/>
                    <a:pt x="2246" y="7866"/>
                  </a:cubicBezTo>
                  <a:lnTo>
                    <a:pt x="3078" y="6517"/>
                  </a:lnTo>
                  <a:cubicBezTo>
                    <a:pt x="3171" y="6367"/>
                    <a:pt x="3370" y="6317"/>
                    <a:pt x="3523" y="6407"/>
                  </a:cubicBezTo>
                  <a:cubicBezTo>
                    <a:pt x="3680" y="6500"/>
                    <a:pt x="3724" y="6716"/>
                    <a:pt x="3629" y="6869"/>
                  </a:cubicBezTo>
                  <a:lnTo>
                    <a:pt x="2802" y="8209"/>
                  </a:lnTo>
                  <a:close/>
                  <a:moveTo>
                    <a:pt x="3612" y="8709"/>
                  </a:moveTo>
                  <a:cubicBezTo>
                    <a:pt x="3517" y="8862"/>
                    <a:pt x="3315" y="8910"/>
                    <a:pt x="3162" y="8815"/>
                  </a:cubicBezTo>
                  <a:cubicBezTo>
                    <a:pt x="3010" y="8722"/>
                    <a:pt x="2962" y="8517"/>
                    <a:pt x="3055" y="8365"/>
                  </a:cubicBezTo>
                  <a:lnTo>
                    <a:pt x="3721" y="7286"/>
                  </a:lnTo>
                  <a:cubicBezTo>
                    <a:pt x="3814" y="7136"/>
                    <a:pt x="4013" y="7086"/>
                    <a:pt x="4165" y="7176"/>
                  </a:cubicBezTo>
                  <a:cubicBezTo>
                    <a:pt x="4323" y="7270"/>
                    <a:pt x="4366" y="7485"/>
                    <a:pt x="4272" y="7639"/>
                  </a:cubicBezTo>
                  <a:lnTo>
                    <a:pt x="3612" y="8709"/>
                  </a:lnTo>
                  <a:close/>
                  <a:moveTo>
                    <a:pt x="4421" y="9208"/>
                  </a:moveTo>
                  <a:cubicBezTo>
                    <a:pt x="4375" y="9282"/>
                    <a:pt x="4303" y="9334"/>
                    <a:pt x="4218" y="9355"/>
                  </a:cubicBezTo>
                  <a:cubicBezTo>
                    <a:pt x="4133" y="9375"/>
                    <a:pt x="4045" y="9360"/>
                    <a:pt x="3971" y="9315"/>
                  </a:cubicBezTo>
                  <a:cubicBezTo>
                    <a:pt x="3820" y="9221"/>
                    <a:pt x="3771" y="9017"/>
                    <a:pt x="3865" y="8865"/>
                  </a:cubicBezTo>
                  <a:lnTo>
                    <a:pt x="4364" y="8055"/>
                  </a:lnTo>
                  <a:cubicBezTo>
                    <a:pt x="4457" y="7905"/>
                    <a:pt x="4656" y="7856"/>
                    <a:pt x="4808" y="7946"/>
                  </a:cubicBezTo>
                  <a:cubicBezTo>
                    <a:pt x="4966" y="8039"/>
                    <a:pt x="5009" y="8255"/>
                    <a:pt x="4915" y="8408"/>
                  </a:cubicBezTo>
                  <a:lnTo>
                    <a:pt x="4421" y="9208"/>
                  </a:lnTo>
                  <a:close/>
                  <a:moveTo>
                    <a:pt x="5558" y="9177"/>
                  </a:moveTo>
                  <a:lnTo>
                    <a:pt x="5230" y="9708"/>
                  </a:lnTo>
                  <a:cubicBezTo>
                    <a:pt x="5137" y="9859"/>
                    <a:pt x="4932" y="9908"/>
                    <a:pt x="4780" y="9814"/>
                  </a:cubicBezTo>
                  <a:cubicBezTo>
                    <a:pt x="4629" y="9720"/>
                    <a:pt x="4580" y="9516"/>
                    <a:pt x="4674" y="9364"/>
                  </a:cubicBezTo>
                  <a:lnTo>
                    <a:pt x="5007" y="8825"/>
                  </a:lnTo>
                  <a:cubicBezTo>
                    <a:pt x="5100" y="8674"/>
                    <a:pt x="5299" y="8625"/>
                    <a:pt x="5451" y="8715"/>
                  </a:cubicBezTo>
                  <a:cubicBezTo>
                    <a:pt x="5609" y="8808"/>
                    <a:pt x="5652" y="9024"/>
                    <a:pt x="5558" y="9177"/>
                  </a:cubicBezTo>
                  <a:close/>
                  <a:moveTo>
                    <a:pt x="8265" y="6532"/>
                  </a:moveTo>
                  <a:lnTo>
                    <a:pt x="7528" y="6080"/>
                  </a:lnTo>
                  <a:cubicBezTo>
                    <a:pt x="7460" y="6038"/>
                    <a:pt x="7366" y="6060"/>
                    <a:pt x="7324" y="6129"/>
                  </a:cubicBezTo>
                  <a:cubicBezTo>
                    <a:pt x="7282" y="6197"/>
                    <a:pt x="7304" y="6291"/>
                    <a:pt x="7373" y="6333"/>
                  </a:cubicBezTo>
                  <a:lnTo>
                    <a:pt x="8470" y="7007"/>
                  </a:lnTo>
                  <a:cubicBezTo>
                    <a:pt x="8623" y="7102"/>
                    <a:pt x="8672" y="7303"/>
                    <a:pt x="8577" y="7457"/>
                  </a:cubicBezTo>
                  <a:cubicBezTo>
                    <a:pt x="8483" y="7611"/>
                    <a:pt x="8281" y="7659"/>
                    <a:pt x="8128" y="7564"/>
                  </a:cubicBezTo>
                  <a:lnTo>
                    <a:pt x="6951" y="6841"/>
                  </a:lnTo>
                  <a:cubicBezTo>
                    <a:pt x="6881" y="6798"/>
                    <a:pt x="6789" y="6820"/>
                    <a:pt x="6746" y="6890"/>
                  </a:cubicBezTo>
                  <a:cubicBezTo>
                    <a:pt x="6703" y="6960"/>
                    <a:pt x="6725" y="7051"/>
                    <a:pt x="6795" y="7094"/>
                  </a:cubicBezTo>
                  <a:lnTo>
                    <a:pt x="7702" y="7652"/>
                  </a:lnTo>
                  <a:cubicBezTo>
                    <a:pt x="7854" y="7745"/>
                    <a:pt x="7903" y="7949"/>
                    <a:pt x="7809" y="8101"/>
                  </a:cubicBezTo>
                  <a:cubicBezTo>
                    <a:pt x="7716" y="8253"/>
                    <a:pt x="7512" y="8302"/>
                    <a:pt x="7360" y="8209"/>
                  </a:cubicBezTo>
                  <a:lnTo>
                    <a:pt x="6538" y="7704"/>
                  </a:lnTo>
                  <a:cubicBezTo>
                    <a:pt x="6468" y="7661"/>
                    <a:pt x="6376" y="7683"/>
                    <a:pt x="6333" y="7752"/>
                  </a:cubicBezTo>
                  <a:cubicBezTo>
                    <a:pt x="6291" y="7822"/>
                    <a:pt x="6312" y="7914"/>
                    <a:pt x="6382" y="7957"/>
                  </a:cubicBezTo>
                  <a:lnTo>
                    <a:pt x="6934" y="8296"/>
                  </a:lnTo>
                  <a:cubicBezTo>
                    <a:pt x="7086" y="8389"/>
                    <a:pt x="7135" y="8594"/>
                    <a:pt x="7041" y="8746"/>
                  </a:cubicBezTo>
                  <a:cubicBezTo>
                    <a:pt x="6948" y="8897"/>
                    <a:pt x="6744" y="8946"/>
                    <a:pt x="6592" y="8853"/>
                  </a:cubicBezTo>
                  <a:cubicBezTo>
                    <a:pt x="6592" y="8853"/>
                    <a:pt x="6106" y="8555"/>
                    <a:pt x="6102" y="8553"/>
                  </a:cubicBezTo>
                  <a:cubicBezTo>
                    <a:pt x="6034" y="8520"/>
                    <a:pt x="5951" y="8543"/>
                    <a:pt x="5911" y="8609"/>
                  </a:cubicBezTo>
                  <a:cubicBezTo>
                    <a:pt x="5868" y="8679"/>
                    <a:pt x="5890" y="8770"/>
                    <a:pt x="5960" y="8813"/>
                  </a:cubicBezTo>
                  <a:lnTo>
                    <a:pt x="6166" y="8940"/>
                  </a:lnTo>
                  <a:cubicBezTo>
                    <a:pt x="6320" y="9035"/>
                    <a:pt x="6368" y="9236"/>
                    <a:pt x="6274" y="9390"/>
                  </a:cubicBezTo>
                  <a:cubicBezTo>
                    <a:pt x="6180" y="9542"/>
                    <a:pt x="5976" y="9591"/>
                    <a:pt x="5824" y="9497"/>
                  </a:cubicBezTo>
                  <a:lnTo>
                    <a:pt x="5741" y="9446"/>
                  </a:lnTo>
                  <a:lnTo>
                    <a:pt x="5811" y="9333"/>
                  </a:lnTo>
                  <a:cubicBezTo>
                    <a:pt x="5900" y="9188"/>
                    <a:pt x="5928" y="9010"/>
                    <a:pt x="5887" y="8844"/>
                  </a:cubicBezTo>
                  <a:cubicBezTo>
                    <a:pt x="5846" y="8680"/>
                    <a:pt x="5745" y="8543"/>
                    <a:pt x="5603" y="8459"/>
                  </a:cubicBezTo>
                  <a:cubicBezTo>
                    <a:pt x="5491" y="8393"/>
                    <a:pt x="5367" y="8366"/>
                    <a:pt x="5245" y="8375"/>
                  </a:cubicBezTo>
                  <a:cubicBezTo>
                    <a:pt x="5268" y="8277"/>
                    <a:pt x="5268" y="8174"/>
                    <a:pt x="5244" y="8075"/>
                  </a:cubicBezTo>
                  <a:cubicBezTo>
                    <a:pt x="5203" y="7911"/>
                    <a:pt x="5102" y="7774"/>
                    <a:pt x="4960" y="7690"/>
                  </a:cubicBezTo>
                  <a:cubicBezTo>
                    <a:pt x="4848" y="7624"/>
                    <a:pt x="4724" y="7597"/>
                    <a:pt x="4602" y="7605"/>
                  </a:cubicBezTo>
                  <a:cubicBezTo>
                    <a:pt x="4664" y="7342"/>
                    <a:pt x="4551" y="7059"/>
                    <a:pt x="4317" y="6920"/>
                  </a:cubicBezTo>
                  <a:cubicBezTo>
                    <a:pt x="4205" y="6855"/>
                    <a:pt x="4081" y="6828"/>
                    <a:pt x="3960" y="6836"/>
                  </a:cubicBezTo>
                  <a:cubicBezTo>
                    <a:pt x="4021" y="6573"/>
                    <a:pt x="3908" y="6290"/>
                    <a:pt x="3674" y="6151"/>
                  </a:cubicBezTo>
                  <a:cubicBezTo>
                    <a:pt x="3383" y="5979"/>
                    <a:pt x="3003" y="6074"/>
                    <a:pt x="2825" y="6361"/>
                  </a:cubicBezTo>
                  <a:lnTo>
                    <a:pt x="2213" y="7353"/>
                  </a:lnTo>
                  <a:lnTo>
                    <a:pt x="1588" y="7003"/>
                  </a:lnTo>
                  <a:lnTo>
                    <a:pt x="2514" y="4637"/>
                  </a:lnTo>
                  <a:lnTo>
                    <a:pt x="3018" y="4726"/>
                  </a:lnTo>
                  <a:cubicBezTo>
                    <a:pt x="2875" y="4904"/>
                    <a:pt x="2834" y="5155"/>
                    <a:pt x="2935" y="5377"/>
                  </a:cubicBezTo>
                  <a:cubicBezTo>
                    <a:pt x="3040" y="5606"/>
                    <a:pt x="3267" y="5742"/>
                    <a:pt x="3504" y="5742"/>
                  </a:cubicBezTo>
                  <a:cubicBezTo>
                    <a:pt x="3591" y="5742"/>
                    <a:pt x="3678" y="5724"/>
                    <a:pt x="3762" y="5686"/>
                  </a:cubicBezTo>
                  <a:lnTo>
                    <a:pt x="4632" y="5289"/>
                  </a:lnTo>
                  <a:cubicBezTo>
                    <a:pt x="4706" y="5256"/>
                    <a:pt x="4739" y="5166"/>
                    <a:pt x="4706" y="5093"/>
                  </a:cubicBezTo>
                  <a:cubicBezTo>
                    <a:pt x="4672" y="5019"/>
                    <a:pt x="4583" y="4985"/>
                    <a:pt x="4509" y="5019"/>
                  </a:cubicBezTo>
                  <a:lnTo>
                    <a:pt x="3639" y="5415"/>
                  </a:lnTo>
                  <a:cubicBezTo>
                    <a:pt x="3475" y="5490"/>
                    <a:pt x="3280" y="5417"/>
                    <a:pt x="3206" y="5253"/>
                  </a:cubicBezTo>
                  <a:cubicBezTo>
                    <a:pt x="3131" y="5089"/>
                    <a:pt x="3204" y="4895"/>
                    <a:pt x="3368" y="4820"/>
                  </a:cubicBezTo>
                  <a:lnTo>
                    <a:pt x="4760" y="4186"/>
                  </a:lnTo>
                  <a:lnTo>
                    <a:pt x="6417" y="4329"/>
                  </a:lnTo>
                  <a:cubicBezTo>
                    <a:pt x="6421" y="4329"/>
                    <a:pt x="6425" y="4329"/>
                    <a:pt x="6430" y="4329"/>
                  </a:cubicBezTo>
                  <a:cubicBezTo>
                    <a:pt x="6466" y="4329"/>
                    <a:pt x="6501" y="4316"/>
                    <a:pt x="6528" y="4292"/>
                  </a:cubicBezTo>
                  <a:lnTo>
                    <a:pt x="6669" y="4168"/>
                  </a:lnTo>
                  <a:lnTo>
                    <a:pt x="8654" y="6126"/>
                  </a:lnTo>
                  <a:lnTo>
                    <a:pt x="8265" y="6532"/>
                  </a:lnTo>
                  <a:close/>
                  <a:moveTo>
                    <a:pt x="8265" y="6532"/>
                  </a:move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pic>
        <p:nvPicPr>
          <p:cNvPr id="3074" name="Picture 2" descr="IKEA's Triumph in Japan: Unraveling the Success Story | Covue Blog">
            <a:extLst>
              <a:ext uri="{FF2B5EF4-FFF2-40B4-BE49-F238E27FC236}">
                <a16:creationId xmlns:a16="http://schemas.microsoft.com/office/drawing/2014/main" id="{285F9243-F360-2066-51F6-97D02E8224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992" y="2233806"/>
            <a:ext cx="3444675" cy="193763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Diagram 6">
            <a:extLst>
              <a:ext uri="{FF2B5EF4-FFF2-40B4-BE49-F238E27FC236}">
                <a16:creationId xmlns:a16="http://schemas.microsoft.com/office/drawing/2014/main" id="{B397438F-3FE7-07C4-ABBF-0DD304325F8E}"/>
              </a:ext>
            </a:extLst>
          </p:cNvPr>
          <p:cNvGraphicFramePr/>
          <p:nvPr>
            <p:extLst>
              <p:ext uri="{D42A27DB-BD31-4B8C-83A1-F6EECF244321}">
                <p14:modId xmlns:p14="http://schemas.microsoft.com/office/powerpoint/2010/main" val="3948992069"/>
              </p:ext>
            </p:extLst>
          </p:nvPr>
        </p:nvGraphicFramePr>
        <p:xfrm>
          <a:off x="4223028" y="2065946"/>
          <a:ext cx="4598504" cy="25060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88010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fill="hold"/>
                                        <p:tgtEl>
                                          <p:spTgt spid="20"/>
                                        </p:tgtEl>
                                        <p:attrNameLst>
                                          <p:attrName>ppt_x</p:attrName>
                                        </p:attrNameLst>
                                      </p:cBhvr>
                                      <p:tavLst>
                                        <p:tav tm="0">
                                          <p:val>
                                            <p:strVal val="#ppt_x"/>
                                          </p:val>
                                        </p:tav>
                                        <p:tav tm="100000">
                                          <p:val>
                                            <p:strVal val="#ppt_x"/>
                                          </p:val>
                                        </p:tav>
                                      </p:tavLst>
                                    </p:anim>
                                    <p:anim calcmode="lin" valueType="num">
                                      <p:cBhvr additive="base">
                                        <p:cTn id="8" dur="500" fill="hold"/>
                                        <p:tgtEl>
                                          <p:spTgt spid="20"/>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53" presetClass="entr" presetSubtype="16" fill="hold" nodeType="afterEffect">
                                  <p:stCondLst>
                                    <p:cond delay="0"/>
                                  </p:stCondLst>
                                  <p:childTnLst>
                                    <p:set>
                                      <p:cBhvr>
                                        <p:cTn id="11" dur="1" fill="hold">
                                          <p:stCondLst>
                                            <p:cond delay="0"/>
                                          </p:stCondLst>
                                        </p:cTn>
                                        <p:tgtEl>
                                          <p:spTgt spid="21"/>
                                        </p:tgtEl>
                                        <p:attrNameLst>
                                          <p:attrName>style.visibility</p:attrName>
                                        </p:attrNameLst>
                                      </p:cBhvr>
                                      <p:to>
                                        <p:strVal val="visible"/>
                                      </p:to>
                                    </p:set>
                                    <p:anim calcmode="lin" valueType="num">
                                      <p:cBhvr>
                                        <p:cTn id="12" dur="500" fill="hold"/>
                                        <p:tgtEl>
                                          <p:spTgt spid="21"/>
                                        </p:tgtEl>
                                        <p:attrNameLst>
                                          <p:attrName>ppt_w</p:attrName>
                                        </p:attrNameLst>
                                      </p:cBhvr>
                                      <p:tavLst>
                                        <p:tav tm="0">
                                          <p:val>
                                            <p:fltVal val="0"/>
                                          </p:val>
                                        </p:tav>
                                        <p:tav tm="100000">
                                          <p:val>
                                            <p:strVal val="#ppt_w"/>
                                          </p:val>
                                        </p:tav>
                                      </p:tavLst>
                                    </p:anim>
                                    <p:anim calcmode="lin" valueType="num">
                                      <p:cBhvr>
                                        <p:cTn id="13" dur="500" fill="hold"/>
                                        <p:tgtEl>
                                          <p:spTgt spid="21"/>
                                        </p:tgtEl>
                                        <p:attrNameLst>
                                          <p:attrName>ppt_h</p:attrName>
                                        </p:attrNameLst>
                                      </p:cBhvr>
                                      <p:tavLst>
                                        <p:tav tm="0">
                                          <p:val>
                                            <p:fltVal val="0"/>
                                          </p:val>
                                        </p:tav>
                                        <p:tav tm="100000">
                                          <p:val>
                                            <p:strVal val="#ppt_h"/>
                                          </p:val>
                                        </p:tav>
                                      </p:tavLst>
                                    </p:anim>
                                    <p:animEffect transition="in" filter="fade">
                                      <p:cBhvr>
                                        <p:cTn id="14"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1">
          <a:extLst>
            <a:ext uri="{FF2B5EF4-FFF2-40B4-BE49-F238E27FC236}">
              <a16:creationId xmlns:a16="http://schemas.microsoft.com/office/drawing/2014/main" id="{FBA99500-78FA-459C-0F0B-F0E94AA1195D}"/>
            </a:ext>
          </a:extLst>
        </p:cNvPr>
        <p:cNvGrpSpPr/>
        <p:nvPr/>
      </p:nvGrpSpPr>
      <p:grpSpPr>
        <a:xfrm>
          <a:off x="0" y="0"/>
          <a:ext cx="0" cy="0"/>
          <a:chOff x="0" y="0"/>
          <a:chExt cx="0" cy="0"/>
        </a:xfrm>
      </p:grpSpPr>
      <p:sp>
        <p:nvSpPr>
          <p:cNvPr id="32" name="Google Shape;125;p6">
            <a:extLst>
              <a:ext uri="{FF2B5EF4-FFF2-40B4-BE49-F238E27FC236}">
                <a16:creationId xmlns:a16="http://schemas.microsoft.com/office/drawing/2014/main" id="{82B61499-59A9-3731-3CEF-0AF4F11FA6C1}"/>
              </a:ext>
            </a:extLst>
          </p:cNvPr>
          <p:cNvSpPr txBox="1">
            <a:spLocks noGrp="1"/>
          </p:cNvSpPr>
          <p:nvPr>
            <p:ph type="title"/>
          </p:nvPr>
        </p:nvSpPr>
        <p:spPr>
          <a:xfrm>
            <a:off x="520436" y="320186"/>
            <a:ext cx="7696200" cy="639388"/>
          </a:xfrm>
        </p:spPr>
        <p:txBody>
          <a:bodyPr/>
          <a:lstStyle/>
          <a:p>
            <a:pPr lvl="0"/>
            <a:r>
              <a:rPr lang="en-US"/>
              <a:t>Failed Example</a:t>
            </a:r>
          </a:p>
        </p:txBody>
      </p:sp>
      <p:sp>
        <p:nvSpPr>
          <p:cNvPr id="51" name="TextBox 50">
            <a:extLst>
              <a:ext uri="{FF2B5EF4-FFF2-40B4-BE49-F238E27FC236}">
                <a16:creationId xmlns:a16="http://schemas.microsoft.com/office/drawing/2014/main" id="{42B37FA1-0A81-BF32-BB7C-CC0B53682104}"/>
              </a:ext>
            </a:extLst>
          </p:cNvPr>
          <p:cNvSpPr txBox="1"/>
          <p:nvPr/>
        </p:nvSpPr>
        <p:spPr>
          <a:xfrm>
            <a:off x="35627" y="4823314"/>
            <a:ext cx="4918764" cy="276999"/>
          </a:xfrm>
          <a:prstGeom prst="rect">
            <a:avLst/>
          </a:prstGeom>
          <a:noFill/>
        </p:spPr>
        <p:txBody>
          <a:bodyPr wrap="square">
            <a:spAutoFit/>
          </a:bodyPr>
          <a:lstStyle/>
          <a:p>
            <a:r>
              <a:rPr lang="en-GB" altLang="zh-CN" sz="1200" err="1">
                <a:solidFill>
                  <a:schemeClr val="dk1"/>
                </a:solidFill>
                <a:latin typeface="Arimo" panose="020B0604020202020204" pitchFamily="34" charset="0"/>
                <a:cs typeface="Arimo" panose="020B0604020202020204" pitchFamily="34" charset="0"/>
                <a:sym typeface="Anaheim"/>
              </a:rPr>
              <a:t>Fiveable</a:t>
            </a:r>
            <a:r>
              <a:rPr lang="en-GB" altLang="zh-CN" sz="1200">
                <a:solidFill>
                  <a:schemeClr val="dk1"/>
                </a:solidFill>
                <a:latin typeface="Arimo" panose="020B0604020202020204" pitchFamily="34" charset="0"/>
                <a:cs typeface="Arimo" panose="020B0604020202020204" pitchFamily="34" charset="0"/>
                <a:sym typeface="Anaheim"/>
              </a:rPr>
              <a:t> (2024) </a:t>
            </a:r>
            <a:endParaRPr lang="zh-CN" altLang="en-US" sz="1200">
              <a:solidFill>
                <a:schemeClr val="dk1"/>
              </a:solidFill>
              <a:latin typeface="Arimo" panose="020B0604020202020204" pitchFamily="34" charset="0"/>
              <a:cs typeface="Arimo" panose="020B0604020202020204" pitchFamily="34" charset="0"/>
              <a:sym typeface="Anaheim"/>
            </a:endParaRPr>
          </a:p>
        </p:txBody>
      </p:sp>
      <p:sp>
        <p:nvSpPr>
          <p:cNvPr id="4" name="Google Shape;123;p6">
            <a:extLst>
              <a:ext uri="{FF2B5EF4-FFF2-40B4-BE49-F238E27FC236}">
                <a16:creationId xmlns:a16="http://schemas.microsoft.com/office/drawing/2014/main" id="{E5CF216D-B513-D838-DC54-B28D3366583F}"/>
              </a:ext>
            </a:extLst>
          </p:cNvPr>
          <p:cNvSpPr txBox="1">
            <a:spLocks noGrp="1"/>
          </p:cNvSpPr>
          <p:nvPr>
            <p:ph type="body" idx="1"/>
          </p:nvPr>
        </p:nvSpPr>
        <p:spPr>
          <a:xfrm>
            <a:off x="877433" y="1758982"/>
            <a:ext cx="4878427" cy="741073"/>
          </a:xfrm>
        </p:spPr>
        <p:txBody>
          <a:bodyPr/>
          <a:lstStyle/>
          <a:p>
            <a:pPr lvl="0"/>
            <a:r>
              <a:rPr lang="en-US" altLang="zh-CN" b="1"/>
              <a:t>Background: </a:t>
            </a:r>
          </a:p>
          <a:p>
            <a:pPr lvl="0"/>
            <a:r>
              <a:rPr lang="en-US" altLang="zh-CN" b="1">
                <a:solidFill>
                  <a:schemeClr val="accent1">
                    <a:lumMod val="75000"/>
                  </a:schemeClr>
                </a:solidFill>
              </a:rPr>
              <a:t>“Assume Nothing” </a:t>
            </a:r>
            <a:r>
              <a:rPr lang="en-US" altLang="zh-CN"/>
              <a:t>aiming to emphasize its openness and global approach was misinterpreted as </a:t>
            </a:r>
            <a:r>
              <a:rPr lang="en-US" altLang="zh-CN" b="1">
                <a:solidFill>
                  <a:schemeClr val="accent1">
                    <a:lumMod val="75000"/>
                  </a:schemeClr>
                </a:solidFill>
              </a:rPr>
              <a:t>“Do Nothing.”</a:t>
            </a:r>
          </a:p>
          <a:p>
            <a:pPr lvl="0">
              <a:spcBef>
                <a:spcPts val="1000"/>
              </a:spcBef>
            </a:pPr>
            <a:r>
              <a:rPr lang="en-US" altLang="zh-CN" b="1"/>
              <a:t>Issues:</a:t>
            </a:r>
          </a:p>
          <a:p>
            <a:pPr lvl="0"/>
            <a:r>
              <a:rPr lang="en-US" altLang="zh-CN"/>
              <a:t>When Low-Context Message enter High-Context Cultures, the </a:t>
            </a:r>
            <a:r>
              <a:rPr lang="en-US" altLang="zh-CN" b="1">
                <a:solidFill>
                  <a:schemeClr val="accent1">
                    <a:lumMod val="75000"/>
                  </a:schemeClr>
                </a:solidFill>
              </a:rPr>
              <a:t>directness</a:t>
            </a:r>
            <a:r>
              <a:rPr lang="en-US" altLang="zh-CN"/>
              <a:t> of the tagline may clash with high-context cultures that rely on </a:t>
            </a:r>
            <a:r>
              <a:rPr lang="en-US" altLang="zh-CN" b="1">
                <a:solidFill>
                  <a:schemeClr val="accent1">
                    <a:lumMod val="75000"/>
                  </a:schemeClr>
                </a:solidFill>
              </a:rPr>
              <a:t>subjective and layered interpretations</a:t>
            </a:r>
            <a:r>
              <a:rPr lang="en-US" altLang="zh-CN"/>
              <a:t>.</a:t>
            </a:r>
          </a:p>
        </p:txBody>
      </p:sp>
      <p:sp>
        <p:nvSpPr>
          <p:cNvPr id="5" name="Google Shape;126;p6">
            <a:extLst>
              <a:ext uri="{FF2B5EF4-FFF2-40B4-BE49-F238E27FC236}">
                <a16:creationId xmlns:a16="http://schemas.microsoft.com/office/drawing/2014/main" id="{D17078B3-769D-1F2D-73CA-8D1BC0E5B50B}"/>
              </a:ext>
            </a:extLst>
          </p:cNvPr>
          <p:cNvSpPr txBox="1">
            <a:spLocks/>
          </p:cNvSpPr>
          <p:nvPr/>
        </p:nvSpPr>
        <p:spPr>
          <a:xfrm>
            <a:off x="1040946" y="1062071"/>
            <a:ext cx="6593048" cy="352158"/>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2500"/>
              <a:buFont typeface="Arial"/>
              <a:buNone/>
              <a:defRPr sz="2400" b="0" i="0" u="none" strike="noStrike" cap="none">
                <a:solidFill>
                  <a:schemeClr val="dk1"/>
                </a:solidFill>
                <a:latin typeface="Poppins ExtraBold" panose="00000900000000000000" pitchFamily="2" charset="0"/>
                <a:ea typeface="Poppins ExtraBold" panose="00000900000000000000" pitchFamily="2" charset="0"/>
                <a:cs typeface="Poppins ExtraBold" panose="00000900000000000000" pitchFamily="2" charset="0"/>
                <a:sym typeface="Bebas Neue"/>
              </a:defRPr>
            </a:lvl1pPr>
            <a:lvl2pPr marL="914400" marR="0" lvl="1" indent="-228600" algn="l" rtl="0">
              <a:lnSpc>
                <a:spcPct val="90000"/>
              </a:lnSpc>
              <a:spcBef>
                <a:spcPts val="375"/>
              </a:spcBef>
              <a:spcAft>
                <a:spcPts val="0"/>
              </a:spcAft>
              <a:buClr>
                <a:srgbClr val="888888"/>
              </a:buClr>
              <a:buSzPts val="1500"/>
              <a:buFont typeface="Arial"/>
              <a:buNone/>
              <a:defRPr sz="1500" b="0" i="0" u="none" strike="noStrike" cap="none">
                <a:solidFill>
                  <a:srgbClr val="888888"/>
                </a:solidFill>
                <a:latin typeface="Anaheim"/>
                <a:ea typeface="Anaheim"/>
                <a:cs typeface="Anaheim"/>
                <a:sym typeface="Anaheim"/>
              </a:defRPr>
            </a:lvl2pPr>
            <a:lvl3pPr marL="1371600" marR="0" lvl="2" indent="-228600" algn="l" rtl="0">
              <a:lnSpc>
                <a:spcPct val="90000"/>
              </a:lnSpc>
              <a:spcBef>
                <a:spcPts val="375"/>
              </a:spcBef>
              <a:spcAft>
                <a:spcPts val="0"/>
              </a:spcAft>
              <a:buClr>
                <a:srgbClr val="888888"/>
              </a:buClr>
              <a:buSzPts val="1350"/>
              <a:buFont typeface="Arial"/>
              <a:buNone/>
              <a:defRPr sz="1350" b="0" i="0" u="none" strike="noStrike" cap="none">
                <a:solidFill>
                  <a:srgbClr val="888888"/>
                </a:solidFill>
                <a:latin typeface="Anaheim"/>
                <a:ea typeface="Anaheim"/>
                <a:cs typeface="Anaheim"/>
                <a:sym typeface="Anaheim"/>
              </a:defRPr>
            </a:lvl3pPr>
            <a:lvl4pPr marL="1828800" marR="0" lvl="3"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Anaheim"/>
                <a:ea typeface="Anaheim"/>
                <a:cs typeface="Anaheim"/>
                <a:sym typeface="Anaheim"/>
              </a:defRPr>
            </a:lvl4pPr>
            <a:lvl5pPr marL="2286000" marR="0" lvl="4"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Anaheim"/>
                <a:ea typeface="Anaheim"/>
                <a:cs typeface="Anaheim"/>
                <a:sym typeface="Anaheim"/>
              </a:defRPr>
            </a:lvl5pPr>
            <a:lvl6pPr marL="2743200" marR="0" lvl="5"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6pPr>
            <a:lvl7pPr marL="3200400" marR="0" lvl="6"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7pPr>
            <a:lvl8pPr marL="3657600" marR="0" lvl="7"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8pPr>
            <a:lvl9pPr marL="4114800" marR="0" lvl="8"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9pPr>
          </a:lstStyle>
          <a:p>
            <a:pPr indent="228600"/>
            <a:r>
              <a:rPr lang="en-US" altLang="zh-CN" sz="1800" b="1">
                <a:latin typeface="Arimo" panose="020B0604020202020204" pitchFamily="34" charset="0"/>
                <a:ea typeface="Arimo" panose="020B0604020202020204" pitchFamily="34" charset="0"/>
                <a:cs typeface="Arimo" panose="020B0604020202020204" pitchFamily="34" charset="0"/>
                <a:sym typeface="Anaheim"/>
              </a:rPr>
              <a:t>HSBC’s Branding Failure: “Assume Nothing” Campaign</a:t>
            </a:r>
            <a:endParaRPr lang="zh-CN" altLang="zh-CN" sz="1800" b="1">
              <a:latin typeface="Arimo" panose="020B0604020202020204" pitchFamily="34" charset="0"/>
              <a:cs typeface="Arimo" panose="020B0604020202020204" pitchFamily="34" charset="0"/>
              <a:sym typeface="Anaheim"/>
            </a:endParaRPr>
          </a:p>
        </p:txBody>
      </p:sp>
      <p:sp>
        <p:nvSpPr>
          <p:cNvPr id="25" name="Rectángulo: una sola esquina redondeada 46">
            <a:extLst>
              <a:ext uri="{FF2B5EF4-FFF2-40B4-BE49-F238E27FC236}">
                <a16:creationId xmlns:a16="http://schemas.microsoft.com/office/drawing/2014/main" id="{F050C8E0-17D7-A4DB-DBD1-7EEE8C558D19}"/>
              </a:ext>
            </a:extLst>
          </p:cNvPr>
          <p:cNvSpPr/>
          <p:nvPr/>
        </p:nvSpPr>
        <p:spPr>
          <a:xfrm>
            <a:off x="520436" y="991695"/>
            <a:ext cx="634620" cy="634620"/>
          </a:xfrm>
          <a:prstGeom prst="round1Rect">
            <a:avLst>
              <a:gd name="adj" fmla="val 31721"/>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grpSp>
        <p:nvGrpSpPr>
          <p:cNvPr id="26" name="Grupo 4">
            <a:extLst>
              <a:ext uri="{FF2B5EF4-FFF2-40B4-BE49-F238E27FC236}">
                <a16:creationId xmlns:a16="http://schemas.microsoft.com/office/drawing/2014/main" id="{A53AEB57-74A2-1C9D-CD99-9521761124C8}"/>
              </a:ext>
            </a:extLst>
          </p:cNvPr>
          <p:cNvGrpSpPr/>
          <p:nvPr/>
        </p:nvGrpSpPr>
        <p:grpSpPr>
          <a:xfrm>
            <a:off x="640896" y="1115494"/>
            <a:ext cx="393700" cy="395287"/>
            <a:chOff x="3197225" y="1658938"/>
            <a:chExt cx="393700" cy="395287"/>
          </a:xfrm>
          <a:solidFill>
            <a:schemeClr val="tx1"/>
          </a:solidFill>
        </p:grpSpPr>
        <p:sp>
          <p:nvSpPr>
            <p:cNvPr id="27" name="Freeform 372">
              <a:extLst>
                <a:ext uri="{FF2B5EF4-FFF2-40B4-BE49-F238E27FC236}">
                  <a16:creationId xmlns:a16="http://schemas.microsoft.com/office/drawing/2014/main" id="{323C798C-834B-2355-7476-73C54B344A20}"/>
                </a:ext>
              </a:extLst>
            </p:cNvPr>
            <p:cNvSpPr>
              <a:spLocks noEditPoints="1"/>
            </p:cNvSpPr>
            <p:nvPr/>
          </p:nvSpPr>
          <p:spPr bwMode="auto">
            <a:xfrm>
              <a:off x="3197225" y="1658938"/>
              <a:ext cx="393700" cy="395287"/>
            </a:xfrm>
            <a:custGeom>
              <a:avLst/>
              <a:gdLst>
                <a:gd name="T0" fmla="*/ 9994 w 10143"/>
                <a:gd name="T1" fmla="*/ 1118 h 10150"/>
                <a:gd name="T2" fmla="*/ 7017 w 10143"/>
                <a:gd name="T3" fmla="*/ 1118 h 10150"/>
                <a:gd name="T4" fmla="*/ 5146 w 10143"/>
                <a:gd name="T5" fmla="*/ 27 h 10150"/>
                <a:gd name="T6" fmla="*/ 4996 w 10143"/>
                <a:gd name="T7" fmla="*/ 27 h 10150"/>
                <a:gd name="T8" fmla="*/ 3125 w 10143"/>
                <a:gd name="T9" fmla="*/ 1118 h 10150"/>
                <a:gd name="T10" fmla="*/ 149 w 10143"/>
                <a:gd name="T11" fmla="*/ 1118 h 10150"/>
                <a:gd name="T12" fmla="*/ 0 w 10143"/>
                <a:gd name="T13" fmla="*/ 1267 h 10150"/>
                <a:gd name="T14" fmla="*/ 0 w 10143"/>
                <a:gd name="T15" fmla="*/ 1902 h 10150"/>
                <a:gd name="T16" fmla="*/ 149 w 10143"/>
                <a:gd name="T17" fmla="*/ 2051 h 10150"/>
                <a:gd name="T18" fmla="*/ 476 w 10143"/>
                <a:gd name="T19" fmla="*/ 2051 h 10150"/>
                <a:gd name="T20" fmla="*/ 476 w 10143"/>
                <a:gd name="T21" fmla="*/ 8254 h 10150"/>
                <a:gd name="T22" fmla="*/ 625 w 10143"/>
                <a:gd name="T23" fmla="*/ 8403 h 10150"/>
                <a:gd name="T24" fmla="*/ 4922 w 10143"/>
                <a:gd name="T25" fmla="*/ 8403 h 10150"/>
                <a:gd name="T26" fmla="*/ 4922 w 10143"/>
                <a:gd name="T27" fmla="*/ 9852 h 10150"/>
                <a:gd name="T28" fmla="*/ 4436 w 10143"/>
                <a:gd name="T29" fmla="*/ 9852 h 10150"/>
                <a:gd name="T30" fmla="*/ 4287 w 10143"/>
                <a:gd name="T31" fmla="*/ 10001 h 10150"/>
                <a:gd name="T32" fmla="*/ 4436 w 10143"/>
                <a:gd name="T33" fmla="*/ 10150 h 10150"/>
                <a:gd name="T34" fmla="*/ 5706 w 10143"/>
                <a:gd name="T35" fmla="*/ 10150 h 10150"/>
                <a:gd name="T36" fmla="*/ 5855 w 10143"/>
                <a:gd name="T37" fmla="*/ 10001 h 10150"/>
                <a:gd name="T38" fmla="*/ 5706 w 10143"/>
                <a:gd name="T39" fmla="*/ 9852 h 10150"/>
                <a:gd name="T40" fmla="*/ 5220 w 10143"/>
                <a:gd name="T41" fmla="*/ 9852 h 10150"/>
                <a:gd name="T42" fmla="*/ 5220 w 10143"/>
                <a:gd name="T43" fmla="*/ 8403 h 10150"/>
                <a:gd name="T44" fmla="*/ 9518 w 10143"/>
                <a:gd name="T45" fmla="*/ 8403 h 10150"/>
                <a:gd name="T46" fmla="*/ 9666 w 10143"/>
                <a:gd name="T47" fmla="*/ 8254 h 10150"/>
                <a:gd name="T48" fmla="*/ 9666 w 10143"/>
                <a:gd name="T49" fmla="*/ 2051 h 10150"/>
                <a:gd name="T50" fmla="*/ 9994 w 10143"/>
                <a:gd name="T51" fmla="*/ 2051 h 10150"/>
                <a:gd name="T52" fmla="*/ 10143 w 10143"/>
                <a:gd name="T53" fmla="*/ 1902 h 10150"/>
                <a:gd name="T54" fmla="*/ 10143 w 10143"/>
                <a:gd name="T55" fmla="*/ 1267 h 10150"/>
                <a:gd name="T56" fmla="*/ 9994 w 10143"/>
                <a:gd name="T57" fmla="*/ 1118 h 10150"/>
                <a:gd name="T58" fmla="*/ 5071 w 10143"/>
                <a:gd name="T59" fmla="*/ 328 h 10150"/>
                <a:gd name="T60" fmla="*/ 6426 w 10143"/>
                <a:gd name="T61" fmla="*/ 1118 h 10150"/>
                <a:gd name="T62" fmla="*/ 3716 w 10143"/>
                <a:gd name="T63" fmla="*/ 1118 h 10150"/>
                <a:gd name="T64" fmla="*/ 5071 w 10143"/>
                <a:gd name="T65" fmla="*/ 328 h 10150"/>
                <a:gd name="T66" fmla="*/ 9845 w 10143"/>
                <a:gd name="T67" fmla="*/ 1753 h 10150"/>
                <a:gd name="T68" fmla="*/ 8327 w 10143"/>
                <a:gd name="T69" fmla="*/ 1753 h 10150"/>
                <a:gd name="T70" fmla="*/ 8178 w 10143"/>
                <a:gd name="T71" fmla="*/ 1902 h 10150"/>
                <a:gd name="T72" fmla="*/ 8327 w 10143"/>
                <a:gd name="T73" fmla="*/ 2051 h 10150"/>
                <a:gd name="T74" fmla="*/ 9369 w 10143"/>
                <a:gd name="T75" fmla="*/ 2051 h 10150"/>
                <a:gd name="T76" fmla="*/ 9369 w 10143"/>
                <a:gd name="T77" fmla="*/ 8105 h 10150"/>
                <a:gd name="T78" fmla="*/ 774 w 10143"/>
                <a:gd name="T79" fmla="*/ 8105 h 10150"/>
                <a:gd name="T80" fmla="*/ 774 w 10143"/>
                <a:gd name="T81" fmla="*/ 2051 h 10150"/>
                <a:gd name="T82" fmla="*/ 7639 w 10143"/>
                <a:gd name="T83" fmla="*/ 2051 h 10150"/>
                <a:gd name="T84" fmla="*/ 7787 w 10143"/>
                <a:gd name="T85" fmla="*/ 1902 h 10150"/>
                <a:gd name="T86" fmla="*/ 7639 w 10143"/>
                <a:gd name="T87" fmla="*/ 1753 h 10150"/>
                <a:gd name="T88" fmla="*/ 298 w 10143"/>
                <a:gd name="T89" fmla="*/ 1753 h 10150"/>
                <a:gd name="T90" fmla="*/ 298 w 10143"/>
                <a:gd name="T91" fmla="*/ 1416 h 10150"/>
                <a:gd name="T92" fmla="*/ 9845 w 10143"/>
                <a:gd name="T93" fmla="*/ 1416 h 10150"/>
                <a:gd name="T94" fmla="*/ 9845 w 10143"/>
                <a:gd name="T95" fmla="*/ 1753 h 10150"/>
                <a:gd name="T96" fmla="*/ 9845 w 10143"/>
                <a:gd name="T97" fmla="*/ 1753 h 10150"/>
                <a:gd name="T98" fmla="*/ 9845 w 10143"/>
                <a:gd name="T99" fmla="*/ 1753 h 10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0143" h="10150">
                  <a:moveTo>
                    <a:pt x="9994" y="1118"/>
                  </a:moveTo>
                  <a:lnTo>
                    <a:pt x="7017" y="1118"/>
                  </a:lnTo>
                  <a:lnTo>
                    <a:pt x="5146" y="27"/>
                  </a:lnTo>
                  <a:cubicBezTo>
                    <a:pt x="5100" y="0"/>
                    <a:pt x="5043" y="0"/>
                    <a:pt x="4996" y="27"/>
                  </a:cubicBezTo>
                  <a:lnTo>
                    <a:pt x="3125" y="1118"/>
                  </a:lnTo>
                  <a:lnTo>
                    <a:pt x="149" y="1118"/>
                  </a:lnTo>
                  <a:cubicBezTo>
                    <a:pt x="66" y="1118"/>
                    <a:pt x="0" y="1185"/>
                    <a:pt x="0" y="1267"/>
                  </a:cubicBezTo>
                  <a:lnTo>
                    <a:pt x="0" y="1902"/>
                  </a:lnTo>
                  <a:cubicBezTo>
                    <a:pt x="0" y="1984"/>
                    <a:pt x="66" y="2051"/>
                    <a:pt x="149" y="2051"/>
                  </a:cubicBezTo>
                  <a:lnTo>
                    <a:pt x="476" y="2051"/>
                  </a:lnTo>
                  <a:lnTo>
                    <a:pt x="476" y="8254"/>
                  </a:lnTo>
                  <a:cubicBezTo>
                    <a:pt x="476" y="8336"/>
                    <a:pt x="543" y="8403"/>
                    <a:pt x="625" y="8403"/>
                  </a:cubicBezTo>
                  <a:lnTo>
                    <a:pt x="4922" y="8403"/>
                  </a:lnTo>
                  <a:lnTo>
                    <a:pt x="4922" y="9852"/>
                  </a:lnTo>
                  <a:lnTo>
                    <a:pt x="4436" y="9852"/>
                  </a:lnTo>
                  <a:cubicBezTo>
                    <a:pt x="4354" y="9852"/>
                    <a:pt x="4287" y="9919"/>
                    <a:pt x="4287" y="10001"/>
                  </a:cubicBezTo>
                  <a:cubicBezTo>
                    <a:pt x="4287" y="10083"/>
                    <a:pt x="4354" y="10150"/>
                    <a:pt x="4436" y="10150"/>
                  </a:cubicBezTo>
                  <a:lnTo>
                    <a:pt x="5706" y="10150"/>
                  </a:lnTo>
                  <a:cubicBezTo>
                    <a:pt x="5789" y="10150"/>
                    <a:pt x="5855" y="10083"/>
                    <a:pt x="5855" y="10001"/>
                  </a:cubicBezTo>
                  <a:cubicBezTo>
                    <a:pt x="5855" y="9919"/>
                    <a:pt x="5789" y="9852"/>
                    <a:pt x="5706" y="9852"/>
                  </a:cubicBezTo>
                  <a:lnTo>
                    <a:pt x="5220" y="9852"/>
                  </a:lnTo>
                  <a:lnTo>
                    <a:pt x="5220" y="8403"/>
                  </a:lnTo>
                  <a:lnTo>
                    <a:pt x="9518" y="8403"/>
                  </a:lnTo>
                  <a:cubicBezTo>
                    <a:pt x="9600" y="8403"/>
                    <a:pt x="9666" y="8336"/>
                    <a:pt x="9666" y="8254"/>
                  </a:cubicBezTo>
                  <a:lnTo>
                    <a:pt x="9666" y="2051"/>
                  </a:lnTo>
                  <a:lnTo>
                    <a:pt x="9994" y="2051"/>
                  </a:lnTo>
                  <a:cubicBezTo>
                    <a:pt x="10076" y="2051"/>
                    <a:pt x="10143" y="1984"/>
                    <a:pt x="10143" y="1902"/>
                  </a:cubicBezTo>
                  <a:lnTo>
                    <a:pt x="10143" y="1267"/>
                  </a:lnTo>
                  <a:cubicBezTo>
                    <a:pt x="10143" y="1185"/>
                    <a:pt x="10076" y="1118"/>
                    <a:pt x="9994" y="1118"/>
                  </a:cubicBezTo>
                  <a:close/>
                  <a:moveTo>
                    <a:pt x="5071" y="328"/>
                  </a:moveTo>
                  <a:lnTo>
                    <a:pt x="6426" y="1118"/>
                  </a:lnTo>
                  <a:lnTo>
                    <a:pt x="3716" y="1118"/>
                  </a:lnTo>
                  <a:lnTo>
                    <a:pt x="5071" y="328"/>
                  </a:lnTo>
                  <a:close/>
                  <a:moveTo>
                    <a:pt x="9845" y="1753"/>
                  </a:moveTo>
                  <a:lnTo>
                    <a:pt x="8327" y="1753"/>
                  </a:lnTo>
                  <a:cubicBezTo>
                    <a:pt x="8244" y="1753"/>
                    <a:pt x="8178" y="1820"/>
                    <a:pt x="8178" y="1902"/>
                  </a:cubicBezTo>
                  <a:cubicBezTo>
                    <a:pt x="8178" y="1984"/>
                    <a:pt x="8244" y="2051"/>
                    <a:pt x="8327" y="2051"/>
                  </a:cubicBezTo>
                  <a:lnTo>
                    <a:pt x="9369" y="2051"/>
                  </a:lnTo>
                  <a:lnTo>
                    <a:pt x="9369" y="8105"/>
                  </a:lnTo>
                  <a:lnTo>
                    <a:pt x="774" y="8105"/>
                  </a:lnTo>
                  <a:lnTo>
                    <a:pt x="774" y="2051"/>
                  </a:lnTo>
                  <a:lnTo>
                    <a:pt x="7639" y="2051"/>
                  </a:lnTo>
                  <a:cubicBezTo>
                    <a:pt x="7721" y="2051"/>
                    <a:pt x="7787" y="1984"/>
                    <a:pt x="7787" y="1902"/>
                  </a:cubicBezTo>
                  <a:cubicBezTo>
                    <a:pt x="7787" y="1820"/>
                    <a:pt x="7721" y="1753"/>
                    <a:pt x="7639" y="1753"/>
                  </a:cubicBezTo>
                  <a:lnTo>
                    <a:pt x="298" y="1753"/>
                  </a:lnTo>
                  <a:lnTo>
                    <a:pt x="298" y="1416"/>
                  </a:lnTo>
                  <a:lnTo>
                    <a:pt x="9845" y="1416"/>
                  </a:lnTo>
                  <a:lnTo>
                    <a:pt x="9845" y="1753"/>
                  </a:lnTo>
                  <a:lnTo>
                    <a:pt x="9845" y="1753"/>
                  </a:lnTo>
                  <a:close/>
                  <a:moveTo>
                    <a:pt x="9845" y="1753"/>
                  </a:move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 name="Freeform 373">
              <a:extLst>
                <a:ext uri="{FF2B5EF4-FFF2-40B4-BE49-F238E27FC236}">
                  <a16:creationId xmlns:a16="http://schemas.microsoft.com/office/drawing/2014/main" id="{7694691B-FD94-DBDB-FE09-547A47F97123}"/>
                </a:ext>
              </a:extLst>
            </p:cNvPr>
            <p:cNvSpPr>
              <a:spLocks noEditPoints="1"/>
            </p:cNvSpPr>
            <p:nvPr/>
          </p:nvSpPr>
          <p:spPr bwMode="auto">
            <a:xfrm>
              <a:off x="3263900" y="1752600"/>
              <a:ext cx="111125" cy="109537"/>
            </a:xfrm>
            <a:custGeom>
              <a:avLst/>
              <a:gdLst>
                <a:gd name="T0" fmla="*/ 1419 w 2838"/>
                <a:gd name="T1" fmla="*/ 0 h 2839"/>
                <a:gd name="T2" fmla="*/ 0 w 2838"/>
                <a:gd name="T3" fmla="*/ 1420 h 2839"/>
                <a:gd name="T4" fmla="*/ 1419 w 2838"/>
                <a:gd name="T5" fmla="*/ 2839 h 2839"/>
                <a:gd name="T6" fmla="*/ 2838 w 2838"/>
                <a:gd name="T7" fmla="*/ 1420 h 2839"/>
                <a:gd name="T8" fmla="*/ 1419 w 2838"/>
                <a:gd name="T9" fmla="*/ 0 h 2839"/>
                <a:gd name="T10" fmla="*/ 1419 w 2838"/>
                <a:gd name="T11" fmla="*/ 2541 h 2839"/>
                <a:gd name="T12" fmla="*/ 297 w 2838"/>
                <a:gd name="T13" fmla="*/ 1420 h 2839"/>
                <a:gd name="T14" fmla="*/ 1419 w 2838"/>
                <a:gd name="T15" fmla="*/ 298 h 2839"/>
                <a:gd name="T16" fmla="*/ 2540 w 2838"/>
                <a:gd name="T17" fmla="*/ 1420 h 2839"/>
                <a:gd name="T18" fmla="*/ 1419 w 2838"/>
                <a:gd name="T19" fmla="*/ 2541 h 2839"/>
                <a:gd name="T20" fmla="*/ 1419 w 2838"/>
                <a:gd name="T21" fmla="*/ 2541 h 28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838" h="2839">
                  <a:moveTo>
                    <a:pt x="1419" y="0"/>
                  </a:moveTo>
                  <a:cubicBezTo>
                    <a:pt x="636" y="0"/>
                    <a:pt x="0" y="637"/>
                    <a:pt x="0" y="1420"/>
                  </a:cubicBezTo>
                  <a:cubicBezTo>
                    <a:pt x="0" y="2202"/>
                    <a:pt x="636" y="2839"/>
                    <a:pt x="1419" y="2839"/>
                  </a:cubicBezTo>
                  <a:cubicBezTo>
                    <a:pt x="2201" y="2839"/>
                    <a:pt x="2838" y="2202"/>
                    <a:pt x="2838" y="1420"/>
                  </a:cubicBezTo>
                  <a:cubicBezTo>
                    <a:pt x="2838" y="637"/>
                    <a:pt x="2201" y="0"/>
                    <a:pt x="1419" y="0"/>
                  </a:cubicBezTo>
                  <a:close/>
                  <a:moveTo>
                    <a:pt x="1419" y="2541"/>
                  </a:moveTo>
                  <a:cubicBezTo>
                    <a:pt x="800" y="2541"/>
                    <a:pt x="297" y="2038"/>
                    <a:pt x="297" y="1420"/>
                  </a:cubicBezTo>
                  <a:cubicBezTo>
                    <a:pt x="297" y="801"/>
                    <a:pt x="800" y="298"/>
                    <a:pt x="1419" y="298"/>
                  </a:cubicBezTo>
                  <a:cubicBezTo>
                    <a:pt x="2037" y="298"/>
                    <a:pt x="2540" y="801"/>
                    <a:pt x="2540" y="1420"/>
                  </a:cubicBezTo>
                  <a:cubicBezTo>
                    <a:pt x="2540" y="2038"/>
                    <a:pt x="2037" y="2541"/>
                    <a:pt x="1419" y="2541"/>
                  </a:cubicBezTo>
                  <a:close/>
                  <a:moveTo>
                    <a:pt x="1419" y="2541"/>
                  </a:move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 name="Freeform 374">
              <a:extLst>
                <a:ext uri="{FF2B5EF4-FFF2-40B4-BE49-F238E27FC236}">
                  <a16:creationId xmlns:a16="http://schemas.microsoft.com/office/drawing/2014/main" id="{CD77A650-1452-BA0C-63E9-84C00E5C28B8}"/>
                </a:ext>
              </a:extLst>
            </p:cNvPr>
            <p:cNvSpPr>
              <a:spLocks noEditPoints="1"/>
            </p:cNvSpPr>
            <p:nvPr/>
          </p:nvSpPr>
          <p:spPr bwMode="auto">
            <a:xfrm>
              <a:off x="3433763" y="1868488"/>
              <a:ext cx="93663" cy="93662"/>
            </a:xfrm>
            <a:custGeom>
              <a:avLst/>
              <a:gdLst>
                <a:gd name="T0" fmla="*/ 1766 w 2437"/>
                <a:gd name="T1" fmla="*/ 1217 h 2434"/>
                <a:gd name="T2" fmla="*/ 2286 w 2437"/>
                <a:gd name="T3" fmla="*/ 696 h 2434"/>
                <a:gd name="T4" fmla="*/ 2286 w 2437"/>
                <a:gd name="T5" fmla="*/ 149 h 2434"/>
                <a:gd name="T6" fmla="*/ 1739 w 2437"/>
                <a:gd name="T7" fmla="*/ 149 h 2434"/>
                <a:gd name="T8" fmla="*/ 1218 w 2437"/>
                <a:gd name="T9" fmla="*/ 669 h 2434"/>
                <a:gd name="T10" fmla="*/ 698 w 2437"/>
                <a:gd name="T11" fmla="*/ 149 h 2434"/>
                <a:gd name="T12" fmla="*/ 151 w 2437"/>
                <a:gd name="T13" fmla="*/ 149 h 2434"/>
                <a:gd name="T14" fmla="*/ 151 w 2437"/>
                <a:gd name="T15" fmla="*/ 696 h 2434"/>
                <a:gd name="T16" fmla="*/ 671 w 2437"/>
                <a:gd name="T17" fmla="*/ 1217 h 2434"/>
                <a:gd name="T18" fmla="*/ 151 w 2437"/>
                <a:gd name="T19" fmla="*/ 1737 h 2434"/>
                <a:gd name="T20" fmla="*/ 151 w 2437"/>
                <a:gd name="T21" fmla="*/ 2284 h 2434"/>
                <a:gd name="T22" fmla="*/ 698 w 2437"/>
                <a:gd name="T23" fmla="*/ 2284 h 2434"/>
                <a:gd name="T24" fmla="*/ 1218 w 2437"/>
                <a:gd name="T25" fmla="*/ 1764 h 2434"/>
                <a:gd name="T26" fmla="*/ 1739 w 2437"/>
                <a:gd name="T27" fmla="*/ 2284 h 2434"/>
                <a:gd name="T28" fmla="*/ 2286 w 2437"/>
                <a:gd name="T29" fmla="*/ 2284 h 2434"/>
                <a:gd name="T30" fmla="*/ 2286 w 2437"/>
                <a:gd name="T31" fmla="*/ 1737 h 2434"/>
                <a:gd name="T32" fmla="*/ 1766 w 2437"/>
                <a:gd name="T33" fmla="*/ 1217 h 2434"/>
                <a:gd name="T34" fmla="*/ 2079 w 2437"/>
                <a:gd name="T35" fmla="*/ 2070 h 2434"/>
                <a:gd name="T36" fmla="*/ 1949 w 2437"/>
                <a:gd name="T37" fmla="*/ 2074 h 2434"/>
                <a:gd name="T38" fmla="*/ 1324 w 2437"/>
                <a:gd name="T39" fmla="*/ 1448 h 2434"/>
                <a:gd name="T40" fmla="*/ 1113 w 2437"/>
                <a:gd name="T41" fmla="*/ 1448 h 2434"/>
                <a:gd name="T42" fmla="*/ 488 w 2437"/>
                <a:gd name="T43" fmla="*/ 2074 h 2434"/>
                <a:gd name="T44" fmla="*/ 357 w 2437"/>
                <a:gd name="T45" fmla="*/ 2070 h 2434"/>
                <a:gd name="T46" fmla="*/ 361 w 2437"/>
                <a:gd name="T47" fmla="*/ 1947 h 2434"/>
                <a:gd name="T48" fmla="*/ 987 w 2437"/>
                <a:gd name="T49" fmla="*/ 1322 h 2434"/>
                <a:gd name="T50" fmla="*/ 987 w 2437"/>
                <a:gd name="T51" fmla="*/ 1111 h 2434"/>
                <a:gd name="T52" fmla="*/ 361 w 2437"/>
                <a:gd name="T53" fmla="*/ 486 h 2434"/>
                <a:gd name="T54" fmla="*/ 357 w 2437"/>
                <a:gd name="T55" fmla="*/ 364 h 2434"/>
                <a:gd name="T56" fmla="*/ 488 w 2437"/>
                <a:gd name="T57" fmla="*/ 359 h 2434"/>
                <a:gd name="T58" fmla="*/ 1113 w 2437"/>
                <a:gd name="T59" fmla="*/ 985 h 2434"/>
                <a:gd name="T60" fmla="*/ 1324 w 2437"/>
                <a:gd name="T61" fmla="*/ 985 h 2434"/>
                <a:gd name="T62" fmla="*/ 1949 w 2437"/>
                <a:gd name="T63" fmla="*/ 359 h 2434"/>
                <a:gd name="T64" fmla="*/ 2079 w 2437"/>
                <a:gd name="T65" fmla="*/ 364 h 2434"/>
                <a:gd name="T66" fmla="*/ 2076 w 2437"/>
                <a:gd name="T67" fmla="*/ 486 h 2434"/>
                <a:gd name="T68" fmla="*/ 1450 w 2437"/>
                <a:gd name="T69" fmla="*/ 1111 h 2434"/>
                <a:gd name="T70" fmla="*/ 1450 w 2437"/>
                <a:gd name="T71" fmla="*/ 1322 h 2434"/>
                <a:gd name="T72" fmla="*/ 2076 w 2437"/>
                <a:gd name="T73" fmla="*/ 1947 h 2434"/>
                <a:gd name="T74" fmla="*/ 2079 w 2437"/>
                <a:gd name="T75" fmla="*/ 2070 h 2434"/>
                <a:gd name="T76" fmla="*/ 2079 w 2437"/>
                <a:gd name="T77" fmla="*/ 2070 h 24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2437" h="2434">
                  <a:moveTo>
                    <a:pt x="1766" y="1217"/>
                  </a:moveTo>
                  <a:lnTo>
                    <a:pt x="2286" y="696"/>
                  </a:lnTo>
                  <a:cubicBezTo>
                    <a:pt x="2437" y="545"/>
                    <a:pt x="2437" y="300"/>
                    <a:pt x="2286" y="149"/>
                  </a:cubicBezTo>
                  <a:cubicBezTo>
                    <a:pt x="2137" y="0"/>
                    <a:pt x="1888" y="0"/>
                    <a:pt x="1739" y="149"/>
                  </a:cubicBezTo>
                  <a:lnTo>
                    <a:pt x="1218" y="669"/>
                  </a:lnTo>
                  <a:lnTo>
                    <a:pt x="698" y="149"/>
                  </a:lnTo>
                  <a:cubicBezTo>
                    <a:pt x="549" y="0"/>
                    <a:pt x="300" y="0"/>
                    <a:pt x="151" y="149"/>
                  </a:cubicBezTo>
                  <a:cubicBezTo>
                    <a:pt x="0" y="300"/>
                    <a:pt x="0" y="545"/>
                    <a:pt x="151" y="696"/>
                  </a:cubicBezTo>
                  <a:lnTo>
                    <a:pt x="671" y="1217"/>
                  </a:lnTo>
                  <a:lnTo>
                    <a:pt x="151" y="1737"/>
                  </a:lnTo>
                  <a:cubicBezTo>
                    <a:pt x="0" y="1888"/>
                    <a:pt x="0" y="2133"/>
                    <a:pt x="151" y="2284"/>
                  </a:cubicBezTo>
                  <a:cubicBezTo>
                    <a:pt x="300" y="2434"/>
                    <a:pt x="549" y="2434"/>
                    <a:pt x="698" y="2284"/>
                  </a:cubicBezTo>
                  <a:lnTo>
                    <a:pt x="1218" y="1764"/>
                  </a:lnTo>
                  <a:lnTo>
                    <a:pt x="1739" y="2284"/>
                  </a:lnTo>
                  <a:cubicBezTo>
                    <a:pt x="1888" y="2434"/>
                    <a:pt x="2137" y="2434"/>
                    <a:pt x="2286" y="2284"/>
                  </a:cubicBezTo>
                  <a:cubicBezTo>
                    <a:pt x="2437" y="2133"/>
                    <a:pt x="2437" y="1888"/>
                    <a:pt x="2286" y="1737"/>
                  </a:cubicBezTo>
                  <a:lnTo>
                    <a:pt x="1766" y="1217"/>
                  </a:lnTo>
                  <a:close/>
                  <a:moveTo>
                    <a:pt x="2079" y="2070"/>
                  </a:moveTo>
                  <a:cubicBezTo>
                    <a:pt x="2046" y="2108"/>
                    <a:pt x="1985" y="2110"/>
                    <a:pt x="1949" y="2074"/>
                  </a:cubicBezTo>
                  <a:lnTo>
                    <a:pt x="1324" y="1448"/>
                  </a:lnTo>
                  <a:cubicBezTo>
                    <a:pt x="1266" y="1391"/>
                    <a:pt x="1171" y="1391"/>
                    <a:pt x="1113" y="1448"/>
                  </a:cubicBezTo>
                  <a:lnTo>
                    <a:pt x="488" y="2074"/>
                  </a:lnTo>
                  <a:cubicBezTo>
                    <a:pt x="452" y="2110"/>
                    <a:pt x="391" y="2108"/>
                    <a:pt x="357" y="2070"/>
                  </a:cubicBezTo>
                  <a:cubicBezTo>
                    <a:pt x="327" y="2035"/>
                    <a:pt x="328" y="1980"/>
                    <a:pt x="361" y="1947"/>
                  </a:cubicBezTo>
                  <a:lnTo>
                    <a:pt x="987" y="1322"/>
                  </a:lnTo>
                  <a:cubicBezTo>
                    <a:pt x="1045" y="1264"/>
                    <a:pt x="1045" y="1170"/>
                    <a:pt x="987" y="1111"/>
                  </a:cubicBezTo>
                  <a:lnTo>
                    <a:pt x="361" y="486"/>
                  </a:lnTo>
                  <a:cubicBezTo>
                    <a:pt x="328" y="453"/>
                    <a:pt x="327" y="399"/>
                    <a:pt x="357" y="364"/>
                  </a:cubicBezTo>
                  <a:cubicBezTo>
                    <a:pt x="391" y="325"/>
                    <a:pt x="452" y="324"/>
                    <a:pt x="488" y="359"/>
                  </a:cubicBezTo>
                  <a:lnTo>
                    <a:pt x="1113" y="985"/>
                  </a:lnTo>
                  <a:cubicBezTo>
                    <a:pt x="1171" y="1043"/>
                    <a:pt x="1266" y="1043"/>
                    <a:pt x="1324" y="985"/>
                  </a:cubicBezTo>
                  <a:lnTo>
                    <a:pt x="1949" y="359"/>
                  </a:lnTo>
                  <a:cubicBezTo>
                    <a:pt x="1985" y="324"/>
                    <a:pt x="2046" y="326"/>
                    <a:pt x="2079" y="364"/>
                  </a:cubicBezTo>
                  <a:cubicBezTo>
                    <a:pt x="2110" y="398"/>
                    <a:pt x="2108" y="453"/>
                    <a:pt x="2076" y="486"/>
                  </a:cubicBezTo>
                  <a:lnTo>
                    <a:pt x="1450" y="1111"/>
                  </a:lnTo>
                  <a:cubicBezTo>
                    <a:pt x="1392" y="1170"/>
                    <a:pt x="1392" y="1264"/>
                    <a:pt x="1450" y="1322"/>
                  </a:cubicBezTo>
                  <a:lnTo>
                    <a:pt x="2076" y="1947"/>
                  </a:lnTo>
                  <a:cubicBezTo>
                    <a:pt x="2108" y="1980"/>
                    <a:pt x="2110" y="2035"/>
                    <a:pt x="2079" y="2070"/>
                  </a:cubicBezTo>
                  <a:close/>
                  <a:moveTo>
                    <a:pt x="2079" y="2070"/>
                  </a:move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 name="Freeform 375">
              <a:extLst>
                <a:ext uri="{FF2B5EF4-FFF2-40B4-BE49-F238E27FC236}">
                  <a16:creationId xmlns:a16="http://schemas.microsoft.com/office/drawing/2014/main" id="{4FAD09F8-946C-F5D1-DA95-8DEC84ED912E}"/>
                </a:ext>
              </a:extLst>
            </p:cNvPr>
            <p:cNvSpPr>
              <a:spLocks noEditPoints="1"/>
            </p:cNvSpPr>
            <p:nvPr/>
          </p:nvSpPr>
          <p:spPr bwMode="auto">
            <a:xfrm>
              <a:off x="3263900" y="1776413"/>
              <a:ext cx="266700" cy="147637"/>
            </a:xfrm>
            <a:custGeom>
              <a:avLst/>
              <a:gdLst>
                <a:gd name="T0" fmla="*/ 6752 w 6825"/>
                <a:gd name="T1" fmla="*/ 686 h 3810"/>
                <a:gd name="T2" fmla="*/ 5958 w 6825"/>
                <a:gd name="T3" fmla="*/ 51 h 3810"/>
                <a:gd name="T4" fmla="*/ 5749 w 6825"/>
                <a:gd name="T5" fmla="*/ 75 h 3810"/>
                <a:gd name="T6" fmla="*/ 5772 w 6825"/>
                <a:gd name="T7" fmla="*/ 284 h 3810"/>
                <a:gd name="T8" fmla="*/ 6235 w 6825"/>
                <a:gd name="T9" fmla="*/ 654 h 3810"/>
                <a:gd name="T10" fmla="*/ 4277 w 6825"/>
                <a:gd name="T11" fmla="*/ 654 h 3810"/>
                <a:gd name="T12" fmla="*/ 3493 w 6825"/>
                <a:gd name="T13" fmla="*/ 1438 h 3810"/>
                <a:gd name="T14" fmla="*/ 3493 w 6825"/>
                <a:gd name="T15" fmla="*/ 3026 h 3810"/>
                <a:gd name="T16" fmla="*/ 3007 w 6825"/>
                <a:gd name="T17" fmla="*/ 3512 h 3810"/>
                <a:gd name="T18" fmla="*/ 148 w 6825"/>
                <a:gd name="T19" fmla="*/ 3512 h 3810"/>
                <a:gd name="T20" fmla="*/ 0 w 6825"/>
                <a:gd name="T21" fmla="*/ 3661 h 3810"/>
                <a:gd name="T22" fmla="*/ 148 w 6825"/>
                <a:gd name="T23" fmla="*/ 3810 h 3810"/>
                <a:gd name="T24" fmla="*/ 3007 w 6825"/>
                <a:gd name="T25" fmla="*/ 3810 h 3810"/>
                <a:gd name="T26" fmla="*/ 3791 w 6825"/>
                <a:gd name="T27" fmla="*/ 3026 h 3810"/>
                <a:gd name="T28" fmla="*/ 3791 w 6825"/>
                <a:gd name="T29" fmla="*/ 1438 h 3810"/>
                <a:gd name="T30" fmla="*/ 4277 w 6825"/>
                <a:gd name="T31" fmla="*/ 952 h 3810"/>
                <a:gd name="T32" fmla="*/ 6235 w 6825"/>
                <a:gd name="T33" fmla="*/ 952 h 3810"/>
                <a:gd name="T34" fmla="*/ 5772 w 6825"/>
                <a:gd name="T35" fmla="*/ 1322 h 3810"/>
                <a:gd name="T36" fmla="*/ 5739 w 6825"/>
                <a:gd name="T37" fmla="*/ 1517 h 3810"/>
                <a:gd name="T38" fmla="*/ 5958 w 6825"/>
                <a:gd name="T39" fmla="*/ 1554 h 3810"/>
                <a:gd name="T40" fmla="*/ 6752 w 6825"/>
                <a:gd name="T41" fmla="*/ 919 h 3810"/>
                <a:gd name="T42" fmla="*/ 6752 w 6825"/>
                <a:gd name="T43" fmla="*/ 686 h 3810"/>
                <a:gd name="T44" fmla="*/ 6752 w 6825"/>
                <a:gd name="T45" fmla="*/ 686 h 38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6825" h="3810">
                  <a:moveTo>
                    <a:pt x="6752" y="686"/>
                  </a:moveTo>
                  <a:lnTo>
                    <a:pt x="5958" y="51"/>
                  </a:lnTo>
                  <a:cubicBezTo>
                    <a:pt x="5894" y="0"/>
                    <a:pt x="5800" y="10"/>
                    <a:pt x="5749" y="75"/>
                  </a:cubicBezTo>
                  <a:cubicBezTo>
                    <a:pt x="5697" y="139"/>
                    <a:pt x="5708" y="232"/>
                    <a:pt x="5772" y="284"/>
                  </a:cubicBezTo>
                  <a:lnTo>
                    <a:pt x="6235" y="654"/>
                  </a:lnTo>
                  <a:lnTo>
                    <a:pt x="4277" y="654"/>
                  </a:lnTo>
                  <a:cubicBezTo>
                    <a:pt x="3845" y="654"/>
                    <a:pt x="3493" y="1006"/>
                    <a:pt x="3493" y="1438"/>
                  </a:cubicBezTo>
                  <a:lnTo>
                    <a:pt x="3493" y="3026"/>
                  </a:lnTo>
                  <a:cubicBezTo>
                    <a:pt x="3493" y="3294"/>
                    <a:pt x="3275" y="3512"/>
                    <a:pt x="3007" y="3512"/>
                  </a:cubicBezTo>
                  <a:lnTo>
                    <a:pt x="148" y="3512"/>
                  </a:lnTo>
                  <a:cubicBezTo>
                    <a:pt x="66" y="3512"/>
                    <a:pt x="0" y="3579"/>
                    <a:pt x="0" y="3661"/>
                  </a:cubicBezTo>
                  <a:cubicBezTo>
                    <a:pt x="0" y="3743"/>
                    <a:pt x="66" y="3810"/>
                    <a:pt x="148" y="3810"/>
                  </a:cubicBezTo>
                  <a:lnTo>
                    <a:pt x="3007" y="3810"/>
                  </a:lnTo>
                  <a:cubicBezTo>
                    <a:pt x="3439" y="3810"/>
                    <a:pt x="3791" y="3458"/>
                    <a:pt x="3791" y="3026"/>
                  </a:cubicBezTo>
                  <a:lnTo>
                    <a:pt x="3791" y="1438"/>
                  </a:lnTo>
                  <a:cubicBezTo>
                    <a:pt x="3791" y="1170"/>
                    <a:pt x="4009" y="952"/>
                    <a:pt x="4277" y="952"/>
                  </a:cubicBezTo>
                  <a:lnTo>
                    <a:pt x="6235" y="952"/>
                  </a:lnTo>
                  <a:lnTo>
                    <a:pt x="5772" y="1322"/>
                  </a:lnTo>
                  <a:cubicBezTo>
                    <a:pt x="5714" y="1368"/>
                    <a:pt x="5699" y="1454"/>
                    <a:pt x="5739" y="1517"/>
                  </a:cubicBezTo>
                  <a:cubicBezTo>
                    <a:pt x="5786" y="1591"/>
                    <a:pt x="5889" y="1609"/>
                    <a:pt x="5958" y="1554"/>
                  </a:cubicBezTo>
                  <a:lnTo>
                    <a:pt x="6752" y="919"/>
                  </a:lnTo>
                  <a:cubicBezTo>
                    <a:pt x="6825" y="860"/>
                    <a:pt x="6825" y="745"/>
                    <a:pt x="6752" y="686"/>
                  </a:cubicBezTo>
                  <a:close/>
                  <a:moveTo>
                    <a:pt x="6752" y="686"/>
                  </a:move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pic>
        <p:nvPicPr>
          <p:cNvPr id="1026" name="Picture 2" descr="没有照片描述。">
            <a:extLst>
              <a:ext uri="{FF2B5EF4-FFF2-40B4-BE49-F238E27FC236}">
                <a16:creationId xmlns:a16="http://schemas.microsoft.com/office/drawing/2014/main" id="{625E894F-E109-D6E9-7C8D-3FB61D11D6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5793" y="1752190"/>
            <a:ext cx="2416315" cy="241631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0" name="Google Shape;123;p6">
            <a:extLst>
              <a:ext uri="{FF2B5EF4-FFF2-40B4-BE49-F238E27FC236}">
                <a16:creationId xmlns:a16="http://schemas.microsoft.com/office/drawing/2014/main" id="{4BC3E55A-9577-217A-854A-7FB6FF71B1C5}"/>
              </a:ext>
            </a:extLst>
          </p:cNvPr>
          <p:cNvSpPr txBox="1">
            <a:spLocks/>
          </p:cNvSpPr>
          <p:nvPr/>
        </p:nvSpPr>
        <p:spPr>
          <a:xfrm>
            <a:off x="877433" y="3386415"/>
            <a:ext cx="4918764" cy="702145"/>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r>
              <a:rPr lang="en-US" altLang="zh-CN" b="1"/>
              <a:t>Implications:</a:t>
            </a:r>
          </a:p>
          <a:p>
            <a:pPr>
              <a:buFont typeface="Arial" panose="020B0604020202020204" pitchFamily="34" charset="0"/>
              <a:buChar char="•"/>
            </a:pPr>
            <a:r>
              <a:rPr lang="en-US" altLang="zh-CN"/>
              <a:t>The importance of language and cultural nuances</a:t>
            </a:r>
          </a:p>
          <a:p>
            <a:pPr>
              <a:spcBef>
                <a:spcPts val="0"/>
              </a:spcBef>
              <a:buFont typeface="Arial" panose="020B0604020202020204" pitchFamily="34" charset="0"/>
              <a:buChar char="•"/>
            </a:pPr>
            <a:r>
              <a:rPr lang="en-US" altLang="zh-CN"/>
              <a:t>Thoroughly research message meanings before global campaigns</a:t>
            </a:r>
            <a:endParaRPr lang="en-US"/>
          </a:p>
        </p:txBody>
      </p:sp>
    </p:spTree>
    <p:extLst>
      <p:ext uri="{BB962C8B-B14F-4D97-AF65-F5344CB8AC3E}">
        <p14:creationId xmlns:p14="http://schemas.microsoft.com/office/powerpoint/2010/main" val="1374370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53" presetClass="entr" presetSubtype="16" fill="hold" nodeType="afterEffect">
                                  <p:stCondLst>
                                    <p:cond delay="0"/>
                                  </p:stCondLst>
                                  <p:childTnLst>
                                    <p:set>
                                      <p:cBhvr>
                                        <p:cTn id="11" dur="1" fill="hold">
                                          <p:stCondLst>
                                            <p:cond delay="0"/>
                                          </p:stCondLst>
                                        </p:cTn>
                                        <p:tgtEl>
                                          <p:spTgt spid="26"/>
                                        </p:tgtEl>
                                        <p:attrNameLst>
                                          <p:attrName>style.visibility</p:attrName>
                                        </p:attrNameLst>
                                      </p:cBhvr>
                                      <p:to>
                                        <p:strVal val="visible"/>
                                      </p:to>
                                    </p:set>
                                    <p:anim calcmode="lin" valueType="num">
                                      <p:cBhvr>
                                        <p:cTn id="12" dur="500" fill="hold"/>
                                        <p:tgtEl>
                                          <p:spTgt spid="26"/>
                                        </p:tgtEl>
                                        <p:attrNameLst>
                                          <p:attrName>ppt_w</p:attrName>
                                        </p:attrNameLst>
                                      </p:cBhvr>
                                      <p:tavLst>
                                        <p:tav tm="0">
                                          <p:val>
                                            <p:fltVal val="0"/>
                                          </p:val>
                                        </p:tav>
                                        <p:tav tm="100000">
                                          <p:val>
                                            <p:strVal val="#ppt_w"/>
                                          </p:val>
                                        </p:tav>
                                      </p:tavLst>
                                    </p:anim>
                                    <p:anim calcmode="lin" valueType="num">
                                      <p:cBhvr>
                                        <p:cTn id="13" dur="500" fill="hold"/>
                                        <p:tgtEl>
                                          <p:spTgt spid="26"/>
                                        </p:tgtEl>
                                        <p:attrNameLst>
                                          <p:attrName>ppt_h</p:attrName>
                                        </p:attrNameLst>
                                      </p:cBhvr>
                                      <p:tavLst>
                                        <p:tav tm="0">
                                          <p:val>
                                            <p:fltVal val="0"/>
                                          </p:val>
                                        </p:tav>
                                        <p:tav tm="100000">
                                          <p:val>
                                            <p:strVal val="#ppt_h"/>
                                          </p:val>
                                        </p:tav>
                                      </p:tavLst>
                                    </p:anim>
                                    <p:animEffect transition="in" filter="fade">
                                      <p:cBhvr>
                                        <p:cTn id="14"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7">
          <a:extLst>
            <a:ext uri="{FF2B5EF4-FFF2-40B4-BE49-F238E27FC236}">
              <a16:creationId xmlns:a16="http://schemas.microsoft.com/office/drawing/2014/main" id="{FC66025E-96F9-AB4D-98DA-FDDD38CFB47E}"/>
            </a:ext>
          </a:extLst>
        </p:cNvPr>
        <p:cNvGrpSpPr/>
        <p:nvPr/>
      </p:nvGrpSpPr>
      <p:grpSpPr>
        <a:xfrm>
          <a:off x="0" y="0"/>
          <a:ext cx="0" cy="0"/>
          <a:chOff x="0" y="0"/>
          <a:chExt cx="0" cy="0"/>
        </a:xfrm>
      </p:grpSpPr>
      <p:sp>
        <p:nvSpPr>
          <p:cNvPr id="8" name="Rectangle: Single Corner Rounded 3">
            <a:extLst>
              <a:ext uri="{FF2B5EF4-FFF2-40B4-BE49-F238E27FC236}">
                <a16:creationId xmlns:a16="http://schemas.microsoft.com/office/drawing/2014/main" id="{C29996FD-2720-AEC6-7881-225F9B8D0E29}"/>
              </a:ext>
            </a:extLst>
          </p:cNvPr>
          <p:cNvSpPr/>
          <p:nvPr/>
        </p:nvSpPr>
        <p:spPr>
          <a:xfrm>
            <a:off x="723900" y="979884"/>
            <a:ext cx="1090940" cy="800797"/>
          </a:xfrm>
          <a:prstGeom prst="round1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08" name="Google Shape;108;p4">
            <a:extLst>
              <a:ext uri="{FF2B5EF4-FFF2-40B4-BE49-F238E27FC236}">
                <a16:creationId xmlns:a16="http://schemas.microsoft.com/office/drawing/2014/main" id="{2776AFC6-B761-C942-6FB5-94B27CFBE0D6}"/>
              </a:ext>
            </a:extLst>
          </p:cNvPr>
          <p:cNvSpPr txBox="1">
            <a:spLocks noGrp="1"/>
          </p:cNvSpPr>
          <p:nvPr>
            <p:ph type="title"/>
          </p:nvPr>
        </p:nvSpPr>
        <p:spPr>
          <a:xfrm>
            <a:off x="407959" y="977631"/>
            <a:ext cx="8734107" cy="841403"/>
          </a:xfrm>
        </p:spPr>
        <p:txBody>
          <a:bodyPr/>
          <a:lstStyle/>
          <a:p>
            <a:pPr algn="ctr"/>
            <a:r>
              <a:rPr lang="en-US">
                <a:latin typeface="Poppins ExtraBold"/>
                <a:cs typeface="Poppins ExtraBold"/>
              </a:rPr>
              <a:t>Culture</a:t>
            </a:r>
            <a:endParaRPr lang="en-US"/>
          </a:p>
        </p:txBody>
      </p:sp>
      <p:sp>
        <p:nvSpPr>
          <p:cNvPr id="110" name="Google Shape;110;p4">
            <a:extLst>
              <a:ext uri="{FF2B5EF4-FFF2-40B4-BE49-F238E27FC236}">
                <a16:creationId xmlns:a16="http://schemas.microsoft.com/office/drawing/2014/main" id="{3C4D7AA3-10C5-04A0-A790-C21DCA8C4CA4}"/>
              </a:ext>
            </a:extLst>
          </p:cNvPr>
          <p:cNvSpPr txBox="1">
            <a:spLocks noGrp="1"/>
          </p:cNvSpPr>
          <p:nvPr>
            <p:ph type="body" idx="2"/>
          </p:nvPr>
        </p:nvSpPr>
        <p:spPr/>
        <p:txBody>
          <a:bodyPr/>
          <a:lstStyle/>
          <a:p>
            <a:pPr lvl="0"/>
            <a:r>
              <a:rPr lang="en-US">
                <a:latin typeface="Poppins ExtraBold"/>
                <a:cs typeface="Poppins ExtraBold"/>
              </a:rPr>
              <a:t>03</a:t>
            </a:r>
          </a:p>
        </p:txBody>
      </p:sp>
      <p:sp>
        <p:nvSpPr>
          <p:cNvPr id="4" name="Text Placeholder 2">
            <a:extLst>
              <a:ext uri="{FF2B5EF4-FFF2-40B4-BE49-F238E27FC236}">
                <a16:creationId xmlns:a16="http://schemas.microsoft.com/office/drawing/2014/main" id="{8566C642-6F85-7A55-E03A-CADCDDE8A4EE}"/>
              </a:ext>
            </a:extLst>
          </p:cNvPr>
          <p:cNvSpPr txBox="1">
            <a:spLocks/>
          </p:cNvSpPr>
          <p:nvPr/>
        </p:nvSpPr>
        <p:spPr>
          <a:xfrm>
            <a:off x="1332556" y="2570112"/>
            <a:ext cx="6883130" cy="449827"/>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6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228600" algn="l" rtl="0">
              <a:lnSpc>
                <a:spcPct val="90000"/>
              </a:lnSpc>
              <a:spcBef>
                <a:spcPts val="375"/>
              </a:spcBef>
              <a:spcAft>
                <a:spcPts val="0"/>
              </a:spcAft>
              <a:buClr>
                <a:srgbClr val="888888"/>
              </a:buClr>
              <a:buSzPts val="1500"/>
              <a:buFont typeface="Arial"/>
              <a:buNone/>
              <a:defRPr sz="1500" b="0" i="0" u="none" strike="noStrike" cap="none">
                <a:solidFill>
                  <a:srgbClr val="888888"/>
                </a:solidFill>
                <a:latin typeface="Anaheim"/>
                <a:ea typeface="Anaheim"/>
                <a:cs typeface="Anaheim"/>
                <a:sym typeface="Anaheim"/>
              </a:defRPr>
            </a:lvl2pPr>
            <a:lvl3pPr marL="1371600" marR="0" lvl="2" indent="-228600" algn="l" rtl="0">
              <a:lnSpc>
                <a:spcPct val="90000"/>
              </a:lnSpc>
              <a:spcBef>
                <a:spcPts val="375"/>
              </a:spcBef>
              <a:spcAft>
                <a:spcPts val="0"/>
              </a:spcAft>
              <a:buClr>
                <a:srgbClr val="888888"/>
              </a:buClr>
              <a:buSzPts val="1350"/>
              <a:buFont typeface="Arial"/>
              <a:buNone/>
              <a:defRPr sz="1350" b="0" i="0" u="none" strike="noStrike" cap="none">
                <a:solidFill>
                  <a:srgbClr val="888888"/>
                </a:solidFill>
                <a:latin typeface="Anaheim"/>
                <a:ea typeface="Anaheim"/>
                <a:cs typeface="Anaheim"/>
                <a:sym typeface="Anaheim"/>
              </a:defRPr>
            </a:lvl3pPr>
            <a:lvl4pPr marL="1828800" marR="0" lvl="3"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Anaheim"/>
                <a:ea typeface="Anaheim"/>
                <a:cs typeface="Anaheim"/>
                <a:sym typeface="Anaheim"/>
              </a:defRPr>
            </a:lvl4pPr>
            <a:lvl5pPr marL="2286000" marR="0" lvl="4"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Anaheim"/>
                <a:ea typeface="Anaheim"/>
                <a:cs typeface="Anaheim"/>
                <a:sym typeface="Anaheim"/>
              </a:defRPr>
            </a:lvl5pPr>
            <a:lvl6pPr marL="2743200" marR="0" lvl="5"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6pPr>
            <a:lvl7pPr marL="3200400" marR="0" lvl="6"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7pPr>
            <a:lvl8pPr marL="3657600" marR="0" lvl="7"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8pPr>
            <a:lvl9pPr marL="4114800" marR="0" lvl="8" indent="-228600" algn="l" rtl="0">
              <a:lnSpc>
                <a:spcPct val="90000"/>
              </a:lnSpc>
              <a:spcBef>
                <a:spcPts val="375"/>
              </a:spcBef>
              <a:spcAft>
                <a:spcPts val="0"/>
              </a:spcAft>
              <a:buClr>
                <a:srgbClr val="888888"/>
              </a:buClr>
              <a:buSzPts val="1200"/>
              <a:buFont typeface="Arial"/>
              <a:buNone/>
              <a:defRPr sz="1200" b="0" i="0" u="none" strike="noStrike" cap="none">
                <a:solidFill>
                  <a:srgbClr val="888888"/>
                </a:solidFill>
                <a:latin typeface="Calibri"/>
                <a:ea typeface="Calibri"/>
                <a:cs typeface="Calibri"/>
                <a:sym typeface="Calibri"/>
              </a:defRPr>
            </a:lvl9pPr>
          </a:lstStyle>
          <a:p>
            <a:pPr marL="114300" indent="-342900">
              <a:buAutoNum type="arabicPeriod"/>
            </a:pPr>
            <a:r>
              <a:rPr lang="en-US" sz="2000">
                <a:latin typeface="Arimo"/>
                <a:ea typeface="Arimo"/>
                <a:cs typeface="Arimo"/>
              </a:rPr>
              <a:t>Hofstede's model</a:t>
            </a:r>
            <a:endParaRPr lang="en-US"/>
          </a:p>
          <a:p>
            <a:pPr marL="114300" indent="-342900">
              <a:buAutoNum type="arabicPeriod"/>
            </a:pPr>
            <a:r>
              <a:rPr lang="en-US" sz="2000">
                <a:latin typeface="Arimo"/>
                <a:ea typeface="Arimo"/>
                <a:cs typeface="Arimo"/>
              </a:rPr>
              <a:t>Recommendation</a:t>
            </a:r>
            <a:endParaRPr lang="en-US" sz="2000"/>
          </a:p>
        </p:txBody>
      </p:sp>
    </p:spTree>
    <p:extLst>
      <p:ext uri="{BB962C8B-B14F-4D97-AF65-F5344CB8AC3E}">
        <p14:creationId xmlns:p14="http://schemas.microsoft.com/office/powerpoint/2010/main" val="1401148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110">
                                            <p:txEl>
                                              <p:pRg st="0" end="0"/>
                                            </p:txEl>
                                          </p:spTgt>
                                        </p:tgtEl>
                                        <p:attrNameLst>
                                          <p:attrName>style.visibility</p:attrName>
                                        </p:attrNameLst>
                                      </p:cBhvr>
                                      <p:to>
                                        <p:strVal val="visible"/>
                                      </p:to>
                                    </p:set>
                                    <p:anim calcmode="lin" valueType="num">
                                      <p:cBhvr additive="base">
                                        <p:cTn id="7" dur="500" fill="hold"/>
                                        <p:tgtEl>
                                          <p:spTgt spid="1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0">
                                            <p:txEl>
                                              <p:pRg st="0" end="0"/>
                                            </p:txEl>
                                          </p:spTgt>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30" presetClass="entr" presetSubtype="0" fill="hold" grpId="0" nodeType="after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800" decel="100000"/>
                                        <p:tgtEl>
                                          <p:spTgt spid="8"/>
                                        </p:tgtEl>
                                      </p:cBhvr>
                                    </p:animEffect>
                                    <p:anim calcmode="lin" valueType="num">
                                      <p:cBhvr>
                                        <p:cTn id="13" dur="800" decel="100000" fill="hold"/>
                                        <p:tgtEl>
                                          <p:spTgt spid="8"/>
                                        </p:tgtEl>
                                        <p:attrNameLst>
                                          <p:attrName>style.rotation</p:attrName>
                                        </p:attrNameLst>
                                      </p:cBhvr>
                                      <p:tavLst>
                                        <p:tav tm="0">
                                          <p:val>
                                            <p:fltVal val="-90"/>
                                          </p:val>
                                        </p:tav>
                                        <p:tav tm="100000">
                                          <p:val>
                                            <p:fltVal val="0"/>
                                          </p:val>
                                        </p:tav>
                                      </p:tavLst>
                                    </p:anim>
                                    <p:anim calcmode="lin" valueType="num">
                                      <p:cBhvr>
                                        <p:cTn id="14" dur="800" decel="100000" fill="hold"/>
                                        <p:tgtEl>
                                          <p:spTgt spid="8"/>
                                        </p:tgtEl>
                                        <p:attrNameLst>
                                          <p:attrName>ppt_x</p:attrName>
                                        </p:attrNameLst>
                                      </p:cBhvr>
                                      <p:tavLst>
                                        <p:tav tm="0">
                                          <p:val>
                                            <p:strVal val="#ppt_x+0.4"/>
                                          </p:val>
                                        </p:tav>
                                        <p:tav tm="100000">
                                          <p:val>
                                            <p:strVal val="#ppt_x-0.05"/>
                                          </p:val>
                                        </p:tav>
                                      </p:tavLst>
                                    </p:anim>
                                    <p:anim calcmode="lin" valueType="num">
                                      <p:cBhvr>
                                        <p:cTn id="15" dur="800" decel="100000" fill="hold"/>
                                        <p:tgtEl>
                                          <p:spTgt spid="8"/>
                                        </p:tgtEl>
                                        <p:attrNameLst>
                                          <p:attrName>ppt_y</p:attrName>
                                        </p:attrNameLst>
                                      </p:cBhvr>
                                      <p:tavLst>
                                        <p:tav tm="0">
                                          <p:val>
                                            <p:strVal val="#ppt_y-0.4"/>
                                          </p:val>
                                        </p:tav>
                                        <p:tav tm="100000">
                                          <p:val>
                                            <p:strVal val="#ppt_y+0.1"/>
                                          </p:val>
                                        </p:tav>
                                      </p:tavLst>
                                    </p:anim>
                                    <p:anim calcmode="lin" valueType="num">
                                      <p:cBhvr>
                                        <p:cTn id="16" dur="200" accel="100000" fill="hold">
                                          <p:stCondLst>
                                            <p:cond delay="800"/>
                                          </p:stCondLst>
                                        </p:cTn>
                                        <p:tgtEl>
                                          <p:spTgt spid="8"/>
                                        </p:tgtEl>
                                        <p:attrNameLst>
                                          <p:attrName>ppt_x</p:attrName>
                                        </p:attrNameLst>
                                      </p:cBhvr>
                                      <p:tavLst>
                                        <p:tav tm="0">
                                          <p:val>
                                            <p:strVal val="#ppt_x-0.05"/>
                                          </p:val>
                                        </p:tav>
                                        <p:tav tm="100000">
                                          <p:val>
                                            <p:strVal val="#ppt_x"/>
                                          </p:val>
                                        </p:tav>
                                      </p:tavLst>
                                    </p:anim>
                                    <p:anim calcmode="lin" valueType="num">
                                      <p:cBhvr>
                                        <p:cTn id="17" dur="200" accel="100000" fill="hold">
                                          <p:stCondLst>
                                            <p:cond delay="800"/>
                                          </p:stCondLst>
                                        </p:cTn>
                                        <p:tgtEl>
                                          <p:spTgt spid="8"/>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0"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1">
          <a:extLst>
            <a:ext uri="{FF2B5EF4-FFF2-40B4-BE49-F238E27FC236}">
              <a16:creationId xmlns:a16="http://schemas.microsoft.com/office/drawing/2014/main" id="{D7C0BA34-8DD9-FD35-B6CA-D8711E8134B4}"/>
            </a:ext>
          </a:extLst>
        </p:cNvPr>
        <p:cNvGrpSpPr/>
        <p:nvPr/>
      </p:nvGrpSpPr>
      <p:grpSpPr>
        <a:xfrm>
          <a:off x="0" y="0"/>
          <a:ext cx="0" cy="0"/>
          <a:chOff x="0" y="0"/>
          <a:chExt cx="0" cy="0"/>
        </a:xfrm>
      </p:grpSpPr>
      <p:sp>
        <p:nvSpPr>
          <p:cNvPr id="32" name="Google Shape;125;p6">
            <a:extLst>
              <a:ext uri="{FF2B5EF4-FFF2-40B4-BE49-F238E27FC236}">
                <a16:creationId xmlns:a16="http://schemas.microsoft.com/office/drawing/2014/main" id="{308912A2-5B8D-3930-DB4A-87C03F70F2F0}"/>
              </a:ext>
            </a:extLst>
          </p:cNvPr>
          <p:cNvSpPr txBox="1">
            <a:spLocks noGrp="1"/>
          </p:cNvSpPr>
          <p:nvPr>
            <p:ph type="title"/>
          </p:nvPr>
        </p:nvSpPr>
        <p:spPr>
          <a:xfrm>
            <a:off x="445240" y="312666"/>
            <a:ext cx="7771396" cy="338599"/>
          </a:xfrm>
        </p:spPr>
        <p:txBody>
          <a:bodyPr>
            <a:noAutofit/>
          </a:bodyPr>
          <a:lstStyle/>
          <a:p>
            <a:r>
              <a:rPr lang="en-US" sz="2000" b="1">
                <a:latin typeface="Arimo"/>
                <a:ea typeface="Arimo"/>
                <a:cs typeface="Arimo"/>
              </a:rPr>
              <a:t>Hofstede's model</a:t>
            </a:r>
            <a:endParaRPr lang="en-US" b="1"/>
          </a:p>
        </p:txBody>
      </p:sp>
      <p:sp>
        <p:nvSpPr>
          <p:cNvPr id="15" name="Google Shape;108;p4">
            <a:extLst>
              <a:ext uri="{FF2B5EF4-FFF2-40B4-BE49-F238E27FC236}">
                <a16:creationId xmlns:a16="http://schemas.microsoft.com/office/drawing/2014/main" id="{820E4187-7223-53C4-A2BB-784CAFBADDC2}"/>
              </a:ext>
            </a:extLst>
          </p:cNvPr>
          <p:cNvSpPr txBox="1">
            <a:spLocks/>
          </p:cNvSpPr>
          <p:nvPr/>
        </p:nvSpPr>
        <p:spPr>
          <a:xfrm>
            <a:off x="204926" y="970111"/>
            <a:ext cx="8734107" cy="841403"/>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1800"/>
              <a:buFont typeface="Bebas Neue"/>
              <a:buNone/>
              <a:defRPr sz="3400" b="0" i="0" u="none" strike="noStrike" cap="none">
                <a:solidFill>
                  <a:schemeClr val="tx1"/>
                </a:solidFill>
                <a:latin typeface="Poppins ExtraBold" panose="00000900000000000000" pitchFamily="2" charset="0"/>
                <a:ea typeface="Bebas Neue"/>
                <a:cs typeface="Poppins ExtraBold" panose="00000900000000000000" pitchFamily="2" charset="0"/>
                <a:sym typeface="Bebas Neue"/>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ctr"/>
            <a:r>
              <a:rPr lang="en-US" sz="4000" dirty="0">
                <a:latin typeface="Poppins ExtraBold"/>
                <a:cs typeface="Poppins ExtraBold"/>
              </a:rPr>
              <a:t>1.  Power Distance</a:t>
            </a:r>
            <a:endParaRPr lang="en-US" sz="1200" dirty="0">
              <a:latin typeface="Arial"/>
              <a:cs typeface="Arial"/>
            </a:endParaRPr>
          </a:p>
        </p:txBody>
      </p:sp>
      <p:sp>
        <p:nvSpPr>
          <p:cNvPr id="5" name="Google Shape;137;p7">
            <a:extLst>
              <a:ext uri="{FF2B5EF4-FFF2-40B4-BE49-F238E27FC236}">
                <a16:creationId xmlns:a16="http://schemas.microsoft.com/office/drawing/2014/main" id="{FACBAE4C-D041-99E3-9CC4-84FB5991124E}"/>
              </a:ext>
            </a:extLst>
          </p:cNvPr>
          <p:cNvSpPr txBox="1">
            <a:spLocks/>
          </p:cNvSpPr>
          <p:nvPr/>
        </p:nvSpPr>
        <p:spPr>
          <a:xfrm>
            <a:off x="871605" y="2462920"/>
            <a:ext cx="3012418" cy="854409"/>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indent="0">
              <a:lnSpc>
                <a:spcPct val="150000"/>
              </a:lnSpc>
              <a:spcBef>
                <a:spcPts val="700"/>
              </a:spcBef>
            </a:pPr>
            <a:r>
              <a:rPr lang="en-US" sz="1500" dirty="0">
                <a:solidFill>
                  <a:srgbClr val="1C343C"/>
                </a:solidFill>
                <a:latin typeface="Arimo"/>
                <a:ea typeface="Arimo"/>
                <a:cs typeface="Arimo"/>
              </a:rPr>
              <a:t>Definition: People like a well-defined hierarchy and tolerate and anticipate inequality (St</a:t>
            </a:r>
            <a:r>
              <a:rPr lang="en-US" altLang="zh-CN" sz="1500" dirty="0">
                <a:solidFill>
                  <a:srgbClr val="1C343C"/>
                </a:solidFill>
                <a:latin typeface="Arimo"/>
                <a:ea typeface="Arimo"/>
                <a:cs typeface="Arimo"/>
              </a:rPr>
              <a:t>e</a:t>
            </a:r>
            <a:r>
              <a:rPr lang="en-US" sz="1500" dirty="0">
                <a:solidFill>
                  <a:srgbClr val="1C343C"/>
                </a:solidFill>
                <a:latin typeface="Arimo"/>
                <a:ea typeface="Arimo"/>
                <a:cs typeface="Arimo"/>
              </a:rPr>
              <a:t>pie</a:t>
            </a:r>
            <a:r>
              <a:rPr lang="en-US" altLang="zh-CN" sz="1500" dirty="0">
                <a:solidFill>
                  <a:srgbClr val="1C343C"/>
                </a:solidFill>
                <a:latin typeface="Arimo"/>
                <a:ea typeface="Arimo"/>
                <a:cs typeface="Arimo"/>
              </a:rPr>
              <a:t>n</a:t>
            </a:r>
            <a:r>
              <a:rPr lang="en-US" sz="1500" dirty="0">
                <a:solidFill>
                  <a:srgbClr val="1C343C"/>
                </a:solidFill>
                <a:latin typeface="Arimo"/>
                <a:ea typeface="Arimo"/>
                <a:cs typeface="Arimo"/>
              </a:rPr>
              <a:t> and Dudek, 2021).</a:t>
            </a:r>
          </a:p>
        </p:txBody>
      </p:sp>
      <p:sp>
        <p:nvSpPr>
          <p:cNvPr id="7" name="TextBox 6">
            <a:extLst>
              <a:ext uri="{FF2B5EF4-FFF2-40B4-BE49-F238E27FC236}">
                <a16:creationId xmlns:a16="http://schemas.microsoft.com/office/drawing/2014/main" id="{90D38263-6E1F-4D99-21E2-41256F5F581F}"/>
              </a:ext>
            </a:extLst>
          </p:cNvPr>
          <p:cNvSpPr txBox="1"/>
          <p:nvPr/>
        </p:nvSpPr>
        <p:spPr>
          <a:xfrm>
            <a:off x="872679" y="1933323"/>
            <a:ext cx="175273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t>High</a:t>
            </a:r>
            <a:endParaRPr lang="en-US"/>
          </a:p>
        </p:txBody>
      </p:sp>
      <p:sp>
        <p:nvSpPr>
          <p:cNvPr id="8" name="TextBox 7">
            <a:extLst>
              <a:ext uri="{FF2B5EF4-FFF2-40B4-BE49-F238E27FC236}">
                <a16:creationId xmlns:a16="http://schemas.microsoft.com/office/drawing/2014/main" id="{ABFC77DF-7EE6-D2FA-A2E5-19E8E9553BB8}"/>
              </a:ext>
            </a:extLst>
          </p:cNvPr>
          <p:cNvSpPr txBox="1"/>
          <p:nvPr/>
        </p:nvSpPr>
        <p:spPr>
          <a:xfrm>
            <a:off x="4888217" y="1933322"/>
            <a:ext cx="197081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t>Low</a:t>
            </a:r>
            <a:endParaRPr lang="en-US"/>
          </a:p>
        </p:txBody>
      </p:sp>
      <p:sp>
        <p:nvSpPr>
          <p:cNvPr id="9" name="Google Shape;137;p7">
            <a:extLst>
              <a:ext uri="{FF2B5EF4-FFF2-40B4-BE49-F238E27FC236}">
                <a16:creationId xmlns:a16="http://schemas.microsoft.com/office/drawing/2014/main" id="{21512973-193B-DC56-1A05-2C550059C388}"/>
              </a:ext>
            </a:extLst>
          </p:cNvPr>
          <p:cNvSpPr txBox="1">
            <a:spLocks/>
          </p:cNvSpPr>
          <p:nvPr/>
        </p:nvSpPr>
        <p:spPr>
          <a:xfrm>
            <a:off x="4887145" y="2462920"/>
            <a:ext cx="2831945" cy="854409"/>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a:lnSpc>
                <a:spcPct val="150000"/>
              </a:lnSpc>
            </a:pPr>
            <a:r>
              <a:rPr lang="en-US" sz="1500" dirty="0">
                <a:solidFill>
                  <a:srgbClr val="1C343C"/>
                </a:solidFill>
                <a:latin typeface="Arimo"/>
                <a:ea typeface="Arimo"/>
                <a:cs typeface="Arimo"/>
              </a:rPr>
              <a:t>Definition: People respect autonomy, equality, and self-reliance (Stepien and Dudek, 2021).</a:t>
            </a:r>
            <a:endParaRPr lang="en-US" sz="1500" dirty="0">
              <a:solidFill>
                <a:srgbClr val="000000"/>
              </a:solidFill>
              <a:latin typeface="Arimo"/>
              <a:ea typeface="Arimo"/>
              <a:cs typeface="Arimo"/>
            </a:endParaRPr>
          </a:p>
        </p:txBody>
      </p:sp>
      <p:sp>
        <p:nvSpPr>
          <p:cNvPr id="11" name="Google Shape;137;p7">
            <a:extLst>
              <a:ext uri="{FF2B5EF4-FFF2-40B4-BE49-F238E27FC236}">
                <a16:creationId xmlns:a16="http://schemas.microsoft.com/office/drawing/2014/main" id="{5DBA40D8-1F94-32AD-E544-0610DFC17008}"/>
              </a:ext>
            </a:extLst>
          </p:cNvPr>
          <p:cNvSpPr txBox="1">
            <a:spLocks/>
          </p:cNvSpPr>
          <p:nvPr/>
        </p:nvSpPr>
        <p:spPr>
          <a:xfrm>
            <a:off x="871605" y="4205591"/>
            <a:ext cx="3012417" cy="598738"/>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a:lnSpc>
                <a:spcPct val="150000"/>
              </a:lnSpc>
            </a:pPr>
            <a:r>
              <a:rPr lang="en-US" sz="1500" dirty="0">
                <a:latin typeface="Arimo"/>
                <a:ea typeface="Arimo"/>
                <a:cs typeface="Arimo"/>
              </a:rPr>
              <a:t>Examples: Most of Asia.</a:t>
            </a:r>
            <a:endParaRPr lang="en-US" sz="1500" dirty="0"/>
          </a:p>
        </p:txBody>
      </p:sp>
      <p:sp>
        <p:nvSpPr>
          <p:cNvPr id="12" name="Google Shape;137;p7">
            <a:extLst>
              <a:ext uri="{FF2B5EF4-FFF2-40B4-BE49-F238E27FC236}">
                <a16:creationId xmlns:a16="http://schemas.microsoft.com/office/drawing/2014/main" id="{11DA4DE2-0F3B-35BE-7DCA-FA228EAA9498}"/>
              </a:ext>
            </a:extLst>
          </p:cNvPr>
          <p:cNvSpPr txBox="1">
            <a:spLocks/>
          </p:cNvSpPr>
          <p:nvPr/>
        </p:nvSpPr>
        <p:spPr>
          <a:xfrm>
            <a:off x="4887145" y="4205590"/>
            <a:ext cx="2831945" cy="598738"/>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a:lnSpc>
                <a:spcPct val="150000"/>
              </a:lnSpc>
            </a:pPr>
            <a:r>
              <a:rPr lang="en-US" sz="1500" dirty="0">
                <a:latin typeface="Arimo"/>
                <a:ea typeface="Arimo"/>
                <a:cs typeface="Arimo"/>
              </a:rPr>
              <a:t>Examples: Europe, U.K..</a:t>
            </a:r>
          </a:p>
        </p:txBody>
      </p:sp>
    </p:spTree>
    <p:extLst>
      <p:ext uri="{BB962C8B-B14F-4D97-AF65-F5344CB8AC3E}">
        <p14:creationId xmlns:p14="http://schemas.microsoft.com/office/powerpoint/2010/main" val="1355328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1">
          <a:extLst>
            <a:ext uri="{FF2B5EF4-FFF2-40B4-BE49-F238E27FC236}">
              <a16:creationId xmlns:a16="http://schemas.microsoft.com/office/drawing/2014/main" id="{D7C0BA34-8DD9-FD35-B6CA-D8711E8134B4}"/>
            </a:ext>
          </a:extLst>
        </p:cNvPr>
        <p:cNvGrpSpPr/>
        <p:nvPr/>
      </p:nvGrpSpPr>
      <p:grpSpPr>
        <a:xfrm>
          <a:off x="0" y="0"/>
          <a:ext cx="0" cy="0"/>
          <a:chOff x="0" y="0"/>
          <a:chExt cx="0" cy="0"/>
        </a:xfrm>
      </p:grpSpPr>
      <p:sp>
        <p:nvSpPr>
          <p:cNvPr id="32" name="Google Shape;125;p6">
            <a:extLst>
              <a:ext uri="{FF2B5EF4-FFF2-40B4-BE49-F238E27FC236}">
                <a16:creationId xmlns:a16="http://schemas.microsoft.com/office/drawing/2014/main" id="{308912A2-5B8D-3930-DB4A-87C03F70F2F0}"/>
              </a:ext>
            </a:extLst>
          </p:cNvPr>
          <p:cNvSpPr txBox="1">
            <a:spLocks noGrp="1"/>
          </p:cNvSpPr>
          <p:nvPr>
            <p:ph type="title"/>
          </p:nvPr>
        </p:nvSpPr>
        <p:spPr>
          <a:xfrm>
            <a:off x="445240" y="312666"/>
            <a:ext cx="7771396" cy="338599"/>
          </a:xfrm>
        </p:spPr>
        <p:txBody>
          <a:bodyPr>
            <a:noAutofit/>
          </a:bodyPr>
          <a:lstStyle/>
          <a:p>
            <a:r>
              <a:rPr lang="en-US" sz="2000" b="1">
                <a:latin typeface="Arimo"/>
                <a:ea typeface="Arimo"/>
                <a:cs typeface="Arimo"/>
              </a:rPr>
              <a:t>Hofstede's model</a:t>
            </a:r>
            <a:endParaRPr lang="en-US" b="1"/>
          </a:p>
        </p:txBody>
      </p:sp>
      <p:sp>
        <p:nvSpPr>
          <p:cNvPr id="15" name="Google Shape;108;p4">
            <a:extLst>
              <a:ext uri="{FF2B5EF4-FFF2-40B4-BE49-F238E27FC236}">
                <a16:creationId xmlns:a16="http://schemas.microsoft.com/office/drawing/2014/main" id="{820E4187-7223-53C4-A2BB-784CAFBADDC2}"/>
              </a:ext>
            </a:extLst>
          </p:cNvPr>
          <p:cNvSpPr txBox="1">
            <a:spLocks/>
          </p:cNvSpPr>
          <p:nvPr/>
        </p:nvSpPr>
        <p:spPr>
          <a:xfrm>
            <a:off x="204926" y="970111"/>
            <a:ext cx="8734107" cy="841403"/>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1800"/>
              <a:buFont typeface="Bebas Neue"/>
              <a:buNone/>
              <a:defRPr sz="3400" b="0" i="0" u="none" strike="noStrike" cap="none">
                <a:solidFill>
                  <a:schemeClr val="tx1"/>
                </a:solidFill>
                <a:latin typeface="Poppins ExtraBold" panose="00000900000000000000" pitchFamily="2" charset="0"/>
                <a:ea typeface="Bebas Neue"/>
                <a:cs typeface="Poppins ExtraBold" panose="00000900000000000000" pitchFamily="2" charset="0"/>
                <a:sym typeface="Bebas Neue"/>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ctr"/>
            <a:r>
              <a:rPr lang="en-US" sz="4000" dirty="0">
                <a:latin typeface="Poppins ExtraBold"/>
                <a:cs typeface="Poppins ExtraBold"/>
              </a:rPr>
              <a:t>2. Individualism vs. Collectivism</a:t>
            </a:r>
            <a:endParaRPr lang="en-US" sz="1200" dirty="0">
              <a:latin typeface="Arial"/>
              <a:cs typeface="Arial"/>
            </a:endParaRPr>
          </a:p>
        </p:txBody>
      </p:sp>
      <p:sp>
        <p:nvSpPr>
          <p:cNvPr id="5" name="Google Shape;137;p7">
            <a:extLst>
              <a:ext uri="{FF2B5EF4-FFF2-40B4-BE49-F238E27FC236}">
                <a16:creationId xmlns:a16="http://schemas.microsoft.com/office/drawing/2014/main" id="{FACBAE4C-D041-99E3-9CC4-84FB5991124E}"/>
              </a:ext>
            </a:extLst>
          </p:cNvPr>
          <p:cNvSpPr txBox="1">
            <a:spLocks/>
          </p:cNvSpPr>
          <p:nvPr/>
        </p:nvSpPr>
        <p:spPr>
          <a:xfrm>
            <a:off x="871605" y="2462920"/>
            <a:ext cx="3463602" cy="854409"/>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indent="0">
              <a:lnSpc>
                <a:spcPct val="150000"/>
              </a:lnSpc>
              <a:spcBef>
                <a:spcPts val="700"/>
              </a:spcBef>
            </a:pPr>
            <a:r>
              <a:rPr lang="en-US" sz="1500">
                <a:solidFill>
                  <a:srgbClr val="1C343C"/>
                </a:solidFill>
                <a:latin typeface="Arimo"/>
                <a:ea typeface="Arimo"/>
                <a:cs typeface="Arimo"/>
              </a:rPr>
              <a:t>Definition: Individuals emphasize personal problems over those of the group because they see themselves as unique and different from others (Fatehi, Priestley and </a:t>
            </a:r>
            <a:r>
              <a:rPr lang="en-US" sz="1500" err="1">
                <a:solidFill>
                  <a:srgbClr val="1C343C"/>
                </a:solidFill>
                <a:latin typeface="Arimo"/>
                <a:ea typeface="Arimo"/>
                <a:cs typeface="Arimo"/>
              </a:rPr>
              <a:t>Taasoobshirazi</a:t>
            </a:r>
            <a:r>
              <a:rPr lang="en-US" sz="1500">
                <a:solidFill>
                  <a:srgbClr val="1C343C"/>
                </a:solidFill>
                <a:latin typeface="Arimo"/>
                <a:ea typeface="Arimo"/>
                <a:cs typeface="Arimo"/>
              </a:rPr>
              <a:t>, 2020).</a:t>
            </a:r>
          </a:p>
        </p:txBody>
      </p:sp>
      <p:sp>
        <p:nvSpPr>
          <p:cNvPr id="7" name="TextBox 6">
            <a:extLst>
              <a:ext uri="{FF2B5EF4-FFF2-40B4-BE49-F238E27FC236}">
                <a16:creationId xmlns:a16="http://schemas.microsoft.com/office/drawing/2014/main" id="{90D38263-6E1F-4D99-21E2-41256F5F581F}"/>
              </a:ext>
            </a:extLst>
          </p:cNvPr>
          <p:cNvSpPr txBox="1"/>
          <p:nvPr/>
        </p:nvSpPr>
        <p:spPr>
          <a:xfrm>
            <a:off x="872679" y="1933323"/>
            <a:ext cx="211368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Individualism</a:t>
            </a:r>
            <a:r>
              <a:rPr lang="en-US" sz="2000">
                <a:solidFill>
                  <a:srgbClr val="1C343C"/>
                </a:solidFill>
                <a:latin typeface="Poppins ExtraBold"/>
                <a:cs typeface="Poppins ExtraBold"/>
              </a:rPr>
              <a:t> </a:t>
            </a:r>
            <a:endParaRPr lang="en-US" sz="2000"/>
          </a:p>
        </p:txBody>
      </p:sp>
      <p:sp>
        <p:nvSpPr>
          <p:cNvPr id="8" name="TextBox 7">
            <a:extLst>
              <a:ext uri="{FF2B5EF4-FFF2-40B4-BE49-F238E27FC236}">
                <a16:creationId xmlns:a16="http://schemas.microsoft.com/office/drawing/2014/main" id="{ABFC77DF-7EE6-D2FA-A2E5-19E8E9553BB8}"/>
              </a:ext>
            </a:extLst>
          </p:cNvPr>
          <p:cNvSpPr txBox="1"/>
          <p:nvPr/>
        </p:nvSpPr>
        <p:spPr>
          <a:xfrm>
            <a:off x="4888217" y="1933322"/>
            <a:ext cx="197081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t>Collectivism</a:t>
            </a:r>
            <a:endParaRPr lang="en-US" b="1"/>
          </a:p>
        </p:txBody>
      </p:sp>
      <p:sp>
        <p:nvSpPr>
          <p:cNvPr id="9" name="Google Shape;137;p7">
            <a:extLst>
              <a:ext uri="{FF2B5EF4-FFF2-40B4-BE49-F238E27FC236}">
                <a16:creationId xmlns:a16="http://schemas.microsoft.com/office/drawing/2014/main" id="{21512973-193B-DC56-1A05-2C550059C388}"/>
              </a:ext>
            </a:extLst>
          </p:cNvPr>
          <p:cNvSpPr txBox="1">
            <a:spLocks/>
          </p:cNvSpPr>
          <p:nvPr/>
        </p:nvSpPr>
        <p:spPr>
          <a:xfrm>
            <a:off x="4887145" y="2462920"/>
            <a:ext cx="3689195" cy="854409"/>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a:lnSpc>
                <a:spcPct val="150000"/>
              </a:lnSpc>
            </a:pPr>
            <a:r>
              <a:rPr lang="en-US" sz="1500">
                <a:solidFill>
                  <a:srgbClr val="1C343C"/>
                </a:solidFill>
                <a:latin typeface="Arimo"/>
                <a:ea typeface="Arimo"/>
                <a:cs typeface="Arimo"/>
              </a:rPr>
              <a:t>Definition: People put the needs of the community before their own because they see themselves as reliant and connected to others (Fatehi, Priestley and </a:t>
            </a:r>
            <a:r>
              <a:rPr lang="en-US" sz="1500" err="1">
                <a:solidFill>
                  <a:srgbClr val="1C343C"/>
                </a:solidFill>
                <a:latin typeface="Arimo"/>
                <a:ea typeface="Arimo"/>
                <a:cs typeface="Arimo"/>
              </a:rPr>
              <a:t>Taasoobshirazi</a:t>
            </a:r>
            <a:r>
              <a:rPr lang="en-US" sz="1500">
                <a:solidFill>
                  <a:srgbClr val="1C343C"/>
                </a:solidFill>
                <a:latin typeface="Arimo"/>
                <a:ea typeface="Arimo"/>
                <a:cs typeface="Arimo"/>
              </a:rPr>
              <a:t>, 2020).</a:t>
            </a:r>
          </a:p>
        </p:txBody>
      </p:sp>
      <p:sp>
        <p:nvSpPr>
          <p:cNvPr id="11" name="Google Shape;137;p7">
            <a:extLst>
              <a:ext uri="{FF2B5EF4-FFF2-40B4-BE49-F238E27FC236}">
                <a16:creationId xmlns:a16="http://schemas.microsoft.com/office/drawing/2014/main" id="{5DBA40D8-1F94-32AD-E544-0610DFC17008}"/>
              </a:ext>
            </a:extLst>
          </p:cNvPr>
          <p:cNvSpPr txBox="1">
            <a:spLocks/>
          </p:cNvSpPr>
          <p:nvPr/>
        </p:nvSpPr>
        <p:spPr>
          <a:xfrm>
            <a:off x="871605" y="4506380"/>
            <a:ext cx="3012417" cy="598738"/>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a:lnSpc>
                <a:spcPct val="150000"/>
              </a:lnSpc>
            </a:pPr>
            <a:r>
              <a:rPr lang="en-US" sz="1500">
                <a:latin typeface="Arimo"/>
                <a:ea typeface="Arimo"/>
                <a:cs typeface="Arimo"/>
              </a:rPr>
              <a:t>Examples: Europe, U.K..</a:t>
            </a:r>
          </a:p>
        </p:txBody>
      </p:sp>
      <p:sp>
        <p:nvSpPr>
          <p:cNvPr id="12" name="Google Shape;137;p7">
            <a:extLst>
              <a:ext uri="{FF2B5EF4-FFF2-40B4-BE49-F238E27FC236}">
                <a16:creationId xmlns:a16="http://schemas.microsoft.com/office/drawing/2014/main" id="{11DA4DE2-0F3B-35BE-7DCA-FA228EAA9498}"/>
              </a:ext>
            </a:extLst>
          </p:cNvPr>
          <p:cNvSpPr txBox="1">
            <a:spLocks/>
          </p:cNvSpPr>
          <p:nvPr/>
        </p:nvSpPr>
        <p:spPr>
          <a:xfrm>
            <a:off x="4887145" y="4506379"/>
            <a:ext cx="2831945" cy="598738"/>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a:lnSpc>
                <a:spcPct val="150000"/>
              </a:lnSpc>
            </a:pPr>
            <a:r>
              <a:rPr lang="en-US" sz="1500">
                <a:latin typeface="Arimo"/>
                <a:ea typeface="Arimo"/>
                <a:cs typeface="Arimo"/>
              </a:rPr>
              <a:t>Examples: Most of Asia.</a:t>
            </a:r>
          </a:p>
        </p:txBody>
      </p:sp>
    </p:spTree>
    <p:extLst>
      <p:ext uri="{BB962C8B-B14F-4D97-AF65-F5344CB8AC3E}">
        <p14:creationId xmlns:p14="http://schemas.microsoft.com/office/powerpoint/2010/main" val="1420813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1">
          <a:extLst>
            <a:ext uri="{FF2B5EF4-FFF2-40B4-BE49-F238E27FC236}">
              <a16:creationId xmlns:a16="http://schemas.microsoft.com/office/drawing/2014/main" id="{D7C0BA34-8DD9-FD35-B6CA-D8711E8134B4}"/>
            </a:ext>
          </a:extLst>
        </p:cNvPr>
        <p:cNvGrpSpPr/>
        <p:nvPr/>
      </p:nvGrpSpPr>
      <p:grpSpPr>
        <a:xfrm>
          <a:off x="0" y="0"/>
          <a:ext cx="0" cy="0"/>
          <a:chOff x="0" y="0"/>
          <a:chExt cx="0" cy="0"/>
        </a:xfrm>
      </p:grpSpPr>
      <p:sp>
        <p:nvSpPr>
          <p:cNvPr id="32" name="Google Shape;125;p6">
            <a:extLst>
              <a:ext uri="{FF2B5EF4-FFF2-40B4-BE49-F238E27FC236}">
                <a16:creationId xmlns:a16="http://schemas.microsoft.com/office/drawing/2014/main" id="{308912A2-5B8D-3930-DB4A-87C03F70F2F0}"/>
              </a:ext>
            </a:extLst>
          </p:cNvPr>
          <p:cNvSpPr txBox="1">
            <a:spLocks noGrp="1"/>
          </p:cNvSpPr>
          <p:nvPr>
            <p:ph type="title"/>
          </p:nvPr>
        </p:nvSpPr>
        <p:spPr>
          <a:xfrm>
            <a:off x="445240" y="312666"/>
            <a:ext cx="7771396" cy="338599"/>
          </a:xfrm>
        </p:spPr>
        <p:txBody>
          <a:bodyPr>
            <a:noAutofit/>
          </a:bodyPr>
          <a:lstStyle/>
          <a:p>
            <a:r>
              <a:rPr lang="en-US" sz="2000" b="1">
                <a:latin typeface="Arimo"/>
                <a:ea typeface="Arimo"/>
                <a:cs typeface="Arimo"/>
              </a:rPr>
              <a:t>Hofstede's model</a:t>
            </a:r>
            <a:endParaRPr lang="en-US" b="1"/>
          </a:p>
        </p:txBody>
      </p:sp>
      <p:sp>
        <p:nvSpPr>
          <p:cNvPr id="15" name="Google Shape;108;p4">
            <a:extLst>
              <a:ext uri="{FF2B5EF4-FFF2-40B4-BE49-F238E27FC236}">
                <a16:creationId xmlns:a16="http://schemas.microsoft.com/office/drawing/2014/main" id="{820E4187-7223-53C4-A2BB-784CAFBADDC2}"/>
              </a:ext>
            </a:extLst>
          </p:cNvPr>
          <p:cNvSpPr txBox="1">
            <a:spLocks/>
          </p:cNvSpPr>
          <p:nvPr/>
        </p:nvSpPr>
        <p:spPr>
          <a:xfrm>
            <a:off x="204926" y="970111"/>
            <a:ext cx="8734107" cy="841403"/>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1800"/>
              <a:buFont typeface="Bebas Neue"/>
              <a:buNone/>
              <a:defRPr sz="3400" b="0" i="0" u="none" strike="noStrike" cap="none">
                <a:solidFill>
                  <a:schemeClr val="tx1"/>
                </a:solidFill>
                <a:latin typeface="Poppins ExtraBold" panose="00000900000000000000" pitchFamily="2" charset="0"/>
                <a:ea typeface="Bebas Neue"/>
                <a:cs typeface="Poppins ExtraBold" panose="00000900000000000000" pitchFamily="2" charset="0"/>
                <a:sym typeface="Bebas Neue"/>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ctr"/>
            <a:r>
              <a:rPr lang="en-US" sz="4000">
                <a:latin typeface="Poppins ExtraBold"/>
                <a:cs typeface="Poppins ExtraBold"/>
              </a:rPr>
              <a:t>3. Uncertainty Avoidance Index</a:t>
            </a:r>
          </a:p>
        </p:txBody>
      </p:sp>
      <p:sp>
        <p:nvSpPr>
          <p:cNvPr id="5" name="Google Shape;137;p7">
            <a:extLst>
              <a:ext uri="{FF2B5EF4-FFF2-40B4-BE49-F238E27FC236}">
                <a16:creationId xmlns:a16="http://schemas.microsoft.com/office/drawing/2014/main" id="{FACBAE4C-D041-99E3-9CC4-84FB5991124E}"/>
              </a:ext>
            </a:extLst>
          </p:cNvPr>
          <p:cNvSpPr txBox="1">
            <a:spLocks/>
          </p:cNvSpPr>
          <p:nvPr/>
        </p:nvSpPr>
        <p:spPr>
          <a:xfrm>
            <a:off x="871605" y="2462920"/>
            <a:ext cx="3365846" cy="854409"/>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indent="0">
              <a:lnSpc>
                <a:spcPct val="150000"/>
              </a:lnSpc>
              <a:spcBef>
                <a:spcPts val="700"/>
              </a:spcBef>
            </a:pPr>
            <a:r>
              <a:rPr lang="en-US" sz="1500">
                <a:solidFill>
                  <a:srgbClr val="1C343C"/>
                </a:solidFill>
                <a:latin typeface="Arimo"/>
                <a:ea typeface="Arimo"/>
                <a:cs typeface="Arimo"/>
              </a:rPr>
              <a:t>Definition: People are rigid, rule-abiding, and steer clear of unusual ideas and actions (Delvecchio et al., 2023).</a:t>
            </a:r>
          </a:p>
        </p:txBody>
      </p:sp>
      <p:sp>
        <p:nvSpPr>
          <p:cNvPr id="7" name="TextBox 6">
            <a:extLst>
              <a:ext uri="{FF2B5EF4-FFF2-40B4-BE49-F238E27FC236}">
                <a16:creationId xmlns:a16="http://schemas.microsoft.com/office/drawing/2014/main" id="{90D38263-6E1F-4D99-21E2-41256F5F581F}"/>
              </a:ext>
            </a:extLst>
          </p:cNvPr>
          <p:cNvSpPr txBox="1"/>
          <p:nvPr/>
        </p:nvSpPr>
        <p:spPr>
          <a:xfrm>
            <a:off x="872679" y="1933323"/>
            <a:ext cx="175273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t>High</a:t>
            </a:r>
            <a:endParaRPr lang="en-US"/>
          </a:p>
        </p:txBody>
      </p:sp>
      <p:sp>
        <p:nvSpPr>
          <p:cNvPr id="8" name="TextBox 7">
            <a:extLst>
              <a:ext uri="{FF2B5EF4-FFF2-40B4-BE49-F238E27FC236}">
                <a16:creationId xmlns:a16="http://schemas.microsoft.com/office/drawing/2014/main" id="{ABFC77DF-7EE6-D2FA-A2E5-19E8E9553BB8}"/>
              </a:ext>
            </a:extLst>
          </p:cNvPr>
          <p:cNvSpPr txBox="1"/>
          <p:nvPr/>
        </p:nvSpPr>
        <p:spPr>
          <a:xfrm>
            <a:off x="4888217" y="1933322"/>
            <a:ext cx="197081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t>Low</a:t>
            </a:r>
            <a:endParaRPr lang="en-US"/>
          </a:p>
        </p:txBody>
      </p:sp>
      <p:sp>
        <p:nvSpPr>
          <p:cNvPr id="9" name="Google Shape;137;p7">
            <a:extLst>
              <a:ext uri="{FF2B5EF4-FFF2-40B4-BE49-F238E27FC236}">
                <a16:creationId xmlns:a16="http://schemas.microsoft.com/office/drawing/2014/main" id="{21512973-193B-DC56-1A05-2C550059C388}"/>
              </a:ext>
            </a:extLst>
          </p:cNvPr>
          <p:cNvSpPr txBox="1">
            <a:spLocks/>
          </p:cNvSpPr>
          <p:nvPr/>
        </p:nvSpPr>
        <p:spPr>
          <a:xfrm>
            <a:off x="4887145" y="2462920"/>
            <a:ext cx="3817030" cy="854409"/>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a:lnSpc>
                <a:spcPct val="150000"/>
              </a:lnSpc>
            </a:pPr>
            <a:r>
              <a:rPr lang="en-US" sz="1500">
                <a:solidFill>
                  <a:srgbClr val="1C343C"/>
                </a:solidFill>
                <a:latin typeface="Arimo"/>
                <a:ea typeface="Arimo"/>
                <a:cs typeface="Arimo"/>
              </a:rPr>
              <a:t>Definition: People are more welcoming, tolerant, and open-minded toward people from other backgrounds and ideologies (Delvecchio et al., 2023).</a:t>
            </a:r>
            <a:endParaRPr lang="en-US" sz="1500">
              <a:solidFill>
                <a:srgbClr val="000000"/>
              </a:solidFill>
              <a:latin typeface="Arimo"/>
              <a:ea typeface="Arimo"/>
              <a:cs typeface="Arimo"/>
            </a:endParaRPr>
          </a:p>
          <a:p>
            <a:pPr>
              <a:lnSpc>
                <a:spcPct val="150000"/>
              </a:lnSpc>
            </a:pPr>
            <a:endParaRPr lang="en-US" sz="1500">
              <a:solidFill>
                <a:srgbClr val="1C343C"/>
              </a:solidFill>
              <a:latin typeface="Arimo"/>
              <a:ea typeface="Arimo"/>
              <a:cs typeface="Arimo"/>
            </a:endParaRPr>
          </a:p>
        </p:txBody>
      </p:sp>
      <p:sp>
        <p:nvSpPr>
          <p:cNvPr id="11" name="Google Shape;137;p7">
            <a:extLst>
              <a:ext uri="{FF2B5EF4-FFF2-40B4-BE49-F238E27FC236}">
                <a16:creationId xmlns:a16="http://schemas.microsoft.com/office/drawing/2014/main" id="{5DBA40D8-1F94-32AD-E544-0610DFC17008}"/>
              </a:ext>
            </a:extLst>
          </p:cNvPr>
          <p:cNvSpPr txBox="1">
            <a:spLocks/>
          </p:cNvSpPr>
          <p:nvPr/>
        </p:nvSpPr>
        <p:spPr>
          <a:xfrm>
            <a:off x="871605" y="4205591"/>
            <a:ext cx="3012417" cy="598738"/>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a:lnSpc>
                <a:spcPct val="150000"/>
              </a:lnSpc>
            </a:pPr>
            <a:r>
              <a:rPr lang="en-US" sz="1500">
                <a:latin typeface="Arimo"/>
                <a:ea typeface="Arimo"/>
                <a:cs typeface="Arimo"/>
              </a:rPr>
              <a:t>Examples: Germany, Japan, South Korea.</a:t>
            </a:r>
          </a:p>
        </p:txBody>
      </p:sp>
      <p:sp>
        <p:nvSpPr>
          <p:cNvPr id="12" name="Google Shape;137;p7">
            <a:extLst>
              <a:ext uri="{FF2B5EF4-FFF2-40B4-BE49-F238E27FC236}">
                <a16:creationId xmlns:a16="http://schemas.microsoft.com/office/drawing/2014/main" id="{11DA4DE2-0F3B-35BE-7DCA-FA228EAA9498}"/>
              </a:ext>
            </a:extLst>
          </p:cNvPr>
          <p:cNvSpPr txBox="1">
            <a:spLocks/>
          </p:cNvSpPr>
          <p:nvPr/>
        </p:nvSpPr>
        <p:spPr>
          <a:xfrm>
            <a:off x="4887145" y="4205590"/>
            <a:ext cx="2989859" cy="598738"/>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a:lnSpc>
                <a:spcPct val="150000"/>
              </a:lnSpc>
            </a:pPr>
            <a:r>
              <a:rPr lang="en-US" sz="1500">
                <a:latin typeface="Arimo"/>
                <a:ea typeface="Arimo"/>
                <a:cs typeface="Arimo"/>
              </a:rPr>
              <a:t>Examples: Sweden, Singapore.</a:t>
            </a:r>
            <a:endParaRPr lang="en-US">
              <a:latin typeface="Arimo"/>
              <a:ea typeface="Arimo"/>
              <a:cs typeface="Arimo"/>
            </a:endParaRPr>
          </a:p>
        </p:txBody>
      </p:sp>
    </p:spTree>
    <p:extLst>
      <p:ext uri="{BB962C8B-B14F-4D97-AF65-F5344CB8AC3E}">
        <p14:creationId xmlns:p14="http://schemas.microsoft.com/office/powerpoint/2010/main" val="2224755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1">
          <a:extLst>
            <a:ext uri="{FF2B5EF4-FFF2-40B4-BE49-F238E27FC236}">
              <a16:creationId xmlns:a16="http://schemas.microsoft.com/office/drawing/2014/main" id="{D7C0BA34-8DD9-FD35-B6CA-D8711E8134B4}"/>
            </a:ext>
          </a:extLst>
        </p:cNvPr>
        <p:cNvGrpSpPr/>
        <p:nvPr/>
      </p:nvGrpSpPr>
      <p:grpSpPr>
        <a:xfrm>
          <a:off x="0" y="0"/>
          <a:ext cx="0" cy="0"/>
          <a:chOff x="0" y="0"/>
          <a:chExt cx="0" cy="0"/>
        </a:xfrm>
      </p:grpSpPr>
      <p:sp>
        <p:nvSpPr>
          <p:cNvPr id="32" name="Google Shape;125;p6">
            <a:extLst>
              <a:ext uri="{FF2B5EF4-FFF2-40B4-BE49-F238E27FC236}">
                <a16:creationId xmlns:a16="http://schemas.microsoft.com/office/drawing/2014/main" id="{308912A2-5B8D-3930-DB4A-87C03F70F2F0}"/>
              </a:ext>
            </a:extLst>
          </p:cNvPr>
          <p:cNvSpPr txBox="1">
            <a:spLocks noGrp="1"/>
          </p:cNvSpPr>
          <p:nvPr>
            <p:ph type="title"/>
          </p:nvPr>
        </p:nvSpPr>
        <p:spPr>
          <a:xfrm>
            <a:off x="445240" y="312666"/>
            <a:ext cx="7771396" cy="338599"/>
          </a:xfrm>
        </p:spPr>
        <p:txBody>
          <a:bodyPr>
            <a:noAutofit/>
          </a:bodyPr>
          <a:lstStyle/>
          <a:p>
            <a:r>
              <a:rPr lang="en-US" sz="2000" b="1">
                <a:latin typeface="Arimo"/>
                <a:ea typeface="Arimo"/>
                <a:cs typeface="Arimo"/>
              </a:rPr>
              <a:t>Hofstede's model</a:t>
            </a:r>
            <a:endParaRPr lang="en-US" b="1"/>
          </a:p>
        </p:txBody>
      </p:sp>
      <p:sp>
        <p:nvSpPr>
          <p:cNvPr id="15" name="Google Shape;108;p4">
            <a:extLst>
              <a:ext uri="{FF2B5EF4-FFF2-40B4-BE49-F238E27FC236}">
                <a16:creationId xmlns:a16="http://schemas.microsoft.com/office/drawing/2014/main" id="{820E4187-7223-53C4-A2BB-784CAFBADDC2}"/>
              </a:ext>
            </a:extLst>
          </p:cNvPr>
          <p:cNvSpPr txBox="1">
            <a:spLocks/>
          </p:cNvSpPr>
          <p:nvPr/>
        </p:nvSpPr>
        <p:spPr>
          <a:xfrm>
            <a:off x="204926" y="970111"/>
            <a:ext cx="8734107" cy="841403"/>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1800"/>
              <a:buFont typeface="Bebas Neue"/>
              <a:buNone/>
              <a:defRPr sz="3400" b="0" i="0" u="none" strike="noStrike" cap="none">
                <a:solidFill>
                  <a:schemeClr val="tx1"/>
                </a:solidFill>
                <a:latin typeface="Poppins ExtraBold" panose="00000900000000000000" pitchFamily="2" charset="0"/>
                <a:ea typeface="Bebas Neue"/>
                <a:cs typeface="Poppins ExtraBold" panose="00000900000000000000" pitchFamily="2" charset="0"/>
                <a:sym typeface="Bebas Neue"/>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ctr"/>
            <a:r>
              <a:rPr lang="en-US" sz="4000" dirty="0">
                <a:latin typeface="Poppins ExtraBold"/>
                <a:cs typeface="Poppins ExtraBold"/>
              </a:rPr>
              <a:t>4. Masculinity vs. Femininity</a:t>
            </a:r>
          </a:p>
        </p:txBody>
      </p:sp>
      <p:sp>
        <p:nvSpPr>
          <p:cNvPr id="5" name="Google Shape;137;p7">
            <a:extLst>
              <a:ext uri="{FF2B5EF4-FFF2-40B4-BE49-F238E27FC236}">
                <a16:creationId xmlns:a16="http://schemas.microsoft.com/office/drawing/2014/main" id="{FACBAE4C-D041-99E3-9CC4-84FB5991124E}"/>
              </a:ext>
            </a:extLst>
          </p:cNvPr>
          <p:cNvSpPr txBox="1">
            <a:spLocks/>
          </p:cNvSpPr>
          <p:nvPr/>
        </p:nvSpPr>
        <p:spPr>
          <a:xfrm>
            <a:off x="871605" y="2462920"/>
            <a:ext cx="3606477" cy="854409"/>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indent="0">
              <a:lnSpc>
                <a:spcPct val="150000"/>
              </a:lnSpc>
            </a:pPr>
            <a:r>
              <a:rPr lang="en-US" sz="1500">
                <a:solidFill>
                  <a:srgbClr val="1C343C"/>
                </a:solidFill>
                <a:latin typeface="Arimo"/>
                <a:ea typeface="Arimo"/>
                <a:cs typeface="Arimo"/>
              </a:rPr>
              <a:t>Definition: Men are supposed to be rugged, forceful, and materially successful in a culture with clear gender norms (Minkov and Kaasa, 2021).</a:t>
            </a:r>
          </a:p>
        </p:txBody>
      </p:sp>
      <p:sp>
        <p:nvSpPr>
          <p:cNvPr id="7" name="TextBox 6">
            <a:extLst>
              <a:ext uri="{FF2B5EF4-FFF2-40B4-BE49-F238E27FC236}">
                <a16:creationId xmlns:a16="http://schemas.microsoft.com/office/drawing/2014/main" id="{90D38263-6E1F-4D99-21E2-41256F5F581F}"/>
              </a:ext>
            </a:extLst>
          </p:cNvPr>
          <p:cNvSpPr txBox="1"/>
          <p:nvPr/>
        </p:nvSpPr>
        <p:spPr>
          <a:xfrm>
            <a:off x="872679" y="1933323"/>
            <a:ext cx="175273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t>Masculinity</a:t>
            </a:r>
          </a:p>
        </p:txBody>
      </p:sp>
      <p:sp>
        <p:nvSpPr>
          <p:cNvPr id="8" name="TextBox 7">
            <a:extLst>
              <a:ext uri="{FF2B5EF4-FFF2-40B4-BE49-F238E27FC236}">
                <a16:creationId xmlns:a16="http://schemas.microsoft.com/office/drawing/2014/main" id="{ABFC77DF-7EE6-D2FA-A2E5-19E8E9553BB8}"/>
              </a:ext>
            </a:extLst>
          </p:cNvPr>
          <p:cNvSpPr txBox="1"/>
          <p:nvPr/>
        </p:nvSpPr>
        <p:spPr>
          <a:xfrm>
            <a:off x="4888217" y="1933322"/>
            <a:ext cx="197081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t>Femininity</a:t>
            </a:r>
            <a:endParaRPr lang="en-US"/>
          </a:p>
        </p:txBody>
      </p:sp>
      <p:sp>
        <p:nvSpPr>
          <p:cNvPr id="9" name="Google Shape;137;p7">
            <a:extLst>
              <a:ext uri="{FF2B5EF4-FFF2-40B4-BE49-F238E27FC236}">
                <a16:creationId xmlns:a16="http://schemas.microsoft.com/office/drawing/2014/main" id="{21512973-193B-DC56-1A05-2C550059C388}"/>
              </a:ext>
            </a:extLst>
          </p:cNvPr>
          <p:cNvSpPr txBox="1">
            <a:spLocks/>
          </p:cNvSpPr>
          <p:nvPr/>
        </p:nvSpPr>
        <p:spPr>
          <a:xfrm>
            <a:off x="4887145" y="2462920"/>
            <a:ext cx="3207931" cy="854409"/>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indent="0">
              <a:lnSpc>
                <a:spcPct val="150000"/>
              </a:lnSpc>
              <a:spcBef>
                <a:spcPts val="700"/>
              </a:spcBef>
            </a:pPr>
            <a:r>
              <a:rPr lang="en-US" sz="1500">
                <a:solidFill>
                  <a:srgbClr val="1C343C"/>
                </a:solidFill>
                <a:latin typeface="Arimo"/>
                <a:ea typeface="Arimo"/>
                <a:cs typeface="Arimo"/>
              </a:rPr>
              <a:t>Definition: Women are supposed to be more sensitive, modest, and life-quality-focused (Minkov and Kaasa, 2021).</a:t>
            </a:r>
            <a:endParaRPr lang="en-US"/>
          </a:p>
          <a:p>
            <a:pPr indent="0">
              <a:lnSpc>
                <a:spcPct val="150000"/>
              </a:lnSpc>
              <a:spcBef>
                <a:spcPts val="700"/>
              </a:spcBef>
            </a:pPr>
            <a:endParaRPr lang="en-US"/>
          </a:p>
        </p:txBody>
      </p:sp>
      <p:sp>
        <p:nvSpPr>
          <p:cNvPr id="11" name="Google Shape;137;p7">
            <a:extLst>
              <a:ext uri="{FF2B5EF4-FFF2-40B4-BE49-F238E27FC236}">
                <a16:creationId xmlns:a16="http://schemas.microsoft.com/office/drawing/2014/main" id="{5DBA40D8-1F94-32AD-E544-0610DFC17008}"/>
              </a:ext>
            </a:extLst>
          </p:cNvPr>
          <p:cNvSpPr txBox="1">
            <a:spLocks/>
          </p:cNvSpPr>
          <p:nvPr/>
        </p:nvSpPr>
        <p:spPr>
          <a:xfrm>
            <a:off x="871605" y="4205591"/>
            <a:ext cx="3012417" cy="598738"/>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a:lnSpc>
                <a:spcPct val="150000"/>
              </a:lnSpc>
            </a:pPr>
            <a:r>
              <a:rPr lang="en-US" sz="1500">
                <a:latin typeface="Arimo"/>
                <a:ea typeface="Arimo"/>
                <a:cs typeface="Arimo"/>
              </a:rPr>
              <a:t>Examples: Japan, Hungary, Austria</a:t>
            </a:r>
          </a:p>
        </p:txBody>
      </p:sp>
      <p:sp>
        <p:nvSpPr>
          <p:cNvPr id="12" name="Google Shape;137;p7">
            <a:extLst>
              <a:ext uri="{FF2B5EF4-FFF2-40B4-BE49-F238E27FC236}">
                <a16:creationId xmlns:a16="http://schemas.microsoft.com/office/drawing/2014/main" id="{11DA4DE2-0F3B-35BE-7DCA-FA228EAA9498}"/>
              </a:ext>
            </a:extLst>
          </p:cNvPr>
          <p:cNvSpPr txBox="1">
            <a:spLocks/>
          </p:cNvSpPr>
          <p:nvPr/>
        </p:nvSpPr>
        <p:spPr>
          <a:xfrm>
            <a:off x="4887145" y="4205590"/>
            <a:ext cx="2831945" cy="598738"/>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a:lnSpc>
                <a:spcPct val="150000"/>
              </a:lnSpc>
            </a:pPr>
            <a:r>
              <a:rPr lang="en-US" sz="1500" dirty="0">
                <a:latin typeface="Arimo"/>
                <a:ea typeface="Arimo"/>
                <a:cs typeface="Arimo"/>
              </a:rPr>
              <a:t>Examples: Thailand, Sweden, Norway, Denmark.</a:t>
            </a:r>
          </a:p>
        </p:txBody>
      </p:sp>
    </p:spTree>
    <p:extLst>
      <p:ext uri="{BB962C8B-B14F-4D97-AF65-F5344CB8AC3E}">
        <p14:creationId xmlns:p14="http://schemas.microsoft.com/office/powerpoint/2010/main" val="3073238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1">
          <a:extLst>
            <a:ext uri="{FF2B5EF4-FFF2-40B4-BE49-F238E27FC236}">
              <a16:creationId xmlns:a16="http://schemas.microsoft.com/office/drawing/2014/main" id="{D7C0BA34-8DD9-FD35-B6CA-D8711E8134B4}"/>
            </a:ext>
          </a:extLst>
        </p:cNvPr>
        <p:cNvGrpSpPr/>
        <p:nvPr/>
      </p:nvGrpSpPr>
      <p:grpSpPr>
        <a:xfrm>
          <a:off x="0" y="0"/>
          <a:ext cx="0" cy="0"/>
          <a:chOff x="0" y="0"/>
          <a:chExt cx="0" cy="0"/>
        </a:xfrm>
      </p:grpSpPr>
      <p:sp>
        <p:nvSpPr>
          <p:cNvPr id="32" name="Google Shape;125;p6">
            <a:extLst>
              <a:ext uri="{FF2B5EF4-FFF2-40B4-BE49-F238E27FC236}">
                <a16:creationId xmlns:a16="http://schemas.microsoft.com/office/drawing/2014/main" id="{308912A2-5B8D-3930-DB4A-87C03F70F2F0}"/>
              </a:ext>
            </a:extLst>
          </p:cNvPr>
          <p:cNvSpPr txBox="1">
            <a:spLocks noGrp="1"/>
          </p:cNvSpPr>
          <p:nvPr>
            <p:ph type="title"/>
          </p:nvPr>
        </p:nvSpPr>
        <p:spPr>
          <a:xfrm>
            <a:off x="445240" y="312666"/>
            <a:ext cx="7771396" cy="338599"/>
          </a:xfrm>
        </p:spPr>
        <p:txBody>
          <a:bodyPr>
            <a:noAutofit/>
          </a:bodyPr>
          <a:lstStyle/>
          <a:p>
            <a:r>
              <a:rPr lang="en-US" sz="2000" b="1">
                <a:latin typeface="Arimo"/>
                <a:ea typeface="Arimo"/>
                <a:cs typeface="Arimo"/>
              </a:rPr>
              <a:t>Hofstede's model</a:t>
            </a:r>
            <a:endParaRPr lang="en-US" b="1"/>
          </a:p>
        </p:txBody>
      </p:sp>
      <p:sp>
        <p:nvSpPr>
          <p:cNvPr id="15" name="Google Shape;108;p4">
            <a:extLst>
              <a:ext uri="{FF2B5EF4-FFF2-40B4-BE49-F238E27FC236}">
                <a16:creationId xmlns:a16="http://schemas.microsoft.com/office/drawing/2014/main" id="{820E4187-7223-53C4-A2BB-784CAFBADDC2}"/>
              </a:ext>
            </a:extLst>
          </p:cNvPr>
          <p:cNvSpPr txBox="1">
            <a:spLocks/>
          </p:cNvSpPr>
          <p:nvPr/>
        </p:nvSpPr>
        <p:spPr>
          <a:xfrm>
            <a:off x="204926" y="970111"/>
            <a:ext cx="8734107" cy="841403"/>
          </a:xfrm>
          <a:prstGeom prst="rect">
            <a:avLst/>
          </a:prstGeom>
          <a:noFill/>
          <a:ln>
            <a:noFill/>
          </a:ln>
        </p:spPr>
        <p:txBody>
          <a:bodyPr spcFirstLastPara="1" wrap="square" lIns="91425" tIns="45700" rIns="91425" bIns="45700" anchor="t" anchorCtr="0">
            <a:normAutofit fontScale="92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1800"/>
              <a:buFont typeface="Bebas Neue"/>
              <a:buNone/>
              <a:defRPr sz="3400" b="0" i="0" u="none" strike="noStrike" cap="none">
                <a:solidFill>
                  <a:schemeClr val="tx1"/>
                </a:solidFill>
                <a:latin typeface="Poppins ExtraBold" panose="00000900000000000000" pitchFamily="2" charset="0"/>
                <a:ea typeface="Bebas Neue"/>
                <a:cs typeface="Poppins ExtraBold" panose="00000900000000000000" pitchFamily="2" charset="0"/>
                <a:sym typeface="Bebas Neue"/>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ctr"/>
            <a:r>
              <a:rPr lang="en-US" sz="4000" dirty="0">
                <a:latin typeface="Poppins ExtraBold"/>
                <a:cs typeface="Poppins ExtraBold"/>
              </a:rPr>
              <a:t>5. Long vs. Short-term Orientation</a:t>
            </a:r>
          </a:p>
        </p:txBody>
      </p:sp>
      <p:sp>
        <p:nvSpPr>
          <p:cNvPr id="5" name="Google Shape;137;p7">
            <a:extLst>
              <a:ext uri="{FF2B5EF4-FFF2-40B4-BE49-F238E27FC236}">
                <a16:creationId xmlns:a16="http://schemas.microsoft.com/office/drawing/2014/main" id="{FACBAE4C-D041-99E3-9CC4-84FB5991124E}"/>
              </a:ext>
            </a:extLst>
          </p:cNvPr>
          <p:cNvSpPr txBox="1">
            <a:spLocks/>
          </p:cNvSpPr>
          <p:nvPr/>
        </p:nvSpPr>
        <p:spPr>
          <a:xfrm>
            <a:off x="871605" y="2462920"/>
            <a:ext cx="3576398" cy="854409"/>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indent="0">
              <a:lnSpc>
                <a:spcPct val="150000"/>
              </a:lnSpc>
              <a:spcBef>
                <a:spcPts val="700"/>
              </a:spcBef>
            </a:pPr>
            <a:r>
              <a:rPr lang="en-US" sz="1500">
                <a:solidFill>
                  <a:srgbClr val="1C343C"/>
                </a:solidFill>
                <a:latin typeface="Arimo"/>
                <a:ea typeface="Arimo"/>
                <a:cs typeface="Arimo"/>
              </a:rPr>
              <a:t>Definition: Place a higher priority on future results and are prepared to forgo current conveniences in exchange for future benefits (Alipour, 2021).</a:t>
            </a:r>
          </a:p>
        </p:txBody>
      </p:sp>
      <p:sp>
        <p:nvSpPr>
          <p:cNvPr id="7" name="TextBox 6">
            <a:extLst>
              <a:ext uri="{FF2B5EF4-FFF2-40B4-BE49-F238E27FC236}">
                <a16:creationId xmlns:a16="http://schemas.microsoft.com/office/drawing/2014/main" id="{90D38263-6E1F-4D99-21E2-41256F5F581F}"/>
              </a:ext>
            </a:extLst>
          </p:cNvPr>
          <p:cNvSpPr txBox="1"/>
          <p:nvPr/>
        </p:nvSpPr>
        <p:spPr>
          <a:xfrm>
            <a:off x="872679" y="1933323"/>
            <a:ext cx="175273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t>Long-term</a:t>
            </a:r>
            <a:endParaRPr lang="en-US"/>
          </a:p>
        </p:txBody>
      </p:sp>
      <p:sp>
        <p:nvSpPr>
          <p:cNvPr id="8" name="TextBox 7">
            <a:extLst>
              <a:ext uri="{FF2B5EF4-FFF2-40B4-BE49-F238E27FC236}">
                <a16:creationId xmlns:a16="http://schemas.microsoft.com/office/drawing/2014/main" id="{ABFC77DF-7EE6-D2FA-A2E5-19E8E9553BB8}"/>
              </a:ext>
            </a:extLst>
          </p:cNvPr>
          <p:cNvSpPr txBox="1"/>
          <p:nvPr/>
        </p:nvSpPr>
        <p:spPr>
          <a:xfrm>
            <a:off x="4888217" y="1933322"/>
            <a:ext cx="197081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t>Short-term</a:t>
            </a:r>
            <a:endParaRPr lang="en-US"/>
          </a:p>
        </p:txBody>
      </p:sp>
      <p:sp>
        <p:nvSpPr>
          <p:cNvPr id="9" name="Google Shape;137;p7">
            <a:extLst>
              <a:ext uri="{FF2B5EF4-FFF2-40B4-BE49-F238E27FC236}">
                <a16:creationId xmlns:a16="http://schemas.microsoft.com/office/drawing/2014/main" id="{21512973-193B-DC56-1A05-2C550059C388}"/>
              </a:ext>
            </a:extLst>
          </p:cNvPr>
          <p:cNvSpPr txBox="1">
            <a:spLocks/>
          </p:cNvSpPr>
          <p:nvPr/>
        </p:nvSpPr>
        <p:spPr>
          <a:xfrm>
            <a:off x="4887145" y="2462920"/>
            <a:ext cx="3726793" cy="854409"/>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indent="0">
              <a:lnSpc>
                <a:spcPct val="150000"/>
              </a:lnSpc>
              <a:spcBef>
                <a:spcPts val="700"/>
              </a:spcBef>
            </a:pPr>
            <a:r>
              <a:rPr lang="en-US" sz="1500">
                <a:solidFill>
                  <a:srgbClr val="1C343C"/>
                </a:solidFill>
                <a:latin typeface="Arimo"/>
                <a:ea typeface="Arimo"/>
                <a:cs typeface="Arimo"/>
              </a:rPr>
              <a:t>Definition: are less inclined to forgo current conveniences in favor of future benefits and instead concentrate on the past and now (Alipour, 2021).</a:t>
            </a:r>
            <a:endParaRPr lang="en-US"/>
          </a:p>
          <a:p>
            <a:pPr indent="0">
              <a:lnSpc>
                <a:spcPct val="150000"/>
              </a:lnSpc>
              <a:spcBef>
                <a:spcPts val="700"/>
              </a:spcBef>
            </a:pPr>
            <a:endParaRPr lang="en-US"/>
          </a:p>
        </p:txBody>
      </p:sp>
      <p:sp>
        <p:nvSpPr>
          <p:cNvPr id="11" name="Google Shape;137;p7">
            <a:extLst>
              <a:ext uri="{FF2B5EF4-FFF2-40B4-BE49-F238E27FC236}">
                <a16:creationId xmlns:a16="http://schemas.microsoft.com/office/drawing/2014/main" id="{5DBA40D8-1F94-32AD-E544-0610DFC17008}"/>
              </a:ext>
            </a:extLst>
          </p:cNvPr>
          <p:cNvSpPr txBox="1">
            <a:spLocks/>
          </p:cNvSpPr>
          <p:nvPr/>
        </p:nvSpPr>
        <p:spPr>
          <a:xfrm>
            <a:off x="871605" y="4205591"/>
            <a:ext cx="3012417" cy="598738"/>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a:lnSpc>
                <a:spcPct val="150000"/>
              </a:lnSpc>
            </a:pPr>
            <a:r>
              <a:rPr lang="en-US" sz="1500" dirty="0">
                <a:latin typeface="Arimo"/>
                <a:ea typeface="Arimo"/>
                <a:cs typeface="Arimo"/>
              </a:rPr>
              <a:t>Examples: Part of Asia.</a:t>
            </a:r>
          </a:p>
        </p:txBody>
      </p:sp>
      <p:sp>
        <p:nvSpPr>
          <p:cNvPr id="12" name="Google Shape;137;p7">
            <a:extLst>
              <a:ext uri="{FF2B5EF4-FFF2-40B4-BE49-F238E27FC236}">
                <a16:creationId xmlns:a16="http://schemas.microsoft.com/office/drawing/2014/main" id="{11DA4DE2-0F3B-35BE-7DCA-FA228EAA9498}"/>
              </a:ext>
            </a:extLst>
          </p:cNvPr>
          <p:cNvSpPr txBox="1">
            <a:spLocks/>
          </p:cNvSpPr>
          <p:nvPr/>
        </p:nvSpPr>
        <p:spPr>
          <a:xfrm>
            <a:off x="4887145" y="4205590"/>
            <a:ext cx="2831945" cy="598738"/>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a:lnSpc>
                <a:spcPct val="150000"/>
              </a:lnSpc>
            </a:pPr>
            <a:r>
              <a:rPr lang="en-US" sz="1500" dirty="0">
                <a:latin typeface="Arimo"/>
                <a:ea typeface="Arimo"/>
                <a:cs typeface="Arimo"/>
              </a:rPr>
              <a:t>Examples: Europe, U.K..</a:t>
            </a:r>
          </a:p>
        </p:txBody>
      </p:sp>
    </p:spTree>
    <p:extLst>
      <p:ext uri="{BB962C8B-B14F-4D97-AF65-F5344CB8AC3E}">
        <p14:creationId xmlns:p14="http://schemas.microsoft.com/office/powerpoint/2010/main" val="21954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31">
          <a:extLst>
            <a:ext uri="{FF2B5EF4-FFF2-40B4-BE49-F238E27FC236}">
              <a16:creationId xmlns:a16="http://schemas.microsoft.com/office/drawing/2014/main" id="{D7C0BA34-8DD9-FD35-B6CA-D8711E8134B4}"/>
            </a:ext>
          </a:extLst>
        </p:cNvPr>
        <p:cNvGrpSpPr/>
        <p:nvPr/>
      </p:nvGrpSpPr>
      <p:grpSpPr>
        <a:xfrm>
          <a:off x="0" y="0"/>
          <a:ext cx="0" cy="0"/>
          <a:chOff x="0" y="0"/>
          <a:chExt cx="0" cy="0"/>
        </a:xfrm>
      </p:grpSpPr>
      <p:sp>
        <p:nvSpPr>
          <p:cNvPr id="32" name="Google Shape;125;p6">
            <a:extLst>
              <a:ext uri="{FF2B5EF4-FFF2-40B4-BE49-F238E27FC236}">
                <a16:creationId xmlns:a16="http://schemas.microsoft.com/office/drawing/2014/main" id="{308912A2-5B8D-3930-DB4A-87C03F70F2F0}"/>
              </a:ext>
            </a:extLst>
          </p:cNvPr>
          <p:cNvSpPr txBox="1">
            <a:spLocks noGrp="1"/>
          </p:cNvSpPr>
          <p:nvPr>
            <p:ph type="title"/>
          </p:nvPr>
        </p:nvSpPr>
        <p:spPr>
          <a:xfrm>
            <a:off x="445240" y="312666"/>
            <a:ext cx="7771396" cy="338599"/>
          </a:xfrm>
        </p:spPr>
        <p:txBody>
          <a:bodyPr>
            <a:noAutofit/>
          </a:bodyPr>
          <a:lstStyle/>
          <a:p>
            <a:r>
              <a:rPr lang="en-US" sz="2000" b="1">
                <a:latin typeface="Arimo"/>
                <a:ea typeface="Arimo"/>
                <a:cs typeface="Arimo"/>
              </a:rPr>
              <a:t>Hofstede's model</a:t>
            </a:r>
            <a:endParaRPr lang="en-US" b="1"/>
          </a:p>
        </p:txBody>
      </p:sp>
      <p:sp>
        <p:nvSpPr>
          <p:cNvPr id="15" name="Google Shape;108;p4">
            <a:extLst>
              <a:ext uri="{FF2B5EF4-FFF2-40B4-BE49-F238E27FC236}">
                <a16:creationId xmlns:a16="http://schemas.microsoft.com/office/drawing/2014/main" id="{820E4187-7223-53C4-A2BB-784CAFBADDC2}"/>
              </a:ext>
            </a:extLst>
          </p:cNvPr>
          <p:cNvSpPr txBox="1">
            <a:spLocks/>
          </p:cNvSpPr>
          <p:nvPr/>
        </p:nvSpPr>
        <p:spPr>
          <a:xfrm>
            <a:off x="204926" y="970111"/>
            <a:ext cx="8734107" cy="841403"/>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1800"/>
              <a:buFont typeface="Bebas Neue"/>
              <a:buNone/>
              <a:defRPr sz="3400" b="0" i="0" u="none" strike="noStrike" cap="none">
                <a:solidFill>
                  <a:schemeClr val="tx1"/>
                </a:solidFill>
                <a:latin typeface="Poppins ExtraBold" panose="00000900000000000000" pitchFamily="2" charset="0"/>
                <a:ea typeface="Bebas Neue"/>
                <a:cs typeface="Poppins ExtraBold" panose="00000900000000000000" pitchFamily="2" charset="0"/>
                <a:sym typeface="Bebas Neue"/>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ctr"/>
            <a:r>
              <a:rPr lang="en-US" sz="4000" dirty="0">
                <a:latin typeface="Poppins ExtraBold"/>
                <a:cs typeface="Poppins ExtraBold"/>
              </a:rPr>
              <a:t>6.Indulgence vs. Restraint</a:t>
            </a:r>
          </a:p>
        </p:txBody>
      </p:sp>
      <p:sp>
        <p:nvSpPr>
          <p:cNvPr id="5" name="Google Shape;137;p7">
            <a:extLst>
              <a:ext uri="{FF2B5EF4-FFF2-40B4-BE49-F238E27FC236}">
                <a16:creationId xmlns:a16="http://schemas.microsoft.com/office/drawing/2014/main" id="{FACBAE4C-D041-99E3-9CC4-84FB5991124E}"/>
              </a:ext>
            </a:extLst>
          </p:cNvPr>
          <p:cNvSpPr txBox="1">
            <a:spLocks/>
          </p:cNvSpPr>
          <p:nvPr/>
        </p:nvSpPr>
        <p:spPr>
          <a:xfrm>
            <a:off x="871605" y="2462920"/>
            <a:ext cx="3380885" cy="854409"/>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indent="0">
              <a:lnSpc>
                <a:spcPct val="150000"/>
              </a:lnSpc>
              <a:spcBef>
                <a:spcPts val="700"/>
              </a:spcBef>
            </a:pPr>
            <a:r>
              <a:rPr lang="en-US" sz="1500">
                <a:solidFill>
                  <a:srgbClr val="1C343C"/>
                </a:solidFill>
                <a:latin typeface="Arimo"/>
                <a:ea typeface="Arimo"/>
                <a:cs typeface="Arimo"/>
              </a:rPr>
              <a:t>Definition: People can easily fulfill their wishes and enjoy life in societies that promote indulgence (Heydari et al., 2021).</a:t>
            </a:r>
          </a:p>
        </p:txBody>
      </p:sp>
      <p:sp>
        <p:nvSpPr>
          <p:cNvPr id="7" name="TextBox 6">
            <a:extLst>
              <a:ext uri="{FF2B5EF4-FFF2-40B4-BE49-F238E27FC236}">
                <a16:creationId xmlns:a16="http://schemas.microsoft.com/office/drawing/2014/main" id="{90D38263-6E1F-4D99-21E2-41256F5F581F}"/>
              </a:ext>
            </a:extLst>
          </p:cNvPr>
          <p:cNvSpPr txBox="1"/>
          <p:nvPr/>
        </p:nvSpPr>
        <p:spPr>
          <a:xfrm>
            <a:off x="872679" y="1933323"/>
            <a:ext cx="175273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t>Indulgence</a:t>
            </a:r>
            <a:endParaRPr lang="en-US"/>
          </a:p>
        </p:txBody>
      </p:sp>
      <p:sp>
        <p:nvSpPr>
          <p:cNvPr id="8" name="TextBox 7">
            <a:extLst>
              <a:ext uri="{FF2B5EF4-FFF2-40B4-BE49-F238E27FC236}">
                <a16:creationId xmlns:a16="http://schemas.microsoft.com/office/drawing/2014/main" id="{ABFC77DF-7EE6-D2FA-A2E5-19E8E9553BB8}"/>
              </a:ext>
            </a:extLst>
          </p:cNvPr>
          <p:cNvSpPr txBox="1"/>
          <p:nvPr/>
        </p:nvSpPr>
        <p:spPr>
          <a:xfrm>
            <a:off x="4888217" y="1933322"/>
            <a:ext cx="197081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a:t>Restraint</a:t>
            </a:r>
            <a:endParaRPr lang="en-US"/>
          </a:p>
        </p:txBody>
      </p:sp>
      <p:sp>
        <p:nvSpPr>
          <p:cNvPr id="9" name="Google Shape;137;p7">
            <a:extLst>
              <a:ext uri="{FF2B5EF4-FFF2-40B4-BE49-F238E27FC236}">
                <a16:creationId xmlns:a16="http://schemas.microsoft.com/office/drawing/2014/main" id="{21512973-193B-DC56-1A05-2C550059C388}"/>
              </a:ext>
            </a:extLst>
          </p:cNvPr>
          <p:cNvSpPr txBox="1">
            <a:spLocks/>
          </p:cNvSpPr>
          <p:nvPr/>
        </p:nvSpPr>
        <p:spPr>
          <a:xfrm>
            <a:off x="4887145" y="2462920"/>
            <a:ext cx="3395925" cy="854409"/>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indent="0">
              <a:lnSpc>
                <a:spcPct val="150000"/>
              </a:lnSpc>
              <a:spcBef>
                <a:spcPts val="700"/>
              </a:spcBef>
            </a:pPr>
            <a:r>
              <a:rPr lang="en-US" sz="1500">
                <a:solidFill>
                  <a:srgbClr val="1C343C"/>
                </a:solidFill>
                <a:latin typeface="Arimo"/>
                <a:ea typeface="Arimo"/>
                <a:cs typeface="Arimo"/>
              </a:rPr>
              <a:t>Definition: Social norms in societies that emphasize restraint control people's wants and motivate them to limit them (Heydari et al., 2021).</a:t>
            </a:r>
            <a:endParaRPr lang="en-US"/>
          </a:p>
        </p:txBody>
      </p:sp>
      <p:sp>
        <p:nvSpPr>
          <p:cNvPr id="11" name="Google Shape;137;p7">
            <a:extLst>
              <a:ext uri="{FF2B5EF4-FFF2-40B4-BE49-F238E27FC236}">
                <a16:creationId xmlns:a16="http://schemas.microsoft.com/office/drawing/2014/main" id="{5DBA40D8-1F94-32AD-E544-0610DFC17008}"/>
              </a:ext>
            </a:extLst>
          </p:cNvPr>
          <p:cNvSpPr txBox="1">
            <a:spLocks/>
          </p:cNvSpPr>
          <p:nvPr/>
        </p:nvSpPr>
        <p:spPr>
          <a:xfrm>
            <a:off x="871605" y="4205591"/>
            <a:ext cx="3012417" cy="598738"/>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a:lnSpc>
                <a:spcPct val="150000"/>
              </a:lnSpc>
            </a:pPr>
            <a:r>
              <a:rPr lang="en-US" sz="1500">
                <a:latin typeface="Arimo"/>
                <a:ea typeface="Arimo"/>
                <a:cs typeface="Arimo"/>
              </a:rPr>
              <a:t>Examples: Europe, U.S..</a:t>
            </a:r>
          </a:p>
        </p:txBody>
      </p:sp>
      <p:sp>
        <p:nvSpPr>
          <p:cNvPr id="12" name="Google Shape;137;p7">
            <a:extLst>
              <a:ext uri="{FF2B5EF4-FFF2-40B4-BE49-F238E27FC236}">
                <a16:creationId xmlns:a16="http://schemas.microsoft.com/office/drawing/2014/main" id="{11DA4DE2-0F3B-35BE-7DCA-FA228EAA9498}"/>
              </a:ext>
            </a:extLst>
          </p:cNvPr>
          <p:cNvSpPr txBox="1">
            <a:spLocks/>
          </p:cNvSpPr>
          <p:nvPr/>
        </p:nvSpPr>
        <p:spPr>
          <a:xfrm>
            <a:off x="4887145" y="4205590"/>
            <a:ext cx="2831945" cy="598738"/>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a:lnSpc>
                <a:spcPct val="150000"/>
              </a:lnSpc>
            </a:pPr>
            <a:r>
              <a:rPr lang="en-US" sz="1500">
                <a:latin typeface="Arimo"/>
                <a:ea typeface="Arimo"/>
                <a:cs typeface="Arimo"/>
              </a:rPr>
              <a:t>Examples: Most of Asia.</a:t>
            </a:r>
          </a:p>
        </p:txBody>
      </p:sp>
    </p:spTree>
    <p:extLst>
      <p:ext uri="{BB962C8B-B14F-4D97-AF65-F5344CB8AC3E}">
        <p14:creationId xmlns:p14="http://schemas.microsoft.com/office/powerpoint/2010/main" val="32388345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31">
          <a:extLst>
            <a:ext uri="{FF2B5EF4-FFF2-40B4-BE49-F238E27FC236}">
              <a16:creationId xmlns:a16="http://schemas.microsoft.com/office/drawing/2014/main" id="{D7C0BA34-8DD9-FD35-B6CA-D8711E8134B4}"/>
            </a:ext>
          </a:extLst>
        </p:cNvPr>
        <p:cNvGrpSpPr/>
        <p:nvPr/>
      </p:nvGrpSpPr>
      <p:grpSpPr>
        <a:xfrm>
          <a:off x="0" y="0"/>
          <a:ext cx="0" cy="0"/>
          <a:chOff x="0" y="0"/>
          <a:chExt cx="0" cy="0"/>
        </a:xfrm>
      </p:grpSpPr>
      <p:sp>
        <p:nvSpPr>
          <p:cNvPr id="32" name="Google Shape;125;p6">
            <a:extLst>
              <a:ext uri="{FF2B5EF4-FFF2-40B4-BE49-F238E27FC236}">
                <a16:creationId xmlns:a16="http://schemas.microsoft.com/office/drawing/2014/main" id="{308912A2-5B8D-3930-DB4A-87C03F70F2F0}"/>
              </a:ext>
            </a:extLst>
          </p:cNvPr>
          <p:cNvSpPr txBox="1">
            <a:spLocks noGrp="1"/>
          </p:cNvSpPr>
          <p:nvPr>
            <p:ph type="title"/>
          </p:nvPr>
        </p:nvSpPr>
        <p:spPr>
          <a:xfrm>
            <a:off x="445240" y="312666"/>
            <a:ext cx="7771396" cy="338599"/>
          </a:xfrm>
        </p:spPr>
        <p:txBody>
          <a:bodyPr>
            <a:noAutofit/>
          </a:bodyPr>
          <a:lstStyle/>
          <a:p>
            <a:pPr algn="ctr"/>
            <a:r>
              <a:rPr lang="en-US" sz="3000">
                <a:latin typeface="Poppins ExtraBold"/>
                <a:cs typeface="Poppins ExtraBold"/>
              </a:rPr>
              <a:t>Solution: Communication</a:t>
            </a:r>
            <a:endParaRPr lang="zh-CN" altLang="en-US" sz="3000"/>
          </a:p>
        </p:txBody>
      </p:sp>
      <p:sp>
        <p:nvSpPr>
          <p:cNvPr id="3" name="Google Shape;137;p7">
            <a:extLst>
              <a:ext uri="{FF2B5EF4-FFF2-40B4-BE49-F238E27FC236}">
                <a16:creationId xmlns:a16="http://schemas.microsoft.com/office/drawing/2014/main" id="{F0CAF777-6801-4652-51F1-7B8F46711735}"/>
              </a:ext>
            </a:extLst>
          </p:cNvPr>
          <p:cNvSpPr txBox="1">
            <a:spLocks/>
          </p:cNvSpPr>
          <p:nvPr/>
        </p:nvSpPr>
        <p:spPr>
          <a:xfrm>
            <a:off x="683611" y="2410282"/>
            <a:ext cx="7441543" cy="854409"/>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0" marR="0" lvl="0" indent="-228600" algn="l" rtl="0">
              <a:lnSpc>
                <a:spcPct val="90000"/>
              </a:lnSpc>
              <a:spcBef>
                <a:spcPts val="750"/>
              </a:spcBef>
              <a:spcAft>
                <a:spcPts val="0"/>
              </a:spcAft>
              <a:buClr>
                <a:schemeClr val="dk1"/>
              </a:buClr>
              <a:buSzPts val="1600"/>
              <a:buFont typeface="Arial"/>
              <a:buNone/>
              <a:defRPr sz="1200" b="0" i="0" u="none" strike="noStrike" cap="none">
                <a:solidFill>
                  <a:schemeClr val="dk1"/>
                </a:solidFill>
                <a:latin typeface="Arimo" panose="020B0604020202020204" pitchFamily="34" charset="0"/>
                <a:ea typeface="Arimo" panose="020B0604020202020204" pitchFamily="34" charset="0"/>
                <a:cs typeface="Arimo" panose="020B0604020202020204" pitchFamily="34" charset="0"/>
                <a:sym typeface="Anaheim"/>
              </a:defRPr>
            </a:lvl1pPr>
            <a:lvl2pPr marL="914400" marR="0" lvl="1"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2pPr>
            <a:lvl3pPr marL="1371600" marR="0" lvl="2"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3pPr>
            <a:lvl4pPr marL="1828800" marR="0" lvl="3"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4pPr>
            <a:lvl5pPr marL="2286000" marR="0" lvl="4" indent="-330200" algn="ctr" rtl="0">
              <a:lnSpc>
                <a:spcPct val="90000"/>
              </a:lnSpc>
              <a:spcBef>
                <a:spcPts val="375"/>
              </a:spcBef>
              <a:spcAft>
                <a:spcPts val="0"/>
              </a:spcAft>
              <a:buClr>
                <a:schemeClr val="dk1"/>
              </a:buClr>
              <a:buSzPts val="1600"/>
              <a:buFont typeface="Arial"/>
              <a:buChar char="•"/>
              <a:defRPr sz="1600" b="0" i="0" u="none" strike="noStrike" cap="none">
                <a:solidFill>
                  <a:schemeClr val="dk1"/>
                </a:solidFill>
                <a:latin typeface="Anaheim"/>
                <a:ea typeface="Anaheim"/>
                <a:cs typeface="Anaheim"/>
                <a:sym typeface="Anaheim"/>
              </a:defRPr>
            </a:lvl5pPr>
            <a:lvl6pPr marL="2743200" marR="0" lvl="5"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375"/>
              </a:spcBef>
              <a:spcAft>
                <a:spcPts val="0"/>
              </a:spcAft>
              <a:buClr>
                <a:schemeClr val="dk1"/>
              </a:buClr>
              <a:buSzPts val="1800"/>
              <a:buFont typeface="Arial"/>
              <a:buChar char="•"/>
              <a:defRPr sz="1350" b="0" i="0" u="none" strike="noStrike" cap="none">
                <a:solidFill>
                  <a:schemeClr val="dk1"/>
                </a:solidFill>
                <a:latin typeface="Calibri"/>
                <a:ea typeface="Calibri"/>
                <a:cs typeface="Calibri"/>
                <a:sym typeface="Calibri"/>
              </a:defRPr>
            </a:lvl9pPr>
          </a:lstStyle>
          <a:p>
            <a:pPr>
              <a:lnSpc>
                <a:spcPct val="150000"/>
              </a:lnSpc>
            </a:pPr>
            <a:r>
              <a:rPr lang="en-US" sz="1500">
                <a:solidFill>
                  <a:srgbClr val="000000"/>
                </a:solidFill>
                <a:latin typeface="Arimo"/>
                <a:ea typeface="Arimo"/>
                <a:cs typeface="Arimo"/>
              </a:rPr>
              <a:t>You may demonstrate your openness to knowledge and improvement by asking someone from a different culture for their opinion</a:t>
            </a:r>
            <a:r>
              <a:rPr lang="en-US" sz="1500">
                <a:solidFill>
                  <a:srgbClr val="000000"/>
                </a:solidFill>
                <a:latin typeface="Arial"/>
                <a:ea typeface="Arimo"/>
                <a:cs typeface="Arial"/>
              </a:rPr>
              <a:t> (</a:t>
            </a:r>
            <a:r>
              <a:rPr lang="en-GB" sz="1500">
                <a:solidFill>
                  <a:srgbClr val="000000"/>
                </a:solidFill>
                <a:latin typeface="Arial"/>
                <a:ea typeface="Arimo"/>
                <a:cs typeface="Arial"/>
              </a:rPr>
              <a:t>Sahadevan and Sumangala, 2021</a:t>
            </a:r>
            <a:r>
              <a:rPr lang="en-US" sz="1500">
                <a:solidFill>
                  <a:srgbClr val="000000"/>
                </a:solidFill>
                <a:latin typeface="Arial"/>
                <a:ea typeface="Arimo"/>
                <a:cs typeface="Arial"/>
              </a:rPr>
              <a:t>)</a:t>
            </a:r>
            <a:r>
              <a:rPr lang="en-US" sz="1500">
                <a:solidFill>
                  <a:srgbClr val="1C343C"/>
                </a:solidFill>
                <a:latin typeface="Arimo"/>
                <a:ea typeface="Arimo"/>
                <a:cs typeface="Arimo"/>
              </a:rPr>
              <a:t>.</a:t>
            </a:r>
            <a:endParaRPr lang="en-US" sz="1500" b="1">
              <a:solidFill>
                <a:srgbClr val="1C343C"/>
              </a:solidFill>
              <a:latin typeface="Arimo"/>
              <a:ea typeface="Arimo"/>
              <a:cs typeface="Arimo"/>
            </a:endParaRPr>
          </a:p>
        </p:txBody>
      </p:sp>
      <p:sp>
        <p:nvSpPr>
          <p:cNvPr id="4" name="TextBox 3">
            <a:extLst>
              <a:ext uri="{FF2B5EF4-FFF2-40B4-BE49-F238E27FC236}">
                <a16:creationId xmlns:a16="http://schemas.microsoft.com/office/drawing/2014/main" id="{B1D8EE05-83B5-A5DA-66B2-EDFEF218F2BA}"/>
              </a:ext>
            </a:extLst>
          </p:cNvPr>
          <p:cNvSpPr txBox="1"/>
          <p:nvPr/>
        </p:nvSpPr>
        <p:spPr>
          <a:xfrm>
            <a:off x="680866" y="1034478"/>
            <a:ext cx="7540790" cy="1088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500">
                <a:ea typeface="Arimo"/>
                <a:sym typeface="Anaheim"/>
              </a:rPr>
              <a:t>The unseen obstacles to enculturation include language, stereotypes, nonverbal cues, emotional expression, racial prejudice fear, unpredictability, views, and discrimination (</a:t>
            </a:r>
            <a:r>
              <a:rPr lang="en-GB" sz="1500">
                <a:ea typeface="Arimo"/>
                <a:sym typeface="Anaheim"/>
              </a:rPr>
              <a:t>Sahadevan and Sumangala, 2021</a:t>
            </a:r>
            <a:r>
              <a:rPr lang="en-US" sz="1500">
                <a:ea typeface="Arimo"/>
                <a:sym typeface="Anaheim"/>
              </a:rPr>
              <a:t>).</a:t>
            </a:r>
            <a:endParaRPr lang="en-US"/>
          </a:p>
        </p:txBody>
      </p:sp>
      <p:sp>
        <p:nvSpPr>
          <p:cNvPr id="6" name="TextBox 5">
            <a:extLst>
              <a:ext uri="{FF2B5EF4-FFF2-40B4-BE49-F238E27FC236}">
                <a16:creationId xmlns:a16="http://schemas.microsoft.com/office/drawing/2014/main" id="{7B5F2A9F-E066-8E15-29BB-56D2BA217C9E}"/>
              </a:ext>
            </a:extLst>
          </p:cNvPr>
          <p:cNvSpPr txBox="1"/>
          <p:nvPr/>
        </p:nvSpPr>
        <p:spPr>
          <a:xfrm>
            <a:off x="680883" y="3633451"/>
            <a:ext cx="7543277" cy="10421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a:t>In the end, cultivating cross-cultural awareness is just demonstrating that you are making the effort to learn and comprehend. Additionally, taking these actions might demonstrate your willingness to be flexible and your readiness to work </a:t>
            </a:r>
            <a:r>
              <a:rPr lang="en-US" sz="1500"/>
              <a:t>(</a:t>
            </a:r>
            <a:r>
              <a:rPr lang="en-GB" sz="1500"/>
              <a:t>Sahadevan and Sumangala, 2021</a:t>
            </a:r>
            <a:r>
              <a:rPr lang="en-US" sz="1500"/>
              <a:t>)</a:t>
            </a:r>
            <a:r>
              <a:rPr lang="en-US"/>
              <a:t>.</a:t>
            </a:r>
          </a:p>
        </p:txBody>
      </p:sp>
    </p:spTree>
    <p:extLst>
      <p:ext uri="{BB962C8B-B14F-4D97-AF65-F5344CB8AC3E}">
        <p14:creationId xmlns:p14="http://schemas.microsoft.com/office/powerpoint/2010/main" val="31207337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07">
          <a:extLst>
            <a:ext uri="{FF2B5EF4-FFF2-40B4-BE49-F238E27FC236}">
              <a16:creationId xmlns:a16="http://schemas.microsoft.com/office/drawing/2014/main" id="{14E9DA54-48D6-5769-2246-C66B5850616F}"/>
            </a:ext>
          </a:extLst>
        </p:cNvPr>
        <p:cNvGrpSpPr/>
        <p:nvPr/>
      </p:nvGrpSpPr>
      <p:grpSpPr>
        <a:xfrm>
          <a:off x="0" y="0"/>
          <a:ext cx="0" cy="0"/>
          <a:chOff x="0" y="0"/>
          <a:chExt cx="0" cy="0"/>
        </a:xfrm>
      </p:grpSpPr>
      <p:sp>
        <p:nvSpPr>
          <p:cNvPr id="8" name="Rectangle: Single Corner Rounded 3">
            <a:extLst>
              <a:ext uri="{FF2B5EF4-FFF2-40B4-BE49-F238E27FC236}">
                <a16:creationId xmlns:a16="http://schemas.microsoft.com/office/drawing/2014/main" id="{A40637AD-C079-144B-8211-05FCABFC9229}"/>
              </a:ext>
            </a:extLst>
          </p:cNvPr>
          <p:cNvSpPr/>
          <p:nvPr/>
        </p:nvSpPr>
        <p:spPr>
          <a:xfrm>
            <a:off x="723900" y="979884"/>
            <a:ext cx="1090940" cy="800797"/>
          </a:xfrm>
          <a:prstGeom prst="round1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08" name="Google Shape;108;p4">
            <a:extLst>
              <a:ext uri="{FF2B5EF4-FFF2-40B4-BE49-F238E27FC236}">
                <a16:creationId xmlns:a16="http://schemas.microsoft.com/office/drawing/2014/main" id="{EB2FF6F6-9BBB-F4C5-2A44-92E394C4E377}"/>
              </a:ext>
            </a:extLst>
          </p:cNvPr>
          <p:cNvSpPr txBox="1">
            <a:spLocks noGrp="1"/>
          </p:cNvSpPr>
          <p:nvPr>
            <p:ph type="title"/>
          </p:nvPr>
        </p:nvSpPr>
        <p:spPr>
          <a:xfrm>
            <a:off x="950738" y="2922224"/>
            <a:ext cx="7809887" cy="597958"/>
          </a:xfrm>
        </p:spPr>
        <p:txBody>
          <a:bodyPr/>
          <a:lstStyle/>
          <a:p>
            <a:r>
              <a:rPr lang="en-US">
                <a:latin typeface="Poppins ExtraBold"/>
                <a:cs typeface="Poppins ExtraBold"/>
              </a:rPr>
              <a:t>Trust in International Business Relationships</a:t>
            </a:r>
            <a:endParaRPr lang="en-US"/>
          </a:p>
        </p:txBody>
      </p:sp>
      <p:sp>
        <p:nvSpPr>
          <p:cNvPr id="109" name="Google Shape;109;p4">
            <a:extLst>
              <a:ext uri="{FF2B5EF4-FFF2-40B4-BE49-F238E27FC236}">
                <a16:creationId xmlns:a16="http://schemas.microsoft.com/office/drawing/2014/main" id="{C8FABC6E-626C-D52B-885F-9166E9ADE184}"/>
              </a:ext>
            </a:extLst>
          </p:cNvPr>
          <p:cNvSpPr txBox="1">
            <a:spLocks noGrp="1"/>
          </p:cNvSpPr>
          <p:nvPr>
            <p:ph type="body" idx="1"/>
          </p:nvPr>
        </p:nvSpPr>
        <p:spPr>
          <a:xfrm>
            <a:off x="2036805" y="5314381"/>
            <a:ext cx="6883130" cy="449827"/>
          </a:xfrm>
        </p:spPr>
        <p:txBody>
          <a:bodyPr/>
          <a:lstStyle/>
          <a:p>
            <a:pPr lvl="0"/>
            <a:r>
              <a:rPr lang="en-US"/>
              <a:t>You can enter a subtitle here if you need it</a:t>
            </a:r>
          </a:p>
        </p:txBody>
      </p:sp>
      <p:sp>
        <p:nvSpPr>
          <p:cNvPr id="2" name="Google Shape;110;p4">
            <a:extLst>
              <a:ext uri="{FF2B5EF4-FFF2-40B4-BE49-F238E27FC236}">
                <a16:creationId xmlns:a16="http://schemas.microsoft.com/office/drawing/2014/main" id="{A2A948F3-F64A-3FA9-1536-B609E3ADEFCE}"/>
              </a:ext>
            </a:extLst>
          </p:cNvPr>
          <p:cNvSpPr txBox="1">
            <a:spLocks noGrp="1"/>
          </p:cNvSpPr>
          <p:nvPr>
            <p:ph type="body" idx="2"/>
          </p:nvPr>
        </p:nvSpPr>
        <p:spPr>
          <a:xfrm>
            <a:off x="723901" y="974767"/>
            <a:ext cx="1117869" cy="648552"/>
          </a:xfrm>
        </p:spPr>
        <p:txBody>
          <a:bodyPr/>
          <a:lstStyle/>
          <a:p>
            <a:pPr lvl="0"/>
            <a:r>
              <a:rPr lang="en-US">
                <a:latin typeface="Poppins ExtraBold"/>
                <a:cs typeface="Poppins ExtraBold"/>
              </a:rPr>
              <a:t>04</a:t>
            </a:r>
          </a:p>
        </p:txBody>
      </p:sp>
    </p:spTree>
    <p:extLst>
      <p:ext uri="{BB962C8B-B14F-4D97-AF65-F5344CB8AC3E}">
        <p14:creationId xmlns:p14="http://schemas.microsoft.com/office/powerpoint/2010/main" val="103351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0"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800" decel="100000"/>
                                        <p:tgtEl>
                                          <p:spTgt spid="8"/>
                                        </p:tgtEl>
                                      </p:cBhvr>
                                    </p:animEffect>
                                    <p:anim calcmode="lin" valueType="num">
                                      <p:cBhvr>
                                        <p:cTn id="8" dur="800" decel="100000" fill="hold"/>
                                        <p:tgtEl>
                                          <p:spTgt spid="8"/>
                                        </p:tgtEl>
                                        <p:attrNameLst>
                                          <p:attrName>style.rotation</p:attrName>
                                        </p:attrNameLst>
                                      </p:cBhvr>
                                      <p:tavLst>
                                        <p:tav tm="0">
                                          <p:val>
                                            <p:fltVal val="-90"/>
                                          </p:val>
                                        </p:tav>
                                        <p:tav tm="100000">
                                          <p:val>
                                            <p:fltVal val="0"/>
                                          </p:val>
                                        </p:tav>
                                      </p:tavLst>
                                    </p:anim>
                                    <p:anim calcmode="lin" valueType="num">
                                      <p:cBhvr>
                                        <p:cTn id="9" dur="800" decel="100000" fill="hold"/>
                                        <p:tgtEl>
                                          <p:spTgt spid="8"/>
                                        </p:tgtEl>
                                        <p:attrNameLst>
                                          <p:attrName>ppt_x</p:attrName>
                                        </p:attrNameLst>
                                      </p:cBhvr>
                                      <p:tavLst>
                                        <p:tav tm="0">
                                          <p:val>
                                            <p:strVal val="#ppt_x+0.4"/>
                                          </p:val>
                                        </p:tav>
                                        <p:tav tm="100000">
                                          <p:val>
                                            <p:strVal val="#ppt_x-0.05"/>
                                          </p:val>
                                        </p:tav>
                                      </p:tavLst>
                                    </p:anim>
                                    <p:anim calcmode="lin" valueType="num">
                                      <p:cBhvr>
                                        <p:cTn id="10" dur="800" decel="100000" fill="hold"/>
                                        <p:tgtEl>
                                          <p:spTgt spid="8"/>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8"/>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8"/>
                                        </p:tgtEl>
                                        <p:attrNameLst>
                                          <p:attrName>ppt_y</p:attrName>
                                        </p:attrNameLst>
                                      </p:cBhvr>
                                      <p:tavLst>
                                        <p:tav tm="0">
                                          <p:val>
                                            <p:strVal val="#ppt_y+0.1"/>
                                          </p:val>
                                        </p:tav>
                                        <p:tav tm="100000">
                                          <p:val>
                                            <p:strVal val="#ppt_y"/>
                                          </p:val>
                                        </p:tav>
                                      </p:tavLst>
                                    </p:anim>
                                  </p:childTnLst>
                                </p:cTn>
                              </p:par>
                              <p:par>
                                <p:cTn id="13" presetID="2" presetClass="entr" presetSubtype="1" fill="hold" grpId="0" nodeType="with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anim calcmode="lin" valueType="num">
                                      <p:cBhvr additive="base">
                                        <p:cTn id="15"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89B48C5-7804-35D5-123B-48A566408EC0}"/>
              </a:ext>
            </a:extLst>
          </p:cNvPr>
          <p:cNvSpPr>
            <a:spLocks noGrp="1"/>
          </p:cNvSpPr>
          <p:nvPr>
            <p:ph type="body" idx="1"/>
          </p:nvPr>
        </p:nvSpPr>
        <p:spPr>
          <a:xfrm>
            <a:off x="633750" y="1255436"/>
            <a:ext cx="7973631" cy="3298049"/>
          </a:xfrm>
        </p:spPr>
        <p:txBody>
          <a:bodyPr>
            <a:normAutofit fontScale="77500" lnSpcReduction="20000"/>
          </a:bodyPr>
          <a:lstStyle/>
          <a:p>
            <a:r>
              <a:rPr lang="en-US" sz="2800">
                <a:latin typeface="Arial"/>
                <a:cs typeface="Arial"/>
              </a:rPr>
              <a:t>•</a:t>
            </a:r>
            <a:r>
              <a:rPr lang="en-US" sz="2800">
                <a:solidFill>
                  <a:srgbClr val="000000"/>
                </a:solidFill>
                <a:latin typeface="Aptos"/>
              </a:rPr>
              <a:t>Saunders (2023) – essential for both communicating and collaborating</a:t>
            </a:r>
            <a:endParaRPr lang="en-US"/>
          </a:p>
          <a:p>
            <a:r>
              <a:rPr lang="en-US" sz="2800">
                <a:latin typeface="Arial"/>
                <a:ea typeface="Arimo"/>
                <a:cs typeface="Arial"/>
              </a:rPr>
              <a:t>•</a:t>
            </a:r>
            <a:r>
              <a:rPr lang="en-US" sz="2800">
                <a:solidFill>
                  <a:srgbClr val="000000"/>
                </a:solidFill>
                <a:latin typeface="Aptos"/>
                <a:ea typeface="Arimo"/>
                <a:cs typeface="Arimo"/>
              </a:rPr>
              <a:t>Trust will be looked at in the following stages: </a:t>
            </a:r>
            <a:endParaRPr lang="en-US">
              <a:ea typeface="Arimo"/>
              <a:cs typeface="Arimo"/>
            </a:endParaRPr>
          </a:p>
          <a:p>
            <a:r>
              <a:rPr lang="en-US" sz="2800">
                <a:latin typeface="Arial"/>
                <a:ea typeface="Arimo"/>
                <a:cs typeface="Arial"/>
              </a:rPr>
              <a:t>•</a:t>
            </a:r>
            <a:r>
              <a:rPr lang="en-US" sz="2800">
                <a:solidFill>
                  <a:srgbClr val="000000"/>
                </a:solidFill>
                <a:latin typeface="Aptos"/>
                <a:ea typeface="Arimo"/>
                <a:cs typeface="Arimo"/>
              </a:rPr>
              <a:t>Trompenaars and Hampden Turners Dimensions of Culture –  (Pirlog, 2021) Diffuse V specific – </a:t>
            </a:r>
            <a:r>
              <a:rPr lang="en-US" sz="2800" err="1">
                <a:solidFill>
                  <a:srgbClr val="000000"/>
                </a:solidFill>
                <a:latin typeface="Aptos"/>
                <a:ea typeface="Arimo"/>
                <a:cs typeface="Arimo"/>
              </a:rPr>
              <a:t>Gejuri</a:t>
            </a:r>
            <a:r>
              <a:rPr lang="en-US" sz="2800">
                <a:solidFill>
                  <a:srgbClr val="000000"/>
                </a:solidFill>
                <a:latin typeface="Aptos"/>
                <a:ea typeface="Arimo"/>
                <a:cs typeface="Arimo"/>
              </a:rPr>
              <a:t> (2023) Specific have a clear divide between work and home life, Diffuse cultures intertwine the two</a:t>
            </a:r>
            <a:endParaRPr lang="en-US">
              <a:ea typeface="Arimo"/>
              <a:cs typeface="Arimo"/>
            </a:endParaRPr>
          </a:p>
          <a:p>
            <a:r>
              <a:rPr lang="en-US" sz="2800">
                <a:latin typeface="Arial"/>
                <a:ea typeface="Arimo"/>
                <a:cs typeface="Arial"/>
              </a:rPr>
              <a:t>•</a:t>
            </a:r>
            <a:r>
              <a:rPr lang="en-US" sz="2800">
                <a:solidFill>
                  <a:srgbClr val="000000"/>
                </a:solidFill>
                <a:latin typeface="Aptos"/>
                <a:ea typeface="Arimo"/>
                <a:cs typeface="Arimo"/>
              </a:rPr>
              <a:t>Universalism V </a:t>
            </a:r>
            <a:r>
              <a:rPr lang="en-US" sz="2800">
                <a:solidFill>
                  <a:srgbClr val="000000"/>
                </a:solidFill>
                <a:latin typeface="Aptos Display"/>
                <a:ea typeface="Arimo"/>
                <a:cs typeface="Arimo"/>
              </a:rPr>
              <a:t>Particularism (Pirlog, 2021) – </a:t>
            </a:r>
            <a:r>
              <a:rPr lang="en-US" sz="2800" err="1">
                <a:solidFill>
                  <a:srgbClr val="000000"/>
                </a:solidFill>
                <a:latin typeface="Aptos Display"/>
                <a:ea typeface="Arimo"/>
                <a:cs typeface="Arimo"/>
              </a:rPr>
              <a:t>Gejuri</a:t>
            </a:r>
            <a:r>
              <a:rPr lang="en-US" sz="2800">
                <a:solidFill>
                  <a:srgbClr val="000000"/>
                </a:solidFill>
                <a:latin typeface="Aptos Display"/>
                <a:ea typeface="Arimo"/>
                <a:cs typeface="Arimo"/>
              </a:rPr>
              <a:t> (2023) Universalism focuses on set rules whereas particularism will depend on the relationship of the parties. </a:t>
            </a:r>
            <a:endParaRPr lang="en-US">
              <a:ea typeface="Arimo"/>
              <a:cs typeface="Arimo"/>
            </a:endParaRPr>
          </a:p>
          <a:p>
            <a:r>
              <a:rPr lang="en-US" altLang="zh-CN" sz="2800">
                <a:latin typeface="Arial"/>
                <a:ea typeface="Arimo"/>
                <a:cs typeface="Arial"/>
              </a:rPr>
              <a:t>•</a:t>
            </a:r>
            <a:r>
              <a:rPr lang="en-US" sz="2800">
                <a:solidFill>
                  <a:srgbClr val="000000"/>
                </a:solidFill>
                <a:latin typeface="Aptos Display"/>
                <a:ea typeface="Arimo"/>
                <a:cs typeface="Arimo"/>
              </a:rPr>
              <a:t>Individualism Vs Collectivism</a:t>
            </a:r>
          </a:p>
          <a:p>
            <a:endParaRPr lang="en-US" sz="2800">
              <a:latin typeface="Arial"/>
              <a:cs typeface="Arial"/>
            </a:endParaRPr>
          </a:p>
          <a:p>
            <a:endParaRPr lang="en-US"/>
          </a:p>
        </p:txBody>
      </p:sp>
      <p:sp>
        <p:nvSpPr>
          <p:cNvPr id="3" name="Title 2">
            <a:extLst>
              <a:ext uri="{FF2B5EF4-FFF2-40B4-BE49-F238E27FC236}">
                <a16:creationId xmlns:a16="http://schemas.microsoft.com/office/drawing/2014/main" id="{C91D6367-F4F8-C29E-6A79-EB57F7355AA0}"/>
              </a:ext>
            </a:extLst>
          </p:cNvPr>
          <p:cNvSpPr>
            <a:spLocks noGrp="1"/>
          </p:cNvSpPr>
          <p:nvPr>
            <p:ph type="title"/>
          </p:nvPr>
        </p:nvSpPr>
        <p:spPr>
          <a:xfrm>
            <a:off x="603697" y="419367"/>
            <a:ext cx="7696200" cy="639388"/>
          </a:xfrm>
        </p:spPr>
        <p:txBody>
          <a:bodyPr/>
          <a:lstStyle/>
          <a:p>
            <a:r>
              <a:rPr lang="en-US">
                <a:latin typeface="Poppins ExtraBold"/>
                <a:cs typeface="Poppins ExtraBold"/>
              </a:rPr>
              <a:t>Importance of Trust </a:t>
            </a:r>
            <a:endParaRPr lang="en-US"/>
          </a:p>
        </p:txBody>
      </p:sp>
    </p:spTree>
    <p:extLst>
      <p:ext uri="{BB962C8B-B14F-4D97-AF65-F5344CB8AC3E}">
        <p14:creationId xmlns:p14="http://schemas.microsoft.com/office/powerpoint/2010/main" val="13622163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3EC609E-B99B-3A36-3B28-F928C350CE63}"/>
              </a:ext>
            </a:extLst>
          </p:cNvPr>
          <p:cNvSpPr>
            <a:spLocks noGrp="1"/>
          </p:cNvSpPr>
          <p:nvPr>
            <p:ph type="body" idx="1"/>
          </p:nvPr>
        </p:nvSpPr>
        <p:spPr>
          <a:xfrm>
            <a:off x="542689" y="1229678"/>
            <a:ext cx="8411307" cy="3579403"/>
          </a:xfrm>
        </p:spPr>
        <p:txBody>
          <a:bodyPr>
            <a:normAutofit fontScale="92500" lnSpcReduction="10000"/>
          </a:bodyPr>
          <a:lstStyle/>
          <a:p>
            <a:r>
              <a:rPr lang="en-US" sz="2600">
                <a:latin typeface="Arial"/>
                <a:ea typeface="Arimo"/>
                <a:cs typeface="Arial"/>
              </a:rPr>
              <a:t>•</a:t>
            </a:r>
            <a:r>
              <a:rPr lang="en-US" sz="2600" err="1">
                <a:solidFill>
                  <a:srgbClr val="000000"/>
                </a:solidFill>
                <a:latin typeface="Aptos"/>
                <a:ea typeface="Arimo"/>
                <a:cs typeface="Arimo"/>
              </a:rPr>
              <a:t>Gejuri</a:t>
            </a:r>
            <a:r>
              <a:rPr lang="en-US" sz="2600">
                <a:solidFill>
                  <a:srgbClr val="000000"/>
                </a:solidFill>
                <a:latin typeface="Aptos"/>
                <a:ea typeface="Arimo"/>
                <a:cs typeface="Arimo"/>
              </a:rPr>
              <a:t> (2023) China are Particularist. Trompenaars Hampden – Turner (N.D.) UK are universalist</a:t>
            </a:r>
            <a:endParaRPr lang="en-US">
              <a:ea typeface="Arimo"/>
              <a:cs typeface="Arimo"/>
            </a:endParaRPr>
          </a:p>
          <a:p>
            <a:r>
              <a:rPr lang="en-US" sz="2600">
                <a:latin typeface="Arial"/>
                <a:ea typeface="Arimo"/>
                <a:cs typeface="Arial"/>
              </a:rPr>
              <a:t>•</a:t>
            </a:r>
            <a:r>
              <a:rPr lang="en-US" sz="2600" err="1">
                <a:solidFill>
                  <a:srgbClr val="000000"/>
                </a:solidFill>
                <a:latin typeface="Aptos"/>
                <a:ea typeface="Arimo"/>
                <a:cs typeface="Arimo"/>
              </a:rPr>
              <a:t>Zielenska</a:t>
            </a:r>
            <a:r>
              <a:rPr lang="en-US" sz="2600">
                <a:solidFill>
                  <a:srgbClr val="000000"/>
                </a:solidFill>
                <a:latin typeface="Aptos"/>
                <a:ea typeface="Arimo"/>
                <a:cs typeface="Arimo"/>
              </a:rPr>
              <a:t> (2020) advises building trust when working with a particularist</a:t>
            </a:r>
            <a:endParaRPr lang="en-US">
              <a:ea typeface="Arimo"/>
              <a:cs typeface="Arimo"/>
            </a:endParaRPr>
          </a:p>
          <a:p>
            <a:r>
              <a:rPr lang="en-US" sz="2600">
                <a:latin typeface="Arial"/>
                <a:ea typeface="Arimo"/>
                <a:cs typeface="Arial"/>
              </a:rPr>
              <a:t>•</a:t>
            </a:r>
            <a:r>
              <a:rPr lang="en-US" sz="2600">
                <a:solidFill>
                  <a:srgbClr val="000000"/>
                </a:solidFill>
                <a:latin typeface="Aptos"/>
                <a:ea typeface="Arimo"/>
                <a:cs typeface="Arimo"/>
              </a:rPr>
              <a:t>Saunders (2023) Build Trust – be accountable, build personal relationships, meet face to face and be adaptable to obstacles </a:t>
            </a:r>
            <a:endParaRPr lang="en-US">
              <a:ea typeface="Arimo"/>
              <a:cs typeface="Arimo"/>
            </a:endParaRPr>
          </a:p>
          <a:p>
            <a:r>
              <a:rPr lang="en-US" sz="2600">
                <a:solidFill>
                  <a:srgbClr val="000000"/>
                </a:solidFill>
                <a:latin typeface="Aptos"/>
                <a:ea typeface="Arimo"/>
                <a:cs typeface="Arimo"/>
              </a:rPr>
              <a:t>Could mean partners are vulnerable – Dunne (2024) - </a:t>
            </a:r>
            <a:r>
              <a:rPr lang="en-US" sz="2800">
                <a:solidFill>
                  <a:srgbClr val="000000"/>
                </a:solidFill>
                <a:latin typeface="Arial"/>
                <a:ea typeface="Arimo"/>
                <a:cs typeface="Arial"/>
              </a:rPr>
              <a:t>•</a:t>
            </a:r>
            <a:r>
              <a:rPr lang="en-US" sz="2800">
                <a:solidFill>
                  <a:srgbClr val="000000"/>
                </a:solidFill>
                <a:latin typeface="Aptos"/>
              </a:rPr>
              <a:t>“</a:t>
            </a:r>
            <a:r>
              <a:rPr lang="en-US" sz="2800" i="1">
                <a:solidFill>
                  <a:srgbClr val="000000"/>
                </a:solidFill>
                <a:latin typeface="Aptos"/>
                <a:ea typeface="Arimo"/>
                <a:cs typeface="Arimo"/>
              </a:rPr>
              <a:t>The more comfortable co-workers are around one other, the more confident they'll feel voicing opinions, brainstorming, and going along with new ideas</a:t>
            </a:r>
            <a:r>
              <a:rPr lang="en-US" sz="2800">
                <a:solidFill>
                  <a:srgbClr val="000000"/>
                </a:solidFill>
                <a:latin typeface="Aptos"/>
                <a:ea typeface="Arimo"/>
                <a:cs typeface="Arimo"/>
              </a:rPr>
              <a:t>”</a:t>
            </a:r>
            <a:endParaRPr lang="en-US" sz="2600">
              <a:solidFill>
                <a:srgbClr val="000000"/>
              </a:solidFill>
              <a:latin typeface="Aptos"/>
            </a:endParaRPr>
          </a:p>
          <a:p>
            <a:endParaRPr lang="en-US" sz="2600">
              <a:solidFill>
                <a:srgbClr val="000000"/>
              </a:solidFill>
              <a:latin typeface="Aptos"/>
            </a:endParaRPr>
          </a:p>
        </p:txBody>
      </p:sp>
      <p:sp>
        <p:nvSpPr>
          <p:cNvPr id="3" name="Title 2">
            <a:extLst>
              <a:ext uri="{FF2B5EF4-FFF2-40B4-BE49-F238E27FC236}">
                <a16:creationId xmlns:a16="http://schemas.microsoft.com/office/drawing/2014/main" id="{F3F15B2A-6D86-74AC-0B26-F3E02C99E0FC}"/>
              </a:ext>
            </a:extLst>
          </p:cNvPr>
          <p:cNvSpPr>
            <a:spLocks noGrp="1"/>
          </p:cNvSpPr>
          <p:nvPr>
            <p:ph type="title"/>
          </p:nvPr>
        </p:nvSpPr>
        <p:spPr>
          <a:xfrm>
            <a:off x="582232" y="522398"/>
            <a:ext cx="7696200" cy="639388"/>
          </a:xfrm>
        </p:spPr>
        <p:txBody>
          <a:bodyPr/>
          <a:lstStyle/>
          <a:p>
            <a:r>
              <a:rPr lang="en-US">
                <a:latin typeface="Poppins ExtraBold"/>
                <a:cs typeface="Poppins ExtraBold"/>
              </a:rPr>
              <a:t>Required Skills - Particularist</a:t>
            </a:r>
            <a:endParaRPr lang="en-US"/>
          </a:p>
        </p:txBody>
      </p:sp>
    </p:spTree>
    <p:extLst>
      <p:ext uri="{BB962C8B-B14F-4D97-AF65-F5344CB8AC3E}">
        <p14:creationId xmlns:p14="http://schemas.microsoft.com/office/powerpoint/2010/main" val="7141386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543CF42-2354-1D41-04C6-F00A1B969988}"/>
              </a:ext>
            </a:extLst>
          </p:cNvPr>
          <p:cNvSpPr>
            <a:spLocks noGrp="1"/>
          </p:cNvSpPr>
          <p:nvPr>
            <p:ph type="body" idx="1"/>
          </p:nvPr>
        </p:nvSpPr>
        <p:spPr>
          <a:xfrm>
            <a:off x="596171" y="1260785"/>
            <a:ext cx="8489606" cy="3438725"/>
          </a:xfrm>
        </p:spPr>
        <p:txBody>
          <a:bodyPr>
            <a:normAutofit/>
          </a:bodyPr>
          <a:lstStyle/>
          <a:p>
            <a:r>
              <a:rPr lang="en-US" sz="2800">
                <a:latin typeface="Arial"/>
                <a:ea typeface="Arimo"/>
                <a:cs typeface="Arial"/>
              </a:rPr>
              <a:t>•</a:t>
            </a:r>
            <a:r>
              <a:rPr lang="en-US" sz="2800">
                <a:solidFill>
                  <a:srgbClr val="000000"/>
                </a:solidFill>
                <a:latin typeface="Aptos"/>
                <a:ea typeface="Arimo"/>
                <a:cs typeface="Arimo"/>
              </a:rPr>
              <a:t>Trompenaars Hampden - Turner (N.D.) – China are a diffuse culture and The UK is specific. </a:t>
            </a:r>
            <a:endParaRPr lang="en-US">
              <a:solidFill>
                <a:srgbClr val="1C343C"/>
              </a:solidFill>
              <a:ea typeface="Arimo"/>
              <a:cs typeface="Arimo"/>
            </a:endParaRPr>
          </a:p>
          <a:p>
            <a:r>
              <a:rPr lang="en-US" sz="2800">
                <a:solidFill>
                  <a:srgbClr val="000000"/>
                </a:solidFill>
                <a:latin typeface="Aptos"/>
                <a:ea typeface="Arimo"/>
                <a:cs typeface="Arimo"/>
              </a:rPr>
              <a:t>International Business Cultures (2022) China will try to build a close relationship – Exchange details</a:t>
            </a:r>
            <a:endParaRPr lang="en-US">
              <a:ea typeface="Arimo"/>
              <a:cs typeface="Arimo"/>
            </a:endParaRPr>
          </a:p>
          <a:p>
            <a:r>
              <a:rPr lang="en-US" sz="2800">
                <a:latin typeface="Arial"/>
                <a:ea typeface="Arimo"/>
                <a:cs typeface="Arial"/>
              </a:rPr>
              <a:t>•</a:t>
            </a:r>
            <a:r>
              <a:rPr lang="en-US" sz="2800">
                <a:solidFill>
                  <a:srgbClr val="000000"/>
                </a:solidFill>
                <a:latin typeface="Aptos"/>
                <a:ea typeface="Arimo"/>
                <a:cs typeface="Arimo"/>
              </a:rPr>
              <a:t>Bradfield (2023) – Understand partners’ style</a:t>
            </a:r>
            <a:endParaRPr lang="en-US">
              <a:ea typeface="Arimo"/>
              <a:cs typeface="Arimo"/>
            </a:endParaRPr>
          </a:p>
          <a:p>
            <a:r>
              <a:rPr lang="en-US" sz="2800">
                <a:latin typeface="Arial"/>
                <a:ea typeface="Arimo"/>
                <a:cs typeface="Arial"/>
              </a:rPr>
              <a:t>•</a:t>
            </a:r>
            <a:r>
              <a:rPr lang="en-US" sz="2800">
                <a:solidFill>
                  <a:srgbClr val="000000"/>
                </a:solidFill>
                <a:latin typeface="Aptos"/>
                <a:ea typeface="Arimo"/>
                <a:cs typeface="Arimo"/>
              </a:rPr>
              <a:t>Learn about Chinese work culture to adapt to their working style</a:t>
            </a:r>
            <a:endParaRPr lang="en-US">
              <a:ea typeface="Arimo"/>
              <a:cs typeface="Arimo"/>
            </a:endParaRPr>
          </a:p>
        </p:txBody>
      </p:sp>
      <p:sp>
        <p:nvSpPr>
          <p:cNvPr id="3" name="Title 2">
            <a:extLst>
              <a:ext uri="{FF2B5EF4-FFF2-40B4-BE49-F238E27FC236}">
                <a16:creationId xmlns:a16="http://schemas.microsoft.com/office/drawing/2014/main" id="{492B2F17-E77F-DD11-7ED2-B4433ECEE535}"/>
              </a:ext>
            </a:extLst>
          </p:cNvPr>
          <p:cNvSpPr>
            <a:spLocks noGrp="1"/>
          </p:cNvSpPr>
          <p:nvPr>
            <p:ph type="title"/>
          </p:nvPr>
        </p:nvSpPr>
        <p:spPr>
          <a:xfrm>
            <a:off x="680970" y="522398"/>
            <a:ext cx="7696200" cy="639388"/>
          </a:xfrm>
        </p:spPr>
        <p:txBody>
          <a:bodyPr/>
          <a:lstStyle/>
          <a:p>
            <a:r>
              <a:rPr lang="en-US">
                <a:latin typeface="Poppins ExtraBold"/>
                <a:cs typeface="Poppins ExtraBold"/>
              </a:rPr>
              <a:t>Required Skill – Diffuse Culture</a:t>
            </a:r>
            <a:endParaRPr lang="en-US"/>
          </a:p>
        </p:txBody>
      </p:sp>
    </p:spTree>
    <p:extLst>
      <p:ext uri="{BB962C8B-B14F-4D97-AF65-F5344CB8AC3E}">
        <p14:creationId xmlns:p14="http://schemas.microsoft.com/office/powerpoint/2010/main" val="2242915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0A4EF6-06D7-A2F0-308F-AC29322C9DED}"/>
              </a:ext>
            </a:extLst>
          </p:cNvPr>
          <p:cNvSpPr>
            <a:spLocks noGrp="1"/>
          </p:cNvSpPr>
          <p:nvPr>
            <p:ph type="body" idx="1"/>
          </p:nvPr>
        </p:nvSpPr>
        <p:spPr>
          <a:xfrm>
            <a:off x="723901" y="1285487"/>
            <a:ext cx="7699130" cy="3465103"/>
          </a:xfrm>
        </p:spPr>
        <p:txBody>
          <a:bodyPr>
            <a:normAutofit lnSpcReduction="10000"/>
          </a:bodyPr>
          <a:lstStyle/>
          <a:p>
            <a:r>
              <a:rPr lang="en-US" sz="2800">
                <a:latin typeface="Arial"/>
                <a:ea typeface="Arimo"/>
                <a:cs typeface="Arial"/>
              </a:rPr>
              <a:t>•</a:t>
            </a:r>
            <a:r>
              <a:rPr lang="en-US" sz="2800">
                <a:solidFill>
                  <a:srgbClr val="000000"/>
                </a:solidFill>
                <a:latin typeface="Aptos"/>
                <a:ea typeface="Arimo"/>
                <a:cs typeface="Arimo"/>
              </a:rPr>
              <a:t>Hofstede's Cultural Dimension - Vinney (2024) &amp; Fatehi (2020) </a:t>
            </a:r>
            <a:r>
              <a:rPr lang="en-US" sz="2800">
                <a:solidFill>
                  <a:srgbClr val="000000"/>
                </a:solidFill>
                <a:latin typeface="Aptos Display"/>
                <a:ea typeface="Arimo"/>
                <a:cs typeface="Arimo"/>
              </a:rPr>
              <a:t>Individualism focuses on what one person can achieve whereas collectivism is more concerned with what can be achieved as a group</a:t>
            </a:r>
            <a:endParaRPr lang="en-US">
              <a:ea typeface="Arimo"/>
              <a:cs typeface="Arimo"/>
            </a:endParaRPr>
          </a:p>
          <a:p>
            <a:r>
              <a:rPr lang="en-US" sz="2800">
                <a:latin typeface="Arial"/>
                <a:ea typeface="Arimo"/>
                <a:cs typeface="Arial"/>
              </a:rPr>
              <a:t>•</a:t>
            </a:r>
            <a:r>
              <a:rPr lang="en-US" sz="2800">
                <a:solidFill>
                  <a:srgbClr val="000000"/>
                </a:solidFill>
                <a:latin typeface="Aptos"/>
                <a:ea typeface="Arimo"/>
                <a:cs typeface="Arimo"/>
              </a:rPr>
              <a:t>Uta (2021) China are a low individualistic culture (collectivist) whereas UK is highly individualistic</a:t>
            </a:r>
            <a:endParaRPr lang="en-US">
              <a:ea typeface="Arimo"/>
              <a:cs typeface="Arimo"/>
            </a:endParaRPr>
          </a:p>
          <a:p>
            <a:r>
              <a:rPr lang="en-US" sz="2800">
                <a:latin typeface="Arial"/>
                <a:ea typeface="Arimo"/>
                <a:cs typeface="Arial"/>
              </a:rPr>
              <a:t>•</a:t>
            </a:r>
            <a:r>
              <a:rPr lang="en-US" sz="2800">
                <a:solidFill>
                  <a:srgbClr val="000000"/>
                </a:solidFill>
                <a:latin typeface="Aptos"/>
                <a:ea typeface="Arimo"/>
                <a:cs typeface="Arimo"/>
              </a:rPr>
              <a:t>Chio et al. (2021) – those integrated into the culture are shown unconditional loyalty</a:t>
            </a:r>
            <a:endParaRPr lang="en-US">
              <a:ea typeface="Arimo"/>
              <a:cs typeface="Arimo"/>
            </a:endParaRPr>
          </a:p>
          <a:p>
            <a:endParaRPr lang="en-US"/>
          </a:p>
        </p:txBody>
      </p:sp>
      <p:sp>
        <p:nvSpPr>
          <p:cNvPr id="3" name="Title 2">
            <a:extLst>
              <a:ext uri="{FF2B5EF4-FFF2-40B4-BE49-F238E27FC236}">
                <a16:creationId xmlns:a16="http://schemas.microsoft.com/office/drawing/2014/main" id="{E7987628-B7AD-1A5E-9CFC-E024ED348A2F}"/>
              </a:ext>
            </a:extLst>
          </p:cNvPr>
          <p:cNvSpPr>
            <a:spLocks noGrp="1"/>
          </p:cNvSpPr>
          <p:nvPr>
            <p:ph type="title"/>
          </p:nvPr>
        </p:nvSpPr>
        <p:spPr/>
        <p:txBody>
          <a:bodyPr/>
          <a:lstStyle/>
          <a:p>
            <a:r>
              <a:rPr lang="en-US">
                <a:latin typeface="Poppins ExtraBold"/>
                <a:cs typeface="Poppins ExtraBold"/>
              </a:rPr>
              <a:t>Individualism V Collectivism</a:t>
            </a:r>
            <a:endParaRPr lang="en-US"/>
          </a:p>
        </p:txBody>
      </p:sp>
    </p:spTree>
    <p:extLst>
      <p:ext uri="{BB962C8B-B14F-4D97-AF65-F5344CB8AC3E}">
        <p14:creationId xmlns:p14="http://schemas.microsoft.com/office/powerpoint/2010/main" val="34342150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ED9B4E5-8E19-D47D-24CD-656B018CE2D0}"/>
              </a:ext>
            </a:extLst>
          </p:cNvPr>
          <p:cNvSpPr>
            <a:spLocks noGrp="1"/>
          </p:cNvSpPr>
          <p:nvPr>
            <p:ph type="body" idx="1"/>
          </p:nvPr>
        </p:nvSpPr>
        <p:spPr>
          <a:xfrm>
            <a:off x="723901" y="1290835"/>
            <a:ext cx="7694140" cy="3330603"/>
          </a:xfrm>
        </p:spPr>
        <p:txBody>
          <a:bodyPr/>
          <a:lstStyle/>
          <a:p>
            <a:r>
              <a:rPr lang="en-US" sz="2800">
                <a:latin typeface="Arial"/>
                <a:ea typeface="Arimo"/>
                <a:cs typeface="Arial"/>
              </a:rPr>
              <a:t>•</a:t>
            </a:r>
            <a:r>
              <a:rPr lang="en-US" sz="2800">
                <a:solidFill>
                  <a:srgbClr val="000000"/>
                </a:solidFill>
                <a:latin typeface="Aptos"/>
                <a:ea typeface="Arimo"/>
                <a:cs typeface="Arimo"/>
              </a:rPr>
              <a:t>Saunders (2023) – No trust in partner could can mean relationship falls apart.</a:t>
            </a:r>
            <a:endParaRPr lang="en-US">
              <a:ea typeface="Arimo"/>
              <a:cs typeface="Arimo"/>
            </a:endParaRPr>
          </a:p>
          <a:p>
            <a:r>
              <a:rPr lang="en-US" sz="2800">
                <a:latin typeface="Arial"/>
                <a:ea typeface="Arimo"/>
                <a:cs typeface="Arial"/>
              </a:rPr>
              <a:t>•</a:t>
            </a:r>
            <a:r>
              <a:rPr lang="en-US" sz="2800">
                <a:solidFill>
                  <a:srgbClr val="000000"/>
                </a:solidFill>
                <a:latin typeface="Aptos"/>
                <a:ea typeface="Arimo"/>
                <a:cs typeface="Arimo"/>
              </a:rPr>
              <a:t>As Dalmia (2021) says – Trust is harder to establish with diffuse cultures – but there are opportunities for long term partnership – a partnership that could be very successful</a:t>
            </a:r>
          </a:p>
          <a:p>
            <a:pPr indent="0"/>
            <a:endParaRPr lang="en-US" sz="2800">
              <a:solidFill>
                <a:srgbClr val="000000"/>
              </a:solidFill>
              <a:latin typeface="Aptos"/>
            </a:endParaRPr>
          </a:p>
          <a:p>
            <a:endParaRPr lang="en-US"/>
          </a:p>
        </p:txBody>
      </p:sp>
      <p:sp>
        <p:nvSpPr>
          <p:cNvPr id="3" name="Title 2">
            <a:extLst>
              <a:ext uri="{FF2B5EF4-FFF2-40B4-BE49-F238E27FC236}">
                <a16:creationId xmlns:a16="http://schemas.microsoft.com/office/drawing/2014/main" id="{B4444394-E6D6-9E0A-9338-02FA57533A27}"/>
              </a:ext>
            </a:extLst>
          </p:cNvPr>
          <p:cNvSpPr>
            <a:spLocks noGrp="1"/>
          </p:cNvSpPr>
          <p:nvPr>
            <p:ph type="title"/>
          </p:nvPr>
        </p:nvSpPr>
        <p:spPr/>
        <p:txBody>
          <a:bodyPr/>
          <a:lstStyle/>
          <a:p>
            <a:r>
              <a:rPr lang="en-US">
                <a:latin typeface="Poppins ExtraBold"/>
                <a:cs typeface="Poppins ExtraBold"/>
              </a:rPr>
              <a:t>Failure to Build Trust</a:t>
            </a:r>
            <a:endParaRPr lang="en-US"/>
          </a:p>
        </p:txBody>
      </p:sp>
    </p:spTree>
    <p:extLst>
      <p:ext uri="{BB962C8B-B14F-4D97-AF65-F5344CB8AC3E}">
        <p14:creationId xmlns:p14="http://schemas.microsoft.com/office/powerpoint/2010/main" val="2212862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E68096D-FAA0-1B9F-8BA5-408E2EC86E3D}"/>
              </a:ext>
            </a:extLst>
          </p:cNvPr>
          <p:cNvSpPr>
            <a:spLocks noGrp="1"/>
          </p:cNvSpPr>
          <p:nvPr>
            <p:ph type="body" idx="1"/>
          </p:nvPr>
        </p:nvSpPr>
        <p:spPr>
          <a:xfrm>
            <a:off x="723901" y="1285487"/>
            <a:ext cx="7699130" cy="3658534"/>
          </a:xfrm>
        </p:spPr>
        <p:txBody>
          <a:bodyPr>
            <a:normAutofit lnSpcReduction="10000"/>
          </a:bodyPr>
          <a:lstStyle/>
          <a:p>
            <a:r>
              <a:rPr lang="en-US" sz="2000">
                <a:latin typeface="Arimo"/>
                <a:ea typeface="Arimo"/>
                <a:cs typeface="Arimo"/>
              </a:rPr>
              <a:t>Hall’s high and low, practical skills such as employing practical skills like language adaption, respect for non-verbal cues and flexible communication methods can help overcome barriers.   IKEA and HSBC are typical examples. Effective communication is about fostering an understanding of cultural divides.</a:t>
            </a:r>
            <a:endParaRPr lang="en-US" sz="2000"/>
          </a:p>
          <a:p>
            <a:r>
              <a:rPr lang="en-US" sz="2000">
                <a:latin typeface="Arimo"/>
                <a:ea typeface="Arimo"/>
                <a:cs typeface="Arimo"/>
              </a:rPr>
              <a:t>Asia overall could be viewed as high context polychronic and collaborative culture. Understanding values and norms can help build trust and lead to successful business transactions</a:t>
            </a:r>
          </a:p>
          <a:p>
            <a:r>
              <a:rPr lang="en-US" sz="2000">
                <a:latin typeface="Arimo"/>
                <a:ea typeface="Arimo"/>
                <a:cs typeface="Arimo"/>
              </a:rPr>
              <a:t>Trust can equip the UK retailer with the necessary skills they need to navigate the legal environment of Asian countries, interpret linguistic and cultural nuances and establish close and long lasting relationships.</a:t>
            </a:r>
            <a:endParaRPr lang="en-US"/>
          </a:p>
        </p:txBody>
      </p:sp>
      <p:sp>
        <p:nvSpPr>
          <p:cNvPr id="3" name="Title 2">
            <a:extLst>
              <a:ext uri="{FF2B5EF4-FFF2-40B4-BE49-F238E27FC236}">
                <a16:creationId xmlns:a16="http://schemas.microsoft.com/office/drawing/2014/main" id="{EF2271E2-87EE-E55B-C8B1-2964AC437690}"/>
              </a:ext>
            </a:extLst>
          </p:cNvPr>
          <p:cNvSpPr>
            <a:spLocks noGrp="1"/>
          </p:cNvSpPr>
          <p:nvPr>
            <p:ph type="title"/>
          </p:nvPr>
        </p:nvSpPr>
        <p:spPr/>
        <p:txBody>
          <a:bodyPr/>
          <a:lstStyle/>
          <a:p>
            <a:r>
              <a:rPr lang="en-US">
                <a:latin typeface="Poppins ExtraBold"/>
                <a:cs typeface="Poppins ExtraBold"/>
              </a:rPr>
              <a:t>Conclusion</a:t>
            </a:r>
            <a:endParaRPr lang="en-US"/>
          </a:p>
        </p:txBody>
      </p:sp>
    </p:spTree>
    <p:extLst>
      <p:ext uri="{BB962C8B-B14F-4D97-AF65-F5344CB8AC3E}">
        <p14:creationId xmlns:p14="http://schemas.microsoft.com/office/powerpoint/2010/main" val="3024935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8" name="Google Shape;118;p5"/>
          <p:cNvSpPr txBox="1">
            <a:spLocks noGrp="1"/>
          </p:cNvSpPr>
          <p:nvPr>
            <p:ph type="title"/>
          </p:nvPr>
        </p:nvSpPr>
        <p:spPr>
          <a:xfrm>
            <a:off x="140804" y="150466"/>
            <a:ext cx="7696200" cy="639388"/>
          </a:xfrm>
        </p:spPr>
        <p:txBody>
          <a:bodyPr/>
          <a:lstStyle/>
          <a:p>
            <a:pPr lvl="0"/>
            <a:r>
              <a:rPr lang="en-US"/>
              <a:t>Reference-Jiaying</a:t>
            </a:r>
          </a:p>
        </p:txBody>
      </p:sp>
      <p:grpSp>
        <p:nvGrpSpPr>
          <p:cNvPr id="2" name="Grupo 1">
            <a:extLst>
              <a:ext uri="{FF2B5EF4-FFF2-40B4-BE49-F238E27FC236}">
                <a16:creationId xmlns:a16="http://schemas.microsoft.com/office/drawing/2014/main" id="{75F28332-9FB9-56C7-4B15-E5B3416980E4}"/>
              </a:ext>
            </a:extLst>
          </p:cNvPr>
          <p:cNvGrpSpPr/>
          <p:nvPr/>
        </p:nvGrpSpPr>
        <p:grpSpPr>
          <a:xfrm>
            <a:off x="8035095" y="-120563"/>
            <a:ext cx="1507863" cy="1510278"/>
            <a:chOff x="39184" y="-151930"/>
            <a:chExt cx="1309806" cy="1311904"/>
          </a:xfrm>
        </p:grpSpPr>
        <p:sp>
          <p:nvSpPr>
            <p:cNvPr id="3" name="Oval 357">
              <a:extLst>
                <a:ext uri="{FF2B5EF4-FFF2-40B4-BE49-F238E27FC236}">
                  <a16:creationId xmlns:a16="http://schemas.microsoft.com/office/drawing/2014/main" id="{0015102F-4B99-57A1-2829-E4A216C645AE}"/>
                </a:ext>
              </a:extLst>
            </p:cNvPr>
            <p:cNvSpPr>
              <a:spLocks noChangeArrowheads="1"/>
            </p:cNvSpPr>
            <p:nvPr/>
          </p:nvSpPr>
          <p:spPr bwMode="auto">
            <a:xfrm>
              <a:off x="1304909" y="544953"/>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 name="Freeform 358">
              <a:extLst>
                <a:ext uri="{FF2B5EF4-FFF2-40B4-BE49-F238E27FC236}">
                  <a16:creationId xmlns:a16="http://schemas.microsoft.com/office/drawing/2014/main" id="{250988F4-B5B6-F85B-77D8-21657BEB1C6C}"/>
                </a:ext>
              </a:extLst>
            </p:cNvPr>
            <p:cNvSpPr>
              <a:spLocks/>
            </p:cNvSpPr>
            <p:nvPr/>
          </p:nvSpPr>
          <p:spPr bwMode="auto">
            <a:xfrm>
              <a:off x="1231442" y="614221"/>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 name="Freeform 359">
              <a:extLst>
                <a:ext uri="{FF2B5EF4-FFF2-40B4-BE49-F238E27FC236}">
                  <a16:creationId xmlns:a16="http://schemas.microsoft.com/office/drawing/2014/main" id="{4EAB8CED-61E8-EA45-800F-3F0A6B32DA0F}"/>
                </a:ext>
              </a:extLst>
            </p:cNvPr>
            <p:cNvSpPr>
              <a:spLocks/>
            </p:cNvSpPr>
            <p:nvPr/>
          </p:nvSpPr>
          <p:spPr bwMode="auto">
            <a:xfrm>
              <a:off x="1160075" y="685588"/>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 name="Freeform 360">
              <a:extLst>
                <a:ext uri="{FF2B5EF4-FFF2-40B4-BE49-F238E27FC236}">
                  <a16:creationId xmlns:a16="http://schemas.microsoft.com/office/drawing/2014/main" id="{6C84D548-BE8D-6FBA-0999-68CFEDE2490B}"/>
                </a:ext>
              </a:extLst>
            </p:cNvPr>
            <p:cNvSpPr>
              <a:spLocks/>
            </p:cNvSpPr>
            <p:nvPr/>
          </p:nvSpPr>
          <p:spPr bwMode="auto">
            <a:xfrm>
              <a:off x="1088707" y="756956"/>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 name="Freeform 361">
              <a:extLst>
                <a:ext uri="{FF2B5EF4-FFF2-40B4-BE49-F238E27FC236}">
                  <a16:creationId xmlns:a16="http://schemas.microsoft.com/office/drawing/2014/main" id="{0A9EB24E-D2A2-374D-F80F-4A4EDDDE65E2}"/>
                </a:ext>
              </a:extLst>
            </p:cNvPr>
            <p:cNvSpPr>
              <a:spLocks/>
            </p:cNvSpPr>
            <p:nvPr/>
          </p:nvSpPr>
          <p:spPr bwMode="auto">
            <a:xfrm>
              <a:off x="1019439" y="828324"/>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 name="Freeform 362">
              <a:extLst>
                <a:ext uri="{FF2B5EF4-FFF2-40B4-BE49-F238E27FC236}">
                  <a16:creationId xmlns:a16="http://schemas.microsoft.com/office/drawing/2014/main" id="{A53CF2B0-F603-3D53-A596-9DE9881A9AF4}"/>
                </a:ext>
              </a:extLst>
            </p:cNvPr>
            <p:cNvSpPr>
              <a:spLocks/>
            </p:cNvSpPr>
            <p:nvPr/>
          </p:nvSpPr>
          <p:spPr bwMode="auto">
            <a:xfrm>
              <a:off x="948072" y="899691"/>
              <a:ext cx="482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0" name="Freeform 363">
              <a:extLst>
                <a:ext uri="{FF2B5EF4-FFF2-40B4-BE49-F238E27FC236}">
                  <a16:creationId xmlns:a16="http://schemas.microsoft.com/office/drawing/2014/main" id="{4678BC17-7A7C-8241-43E7-A09E9AC88E56}"/>
                </a:ext>
              </a:extLst>
            </p:cNvPr>
            <p:cNvSpPr>
              <a:spLocks/>
            </p:cNvSpPr>
            <p:nvPr/>
          </p:nvSpPr>
          <p:spPr bwMode="auto">
            <a:xfrm>
              <a:off x="876704" y="968960"/>
              <a:ext cx="48279" cy="48279"/>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 name="Freeform 364">
              <a:extLst>
                <a:ext uri="{FF2B5EF4-FFF2-40B4-BE49-F238E27FC236}">
                  <a16:creationId xmlns:a16="http://schemas.microsoft.com/office/drawing/2014/main" id="{C91904B7-C386-5924-905D-B082B60DA1EC}"/>
                </a:ext>
              </a:extLst>
            </p:cNvPr>
            <p:cNvSpPr>
              <a:spLocks/>
            </p:cNvSpPr>
            <p:nvPr/>
          </p:nvSpPr>
          <p:spPr bwMode="auto">
            <a:xfrm>
              <a:off x="805336" y="1040328"/>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2" name="Freeform 365">
              <a:extLst>
                <a:ext uri="{FF2B5EF4-FFF2-40B4-BE49-F238E27FC236}">
                  <a16:creationId xmlns:a16="http://schemas.microsoft.com/office/drawing/2014/main" id="{BB914137-EA13-87D5-5DB6-B230E250DF19}"/>
                </a:ext>
              </a:extLst>
            </p:cNvPr>
            <p:cNvSpPr>
              <a:spLocks/>
            </p:cNvSpPr>
            <p:nvPr/>
          </p:nvSpPr>
          <p:spPr bwMode="auto">
            <a:xfrm>
              <a:off x="733969" y="1111695"/>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3" name="Freeform 377">
              <a:extLst>
                <a:ext uri="{FF2B5EF4-FFF2-40B4-BE49-F238E27FC236}">
                  <a16:creationId xmlns:a16="http://schemas.microsoft.com/office/drawing/2014/main" id="{4742C9C2-608E-692F-BB09-57128367389C}"/>
                </a:ext>
              </a:extLst>
            </p:cNvPr>
            <p:cNvSpPr>
              <a:spLocks/>
            </p:cNvSpPr>
            <p:nvPr/>
          </p:nvSpPr>
          <p:spPr bwMode="auto">
            <a:xfrm>
              <a:off x="1244036" y="48618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4" name="Freeform 378">
              <a:extLst>
                <a:ext uri="{FF2B5EF4-FFF2-40B4-BE49-F238E27FC236}">
                  <a16:creationId xmlns:a16="http://schemas.microsoft.com/office/drawing/2014/main" id="{536B8F9C-F0E8-3890-EF5B-50BA00B36D14}"/>
                </a:ext>
              </a:extLst>
            </p:cNvPr>
            <p:cNvSpPr>
              <a:spLocks/>
            </p:cNvSpPr>
            <p:nvPr/>
          </p:nvSpPr>
          <p:spPr bwMode="auto">
            <a:xfrm>
              <a:off x="1174769" y="557547"/>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5" name="Oval 379">
              <a:extLst>
                <a:ext uri="{FF2B5EF4-FFF2-40B4-BE49-F238E27FC236}">
                  <a16:creationId xmlns:a16="http://schemas.microsoft.com/office/drawing/2014/main" id="{44768065-8438-AE75-63D6-6DBDD77D85D9}"/>
                </a:ext>
              </a:extLst>
            </p:cNvPr>
            <p:cNvSpPr>
              <a:spLocks noChangeArrowheads="1"/>
            </p:cNvSpPr>
            <p:nvPr/>
          </p:nvSpPr>
          <p:spPr bwMode="auto">
            <a:xfrm>
              <a:off x="1105499" y="628915"/>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6" name="Oval 380">
              <a:extLst>
                <a:ext uri="{FF2B5EF4-FFF2-40B4-BE49-F238E27FC236}">
                  <a16:creationId xmlns:a16="http://schemas.microsoft.com/office/drawing/2014/main" id="{72D4F311-BE56-9069-27AD-E2C89AD2B8D4}"/>
                </a:ext>
              </a:extLst>
            </p:cNvPr>
            <p:cNvSpPr>
              <a:spLocks noChangeArrowheads="1"/>
            </p:cNvSpPr>
            <p:nvPr/>
          </p:nvSpPr>
          <p:spPr bwMode="auto">
            <a:xfrm>
              <a:off x="1034132" y="700282"/>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7" name="Freeform 381">
              <a:extLst>
                <a:ext uri="{FF2B5EF4-FFF2-40B4-BE49-F238E27FC236}">
                  <a16:creationId xmlns:a16="http://schemas.microsoft.com/office/drawing/2014/main" id="{1C5B0E32-51A4-3BE7-4707-6BDF36C2B1A9}"/>
                </a:ext>
              </a:extLst>
            </p:cNvPr>
            <p:cNvSpPr>
              <a:spLocks/>
            </p:cNvSpPr>
            <p:nvPr/>
          </p:nvSpPr>
          <p:spPr bwMode="auto">
            <a:xfrm>
              <a:off x="960666" y="76955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8" name="Freeform 382">
              <a:extLst>
                <a:ext uri="{FF2B5EF4-FFF2-40B4-BE49-F238E27FC236}">
                  <a16:creationId xmlns:a16="http://schemas.microsoft.com/office/drawing/2014/main" id="{79E9EF0E-F07F-9F1E-3D8B-D41210AAC5C0}"/>
                </a:ext>
              </a:extLst>
            </p:cNvPr>
            <p:cNvSpPr>
              <a:spLocks/>
            </p:cNvSpPr>
            <p:nvPr/>
          </p:nvSpPr>
          <p:spPr bwMode="auto">
            <a:xfrm>
              <a:off x="889298" y="840918"/>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9" name="Freeform 383">
              <a:extLst>
                <a:ext uri="{FF2B5EF4-FFF2-40B4-BE49-F238E27FC236}">
                  <a16:creationId xmlns:a16="http://schemas.microsoft.com/office/drawing/2014/main" id="{972DFF73-5904-6E5A-3505-C28A7A6FDC8B}"/>
                </a:ext>
              </a:extLst>
            </p:cNvPr>
            <p:cNvSpPr>
              <a:spLocks/>
            </p:cNvSpPr>
            <p:nvPr/>
          </p:nvSpPr>
          <p:spPr bwMode="auto">
            <a:xfrm>
              <a:off x="817931" y="912285"/>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0" name="Freeform 384">
              <a:extLst>
                <a:ext uri="{FF2B5EF4-FFF2-40B4-BE49-F238E27FC236}">
                  <a16:creationId xmlns:a16="http://schemas.microsoft.com/office/drawing/2014/main" id="{12E19EF4-94BC-CE4F-A985-57E4D354CFE1}"/>
                </a:ext>
              </a:extLst>
            </p:cNvPr>
            <p:cNvSpPr>
              <a:spLocks/>
            </p:cNvSpPr>
            <p:nvPr/>
          </p:nvSpPr>
          <p:spPr bwMode="auto">
            <a:xfrm>
              <a:off x="748662" y="983653"/>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1" name="Freeform 385">
              <a:extLst>
                <a:ext uri="{FF2B5EF4-FFF2-40B4-BE49-F238E27FC236}">
                  <a16:creationId xmlns:a16="http://schemas.microsoft.com/office/drawing/2014/main" id="{01352EA4-E9A5-FD33-6D6F-2D35E23DC118}"/>
                </a:ext>
              </a:extLst>
            </p:cNvPr>
            <p:cNvSpPr>
              <a:spLocks/>
            </p:cNvSpPr>
            <p:nvPr/>
          </p:nvSpPr>
          <p:spPr bwMode="auto">
            <a:xfrm>
              <a:off x="677294" y="1052922"/>
              <a:ext cx="46179" cy="48279"/>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2" name="Freeform 397">
              <a:extLst>
                <a:ext uri="{FF2B5EF4-FFF2-40B4-BE49-F238E27FC236}">
                  <a16:creationId xmlns:a16="http://schemas.microsoft.com/office/drawing/2014/main" id="{4ABA7B97-421B-10BD-0907-77271FA4F2A4}"/>
                </a:ext>
              </a:extLst>
            </p:cNvPr>
            <p:cNvSpPr>
              <a:spLocks/>
            </p:cNvSpPr>
            <p:nvPr/>
          </p:nvSpPr>
          <p:spPr bwMode="auto">
            <a:xfrm>
              <a:off x="1187363" y="427407"/>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3" name="Freeform 398">
              <a:extLst>
                <a:ext uri="{FF2B5EF4-FFF2-40B4-BE49-F238E27FC236}">
                  <a16:creationId xmlns:a16="http://schemas.microsoft.com/office/drawing/2014/main" id="{C971D612-B534-A887-C442-3E2A8DF00215}"/>
                </a:ext>
              </a:extLst>
            </p:cNvPr>
            <p:cNvSpPr>
              <a:spLocks/>
            </p:cNvSpPr>
            <p:nvPr/>
          </p:nvSpPr>
          <p:spPr bwMode="auto">
            <a:xfrm>
              <a:off x="1115995" y="498774"/>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4" name="Oval 399">
              <a:extLst>
                <a:ext uri="{FF2B5EF4-FFF2-40B4-BE49-F238E27FC236}">
                  <a16:creationId xmlns:a16="http://schemas.microsoft.com/office/drawing/2014/main" id="{E7BA39A6-6E4E-654D-9A10-FB4A02CFC8E4}"/>
                </a:ext>
              </a:extLst>
            </p:cNvPr>
            <p:cNvSpPr>
              <a:spLocks noChangeArrowheads="1"/>
            </p:cNvSpPr>
            <p:nvPr/>
          </p:nvSpPr>
          <p:spPr bwMode="auto">
            <a:xfrm>
              <a:off x="1046726" y="572240"/>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5" name="Oval 400">
              <a:extLst>
                <a:ext uri="{FF2B5EF4-FFF2-40B4-BE49-F238E27FC236}">
                  <a16:creationId xmlns:a16="http://schemas.microsoft.com/office/drawing/2014/main" id="{42521440-F042-D267-2E68-1D377B00B7CE}"/>
                </a:ext>
              </a:extLst>
            </p:cNvPr>
            <p:cNvSpPr>
              <a:spLocks noChangeArrowheads="1"/>
            </p:cNvSpPr>
            <p:nvPr/>
          </p:nvSpPr>
          <p:spPr bwMode="auto">
            <a:xfrm>
              <a:off x="975359" y="643608"/>
              <a:ext cx="44081"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 name="Freeform 401">
              <a:extLst>
                <a:ext uri="{FF2B5EF4-FFF2-40B4-BE49-F238E27FC236}">
                  <a16:creationId xmlns:a16="http://schemas.microsoft.com/office/drawing/2014/main" id="{DE249E6D-5F00-09DB-7723-FA5B15A93ECC}"/>
                </a:ext>
              </a:extLst>
            </p:cNvPr>
            <p:cNvSpPr>
              <a:spLocks/>
            </p:cNvSpPr>
            <p:nvPr/>
          </p:nvSpPr>
          <p:spPr bwMode="auto">
            <a:xfrm>
              <a:off x="901893" y="710777"/>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 name="Freeform 402">
              <a:extLst>
                <a:ext uri="{FF2B5EF4-FFF2-40B4-BE49-F238E27FC236}">
                  <a16:creationId xmlns:a16="http://schemas.microsoft.com/office/drawing/2014/main" id="{47C9754E-5BFD-E9D7-0B38-553FB7AF6EC2}"/>
                </a:ext>
              </a:extLst>
            </p:cNvPr>
            <p:cNvSpPr>
              <a:spLocks/>
            </p:cNvSpPr>
            <p:nvPr/>
          </p:nvSpPr>
          <p:spPr bwMode="auto">
            <a:xfrm>
              <a:off x="832623" y="782145"/>
              <a:ext cx="461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 name="Freeform 403">
              <a:extLst>
                <a:ext uri="{FF2B5EF4-FFF2-40B4-BE49-F238E27FC236}">
                  <a16:creationId xmlns:a16="http://schemas.microsoft.com/office/drawing/2014/main" id="{D68B6014-6AFD-1071-36A3-B3B841AE2AE1}"/>
                </a:ext>
              </a:extLst>
            </p:cNvPr>
            <p:cNvSpPr>
              <a:spLocks/>
            </p:cNvSpPr>
            <p:nvPr/>
          </p:nvSpPr>
          <p:spPr bwMode="auto">
            <a:xfrm>
              <a:off x="761256" y="853512"/>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 name="Freeform 404">
              <a:extLst>
                <a:ext uri="{FF2B5EF4-FFF2-40B4-BE49-F238E27FC236}">
                  <a16:creationId xmlns:a16="http://schemas.microsoft.com/office/drawing/2014/main" id="{06ACB4F6-B217-4A4A-FE4F-42655A8099C8}"/>
                </a:ext>
              </a:extLst>
            </p:cNvPr>
            <p:cNvSpPr>
              <a:spLocks/>
            </p:cNvSpPr>
            <p:nvPr/>
          </p:nvSpPr>
          <p:spPr bwMode="auto">
            <a:xfrm>
              <a:off x="689888" y="924880"/>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 name="Freeform 405">
              <a:extLst>
                <a:ext uri="{FF2B5EF4-FFF2-40B4-BE49-F238E27FC236}">
                  <a16:creationId xmlns:a16="http://schemas.microsoft.com/office/drawing/2014/main" id="{6A82BED0-FC64-0EF5-B3C4-FF62C7318D5C}"/>
                </a:ext>
              </a:extLst>
            </p:cNvPr>
            <p:cNvSpPr>
              <a:spLocks/>
            </p:cNvSpPr>
            <p:nvPr/>
          </p:nvSpPr>
          <p:spPr bwMode="auto">
            <a:xfrm>
              <a:off x="618521" y="996247"/>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 name="Freeform 418">
              <a:extLst>
                <a:ext uri="{FF2B5EF4-FFF2-40B4-BE49-F238E27FC236}">
                  <a16:creationId xmlns:a16="http://schemas.microsoft.com/office/drawing/2014/main" id="{C9C6E60B-B110-3227-3922-2F838DAB0311}"/>
                </a:ext>
              </a:extLst>
            </p:cNvPr>
            <p:cNvSpPr>
              <a:spLocks/>
            </p:cNvSpPr>
            <p:nvPr/>
          </p:nvSpPr>
          <p:spPr bwMode="auto">
            <a:xfrm>
              <a:off x="1128589" y="370732"/>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 name="Freeform 419">
              <a:extLst>
                <a:ext uri="{FF2B5EF4-FFF2-40B4-BE49-F238E27FC236}">
                  <a16:creationId xmlns:a16="http://schemas.microsoft.com/office/drawing/2014/main" id="{B5BA9807-B884-9078-73E8-25070EDBD795}"/>
                </a:ext>
              </a:extLst>
            </p:cNvPr>
            <p:cNvSpPr>
              <a:spLocks/>
            </p:cNvSpPr>
            <p:nvPr/>
          </p:nvSpPr>
          <p:spPr bwMode="auto">
            <a:xfrm>
              <a:off x="1057221" y="44000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 name="Freeform 420">
              <a:extLst>
                <a:ext uri="{FF2B5EF4-FFF2-40B4-BE49-F238E27FC236}">
                  <a16:creationId xmlns:a16="http://schemas.microsoft.com/office/drawing/2014/main" id="{1FC61DF2-6A1B-E5F9-D6A4-2D1FEF81D686}"/>
                </a:ext>
              </a:extLst>
            </p:cNvPr>
            <p:cNvSpPr>
              <a:spLocks/>
            </p:cNvSpPr>
            <p:nvPr/>
          </p:nvSpPr>
          <p:spPr bwMode="auto">
            <a:xfrm>
              <a:off x="985854" y="51136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 name="Freeform 421">
              <a:extLst>
                <a:ext uri="{FF2B5EF4-FFF2-40B4-BE49-F238E27FC236}">
                  <a16:creationId xmlns:a16="http://schemas.microsoft.com/office/drawing/2014/main" id="{439C43F3-FC84-A807-8213-28209B6179EF}"/>
                </a:ext>
              </a:extLst>
            </p:cNvPr>
            <p:cNvSpPr>
              <a:spLocks/>
            </p:cNvSpPr>
            <p:nvPr/>
          </p:nvSpPr>
          <p:spPr bwMode="auto">
            <a:xfrm>
              <a:off x="916585" y="58273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 name="Freeform 422">
              <a:extLst>
                <a:ext uri="{FF2B5EF4-FFF2-40B4-BE49-F238E27FC236}">
                  <a16:creationId xmlns:a16="http://schemas.microsoft.com/office/drawing/2014/main" id="{99C8C7B2-9636-AC06-CCBF-51F7F38000B6}"/>
                </a:ext>
              </a:extLst>
            </p:cNvPr>
            <p:cNvSpPr>
              <a:spLocks/>
            </p:cNvSpPr>
            <p:nvPr/>
          </p:nvSpPr>
          <p:spPr bwMode="auto">
            <a:xfrm>
              <a:off x="845218" y="654104"/>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 name="Oval 423">
              <a:extLst>
                <a:ext uri="{FF2B5EF4-FFF2-40B4-BE49-F238E27FC236}">
                  <a16:creationId xmlns:a16="http://schemas.microsoft.com/office/drawing/2014/main" id="{99AAA264-5744-28EC-D10B-51DCACF5651D}"/>
                </a:ext>
              </a:extLst>
            </p:cNvPr>
            <p:cNvSpPr>
              <a:spLocks noChangeArrowheads="1"/>
            </p:cNvSpPr>
            <p:nvPr/>
          </p:nvSpPr>
          <p:spPr bwMode="auto">
            <a:xfrm>
              <a:off x="775949" y="727570"/>
              <a:ext cx="44080"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 name="Freeform 424">
              <a:extLst>
                <a:ext uri="{FF2B5EF4-FFF2-40B4-BE49-F238E27FC236}">
                  <a16:creationId xmlns:a16="http://schemas.microsoft.com/office/drawing/2014/main" id="{1FB0A220-E930-3250-1620-81CC2FDBB1A6}"/>
                </a:ext>
              </a:extLst>
            </p:cNvPr>
            <p:cNvSpPr>
              <a:spLocks/>
            </p:cNvSpPr>
            <p:nvPr/>
          </p:nvSpPr>
          <p:spPr bwMode="auto">
            <a:xfrm>
              <a:off x="702483" y="796839"/>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 name="Freeform 425">
              <a:extLst>
                <a:ext uri="{FF2B5EF4-FFF2-40B4-BE49-F238E27FC236}">
                  <a16:creationId xmlns:a16="http://schemas.microsoft.com/office/drawing/2014/main" id="{D80BD686-D806-51FB-70E7-C64E669A81B8}"/>
                </a:ext>
              </a:extLst>
            </p:cNvPr>
            <p:cNvSpPr>
              <a:spLocks/>
            </p:cNvSpPr>
            <p:nvPr/>
          </p:nvSpPr>
          <p:spPr bwMode="auto">
            <a:xfrm>
              <a:off x="631115" y="86610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 name="Freeform 426">
              <a:extLst>
                <a:ext uri="{FF2B5EF4-FFF2-40B4-BE49-F238E27FC236}">
                  <a16:creationId xmlns:a16="http://schemas.microsoft.com/office/drawing/2014/main" id="{2806EB83-A338-5B52-DA93-DBB0E7ABB803}"/>
                </a:ext>
              </a:extLst>
            </p:cNvPr>
            <p:cNvSpPr>
              <a:spLocks/>
            </p:cNvSpPr>
            <p:nvPr/>
          </p:nvSpPr>
          <p:spPr bwMode="auto">
            <a:xfrm>
              <a:off x="559747" y="93747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 name="Freeform 438">
              <a:extLst>
                <a:ext uri="{FF2B5EF4-FFF2-40B4-BE49-F238E27FC236}">
                  <a16:creationId xmlns:a16="http://schemas.microsoft.com/office/drawing/2014/main" id="{F46D485F-B0A0-0D34-77A8-06E725B6F7F1}"/>
                </a:ext>
              </a:extLst>
            </p:cNvPr>
            <p:cNvSpPr>
              <a:spLocks/>
            </p:cNvSpPr>
            <p:nvPr/>
          </p:nvSpPr>
          <p:spPr bwMode="auto">
            <a:xfrm>
              <a:off x="1071915" y="311959"/>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 name="Freeform 439">
              <a:extLst>
                <a:ext uri="{FF2B5EF4-FFF2-40B4-BE49-F238E27FC236}">
                  <a16:creationId xmlns:a16="http://schemas.microsoft.com/office/drawing/2014/main" id="{519E02D6-2FA5-9C8A-C612-157B5B48E757}"/>
                </a:ext>
              </a:extLst>
            </p:cNvPr>
            <p:cNvSpPr>
              <a:spLocks/>
            </p:cNvSpPr>
            <p:nvPr/>
          </p:nvSpPr>
          <p:spPr bwMode="auto">
            <a:xfrm>
              <a:off x="1000547" y="383327"/>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 name="Freeform 440">
              <a:extLst>
                <a:ext uri="{FF2B5EF4-FFF2-40B4-BE49-F238E27FC236}">
                  <a16:creationId xmlns:a16="http://schemas.microsoft.com/office/drawing/2014/main" id="{2D764842-B23B-C0C9-67D8-DB26D4B33CBE}"/>
                </a:ext>
              </a:extLst>
            </p:cNvPr>
            <p:cNvSpPr>
              <a:spLocks/>
            </p:cNvSpPr>
            <p:nvPr/>
          </p:nvSpPr>
          <p:spPr bwMode="auto">
            <a:xfrm>
              <a:off x="929180" y="454694"/>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 name="Freeform 441">
              <a:extLst>
                <a:ext uri="{FF2B5EF4-FFF2-40B4-BE49-F238E27FC236}">
                  <a16:creationId xmlns:a16="http://schemas.microsoft.com/office/drawing/2014/main" id="{35743773-847F-1426-2909-B261004ABFEC}"/>
                </a:ext>
              </a:extLst>
            </p:cNvPr>
            <p:cNvSpPr>
              <a:spLocks/>
            </p:cNvSpPr>
            <p:nvPr/>
          </p:nvSpPr>
          <p:spPr bwMode="auto">
            <a:xfrm>
              <a:off x="857812" y="523963"/>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 name="Freeform 442">
              <a:extLst>
                <a:ext uri="{FF2B5EF4-FFF2-40B4-BE49-F238E27FC236}">
                  <a16:creationId xmlns:a16="http://schemas.microsoft.com/office/drawing/2014/main" id="{86BE6251-6C48-E714-50F3-311265FB95D0}"/>
                </a:ext>
              </a:extLst>
            </p:cNvPr>
            <p:cNvSpPr>
              <a:spLocks/>
            </p:cNvSpPr>
            <p:nvPr/>
          </p:nvSpPr>
          <p:spPr bwMode="auto">
            <a:xfrm>
              <a:off x="786444" y="595330"/>
              <a:ext cx="48278" cy="48278"/>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 name="Oval 443">
              <a:extLst>
                <a:ext uri="{FF2B5EF4-FFF2-40B4-BE49-F238E27FC236}">
                  <a16:creationId xmlns:a16="http://schemas.microsoft.com/office/drawing/2014/main" id="{C0A71765-8AEC-FE6B-E6EE-03BA817CE735}"/>
                </a:ext>
              </a:extLst>
            </p:cNvPr>
            <p:cNvSpPr>
              <a:spLocks noChangeArrowheads="1"/>
            </p:cNvSpPr>
            <p:nvPr/>
          </p:nvSpPr>
          <p:spPr bwMode="auto">
            <a:xfrm>
              <a:off x="717176" y="668797"/>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 name="Oval 444">
              <a:extLst>
                <a:ext uri="{FF2B5EF4-FFF2-40B4-BE49-F238E27FC236}">
                  <a16:creationId xmlns:a16="http://schemas.microsoft.com/office/drawing/2014/main" id="{F77ED4E7-D1A6-4ED0-AD4B-E61B033C4132}"/>
                </a:ext>
              </a:extLst>
            </p:cNvPr>
            <p:cNvSpPr>
              <a:spLocks noChangeArrowheads="1"/>
            </p:cNvSpPr>
            <p:nvPr/>
          </p:nvSpPr>
          <p:spPr bwMode="auto">
            <a:xfrm>
              <a:off x="647907" y="740164"/>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 name="Freeform 445">
              <a:extLst>
                <a:ext uri="{FF2B5EF4-FFF2-40B4-BE49-F238E27FC236}">
                  <a16:creationId xmlns:a16="http://schemas.microsoft.com/office/drawing/2014/main" id="{F165808C-1928-06AF-CE02-CA6047F40C66}"/>
                </a:ext>
              </a:extLst>
            </p:cNvPr>
            <p:cNvSpPr>
              <a:spLocks/>
            </p:cNvSpPr>
            <p:nvPr/>
          </p:nvSpPr>
          <p:spPr bwMode="auto">
            <a:xfrm>
              <a:off x="574441" y="809433"/>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 name="Freeform 446">
              <a:extLst>
                <a:ext uri="{FF2B5EF4-FFF2-40B4-BE49-F238E27FC236}">
                  <a16:creationId xmlns:a16="http://schemas.microsoft.com/office/drawing/2014/main" id="{75061765-DA4D-4305-C57F-F1CEA948E99C}"/>
                </a:ext>
              </a:extLst>
            </p:cNvPr>
            <p:cNvSpPr>
              <a:spLocks/>
            </p:cNvSpPr>
            <p:nvPr/>
          </p:nvSpPr>
          <p:spPr bwMode="auto">
            <a:xfrm>
              <a:off x="503073" y="880800"/>
              <a:ext cx="48278" cy="461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 name="Freeform 458">
              <a:extLst>
                <a:ext uri="{FF2B5EF4-FFF2-40B4-BE49-F238E27FC236}">
                  <a16:creationId xmlns:a16="http://schemas.microsoft.com/office/drawing/2014/main" id="{85DC8E40-8EEE-B543-7D55-EF3692FEBD37}"/>
                </a:ext>
              </a:extLst>
            </p:cNvPr>
            <p:cNvSpPr>
              <a:spLocks/>
            </p:cNvSpPr>
            <p:nvPr/>
          </p:nvSpPr>
          <p:spPr bwMode="auto">
            <a:xfrm>
              <a:off x="1013141" y="25318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 name="Freeform 459">
              <a:extLst>
                <a:ext uri="{FF2B5EF4-FFF2-40B4-BE49-F238E27FC236}">
                  <a16:creationId xmlns:a16="http://schemas.microsoft.com/office/drawing/2014/main" id="{D4FF938E-5C08-1F2F-118A-37773A61A290}"/>
                </a:ext>
              </a:extLst>
            </p:cNvPr>
            <p:cNvSpPr>
              <a:spLocks/>
            </p:cNvSpPr>
            <p:nvPr/>
          </p:nvSpPr>
          <p:spPr bwMode="auto">
            <a:xfrm>
              <a:off x="941774" y="324553"/>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 name="Freeform 460">
              <a:extLst>
                <a:ext uri="{FF2B5EF4-FFF2-40B4-BE49-F238E27FC236}">
                  <a16:creationId xmlns:a16="http://schemas.microsoft.com/office/drawing/2014/main" id="{257217F7-23EC-079D-3AB9-25F64A2E38DA}"/>
                </a:ext>
              </a:extLst>
            </p:cNvPr>
            <p:cNvSpPr>
              <a:spLocks/>
            </p:cNvSpPr>
            <p:nvPr/>
          </p:nvSpPr>
          <p:spPr bwMode="auto">
            <a:xfrm>
              <a:off x="870406" y="395921"/>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 name="Freeform 461">
              <a:extLst>
                <a:ext uri="{FF2B5EF4-FFF2-40B4-BE49-F238E27FC236}">
                  <a16:creationId xmlns:a16="http://schemas.microsoft.com/office/drawing/2014/main" id="{938066A2-2606-A76F-FA7D-66E88162B450}"/>
                </a:ext>
              </a:extLst>
            </p:cNvPr>
            <p:cNvSpPr>
              <a:spLocks/>
            </p:cNvSpPr>
            <p:nvPr/>
          </p:nvSpPr>
          <p:spPr bwMode="auto">
            <a:xfrm>
              <a:off x="799039" y="467288"/>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 name="Freeform 462">
              <a:extLst>
                <a:ext uri="{FF2B5EF4-FFF2-40B4-BE49-F238E27FC236}">
                  <a16:creationId xmlns:a16="http://schemas.microsoft.com/office/drawing/2014/main" id="{41B04CFD-12F5-F616-40AF-0F07A8B698E6}"/>
                </a:ext>
              </a:extLst>
            </p:cNvPr>
            <p:cNvSpPr>
              <a:spLocks/>
            </p:cNvSpPr>
            <p:nvPr/>
          </p:nvSpPr>
          <p:spPr bwMode="auto">
            <a:xfrm>
              <a:off x="729770" y="538656"/>
              <a:ext cx="461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 name="Freeform 463">
              <a:extLst>
                <a:ext uri="{FF2B5EF4-FFF2-40B4-BE49-F238E27FC236}">
                  <a16:creationId xmlns:a16="http://schemas.microsoft.com/office/drawing/2014/main" id="{81D2C0BA-E2A1-E4F4-D0C0-A8093A4DF423}"/>
                </a:ext>
              </a:extLst>
            </p:cNvPr>
            <p:cNvSpPr>
              <a:spLocks/>
            </p:cNvSpPr>
            <p:nvPr/>
          </p:nvSpPr>
          <p:spPr bwMode="auto">
            <a:xfrm>
              <a:off x="658403" y="60792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 name="Freeform 464">
              <a:extLst>
                <a:ext uri="{FF2B5EF4-FFF2-40B4-BE49-F238E27FC236}">
                  <a16:creationId xmlns:a16="http://schemas.microsoft.com/office/drawing/2014/main" id="{9B25DCC9-9F98-FDEF-C71A-58FB0C3F0141}"/>
                </a:ext>
              </a:extLst>
            </p:cNvPr>
            <p:cNvSpPr>
              <a:spLocks/>
            </p:cNvSpPr>
            <p:nvPr/>
          </p:nvSpPr>
          <p:spPr bwMode="auto">
            <a:xfrm>
              <a:off x="587035" y="67929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 name="Freeform 465">
              <a:extLst>
                <a:ext uri="{FF2B5EF4-FFF2-40B4-BE49-F238E27FC236}">
                  <a16:creationId xmlns:a16="http://schemas.microsoft.com/office/drawing/2014/main" id="{89DD0ECC-102A-BAF2-FF07-AAA06A5C7D84}"/>
                </a:ext>
              </a:extLst>
            </p:cNvPr>
            <p:cNvSpPr>
              <a:spLocks/>
            </p:cNvSpPr>
            <p:nvPr/>
          </p:nvSpPr>
          <p:spPr bwMode="auto">
            <a:xfrm>
              <a:off x="515667" y="750660"/>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 name="Freeform 466">
              <a:extLst>
                <a:ext uri="{FF2B5EF4-FFF2-40B4-BE49-F238E27FC236}">
                  <a16:creationId xmlns:a16="http://schemas.microsoft.com/office/drawing/2014/main" id="{CC35C2AA-9CA3-5ABE-B195-EB84454B1972}"/>
                </a:ext>
              </a:extLst>
            </p:cNvPr>
            <p:cNvSpPr>
              <a:spLocks/>
            </p:cNvSpPr>
            <p:nvPr/>
          </p:nvSpPr>
          <p:spPr bwMode="auto">
            <a:xfrm>
              <a:off x="444300" y="822027"/>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 name="Freeform 478">
              <a:extLst>
                <a:ext uri="{FF2B5EF4-FFF2-40B4-BE49-F238E27FC236}">
                  <a16:creationId xmlns:a16="http://schemas.microsoft.com/office/drawing/2014/main" id="{88C2C4BB-0279-23F7-82E6-89E9DA236A34}"/>
                </a:ext>
              </a:extLst>
            </p:cNvPr>
            <p:cNvSpPr>
              <a:spLocks/>
            </p:cNvSpPr>
            <p:nvPr/>
          </p:nvSpPr>
          <p:spPr bwMode="auto">
            <a:xfrm>
              <a:off x="954368" y="196512"/>
              <a:ext cx="48278" cy="461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 name="Freeform 479">
              <a:extLst>
                <a:ext uri="{FF2B5EF4-FFF2-40B4-BE49-F238E27FC236}">
                  <a16:creationId xmlns:a16="http://schemas.microsoft.com/office/drawing/2014/main" id="{8F9ACCEF-994B-ED88-D670-715577FEA882}"/>
                </a:ext>
              </a:extLst>
            </p:cNvPr>
            <p:cNvSpPr>
              <a:spLocks/>
            </p:cNvSpPr>
            <p:nvPr/>
          </p:nvSpPr>
          <p:spPr bwMode="auto">
            <a:xfrm>
              <a:off x="885100" y="267879"/>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 name="Freeform 480">
              <a:extLst>
                <a:ext uri="{FF2B5EF4-FFF2-40B4-BE49-F238E27FC236}">
                  <a16:creationId xmlns:a16="http://schemas.microsoft.com/office/drawing/2014/main" id="{2931D989-9D2D-CC97-F0C0-0CDEF02C26DC}"/>
                </a:ext>
              </a:extLst>
            </p:cNvPr>
            <p:cNvSpPr>
              <a:spLocks/>
            </p:cNvSpPr>
            <p:nvPr/>
          </p:nvSpPr>
          <p:spPr bwMode="auto">
            <a:xfrm>
              <a:off x="813732" y="337148"/>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 name="Freeform 481">
              <a:extLst>
                <a:ext uri="{FF2B5EF4-FFF2-40B4-BE49-F238E27FC236}">
                  <a16:creationId xmlns:a16="http://schemas.microsoft.com/office/drawing/2014/main" id="{CFDADEFF-A640-1D23-83F1-8A0BDCA08593}"/>
                </a:ext>
              </a:extLst>
            </p:cNvPr>
            <p:cNvSpPr>
              <a:spLocks/>
            </p:cNvSpPr>
            <p:nvPr/>
          </p:nvSpPr>
          <p:spPr bwMode="auto">
            <a:xfrm>
              <a:off x="742364" y="408515"/>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 name="Freeform 482">
              <a:extLst>
                <a:ext uri="{FF2B5EF4-FFF2-40B4-BE49-F238E27FC236}">
                  <a16:creationId xmlns:a16="http://schemas.microsoft.com/office/drawing/2014/main" id="{BA9A698C-677C-248F-AE10-8181AE1B02D4}"/>
                </a:ext>
              </a:extLst>
            </p:cNvPr>
            <p:cNvSpPr>
              <a:spLocks/>
            </p:cNvSpPr>
            <p:nvPr/>
          </p:nvSpPr>
          <p:spPr bwMode="auto">
            <a:xfrm>
              <a:off x="670997" y="47988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 name="Freeform 483">
              <a:extLst>
                <a:ext uri="{FF2B5EF4-FFF2-40B4-BE49-F238E27FC236}">
                  <a16:creationId xmlns:a16="http://schemas.microsoft.com/office/drawing/2014/main" id="{1A1C9D10-D20A-8A9F-6C3B-6CEDFA573DCE}"/>
                </a:ext>
              </a:extLst>
            </p:cNvPr>
            <p:cNvSpPr>
              <a:spLocks/>
            </p:cNvSpPr>
            <p:nvPr/>
          </p:nvSpPr>
          <p:spPr bwMode="auto">
            <a:xfrm>
              <a:off x="599629" y="55125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2" name="Freeform 484">
              <a:extLst>
                <a:ext uri="{FF2B5EF4-FFF2-40B4-BE49-F238E27FC236}">
                  <a16:creationId xmlns:a16="http://schemas.microsoft.com/office/drawing/2014/main" id="{7498548A-2CB2-2B30-18A0-0E870C628ACC}"/>
                </a:ext>
              </a:extLst>
            </p:cNvPr>
            <p:cNvSpPr>
              <a:spLocks/>
            </p:cNvSpPr>
            <p:nvPr/>
          </p:nvSpPr>
          <p:spPr bwMode="auto">
            <a:xfrm>
              <a:off x="528262" y="622618"/>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3" name="Freeform 485">
              <a:extLst>
                <a:ext uri="{FF2B5EF4-FFF2-40B4-BE49-F238E27FC236}">
                  <a16:creationId xmlns:a16="http://schemas.microsoft.com/office/drawing/2014/main" id="{66111AA8-8F17-2341-5600-5BA6C2A37B35}"/>
                </a:ext>
              </a:extLst>
            </p:cNvPr>
            <p:cNvSpPr>
              <a:spLocks/>
            </p:cNvSpPr>
            <p:nvPr/>
          </p:nvSpPr>
          <p:spPr bwMode="auto">
            <a:xfrm>
              <a:off x="456894" y="693985"/>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4" name="Oval 486">
              <a:extLst>
                <a:ext uri="{FF2B5EF4-FFF2-40B4-BE49-F238E27FC236}">
                  <a16:creationId xmlns:a16="http://schemas.microsoft.com/office/drawing/2014/main" id="{630C837F-F727-E07D-943B-576A3B55E638}"/>
                </a:ext>
              </a:extLst>
            </p:cNvPr>
            <p:cNvSpPr>
              <a:spLocks noChangeArrowheads="1"/>
            </p:cNvSpPr>
            <p:nvPr/>
          </p:nvSpPr>
          <p:spPr bwMode="auto">
            <a:xfrm>
              <a:off x="389725" y="765353"/>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5" name="Oval 498">
              <a:extLst>
                <a:ext uri="{FF2B5EF4-FFF2-40B4-BE49-F238E27FC236}">
                  <a16:creationId xmlns:a16="http://schemas.microsoft.com/office/drawing/2014/main" id="{F9B76043-102A-30F4-16C1-0577292E2780}"/>
                </a:ext>
              </a:extLst>
            </p:cNvPr>
            <p:cNvSpPr>
              <a:spLocks noChangeArrowheads="1"/>
            </p:cNvSpPr>
            <p:nvPr/>
          </p:nvSpPr>
          <p:spPr bwMode="auto">
            <a:xfrm>
              <a:off x="899793" y="139837"/>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6" name="Oval 499">
              <a:extLst>
                <a:ext uri="{FF2B5EF4-FFF2-40B4-BE49-F238E27FC236}">
                  <a16:creationId xmlns:a16="http://schemas.microsoft.com/office/drawing/2014/main" id="{B10624DB-13CC-2536-7999-EEC7CF5C10CE}"/>
                </a:ext>
              </a:extLst>
            </p:cNvPr>
            <p:cNvSpPr>
              <a:spLocks noChangeArrowheads="1"/>
            </p:cNvSpPr>
            <p:nvPr/>
          </p:nvSpPr>
          <p:spPr bwMode="auto">
            <a:xfrm>
              <a:off x="828425" y="211205"/>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7" name="Freeform 500">
              <a:extLst>
                <a:ext uri="{FF2B5EF4-FFF2-40B4-BE49-F238E27FC236}">
                  <a16:creationId xmlns:a16="http://schemas.microsoft.com/office/drawing/2014/main" id="{6A3BDCE4-5381-C3E4-1CC3-524078674070}"/>
                </a:ext>
              </a:extLst>
            </p:cNvPr>
            <p:cNvSpPr>
              <a:spLocks/>
            </p:cNvSpPr>
            <p:nvPr/>
          </p:nvSpPr>
          <p:spPr bwMode="auto">
            <a:xfrm>
              <a:off x="754959" y="280473"/>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8" name="Freeform 501">
              <a:extLst>
                <a:ext uri="{FF2B5EF4-FFF2-40B4-BE49-F238E27FC236}">
                  <a16:creationId xmlns:a16="http://schemas.microsoft.com/office/drawing/2014/main" id="{58CD9855-A6A4-CC02-3CF3-297A888DEE27}"/>
                </a:ext>
              </a:extLst>
            </p:cNvPr>
            <p:cNvSpPr>
              <a:spLocks/>
            </p:cNvSpPr>
            <p:nvPr/>
          </p:nvSpPr>
          <p:spPr bwMode="auto">
            <a:xfrm>
              <a:off x="683591" y="351841"/>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9" name="Freeform 502">
              <a:extLst>
                <a:ext uri="{FF2B5EF4-FFF2-40B4-BE49-F238E27FC236}">
                  <a16:creationId xmlns:a16="http://schemas.microsoft.com/office/drawing/2014/main" id="{E4FA00EE-0D6B-D737-3925-ECDCD4C4C6CA}"/>
                </a:ext>
              </a:extLst>
            </p:cNvPr>
            <p:cNvSpPr>
              <a:spLocks/>
            </p:cNvSpPr>
            <p:nvPr/>
          </p:nvSpPr>
          <p:spPr bwMode="auto">
            <a:xfrm>
              <a:off x="612224" y="421109"/>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0" name="Freeform 503">
              <a:extLst>
                <a:ext uri="{FF2B5EF4-FFF2-40B4-BE49-F238E27FC236}">
                  <a16:creationId xmlns:a16="http://schemas.microsoft.com/office/drawing/2014/main" id="{CA38BA29-80EF-FC02-B981-D886427E8764}"/>
                </a:ext>
              </a:extLst>
            </p:cNvPr>
            <p:cNvSpPr>
              <a:spLocks/>
            </p:cNvSpPr>
            <p:nvPr/>
          </p:nvSpPr>
          <p:spPr bwMode="auto">
            <a:xfrm>
              <a:off x="542955" y="492477"/>
              <a:ext cx="46179"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1" name="Freeform 504">
              <a:extLst>
                <a:ext uri="{FF2B5EF4-FFF2-40B4-BE49-F238E27FC236}">
                  <a16:creationId xmlns:a16="http://schemas.microsoft.com/office/drawing/2014/main" id="{05E40B12-9037-8D21-3458-389300373D72}"/>
                </a:ext>
              </a:extLst>
            </p:cNvPr>
            <p:cNvSpPr>
              <a:spLocks/>
            </p:cNvSpPr>
            <p:nvPr/>
          </p:nvSpPr>
          <p:spPr bwMode="auto">
            <a:xfrm>
              <a:off x="471587" y="563845"/>
              <a:ext cx="48278" cy="48278"/>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2" name="Freeform 505">
              <a:extLst>
                <a:ext uri="{FF2B5EF4-FFF2-40B4-BE49-F238E27FC236}">
                  <a16:creationId xmlns:a16="http://schemas.microsoft.com/office/drawing/2014/main" id="{E72EFA8B-9FDC-2D13-9B0D-DCD1DC6D449F}"/>
                </a:ext>
              </a:extLst>
            </p:cNvPr>
            <p:cNvSpPr>
              <a:spLocks/>
            </p:cNvSpPr>
            <p:nvPr/>
          </p:nvSpPr>
          <p:spPr bwMode="auto">
            <a:xfrm>
              <a:off x="400220" y="63521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3" name="Freeform 506">
              <a:extLst>
                <a:ext uri="{FF2B5EF4-FFF2-40B4-BE49-F238E27FC236}">
                  <a16:creationId xmlns:a16="http://schemas.microsoft.com/office/drawing/2014/main" id="{CF0E457F-7853-51DD-F0B0-95BAFA7B3787}"/>
                </a:ext>
              </a:extLst>
            </p:cNvPr>
            <p:cNvSpPr>
              <a:spLocks/>
            </p:cNvSpPr>
            <p:nvPr/>
          </p:nvSpPr>
          <p:spPr bwMode="auto">
            <a:xfrm>
              <a:off x="328852" y="70658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4" name="Oval 518">
              <a:extLst>
                <a:ext uri="{FF2B5EF4-FFF2-40B4-BE49-F238E27FC236}">
                  <a16:creationId xmlns:a16="http://schemas.microsoft.com/office/drawing/2014/main" id="{1576A3BA-CD5B-37C9-9DF5-A4C79D016364}"/>
                </a:ext>
              </a:extLst>
            </p:cNvPr>
            <p:cNvSpPr>
              <a:spLocks noChangeArrowheads="1"/>
            </p:cNvSpPr>
            <p:nvPr/>
          </p:nvSpPr>
          <p:spPr bwMode="auto">
            <a:xfrm>
              <a:off x="841020" y="81064"/>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5" name="Freeform 519">
              <a:extLst>
                <a:ext uri="{FF2B5EF4-FFF2-40B4-BE49-F238E27FC236}">
                  <a16:creationId xmlns:a16="http://schemas.microsoft.com/office/drawing/2014/main" id="{06880CF8-5943-D23D-B5F2-0CD1AB80D645}"/>
                </a:ext>
              </a:extLst>
            </p:cNvPr>
            <p:cNvSpPr>
              <a:spLocks/>
            </p:cNvSpPr>
            <p:nvPr/>
          </p:nvSpPr>
          <p:spPr bwMode="auto">
            <a:xfrm>
              <a:off x="767553" y="15033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6" name="Freeform 520">
              <a:extLst>
                <a:ext uri="{FF2B5EF4-FFF2-40B4-BE49-F238E27FC236}">
                  <a16:creationId xmlns:a16="http://schemas.microsoft.com/office/drawing/2014/main" id="{A3E174FB-A45B-09A6-D4D1-06D7E95ECAB3}"/>
                </a:ext>
              </a:extLst>
            </p:cNvPr>
            <p:cNvSpPr>
              <a:spLocks/>
            </p:cNvSpPr>
            <p:nvPr/>
          </p:nvSpPr>
          <p:spPr bwMode="auto">
            <a:xfrm>
              <a:off x="696185" y="22170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7" name="Freeform 521">
              <a:extLst>
                <a:ext uri="{FF2B5EF4-FFF2-40B4-BE49-F238E27FC236}">
                  <a16:creationId xmlns:a16="http://schemas.microsoft.com/office/drawing/2014/main" id="{FF6EF676-6E1D-DE92-2124-D833C689FF9E}"/>
                </a:ext>
              </a:extLst>
            </p:cNvPr>
            <p:cNvSpPr>
              <a:spLocks/>
            </p:cNvSpPr>
            <p:nvPr/>
          </p:nvSpPr>
          <p:spPr bwMode="auto">
            <a:xfrm>
              <a:off x="626917" y="293068"/>
              <a:ext cx="46179"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8" name="Freeform 522">
              <a:extLst>
                <a:ext uri="{FF2B5EF4-FFF2-40B4-BE49-F238E27FC236}">
                  <a16:creationId xmlns:a16="http://schemas.microsoft.com/office/drawing/2014/main" id="{B741EDE7-EAC9-16D7-4A22-1A2C77ED9847}"/>
                </a:ext>
              </a:extLst>
            </p:cNvPr>
            <p:cNvSpPr>
              <a:spLocks/>
            </p:cNvSpPr>
            <p:nvPr/>
          </p:nvSpPr>
          <p:spPr bwMode="auto">
            <a:xfrm>
              <a:off x="555549" y="36443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9" name="Freeform 523">
              <a:extLst>
                <a:ext uri="{FF2B5EF4-FFF2-40B4-BE49-F238E27FC236}">
                  <a16:creationId xmlns:a16="http://schemas.microsoft.com/office/drawing/2014/main" id="{17050C9A-6C6E-1E6A-0A70-FA50A26634FC}"/>
                </a:ext>
              </a:extLst>
            </p:cNvPr>
            <p:cNvSpPr>
              <a:spLocks/>
            </p:cNvSpPr>
            <p:nvPr/>
          </p:nvSpPr>
          <p:spPr bwMode="auto">
            <a:xfrm>
              <a:off x="484182" y="435803"/>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0" name="Freeform 524">
              <a:extLst>
                <a:ext uri="{FF2B5EF4-FFF2-40B4-BE49-F238E27FC236}">
                  <a16:creationId xmlns:a16="http://schemas.microsoft.com/office/drawing/2014/main" id="{2F4E8F64-35E7-1E3B-F880-3D267E8AEE9F}"/>
                </a:ext>
              </a:extLst>
            </p:cNvPr>
            <p:cNvSpPr>
              <a:spLocks/>
            </p:cNvSpPr>
            <p:nvPr/>
          </p:nvSpPr>
          <p:spPr bwMode="auto">
            <a:xfrm>
              <a:off x="412814" y="507170"/>
              <a:ext cx="48278" cy="461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1" name="Freeform 525">
              <a:extLst>
                <a:ext uri="{FF2B5EF4-FFF2-40B4-BE49-F238E27FC236}">
                  <a16:creationId xmlns:a16="http://schemas.microsoft.com/office/drawing/2014/main" id="{211CB874-B910-768F-70D2-7798AB9852D3}"/>
                </a:ext>
              </a:extLst>
            </p:cNvPr>
            <p:cNvSpPr>
              <a:spLocks/>
            </p:cNvSpPr>
            <p:nvPr/>
          </p:nvSpPr>
          <p:spPr bwMode="auto">
            <a:xfrm>
              <a:off x="341447" y="576439"/>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2" name="Freeform 526">
              <a:extLst>
                <a:ext uri="{FF2B5EF4-FFF2-40B4-BE49-F238E27FC236}">
                  <a16:creationId xmlns:a16="http://schemas.microsoft.com/office/drawing/2014/main" id="{18DF2BDE-3CBA-9355-B031-A99C91BB666A}"/>
                </a:ext>
              </a:extLst>
            </p:cNvPr>
            <p:cNvSpPr>
              <a:spLocks/>
            </p:cNvSpPr>
            <p:nvPr/>
          </p:nvSpPr>
          <p:spPr bwMode="auto">
            <a:xfrm>
              <a:off x="270079" y="64780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3" name="Freeform 538">
              <a:extLst>
                <a:ext uri="{FF2B5EF4-FFF2-40B4-BE49-F238E27FC236}">
                  <a16:creationId xmlns:a16="http://schemas.microsoft.com/office/drawing/2014/main" id="{3EF67B3E-0F95-E04A-96AC-6EC4D68F4D14}"/>
                </a:ext>
              </a:extLst>
            </p:cNvPr>
            <p:cNvSpPr>
              <a:spLocks/>
            </p:cNvSpPr>
            <p:nvPr/>
          </p:nvSpPr>
          <p:spPr bwMode="auto">
            <a:xfrm>
              <a:off x="782246" y="22291"/>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 name="Freeform 539">
              <a:extLst>
                <a:ext uri="{FF2B5EF4-FFF2-40B4-BE49-F238E27FC236}">
                  <a16:creationId xmlns:a16="http://schemas.microsoft.com/office/drawing/2014/main" id="{5A008363-D9EB-C6F5-6587-C514795A0C7C}"/>
                </a:ext>
              </a:extLst>
            </p:cNvPr>
            <p:cNvSpPr>
              <a:spLocks/>
            </p:cNvSpPr>
            <p:nvPr/>
          </p:nvSpPr>
          <p:spPr bwMode="auto">
            <a:xfrm>
              <a:off x="710879" y="93658"/>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 name="Oval 540">
              <a:extLst>
                <a:ext uri="{FF2B5EF4-FFF2-40B4-BE49-F238E27FC236}">
                  <a16:creationId xmlns:a16="http://schemas.microsoft.com/office/drawing/2014/main" id="{CC6EE4F3-8370-FC78-51CE-111BE026E91B}"/>
                </a:ext>
              </a:extLst>
            </p:cNvPr>
            <p:cNvSpPr>
              <a:spLocks noChangeArrowheads="1"/>
            </p:cNvSpPr>
            <p:nvPr/>
          </p:nvSpPr>
          <p:spPr bwMode="auto">
            <a:xfrm>
              <a:off x="641610" y="167125"/>
              <a:ext cx="44080"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 name="Oval 541">
              <a:extLst>
                <a:ext uri="{FF2B5EF4-FFF2-40B4-BE49-F238E27FC236}">
                  <a16:creationId xmlns:a16="http://schemas.microsoft.com/office/drawing/2014/main" id="{D770198F-92FC-F7E3-9745-4E57351A077B}"/>
                </a:ext>
              </a:extLst>
            </p:cNvPr>
            <p:cNvSpPr>
              <a:spLocks noChangeArrowheads="1"/>
            </p:cNvSpPr>
            <p:nvPr/>
          </p:nvSpPr>
          <p:spPr bwMode="auto">
            <a:xfrm>
              <a:off x="570243" y="236393"/>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 name="Freeform 542">
              <a:extLst>
                <a:ext uri="{FF2B5EF4-FFF2-40B4-BE49-F238E27FC236}">
                  <a16:creationId xmlns:a16="http://schemas.microsoft.com/office/drawing/2014/main" id="{80DB5345-EBF3-4AC5-E802-746BB966C680}"/>
                </a:ext>
              </a:extLst>
            </p:cNvPr>
            <p:cNvSpPr>
              <a:spLocks/>
            </p:cNvSpPr>
            <p:nvPr/>
          </p:nvSpPr>
          <p:spPr bwMode="auto">
            <a:xfrm>
              <a:off x="496776" y="30566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 name="Freeform 543">
              <a:extLst>
                <a:ext uri="{FF2B5EF4-FFF2-40B4-BE49-F238E27FC236}">
                  <a16:creationId xmlns:a16="http://schemas.microsoft.com/office/drawing/2014/main" id="{6F53C57B-10FC-3951-B9EB-426CBA7F44B8}"/>
                </a:ext>
              </a:extLst>
            </p:cNvPr>
            <p:cNvSpPr>
              <a:spLocks/>
            </p:cNvSpPr>
            <p:nvPr/>
          </p:nvSpPr>
          <p:spPr bwMode="auto">
            <a:xfrm>
              <a:off x="425408" y="37703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 name="Freeform 544">
              <a:extLst>
                <a:ext uri="{FF2B5EF4-FFF2-40B4-BE49-F238E27FC236}">
                  <a16:creationId xmlns:a16="http://schemas.microsoft.com/office/drawing/2014/main" id="{096BB954-B033-85C6-D9D0-8BCB852A305E}"/>
                </a:ext>
              </a:extLst>
            </p:cNvPr>
            <p:cNvSpPr>
              <a:spLocks/>
            </p:cNvSpPr>
            <p:nvPr/>
          </p:nvSpPr>
          <p:spPr bwMode="auto">
            <a:xfrm>
              <a:off x="356140" y="448397"/>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 name="Freeform 545">
              <a:extLst>
                <a:ext uri="{FF2B5EF4-FFF2-40B4-BE49-F238E27FC236}">
                  <a16:creationId xmlns:a16="http://schemas.microsoft.com/office/drawing/2014/main" id="{62636465-3E98-D590-14DB-13675AF9A25E}"/>
                </a:ext>
              </a:extLst>
            </p:cNvPr>
            <p:cNvSpPr>
              <a:spLocks/>
            </p:cNvSpPr>
            <p:nvPr/>
          </p:nvSpPr>
          <p:spPr bwMode="auto">
            <a:xfrm>
              <a:off x="284772" y="519765"/>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 name="Freeform 546">
              <a:extLst>
                <a:ext uri="{FF2B5EF4-FFF2-40B4-BE49-F238E27FC236}">
                  <a16:creationId xmlns:a16="http://schemas.microsoft.com/office/drawing/2014/main" id="{605BDC6C-3460-4679-2776-3D5BD8825AD9}"/>
                </a:ext>
              </a:extLst>
            </p:cNvPr>
            <p:cNvSpPr>
              <a:spLocks/>
            </p:cNvSpPr>
            <p:nvPr/>
          </p:nvSpPr>
          <p:spPr bwMode="auto">
            <a:xfrm>
              <a:off x="213405" y="591132"/>
              <a:ext cx="48278" cy="46179"/>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 name="Freeform 558">
              <a:extLst>
                <a:ext uri="{FF2B5EF4-FFF2-40B4-BE49-F238E27FC236}">
                  <a16:creationId xmlns:a16="http://schemas.microsoft.com/office/drawing/2014/main" id="{948EA8D0-4D7E-0FBE-86B0-D9B6009808D2}"/>
                </a:ext>
              </a:extLst>
            </p:cNvPr>
            <p:cNvSpPr>
              <a:spLocks/>
            </p:cNvSpPr>
            <p:nvPr/>
          </p:nvSpPr>
          <p:spPr bwMode="auto">
            <a:xfrm>
              <a:off x="723473" y="-36482"/>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 name="Freeform 559">
              <a:extLst>
                <a:ext uri="{FF2B5EF4-FFF2-40B4-BE49-F238E27FC236}">
                  <a16:creationId xmlns:a16="http://schemas.microsoft.com/office/drawing/2014/main" id="{ED895A97-5771-5401-F43F-B0621218826D}"/>
                </a:ext>
              </a:extLst>
            </p:cNvPr>
            <p:cNvSpPr>
              <a:spLocks/>
            </p:cNvSpPr>
            <p:nvPr/>
          </p:nvSpPr>
          <p:spPr bwMode="auto">
            <a:xfrm>
              <a:off x="652105" y="3488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 name="Oval 560">
              <a:extLst>
                <a:ext uri="{FF2B5EF4-FFF2-40B4-BE49-F238E27FC236}">
                  <a16:creationId xmlns:a16="http://schemas.microsoft.com/office/drawing/2014/main" id="{0D2BA557-747E-F051-347E-608A3F03FD69}"/>
                </a:ext>
              </a:extLst>
            </p:cNvPr>
            <p:cNvSpPr>
              <a:spLocks noChangeArrowheads="1"/>
            </p:cNvSpPr>
            <p:nvPr/>
          </p:nvSpPr>
          <p:spPr bwMode="auto">
            <a:xfrm>
              <a:off x="582837" y="108352"/>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 name="Oval 561">
              <a:extLst>
                <a:ext uri="{FF2B5EF4-FFF2-40B4-BE49-F238E27FC236}">
                  <a16:creationId xmlns:a16="http://schemas.microsoft.com/office/drawing/2014/main" id="{2D18EEC6-DE38-814C-3A6B-45608BCC3F02}"/>
                </a:ext>
              </a:extLst>
            </p:cNvPr>
            <p:cNvSpPr>
              <a:spLocks noChangeArrowheads="1"/>
            </p:cNvSpPr>
            <p:nvPr/>
          </p:nvSpPr>
          <p:spPr bwMode="auto">
            <a:xfrm>
              <a:off x="511469" y="179719"/>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 name="Freeform 562">
              <a:extLst>
                <a:ext uri="{FF2B5EF4-FFF2-40B4-BE49-F238E27FC236}">
                  <a16:creationId xmlns:a16="http://schemas.microsoft.com/office/drawing/2014/main" id="{2D005326-1FF4-CA80-9A97-98307A16D602}"/>
                </a:ext>
              </a:extLst>
            </p:cNvPr>
            <p:cNvSpPr>
              <a:spLocks/>
            </p:cNvSpPr>
            <p:nvPr/>
          </p:nvSpPr>
          <p:spPr bwMode="auto">
            <a:xfrm>
              <a:off x="440102" y="248988"/>
              <a:ext cx="46179"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7" name="Freeform 563">
              <a:extLst>
                <a:ext uri="{FF2B5EF4-FFF2-40B4-BE49-F238E27FC236}">
                  <a16:creationId xmlns:a16="http://schemas.microsoft.com/office/drawing/2014/main" id="{4036BFB1-7C8E-AED7-C781-3936E0935D7B}"/>
                </a:ext>
              </a:extLst>
            </p:cNvPr>
            <p:cNvSpPr>
              <a:spLocks/>
            </p:cNvSpPr>
            <p:nvPr/>
          </p:nvSpPr>
          <p:spPr bwMode="auto">
            <a:xfrm>
              <a:off x="368734" y="31825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8" name="Freeform 564">
              <a:extLst>
                <a:ext uri="{FF2B5EF4-FFF2-40B4-BE49-F238E27FC236}">
                  <a16:creationId xmlns:a16="http://schemas.microsoft.com/office/drawing/2014/main" id="{F78467D2-14FB-5862-F0B0-E37ECB3970F1}"/>
                </a:ext>
              </a:extLst>
            </p:cNvPr>
            <p:cNvSpPr>
              <a:spLocks/>
            </p:cNvSpPr>
            <p:nvPr/>
          </p:nvSpPr>
          <p:spPr bwMode="auto">
            <a:xfrm>
              <a:off x="297367" y="389624"/>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9" name="Freeform 565">
              <a:extLst>
                <a:ext uri="{FF2B5EF4-FFF2-40B4-BE49-F238E27FC236}">
                  <a16:creationId xmlns:a16="http://schemas.microsoft.com/office/drawing/2014/main" id="{7423615B-382D-4FCF-5B8B-AF180F511EB9}"/>
                </a:ext>
              </a:extLst>
            </p:cNvPr>
            <p:cNvSpPr>
              <a:spLocks/>
            </p:cNvSpPr>
            <p:nvPr/>
          </p:nvSpPr>
          <p:spPr bwMode="auto">
            <a:xfrm>
              <a:off x="225999" y="46099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0" name="Freeform 566">
              <a:extLst>
                <a:ext uri="{FF2B5EF4-FFF2-40B4-BE49-F238E27FC236}">
                  <a16:creationId xmlns:a16="http://schemas.microsoft.com/office/drawing/2014/main" id="{02F65D18-3136-4CE6-313A-D622AE91C711}"/>
                </a:ext>
              </a:extLst>
            </p:cNvPr>
            <p:cNvSpPr>
              <a:spLocks/>
            </p:cNvSpPr>
            <p:nvPr/>
          </p:nvSpPr>
          <p:spPr bwMode="auto">
            <a:xfrm>
              <a:off x="154631" y="532359"/>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1" name="Freeform 578">
              <a:extLst>
                <a:ext uri="{FF2B5EF4-FFF2-40B4-BE49-F238E27FC236}">
                  <a16:creationId xmlns:a16="http://schemas.microsoft.com/office/drawing/2014/main" id="{A61AF5BF-1901-96BC-6D90-F6190FD75551}"/>
                </a:ext>
              </a:extLst>
            </p:cNvPr>
            <p:cNvSpPr>
              <a:spLocks/>
            </p:cNvSpPr>
            <p:nvPr/>
          </p:nvSpPr>
          <p:spPr bwMode="auto">
            <a:xfrm>
              <a:off x="664700" y="-93157"/>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2" name="Freeform 579">
              <a:extLst>
                <a:ext uri="{FF2B5EF4-FFF2-40B4-BE49-F238E27FC236}">
                  <a16:creationId xmlns:a16="http://schemas.microsoft.com/office/drawing/2014/main" id="{34160623-06A3-437A-2D68-5F1E98C18E74}"/>
                </a:ext>
              </a:extLst>
            </p:cNvPr>
            <p:cNvSpPr>
              <a:spLocks/>
            </p:cNvSpPr>
            <p:nvPr/>
          </p:nvSpPr>
          <p:spPr bwMode="auto">
            <a:xfrm>
              <a:off x="593332" y="-2388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3" name="Freeform 580">
              <a:extLst>
                <a:ext uri="{FF2B5EF4-FFF2-40B4-BE49-F238E27FC236}">
                  <a16:creationId xmlns:a16="http://schemas.microsoft.com/office/drawing/2014/main" id="{4EE8ADAE-0CDC-3BA2-C030-89E7E33F0DBD}"/>
                </a:ext>
              </a:extLst>
            </p:cNvPr>
            <p:cNvSpPr>
              <a:spLocks/>
            </p:cNvSpPr>
            <p:nvPr/>
          </p:nvSpPr>
          <p:spPr bwMode="auto">
            <a:xfrm>
              <a:off x="524064" y="47479"/>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4" name="Freeform 581">
              <a:extLst>
                <a:ext uri="{FF2B5EF4-FFF2-40B4-BE49-F238E27FC236}">
                  <a16:creationId xmlns:a16="http://schemas.microsoft.com/office/drawing/2014/main" id="{28C81187-7DDA-38A1-8E76-3C73A151E517}"/>
                </a:ext>
              </a:extLst>
            </p:cNvPr>
            <p:cNvSpPr>
              <a:spLocks/>
            </p:cNvSpPr>
            <p:nvPr/>
          </p:nvSpPr>
          <p:spPr bwMode="auto">
            <a:xfrm>
              <a:off x="452696" y="11884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5" name="Freeform 582">
              <a:extLst>
                <a:ext uri="{FF2B5EF4-FFF2-40B4-BE49-F238E27FC236}">
                  <a16:creationId xmlns:a16="http://schemas.microsoft.com/office/drawing/2014/main" id="{FBCF3FF3-E39E-D81C-AC58-8A8E7A292E98}"/>
                </a:ext>
              </a:extLst>
            </p:cNvPr>
            <p:cNvSpPr>
              <a:spLocks/>
            </p:cNvSpPr>
            <p:nvPr/>
          </p:nvSpPr>
          <p:spPr bwMode="auto">
            <a:xfrm>
              <a:off x="381328" y="190214"/>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6" name="Oval 583">
              <a:extLst>
                <a:ext uri="{FF2B5EF4-FFF2-40B4-BE49-F238E27FC236}">
                  <a16:creationId xmlns:a16="http://schemas.microsoft.com/office/drawing/2014/main" id="{A998484E-3692-1A3D-D808-22F3B1999739}"/>
                </a:ext>
              </a:extLst>
            </p:cNvPr>
            <p:cNvSpPr>
              <a:spLocks noChangeArrowheads="1"/>
            </p:cNvSpPr>
            <p:nvPr/>
          </p:nvSpPr>
          <p:spPr bwMode="auto">
            <a:xfrm>
              <a:off x="312060" y="263681"/>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7" name="Freeform 584">
              <a:extLst>
                <a:ext uri="{FF2B5EF4-FFF2-40B4-BE49-F238E27FC236}">
                  <a16:creationId xmlns:a16="http://schemas.microsoft.com/office/drawing/2014/main" id="{E0C67BE3-ED65-135F-2552-874645F07AA8}"/>
                </a:ext>
              </a:extLst>
            </p:cNvPr>
            <p:cNvSpPr>
              <a:spLocks/>
            </p:cNvSpPr>
            <p:nvPr/>
          </p:nvSpPr>
          <p:spPr bwMode="auto">
            <a:xfrm>
              <a:off x="238593" y="332950"/>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8" name="Freeform 585">
              <a:extLst>
                <a:ext uri="{FF2B5EF4-FFF2-40B4-BE49-F238E27FC236}">
                  <a16:creationId xmlns:a16="http://schemas.microsoft.com/office/drawing/2014/main" id="{7DA30882-386B-72AB-B7B7-3D2C7A48B9D2}"/>
                </a:ext>
              </a:extLst>
            </p:cNvPr>
            <p:cNvSpPr>
              <a:spLocks/>
            </p:cNvSpPr>
            <p:nvPr/>
          </p:nvSpPr>
          <p:spPr bwMode="auto">
            <a:xfrm>
              <a:off x="167226" y="404317"/>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9" name="Freeform 586">
              <a:extLst>
                <a:ext uri="{FF2B5EF4-FFF2-40B4-BE49-F238E27FC236}">
                  <a16:creationId xmlns:a16="http://schemas.microsoft.com/office/drawing/2014/main" id="{8EC38D66-40C9-3A96-2515-9E9A6C3C1EB7}"/>
                </a:ext>
              </a:extLst>
            </p:cNvPr>
            <p:cNvSpPr>
              <a:spLocks/>
            </p:cNvSpPr>
            <p:nvPr/>
          </p:nvSpPr>
          <p:spPr bwMode="auto">
            <a:xfrm>
              <a:off x="97957" y="47358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0" name="Freeform 598">
              <a:extLst>
                <a:ext uri="{FF2B5EF4-FFF2-40B4-BE49-F238E27FC236}">
                  <a16:creationId xmlns:a16="http://schemas.microsoft.com/office/drawing/2014/main" id="{741430A8-636F-5884-0AAA-41A6A1B29FBC}"/>
                </a:ext>
              </a:extLst>
            </p:cNvPr>
            <p:cNvSpPr>
              <a:spLocks/>
            </p:cNvSpPr>
            <p:nvPr/>
          </p:nvSpPr>
          <p:spPr bwMode="auto">
            <a:xfrm>
              <a:off x="608025" y="-151930"/>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1" name="Freeform 599">
              <a:extLst>
                <a:ext uri="{FF2B5EF4-FFF2-40B4-BE49-F238E27FC236}">
                  <a16:creationId xmlns:a16="http://schemas.microsoft.com/office/drawing/2014/main" id="{CD67CD63-DFBF-CED9-D718-937A3A8801BD}"/>
                </a:ext>
              </a:extLst>
            </p:cNvPr>
            <p:cNvSpPr>
              <a:spLocks/>
            </p:cNvSpPr>
            <p:nvPr/>
          </p:nvSpPr>
          <p:spPr bwMode="auto">
            <a:xfrm>
              <a:off x="536658" y="-80562"/>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2" name="Freeform 600">
              <a:extLst>
                <a:ext uri="{FF2B5EF4-FFF2-40B4-BE49-F238E27FC236}">
                  <a16:creationId xmlns:a16="http://schemas.microsoft.com/office/drawing/2014/main" id="{18BB1E91-26C7-1CDA-3BA0-157193C4A26C}"/>
                </a:ext>
              </a:extLst>
            </p:cNvPr>
            <p:cNvSpPr>
              <a:spLocks/>
            </p:cNvSpPr>
            <p:nvPr/>
          </p:nvSpPr>
          <p:spPr bwMode="auto">
            <a:xfrm>
              <a:off x="465290" y="-919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3" name="Freeform 601">
              <a:extLst>
                <a:ext uri="{FF2B5EF4-FFF2-40B4-BE49-F238E27FC236}">
                  <a16:creationId xmlns:a16="http://schemas.microsoft.com/office/drawing/2014/main" id="{E9AC36B6-D616-CEF9-65A7-C16FC90103A7}"/>
                </a:ext>
              </a:extLst>
            </p:cNvPr>
            <p:cNvSpPr>
              <a:spLocks/>
            </p:cNvSpPr>
            <p:nvPr/>
          </p:nvSpPr>
          <p:spPr bwMode="auto">
            <a:xfrm>
              <a:off x="393923" y="62173"/>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4" name="Freeform 602">
              <a:extLst>
                <a:ext uri="{FF2B5EF4-FFF2-40B4-BE49-F238E27FC236}">
                  <a16:creationId xmlns:a16="http://schemas.microsoft.com/office/drawing/2014/main" id="{495DF37B-278C-6A8D-7772-FD21425F3E39}"/>
                </a:ext>
              </a:extLst>
            </p:cNvPr>
            <p:cNvSpPr>
              <a:spLocks/>
            </p:cNvSpPr>
            <p:nvPr/>
          </p:nvSpPr>
          <p:spPr bwMode="auto">
            <a:xfrm>
              <a:off x="322555" y="13144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5" name="Oval 603">
              <a:extLst>
                <a:ext uri="{FF2B5EF4-FFF2-40B4-BE49-F238E27FC236}">
                  <a16:creationId xmlns:a16="http://schemas.microsoft.com/office/drawing/2014/main" id="{30D158E5-50E3-B3A3-9295-0BD986DC8035}"/>
                </a:ext>
              </a:extLst>
            </p:cNvPr>
            <p:cNvSpPr>
              <a:spLocks noChangeArrowheads="1"/>
            </p:cNvSpPr>
            <p:nvPr/>
          </p:nvSpPr>
          <p:spPr bwMode="auto">
            <a:xfrm>
              <a:off x="255386" y="204908"/>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6" name="Oval 604">
              <a:extLst>
                <a:ext uri="{FF2B5EF4-FFF2-40B4-BE49-F238E27FC236}">
                  <a16:creationId xmlns:a16="http://schemas.microsoft.com/office/drawing/2014/main" id="{41406440-072E-0F8F-9FDB-DA56AFDAC4E6}"/>
                </a:ext>
              </a:extLst>
            </p:cNvPr>
            <p:cNvSpPr>
              <a:spLocks noChangeArrowheads="1"/>
            </p:cNvSpPr>
            <p:nvPr/>
          </p:nvSpPr>
          <p:spPr bwMode="auto">
            <a:xfrm>
              <a:off x="184018" y="276275"/>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7" name="Freeform 605">
              <a:extLst>
                <a:ext uri="{FF2B5EF4-FFF2-40B4-BE49-F238E27FC236}">
                  <a16:creationId xmlns:a16="http://schemas.microsoft.com/office/drawing/2014/main" id="{1AB5AF0C-74BF-1ABC-4253-B6B6395CE67D}"/>
                </a:ext>
              </a:extLst>
            </p:cNvPr>
            <p:cNvSpPr>
              <a:spLocks/>
            </p:cNvSpPr>
            <p:nvPr/>
          </p:nvSpPr>
          <p:spPr bwMode="auto">
            <a:xfrm>
              <a:off x="110552" y="345544"/>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8" name="Freeform 606">
              <a:extLst>
                <a:ext uri="{FF2B5EF4-FFF2-40B4-BE49-F238E27FC236}">
                  <a16:creationId xmlns:a16="http://schemas.microsoft.com/office/drawing/2014/main" id="{3660DCDE-BD71-DA66-C226-2558CDE83C3E}"/>
                </a:ext>
              </a:extLst>
            </p:cNvPr>
            <p:cNvSpPr>
              <a:spLocks/>
            </p:cNvSpPr>
            <p:nvPr/>
          </p:nvSpPr>
          <p:spPr bwMode="auto">
            <a:xfrm>
              <a:off x="39184" y="41691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sp>
        <p:nvSpPr>
          <p:cNvPr id="100" name="TextBox 99">
            <a:extLst>
              <a:ext uri="{FF2B5EF4-FFF2-40B4-BE49-F238E27FC236}">
                <a16:creationId xmlns:a16="http://schemas.microsoft.com/office/drawing/2014/main" id="{08A9880E-69D5-1690-090E-55198CC190D7}"/>
              </a:ext>
            </a:extLst>
          </p:cNvPr>
          <p:cNvSpPr txBox="1"/>
          <p:nvPr/>
        </p:nvSpPr>
        <p:spPr>
          <a:xfrm>
            <a:off x="203029" y="702684"/>
            <a:ext cx="8101837" cy="3382144"/>
          </a:xfrm>
          <a:prstGeom prst="rect">
            <a:avLst/>
          </a:prstGeom>
          <a:noFill/>
        </p:spPr>
        <p:txBody>
          <a:bodyPr wrap="square">
            <a:spAutoFit/>
          </a:bodyPr>
          <a:lstStyle/>
          <a:p>
            <a:pPr marL="304800" indent="-457200" algn="l">
              <a:lnSpc>
                <a:spcPct val="150000"/>
              </a:lnSpc>
            </a:pPr>
            <a:r>
              <a:rPr lang="en-US" altLang="zh-CN" sz="1200" err="1">
                <a:solidFill>
                  <a:schemeClr val="dk1"/>
                </a:solidFill>
                <a:latin typeface="Arimo" panose="020B0604020202020204" pitchFamily="34" charset="0"/>
                <a:ea typeface="Arimo" panose="020B0604020202020204" pitchFamily="34" charset="0"/>
                <a:cs typeface="Arimo" panose="020B0604020202020204" pitchFamily="34" charset="0"/>
                <a:sym typeface="Anaheim"/>
              </a:rPr>
              <a:t>Accelingo</a:t>
            </a:r>
            <a:r>
              <a:rPr lang="en-US" altLang="zh-CN" sz="1200">
                <a:solidFill>
                  <a:schemeClr val="dk1"/>
                </a:solidFill>
                <a:latin typeface="Arimo" panose="020B0604020202020204" pitchFamily="34" charset="0"/>
                <a:ea typeface="Arimo" panose="020B0604020202020204" pitchFamily="34" charset="0"/>
                <a:cs typeface="Arimo" panose="020B0604020202020204" pitchFamily="34" charset="0"/>
                <a:sym typeface="Anaheim"/>
              </a:rPr>
              <a:t> (2024) IKEA’s localization strategy: A masterclass in global expansion, </a:t>
            </a:r>
            <a:r>
              <a:rPr lang="en-US" altLang="zh-CN" sz="1200" err="1">
                <a:solidFill>
                  <a:schemeClr val="dk1"/>
                </a:solidFill>
                <a:latin typeface="Arimo" panose="020B0604020202020204" pitchFamily="34" charset="0"/>
                <a:ea typeface="Arimo" panose="020B0604020202020204" pitchFamily="34" charset="0"/>
                <a:cs typeface="Arimo" panose="020B0604020202020204" pitchFamily="34" charset="0"/>
                <a:sym typeface="Anaheim"/>
              </a:rPr>
              <a:t>Accelingo</a:t>
            </a:r>
            <a:r>
              <a:rPr lang="en-US" altLang="zh-CN" sz="1200">
                <a:solidFill>
                  <a:schemeClr val="dk1"/>
                </a:solidFill>
                <a:latin typeface="Arimo" panose="020B0604020202020204" pitchFamily="34" charset="0"/>
                <a:ea typeface="Arimo" panose="020B0604020202020204" pitchFamily="34" charset="0"/>
                <a:cs typeface="Arimo" panose="020B0604020202020204" pitchFamily="34" charset="0"/>
                <a:sym typeface="Anaheim"/>
              </a:rPr>
              <a:t>. Available at: https://www.accelingo.com/ikeas-localization-strategy/ (Accessed: 01 December 2024). </a:t>
            </a:r>
          </a:p>
          <a:p>
            <a:pPr marL="304800" indent="-457200" algn="l">
              <a:lnSpc>
                <a:spcPct val="150000"/>
              </a:lnSpc>
            </a:pPr>
            <a:r>
              <a:rPr lang="en-GB" altLang="zh-CN" sz="1200">
                <a:solidFill>
                  <a:schemeClr val="dk1"/>
                </a:solidFill>
                <a:latin typeface="Arimo" panose="020B0604020202020204" pitchFamily="34" charset="0"/>
                <a:ea typeface="Arimo" panose="020B0604020202020204" pitchFamily="34" charset="0"/>
                <a:cs typeface="Arimo" panose="020B0604020202020204" pitchFamily="34" charset="0"/>
                <a:sym typeface="Anaheim"/>
              </a:rPr>
              <a:t>Cosman, O. (2021). CULTURAL DIFFERENCES IN BUSINESS COMMUNICATION. USV Annals of Economics and Public Administration, 21(33), pp. 78-87.</a:t>
            </a:r>
          </a:p>
          <a:p>
            <a:pPr marL="304800" indent="-457200">
              <a:lnSpc>
                <a:spcPct val="150000"/>
              </a:lnSpc>
            </a:pPr>
            <a:r>
              <a:rPr lang="en-US" altLang="zh-CN" sz="1200" err="1">
                <a:solidFill>
                  <a:schemeClr val="dk1"/>
                </a:solidFill>
                <a:latin typeface="Arimo" panose="020B0604020202020204" pitchFamily="34" charset="0"/>
                <a:ea typeface="Arimo" panose="020B0604020202020204" pitchFamily="34" charset="0"/>
                <a:cs typeface="Arimo" panose="020B0604020202020204" pitchFamily="34" charset="0"/>
                <a:sym typeface="Anaheim"/>
              </a:rPr>
              <a:t>Fiveable</a:t>
            </a:r>
            <a:r>
              <a:rPr lang="en-US" altLang="zh-CN" sz="1200">
                <a:solidFill>
                  <a:schemeClr val="dk1"/>
                </a:solidFill>
                <a:latin typeface="Arimo" panose="020B0604020202020204" pitchFamily="34" charset="0"/>
                <a:ea typeface="Arimo" panose="020B0604020202020204" pitchFamily="34" charset="0"/>
                <a:cs typeface="Arimo" panose="020B0604020202020204" pitchFamily="34" charset="0"/>
                <a:sym typeface="Anaheim"/>
              </a:rPr>
              <a:t> (2024) HSBC’s assume nothing campaign mistranslation - (business diplomacy) - vocab, definition, explanations, </a:t>
            </a:r>
            <a:r>
              <a:rPr lang="en-US" altLang="zh-CN" sz="1200" err="1">
                <a:solidFill>
                  <a:schemeClr val="dk1"/>
                </a:solidFill>
                <a:latin typeface="Arimo" panose="020B0604020202020204" pitchFamily="34" charset="0"/>
                <a:ea typeface="Arimo" panose="020B0604020202020204" pitchFamily="34" charset="0"/>
                <a:cs typeface="Arimo" panose="020B0604020202020204" pitchFamily="34" charset="0"/>
                <a:sym typeface="Anaheim"/>
              </a:rPr>
              <a:t>Fiveable</a:t>
            </a:r>
            <a:r>
              <a:rPr lang="en-US" altLang="zh-CN" sz="1200">
                <a:solidFill>
                  <a:schemeClr val="dk1"/>
                </a:solidFill>
                <a:latin typeface="Arimo" panose="020B0604020202020204" pitchFamily="34" charset="0"/>
                <a:ea typeface="Arimo" panose="020B0604020202020204" pitchFamily="34" charset="0"/>
                <a:cs typeface="Arimo" panose="020B0604020202020204" pitchFamily="34" charset="0"/>
                <a:sym typeface="Anaheim"/>
              </a:rPr>
              <a:t>. Available at: https://library.fiveable.me/key-terms/business-diplomacy/hsbcs-assume-nothing-campaign-mistranslation (Accessed: 01 December 2024). </a:t>
            </a:r>
          </a:p>
          <a:p>
            <a:pPr marL="304800" indent="-457200">
              <a:lnSpc>
                <a:spcPct val="150000"/>
              </a:lnSpc>
            </a:pPr>
            <a:r>
              <a:rPr lang="en-GB" altLang="zh-CN" sz="1200">
                <a:solidFill>
                  <a:schemeClr val="dk1"/>
                </a:solidFill>
                <a:latin typeface="Arimo" panose="020B0604020202020204" pitchFamily="34" charset="0"/>
                <a:ea typeface="Arimo" panose="020B0604020202020204" pitchFamily="34" charset="0"/>
                <a:cs typeface="Arimo" panose="020B0604020202020204" pitchFamily="34" charset="0"/>
                <a:sym typeface="Anaheim"/>
              </a:rPr>
              <a:t>Simon and Simon (2022) The Complete Guide to International Business Communication, SIMON and SIMON. Available at: https://www.simonandsimon.co.uk/blog/the-complete-guide-to-international-business-communication (Accessed: 08 November 2024). </a:t>
            </a:r>
            <a:endParaRPr lang="en-US" altLang="zh-CN" sz="1200">
              <a:solidFill>
                <a:schemeClr val="dk1"/>
              </a:solidFill>
              <a:latin typeface="Arimo" panose="020B0604020202020204" pitchFamily="34" charset="0"/>
              <a:ea typeface="Arimo" panose="020B0604020202020204" pitchFamily="34" charset="0"/>
              <a:cs typeface="Arimo" panose="020B0604020202020204" pitchFamily="34" charset="0"/>
              <a:sym typeface="Anaheim"/>
            </a:endParaRPr>
          </a:p>
          <a:p>
            <a:pPr marL="304800" indent="-457200">
              <a:lnSpc>
                <a:spcPct val="150000"/>
              </a:lnSpc>
            </a:pPr>
            <a:endParaRPr lang="zh-CN" altLang="en-US" sz="1200">
              <a:solidFill>
                <a:schemeClr val="dk1"/>
              </a:solidFill>
              <a:latin typeface="Arimo" panose="020B0604020202020204" pitchFamily="34" charset="0"/>
              <a:cs typeface="Arimo" panose="020B0604020202020204" pitchFamily="34" charset="0"/>
              <a:sym typeface="Anaheim"/>
            </a:endParaRPr>
          </a:p>
          <a:p>
            <a:pPr marL="304800" indent="-457200" algn="l">
              <a:lnSpc>
                <a:spcPct val="150000"/>
              </a:lnSpc>
            </a:pPr>
            <a:endParaRPr lang="zh-CN" altLang="en-US" sz="1200">
              <a:solidFill>
                <a:schemeClr val="dk1"/>
              </a:solidFill>
              <a:latin typeface="Arimo" panose="020B0604020202020204" pitchFamily="34" charset="0"/>
              <a:cs typeface="Arimo" panose="020B0604020202020204" pitchFamily="34" charset="0"/>
              <a:sym typeface="Anaheim"/>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8" name="Google Shape;118;p5"/>
          <p:cNvSpPr txBox="1">
            <a:spLocks noGrp="1"/>
          </p:cNvSpPr>
          <p:nvPr>
            <p:ph type="title"/>
          </p:nvPr>
        </p:nvSpPr>
        <p:spPr>
          <a:xfrm>
            <a:off x="140804" y="150466"/>
            <a:ext cx="7696200" cy="639388"/>
          </a:xfrm>
        </p:spPr>
        <p:txBody>
          <a:bodyPr/>
          <a:lstStyle/>
          <a:p>
            <a:r>
              <a:rPr lang="en-US">
                <a:latin typeface="Poppins ExtraBold"/>
                <a:cs typeface="Poppins ExtraBold"/>
              </a:rPr>
              <a:t>Reference - </a:t>
            </a:r>
            <a:r>
              <a:rPr lang="en-US" err="1">
                <a:latin typeface="Poppins ExtraBold"/>
                <a:cs typeface="Poppins ExtraBold"/>
              </a:rPr>
              <a:t>Songlin</a:t>
            </a:r>
            <a:endParaRPr lang="en-US" err="1"/>
          </a:p>
        </p:txBody>
      </p:sp>
      <p:grpSp>
        <p:nvGrpSpPr>
          <p:cNvPr id="2" name="Grupo 1">
            <a:extLst>
              <a:ext uri="{FF2B5EF4-FFF2-40B4-BE49-F238E27FC236}">
                <a16:creationId xmlns:a16="http://schemas.microsoft.com/office/drawing/2014/main" id="{75F28332-9FB9-56C7-4B15-E5B3416980E4}"/>
              </a:ext>
            </a:extLst>
          </p:cNvPr>
          <p:cNvGrpSpPr/>
          <p:nvPr/>
        </p:nvGrpSpPr>
        <p:grpSpPr>
          <a:xfrm>
            <a:off x="8035095" y="-120563"/>
            <a:ext cx="1507863" cy="1510278"/>
            <a:chOff x="39184" y="-151930"/>
            <a:chExt cx="1309806" cy="1311904"/>
          </a:xfrm>
        </p:grpSpPr>
        <p:sp>
          <p:nvSpPr>
            <p:cNvPr id="3" name="Oval 357">
              <a:extLst>
                <a:ext uri="{FF2B5EF4-FFF2-40B4-BE49-F238E27FC236}">
                  <a16:creationId xmlns:a16="http://schemas.microsoft.com/office/drawing/2014/main" id="{0015102F-4B99-57A1-2829-E4A216C645AE}"/>
                </a:ext>
              </a:extLst>
            </p:cNvPr>
            <p:cNvSpPr>
              <a:spLocks noChangeArrowheads="1"/>
            </p:cNvSpPr>
            <p:nvPr/>
          </p:nvSpPr>
          <p:spPr bwMode="auto">
            <a:xfrm>
              <a:off x="1304909" y="544953"/>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 name="Freeform 358">
              <a:extLst>
                <a:ext uri="{FF2B5EF4-FFF2-40B4-BE49-F238E27FC236}">
                  <a16:creationId xmlns:a16="http://schemas.microsoft.com/office/drawing/2014/main" id="{250988F4-B5B6-F85B-77D8-21657BEB1C6C}"/>
                </a:ext>
              </a:extLst>
            </p:cNvPr>
            <p:cNvSpPr>
              <a:spLocks/>
            </p:cNvSpPr>
            <p:nvPr/>
          </p:nvSpPr>
          <p:spPr bwMode="auto">
            <a:xfrm>
              <a:off x="1231442" y="614221"/>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 name="Freeform 359">
              <a:extLst>
                <a:ext uri="{FF2B5EF4-FFF2-40B4-BE49-F238E27FC236}">
                  <a16:creationId xmlns:a16="http://schemas.microsoft.com/office/drawing/2014/main" id="{4EAB8CED-61E8-EA45-800F-3F0A6B32DA0F}"/>
                </a:ext>
              </a:extLst>
            </p:cNvPr>
            <p:cNvSpPr>
              <a:spLocks/>
            </p:cNvSpPr>
            <p:nvPr/>
          </p:nvSpPr>
          <p:spPr bwMode="auto">
            <a:xfrm>
              <a:off x="1160075" y="685588"/>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 name="Freeform 360">
              <a:extLst>
                <a:ext uri="{FF2B5EF4-FFF2-40B4-BE49-F238E27FC236}">
                  <a16:creationId xmlns:a16="http://schemas.microsoft.com/office/drawing/2014/main" id="{6C84D548-BE8D-6FBA-0999-68CFEDE2490B}"/>
                </a:ext>
              </a:extLst>
            </p:cNvPr>
            <p:cNvSpPr>
              <a:spLocks/>
            </p:cNvSpPr>
            <p:nvPr/>
          </p:nvSpPr>
          <p:spPr bwMode="auto">
            <a:xfrm>
              <a:off x="1088707" y="756956"/>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 name="Freeform 361">
              <a:extLst>
                <a:ext uri="{FF2B5EF4-FFF2-40B4-BE49-F238E27FC236}">
                  <a16:creationId xmlns:a16="http://schemas.microsoft.com/office/drawing/2014/main" id="{0A9EB24E-D2A2-374D-F80F-4A4EDDDE65E2}"/>
                </a:ext>
              </a:extLst>
            </p:cNvPr>
            <p:cNvSpPr>
              <a:spLocks/>
            </p:cNvSpPr>
            <p:nvPr/>
          </p:nvSpPr>
          <p:spPr bwMode="auto">
            <a:xfrm>
              <a:off x="1019439" y="828324"/>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 name="Freeform 362">
              <a:extLst>
                <a:ext uri="{FF2B5EF4-FFF2-40B4-BE49-F238E27FC236}">
                  <a16:creationId xmlns:a16="http://schemas.microsoft.com/office/drawing/2014/main" id="{A53CF2B0-F603-3D53-A596-9DE9881A9AF4}"/>
                </a:ext>
              </a:extLst>
            </p:cNvPr>
            <p:cNvSpPr>
              <a:spLocks/>
            </p:cNvSpPr>
            <p:nvPr/>
          </p:nvSpPr>
          <p:spPr bwMode="auto">
            <a:xfrm>
              <a:off x="948072" y="899691"/>
              <a:ext cx="482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0" name="Freeform 363">
              <a:extLst>
                <a:ext uri="{FF2B5EF4-FFF2-40B4-BE49-F238E27FC236}">
                  <a16:creationId xmlns:a16="http://schemas.microsoft.com/office/drawing/2014/main" id="{4678BC17-7A7C-8241-43E7-A09E9AC88E56}"/>
                </a:ext>
              </a:extLst>
            </p:cNvPr>
            <p:cNvSpPr>
              <a:spLocks/>
            </p:cNvSpPr>
            <p:nvPr/>
          </p:nvSpPr>
          <p:spPr bwMode="auto">
            <a:xfrm>
              <a:off x="876704" y="968960"/>
              <a:ext cx="48279" cy="48279"/>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1" name="Freeform 364">
              <a:extLst>
                <a:ext uri="{FF2B5EF4-FFF2-40B4-BE49-F238E27FC236}">
                  <a16:creationId xmlns:a16="http://schemas.microsoft.com/office/drawing/2014/main" id="{C91904B7-C386-5924-905D-B082B60DA1EC}"/>
                </a:ext>
              </a:extLst>
            </p:cNvPr>
            <p:cNvSpPr>
              <a:spLocks/>
            </p:cNvSpPr>
            <p:nvPr/>
          </p:nvSpPr>
          <p:spPr bwMode="auto">
            <a:xfrm>
              <a:off x="805336" y="1040328"/>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2" name="Freeform 365">
              <a:extLst>
                <a:ext uri="{FF2B5EF4-FFF2-40B4-BE49-F238E27FC236}">
                  <a16:creationId xmlns:a16="http://schemas.microsoft.com/office/drawing/2014/main" id="{BB914137-EA13-87D5-5DB6-B230E250DF19}"/>
                </a:ext>
              </a:extLst>
            </p:cNvPr>
            <p:cNvSpPr>
              <a:spLocks/>
            </p:cNvSpPr>
            <p:nvPr/>
          </p:nvSpPr>
          <p:spPr bwMode="auto">
            <a:xfrm>
              <a:off x="733969" y="1111695"/>
              <a:ext cx="482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3" name="Freeform 377">
              <a:extLst>
                <a:ext uri="{FF2B5EF4-FFF2-40B4-BE49-F238E27FC236}">
                  <a16:creationId xmlns:a16="http://schemas.microsoft.com/office/drawing/2014/main" id="{4742C9C2-608E-692F-BB09-57128367389C}"/>
                </a:ext>
              </a:extLst>
            </p:cNvPr>
            <p:cNvSpPr>
              <a:spLocks/>
            </p:cNvSpPr>
            <p:nvPr/>
          </p:nvSpPr>
          <p:spPr bwMode="auto">
            <a:xfrm>
              <a:off x="1244036" y="48618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4" name="Freeform 378">
              <a:extLst>
                <a:ext uri="{FF2B5EF4-FFF2-40B4-BE49-F238E27FC236}">
                  <a16:creationId xmlns:a16="http://schemas.microsoft.com/office/drawing/2014/main" id="{536B8F9C-F0E8-3890-EF5B-50BA00B36D14}"/>
                </a:ext>
              </a:extLst>
            </p:cNvPr>
            <p:cNvSpPr>
              <a:spLocks/>
            </p:cNvSpPr>
            <p:nvPr/>
          </p:nvSpPr>
          <p:spPr bwMode="auto">
            <a:xfrm>
              <a:off x="1174769" y="557547"/>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5" name="Oval 379">
              <a:extLst>
                <a:ext uri="{FF2B5EF4-FFF2-40B4-BE49-F238E27FC236}">
                  <a16:creationId xmlns:a16="http://schemas.microsoft.com/office/drawing/2014/main" id="{44768065-8438-AE75-63D6-6DBDD77D85D9}"/>
                </a:ext>
              </a:extLst>
            </p:cNvPr>
            <p:cNvSpPr>
              <a:spLocks noChangeArrowheads="1"/>
            </p:cNvSpPr>
            <p:nvPr/>
          </p:nvSpPr>
          <p:spPr bwMode="auto">
            <a:xfrm>
              <a:off x="1105499" y="628915"/>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6" name="Oval 380">
              <a:extLst>
                <a:ext uri="{FF2B5EF4-FFF2-40B4-BE49-F238E27FC236}">
                  <a16:creationId xmlns:a16="http://schemas.microsoft.com/office/drawing/2014/main" id="{72D4F311-BE56-9069-27AD-E2C89AD2B8D4}"/>
                </a:ext>
              </a:extLst>
            </p:cNvPr>
            <p:cNvSpPr>
              <a:spLocks noChangeArrowheads="1"/>
            </p:cNvSpPr>
            <p:nvPr/>
          </p:nvSpPr>
          <p:spPr bwMode="auto">
            <a:xfrm>
              <a:off x="1034132" y="700282"/>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7" name="Freeform 381">
              <a:extLst>
                <a:ext uri="{FF2B5EF4-FFF2-40B4-BE49-F238E27FC236}">
                  <a16:creationId xmlns:a16="http://schemas.microsoft.com/office/drawing/2014/main" id="{1C5B0E32-51A4-3BE7-4707-6BDF36C2B1A9}"/>
                </a:ext>
              </a:extLst>
            </p:cNvPr>
            <p:cNvSpPr>
              <a:spLocks/>
            </p:cNvSpPr>
            <p:nvPr/>
          </p:nvSpPr>
          <p:spPr bwMode="auto">
            <a:xfrm>
              <a:off x="960666" y="769550"/>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8" name="Freeform 382">
              <a:extLst>
                <a:ext uri="{FF2B5EF4-FFF2-40B4-BE49-F238E27FC236}">
                  <a16:creationId xmlns:a16="http://schemas.microsoft.com/office/drawing/2014/main" id="{79E9EF0E-F07F-9F1E-3D8B-D41210AAC5C0}"/>
                </a:ext>
              </a:extLst>
            </p:cNvPr>
            <p:cNvSpPr>
              <a:spLocks/>
            </p:cNvSpPr>
            <p:nvPr/>
          </p:nvSpPr>
          <p:spPr bwMode="auto">
            <a:xfrm>
              <a:off x="889298" y="840918"/>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19" name="Freeform 383">
              <a:extLst>
                <a:ext uri="{FF2B5EF4-FFF2-40B4-BE49-F238E27FC236}">
                  <a16:creationId xmlns:a16="http://schemas.microsoft.com/office/drawing/2014/main" id="{972DFF73-5904-6E5A-3505-C28A7A6FDC8B}"/>
                </a:ext>
              </a:extLst>
            </p:cNvPr>
            <p:cNvSpPr>
              <a:spLocks/>
            </p:cNvSpPr>
            <p:nvPr/>
          </p:nvSpPr>
          <p:spPr bwMode="auto">
            <a:xfrm>
              <a:off x="817931" y="912285"/>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0" name="Freeform 384">
              <a:extLst>
                <a:ext uri="{FF2B5EF4-FFF2-40B4-BE49-F238E27FC236}">
                  <a16:creationId xmlns:a16="http://schemas.microsoft.com/office/drawing/2014/main" id="{12E19EF4-94BC-CE4F-A985-57E4D354CFE1}"/>
                </a:ext>
              </a:extLst>
            </p:cNvPr>
            <p:cNvSpPr>
              <a:spLocks/>
            </p:cNvSpPr>
            <p:nvPr/>
          </p:nvSpPr>
          <p:spPr bwMode="auto">
            <a:xfrm>
              <a:off x="748662" y="983653"/>
              <a:ext cx="46179"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1" name="Freeform 385">
              <a:extLst>
                <a:ext uri="{FF2B5EF4-FFF2-40B4-BE49-F238E27FC236}">
                  <a16:creationId xmlns:a16="http://schemas.microsoft.com/office/drawing/2014/main" id="{01352EA4-E9A5-FD33-6D6F-2D35E23DC118}"/>
                </a:ext>
              </a:extLst>
            </p:cNvPr>
            <p:cNvSpPr>
              <a:spLocks/>
            </p:cNvSpPr>
            <p:nvPr/>
          </p:nvSpPr>
          <p:spPr bwMode="auto">
            <a:xfrm>
              <a:off x="677294" y="1052922"/>
              <a:ext cx="46179" cy="48279"/>
            </a:xfrm>
            <a:custGeom>
              <a:avLst/>
              <a:gdLst>
                <a:gd name="T0" fmla="*/ 194 w 1094"/>
                <a:gd name="T1" fmla="*/ 900 h 1094"/>
                <a:gd name="T2" fmla="*/ 194 w 1094"/>
                <a:gd name="T3" fmla="*/ 195 h 1094"/>
                <a:gd name="T4" fmla="*/ 900 w 1094"/>
                <a:gd name="T5" fmla="*/ 195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2" name="Freeform 397">
              <a:extLst>
                <a:ext uri="{FF2B5EF4-FFF2-40B4-BE49-F238E27FC236}">
                  <a16:creationId xmlns:a16="http://schemas.microsoft.com/office/drawing/2014/main" id="{4ABA7B97-421B-10BD-0907-77271FA4F2A4}"/>
                </a:ext>
              </a:extLst>
            </p:cNvPr>
            <p:cNvSpPr>
              <a:spLocks/>
            </p:cNvSpPr>
            <p:nvPr/>
          </p:nvSpPr>
          <p:spPr bwMode="auto">
            <a:xfrm>
              <a:off x="1187363" y="427407"/>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3" name="Freeform 398">
              <a:extLst>
                <a:ext uri="{FF2B5EF4-FFF2-40B4-BE49-F238E27FC236}">
                  <a16:creationId xmlns:a16="http://schemas.microsoft.com/office/drawing/2014/main" id="{C971D612-B534-A887-C442-3E2A8DF00215}"/>
                </a:ext>
              </a:extLst>
            </p:cNvPr>
            <p:cNvSpPr>
              <a:spLocks/>
            </p:cNvSpPr>
            <p:nvPr/>
          </p:nvSpPr>
          <p:spPr bwMode="auto">
            <a:xfrm>
              <a:off x="1115995" y="498774"/>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4" name="Oval 399">
              <a:extLst>
                <a:ext uri="{FF2B5EF4-FFF2-40B4-BE49-F238E27FC236}">
                  <a16:creationId xmlns:a16="http://schemas.microsoft.com/office/drawing/2014/main" id="{E7BA39A6-6E4E-654D-9A10-FB4A02CFC8E4}"/>
                </a:ext>
              </a:extLst>
            </p:cNvPr>
            <p:cNvSpPr>
              <a:spLocks noChangeArrowheads="1"/>
            </p:cNvSpPr>
            <p:nvPr/>
          </p:nvSpPr>
          <p:spPr bwMode="auto">
            <a:xfrm>
              <a:off x="1046726" y="572240"/>
              <a:ext cx="44081" cy="440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5" name="Oval 400">
              <a:extLst>
                <a:ext uri="{FF2B5EF4-FFF2-40B4-BE49-F238E27FC236}">
                  <a16:creationId xmlns:a16="http://schemas.microsoft.com/office/drawing/2014/main" id="{42521440-F042-D267-2E68-1D377B00B7CE}"/>
                </a:ext>
              </a:extLst>
            </p:cNvPr>
            <p:cNvSpPr>
              <a:spLocks noChangeArrowheads="1"/>
            </p:cNvSpPr>
            <p:nvPr/>
          </p:nvSpPr>
          <p:spPr bwMode="auto">
            <a:xfrm>
              <a:off x="975359" y="643608"/>
              <a:ext cx="44081"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6" name="Freeform 401">
              <a:extLst>
                <a:ext uri="{FF2B5EF4-FFF2-40B4-BE49-F238E27FC236}">
                  <a16:creationId xmlns:a16="http://schemas.microsoft.com/office/drawing/2014/main" id="{DE249E6D-5F00-09DB-7723-FA5B15A93ECC}"/>
                </a:ext>
              </a:extLst>
            </p:cNvPr>
            <p:cNvSpPr>
              <a:spLocks/>
            </p:cNvSpPr>
            <p:nvPr/>
          </p:nvSpPr>
          <p:spPr bwMode="auto">
            <a:xfrm>
              <a:off x="901893" y="710777"/>
              <a:ext cx="48279" cy="482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7" name="Freeform 402">
              <a:extLst>
                <a:ext uri="{FF2B5EF4-FFF2-40B4-BE49-F238E27FC236}">
                  <a16:creationId xmlns:a16="http://schemas.microsoft.com/office/drawing/2014/main" id="{47C9754E-5BFD-E9D7-0B38-553FB7AF6EC2}"/>
                </a:ext>
              </a:extLst>
            </p:cNvPr>
            <p:cNvSpPr>
              <a:spLocks/>
            </p:cNvSpPr>
            <p:nvPr/>
          </p:nvSpPr>
          <p:spPr bwMode="auto">
            <a:xfrm>
              <a:off x="832623" y="782145"/>
              <a:ext cx="46179" cy="482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8" name="Freeform 403">
              <a:extLst>
                <a:ext uri="{FF2B5EF4-FFF2-40B4-BE49-F238E27FC236}">
                  <a16:creationId xmlns:a16="http://schemas.microsoft.com/office/drawing/2014/main" id="{D68B6014-6AFD-1071-36A3-B3B841AE2AE1}"/>
                </a:ext>
              </a:extLst>
            </p:cNvPr>
            <p:cNvSpPr>
              <a:spLocks/>
            </p:cNvSpPr>
            <p:nvPr/>
          </p:nvSpPr>
          <p:spPr bwMode="auto">
            <a:xfrm>
              <a:off x="761256" y="853512"/>
              <a:ext cx="48279" cy="482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29" name="Freeform 404">
              <a:extLst>
                <a:ext uri="{FF2B5EF4-FFF2-40B4-BE49-F238E27FC236}">
                  <a16:creationId xmlns:a16="http://schemas.microsoft.com/office/drawing/2014/main" id="{06ACB4F6-B217-4A4A-FE4F-42655A8099C8}"/>
                </a:ext>
              </a:extLst>
            </p:cNvPr>
            <p:cNvSpPr>
              <a:spLocks/>
            </p:cNvSpPr>
            <p:nvPr/>
          </p:nvSpPr>
          <p:spPr bwMode="auto">
            <a:xfrm>
              <a:off x="689888" y="924880"/>
              <a:ext cx="48279" cy="482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0" name="Freeform 405">
              <a:extLst>
                <a:ext uri="{FF2B5EF4-FFF2-40B4-BE49-F238E27FC236}">
                  <a16:creationId xmlns:a16="http://schemas.microsoft.com/office/drawing/2014/main" id="{6A82BED0-FC64-0EF5-B3C4-FF62C7318D5C}"/>
                </a:ext>
              </a:extLst>
            </p:cNvPr>
            <p:cNvSpPr>
              <a:spLocks/>
            </p:cNvSpPr>
            <p:nvPr/>
          </p:nvSpPr>
          <p:spPr bwMode="auto">
            <a:xfrm>
              <a:off x="618521" y="996247"/>
              <a:ext cx="48279" cy="482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1" name="Freeform 418">
              <a:extLst>
                <a:ext uri="{FF2B5EF4-FFF2-40B4-BE49-F238E27FC236}">
                  <a16:creationId xmlns:a16="http://schemas.microsoft.com/office/drawing/2014/main" id="{C9C6E60B-B110-3227-3922-2F838DAB0311}"/>
                </a:ext>
              </a:extLst>
            </p:cNvPr>
            <p:cNvSpPr>
              <a:spLocks/>
            </p:cNvSpPr>
            <p:nvPr/>
          </p:nvSpPr>
          <p:spPr bwMode="auto">
            <a:xfrm>
              <a:off x="1128589" y="370732"/>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2" name="Freeform 419">
              <a:extLst>
                <a:ext uri="{FF2B5EF4-FFF2-40B4-BE49-F238E27FC236}">
                  <a16:creationId xmlns:a16="http://schemas.microsoft.com/office/drawing/2014/main" id="{B5BA9807-B884-9078-73E8-25070EDBD795}"/>
                </a:ext>
              </a:extLst>
            </p:cNvPr>
            <p:cNvSpPr>
              <a:spLocks/>
            </p:cNvSpPr>
            <p:nvPr/>
          </p:nvSpPr>
          <p:spPr bwMode="auto">
            <a:xfrm>
              <a:off x="1057221" y="44000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3" name="Freeform 420">
              <a:extLst>
                <a:ext uri="{FF2B5EF4-FFF2-40B4-BE49-F238E27FC236}">
                  <a16:creationId xmlns:a16="http://schemas.microsoft.com/office/drawing/2014/main" id="{1FC61DF2-6A1B-E5F9-D6A4-2D1FEF81D686}"/>
                </a:ext>
              </a:extLst>
            </p:cNvPr>
            <p:cNvSpPr>
              <a:spLocks/>
            </p:cNvSpPr>
            <p:nvPr/>
          </p:nvSpPr>
          <p:spPr bwMode="auto">
            <a:xfrm>
              <a:off x="985854" y="51136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4" name="Freeform 421">
              <a:extLst>
                <a:ext uri="{FF2B5EF4-FFF2-40B4-BE49-F238E27FC236}">
                  <a16:creationId xmlns:a16="http://schemas.microsoft.com/office/drawing/2014/main" id="{439C43F3-FC84-A807-8213-28209B6179EF}"/>
                </a:ext>
              </a:extLst>
            </p:cNvPr>
            <p:cNvSpPr>
              <a:spLocks/>
            </p:cNvSpPr>
            <p:nvPr/>
          </p:nvSpPr>
          <p:spPr bwMode="auto">
            <a:xfrm>
              <a:off x="916585" y="58273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5" name="Freeform 422">
              <a:extLst>
                <a:ext uri="{FF2B5EF4-FFF2-40B4-BE49-F238E27FC236}">
                  <a16:creationId xmlns:a16="http://schemas.microsoft.com/office/drawing/2014/main" id="{99C8C7B2-9636-AC06-CCBF-51F7F38000B6}"/>
                </a:ext>
              </a:extLst>
            </p:cNvPr>
            <p:cNvSpPr>
              <a:spLocks/>
            </p:cNvSpPr>
            <p:nvPr/>
          </p:nvSpPr>
          <p:spPr bwMode="auto">
            <a:xfrm>
              <a:off x="845218" y="654104"/>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6" name="Oval 423">
              <a:extLst>
                <a:ext uri="{FF2B5EF4-FFF2-40B4-BE49-F238E27FC236}">
                  <a16:creationId xmlns:a16="http://schemas.microsoft.com/office/drawing/2014/main" id="{99AAA264-5744-28EC-D10B-51DCACF5651D}"/>
                </a:ext>
              </a:extLst>
            </p:cNvPr>
            <p:cNvSpPr>
              <a:spLocks noChangeArrowheads="1"/>
            </p:cNvSpPr>
            <p:nvPr/>
          </p:nvSpPr>
          <p:spPr bwMode="auto">
            <a:xfrm>
              <a:off x="775949" y="727570"/>
              <a:ext cx="44080"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7" name="Freeform 424">
              <a:extLst>
                <a:ext uri="{FF2B5EF4-FFF2-40B4-BE49-F238E27FC236}">
                  <a16:creationId xmlns:a16="http://schemas.microsoft.com/office/drawing/2014/main" id="{1FB0A220-E930-3250-1620-81CC2FDBB1A6}"/>
                </a:ext>
              </a:extLst>
            </p:cNvPr>
            <p:cNvSpPr>
              <a:spLocks/>
            </p:cNvSpPr>
            <p:nvPr/>
          </p:nvSpPr>
          <p:spPr bwMode="auto">
            <a:xfrm>
              <a:off x="702483" y="796839"/>
              <a:ext cx="48278"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8" name="Freeform 425">
              <a:extLst>
                <a:ext uri="{FF2B5EF4-FFF2-40B4-BE49-F238E27FC236}">
                  <a16:creationId xmlns:a16="http://schemas.microsoft.com/office/drawing/2014/main" id="{D80BD686-D806-51FB-70E7-C64E669A81B8}"/>
                </a:ext>
              </a:extLst>
            </p:cNvPr>
            <p:cNvSpPr>
              <a:spLocks/>
            </p:cNvSpPr>
            <p:nvPr/>
          </p:nvSpPr>
          <p:spPr bwMode="auto">
            <a:xfrm>
              <a:off x="631115" y="86610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39" name="Freeform 426">
              <a:extLst>
                <a:ext uri="{FF2B5EF4-FFF2-40B4-BE49-F238E27FC236}">
                  <a16:creationId xmlns:a16="http://schemas.microsoft.com/office/drawing/2014/main" id="{2806EB83-A338-5B52-DA93-DBB0E7ABB803}"/>
                </a:ext>
              </a:extLst>
            </p:cNvPr>
            <p:cNvSpPr>
              <a:spLocks/>
            </p:cNvSpPr>
            <p:nvPr/>
          </p:nvSpPr>
          <p:spPr bwMode="auto">
            <a:xfrm>
              <a:off x="559747" y="93747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0" name="Freeform 438">
              <a:extLst>
                <a:ext uri="{FF2B5EF4-FFF2-40B4-BE49-F238E27FC236}">
                  <a16:creationId xmlns:a16="http://schemas.microsoft.com/office/drawing/2014/main" id="{F46D485F-B0A0-0D34-77A8-06E725B6F7F1}"/>
                </a:ext>
              </a:extLst>
            </p:cNvPr>
            <p:cNvSpPr>
              <a:spLocks/>
            </p:cNvSpPr>
            <p:nvPr/>
          </p:nvSpPr>
          <p:spPr bwMode="auto">
            <a:xfrm>
              <a:off x="1071915" y="311959"/>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1" name="Freeform 439">
              <a:extLst>
                <a:ext uri="{FF2B5EF4-FFF2-40B4-BE49-F238E27FC236}">
                  <a16:creationId xmlns:a16="http://schemas.microsoft.com/office/drawing/2014/main" id="{519E02D6-2FA5-9C8A-C612-157B5B48E757}"/>
                </a:ext>
              </a:extLst>
            </p:cNvPr>
            <p:cNvSpPr>
              <a:spLocks/>
            </p:cNvSpPr>
            <p:nvPr/>
          </p:nvSpPr>
          <p:spPr bwMode="auto">
            <a:xfrm>
              <a:off x="1000547" y="383327"/>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2" name="Freeform 440">
              <a:extLst>
                <a:ext uri="{FF2B5EF4-FFF2-40B4-BE49-F238E27FC236}">
                  <a16:creationId xmlns:a16="http://schemas.microsoft.com/office/drawing/2014/main" id="{2D764842-B23B-C0C9-67D8-DB26D4B33CBE}"/>
                </a:ext>
              </a:extLst>
            </p:cNvPr>
            <p:cNvSpPr>
              <a:spLocks/>
            </p:cNvSpPr>
            <p:nvPr/>
          </p:nvSpPr>
          <p:spPr bwMode="auto">
            <a:xfrm>
              <a:off x="929180" y="454694"/>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3" name="Freeform 441">
              <a:extLst>
                <a:ext uri="{FF2B5EF4-FFF2-40B4-BE49-F238E27FC236}">
                  <a16:creationId xmlns:a16="http://schemas.microsoft.com/office/drawing/2014/main" id="{35743773-847F-1426-2909-B261004ABFEC}"/>
                </a:ext>
              </a:extLst>
            </p:cNvPr>
            <p:cNvSpPr>
              <a:spLocks/>
            </p:cNvSpPr>
            <p:nvPr/>
          </p:nvSpPr>
          <p:spPr bwMode="auto">
            <a:xfrm>
              <a:off x="857812" y="523963"/>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4" name="Freeform 442">
              <a:extLst>
                <a:ext uri="{FF2B5EF4-FFF2-40B4-BE49-F238E27FC236}">
                  <a16:creationId xmlns:a16="http://schemas.microsoft.com/office/drawing/2014/main" id="{86BE6251-6C48-E714-50F3-311265FB95D0}"/>
                </a:ext>
              </a:extLst>
            </p:cNvPr>
            <p:cNvSpPr>
              <a:spLocks/>
            </p:cNvSpPr>
            <p:nvPr/>
          </p:nvSpPr>
          <p:spPr bwMode="auto">
            <a:xfrm>
              <a:off x="786444" y="595330"/>
              <a:ext cx="48278" cy="48278"/>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5" name="Oval 443">
              <a:extLst>
                <a:ext uri="{FF2B5EF4-FFF2-40B4-BE49-F238E27FC236}">
                  <a16:creationId xmlns:a16="http://schemas.microsoft.com/office/drawing/2014/main" id="{C0A71765-8AEC-FE6B-E6EE-03BA817CE735}"/>
                </a:ext>
              </a:extLst>
            </p:cNvPr>
            <p:cNvSpPr>
              <a:spLocks noChangeArrowheads="1"/>
            </p:cNvSpPr>
            <p:nvPr/>
          </p:nvSpPr>
          <p:spPr bwMode="auto">
            <a:xfrm>
              <a:off x="717176" y="668797"/>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6" name="Oval 444">
              <a:extLst>
                <a:ext uri="{FF2B5EF4-FFF2-40B4-BE49-F238E27FC236}">
                  <a16:creationId xmlns:a16="http://schemas.microsoft.com/office/drawing/2014/main" id="{F77ED4E7-D1A6-4ED0-AD4B-E61B033C4132}"/>
                </a:ext>
              </a:extLst>
            </p:cNvPr>
            <p:cNvSpPr>
              <a:spLocks noChangeArrowheads="1"/>
            </p:cNvSpPr>
            <p:nvPr/>
          </p:nvSpPr>
          <p:spPr bwMode="auto">
            <a:xfrm>
              <a:off x="647907" y="740164"/>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7" name="Freeform 445">
              <a:extLst>
                <a:ext uri="{FF2B5EF4-FFF2-40B4-BE49-F238E27FC236}">
                  <a16:creationId xmlns:a16="http://schemas.microsoft.com/office/drawing/2014/main" id="{F165808C-1928-06AF-CE02-CA6047F40C66}"/>
                </a:ext>
              </a:extLst>
            </p:cNvPr>
            <p:cNvSpPr>
              <a:spLocks/>
            </p:cNvSpPr>
            <p:nvPr/>
          </p:nvSpPr>
          <p:spPr bwMode="auto">
            <a:xfrm>
              <a:off x="574441" y="809433"/>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8" name="Freeform 446">
              <a:extLst>
                <a:ext uri="{FF2B5EF4-FFF2-40B4-BE49-F238E27FC236}">
                  <a16:creationId xmlns:a16="http://schemas.microsoft.com/office/drawing/2014/main" id="{75061765-DA4D-4305-C57F-F1CEA948E99C}"/>
                </a:ext>
              </a:extLst>
            </p:cNvPr>
            <p:cNvSpPr>
              <a:spLocks/>
            </p:cNvSpPr>
            <p:nvPr/>
          </p:nvSpPr>
          <p:spPr bwMode="auto">
            <a:xfrm>
              <a:off x="503073" y="880800"/>
              <a:ext cx="48278" cy="46179"/>
            </a:xfrm>
            <a:custGeom>
              <a:avLst/>
              <a:gdLst>
                <a:gd name="T0" fmla="*/ 194 w 1094"/>
                <a:gd name="T1" fmla="*/ 899 h 1094"/>
                <a:gd name="T2" fmla="*/ 194 w 1094"/>
                <a:gd name="T3" fmla="*/ 194 h 1094"/>
                <a:gd name="T4" fmla="*/ 899 w 1094"/>
                <a:gd name="T5" fmla="*/ 194 h 1094"/>
                <a:gd name="T6" fmla="*/ 899 w 1094"/>
                <a:gd name="T7" fmla="*/ 899 h 1094"/>
                <a:gd name="T8" fmla="*/ 194 w 1094"/>
                <a:gd name="T9" fmla="*/ 899 h 1094"/>
              </a:gdLst>
              <a:ahLst/>
              <a:cxnLst>
                <a:cxn ang="0">
                  <a:pos x="T0" y="T1"/>
                </a:cxn>
                <a:cxn ang="0">
                  <a:pos x="T2" y="T3"/>
                </a:cxn>
                <a:cxn ang="0">
                  <a:pos x="T4" y="T5"/>
                </a:cxn>
                <a:cxn ang="0">
                  <a:pos x="T6" y="T7"/>
                </a:cxn>
                <a:cxn ang="0">
                  <a:pos x="T8" y="T9"/>
                </a:cxn>
              </a:cxnLst>
              <a:rect l="0" t="0" r="r" b="b"/>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49" name="Freeform 458">
              <a:extLst>
                <a:ext uri="{FF2B5EF4-FFF2-40B4-BE49-F238E27FC236}">
                  <a16:creationId xmlns:a16="http://schemas.microsoft.com/office/drawing/2014/main" id="{85DC8E40-8EEE-B543-7D55-EF3692FEBD37}"/>
                </a:ext>
              </a:extLst>
            </p:cNvPr>
            <p:cNvSpPr>
              <a:spLocks/>
            </p:cNvSpPr>
            <p:nvPr/>
          </p:nvSpPr>
          <p:spPr bwMode="auto">
            <a:xfrm>
              <a:off x="1013141" y="25318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0" name="Freeform 459">
              <a:extLst>
                <a:ext uri="{FF2B5EF4-FFF2-40B4-BE49-F238E27FC236}">
                  <a16:creationId xmlns:a16="http://schemas.microsoft.com/office/drawing/2014/main" id="{D4FF938E-5C08-1F2F-118A-37773A61A290}"/>
                </a:ext>
              </a:extLst>
            </p:cNvPr>
            <p:cNvSpPr>
              <a:spLocks/>
            </p:cNvSpPr>
            <p:nvPr/>
          </p:nvSpPr>
          <p:spPr bwMode="auto">
            <a:xfrm>
              <a:off x="941774" y="324553"/>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 name="Freeform 460">
              <a:extLst>
                <a:ext uri="{FF2B5EF4-FFF2-40B4-BE49-F238E27FC236}">
                  <a16:creationId xmlns:a16="http://schemas.microsoft.com/office/drawing/2014/main" id="{257217F7-23EC-079D-3AB9-25F64A2E38DA}"/>
                </a:ext>
              </a:extLst>
            </p:cNvPr>
            <p:cNvSpPr>
              <a:spLocks/>
            </p:cNvSpPr>
            <p:nvPr/>
          </p:nvSpPr>
          <p:spPr bwMode="auto">
            <a:xfrm>
              <a:off x="870406" y="395921"/>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 name="Freeform 461">
              <a:extLst>
                <a:ext uri="{FF2B5EF4-FFF2-40B4-BE49-F238E27FC236}">
                  <a16:creationId xmlns:a16="http://schemas.microsoft.com/office/drawing/2014/main" id="{938066A2-2606-A76F-FA7D-66E88162B450}"/>
                </a:ext>
              </a:extLst>
            </p:cNvPr>
            <p:cNvSpPr>
              <a:spLocks/>
            </p:cNvSpPr>
            <p:nvPr/>
          </p:nvSpPr>
          <p:spPr bwMode="auto">
            <a:xfrm>
              <a:off x="799039" y="467288"/>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 name="Freeform 462">
              <a:extLst>
                <a:ext uri="{FF2B5EF4-FFF2-40B4-BE49-F238E27FC236}">
                  <a16:creationId xmlns:a16="http://schemas.microsoft.com/office/drawing/2014/main" id="{41B04CFD-12F5-F616-40AF-0F07A8B698E6}"/>
                </a:ext>
              </a:extLst>
            </p:cNvPr>
            <p:cNvSpPr>
              <a:spLocks/>
            </p:cNvSpPr>
            <p:nvPr/>
          </p:nvSpPr>
          <p:spPr bwMode="auto">
            <a:xfrm>
              <a:off x="729770" y="538656"/>
              <a:ext cx="46179"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4" name="Freeform 463">
              <a:extLst>
                <a:ext uri="{FF2B5EF4-FFF2-40B4-BE49-F238E27FC236}">
                  <a16:creationId xmlns:a16="http://schemas.microsoft.com/office/drawing/2014/main" id="{81D2C0BA-E2A1-E4F4-D0C0-A8093A4DF423}"/>
                </a:ext>
              </a:extLst>
            </p:cNvPr>
            <p:cNvSpPr>
              <a:spLocks/>
            </p:cNvSpPr>
            <p:nvPr/>
          </p:nvSpPr>
          <p:spPr bwMode="auto">
            <a:xfrm>
              <a:off x="658403" y="60792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5" name="Freeform 464">
              <a:extLst>
                <a:ext uri="{FF2B5EF4-FFF2-40B4-BE49-F238E27FC236}">
                  <a16:creationId xmlns:a16="http://schemas.microsoft.com/office/drawing/2014/main" id="{9B25DCC9-9F98-FDEF-C71A-58FB0C3F0141}"/>
                </a:ext>
              </a:extLst>
            </p:cNvPr>
            <p:cNvSpPr>
              <a:spLocks/>
            </p:cNvSpPr>
            <p:nvPr/>
          </p:nvSpPr>
          <p:spPr bwMode="auto">
            <a:xfrm>
              <a:off x="587035" y="67929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6" name="Freeform 465">
              <a:extLst>
                <a:ext uri="{FF2B5EF4-FFF2-40B4-BE49-F238E27FC236}">
                  <a16:creationId xmlns:a16="http://schemas.microsoft.com/office/drawing/2014/main" id="{89DD0ECC-102A-BAF2-FF07-AAA06A5C7D84}"/>
                </a:ext>
              </a:extLst>
            </p:cNvPr>
            <p:cNvSpPr>
              <a:spLocks/>
            </p:cNvSpPr>
            <p:nvPr/>
          </p:nvSpPr>
          <p:spPr bwMode="auto">
            <a:xfrm>
              <a:off x="515667" y="750660"/>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7" name="Freeform 466">
              <a:extLst>
                <a:ext uri="{FF2B5EF4-FFF2-40B4-BE49-F238E27FC236}">
                  <a16:creationId xmlns:a16="http://schemas.microsoft.com/office/drawing/2014/main" id="{CC35C2AA-9CA3-5ABE-B195-EB84454B1972}"/>
                </a:ext>
              </a:extLst>
            </p:cNvPr>
            <p:cNvSpPr>
              <a:spLocks/>
            </p:cNvSpPr>
            <p:nvPr/>
          </p:nvSpPr>
          <p:spPr bwMode="auto">
            <a:xfrm>
              <a:off x="444300" y="822027"/>
              <a:ext cx="48278"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8" name="Freeform 478">
              <a:extLst>
                <a:ext uri="{FF2B5EF4-FFF2-40B4-BE49-F238E27FC236}">
                  <a16:creationId xmlns:a16="http://schemas.microsoft.com/office/drawing/2014/main" id="{88C2C4BB-0279-23F7-82E6-89E9DA236A34}"/>
                </a:ext>
              </a:extLst>
            </p:cNvPr>
            <p:cNvSpPr>
              <a:spLocks/>
            </p:cNvSpPr>
            <p:nvPr/>
          </p:nvSpPr>
          <p:spPr bwMode="auto">
            <a:xfrm>
              <a:off x="954368" y="196512"/>
              <a:ext cx="48278" cy="46179"/>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9" name="Freeform 479">
              <a:extLst>
                <a:ext uri="{FF2B5EF4-FFF2-40B4-BE49-F238E27FC236}">
                  <a16:creationId xmlns:a16="http://schemas.microsoft.com/office/drawing/2014/main" id="{8F9ACCEF-994B-ED88-D670-715577FEA882}"/>
                </a:ext>
              </a:extLst>
            </p:cNvPr>
            <p:cNvSpPr>
              <a:spLocks/>
            </p:cNvSpPr>
            <p:nvPr/>
          </p:nvSpPr>
          <p:spPr bwMode="auto">
            <a:xfrm>
              <a:off x="885100" y="267879"/>
              <a:ext cx="46179"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0" name="Freeform 480">
              <a:extLst>
                <a:ext uri="{FF2B5EF4-FFF2-40B4-BE49-F238E27FC236}">
                  <a16:creationId xmlns:a16="http://schemas.microsoft.com/office/drawing/2014/main" id="{2931D989-9D2D-CC97-F0C0-0CDEF02C26DC}"/>
                </a:ext>
              </a:extLst>
            </p:cNvPr>
            <p:cNvSpPr>
              <a:spLocks/>
            </p:cNvSpPr>
            <p:nvPr/>
          </p:nvSpPr>
          <p:spPr bwMode="auto">
            <a:xfrm>
              <a:off x="813732" y="337148"/>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1" name="Freeform 481">
              <a:extLst>
                <a:ext uri="{FF2B5EF4-FFF2-40B4-BE49-F238E27FC236}">
                  <a16:creationId xmlns:a16="http://schemas.microsoft.com/office/drawing/2014/main" id="{CFDADEFF-A640-1D23-83F1-8A0BDCA08593}"/>
                </a:ext>
              </a:extLst>
            </p:cNvPr>
            <p:cNvSpPr>
              <a:spLocks/>
            </p:cNvSpPr>
            <p:nvPr/>
          </p:nvSpPr>
          <p:spPr bwMode="auto">
            <a:xfrm>
              <a:off x="742364" y="408515"/>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2" name="Freeform 482">
              <a:extLst>
                <a:ext uri="{FF2B5EF4-FFF2-40B4-BE49-F238E27FC236}">
                  <a16:creationId xmlns:a16="http://schemas.microsoft.com/office/drawing/2014/main" id="{BA9A698C-677C-248F-AE10-8181AE1B02D4}"/>
                </a:ext>
              </a:extLst>
            </p:cNvPr>
            <p:cNvSpPr>
              <a:spLocks/>
            </p:cNvSpPr>
            <p:nvPr/>
          </p:nvSpPr>
          <p:spPr bwMode="auto">
            <a:xfrm>
              <a:off x="670997" y="47988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3" name="Freeform 483">
              <a:extLst>
                <a:ext uri="{FF2B5EF4-FFF2-40B4-BE49-F238E27FC236}">
                  <a16:creationId xmlns:a16="http://schemas.microsoft.com/office/drawing/2014/main" id="{1A1C9D10-D20A-8A9F-6C3B-6CEDFA573DCE}"/>
                </a:ext>
              </a:extLst>
            </p:cNvPr>
            <p:cNvSpPr>
              <a:spLocks/>
            </p:cNvSpPr>
            <p:nvPr/>
          </p:nvSpPr>
          <p:spPr bwMode="auto">
            <a:xfrm>
              <a:off x="599629" y="55125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2" name="Freeform 484">
              <a:extLst>
                <a:ext uri="{FF2B5EF4-FFF2-40B4-BE49-F238E27FC236}">
                  <a16:creationId xmlns:a16="http://schemas.microsoft.com/office/drawing/2014/main" id="{7498548A-2CB2-2B30-18A0-0E870C628ACC}"/>
                </a:ext>
              </a:extLst>
            </p:cNvPr>
            <p:cNvSpPr>
              <a:spLocks/>
            </p:cNvSpPr>
            <p:nvPr/>
          </p:nvSpPr>
          <p:spPr bwMode="auto">
            <a:xfrm>
              <a:off x="528262" y="622618"/>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3" name="Freeform 485">
              <a:extLst>
                <a:ext uri="{FF2B5EF4-FFF2-40B4-BE49-F238E27FC236}">
                  <a16:creationId xmlns:a16="http://schemas.microsoft.com/office/drawing/2014/main" id="{66111AA8-8F17-2341-5600-5BA6C2A37B35}"/>
                </a:ext>
              </a:extLst>
            </p:cNvPr>
            <p:cNvSpPr>
              <a:spLocks/>
            </p:cNvSpPr>
            <p:nvPr/>
          </p:nvSpPr>
          <p:spPr bwMode="auto">
            <a:xfrm>
              <a:off x="456894" y="693985"/>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4" name="Oval 486">
              <a:extLst>
                <a:ext uri="{FF2B5EF4-FFF2-40B4-BE49-F238E27FC236}">
                  <a16:creationId xmlns:a16="http://schemas.microsoft.com/office/drawing/2014/main" id="{630C837F-F727-E07D-943B-576A3B55E638}"/>
                </a:ext>
              </a:extLst>
            </p:cNvPr>
            <p:cNvSpPr>
              <a:spLocks noChangeArrowheads="1"/>
            </p:cNvSpPr>
            <p:nvPr/>
          </p:nvSpPr>
          <p:spPr bwMode="auto">
            <a:xfrm>
              <a:off x="389725" y="765353"/>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5" name="Oval 498">
              <a:extLst>
                <a:ext uri="{FF2B5EF4-FFF2-40B4-BE49-F238E27FC236}">
                  <a16:creationId xmlns:a16="http://schemas.microsoft.com/office/drawing/2014/main" id="{F9B76043-102A-30F4-16C1-0577292E2780}"/>
                </a:ext>
              </a:extLst>
            </p:cNvPr>
            <p:cNvSpPr>
              <a:spLocks noChangeArrowheads="1"/>
            </p:cNvSpPr>
            <p:nvPr/>
          </p:nvSpPr>
          <p:spPr bwMode="auto">
            <a:xfrm>
              <a:off x="899793" y="139837"/>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6" name="Oval 499">
              <a:extLst>
                <a:ext uri="{FF2B5EF4-FFF2-40B4-BE49-F238E27FC236}">
                  <a16:creationId xmlns:a16="http://schemas.microsoft.com/office/drawing/2014/main" id="{B10624DB-13CC-2536-7999-EEC7CF5C10CE}"/>
                </a:ext>
              </a:extLst>
            </p:cNvPr>
            <p:cNvSpPr>
              <a:spLocks noChangeArrowheads="1"/>
            </p:cNvSpPr>
            <p:nvPr/>
          </p:nvSpPr>
          <p:spPr bwMode="auto">
            <a:xfrm>
              <a:off x="828425" y="211205"/>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7" name="Freeform 500">
              <a:extLst>
                <a:ext uri="{FF2B5EF4-FFF2-40B4-BE49-F238E27FC236}">
                  <a16:creationId xmlns:a16="http://schemas.microsoft.com/office/drawing/2014/main" id="{6A3BDCE4-5381-C3E4-1CC3-524078674070}"/>
                </a:ext>
              </a:extLst>
            </p:cNvPr>
            <p:cNvSpPr>
              <a:spLocks/>
            </p:cNvSpPr>
            <p:nvPr/>
          </p:nvSpPr>
          <p:spPr bwMode="auto">
            <a:xfrm>
              <a:off x="754959" y="280473"/>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8" name="Freeform 501">
              <a:extLst>
                <a:ext uri="{FF2B5EF4-FFF2-40B4-BE49-F238E27FC236}">
                  <a16:creationId xmlns:a16="http://schemas.microsoft.com/office/drawing/2014/main" id="{58CD9855-A6A4-CC02-3CF3-297A888DEE27}"/>
                </a:ext>
              </a:extLst>
            </p:cNvPr>
            <p:cNvSpPr>
              <a:spLocks/>
            </p:cNvSpPr>
            <p:nvPr/>
          </p:nvSpPr>
          <p:spPr bwMode="auto">
            <a:xfrm>
              <a:off x="683591" y="351841"/>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19" name="Freeform 502">
              <a:extLst>
                <a:ext uri="{FF2B5EF4-FFF2-40B4-BE49-F238E27FC236}">
                  <a16:creationId xmlns:a16="http://schemas.microsoft.com/office/drawing/2014/main" id="{E4FA00EE-0D6B-D737-3925-ECDCD4C4C6CA}"/>
                </a:ext>
              </a:extLst>
            </p:cNvPr>
            <p:cNvSpPr>
              <a:spLocks/>
            </p:cNvSpPr>
            <p:nvPr/>
          </p:nvSpPr>
          <p:spPr bwMode="auto">
            <a:xfrm>
              <a:off x="612224" y="421109"/>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0" name="Freeform 503">
              <a:extLst>
                <a:ext uri="{FF2B5EF4-FFF2-40B4-BE49-F238E27FC236}">
                  <a16:creationId xmlns:a16="http://schemas.microsoft.com/office/drawing/2014/main" id="{CA38BA29-80EF-FC02-B981-D886427E8764}"/>
                </a:ext>
              </a:extLst>
            </p:cNvPr>
            <p:cNvSpPr>
              <a:spLocks/>
            </p:cNvSpPr>
            <p:nvPr/>
          </p:nvSpPr>
          <p:spPr bwMode="auto">
            <a:xfrm>
              <a:off x="542955" y="492477"/>
              <a:ext cx="46179" cy="48278"/>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1" name="Freeform 504">
              <a:extLst>
                <a:ext uri="{FF2B5EF4-FFF2-40B4-BE49-F238E27FC236}">
                  <a16:creationId xmlns:a16="http://schemas.microsoft.com/office/drawing/2014/main" id="{05E40B12-9037-8D21-3458-389300373D72}"/>
                </a:ext>
              </a:extLst>
            </p:cNvPr>
            <p:cNvSpPr>
              <a:spLocks/>
            </p:cNvSpPr>
            <p:nvPr/>
          </p:nvSpPr>
          <p:spPr bwMode="auto">
            <a:xfrm>
              <a:off x="471587" y="563845"/>
              <a:ext cx="48278" cy="48278"/>
            </a:xfrm>
            <a:custGeom>
              <a:avLst/>
              <a:gdLst>
                <a:gd name="T0" fmla="*/ 195 w 1094"/>
                <a:gd name="T1" fmla="*/ 899 h 1094"/>
                <a:gd name="T2" fmla="*/ 195 w 1094"/>
                <a:gd name="T3" fmla="*/ 194 h 1094"/>
                <a:gd name="T4" fmla="*/ 900 w 1094"/>
                <a:gd name="T5" fmla="*/ 194 h 1094"/>
                <a:gd name="T6" fmla="*/ 900 w 1094"/>
                <a:gd name="T7" fmla="*/ 899 h 1094"/>
                <a:gd name="T8" fmla="*/ 195 w 1094"/>
                <a:gd name="T9" fmla="*/ 899 h 1094"/>
              </a:gdLst>
              <a:ahLst/>
              <a:cxnLst>
                <a:cxn ang="0">
                  <a:pos x="T0" y="T1"/>
                </a:cxn>
                <a:cxn ang="0">
                  <a:pos x="T2" y="T3"/>
                </a:cxn>
                <a:cxn ang="0">
                  <a:pos x="T4" y="T5"/>
                </a:cxn>
                <a:cxn ang="0">
                  <a:pos x="T6" y="T7"/>
                </a:cxn>
                <a:cxn ang="0">
                  <a:pos x="T8" y="T9"/>
                </a:cxn>
              </a:cxnLst>
              <a:rect l="0" t="0" r="r" b="b"/>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2" name="Freeform 505">
              <a:extLst>
                <a:ext uri="{FF2B5EF4-FFF2-40B4-BE49-F238E27FC236}">
                  <a16:creationId xmlns:a16="http://schemas.microsoft.com/office/drawing/2014/main" id="{E72EFA8B-9FDC-2D13-9B0D-DCD1DC6D449F}"/>
                </a:ext>
              </a:extLst>
            </p:cNvPr>
            <p:cNvSpPr>
              <a:spLocks/>
            </p:cNvSpPr>
            <p:nvPr/>
          </p:nvSpPr>
          <p:spPr bwMode="auto">
            <a:xfrm>
              <a:off x="400220" y="63521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3" name="Freeform 506">
              <a:extLst>
                <a:ext uri="{FF2B5EF4-FFF2-40B4-BE49-F238E27FC236}">
                  <a16:creationId xmlns:a16="http://schemas.microsoft.com/office/drawing/2014/main" id="{CF0E457F-7853-51DD-F0B0-95BAFA7B3787}"/>
                </a:ext>
              </a:extLst>
            </p:cNvPr>
            <p:cNvSpPr>
              <a:spLocks/>
            </p:cNvSpPr>
            <p:nvPr/>
          </p:nvSpPr>
          <p:spPr bwMode="auto">
            <a:xfrm>
              <a:off x="328852" y="70658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4" name="Oval 518">
              <a:extLst>
                <a:ext uri="{FF2B5EF4-FFF2-40B4-BE49-F238E27FC236}">
                  <a16:creationId xmlns:a16="http://schemas.microsoft.com/office/drawing/2014/main" id="{1576A3BA-CD5B-37C9-9DF5-A4C79D016364}"/>
                </a:ext>
              </a:extLst>
            </p:cNvPr>
            <p:cNvSpPr>
              <a:spLocks noChangeArrowheads="1"/>
            </p:cNvSpPr>
            <p:nvPr/>
          </p:nvSpPr>
          <p:spPr bwMode="auto">
            <a:xfrm>
              <a:off x="841020" y="81064"/>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5" name="Freeform 519">
              <a:extLst>
                <a:ext uri="{FF2B5EF4-FFF2-40B4-BE49-F238E27FC236}">
                  <a16:creationId xmlns:a16="http://schemas.microsoft.com/office/drawing/2014/main" id="{06880CF8-5943-D23D-B5F2-0CD1AB80D645}"/>
                </a:ext>
              </a:extLst>
            </p:cNvPr>
            <p:cNvSpPr>
              <a:spLocks/>
            </p:cNvSpPr>
            <p:nvPr/>
          </p:nvSpPr>
          <p:spPr bwMode="auto">
            <a:xfrm>
              <a:off x="767553" y="150333"/>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6" name="Freeform 520">
              <a:extLst>
                <a:ext uri="{FF2B5EF4-FFF2-40B4-BE49-F238E27FC236}">
                  <a16:creationId xmlns:a16="http://schemas.microsoft.com/office/drawing/2014/main" id="{A3E174FB-A45B-09A6-D4D1-06D7E95ECAB3}"/>
                </a:ext>
              </a:extLst>
            </p:cNvPr>
            <p:cNvSpPr>
              <a:spLocks/>
            </p:cNvSpPr>
            <p:nvPr/>
          </p:nvSpPr>
          <p:spPr bwMode="auto">
            <a:xfrm>
              <a:off x="696185" y="22170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7" name="Freeform 521">
              <a:extLst>
                <a:ext uri="{FF2B5EF4-FFF2-40B4-BE49-F238E27FC236}">
                  <a16:creationId xmlns:a16="http://schemas.microsoft.com/office/drawing/2014/main" id="{FF6EF676-6E1D-DE92-2124-D833C689FF9E}"/>
                </a:ext>
              </a:extLst>
            </p:cNvPr>
            <p:cNvSpPr>
              <a:spLocks/>
            </p:cNvSpPr>
            <p:nvPr/>
          </p:nvSpPr>
          <p:spPr bwMode="auto">
            <a:xfrm>
              <a:off x="626917" y="293068"/>
              <a:ext cx="46179"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8" name="Freeform 522">
              <a:extLst>
                <a:ext uri="{FF2B5EF4-FFF2-40B4-BE49-F238E27FC236}">
                  <a16:creationId xmlns:a16="http://schemas.microsoft.com/office/drawing/2014/main" id="{B741EDE7-EAC9-16D7-4A22-1A2C77ED9847}"/>
                </a:ext>
              </a:extLst>
            </p:cNvPr>
            <p:cNvSpPr>
              <a:spLocks/>
            </p:cNvSpPr>
            <p:nvPr/>
          </p:nvSpPr>
          <p:spPr bwMode="auto">
            <a:xfrm>
              <a:off x="555549" y="36443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29" name="Freeform 523">
              <a:extLst>
                <a:ext uri="{FF2B5EF4-FFF2-40B4-BE49-F238E27FC236}">
                  <a16:creationId xmlns:a16="http://schemas.microsoft.com/office/drawing/2014/main" id="{17050C9A-6C6E-1E6A-0A70-FA50A26634FC}"/>
                </a:ext>
              </a:extLst>
            </p:cNvPr>
            <p:cNvSpPr>
              <a:spLocks/>
            </p:cNvSpPr>
            <p:nvPr/>
          </p:nvSpPr>
          <p:spPr bwMode="auto">
            <a:xfrm>
              <a:off x="484182" y="435803"/>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0" name="Freeform 524">
              <a:extLst>
                <a:ext uri="{FF2B5EF4-FFF2-40B4-BE49-F238E27FC236}">
                  <a16:creationId xmlns:a16="http://schemas.microsoft.com/office/drawing/2014/main" id="{2F4E8F64-35E7-1E3B-F880-3D267E8AEE9F}"/>
                </a:ext>
              </a:extLst>
            </p:cNvPr>
            <p:cNvSpPr>
              <a:spLocks/>
            </p:cNvSpPr>
            <p:nvPr/>
          </p:nvSpPr>
          <p:spPr bwMode="auto">
            <a:xfrm>
              <a:off x="412814" y="507170"/>
              <a:ext cx="48278" cy="46179"/>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1" name="Freeform 525">
              <a:extLst>
                <a:ext uri="{FF2B5EF4-FFF2-40B4-BE49-F238E27FC236}">
                  <a16:creationId xmlns:a16="http://schemas.microsoft.com/office/drawing/2014/main" id="{211CB874-B910-768F-70D2-7798AB9852D3}"/>
                </a:ext>
              </a:extLst>
            </p:cNvPr>
            <p:cNvSpPr>
              <a:spLocks/>
            </p:cNvSpPr>
            <p:nvPr/>
          </p:nvSpPr>
          <p:spPr bwMode="auto">
            <a:xfrm>
              <a:off x="341447" y="576439"/>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2" name="Freeform 526">
              <a:extLst>
                <a:ext uri="{FF2B5EF4-FFF2-40B4-BE49-F238E27FC236}">
                  <a16:creationId xmlns:a16="http://schemas.microsoft.com/office/drawing/2014/main" id="{18DF2BDE-3CBA-9355-B031-A99C91BB666A}"/>
                </a:ext>
              </a:extLst>
            </p:cNvPr>
            <p:cNvSpPr>
              <a:spLocks/>
            </p:cNvSpPr>
            <p:nvPr/>
          </p:nvSpPr>
          <p:spPr bwMode="auto">
            <a:xfrm>
              <a:off x="270079" y="64780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533" name="Freeform 538">
              <a:extLst>
                <a:ext uri="{FF2B5EF4-FFF2-40B4-BE49-F238E27FC236}">
                  <a16:creationId xmlns:a16="http://schemas.microsoft.com/office/drawing/2014/main" id="{3EF67B3E-0F95-E04A-96AC-6EC4D68F4D14}"/>
                </a:ext>
              </a:extLst>
            </p:cNvPr>
            <p:cNvSpPr>
              <a:spLocks/>
            </p:cNvSpPr>
            <p:nvPr/>
          </p:nvSpPr>
          <p:spPr bwMode="auto">
            <a:xfrm>
              <a:off x="782246" y="22291"/>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4" name="Freeform 539">
              <a:extLst>
                <a:ext uri="{FF2B5EF4-FFF2-40B4-BE49-F238E27FC236}">
                  <a16:creationId xmlns:a16="http://schemas.microsoft.com/office/drawing/2014/main" id="{5A008363-D9EB-C6F5-6587-C514795A0C7C}"/>
                </a:ext>
              </a:extLst>
            </p:cNvPr>
            <p:cNvSpPr>
              <a:spLocks/>
            </p:cNvSpPr>
            <p:nvPr/>
          </p:nvSpPr>
          <p:spPr bwMode="auto">
            <a:xfrm>
              <a:off x="710879" y="93658"/>
              <a:ext cx="48278" cy="48278"/>
            </a:xfrm>
            <a:custGeom>
              <a:avLst/>
              <a:gdLst>
                <a:gd name="T0" fmla="*/ 194 w 1094"/>
                <a:gd name="T1" fmla="*/ 900 h 1094"/>
                <a:gd name="T2" fmla="*/ 194 w 1094"/>
                <a:gd name="T3" fmla="*/ 195 h 1094"/>
                <a:gd name="T4" fmla="*/ 899 w 1094"/>
                <a:gd name="T5" fmla="*/ 195 h 1094"/>
                <a:gd name="T6" fmla="*/ 899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5" name="Oval 540">
              <a:extLst>
                <a:ext uri="{FF2B5EF4-FFF2-40B4-BE49-F238E27FC236}">
                  <a16:creationId xmlns:a16="http://schemas.microsoft.com/office/drawing/2014/main" id="{CC6EE4F3-8370-FC78-51CE-111BE026E91B}"/>
                </a:ext>
              </a:extLst>
            </p:cNvPr>
            <p:cNvSpPr>
              <a:spLocks noChangeArrowheads="1"/>
            </p:cNvSpPr>
            <p:nvPr/>
          </p:nvSpPr>
          <p:spPr bwMode="auto">
            <a:xfrm>
              <a:off x="641610" y="167125"/>
              <a:ext cx="44080" cy="41981"/>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6" name="Oval 541">
              <a:extLst>
                <a:ext uri="{FF2B5EF4-FFF2-40B4-BE49-F238E27FC236}">
                  <a16:creationId xmlns:a16="http://schemas.microsoft.com/office/drawing/2014/main" id="{D770198F-92FC-F7E3-9745-4E57351A077B}"/>
                </a:ext>
              </a:extLst>
            </p:cNvPr>
            <p:cNvSpPr>
              <a:spLocks noChangeArrowheads="1"/>
            </p:cNvSpPr>
            <p:nvPr/>
          </p:nvSpPr>
          <p:spPr bwMode="auto">
            <a:xfrm>
              <a:off x="570243" y="236393"/>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7" name="Freeform 542">
              <a:extLst>
                <a:ext uri="{FF2B5EF4-FFF2-40B4-BE49-F238E27FC236}">
                  <a16:creationId xmlns:a16="http://schemas.microsoft.com/office/drawing/2014/main" id="{80DB5345-EBF3-4AC5-E802-746BB966C680}"/>
                </a:ext>
              </a:extLst>
            </p:cNvPr>
            <p:cNvSpPr>
              <a:spLocks/>
            </p:cNvSpPr>
            <p:nvPr/>
          </p:nvSpPr>
          <p:spPr bwMode="auto">
            <a:xfrm>
              <a:off x="496776" y="305662"/>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8" name="Freeform 543">
              <a:extLst>
                <a:ext uri="{FF2B5EF4-FFF2-40B4-BE49-F238E27FC236}">
                  <a16:creationId xmlns:a16="http://schemas.microsoft.com/office/drawing/2014/main" id="{6F53C57B-10FC-3951-B9EB-426CBA7F44B8}"/>
                </a:ext>
              </a:extLst>
            </p:cNvPr>
            <p:cNvSpPr>
              <a:spLocks/>
            </p:cNvSpPr>
            <p:nvPr/>
          </p:nvSpPr>
          <p:spPr bwMode="auto">
            <a:xfrm>
              <a:off x="425408" y="377030"/>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69" name="Freeform 544">
              <a:extLst>
                <a:ext uri="{FF2B5EF4-FFF2-40B4-BE49-F238E27FC236}">
                  <a16:creationId xmlns:a16="http://schemas.microsoft.com/office/drawing/2014/main" id="{096BB954-B033-85C6-D9D0-8BCB852A305E}"/>
                </a:ext>
              </a:extLst>
            </p:cNvPr>
            <p:cNvSpPr>
              <a:spLocks/>
            </p:cNvSpPr>
            <p:nvPr/>
          </p:nvSpPr>
          <p:spPr bwMode="auto">
            <a:xfrm>
              <a:off x="356140" y="448397"/>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0" name="Freeform 545">
              <a:extLst>
                <a:ext uri="{FF2B5EF4-FFF2-40B4-BE49-F238E27FC236}">
                  <a16:creationId xmlns:a16="http://schemas.microsoft.com/office/drawing/2014/main" id="{62636465-3E98-D590-14DB-13675AF9A25E}"/>
                </a:ext>
              </a:extLst>
            </p:cNvPr>
            <p:cNvSpPr>
              <a:spLocks/>
            </p:cNvSpPr>
            <p:nvPr/>
          </p:nvSpPr>
          <p:spPr bwMode="auto">
            <a:xfrm>
              <a:off x="284772" y="519765"/>
              <a:ext cx="46179"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1" name="Freeform 546">
              <a:extLst>
                <a:ext uri="{FF2B5EF4-FFF2-40B4-BE49-F238E27FC236}">
                  <a16:creationId xmlns:a16="http://schemas.microsoft.com/office/drawing/2014/main" id="{605BDC6C-3460-4679-2776-3D5BD8825AD9}"/>
                </a:ext>
              </a:extLst>
            </p:cNvPr>
            <p:cNvSpPr>
              <a:spLocks/>
            </p:cNvSpPr>
            <p:nvPr/>
          </p:nvSpPr>
          <p:spPr bwMode="auto">
            <a:xfrm>
              <a:off x="213405" y="591132"/>
              <a:ext cx="48278" cy="46179"/>
            </a:xfrm>
            <a:custGeom>
              <a:avLst/>
              <a:gdLst>
                <a:gd name="T0" fmla="*/ 194 w 1094"/>
                <a:gd name="T1" fmla="*/ 900 h 1094"/>
                <a:gd name="T2" fmla="*/ 194 w 1094"/>
                <a:gd name="T3" fmla="*/ 194 h 1094"/>
                <a:gd name="T4" fmla="*/ 900 w 1094"/>
                <a:gd name="T5" fmla="*/ 194 h 1094"/>
                <a:gd name="T6" fmla="*/ 900 w 1094"/>
                <a:gd name="T7" fmla="*/ 900 h 1094"/>
                <a:gd name="T8" fmla="*/ 194 w 1094"/>
                <a:gd name="T9" fmla="*/ 900 h 1094"/>
              </a:gdLst>
              <a:ahLst/>
              <a:cxnLst>
                <a:cxn ang="0">
                  <a:pos x="T0" y="T1"/>
                </a:cxn>
                <a:cxn ang="0">
                  <a:pos x="T2" y="T3"/>
                </a:cxn>
                <a:cxn ang="0">
                  <a:pos x="T4" y="T5"/>
                </a:cxn>
                <a:cxn ang="0">
                  <a:pos x="T6" y="T7"/>
                </a:cxn>
                <a:cxn ang="0">
                  <a:pos x="T8" y="T9"/>
                </a:cxn>
              </a:cxnLst>
              <a:rect l="0" t="0" r="r" b="b"/>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2" name="Freeform 558">
              <a:extLst>
                <a:ext uri="{FF2B5EF4-FFF2-40B4-BE49-F238E27FC236}">
                  <a16:creationId xmlns:a16="http://schemas.microsoft.com/office/drawing/2014/main" id="{948EA8D0-4D7E-0FBE-86B0-D9B6009808D2}"/>
                </a:ext>
              </a:extLst>
            </p:cNvPr>
            <p:cNvSpPr>
              <a:spLocks/>
            </p:cNvSpPr>
            <p:nvPr/>
          </p:nvSpPr>
          <p:spPr bwMode="auto">
            <a:xfrm>
              <a:off x="723473" y="-36482"/>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3" name="Freeform 559">
              <a:extLst>
                <a:ext uri="{FF2B5EF4-FFF2-40B4-BE49-F238E27FC236}">
                  <a16:creationId xmlns:a16="http://schemas.microsoft.com/office/drawing/2014/main" id="{ED895A97-5771-5401-F43F-B0621218826D}"/>
                </a:ext>
              </a:extLst>
            </p:cNvPr>
            <p:cNvSpPr>
              <a:spLocks/>
            </p:cNvSpPr>
            <p:nvPr/>
          </p:nvSpPr>
          <p:spPr bwMode="auto">
            <a:xfrm>
              <a:off x="652105" y="34885"/>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4" name="Oval 560">
              <a:extLst>
                <a:ext uri="{FF2B5EF4-FFF2-40B4-BE49-F238E27FC236}">
                  <a16:creationId xmlns:a16="http://schemas.microsoft.com/office/drawing/2014/main" id="{0D2BA557-747E-F051-347E-608A3F03FD69}"/>
                </a:ext>
              </a:extLst>
            </p:cNvPr>
            <p:cNvSpPr>
              <a:spLocks noChangeArrowheads="1"/>
            </p:cNvSpPr>
            <p:nvPr/>
          </p:nvSpPr>
          <p:spPr bwMode="auto">
            <a:xfrm>
              <a:off x="582837" y="108352"/>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5" name="Oval 561">
              <a:extLst>
                <a:ext uri="{FF2B5EF4-FFF2-40B4-BE49-F238E27FC236}">
                  <a16:creationId xmlns:a16="http://schemas.microsoft.com/office/drawing/2014/main" id="{2D18EEC6-DE38-814C-3A6B-45608BCC3F02}"/>
                </a:ext>
              </a:extLst>
            </p:cNvPr>
            <p:cNvSpPr>
              <a:spLocks noChangeArrowheads="1"/>
            </p:cNvSpPr>
            <p:nvPr/>
          </p:nvSpPr>
          <p:spPr bwMode="auto">
            <a:xfrm>
              <a:off x="511469" y="179719"/>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6" name="Freeform 562">
              <a:extLst>
                <a:ext uri="{FF2B5EF4-FFF2-40B4-BE49-F238E27FC236}">
                  <a16:creationId xmlns:a16="http://schemas.microsoft.com/office/drawing/2014/main" id="{2D005326-1FF4-CA80-9A97-98307A16D602}"/>
                </a:ext>
              </a:extLst>
            </p:cNvPr>
            <p:cNvSpPr>
              <a:spLocks/>
            </p:cNvSpPr>
            <p:nvPr/>
          </p:nvSpPr>
          <p:spPr bwMode="auto">
            <a:xfrm>
              <a:off x="440102" y="248988"/>
              <a:ext cx="46179" cy="46179"/>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7" name="Freeform 563">
              <a:extLst>
                <a:ext uri="{FF2B5EF4-FFF2-40B4-BE49-F238E27FC236}">
                  <a16:creationId xmlns:a16="http://schemas.microsoft.com/office/drawing/2014/main" id="{4036BFB1-7C8E-AED7-C781-3936E0935D7B}"/>
                </a:ext>
              </a:extLst>
            </p:cNvPr>
            <p:cNvSpPr>
              <a:spLocks/>
            </p:cNvSpPr>
            <p:nvPr/>
          </p:nvSpPr>
          <p:spPr bwMode="auto">
            <a:xfrm>
              <a:off x="368734" y="318256"/>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8" name="Freeform 564">
              <a:extLst>
                <a:ext uri="{FF2B5EF4-FFF2-40B4-BE49-F238E27FC236}">
                  <a16:creationId xmlns:a16="http://schemas.microsoft.com/office/drawing/2014/main" id="{F78467D2-14FB-5862-F0B0-E37ECB3970F1}"/>
                </a:ext>
              </a:extLst>
            </p:cNvPr>
            <p:cNvSpPr>
              <a:spLocks/>
            </p:cNvSpPr>
            <p:nvPr/>
          </p:nvSpPr>
          <p:spPr bwMode="auto">
            <a:xfrm>
              <a:off x="297367" y="389624"/>
              <a:ext cx="48278" cy="48278"/>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79" name="Freeform 565">
              <a:extLst>
                <a:ext uri="{FF2B5EF4-FFF2-40B4-BE49-F238E27FC236}">
                  <a16:creationId xmlns:a16="http://schemas.microsoft.com/office/drawing/2014/main" id="{7423615B-382D-4FCF-5B8B-AF180F511EB9}"/>
                </a:ext>
              </a:extLst>
            </p:cNvPr>
            <p:cNvSpPr>
              <a:spLocks/>
            </p:cNvSpPr>
            <p:nvPr/>
          </p:nvSpPr>
          <p:spPr bwMode="auto">
            <a:xfrm>
              <a:off x="225999" y="46099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0" name="Freeform 566">
              <a:extLst>
                <a:ext uri="{FF2B5EF4-FFF2-40B4-BE49-F238E27FC236}">
                  <a16:creationId xmlns:a16="http://schemas.microsoft.com/office/drawing/2014/main" id="{02F65D18-3136-4CE6-313A-D622AE91C711}"/>
                </a:ext>
              </a:extLst>
            </p:cNvPr>
            <p:cNvSpPr>
              <a:spLocks/>
            </p:cNvSpPr>
            <p:nvPr/>
          </p:nvSpPr>
          <p:spPr bwMode="auto">
            <a:xfrm>
              <a:off x="154631" y="532359"/>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1" name="Freeform 578">
              <a:extLst>
                <a:ext uri="{FF2B5EF4-FFF2-40B4-BE49-F238E27FC236}">
                  <a16:creationId xmlns:a16="http://schemas.microsoft.com/office/drawing/2014/main" id="{A61AF5BF-1901-96BC-6D90-F6190FD75551}"/>
                </a:ext>
              </a:extLst>
            </p:cNvPr>
            <p:cNvSpPr>
              <a:spLocks/>
            </p:cNvSpPr>
            <p:nvPr/>
          </p:nvSpPr>
          <p:spPr bwMode="auto">
            <a:xfrm>
              <a:off x="664700" y="-93157"/>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2" name="Freeform 579">
              <a:extLst>
                <a:ext uri="{FF2B5EF4-FFF2-40B4-BE49-F238E27FC236}">
                  <a16:creationId xmlns:a16="http://schemas.microsoft.com/office/drawing/2014/main" id="{34160623-06A3-437A-2D68-5F1E98C18E74}"/>
                </a:ext>
              </a:extLst>
            </p:cNvPr>
            <p:cNvSpPr>
              <a:spLocks/>
            </p:cNvSpPr>
            <p:nvPr/>
          </p:nvSpPr>
          <p:spPr bwMode="auto">
            <a:xfrm>
              <a:off x="593332" y="-23888"/>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3" name="Freeform 580">
              <a:extLst>
                <a:ext uri="{FF2B5EF4-FFF2-40B4-BE49-F238E27FC236}">
                  <a16:creationId xmlns:a16="http://schemas.microsoft.com/office/drawing/2014/main" id="{4EE8ADAE-0CDC-3BA2-C030-89E7E33F0DBD}"/>
                </a:ext>
              </a:extLst>
            </p:cNvPr>
            <p:cNvSpPr>
              <a:spLocks/>
            </p:cNvSpPr>
            <p:nvPr/>
          </p:nvSpPr>
          <p:spPr bwMode="auto">
            <a:xfrm>
              <a:off x="524064" y="47479"/>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4" name="Freeform 581">
              <a:extLst>
                <a:ext uri="{FF2B5EF4-FFF2-40B4-BE49-F238E27FC236}">
                  <a16:creationId xmlns:a16="http://schemas.microsoft.com/office/drawing/2014/main" id="{28C81187-7DDA-38A1-8E76-3C73A151E517}"/>
                </a:ext>
              </a:extLst>
            </p:cNvPr>
            <p:cNvSpPr>
              <a:spLocks/>
            </p:cNvSpPr>
            <p:nvPr/>
          </p:nvSpPr>
          <p:spPr bwMode="auto">
            <a:xfrm>
              <a:off x="452696" y="118847"/>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5" name="Freeform 582">
              <a:extLst>
                <a:ext uri="{FF2B5EF4-FFF2-40B4-BE49-F238E27FC236}">
                  <a16:creationId xmlns:a16="http://schemas.microsoft.com/office/drawing/2014/main" id="{FBCF3FF3-E39E-D81C-AC58-8A8E7A292E98}"/>
                </a:ext>
              </a:extLst>
            </p:cNvPr>
            <p:cNvSpPr>
              <a:spLocks/>
            </p:cNvSpPr>
            <p:nvPr/>
          </p:nvSpPr>
          <p:spPr bwMode="auto">
            <a:xfrm>
              <a:off x="381328" y="190214"/>
              <a:ext cx="48278" cy="48278"/>
            </a:xfrm>
            <a:custGeom>
              <a:avLst/>
              <a:gdLst>
                <a:gd name="T0" fmla="*/ 195 w 1095"/>
                <a:gd name="T1" fmla="*/ 900 h 1094"/>
                <a:gd name="T2" fmla="*/ 195 w 1095"/>
                <a:gd name="T3" fmla="*/ 195 h 1094"/>
                <a:gd name="T4" fmla="*/ 900 w 1095"/>
                <a:gd name="T5" fmla="*/ 195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6" name="Oval 583">
              <a:extLst>
                <a:ext uri="{FF2B5EF4-FFF2-40B4-BE49-F238E27FC236}">
                  <a16:creationId xmlns:a16="http://schemas.microsoft.com/office/drawing/2014/main" id="{A998484E-3692-1A3D-D808-22F3B1999739}"/>
                </a:ext>
              </a:extLst>
            </p:cNvPr>
            <p:cNvSpPr>
              <a:spLocks noChangeArrowheads="1"/>
            </p:cNvSpPr>
            <p:nvPr/>
          </p:nvSpPr>
          <p:spPr bwMode="auto">
            <a:xfrm>
              <a:off x="312060" y="263681"/>
              <a:ext cx="44080"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7" name="Freeform 584">
              <a:extLst>
                <a:ext uri="{FF2B5EF4-FFF2-40B4-BE49-F238E27FC236}">
                  <a16:creationId xmlns:a16="http://schemas.microsoft.com/office/drawing/2014/main" id="{E0C67BE3-ED65-135F-2552-874645F07AA8}"/>
                </a:ext>
              </a:extLst>
            </p:cNvPr>
            <p:cNvSpPr>
              <a:spLocks/>
            </p:cNvSpPr>
            <p:nvPr/>
          </p:nvSpPr>
          <p:spPr bwMode="auto">
            <a:xfrm>
              <a:off x="238593" y="332950"/>
              <a:ext cx="48278" cy="46179"/>
            </a:xfrm>
            <a:custGeom>
              <a:avLst/>
              <a:gdLst>
                <a:gd name="T0" fmla="*/ 195 w 1094"/>
                <a:gd name="T1" fmla="*/ 900 h 1095"/>
                <a:gd name="T2" fmla="*/ 195 w 1094"/>
                <a:gd name="T3" fmla="*/ 195 h 1095"/>
                <a:gd name="T4" fmla="*/ 900 w 1094"/>
                <a:gd name="T5" fmla="*/ 195 h 1095"/>
                <a:gd name="T6" fmla="*/ 900 w 1094"/>
                <a:gd name="T7" fmla="*/ 900 h 1095"/>
                <a:gd name="T8" fmla="*/ 195 w 1094"/>
                <a:gd name="T9" fmla="*/ 900 h 1095"/>
              </a:gdLst>
              <a:ahLst/>
              <a:cxnLst>
                <a:cxn ang="0">
                  <a:pos x="T0" y="T1"/>
                </a:cxn>
                <a:cxn ang="0">
                  <a:pos x="T2" y="T3"/>
                </a:cxn>
                <a:cxn ang="0">
                  <a:pos x="T4" y="T5"/>
                </a:cxn>
                <a:cxn ang="0">
                  <a:pos x="T6" y="T7"/>
                </a:cxn>
                <a:cxn ang="0">
                  <a:pos x="T8" y="T9"/>
                </a:cxn>
              </a:cxnLst>
              <a:rect l="0" t="0" r="r" b="b"/>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8" name="Freeform 585">
              <a:extLst>
                <a:ext uri="{FF2B5EF4-FFF2-40B4-BE49-F238E27FC236}">
                  <a16:creationId xmlns:a16="http://schemas.microsoft.com/office/drawing/2014/main" id="{7DA30882-386B-72AB-B7B7-3D2C7A48B9D2}"/>
                </a:ext>
              </a:extLst>
            </p:cNvPr>
            <p:cNvSpPr>
              <a:spLocks/>
            </p:cNvSpPr>
            <p:nvPr/>
          </p:nvSpPr>
          <p:spPr bwMode="auto">
            <a:xfrm>
              <a:off x="167226" y="404317"/>
              <a:ext cx="48278" cy="46179"/>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89" name="Freeform 586">
              <a:extLst>
                <a:ext uri="{FF2B5EF4-FFF2-40B4-BE49-F238E27FC236}">
                  <a16:creationId xmlns:a16="http://schemas.microsoft.com/office/drawing/2014/main" id="{8EC38D66-40C9-3A96-2515-9E9A6C3C1EB7}"/>
                </a:ext>
              </a:extLst>
            </p:cNvPr>
            <p:cNvSpPr>
              <a:spLocks/>
            </p:cNvSpPr>
            <p:nvPr/>
          </p:nvSpPr>
          <p:spPr bwMode="auto">
            <a:xfrm>
              <a:off x="97957" y="473586"/>
              <a:ext cx="46179"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0" name="Freeform 598">
              <a:extLst>
                <a:ext uri="{FF2B5EF4-FFF2-40B4-BE49-F238E27FC236}">
                  <a16:creationId xmlns:a16="http://schemas.microsoft.com/office/drawing/2014/main" id="{741430A8-636F-5884-0AAA-41A6A1B29FBC}"/>
                </a:ext>
              </a:extLst>
            </p:cNvPr>
            <p:cNvSpPr>
              <a:spLocks/>
            </p:cNvSpPr>
            <p:nvPr/>
          </p:nvSpPr>
          <p:spPr bwMode="auto">
            <a:xfrm>
              <a:off x="608025" y="-151930"/>
              <a:ext cx="48278" cy="48278"/>
            </a:xfrm>
            <a:custGeom>
              <a:avLst/>
              <a:gdLst>
                <a:gd name="T0" fmla="*/ 195 w 1095"/>
                <a:gd name="T1" fmla="*/ 900 h 1094"/>
                <a:gd name="T2" fmla="*/ 195 w 1095"/>
                <a:gd name="T3" fmla="*/ 194 h 1094"/>
                <a:gd name="T4" fmla="*/ 900 w 1095"/>
                <a:gd name="T5" fmla="*/ 194 h 1094"/>
                <a:gd name="T6" fmla="*/ 900 w 1095"/>
                <a:gd name="T7" fmla="*/ 900 h 1094"/>
                <a:gd name="T8" fmla="*/ 195 w 1095"/>
                <a:gd name="T9" fmla="*/ 900 h 1094"/>
              </a:gdLst>
              <a:ahLst/>
              <a:cxnLst>
                <a:cxn ang="0">
                  <a:pos x="T0" y="T1"/>
                </a:cxn>
                <a:cxn ang="0">
                  <a:pos x="T2" y="T3"/>
                </a:cxn>
                <a:cxn ang="0">
                  <a:pos x="T4" y="T5"/>
                </a:cxn>
                <a:cxn ang="0">
                  <a:pos x="T6" y="T7"/>
                </a:cxn>
                <a:cxn ang="0">
                  <a:pos x="T8" y="T9"/>
                </a:cxn>
              </a:cxnLst>
              <a:rect l="0" t="0" r="r" b="b"/>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1" name="Freeform 599">
              <a:extLst>
                <a:ext uri="{FF2B5EF4-FFF2-40B4-BE49-F238E27FC236}">
                  <a16:creationId xmlns:a16="http://schemas.microsoft.com/office/drawing/2014/main" id="{CD67CD63-DFBF-CED9-D718-937A3A8801BD}"/>
                </a:ext>
              </a:extLst>
            </p:cNvPr>
            <p:cNvSpPr>
              <a:spLocks/>
            </p:cNvSpPr>
            <p:nvPr/>
          </p:nvSpPr>
          <p:spPr bwMode="auto">
            <a:xfrm>
              <a:off x="536658" y="-80562"/>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2" name="Freeform 600">
              <a:extLst>
                <a:ext uri="{FF2B5EF4-FFF2-40B4-BE49-F238E27FC236}">
                  <a16:creationId xmlns:a16="http://schemas.microsoft.com/office/drawing/2014/main" id="{18BB1E91-26C7-1CDA-3BA0-157193C4A26C}"/>
                </a:ext>
              </a:extLst>
            </p:cNvPr>
            <p:cNvSpPr>
              <a:spLocks/>
            </p:cNvSpPr>
            <p:nvPr/>
          </p:nvSpPr>
          <p:spPr bwMode="auto">
            <a:xfrm>
              <a:off x="465290" y="-9195"/>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3" name="Freeform 601">
              <a:extLst>
                <a:ext uri="{FF2B5EF4-FFF2-40B4-BE49-F238E27FC236}">
                  <a16:creationId xmlns:a16="http://schemas.microsoft.com/office/drawing/2014/main" id="{E9AC36B6-D616-CEF9-65A7-C16FC90103A7}"/>
                </a:ext>
              </a:extLst>
            </p:cNvPr>
            <p:cNvSpPr>
              <a:spLocks/>
            </p:cNvSpPr>
            <p:nvPr/>
          </p:nvSpPr>
          <p:spPr bwMode="auto">
            <a:xfrm>
              <a:off x="393923" y="62173"/>
              <a:ext cx="48278" cy="46179"/>
            </a:xfrm>
            <a:custGeom>
              <a:avLst/>
              <a:gdLst>
                <a:gd name="T0" fmla="*/ 194 w 1094"/>
                <a:gd name="T1" fmla="*/ 900 h 1095"/>
                <a:gd name="T2" fmla="*/ 194 w 1094"/>
                <a:gd name="T3" fmla="*/ 195 h 1095"/>
                <a:gd name="T4" fmla="*/ 899 w 1094"/>
                <a:gd name="T5" fmla="*/ 195 h 1095"/>
                <a:gd name="T6" fmla="*/ 899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4" name="Freeform 602">
              <a:extLst>
                <a:ext uri="{FF2B5EF4-FFF2-40B4-BE49-F238E27FC236}">
                  <a16:creationId xmlns:a16="http://schemas.microsoft.com/office/drawing/2014/main" id="{495DF37B-278C-6A8D-7772-FD21425F3E39}"/>
                </a:ext>
              </a:extLst>
            </p:cNvPr>
            <p:cNvSpPr>
              <a:spLocks/>
            </p:cNvSpPr>
            <p:nvPr/>
          </p:nvSpPr>
          <p:spPr bwMode="auto">
            <a:xfrm>
              <a:off x="322555" y="131441"/>
              <a:ext cx="48278" cy="48278"/>
            </a:xfrm>
            <a:custGeom>
              <a:avLst/>
              <a:gdLst>
                <a:gd name="T0" fmla="*/ 194 w 1094"/>
                <a:gd name="T1" fmla="*/ 900 h 1095"/>
                <a:gd name="T2" fmla="*/ 194 w 1094"/>
                <a:gd name="T3" fmla="*/ 195 h 1095"/>
                <a:gd name="T4" fmla="*/ 900 w 1094"/>
                <a:gd name="T5" fmla="*/ 195 h 1095"/>
                <a:gd name="T6" fmla="*/ 900 w 1094"/>
                <a:gd name="T7" fmla="*/ 900 h 1095"/>
                <a:gd name="T8" fmla="*/ 194 w 1094"/>
                <a:gd name="T9" fmla="*/ 900 h 1095"/>
              </a:gdLst>
              <a:ahLst/>
              <a:cxnLst>
                <a:cxn ang="0">
                  <a:pos x="T0" y="T1"/>
                </a:cxn>
                <a:cxn ang="0">
                  <a:pos x="T2" y="T3"/>
                </a:cxn>
                <a:cxn ang="0">
                  <a:pos x="T4" y="T5"/>
                </a:cxn>
                <a:cxn ang="0">
                  <a:pos x="T6" y="T7"/>
                </a:cxn>
                <a:cxn ang="0">
                  <a:pos x="T8" y="T9"/>
                </a:cxn>
              </a:cxnLst>
              <a:rect l="0" t="0" r="r" b="b"/>
              <a:pathLst>
                <a:path w="1094" h="1095">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5" name="Oval 603">
              <a:extLst>
                <a:ext uri="{FF2B5EF4-FFF2-40B4-BE49-F238E27FC236}">
                  <a16:creationId xmlns:a16="http://schemas.microsoft.com/office/drawing/2014/main" id="{30D158E5-50E3-B3A3-9295-0BD986DC8035}"/>
                </a:ext>
              </a:extLst>
            </p:cNvPr>
            <p:cNvSpPr>
              <a:spLocks noChangeArrowheads="1"/>
            </p:cNvSpPr>
            <p:nvPr/>
          </p:nvSpPr>
          <p:spPr bwMode="auto">
            <a:xfrm>
              <a:off x="255386" y="204908"/>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6" name="Oval 604">
              <a:extLst>
                <a:ext uri="{FF2B5EF4-FFF2-40B4-BE49-F238E27FC236}">
                  <a16:creationId xmlns:a16="http://schemas.microsoft.com/office/drawing/2014/main" id="{41406440-072E-0F8F-9FDB-DA56AFDAC4E6}"/>
                </a:ext>
              </a:extLst>
            </p:cNvPr>
            <p:cNvSpPr>
              <a:spLocks noChangeArrowheads="1"/>
            </p:cNvSpPr>
            <p:nvPr/>
          </p:nvSpPr>
          <p:spPr bwMode="auto">
            <a:xfrm>
              <a:off x="184018" y="276275"/>
              <a:ext cx="41981" cy="44080"/>
            </a:xfrm>
            <a:prstGeom prst="ellipse">
              <a:avLst/>
            </a:pr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7" name="Freeform 605">
              <a:extLst>
                <a:ext uri="{FF2B5EF4-FFF2-40B4-BE49-F238E27FC236}">
                  <a16:creationId xmlns:a16="http://schemas.microsoft.com/office/drawing/2014/main" id="{1AB5AF0C-74BF-1ABC-4253-B6B6395CE67D}"/>
                </a:ext>
              </a:extLst>
            </p:cNvPr>
            <p:cNvSpPr>
              <a:spLocks/>
            </p:cNvSpPr>
            <p:nvPr/>
          </p:nvSpPr>
          <p:spPr bwMode="auto">
            <a:xfrm>
              <a:off x="110552" y="345544"/>
              <a:ext cx="48278" cy="48278"/>
            </a:xfrm>
            <a:custGeom>
              <a:avLst/>
              <a:gdLst>
                <a:gd name="T0" fmla="*/ 195 w 1095"/>
                <a:gd name="T1" fmla="*/ 899 h 1094"/>
                <a:gd name="T2" fmla="*/ 195 w 1095"/>
                <a:gd name="T3" fmla="*/ 194 h 1094"/>
                <a:gd name="T4" fmla="*/ 900 w 1095"/>
                <a:gd name="T5" fmla="*/ 194 h 1094"/>
                <a:gd name="T6" fmla="*/ 900 w 1095"/>
                <a:gd name="T7" fmla="*/ 899 h 1094"/>
                <a:gd name="T8" fmla="*/ 195 w 1095"/>
                <a:gd name="T9" fmla="*/ 899 h 1094"/>
              </a:gdLst>
              <a:ahLst/>
              <a:cxnLst>
                <a:cxn ang="0">
                  <a:pos x="T0" y="T1"/>
                </a:cxn>
                <a:cxn ang="0">
                  <a:pos x="T2" y="T3"/>
                </a:cxn>
                <a:cxn ang="0">
                  <a:pos x="T4" y="T5"/>
                </a:cxn>
                <a:cxn ang="0">
                  <a:pos x="T6" y="T7"/>
                </a:cxn>
                <a:cxn ang="0">
                  <a:pos x="T8" y="T9"/>
                </a:cxn>
              </a:cxnLst>
              <a:rect l="0" t="0" r="r" b="b"/>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sp>
          <p:nvSpPr>
            <p:cNvPr id="98" name="Freeform 606">
              <a:extLst>
                <a:ext uri="{FF2B5EF4-FFF2-40B4-BE49-F238E27FC236}">
                  <a16:creationId xmlns:a16="http://schemas.microsoft.com/office/drawing/2014/main" id="{3660DCDE-BD71-DA66-C226-2558CDE83C3E}"/>
                </a:ext>
              </a:extLst>
            </p:cNvPr>
            <p:cNvSpPr>
              <a:spLocks/>
            </p:cNvSpPr>
            <p:nvPr/>
          </p:nvSpPr>
          <p:spPr bwMode="auto">
            <a:xfrm>
              <a:off x="39184" y="416911"/>
              <a:ext cx="48278" cy="48278"/>
            </a:xfrm>
            <a:custGeom>
              <a:avLst/>
              <a:gdLst>
                <a:gd name="T0" fmla="*/ 195 w 1095"/>
                <a:gd name="T1" fmla="*/ 900 h 1095"/>
                <a:gd name="T2" fmla="*/ 195 w 1095"/>
                <a:gd name="T3" fmla="*/ 195 h 1095"/>
                <a:gd name="T4" fmla="*/ 900 w 1095"/>
                <a:gd name="T5" fmla="*/ 195 h 1095"/>
                <a:gd name="T6" fmla="*/ 900 w 1095"/>
                <a:gd name="T7" fmla="*/ 900 h 1095"/>
                <a:gd name="T8" fmla="*/ 195 w 1095"/>
                <a:gd name="T9" fmla="*/ 900 h 1095"/>
              </a:gdLst>
              <a:ahLst/>
              <a:cxnLst>
                <a:cxn ang="0">
                  <a:pos x="T0" y="T1"/>
                </a:cxn>
                <a:cxn ang="0">
                  <a:pos x="T2" y="T3"/>
                </a:cxn>
                <a:cxn ang="0">
                  <a:pos x="T4" y="T5"/>
                </a:cxn>
                <a:cxn ang="0">
                  <a:pos x="T6" y="T7"/>
                </a:cxn>
                <a:cxn ang="0">
                  <a:pos x="T8" y="T9"/>
                </a:cxn>
              </a:cxnLst>
              <a:rect l="0" t="0" r="r" b="b"/>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tx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s-ES"/>
            </a:p>
          </p:txBody>
        </p:sp>
      </p:grpSp>
      <p:sp>
        <p:nvSpPr>
          <p:cNvPr id="100" name="TextBox 99">
            <a:extLst>
              <a:ext uri="{FF2B5EF4-FFF2-40B4-BE49-F238E27FC236}">
                <a16:creationId xmlns:a16="http://schemas.microsoft.com/office/drawing/2014/main" id="{08A9880E-69D5-1690-090E-55198CC190D7}"/>
              </a:ext>
            </a:extLst>
          </p:cNvPr>
          <p:cNvSpPr txBox="1"/>
          <p:nvPr/>
        </p:nvSpPr>
        <p:spPr>
          <a:xfrm>
            <a:off x="203029" y="702684"/>
            <a:ext cx="8101837" cy="4813305"/>
          </a:xfrm>
          <a:prstGeom prst="rect">
            <a:avLst/>
          </a:prstGeom>
          <a:noFill/>
        </p:spPr>
        <p:txBody>
          <a:bodyPr wrap="square" lIns="91440" tIns="45720" rIns="91440" bIns="45720" anchor="t">
            <a:spAutoFit/>
          </a:bodyPr>
          <a:lstStyle/>
          <a:p>
            <a:pPr marL="457200" indent="-457200">
              <a:lnSpc>
                <a:spcPct val="150000"/>
              </a:lnSpc>
            </a:pPr>
            <a:r>
              <a:rPr lang="en-US" sz="1000">
                <a:solidFill>
                  <a:schemeClr val="dk1"/>
                </a:solidFill>
                <a:ea typeface="Arimo"/>
              </a:rPr>
              <a:t>Alipour, A. (2021) ‘What matters for the future? Comparing Globe’s future orientation with Hofstede’s long-term orientation’, </a:t>
            </a:r>
            <a:r>
              <a:rPr lang="en-US" sz="1000" i="1">
                <a:solidFill>
                  <a:schemeClr val="dk1"/>
                </a:solidFill>
                <a:ea typeface="Arimo"/>
              </a:rPr>
              <a:t>Cross Cultural &amp; Strategic Management</a:t>
            </a:r>
            <a:r>
              <a:rPr lang="en-US" sz="1000">
                <a:solidFill>
                  <a:schemeClr val="dk1"/>
                </a:solidFill>
                <a:ea typeface="Arimo"/>
              </a:rPr>
              <a:t>, 28(4), pp. 734–759. Available at: </a:t>
            </a:r>
            <a:r>
              <a:rPr lang="en-US" sz="1000">
                <a:solidFill>
                  <a:schemeClr val="dk1"/>
                </a:solidFill>
                <a:ea typeface="Arimo"/>
                <a:hlinkClick r:id="rId3">
                  <a:extLst>
                    <a:ext uri="{A12FA001-AC4F-418D-AE19-62706E023703}">
                      <ahyp:hlinkClr xmlns:ahyp="http://schemas.microsoft.com/office/drawing/2018/hyperlinkcolor" val="tx"/>
                    </a:ext>
                  </a:extLst>
                </a:hlinkClick>
              </a:rPr>
              <a:t>https://doi.org/10.1108/CCSM-08-2020-0163</a:t>
            </a:r>
            <a:endParaRPr lang="en-US" sz="1000">
              <a:solidFill>
                <a:schemeClr val="dk1"/>
              </a:solidFill>
              <a:ea typeface="Arimo"/>
            </a:endParaRPr>
          </a:p>
          <a:p>
            <a:pPr marL="457200" indent="-457200">
              <a:lnSpc>
                <a:spcPct val="150000"/>
              </a:lnSpc>
            </a:pPr>
            <a:r>
              <a:rPr lang="en-US" sz="1000">
                <a:solidFill>
                  <a:schemeClr val="dk1"/>
                </a:solidFill>
                <a:ea typeface="Arimo"/>
                <a:sym typeface="Anaheim"/>
              </a:rPr>
              <a:t>Delvecchio, E., Cenci, G., Lis, A., Jian-Bin, L., </a:t>
            </a:r>
            <a:r>
              <a:rPr lang="en-US" sz="1000" err="1">
                <a:solidFill>
                  <a:schemeClr val="dk1"/>
                </a:solidFill>
                <a:ea typeface="Arimo"/>
                <a:sym typeface="Anaheim"/>
              </a:rPr>
              <a:t>Vazsonyi</a:t>
            </a:r>
            <a:r>
              <a:rPr lang="en-US" sz="1000">
                <a:solidFill>
                  <a:schemeClr val="dk1"/>
                </a:solidFill>
                <a:ea typeface="Arimo"/>
                <a:sym typeface="Anaheim"/>
              </a:rPr>
              <a:t>, A.T., </a:t>
            </a:r>
            <a:r>
              <a:rPr lang="en-US" sz="1000" err="1">
                <a:solidFill>
                  <a:schemeClr val="dk1"/>
                </a:solidFill>
                <a:ea typeface="Arimo"/>
                <a:sym typeface="Anaheim"/>
              </a:rPr>
              <a:t>Nartova-Bochaver</a:t>
            </a:r>
            <a:r>
              <a:rPr lang="en-US" sz="1000">
                <a:solidFill>
                  <a:schemeClr val="dk1"/>
                </a:solidFill>
                <a:ea typeface="Arimo"/>
                <a:sym typeface="Anaheim"/>
              </a:rPr>
              <a:t>, S., </a:t>
            </a:r>
            <a:r>
              <a:rPr lang="en-US" sz="1000" err="1">
                <a:solidFill>
                  <a:schemeClr val="dk1"/>
                </a:solidFill>
                <a:ea typeface="Arimo"/>
                <a:sym typeface="Anaheim"/>
              </a:rPr>
              <a:t>Zadworna</a:t>
            </a:r>
            <a:r>
              <a:rPr lang="en-US" sz="1000">
                <a:solidFill>
                  <a:schemeClr val="dk1"/>
                </a:solidFill>
                <a:ea typeface="Arimo"/>
                <a:sym typeface="Anaheim"/>
              </a:rPr>
              <a:t>, M. &amp; </a:t>
            </a:r>
            <a:r>
              <a:rPr lang="en-US" sz="1000" err="1">
                <a:solidFill>
                  <a:schemeClr val="dk1"/>
                </a:solidFill>
                <a:ea typeface="Arimo"/>
                <a:sym typeface="Anaheim"/>
              </a:rPr>
              <a:t>Mazzeschi</a:t>
            </a:r>
            <a:r>
              <a:rPr lang="en-US" sz="1000">
                <a:solidFill>
                  <a:schemeClr val="dk1"/>
                </a:solidFill>
                <a:ea typeface="Arimo"/>
                <a:sym typeface="Anaheim"/>
              </a:rPr>
              <a:t>, C. (2023) 'Anxiety and Stress among American, Chinese, Italian, and Russian Emerging Adults: Does Uncertainty Avoidance Matter?', </a:t>
            </a:r>
            <a:r>
              <a:rPr lang="en-US" sz="1000" i="1">
                <a:solidFill>
                  <a:schemeClr val="dk1"/>
                </a:solidFill>
                <a:ea typeface="Arimo"/>
                <a:sym typeface="Anaheim"/>
              </a:rPr>
              <a:t>Healthcare</a:t>
            </a:r>
            <a:r>
              <a:rPr lang="en-US" sz="1000">
                <a:solidFill>
                  <a:schemeClr val="dk1"/>
                </a:solidFill>
                <a:ea typeface="Arimo"/>
                <a:sym typeface="Anaheim"/>
              </a:rPr>
              <a:t>, vol. 11, no. 24, pp. 3101. Available at: </a:t>
            </a:r>
            <a:r>
              <a:rPr lang="en-US" sz="1000">
                <a:solidFill>
                  <a:schemeClr val="dk1"/>
                </a:solidFill>
                <a:ea typeface="Arimo"/>
                <a:sym typeface="Anaheim"/>
                <a:hlinkClick r:id="rId4">
                  <a:extLst>
                    <a:ext uri="{A12FA001-AC4F-418D-AE19-62706E023703}">
                      <ahyp:hlinkClr xmlns:ahyp="http://schemas.microsoft.com/office/drawing/2018/hyperlinkcolor" val="tx"/>
                    </a:ext>
                  </a:extLst>
                </a:hlinkClick>
              </a:rPr>
              <a:t>https://doi.org/10.3390/healthcare11243101</a:t>
            </a:r>
            <a:endParaRPr lang="en-US" sz="1000">
              <a:solidFill>
                <a:schemeClr val="dk1"/>
              </a:solidFill>
              <a:ea typeface="Arimo"/>
            </a:endParaRPr>
          </a:p>
          <a:p>
            <a:pPr marL="457200" indent="-457200">
              <a:lnSpc>
                <a:spcPct val="150000"/>
              </a:lnSpc>
            </a:pPr>
            <a:r>
              <a:rPr lang="en-US" sz="1000">
                <a:solidFill>
                  <a:schemeClr val="dk1"/>
                </a:solidFill>
                <a:ea typeface="Arimo"/>
                <a:sym typeface="Anaheim"/>
              </a:rPr>
              <a:t>Fatehi, K., Priestley, J.L. and </a:t>
            </a:r>
            <a:r>
              <a:rPr lang="en-US" sz="1000" err="1">
                <a:solidFill>
                  <a:schemeClr val="dk1"/>
                </a:solidFill>
                <a:ea typeface="Arimo"/>
                <a:sym typeface="Anaheim"/>
              </a:rPr>
              <a:t>Taasoobshirazi</a:t>
            </a:r>
            <a:r>
              <a:rPr lang="en-US" sz="1000">
                <a:solidFill>
                  <a:schemeClr val="dk1"/>
                </a:solidFill>
                <a:ea typeface="Arimo"/>
                <a:sym typeface="Anaheim"/>
              </a:rPr>
              <a:t>, G. (2020) ‘The expanded view of individualism and collectivism: One, two, or four dimensions?’, </a:t>
            </a:r>
            <a:r>
              <a:rPr lang="en-US" sz="1000" i="1">
                <a:solidFill>
                  <a:schemeClr val="dk1"/>
                </a:solidFill>
                <a:ea typeface="Arimo"/>
                <a:sym typeface="Anaheim"/>
              </a:rPr>
              <a:t>International Journal of Cross Cultural Management : CCM</a:t>
            </a:r>
            <a:r>
              <a:rPr lang="en-US" sz="1000">
                <a:solidFill>
                  <a:schemeClr val="dk1"/>
                </a:solidFill>
                <a:ea typeface="Arimo"/>
                <a:sym typeface="Anaheim"/>
              </a:rPr>
              <a:t>, 20(1), pp. 7–24. Available at: </a:t>
            </a:r>
            <a:r>
              <a:rPr lang="en-US" sz="1000">
                <a:solidFill>
                  <a:schemeClr val="dk1"/>
                </a:solidFill>
                <a:ea typeface="Arimo"/>
                <a:sym typeface="Anaheim"/>
                <a:hlinkClick r:id="rId5">
                  <a:extLst>
                    <a:ext uri="{A12FA001-AC4F-418D-AE19-62706E023703}">
                      <ahyp:hlinkClr xmlns:ahyp="http://schemas.microsoft.com/office/drawing/2018/hyperlinkcolor" val="tx"/>
                    </a:ext>
                  </a:extLst>
                </a:hlinkClick>
              </a:rPr>
              <a:t>https://doi.org/10.1177/1470595820913077</a:t>
            </a:r>
            <a:endParaRPr lang="en-US" sz="1000">
              <a:solidFill>
                <a:schemeClr val="dk1"/>
              </a:solidFill>
              <a:ea typeface="Arimo"/>
            </a:endParaRPr>
          </a:p>
          <a:p>
            <a:pPr marL="457200" indent="-457200">
              <a:lnSpc>
                <a:spcPct val="150000"/>
              </a:lnSpc>
            </a:pPr>
            <a:r>
              <a:rPr lang="en-US" sz="1000">
                <a:solidFill>
                  <a:schemeClr val="dk1"/>
                </a:solidFill>
                <a:ea typeface="Arimo"/>
              </a:rPr>
              <a:t>Heydari, A., Laroche, M., Paulin, M., &amp; Richard, M.-O. (2021) ‘Hofstede’s individual-level indulgence dimension: Scale development and validation’, </a:t>
            </a:r>
            <a:r>
              <a:rPr lang="en-US" sz="1000" i="1">
                <a:solidFill>
                  <a:schemeClr val="dk1"/>
                </a:solidFill>
                <a:ea typeface="Arimo"/>
              </a:rPr>
              <a:t>Journal of Retailing and Consumer Services</a:t>
            </a:r>
            <a:r>
              <a:rPr lang="en-US" sz="1000">
                <a:solidFill>
                  <a:schemeClr val="dk1"/>
                </a:solidFill>
                <a:ea typeface="Arimo"/>
              </a:rPr>
              <a:t>, 62, pp. 102640-. Available at: </a:t>
            </a:r>
            <a:r>
              <a:rPr lang="en-US" sz="1000">
                <a:solidFill>
                  <a:schemeClr val="dk1"/>
                </a:solidFill>
                <a:ea typeface="Arimo"/>
                <a:hlinkClick r:id="rId6">
                  <a:extLst>
                    <a:ext uri="{A12FA001-AC4F-418D-AE19-62706E023703}">
                      <ahyp:hlinkClr xmlns:ahyp="http://schemas.microsoft.com/office/drawing/2018/hyperlinkcolor" val="tx"/>
                    </a:ext>
                  </a:extLst>
                </a:hlinkClick>
              </a:rPr>
              <a:t>https://doi.org/10.1016/j.jretconser.2021.102640</a:t>
            </a:r>
            <a:endParaRPr lang="en-US" sz="1000">
              <a:solidFill>
                <a:schemeClr val="dk1"/>
              </a:solidFill>
              <a:ea typeface="Arimo"/>
            </a:endParaRPr>
          </a:p>
          <a:p>
            <a:pPr marL="457200" indent="-457200">
              <a:lnSpc>
                <a:spcPct val="150000"/>
              </a:lnSpc>
            </a:pPr>
            <a:r>
              <a:rPr lang="en-US" sz="1000">
                <a:solidFill>
                  <a:schemeClr val="dk1"/>
                </a:solidFill>
                <a:ea typeface="Arimo"/>
              </a:rPr>
              <a:t>Minkov, M. and Kaasa, A. (2021) ‘A test of Hofstede’s model of culture following his own approach’, </a:t>
            </a:r>
            <a:r>
              <a:rPr lang="en-US" sz="1000" i="1">
                <a:solidFill>
                  <a:schemeClr val="dk1"/>
                </a:solidFill>
                <a:ea typeface="Arimo"/>
              </a:rPr>
              <a:t>Cross Cultural &amp; Strategic Management</a:t>
            </a:r>
            <a:r>
              <a:rPr lang="en-US" sz="1000">
                <a:solidFill>
                  <a:schemeClr val="dk1"/>
                </a:solidFill>
                <a:ea typeface="Arimo"/>
              </a:rPr>
              <a:t>, 28(2), pp. 384–406. Available at: </a:t>
            </a:r>
            <a:r>
              <a:rPr lang="en-US" sz="1000">
                <a:solidFill>
                  <a:schemeClr val="dk1"/>
                </a:solidFill>
                <a:ea typeface="Arimo"/>
                <a:hlinkClick r:id="rId7">
                  <a:extLst>
                    <a:ext uri="{A12FA001-AC4F-418D-AE19-62706E023703}">
                      <ahyp:hlinkClr xmlns:ahyp="http://schemas.microsoft.com/office/drawing/2018/hyperlinkcolor" val="tx"/>
                    </a:ext>
                  </a:extLst>
                </a:hlinkClick>
              </a:rPr>
              <a:t>https://doi.org/10.1108/CCSM-05-2020-0120</a:t>
            </a:r>
            <a:endParaRPr lang="en-US" sz="1000">
              <a:solidFill>
                <a:schemeClr val="dk1"/>
              </a:solidFill>
              <a:ea typeface="Arimo"/>
            </a:endParaRPr>
          </a:p>
          <a:p>
            <a:pPr marL="457200" indent="-457200">
              <a:lnSpc>
                <a:spcPct val="150000"/>
              </a:lnSpc>
            </a:pPr>
            <a:r>
              <a:rPr lang="en-GB" sz="1000">
                <a:solidFill>
                  <a:schemeClr val="dk1"/>
                </a:solidFill>
                <a:ea typeface="Arimo"/>
                <a:sym typeface="Anaheim"/>
              </a:rPr>
              <a:t>Sahadevan, P. and Sumangala, M. (2021) ‘Effective cross-cultural communication for International Business’, </a:t>
            </a:r>
            <a:r>
              <a:rPr lang="en-GB" sz="1000" i="1" err="1">
                <a:solidFill>
                  <a:schemeClr val="dk1"/>
                </a:solidFill>
                <a:ea typeface="Arimo"/>
                <a:sym typeface="Anaheim"/>
              </a:rPr>
              <a:t>Shanlax</a:t>
            </a:r>
            <a:r>
              <a:rPr lang="en-GB" sz="1000" i="1">
                <a:solidFill>
                  <a:schemeClr val="dk1"/>
                </a:solidFill>
                <a:ea typeface="Arimo"/>
                <a:sym typeface="Anaheim"/>
              </a:rPr>
              <a:t> International Journal of Management</a:t>
            </a:r>
            <a:r>
              <a:rPr lang="en-GB" sz="1000">
                <a:solidFill>
                  <a:schemeClr val="dk1"/>
                </a:solidFill>
                <a:ea typeface="Arimo"/>
                <a:sym typeface="Anaheim"/>
              </a:rPr>
              <a:t>, 8(4), pp. 24–33. Available at: </a:t>
            </a:r>
            <a:r>
              <a:rPr lang="en-GB" sz="1000">
                <a:solidFill>
                  <a:schemeClr val="dk1"/>
                </a:solidFill>
                <a:ea typeface="Arimo"/>
                <a:sym typeface="Anaheim"/>
                <a:hlinkClick r:id="rId8">
                  <a:extLst>
                    <a:ext uri="{A12FA001-AC4F-418D-AE19-62706E023703}">
                      <ahyp:hlinkClr xmlns:ahyp="http://schemas.microsoft.com/office/drawing/2018/hyperlinkcolor" val="tx"/>
                    </a:ext>
                  </a:extLst>
                </a:hlinkClick>
              </a:rPr>
              <a:t>https://doi.org/10.34293/management.v8i4.3813</a:t>
            </a:r>
            <a:endParaRPr lang="en-GB" sz="1000">
              <a:solidFill>
                <a:schemeClr val="dk1"/>
              </a:solidFill>
              <a:ea typeface="Arimo"/>
            </a:endParaRPr>
          </a:p>
          <a:p>
            <a:pPr marL="457200" indent="-457200">
              <a:lnSpc>
                <a:spcPct val="150000"/>
              </a:lnSpc>
            </a:pPr>
            <a:r>
              <a:rPr lang="en-US" sz="1000" err="1">
                <a:solidFill>
                  <a:schemeClr val="dk1"/>
                </a:solidFill>
                <a:ea typeface="Arimo"/>
              </a:rPr>
              <a:t>Stępień</a:t>
            </a:r>
            <a:r>
              <a:rPr lang="en-US" sz="1000">
                <a:solidFill>
                  <a:schemeClr val="dk1"/>
                </a:solidFill>
                <a:ea typeface="Arimo"/>
              </a:rPr>
              <a:t>, M. and Dudek, M. (2021) ‘Toward the Three Level Power Distance Concept: Expanding Geert Hofstede’s Power Distance Beyond Cross-Cultural Context’, </a:t>
            </a:r>
            <a:r>
              <a:rPr lang="en-GB" sz="1000" i="1">
                <a:solidFill>
                  <a:schemeClr val="dk1"/>
                </a:solidFill>
                <a:ea typeface="Arimo"/>
              </a:rPr>
              <a:t>Studia </a:t>
            </a:r>
            <a:r>
              <a:rPr lang="en-GB" sz="1000" i="1" err="1">
                <a:solidFill>
                  <a:schemeClr val="dk1"/>
                </a:solidFill>
                <a:ea typeface="Arimo"/>
              </a:rPr>
              <a:t>Socjologiczne</a:t>
            </a:r>
            <a:r>
              <a:rPr lang="en-US" sz="1000">
                <a:solidFill>
                  <a:schemeClr val="dk1"/>
                </a:solidFill>
                <a:ea typeface="Arimo"/>
              </a:rPr>
              <a:t>, 240(1), pp. 61–87. Available at: </a:t>
            </a:r>
            <a:r>
              <a:rPr lang="en-US" sz="1000">
                <a:solidFill>
                  <a:schemeClr val="dk1"/>
                </a:solidFill>
                <a:ea typeface="Arimo"/>
                <a:hlinkClick r:id="rId9">
                  <a:extLst>
                    <a:ext uri="{A12FA001-AC4F-418D-AE19-62706E023703}">
                      <ahyp:hlinkClr xmlns:ahyp="http://schemas.microsoft.com/office/drawing/2018/hyperlinkcolor" val="tx"/>
                    </a:ext>
                  </a:extLst>
                </a:hlinkClick>
              </a:rPr>
              <a:t>https://doi.org/10.24425/sts.2021.136279</a:t>
            </a:r>
            <a:endParaRPr lang="en-GB" sz="1000">
              <a:solidFill>
                <a:schemeClr val="dk1"/>
              </a:solidFill>
              <a:ea typeface="Arimo"/>
            </a:endParaRPr>
          </a:p>
          <a:p>
            <a:pPr marL="457200" indent="-457200">
              <a:lnSpc>
                <a:spcPct val="150000"/>
              </a:lnSpc>
            </a:pPr>
            <a:endParaRPr lang="en-GB" sz="1200">
              <a:solidFill>
                <a:schemeClr val="dk1"/>
              </a:solidFill>
              <a:ea typeface="Arimo"/>
            </a:endParaRPr>
          </a:p>
          <a:p>
            <a:pPr marL="304800" indent="-457200">
              <a:lnSpc>
                <a:spcPct val="150000"/>
              </a:lnSpc>
            </a:pPr>
            <a:endParaRPr lang="zh-CN" altLang="zh-CN" sz="1200">
              <a:solidFill>
                <a:schemeClr val="dk1"/>
              </a:solidFill>
              <a:latin typeface="Arimo" panose="020B0604020202020204" pitchFamily="34" charset="0"/>
              <a:cs typeface="Arimo" panose="020B0604020202020204" pitchFamily="34" charset="0"/>
              <a:sym typeface="Anaheim"/>
            </a:endParaRPr>
          </a:p>
          <a:p>
            <a:pPr marL="304800" indent="-457200" algn="l">
              <a:lnSpc>
                <a:spcPct val="150000"/>
              </a:lnSpc>
            </a:pPr>
            <a:endParaRPr lang="zh-CN" altLang="zh-CN" sz="1200">
              <a:solidFill>
                <a:schemeClr val="dk1"/>
              </a:solidFill>
              <a:latin typeface="Arimo" panose="020B0604020202020204" pitchFamily="34" charset="0"/>
              <a:cs typeface="Arimo" panose="020B0604020202020204" pitchFamily="34" charset="0"/>
              <a:sym typeface="Anaheim"/>
            </a:endParaRPr>
          </a:p>
        </p:txBody>
      </p:sp>
    </p:spTree>
    <p:extLst>
      <p:ext uri="{BB962C8B-B14F-4D97-AF65-F5344CB8AC3E}">
        <p14:creationId xmlns:p14="http://schemas.microsoft.com/office/powerpoint/2010/main" val="692596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3214-6F6B-21BC-C27F-6FD9D3D77DFA}"/>
              </a:ext>
            </a:extLst>
          </p:cNvPr>
          <p:cNvSpPr>
            <a:spLocks noGrp="1"/>
          </p:cNvSpPr>
          <p:nvPr>
            <p:ph type="title"/>
          </p:nvPr>
        </p:nvSpPr>
        <p:spPr>
          <a:xfrm>
            <a:off x="0" y="0"/>
            <a:ext cx="7696200" cy="639388"/>
          </a:xfrm>
        </p:spPr>
        <p:txBody>
          <a:bodyPr>
            <a:normAutofit/>
          </a:bodyPr>
          <a:lstStyle/>
          <a:p>
            <a:r>
              <a:rPr lang="en-US">
                <a:latin typeface="Poppins ExtraBold"/>
                <a:cs typeface="Poppins ExtraBold"/>
              </a:rPr>
              <a:t>References – Jac </a:t>
            </a:r>
            <a:endParaRPr lang="ja-JP" altLang="en-US"/>
          </a:p>
        </p:txBody>
      </p:sp>
      <p:sp>
        <p:nvSpPr>
          <p:cNvPr id="3" name="TextBox 2">
            <a:extLst>
              <a:ext uri="{FF2B5EF4-FFF2-40B4-BE49-F238E27FC236}">
                <a16:creationId xmlns:a16="http://schemas.microsoft.com/office/drawing/2014/main" id="{903CFB58-F82E-397B-A922-D76821FA07C1}"/>
              </a:ext>
            </a:extLst>
          </p:cNvPr>
          <p:cNvSpPr txBox="1"/>
          <p:nvPr/>
        </p:nvSpPr>
        <p:spPr>
          <a:xfrm>
            <a:off x="40744" y="373396"/>
            <a:ext cx="8974164" cy="52398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nSpc>
                <a:spcPct val="150000"/>
              </a:lnSpc>
            </a:pPr>
            <a:r>
              <a:rPr lang="en-US" sz="900">
                <a:solidFill>
                  <a:schemeClr val="dk1"/>
                </a:solidFill>
                <a:latin typeface="Arimo"/>
                <a:ea typeface="Arimo"/>
                <a:cs typeface="Arimo"/>
              </a:rPr>
              <a:t>•Saunders F. (2023) The role of trust in international business relationships’ Journal of Research in International Business and Management Volume. 10(4) pp. 01-02</a:t>
            </a:r>
          </a:p>
          <a:p>
            <a:pPr marL="457200" indent="-457200">
              <a:lnSpc>
                <a:spcPct val="150000"/>
              </a:lnSpc>
            </a:pPr>
            <a:r>
              <a:rPr lang="en-US" sz="900">
                <a:solidFill>
                  <a:schemeClr val="dk1"/>
                </a:solidFill>
                <a:latin typeface="Arimo"/>
                <a:ea typeface="Arimo"/>
                <a:cs typeface="Arimo"/>
              </a:rPr>
              <a:t>•Uta I. (2021) “What is Hofstede’s cultural dimensions theory? UK vs China, a comparison” Available at: </a:t>
            </a:r>
            <a:r>
              <a:rPr lang="en-US" sz="900">
                <a:solidFill>
                  <a:schemeClr val="dk1"/>
                </a:solidFill>
                <a:latin typeface="Arimo"/>
                <a:ea typeface="Arimo"/>
                <a:cs typeface="Arimo"/>
                <a:hlinkClick r:id="rId2">
                  <a:extLst>
                    <a:ext uri="{A12FA001-AC4F-418D-AE19-62706E023703}">
                      <ahyp:hlinkClr xmlns:ahyp="http://schemas.microsoft.com/office/drawing/2018/hyperlinkcolor" val="tx"/>
                    </a:ext>
                  </a:extLst>
                </a:hlinkClick>
              </a:rPr>
              <a:t>https://brandminds.com/what-is-hofstedes-cultural-dimensions-theory-uk-vs-china-a-comparison/</a:t>
            </a:r>
            <a:r>
              <a:rPr lang="en-US" sz="900">
                <a:solidFill>
                  <a:schemeClr val="dk1"/>
                </a:solidFill>
                <a:latin typeface="Arimo"/>
                <a:ea typeface="Arimo"/>
                <a:cs typeface="Arimo"/>
              </a:rPr>
              <a:t> Accessed: 19th November 2024</a:t>
            </a:r>
          </a:p>
          <a:p>
            <a:pPr marL="457200" indent="-457200">
              <a:lnSpc>
                <a:spcPct val="150000"/>
              </a:lnSpc>
            </a:pPr>
            <a:r>
              <a:rPr lang="en-US" sz="900">
                <a:solidFill>
                  <a:schemeClr val="dk1"/>
                </a:solidFill>
                <a:latin typeface="Arimo"/>
                <a:ea typeface="Arimo"/>
                <a:cs typeface="Arimo"/>
              </a:rPr>
              <a:t>•</a:t>
            </a:r>
            <a:r>
              <a:rPr lang="en-US" sz="900" err="1">
                <a:solidFill>
                  <a:schemeClr val="dk1"/>
                </a:solidFill>
                <a:latin typeface="Arimo"/>
                <a:ea typeface="Arimo"/>
                <a:cs typeface="Arimo"/>
              </a:rPr>
              <a:t>Pirlog</a:t>
            </a:r>
            <a:r>
              <a:rPr lang="en-US" sz="900">
                <a:solidFill>
                  <a:schemeClr val="dk1"/>
                </a:solidFill>
                <a:latin typeface="Arimo"/>
                <a:ea typeface="Arimo"/>
                <a:cs typeface="Arimo"/>
              </a:rPr>
              <a:t> A. (2021) “Intercultural Profile of Managers In The Republic of Moldova In The Context of The Trompenaars And Hampden-Turner Theory of Cultural Dimensions” National Institute for Economic Research; Economy and sociology 2021-12 (2), p.70-84</a:t>
            </a:r>
          </a:p>
          <a:p>
            <a:pPr marL="457200" indent="-457200">
              <a:lnSpc>
                <a:spcPct val="150000"/>
              </a:lnSpc>
            </a:pPr>
            <a:r>
              <a:rPr lang="en-US" sz="900">
                <a:solidFill>
                  <a:schemeClr val="dk1"/>
                </a:solidFill>
                <a:latin typeface="Arimo"/>
                <a:ea typeface="Arimo"/>
                <a:cs typeface="Arimo"/>
              </a:rPr>
              <a:t>•</a:t>
            </a:r>
            <a:r>
              <a:rPr lang="en-US" sz="900" err="1">
                <a:solidFill>
                  <a:schemeClr val="dk1"/>
                </a:solidFill>
                <a:latin typeface="Arimo"/>
                <a:ea typeface="Arimo"/>
                <a:cs typeface="Arimo"/>
              </a:rPr>
              <a:t>Chio</a:t>
            </a:r>
            <a:r>
              <a:rPr lang="en-US" sz="900">
                <a:solidFill>
                  <a:schemeClr val="dk1"/>
                </a:solidFill>
                <a:latin typeface="Arimo"/>
                <a:ea typeface="Arimo"/>
                <a:cs typeface="Arimo"/>
              </a:rPr>
              <a:t>, F. H. N., Mak, W. W. S., &amp; Yu, B. C. L. (2021). Meta-analytic review on the differential effects of self-compassion components on well-being and psychological distress: The moderating role of dialecticism on self-compassion. Clinical Psychology Review, Volume 85</a:t>
            </a:r>
          </a:p>
          <a:p>
            <a:pPr marL="457200" indent="-457200">
              <a:lnSpc>
                <a:spcPct val="150000"/>
              </a:lnSpc>
            </a:pPr>
            <a:r>
              <a:rPr lang="en-US" sz="900">
                <a:solidFill>
                  <a:schemeClr val="dk1"/>
                </a:solidFill>
                <a:latin typeface="Arimo"/>
                <a:ea typeface="Arimo"/>
                <a:cs typeface="Arimo"/>
              </a:rPr>
              <a:t>•</a:t>
            </a:r>
            <a:r>
              <a:rPr lang="en-US" sz="900" err="1">
                <a:solidFill>
                  <a:schemeClr val="dk1"/>
                </a:solidFill>
                <a:latin typeface="Arimo"/>
                <a:ea typeface="Arimo"/>
                <a:cs typeface="Arimo"/>
              </a:rPr>
              <a:t>Gerjuri</a:t>
            </a:r>
            <a:r>
              <a:rPr lang="en-US" sz="900">
                <a:solidFill>
                  <a:schemeClr val="dk1"/>
                </a:solidFill>
                <a:latin typeface="Arimo"/>
                <a:ea typeface="Arimo"/>
                <a:cs typeface="Arimo"/>
              </a:rPr>
              <a:t> F. (2023) “Understanding Trompenaars Cultural Dimensions: A Complete Guide” Available at: </a:t>
            </a:r>
            <a:r>
              <a:rPr lang="en-US" sz="900">
                <a:solidFill>
                  <a:schemeClr val="dk1"/>
                </a:solidFill>
                <a:latin typeface="Arimo"/>
                <a:ea typeface="Arimo"/>
                <a:cs typeface="Arimo"/>
                <a:hlinkClick r:id="rId3">
                  <a:extLst>
                    <a:ext uri="{A12FA001-AC4F-418D-AE19-62706E023703}">
                      <ahyp:hlinkClr xmlns:ahyp="http://schemas.microsoft.com/office/drawing/2018/hyperlinkcolor" val="tx"/>
                    </a:ext>
                  </a:extLst>
                </a:hlinkClick>
              </a:rPr>
              <a:t>Understanding Trompenaars Cultural Dimensions - A Complete Guide (emexmag.com)</a:t>
            </a:r>
            <a:r>
              <a:rPr lang="en-US" sz="900">
                <a:solidFill>
                  <a:schemeClr val="dk1"/>
                </a:solidFill>
                <a:latin typeface="Arimo"/>
                <a:ea typeface="Arimo"/>
                <a:cs typeface="Arimo"/>
              </a:rPr>
              <a:t> Accessed: 18th October 2024</a:t>
            </a:r>
          </a:p>
          <a:p>
            <a:pPr marL="457200" indent="-457200">
              <a:lnSpc>
                <a:spcPct val="150000"/>
              </a:lnSpc>
            </a:pPr>
            <a:r>
              <a:rPr lang="en-US" sz="900">
                <a:solidFill>
                  <a:schemeClr val="dk1"/>
                </a:solidFill>
                <a:latin typeface="Arimo"/>
                <a:ea typeface="Arimo"/>
                <a:cs typeface="Arimo"/>
              </a:rPr>
              <a:t>•</a:t>
            </a:r>
            <a:r>
              <a:rPr lang="en-US" sz="900" err="1">
                <a:solidFill>
                  <a:schemeClr val="dk1"/>
                </a:solidFill>
                <a:latin typeface="Arimo"/>
                <a:ea typeface="Arimo"/>
                <a:cs typeface="Arimo"/>
              </a:rPr>
              <a:t>Zielenska</a:t>
            </a:r>
            <a:r>
              <a:rPr lang="en-US" sz="900">
                <a:solidFill>
                  <a:schemeClr val="dk1"/>
                </a:solidFill>
                <a:latin typeface="Arimo"/>
                <a:ea typeface="Arimo"/>
                <a:cs typeface="Arimo"/>
              </a:rPr>
              <a:t> M. (2020) “Are your rules set in stone? – Universalism vs Particularism” Available at: </a:t>
            </a:r>
            <a:r>
              <a:rPr lang="en-US" sz="900">
                <a:solidFill>
                  <a:schemeClr val="dk1"/>
                </a:solidFill>
                <a:latin typeface="Arimo"/>
                <a:ea typeface="Arimo"/>
                <a:cs typeface="Arimo"/>
                <a:hlinkClick r:id="rId4">
                  <a:extLst>
                    <a:ext uri="{A12FA001-AC4F-418D-AE19-62706E023703}">
                      <ahyp:hlinkClr xmlns:ahyp="http://schemas.microsoft.com/office/drawing/2018/hyperlinkcolor" val="tx"/>
                    </a:ext>
                  </a:extLst>
                </a:hlinkClick>
              </a:rPr>
              <a:t>http://www.projectabroad.eu/are-your-rules-set-in-stone-universalism-vs-particularism/</a:t>
            </a:r>
            <a:r>
              <a:rPr lang="en-US" sz="900">
                <a:solidFill>
                  <a:schemeClr val="dk1"/>
                </a:solidFill>
                <a:latin typeface="Arimo"/>
                <a:ea typeface="Arimo"/>
                <a:cs typeface="Arimo"/>
              </a:rPr>
              <a:t> Accessed: 30th October 2024</a:t>
            </a:r>
          </a:p>
          <a:p>
            <a:pPr marL="457200" indent="-457200">
              <a:lnSpc>
                <a:spcPct val="150000"/>
              </a:lnSpc>
            </a:pPr>
            <a:r>
              <a:rPr lang="en-US" sz="900">
                <a:solidFill>
                  <a:schemeClr val="dk1"/>
                </a:solidFill>
                <a:latin typeface="Arimo"/>
                <a:ea typeface="Arimo"/>
                <a:cs typeface="Arimo"/>
              </a:rPr>
              <a:t>•Dalmia (2021) Specific and Diffuse Cultural Orientation How it Impacts Evaluations of Brand Extensions with Varying Category Distance’ (Doctoral dissertation) </a:t>
            </a:r>
          </a:p>
          <a:p>
            <a:pPr marL="457200" indent="-457200">
              <a:lnSpc>
                <a:spcPct val="150000"/>
              </a:lnSpc>
            </a:pPr>
            <a:r>
              <a:rPr lang="en-US" sz="900">
                <a:solidFill>
                  <a:schemeClr val="dk1"/>
                </a:solidFill>
                <a:latin typeface="Arimo"/>
                <a:ea typeface="Arimo"/>
                <a:cs typeface="Arimo"/>
              </a:rPr>
              <a:t>•Vinney C. (2024) “Hofstede's Six Cultural Dimensions—and Why They Matter” Available at: </a:t>
            </a:r>
            <a:r>
              <a:rPr lang="en-US" sz="900">
                <a:solidFill>
                  <a:schemeClr val="dk1"/>
                </a:solidFill>
                <a:latin typeface="Arimo"/>
                <a:ea typeface="Arimo"/>
                <a:cs typeface="Arimo"/>
                <a:hlinkClick r:id="rId5">
                  <a:extLst>
                    <a:ext uri="{A12FA001-AC4F-418D-AE19-62706E023703}">
                      <ahyp:hlinkClr xmlns:ahyp="http://schemas.microsoft.com/office/drawing/2018/hyperlinkcolor" val="tx"/>
                    </a:ext>
                  </a:extLst>
                </a:hlinkClick>
              </a:rPr>
              <a:t>Hofstede's Six Cultural Dimensions—and Why They Matter (verywellmind.com)</a:t>
            </a:r>
            <a:r>
              <a:rPr lang="en-US" sz="900">
                <a:solidFill>
                  <a:schemeClr val="dk1"/>
                </a:solidFill>
                <a:latin typeface="Arimo"/>
                <a:ea typeface="Arimo"/>
                <a:cs typeface="Arimo"/>
              </a:rPr>
              <a:t> Accessed: 16th October 2024</a:t>
            </a:r>
          </a:p>
          <a:p>
            <a:pPr marL="457200" indent="-457200">
              <a:lnSpc>
                <a:spcPct val="150000"/>
              </a:lnSpc>
            </a:pPr>
            <a:r>
              <a:rPr lang="en-US" sz="900">
                <a:solidFill>
                  <a:schemeClr val="dk1"/>
                </a:solidFill>
                <a:latin typeface="Arimo"/>
                <a:ea typeface="Arimo"/>
                <a:cs typeface="Arimo"/>
              </a:rPr>
              <a:t>•Dunne K. (2024) “Building Good Work Relationships” Available at: </a:t>
            </a:r>
            <a:r>
              <a:rPr lang="en-US" sz="900">
                <a:solidFill>
                  <a:schemeClr val="dk1"/>
                </a:solidFill>
                <a:latin typeface="Arimo"/>
                <a:ea typeface="Arimo"/>
                <a:cs typeface="Arimo"/>
                <a:hlinkClick r:id="rId6">
                  <a:extLst>
                    <a:ext uri="{A12FA001-AC4F-418D-AE19-62706E023703}">
                      <ahyp:hlinkClr xmlns:ahyp="http://schemas.microsoft.com/office/drawing/2018/hyperlinkcolor" val="tx"/>
                    </a:ext>
                  </a:extLst>
                </a:hlinkClick>
              </a:rPr>
              <a:t>https://www.mindtools.com/aorqe4z/building-good-work-relationships</a:t>
            </a:r>
            <a:r>
              <a:rPr lang="en-US" sz="900">
                <a:solidFill>
                  <a:schemeClr val="dk1"/>
                </a:solidFill>
                <a:latin typeface="Arimo"/>
                <a:ea typeface="Arimo"/>
                <a:cs typeface="Arimo"/>
              </a:rPr>
              <a:t>  Accessed: 20th November 2024</a:t>
            </a:r>
          </a:p>
          <a:p>
            <a:pPr marL="457200" indent="-457200">
              <a:lnSpc>
                <a:spcPct val="150000"/>
              </a:lnSpc>
            </a:pPr>
            <a:r>
              <a:rPr lang="en-US" sz="900">
                <a:solidFill>
                  <a:schemeClr val="dk1"/>
                </a:solidFill>
                <a:latin typeface="Arimo"/>
                <a:ea typeface="Arimo"/>
                <a:cs typeface="Arimo"/>
              </a:rPr>
              <a:t>•Trompenaars Hampden-Turner (N.D.) “Explore what binds and divides for reconciliation” Available at: </a:t>
            </a:r>
            <a:r>
              <a:rPr lang="en-US" sz="900">
                <a:solidFill>
                  <a:schemeClr val="dk1"/>
                </a:solidFill>
                <a:latin typeface="Arimo"/>
                <a:ea typeface="Arimo"/>
                <a:cs typeface="Arimo"/>
                <a:hlinkClick r:id="rId7">
                  <a:extLst>
                    <a:ext uri="{A12FA001-AC4F-418D-AE19-62706E023703}">
                      <ahyp:hlinkClr xmlns:ahyp="http://schemas.microsoft.com/office/drawing/2018/hyperlinkcolor" val="tx"/>
                    </a:ext>
                  </a:extLst>
                </a:hlinkClick>
              </a:rPr>
              <a:t>https://www.thtconsulting.com/culture-factory/culture-explore/compare-countries/</a:t>
            </a:r>
            <a:r>
              <a:rPr lang="en-US" sz="900">
                <a:solidFill>
                  <a:schemeClr val="dk1"/>
                </a:solidFill>
                <a:latin typeface="Arimo"/>
                <a:ea typeface="Arimo"/>
                <a:cs typeface="Arimo"/>
              </a:rPr>
              <a:t> Accessed: 19th November 2024</a:t>
            </a:r>
          </a:p>
          <a:p>
            <a:pPr marL="457200" indent="-457200">
              <a:lnSpc>
                <a:spcPct val="150000"/>
              </a:lnSpc>
            </a:pPr>
            <a:r>
              <a:rPr lang="en-US" sz="900">
                <a:solidFill>
                  <a:schemeClr val="dk1"/>
                </a:solidFill>
                <a:latin typeface="Arimo"/>
                <a:ea typeface="Arimo"/>
                <a:cs typeface="Arimo"/>
              </a:rPr>
              <a:t>•Bradfield J. (2023) “How to build a better relationship with your business partner” Available at: </a:t>
            </a:r>
            <a:r>
              <a:rPr lang="en-US" sz="900">
                <a:solidFill>
                  <a:schemeClr val="dk1"/>
                </a:solidFill>
                <a:latin typeface="Arimo"/>
                <a:ea typeface="Arimo"/>
                <a:cs typeface="Arimo"/>
                <a:hlinkClick r:id="rId8">
                  <a:extLst>
                    <a:ext uri="{A12FA001-AC4F-418D-AE19-62706E023703}">
                      <ahyp:hlinkClr xmlns:ahyp="http://schemas.microsoft.com/office/drawing/2018/hyperlinkcolor" val="tx"/>
                    </a:ext>
                  </a:extLst>
                </a:hlinkClick>
              </a:rPr>
              <a:t>https://www.sussexinnovation.co.uk/news-resources/how-to-build-a-better-relationship-with-your-business-partner/</a:t>
            </a:r>
            <a:r>
              <a:rPr lang="en-US" sz="900">
                <a:solidFill>
                  <a:schemeClr val="dk1"/>
                </a:solidFill>
                <a:latin typeface="Arimo"/>
                <a:ea typeface="Arimo"/>
                <a:cs typeface="Arimo"/>
              </a:rPr>
              <a:t> Accessed: 12th November 2024</a:t>
            </a:r>
          </a:p>
          <a:p>
            <a:pPr marL="457200" indent="-457200">
              <a:lnSpc>
                <a:spcPct val="150000"/>
              </a:lnSpc>
            </a:pPr>
            <a:r>
              <a:rPr lang="en-US" sz="900">
                <a:solidFill>
                  <a:schemeClr val="dk1"/>
                </a:solidFill>
                <a:latin typeface="Arimo"/>
                <a:ea typeface="Arimo"/>
                <a:cs typeface="Arimo"/>
              </a:rPr>
              <a:t>•International Business Cultures (2022) “III. Specific vs diffuse cultures” Available at: </a:t>
            </a:r>
            <a:r>
              <a:rPr lang="en-US" sz="900">
                <a:solidFill>
                  <a:schemeClr val="dk1"/>
                </a:solidFill>
                <a:latin typeface="Arimo"/>
                <a:ea typeface="Arimo"/>
                <a:cs typeface="Arimo"/>
                <a:hlinkClick r:id="rId9">
                  <a:extLst>
                    <a:ext uri="{A12FA001-AC4F-418D-AE19-62706E023703}">
                      <ahyp:hlinkClr xmlns:ahyp="http://schemas.microsoft.com/office/drawing/2018/hyperlinkcolor" val="tx"/>
                    </a:ext>
                  </a:extLst>
                </a:hlinkClick>
              </a:rPr>
              <a:t>http://www.via-web.de/specific-vs-diffuse-cultures/#:~:text=Specific%20cultures%20have%20a%20small,concerned%20with%20keeping%20people's%20face</a:t>
            </a:r>
            <a:r>
              <a:rPr lang="en-US" sz="900">
                <a:solidFill>
                  <a:schemeClr val="dk1"/>
                </a:solidFill>
                <a:latin typeface="Arimo"/>
                <a:ea typeface="Arimo"/>
                <a:cs typeface="Arimo"/>
              </a:rPr>
              <a:t>.  Accessed: 12th November 2024 </a:t>
            </a:r>
          </a:p>
          <a:p>
            <a:pPr marL="457200" indent="-457200">
              <a:lnSpc>
                <a:spcPct val="150000"/>
              </a:lnSpc>
            </a:pPr>
            <a:r>
              <a:rPr lang="en-US" sz="900">
                <a:solidFill>
                  <a:schemeClr val="dk1"/>
                </a:solidFill>
                <a:latin typeface="Arimo"/>
                <a:ea typeface="Arimo"/>
                <a:cs typeface="Arimo"/>
              </a:rPr>
              <a:t>•</a:t>
            </a:r>
            <a:r>
              <a:rPr lang="en-US" sz="900" err="1">
                <a:solidFill>
                  <a:schemeClr val="dk1"/>
                </a:solidFill>
                <a:latin typeface="Arimo"/>
                <a:ea typeface="Arimo"/>
                <a:cs typeface="Arimo"/>
              </a:rPr>
              <a:t>Fatehi</a:t>
            </a:r>
            <a:r>
              <a:rPr lang="en-US" sz="900">
                <a:solidFill>
                  <a:schemeClr val="dk1"/>
                </a:solidFill>
                <a:latin typeface="Arimo"/>
                <a:ea typeface="Arimo"/>
                <a:cs typeface="Arimo"/>
              </a:rPr>
              <a:t>, K., Priestley, J. L., &amp; </a:t>
            </a:r>
            <a:r>
              <a:rPr lang="en-US" sz="900" err="1">
                <a:solidFill>
                  <a:schemeClr val="dk1"/>
                </a:solidFill>
                <a:latin typeface="Arimo"/>
                <a:ea typeface="Arimo"/>
                <a:cs typeface="Arimo"/>
              </a:rPr>
              <a:t>Taasoobshirazi</a:t>
            </a:r>
            <a:r>
              <a:rPr lang="en-US" sz="900">
                <a:solidFill>
                  <a:schemeClr val="dk1"/>
                </a:solidFill>
                <a:latin typeface="Arimo"/>
                <a:ea typeface="Arimo"/>
                <a:cs typeface="Arimo"/>
              </a:rPr>
              <a:t>, G. (2020) The expanded view of individualism and collectivism: One, two, or four dimensions?’ International Journal of Cross Cultural Management: CCM,  Volume 20 (1), p.7-24. </a:t>
            </a:r>
          </a:p>
          <a:p>
            <a:r>
              <a:rPr lang="en-US" sz="1000"/>
              <a:t>•</a:t>
            </a:r>
          </a:p>
          <a:p>
            <a:pPr algn="l"/>
            <a:endParaRPr lang="en-US"/>
          </a:p>
        </p:txBody>
      </p:sp>
    </p:spTree>
    <p:extLst>
      <p:ext uri="{BB962C8B-B14F-4D97-AF65-F5344CB8AC3E}">
        <p14:creationId xmlns:p14="http://schemas.microsoft.com/office/powerpoint/2010/main" val="7319310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07">
          <a:extLst>
            <a:ext uri="{FF2B5EF4-FFF2-40B4-BE49-F238E27FC236}">
              <a16:creationId xmlns:a16="http://schemas.microsoft.com/office/drawing/2014/main" id="{F269D35F-C7EE-D460-0A82-51EB4C6FB436}"/>
            </a:ext>
          </a:extLst>
        </p:cNvPr>
        <p:cNvGrpSpPr/>
        <p:nvPr/>
      </p:nvGrpSpPr>
      <p:grpSpPr>
        <a:xfrm>
          <a:off x="0" y="0"/>
          <a:ext cx="0" cy="0"/>
          <a:chOff x="0" y="0"/>
          <a:chExt cx="0" cy="0"/>
        </a:xfrm>
      </p:grpSpPr>
      <p:sp>
        <p:nvSpPr>
          <p:cNvPr id="108" name="Google Shape;108;p4">
            <a:extLst>
              <a:ext uri="{FF2B5EF4-FFF2-40B4-BE49-F238E27FC236}">
                <a16:creationId xmlns:a16="http://schemas.microsoft.com/office/drawing/2014/main" id="{098D23A0-320B-FB50-8202-27DD0968D25D}"/>
              </a:ext>
            </a:extLst>
          </p:cNvPr>
          <p:cNvSpPr txBox="1">
            <a:spLocks noGrp="1"/>
          </p:cNvSpPr>
          <p:nvPr>
            <p:ph type="title"/>
          </p:nvPr>
        </p:nvSpPr>
        <p:spPr/>
        <p:txBody>
          <a:bodyPr/>
          <a:lstStyle/>
          <a:p>
            <a:pPr algn="ctr"/>
            <a:r>
              <a:rPr lang="en-US" sz="6600">
                <a:latin typeface="Poppins ExtraBold"/>
                <a:cs typeface="Poppins ExtraBold"/>
              </a:rPr>
              <a:t>Thank</a:t>
            </a:r>
            <a:r>
              <a:rPr lang="en-US">
                <a:latin typeface="Poppins ExtraBold"/>
                <a:cs typeface="Poppins ExtraBold"/>
              </a:rPr>
              <a:t> </a:t>
            </a:r>
            <a:r>
              <a:rPr lang="en-US" sz="6600">
                <a:latin typeface="Poppins ExtraBold"/>
                <a:cs typeface="Poppins ExtraBold"/>
              </a:rPr>
              <a:t>You</a:t>
            </a:r>
            <a:r>
              <a:rPr lang="en-US">
                <a:latin typeface="Poppins ExtraBold"/>
                <a:cs typeface="Poppins ExtraBold"/>
              </a:rPr>
              <a:t>! </a:t>
            </a:r>
            <a:endParaRPr lang="en-US"/>
          </a:p>
        </p:txBody>
      </p:sp>
      <p:sp>
        <p:nvSpPr>
          <p:cNvPr id="109" name="Google Shape;109;p4">
            <a:extLst>
              <a:ext uri="{FF2B5EF4-FFF2-40B4-BE49-F238E27FC236}">
                <a16:creationId xmlns:a16="http://schemas.microsoft.com/office/drawing/2014/main" id="{95DDDB9B-378C-F8AE-FD29-87C09421241E}"/>
              </a:ext>
            </a:extLst>
          </p:cNvPr>
          <p:cNvSpPr txBox="1">
            <a:spLocks noGrp="1"/>
          </p:cNvSpPr>
          <p:nvPr>
            <p:ph type="body" idx="1"/>
          </p:nvPr>
        </p:nvSpPr>
        <p:spPr/>
        <p:txBody>
          <a:bodyPr/>
          <a:lstStyle/>
          <a:p>
            <a:pPr lvl="0" algn="ctr"/>
            <a:r>
              <a:rPr lang="en-US"/>
              <a:t>Any questions of suggestions?</a:t>
            </a:r>
          </a:p>
        </p:txBody>
      </p:sp>
    </p:spTree>
    <p:extLst>
      <p:ext uri="{BB962C8B-B14F-4D97-AF65-F5344CB8AC3E}">
        <p14:creationId xmlns:p14="http://schemas.microsoft.com/office/powerpoint/2010/main" val="1462940449"/>
      </p:ext>
    </p:extLst>
  </p:cSld>
  <p:clrMapOvr>
    <a:masterClrMapping/>
  </p:clrMapOvr>
</p:sld>
</file>

<file path=ppt/theme/theme1.xml><?xml version="1.0" encoding="utf-8"?>
<a:theme xmlns:a="http://schemas.openxmlformats.org/drawingml/2006/main" name="Elegant Workplan by Slidesgo">
  <a:themeElements>
    <a:clrScheme name="Elegant Workplan by Slidesgo">
      <a:dk1>
        <a:srgbClr val="1C343C"/>
      </a:dk1>
      <a:lt1>
        <a:srgbClr val="F0EBE4"/>
      </a:lt1>
      <a:dk2>
        <a:srgbClr val="4C6A78"/>
      </a:dk2>
      <a:lt2>
        <a:srgbClr val="A7B3B2"/>
      </a:lt2>
      <a:accent1>
        <a:srgbClr val="E0B4A4"/>
      </a:accent1>
      <a:accent2>
        <a:srgbClr val="FFFFFF"/>
      </a:accent2>
      <a:accent3>
        <a:srgbClr val="FFFFFF"/>
      </a:accent3>
      <a:accent4>
        <a:srgbClr val="FFFFFF"/>
      </a:accent4>
      <a:accent5>
        <a:srgbClr val="FFFFFF"/>
      </a:accent5>
      <a:accent6>
        <a:srgbClr val="FFFFFF"/>
      </a:accent6>
      <a:hlink>
        <a:srgbClr val="FFFFFF"/>
      </a:hlink>
      <a:folHlink>
        <a:srgbClr val="FFFFF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2433</Words>
  <Application>Microsoft Office PowerPoint</Application>
  <PresentationFormat>On-screen Show (16:9)</PresentationFormat>
  <Paragraphs>183</Paragraphs>
  <Slides>27</Slides>
  <Notes>20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Aptos Display</vt:lpstr>
      <vt:lpstr>Arimo</vt:lpstr>
      <vt:lpstr>Arial</vt:lpstr>
      <vt:lpstr>Calibri</vt:lpstr>
      <vt:lpstr>Poppins ExtraBold</vt:lpstr>
      <vt:lpstr>Aptos</vt:lpstr>
      <vt:lpstr>Bebas Neue</vt:lpstr>
      <vt:lpstr>Anaheim</vt:lpstr>
      <vt:lpstr>Elegant Workplan by Slidesgo</vt:lpstr>
      <vt:lpstr>International Business Communication</vt:lpstr>
      <vt:lpstr>Table of contents</vt:lpstr>
      <vt:lpstr>Introduction</vt:lpstr>
      <vt:lpstr>International business communication</vt:lpstr>
      <vt:lpstr>Communication Skill</vt:lpstr>
      <vt:lpstr>Context in Communication (Hall, 1976)</vt:lpstr>
      <vt:lpstr>Successful Case</vt:lpstr>
      <vt:lpstr>Failed Example</vt:lpstr>
      <vt:lpstr>Culture</vt:lpstr>
      <vt:lpstr>Hofstede's model</vt:lpstr>
      <vt:lpstr>Hofstede's model</vt:lpstr>
      <vt:lpstr>Hofstede's model</vt:lpstr>
      <vt:lpstr>Hofstede's model</vt:lpstr>
      <vt:lpstr>Hofstede's model</vt:lpstr>
      <vt:lpstr>Hofstede's model</vt:lpstr>
      <vt:lpstr>Solution: Communication</vt:lpstr>
      <vt:lpstr>Trust in International Business Relationships</vt:lpstr>
      <vt:lpstr>Importance of Trust </vt:lpstr>
      <vt:lpstr>Required Skills - Particularist</vt:lpstr>
      <vt:lpstr>Required Skill – Diffuse Culture</vt:lpstr>
      <vt:lpstr>Individualism V Collectivism</vt:lpstr>
      <vt:lpstr>Failure to Build Trust</vt:lpstr>
      <vt:lpstr>Conclusion</vt:lpstr>
      <vt:lpstr>Reference-Jiaying</vt:lpstr>
      <vt:lpstr>Reference - Songlin</vt:lpstr>
      <vt:lpstr>References – Jac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HELLO WORLD!</dc:title>
  <dc:creator>Ruben Martin Sanchez</dc:creator>
  <cp:lastModifiedBy>JIAYING HE</cp:lastModifiedBy>
  <cp:revision>14</cp:revision>
  <dcterms:created xsi:type="dcterms:W3CDTF">2021-10-12T08:06:43Z</dcterms:created>
  <dcterms:modified xsi:type="dcterms:W3CDTF">2024-12-09T10:56:37Z</dcterms:modified>
</cp:coreProperties>
</file>