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9" r:id="rId4"/>
  </p:sldMasterIdLst>
  <p:notesMasterIdLst>
    <p:notesMasterId r:id="rId11"/>
  </p:notesMasterIdLst>
  <p:sldIdLst>
    <p:sldId id="265" r:id="rId5"/>
    <p:sldId id="293" r:id="rId6"/>
    <p:sldId id="294" r:id="rId7"/>
    <p:sldId id="295" r:id="rId8"/>
    <p:sldId id="296" r:id="rId9"/>
    <p:sldId id="29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78" y="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120265-64AD-411D-A55A-5526B360FB8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88A93AD7-DDF6-45CA-93F0-ECD573ACA74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/>
            <a:t>Equipment</a:t>
          </a:r>
          <a:endParaRPr lang="en-US"/>
        </a:p>
      </dgm:t>
    </dgm:pt>
    <dgm:pt modelId="{D121E800-CD5E-4B92-BBF2-44F9B8F61618}" type="parTrans" cxnId="{6E0F6107-9C50-4D6C-93ED-552AECA462A7}">
      <dgm:prSet/>
      <dgm:spPr/>
      <dgm:t>
        <a:bodyPr/>
        <a:lstStyle/>
        <a:p>
          <a:endParaRPr lang="en-US"/>
        </a:p>
      </dgm:t>
    </dgm:pt>
    <dgm:pt modelId="{0F24E447-CE0E-44A1-B1A0-070997EDA0B9}" type="sibTrans" cxnId="{6E0F6107-9C50-4D6C-93ED-552AECA462A7}">
      <dgm:prSet/>
      <dgm:spPr/>
      <dgm:t>
        <a:bodyPr/>
        <a:lstStyle/>
        <a:p>
          <a:endParaRPr lang="en-US"/>
        </a:p>
      </dgm:t>
    </dgm:pt>
    <dgm:pt modelId="{A0DF8332-F2EB-475A-B897-FDF410BAB7E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/>
            <a:t>People</a:t>
          </a:r>
          <a:r>
            <a:rPr lang="en-GB">
              <a:latin typeface="Century Gothic" panose="020B0502020202020204"/>
            </a:rPr>
            <a:t>/Skills</a:t>
          </a:r>
          <a:endParaRPr lang="en-US"/>
        </a:p>
      </dgm:t>
    </dgm:pt>
    <dgm:pt modelId="{69A1956D-5B49-4E3F-B4A7-FAF86757AB4A}" type="parTrans" cxnId="{12BCBDCB-890D-49EF-934B-F9A210F8842A}">
      <dgm:prSet/>
      <dgm:spPr/>
      <dgm:t>
        <a:bodyPr/>
        <a:lstStyle/>
        <a:p>
          <a:endParaRPr lang="en-US"/>
        </a:p>
      </dgm:t>
    </dgm:pt>
    <dgm:pt modelId="{E98FDC52-AFC9-4B19-A1E0-872499605C61}" type="sibTrans" cxnId="{12BCBDCB-890D-49EF-934B-F9A210F8842A}">
      <dgm:prSet/>
      <dgm:spPr/>
      <dgm:t>
        <a:bodyPr/>
        <a:lstStyle/>
        <a:p>
          <a:endParaRPr lang="en-US"/>
        </a:p>
      </dgm:t>
    </dgm:pt>
    <dgm:pt modelId="{2B70EF31-3989-4C96-A124-1E142DB51A9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/>
            <a:t>Production</a:t>
          </a:r>
          <a:endParaRPr lang="en-US"/>
        </a:p>
      </dgm:t>
    </dgm:pt>
    <dgm:pt modelId="{8C4924B2-274A-484F-A66F-E227638F589A}" type="parTrans" cxnId="{30C8C026-5521-4A3A-8B28-85264BDE3E94}">
      <dgm:prSet/>
      <dgm:spPr/>
      <dgm:t>
        <a:bodyPr/>
        <a:lstStyle/>
        <a:p>
          <a:endParaRPr lang="en-US"/>
        </a:p>
      </dgm:t>
    </dgm:pt>
    <dgm:pt modelId="{8508CB6B-9110-45C6-AA3A-EFBA8C2451B5}" type="sibTrans" cxnId="{30C8C026-5521-4A3A-8B28-85264BDE3E94}">
      <dgm:prSet/>
      <dgm:spPr/>
      <dgm:t>
        <a:bodyPr/>
        <a:lstStyle/>
        <a:p>
          <a:endParaRPr lang="en-US"/>
        </a:p>
      </dgm:t>
    </dgm:pt>
    <dgm:pt modelId="{E3C6D497-B536-48C8-A940-66F8ED960C2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/>
            <a:t>Conclusion</a:t>
          </a:r>
          <a:endParaRPr lang="en-US"/>
        </a:p>
      </dgm:t>
    </dgm:pt>
    <dgm:pt modelId="{8DFFEADE-BC2E-4669-A293-F98420085F75}" type="parTrans" cxnId="{03E2E47B-E9FE-4DF0-B385-741BFB0CBD69}">
      <dgm:prSet/>
      <dgm:spPr/>
      <dgm:t>
        <a:bodyPr/>
        <a:lstStyle/>
        <a:p>
          <a:endParaRPr lang="en-US"/>
        </a:p>
      </dgm:t>
    </dgm:pt>
    <dgm:pt modelId="{A61FB557-E2B8-4B8E-BE51-7D4BC776178A}" type="sibTrans" cxnId="{03E2E47B-E9FE-4DF0-B385-741BFB0CBD69}">
      <dgm:prSet/>
      <dgm:spPr/>
      <dgm:t>
        <a:bodyPr/>
        <a:lstStyle/>
        <a:p>
          <a:endParaRPr lang="en-US"/>
        </a:p>
      </dgm:t>
    </dgm:pt>
    <dgm:pt modelId="{6B43CA6B-EA86-41EB-93C2-F9A88C8B8EE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/>
            <a:t>References</a:t>
          </a:r>
          <a:endParaRPr lang="en-US"/>
        </a:p>
      </dgm:t>
    </dgm:pt>
    <dgm:pt modelId="{4B4587FC-8092-4B7E-B57F-C2EACC27979E}" type="parTrans" cxnId="{D806E911-BE85-4A1F-B3CB-0AC01345A141}">
      <dgm:prSet/>
      <dgm:spPr/>
      <dgm:t>
        <a:bodyPr/>
        <a:lstStyle/>
        <a:p>
          <a:endParaRPr lang="en-US"/>
        </a:p>
      </dgm:t>
    </dgm:pt>
    <dgm:pt modelId="{74AA3BDD-3994-45B8-899E-DFD924521559}" type="sibTrans" cxnId="{D806E911-BE85-4A1F-B3CB-0AC01345A141}">
      <dgm:prSet/>
      <dgm:spPr/>
      <dgm:t>
        <a:bodyPr/>
        <a:lstStyle/>
        <a:p>
          <a:endParaRPr lang="en-US"/>
        </a:p>
      </dgm:t>
    </dgm:pt>
    <dgm:pt modelId="{5D90FBAC-35C7-42A6-9621-C749DA866BDE}" type="pres">
      <dgm:prSet presAssocID="{C4120265-64AD-411D-A55A-5526B360FB84}" presName="root" presStyleCnt="0">
        <dgm:presLayoutVars>
          <dgm:dir/>
          <dgm:resizeHandles val="exact"/>
        </dgm:presLayoutVars>
      </dgm:prSet>
      <dgm:spPr/>
    </dgm:pt>
    <dgm:pt modelId="{C50A453D-F303-40D3-874B-3C36547E0E42}" type="pres">
      <dgm:prSet presAssocID="{88A93AD7-DDF6-45CA-93F0-ECD573ACA74F}" presName="compNode" presStyleCnt="0"/>
      <dgm:spPr/>
    </dgm:pt>
    <dgm:pt modelId="{4A4DB33A-B1DB-4CA3-9590-2C147C54B602}" type="pres">
      <dgm:prSet presAssocID="{88A93AD7-DDF6-45CA-93F0-ECD573ACA74F}" presName="iconBgRect" presStyleLbl="bgShp" presStyleIdx="0" presStyleCnt="5"/>
      <dgm:spPr/>
    </dgm:pt>
    <dgm:pt modelId="{6D8D5455-1529-45D5-948E-C815377C1303}" type="pres">
      <dgm:prSet presAssocID="{88A93AD7-DDF6-45CA-93F0-ECD573ACA74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23990774-77D4-4E36-B51C-217284A507E9}" type="pres">
      <dgm:prSet presAssocID="{88A93AD7-DDF6-45CA-93F0-ECD573ACA74F}" presName="spaceRect" presStyleCnt="0"/>
      <dgm:spPr/>
    </dgm:pt>
    <dgm:pt modelId="{AE38C440-DDB2-4E0E-BCB7-959D351702C0}" type="pres">
      <dgm:prSet presAssocID="{88A93AD7-DDF6-45CA-93F0-ECD573ACA74F}" presName="textRect" presStyleLbl="revTx" presStyleIdx="0" presStyleCnt="5">
        <dgm:presLayoutVars>
          <dgm:chMax val="1"/>
          <dgm:chPref val="1"/>
        </dgm:presLayoutVars>
      </dgm:prSet>
      <dgm:spPr/>
    </dgm:pt>
    <dgm:pt modelId="{9B064C3E-6A8F-4015-9269-14093990C63C}" type="pres">
      <dgm:prSet presAssocID="{0F24E447-CE0E-44A1-B1A0-070997EDA0B9}" presName="sibTrans" presStyleCnt="0"/>
      <dgm:spPr/>
    </dgm:pt>
    <dgm:pt modelId="{E23D2AA1-9B40-4826-A277-D0F907AA0646}" type="pres">
      <dgm:prSet presAssocID="{A0DF8332-F2EB-475A-B897-FDF410BAB7EC}" presName="compNode" presStyleCnt="0"/>
      <dgm:spPr/>
    </dgm:pt>
    <dgm:pt modelId="{3587D813-3458-416E-BA00-68471EED100F}" type="pres">
      <dgm:prSet presAssocID="{A0DF8332-F2EB-475A-B897-FDF410BAB7EC}" presName="iconBgRect" presStyleLbl="bgShp" presStyleIdx="1" presStyleCnt="5"/>
      <dgm:spPr/>
    </dgm:pt>
    <dgm:pt modelId="{B300D555-10C6-41A0-A457-A6E2EC12735B}" type="pres">
      <dgm:prSet presAssocID="{A0DF8332-F2EB-475A-B897-FDF410BAB7E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E7F9EDB-330E-4C82-A058-0F44F96D1487}" type="pres">
      <dgm:prSet presAssocID="{A0DF8332-F2EB-475A-B897-FDF410BAB7EC}" presName="spaceRect" presStyleCnt="0"/>
      <dgm:spPr/>
    </dgm:pt>
    <dgm:pt modelId="{735817A3-9238-477E-8CC2-09A7FB73FAE4}" type="pres">
      <dgm:prSet presAssocID="{A0DF8332-F2EB-475A-B897-FDF410BAB7EC}" presName="textRect" presStyleLbl="revTx" presStyleIdx="1" presStyleCnt="5">
        <dgm:presLayoutVars>
          <dgm:chMax val="1"/>
          <dgm:chPref val="1"/>
        </dgm:presLayoutVars>
      </dgm:prSet>
      <dgm:spPr/>
    </dgm:pt>
    <dgm:pt modelId="{826B3E8D-8189-49A5-98BE-8052564343C1}" type="pres">
      <dgm:prSet presAssocID="{E98FDC52-AFC9-4B19-A1E0-872499605C61}" presName="sibTrans" presStyleCnt="0"/>
      <dgm:spPr/>
    </dgm:pt>
    <dgm:pt modelId="{D115FFA3-D1BE-4C2F-AFB2-7D51785E113A}" type="pres">
      <dgm:prSet presAssocID="{2B70EF31-3989-4C96-A124-1E142DB51A98}" presName="compNode" presStyleCnt="0"/>
      <dgm:spPr/>
    </dgm:pt>
    <dgm:pt modelId="{19108CA4-392C-4101-AEB7-2311A4E38F20}" type="pres">
      <dgm:prSet presAssocID="{2B70EF31-3989-4C96-A124-1E142DB51A98}" presName="iconBgRect" presStyleLbl="bgShp" presStyleIdx="2" presStyleCnt="5"/>
      <dgm:spPr/>
    </dgm:pt>
    <dgm:pt modelId="{B4A58C92-5426-4AA9-A037-075AAB9738AF}" type="pres">
      <dgm:prSet presAssocID="{2B70EF31-3989-4C96-A124-1E142DB51A9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67D974EB-DE48-4CCC-BE1A-A33BC54370B5}" type="pres">
      <dgm:prSet presAssocID="{2B70EF31-3989-4C96-A124-1E142DB51A98}" presName="spaceRect" presStyleCnt="0"/>
      <dgm:spPr/>
    </dgm:pt>
    <dgm:pt modelId="{B43AFDD8-36B2-4318-B539-DF59C184EA8B}" type="pres">
      <dgm:prSet presAssocID="{2B70EF31-3989-4C96-A124-1E142DB51A98}" presName="textRect" presStyleLbl="revTx" presStyleIdx="2" presStyleCnt="5">
        <dgm:presLayoutVars>
          <dgm:chMax val="1"/>
          <dgm:chPref val="1"/>
        </dgm:presLayoutVars>
      </dgm:prSet>
      <dgm:spPr/>
    </dgm:pt>
    <dgm:pt modelId="{6EF4CEFA-C517-4E65-83E4-6E357D838B07}" type="pres">
      <dgm:prSet presAssocID="{8508CB6B-9110-45C6-AA3A-EFBA8C2451B5}" presName="sibTrans" presStyleCnt="0"/>
      <dgm:spPr/>
    </dgm:pt>
    <dgm:pt modelId="{7714BF7A-7AD2-4E6B-A228-92D2E0E28FA7}" type="pres">
      <dgm:prSet presAssocID="{E3C6D497-B536-48C8-A940-66F8ED960C27}" presName="compNode" presStyleCnt="0"/>
      <dgm:spPr/>
    </dgm:pt>
    <dgm:pt modelId="{7AB025EC-9541-430C-9C3E-BE7CBD05D314}" type="pres">
      <dgm:prSet presAssocID="{E3C6D497-B536-48C8-A940-66F8ED960C27}" presName="iconBgRect" presStyleLbl="bgShp" presStyleIdx="3" presStyleCnt="5"/>
      <dgm:spPr/>
    </dgm:pt>
    <dgm:pt modelId="{37EE144E-52A0-4051-957C-4977D12EBD1C}" type="pres">
      <dgm:prSet presAssocID="{E3C6D497-B536-48C8-A940-66F8ED960C2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EE483CC-68BF-4799-AB38-8C7DB0D817A6}" type="pres">
      <dgm:prSet presAssocID="{E3C6D497-B536-48C8-A940-66F8ED960C27}" presName="spaceRect" presStyleCnt="0"/>
      <dgm:spPr/>
    </dgm:pt>
    <dgm:pt modelId="{30769017-1735-4051-8559-8DE000BF2EFC}" type="pres">
      <dgm:prSet presAssocID="{E3C6D497-B536-48C8-A940-66F8ED960C27}" presName="textRect" presStyleLbl="revTx" presStyleIdx="3" presStyleCnt="5">
        <dgm:presLayoutVars>
          <dgm:chMax val="1"/>
          <dgm:chPref val="1"/>
        </dgm:presLayoutVars>
      </dgm:prSet>
      <dgm:spPr/>
    </dgm:pt>
    <dgm:pt modelId="{EE851DE7-75B3-479C-9840-A5CC1EEF021C}" type="pres">
      <dgm:prSet presAssocID="{A61FB557-E2B8-4B8E-BE51-7D4BC776178A}" presName="sibTrans" presStyleCnt="0"/>
      <dgm:spPr/>
    </dgm:pt>
    <dgm:pt modelId="{E6AED392-B146-45D6-A062-A9A58328BEE6}" type="pres">
      <dgm:prSet presAssocID="{6B43CA6B-EA86-41EB-93C2-F9A88C8B8EEB}" presName="compNode" presStyleCnt="0"/>
      <dgm:spPr/>
    </dgm:pt>
    <dgm:pt modelId="{A5E9F985-342A-41A9-94B3-708A30589316}" type="pres">
      <dgm:prSet presAssocID="{6B43CA6B-EA86-41EB-93C2-F9A88C8B8EEB}" presName="iconBgRect" presStyleLbl="bgShp" presStyleIdx="4" presStyleCnt="5"/>
      <dgm:spPr/>
    </dgm:pt>
    <dgm:pt modelId="{8F2DD667-F5E9-47FF-A1BE-70A1206DE257}" type="pres">
      <dgm:prSet presAssocID="{6B43CA6B-EA86-41EB-93C2-F9A88C8B8EE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774E3A93-C893-4242-B683-A96DFE5566B8}" type="pres">
      <dgm:prSet presAssocID="{6B43CA6B-EA86-41EB-93C2-F9A88C8B8EEB}" presName="spaceRect" presStyleCnt="0"/>
      <dgm:spPr/>
    </dgm:pt>
    <dgm:pt modelId="{AAF552DD-5A07-4BEE-9443-5E4668DD8796}" type="pres">
      <dgm:prSet presAssocID="{6B43CA6B-EA86-41EB-93C2-F9A88C8B8EE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E0F6107-9C50-4D6C-93ED-552AECA462A7}" srcId="{C4120265-64AD-411D-A55A-5526B360FB84}" destId="{88A93AD7-DDF6-45CA-93F0-ECD573ACA74F}" srcOrd="0" destOrd="0" parTransId="{D121E800-CD5E-4B92-BBF2-44F9B8F61618}" sibTransId="{0F24E447-CE0E-44A1-B1A0-070997EDA0B9}"/>
    <dgm:cxn modelId="{D806E911-BE85-4A1F-B3CB-0AC01345A141}" srcId="{C4120265-64AD-411D-A55A-5526B360FB84}" destId="{6B43CA6B-EA86-41EB-93C2-F9A88C8B8EEB}" srcOrd="4" destOrd="0" parTransId="{4B4587FC-8092-4B7E-B57F-C2EACC27979E}" sibTransId="{74AA3BDD-3994-45B8-899E-DFD924521559}"/>
    <dgm:cxn modelId="{30C8C026-5521-4A3A-8B28-85264BDE3E94}" srcId="{C4120265-64AD-411D-A55A-5526B360FB84}" destId="{2B70EF31-3989-4C96-A124-1E142DB51A98}" srcOrd="2" destOrd="0" parTransId="{8C4924B2-274A-484F-A66F-E227638F589A}" sibTransId="{8508CB6B-9110-45C6-AA3A-EFBA8C2451B5}"/>
    <dgm:cxn modelId="{C727184C-EE59-4436-B99A-8BB61E50BD04}" type="presOf" srcId="{2B70EF31-3989-4C96-A124-1E142DB51A98}" destId="{B43AFDD8-36B2-4318-B539-DF59C184EA8B}" srcOrd="0" destOrd="0" presId="urn:microsoft.com/office/officeart/2018/5/layout/IconCircleLabelList"/>
    <dgm:cxn modelId="{03E2E47B-E9FE-4DF0-B385-741BFB0CBD69}" srcId="{C4120265-64AD-411D-A55A-5526B360FB84}" destId="{E3C6D497-B536-48C8-A940-66F8ED960C27}" srcOrd="3" destOrd="0" parTransId="{8DFFEADE-BC2E-4669-A293-F98420085F75}" sibTransId="{A61FB557-E2B8-4B8E-BE51-7D4BC776178A}"/>
    <dgm:cxn modelId="{8B2A1A8B-9BD5-4311-8603-FF8D57F40094}" type="presOf" srcId="{E3C6D497-B536-48C8-A940-66F8ED960C27}" destId="{30769017-1735-4051-8559-8DE000BF2EFC}" srcOrd="0" destOrd="0" presId="urn:microsoft.com/office/officeart/2018/5/layout/IconCircleLabelList"/>
    <dgm:cxn modelId="{6670F392-FC7D-46BD-ADA4-7422A267EA03}" type="presOf" srcId="{C4120265-64AD-411D-A55A-5526B360FB84}" destId="{5D90FBAC-35C7-42A6-9621-C749DA866BDE}" srcOrd="0" destOrd="0" presId="urn:microsoft.com/office/officeart/2018/5/layout/IconCircleLabelList"/>
    <dgm:cxn modelId="{DAD10D9F-7700-4045-A356-DF095355A27C}" type="presOf" srcId="{A0DF8332-F2EB-475A-B897-FDF410BAB7EC}" destId="{735817A3-9238-477E-8CC2-09A7FB73FAE4}" srcOrd="0" destOrd="0" presId="urn:microsoft.com/office/officeart/2018/5/layout/IconCircleLabelList"/>
    <dgm:cxn modelId="{1BB41CAA-6101-4B2E-BE41-0631DE185E1B}" type="presOf" srcId="{6B43CA6B-EA86-41EB-93C2-F9A88C8B8EEB}" destId="{AAF552DD-5A07-4BEE-9443-5E4668DD8796}" srcOrd="0" destOrd="0" presId="urn:microsoft.com/office/officeart/2018/5/layout/IconCircleLabelList"/>
    <dgm:cxn modelId="{12BCBDCB-890D-49EF-934B-F9A210F8842A}" srcId="{C4120265-64AD-411D-A55A-5526B360FB84}" destId="{A0DF8332-F2EB-475A-B897-FDF410BAB7EC}" srcOrd="1" destOrd="0" parTransId="{69A1956D-5B49-4E3F-B4A7-FAF86757AB4A}" sibTransId="{E98FDC52-AFC9-4B19-A1E0-872499605C61}"/>
    <dgm:cxn modelId="{9D7E07FD-6554-4492-B855-FD0ECD01FFA5}" type="presOf" srcId="{88A93AD7-DDF6-45CA-93F0-ECD573ACA74F}" destId="{AE38C440-DDB2-4E0E-BCB7-959D351702C0}" srcOrd="0" destOrd="0" presId="urn:microsoft.com/office/officeart/2018/5/layout/IconCircleLabelList"/>
    <dgm:cxn modelId="{FAFA7898-001C-40C1-AAA2-322151312863}" type="presParOf" srcId="{5D90FBAC-35C7-42A6-9621-C749DA866BDE}" destId="{C50A453D-F303-40D3-874B-3C36547E0E42}" srcOrd="0" destOrd="0" presId="urn:microsoft.com/office/officeart/2018/5/layout/IconCircleLabelList"/>
    <dgm:cxn modelId="{6770CCA0-1E2A-471B-96C6-7B51AB5FD3A8}" type="presParOf" srcId="{C50A453D-F303-40D3-874B-3C36547E0E42}" destId="{4A4DB33A-B1DB-4CA3-9590-2C147C54B602}" srcOrd="0" destOrd="0" presId="urn:microsoft.com/office/officeart/2018/5/layout/IconCircleLabelList"/>
    <dgm:cxn modelId="{12182891-3C0A-490E-9757-A5E3D07D3D32}" type="presParOf" srcId="{C50A453D-F303-40D3-874B-3C36547E0E42}" destId="{6D8D5455-1529-45D5-948E-C815377C1303}" srcOrd="1" destOrd="0" presId="urn:microsoft.com/office/officeart/2018/5/layout/IconCircleLabelList"/>
    <dgm:cxn modelId="{4BFA0D25-E5E7-47D6-A711-526F2C196ACF}" type="presParOf" srcId="{C50A453D-F303-40D3-874B-3C36547E0E42}" destId="{23990774-77D4-4E36-B51C-217284A507E9}" srcOrd="2" destOrd="0" presId="urn:microsoft.com/office/officeart/2018/5/layout/IconCircleLabelList"/>
    <dgm:cxn modelId="{21DD4C93-D3D1-4E42-BBC6-A8D57C8F6D77}" type="presParOf" srcId="{C50A453D-F303-40D3-874B-3C36547E0E42}" destId="{AE38C440-DDB2-4E0E-BCB7-959D351702C0}" srcOrd="3" destOrd="0" presId="urn:microsoft.com/office/officeart/2018/5/layout/IconCircleLabelList"/>
    <dgm:cxn modelId="{67C08778-8942-44CC-BFA9-62777F37D83F}" type="presParOf" srcId="{5D90FBAC-35C7-42A6-9621-C749DA866BDE}" destId="{9B064C3E-6A8F-4015-9269-14093990C63C}" srcOrd="1" destOrd="0" presId="urn:microsoft.com/office/officeart/2018/5/layout/IconCircleLabelList"/>
    <dgm:cxn modelId="{08207BE2-382B-4ECB-81D1-4FBA723EC643}" type="presParOf" srcId="{5D90FBAC-35C7-42A6-9621-C749DA866BDE}" destId="{E23D2AA1-9B40-4826-A277-D0F907AA0646}" srcOrd="2" destOrd="0" presId="urn:microsoft.com/office/officeart/2018/5/layout/IconCircleLabelList"/>
    <dgm:cxn modelId="{829A5A81-0083-4633-9127-8184F62528A9}" type="presParOf" srcId="{E23D2AA1-9B40-4826-A277-D0F907AA0646}" destId="{3587D813-3458-416E-BA00-68471EED100F}" srcOrd="0" destOrd="0" presId="urn:microsoft.com/office/officeart/2018/5/layout/IconCircleLabelList"/>
    <dgm:cxn modelId="{1E984CFB-FD39-4CF7-9580-E399A1B0686C}" type="presParOf" srcId="{E23D2AA1-9B40-4826-A277-D0F907AA0646}" destId="{B300D555-10C6-41A0-A457-A6E2EC12735B}" srcOrd="1" destOrd="0" presId="urn:microsoft.com/office/officeart/2018/5/layout/IconCircleLabelList"/>
    <dgm:cxn modelId="{DD0C829A-A129-4829-A3D6-B19DB467468B}" type="presParOf" srcId="{E23D2AA1-9B40-4826-A277-D0F907AA0646}" destId="{CE7F9EDB-330E-4C82-A058-0F44F96D1487}" srcOrd="2" destOrd="0" presId="urn:microsoft.com/office/officeart/2018/5/layout/IconCircleLabelList"/>
    <dgm:cxn modelId="{82C88F37-1066-491D-807B-253D0C5FFBC3}" type="presParOf" srcId="{E23D2AA1-9B40-4826-A277-D0F907AA0646}" destId="{735817A3-9238-477E-8CC2-09A7FB73FAE4}" srcOrd="3" destOrd="0" presId="urn:microsoft.com/office/officeart/2018/5/layout/IconCircleLabelList"/>
    <dgm:cxn modelId="{3E3EC3F5-1A07-4F2B-98FF-3A656907F624}" type="presParOf" srcId="{5D90FBAC-35C7-42A6-9621-C749DA866BDE}" destId="{826B3E8D-8189-49A5-98BE-8052564343C1}" srcOrd="3" destOrd="0" presId="urn:microsoft.com/office/officeart/2018/5/layout/IconCircleLabelList"/>
    <dgm:cxn modelId="{9FB4C216-000C-4D9F-9375-C6E9F4D88FC8}" type="presParOf" srcId="{5D90FBAC-35C7-42A6-9621-C749DA866BDE}" destId="{D115FFA3-D1BE-4C2F-AFB2-7D51785E113A}" srcOrd="4" destOrd="0" presId="urn:microsoft.com/office/officeart/2018/5/layout/IconCircleLabelList"/>
    <dgm:cxn modelId="{A168546E-C8B1-4160-97C4-2F968FFA84EA}" type="presParOf" srcId="{D115FFA3-D1BE-4C2F-AFB2-7D51785E113A}" destId="{19108CA4-392C-4101-AEB7-2311A4E38F20}" srcOrd="0" destOrd="0" presId="urn:microsoft.com/office/officeart/2018/5/layout/IconCircleLabelList"/>
    <dgm:cxn modelId="{A3CF4CD1-BF28-4A78-8593-B57C7253EE20}" type="presParOf" srcId="{D115FFA3-D1BE-4C2F-AFB2-7D51785E113A}" destId="{B4A58C92-5426-4AA9-A037-075AAB9738AF}" srcOrd="1" destOrd="0" presId="urn:microsoft.com/office/officeart/2018/5/layout/IconCircleLabelList"/>
    <dgm:cxn modelId="{F61F009B-632B-4B83-9829-0C6AE7ADC1C7}" type="presParOf" srcId="{D115FFA3-D1BE-4C2F-AFB2-7D51785E113A}" destId="{67D974EB-DE48-4CCC-BE1A-A33BC54370B5}" srcOrd="2" destOrd="0" presId="urn:microsoft.com/office/officeart/2018/5/layout/IconCircleLabelList"/>
    <dgm:cxn modelId="{76C4988B-EC20-42A2-9E10-49E852524E13}" type="presParOf" srcId="{D115FFA3-D1BE-4C2F-AFB2-7D51785E113A}" destId="{B43AFDD8-36B2-4318-B539-DF59C184EA8B}" srcOrd="3" destOrd="0" presId="urn:microsoft.com/office/officeart/2018/5/layout/IconCircleLabelList"/>
    <dgm:cxn modelId="{926F545C-D7DF-4133-9D41-C9DDD9A80D2D}" type="presParOf" srcId="{5D90FBAC-35C7-42A6-9621-C749DA866BDE}" destId="{6EF4CEFA-C517-4E65-83E4-6E357D838B07}" srcOrd="5" destOrd="0" presId="urn:microsoft.com/office/officeart/2018/5/layout/IconCircleLabelList"/>
    <dgm:cxn modelId="{B7EFDC4B-79DA-4C7E-A793-2EE8A4FBDA62}" type="presParOf" srcId="{5D90FBAC-35C7-42A6-9621-C749DA866BDE}" destId="{7714BF7A-7AD2-4E6B-A228-92D2E0E28FA7}" srcOrd="6" destOrd="0" presId="urn:microsoft.com/office/officeart/2018/5/layout/IconCircleLabelList"/>
    <dgm:cxn modelId="{B7DF290F-CBF4-4F4B-8DC8-80ED9BA95493}" type="presParOf" srcId="{7714BF7A-7AD2-4E6B-A228-92D2E0E28FA7}" destId="{7AB025EC-9541-430C-9C3E-BE7CBD05D314}" srcOrd="0" destOrd="0" presId="urn:microsoft.com/office/officeart/2018/5/layout/IconCircleLabelList"/>
    <dgm:cxn modelId="{EAF1674C-158D-4778-A59C-3E2E26392482}" type="presParOf" srcId="{7714BF7A-7AD2-4E6B-A228-92D2E0E28FA7}" destId="{37EE144E-52A0-4051-957C-4977D12EBD1C}" srcOrd="1" destOrd="0" presId="urn:microsoft.com/office/officeart/2018/5/layout/IconCircleLabelList"/>
    <dgm:cxn modelId="{6D783028-CAB0-40D0-AAEE-522B069A18F6}" type="presParOf" srcId="{7714BF7A-7AD2-4E6B-A228-92D2E0E28FA7}" destId="{AEE483CC-68BF-4799-AB38-8C7DB0D817A6}" srcOrd="2" destOrd="0" presId="urn:microsoft.com/office/officeart/2018/5/layout/IconCircleLabelList"/>
    <dgm:cxn modelId="{E3321761-763D-422B-B336-398FEDDAFAFF}" type="presParOf" srcId="{7714BF7A-7AD2-4E6B-A228-92D2E0E28FA7}" destId="{30769017-1735-4051-8559-8DE000BF2EFC}" srcOrd="3" destOrd="0" presId="urn:microsoft.com/office/officeart/2018/5/layout/IconCircleLabelList"/>
    <dgm:cxn modelId="{E79E6D1B-A10F-4E9B-B584-1B6D5AEF73B2}" type="presParOf" srcId="{5D90FBAC-35C7-42A6-9621-C749DA866BDE}" destId="{EE851DE7-75B3-479C-9840-A5CC1EEF021C}" srcOrd="7" destOrd="0" presId="urn:microsoft.com/office/officeart/2018/5/layout/IconCircleLabelList"/>
    <dgm:cxn modelId="{9909575C-F6E0-43B0-8762-CAA878471B96}" type="presParOf" srcId="{5D90FBAC-35C7-42A6-9621-C749DA866BDE}" destId="{E6AED392-B146-45D6-A062-A9A58328BEE6}" srcOrd="8" destOrd="0" presId="urn:microsoft.com/office/officeart/2018/5/layout/IconCircleLabelList"/>
    <dgm:cxn modelId="{E63AB152-1BF7-4E70-9808-97FF2EBB5E8E}" type="presParOf" srcId="{E6AED392-B146-45D6-A062-A9A58328BEE6}" destId="{A5E9F985-342A-41A9-94B3-708A30589316}" srcOrd="0" destOrd="0" presId="urn:microsoft.com/office/officeart/2018/5/layout/IconCircleLabelList"/>
    <dgm:cxn modelId="{D5A6C874-6113-482C-ACC9-774BB02D0234}" type="presParOf" srcId="{E6AED392-B146-45D6-A062-A9A58328BEE6}" destId="{8F2DD667-F5E9-47FF-A1BE-70A1206DE257}" srcOrd="1" destOrd="0" presId="urn:microsoft.com/office/officeart/2018/5/layout/IconCircleLabelList"/>
    <dgm:cxn modelId="{63377D6A-5B75-479F-8001-E7861A199E37}" type="presParOf" srcId="{E6AED392-B146-45D6-A062-A9A58328BEE6}" destId="{774E3A93-C893-4242-B683-A96DFE5566B8}" srcOrd="2" destOrd="0" presId="urn:microsoft.com/office/officeart/2018/5/layout/IconCircleLabelList"/>
    <dgm:cxn modelId="{CF8A0929-E897-46A2-8685-E8B9DD814304}" type="presParOf" srcId="{E6AED392-B146-45D6-A062-A9A58328BEE6}" destId="{AAF552DD-5A07-4BEE-9443-5E4668DD879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DB33A-B1DB-4CA3-9590-2C147C54B602}">
      <dsp:nvSpPr>
        <dsp:cNvPr id="0" name=""/>
        <dsp:cNvSpPr/>
      </dsp:nvSpPr>
      <dsp:spPr>
        <a:xfrm>
          <a:off x="66868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8D5455-1529-45D5-948E-C815377C1303}">
      <dsp:nvSpPr>
        <dsp:cNvPr id="0" name=""/>
        <dsp:cNvSpPr/>
      </dsp:nvSpPr>
      <dsp:spPr>
        <a:xfrm>
          <a:off x="90268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38C440-DDB2-4E0E-BCB7-959D351702C0}">
      <dsp:nvSpPr>
        <dsp:cNvPr id="0" name=""/>
        <dsp:cNvSpPr/>
      </dsp:nvSpPr>
      <dsp:spPr>
        <a:xfrm>
          <a:off x="31768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i="0" kern="1200"/>
            <a:t>Equipment</a:t>
          </a:r>
          <a:endParaRPr lang="en-US" sz="2000" kern="1200"/>
        </a:p>
      </dsp:txBody>
      <dsp:txXfrm>
        <a:off x="317684" y="2062138"/>
        <a:ext cx="1800000" cy="720000"/>
      </dsp:txXfrm>
    </dsp:sp>
    <dsp:sp modelId="{3587D813-3458-416E-BA00-68471EED100F}">
      <dsp:nvSpPr>
        <dsp:cNvPr id="0" name=""/>
        <dsp:cNvSpPr/>
      </dsp:nvSpPr>
      <dsp:spPr>
        <a:xfrm>
          <a:off x="278368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0D555-10C6-41A0-A457-A6E2EC12735B}">
      <dsp:nvSpPr>
        <dsp:cNvPr id="0" name=""/>
        <dsp:cNvSpPr/>
      </dsp:nvSpPr>
      <dsp:spPr>
        <a:xfrm>
          <a:off x="301768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5817A3-9238-477E-8CC2-09A7FB73FAE4}">
      <dsp:nvSpPr>
        <dsp:cNvPr id="0" name=""/>
        <dsp:cNvSpPr/>
      </dsp:nvSpPr>
      <dsp:spPr>
        <a:xfrm>
          <a:off x="243268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i="0" kern="1200"/>
            <a:t>People</a:t>
          </a:r>
          <a:r>
            <a:rPr lang="en-GB" sz="2000" kern="1200">
              <a:latin typeface="Century Gothic" panose="020B0502020202020204"/>
            </a:rPr>
            <a:t>/Skills</a:t>
          </a:r>
          <a:endParaRPr lang="en-US" sz="2000" kern="1200"/>
        </a:p>
      </dsp:txBody>
      <dsp:txXfrm>
        <a:off x="2432684" y="2062138"/>
        <a:ext cx="1800000" cy="720000"/>
      </dsp:txXfrm>
    </dsp:sp>
    <dsp:sp modelId="{19108CA4-392C-4101-AEB7-2311A4E38F20}">
      <dsp:nvSpPr>
        <dsp:cNvPr id="0" name=""/>
        <dsp:cNvSpPr/>
      </dsp:nvSpPr>
      <dsp:spPr>
        <a:xfrm>
          <a:off x="489868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A58C92-5426-4AA9-A037-075AAB9738AF}">
      <dsp:nvSpPr>
        <dsp:cNvPr id="0" name=""/>
        <dsp:cNvSpPr/>
      </dsp:nvSpPr>
      <dsp:spPr>
        <a:xfrm>
          <a:off x="513268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AFDD8-36B2-4318-B539-DF59C184EA8B}">
      <dsp:nvSpPr>
        <dsp:cNvPr id="0" name=""/>
        <dsp:cNvSpPr/>
      </dsp:nvSpPr>
      <dsp:spPr>
        <a:xfrm>
          <a:off x="454768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i="0" kern="1200"/>
            <a:t>Production</a:t>
          </a:r>
          <a:endParaRPr lang="en-US" sz="2000" kern="1200"/>
        </a:p>
      </dsp:txBody>
      <dsp:txXfrm>
        <a:off x="4547684" y="2062138"/>
        <a:ext cx="1800000" cy="720000"/>
      </dsp:txXfrm>
    </dsp:sp>
    <dsp:sp modelId="{7AB025EC-9541-430C-9C3E-BE7CBD05D314}">
      <dsp:nvSpPr>
        <dsp:cNvPr id="0" name=""/>
        <dsp:cNvSpPr/>
      </dsp:nvSpPr>
      <dsp:spPr>
        <a:xfrm>
          <a:off x="7013685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EE144E-52A0-4051-957C-4977D12EBD1C}">
      <dsp:nvSpPr>
        <dsp:cNvPr id="0" name=""/>
        <dsp:cNvSpPr/>
      </dsp:nvSpPr>
      <dsp:spPr>
        <a:xfrm>
          <a:off x="7247685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69017-1735-4051-8559-8DE000BF2EFC}">
      <dsp:nvSpPr>
        <dsp:cNvPr id="0" name=""/>
        <dsp:cNvSpPr/>
      </dsp:nvSpPr>
      <dsp:spPr>
        <a:xfrm>
          <a:off x="666268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i="0" kern="1200"/>
            <a:t>Conclusion</a:t>
          </a:r>
          <a:endParaRPr lang="en-US" sz="2000" kern="1200"/>
        </a:p>
      </dsp:txBody>
      <dsp:txXfrm>
        <a:off x="6662684" y="2062138"/>
        <a:ext cx="1800000" cy="720000"/>
      </dsp:txXfrm>
    </dsp:sp>
    <dsp:sp modelId="{A5E9F985-342A-41A9-94B3-708A30589316}">
      <dsp:nvSpPr>
        <dsp:cNvPr id="0" name=""/>
        <dsp:cNvSpPr/>
      </dsp:nvSpPr>
      <dsp:spPr>
        <a:xfrm>
          <a:off x="9128685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2DD667-F5E9-47FF-A1BE-70A1206DE257}">
      <dsp:nvSpPr>
        <dsp:cNvPr id="0" name=""/>
        <dsp:cNvSpPr/>
      </dsp:nvSpPr>
      <dsp:spPr>
        <a:xfrm>
          <a:off x="936268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552DD-5A07-4BEE-9443-5E4668DD8796}">
      <dsp:nvSpPr>
        <dsp:cNvPr id="0" name=""/>
        <dsp:cNvSpPr/>
      </dsp:nvSpPr>
      <dsp:spPr>
        <a:xfrm>
          <a:off x="8777685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i="0" kern="1200"/>
            <a:t>References</a:t>
          </a:r>
          <a:endParaRPr lang="en-US" sz="2000" kern="1200"/>
        </a:p>
      </dsp:txBody>
      <dsp:txXfrm>
        <a:off x="8777685" y="2062138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46EA3F-DBFB-4F87-A4F6-7A49325E45F5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A5DE6A-CE74-4D4F-85E3-8F8B110D3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228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015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35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299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417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894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284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918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754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726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23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0106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53708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5636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2894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1395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234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303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D94092D-0F11-4203-B0F2-FE4D727D7B3A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833679-FF7C-4807-BA27-7EC9448C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5120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ibaba.com/product-detail/Sport-Hand-Bands-Rubber-RFID-Bracelet_60574382772.html" TargetMode="External"/><Relationship Id="rId2" Type="http://schemas.openxmlformats.org/officeDocument/2006/relationships/hyperlink" Target="https://www.amazon.co.uk/125Khz-EM4100-control-silicone-bracelet/dp/B07DBZSWK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5[]https:/thenextweb.com/contributors/2018/05/07/first-principles-of-programming/" TargetMode="External"/><Relationship Id="rId5" Type="http://schemas.openxmlformats.org/officeDocument/2006/relationships/hyperlink" Target="https://www.nutsvolts.com/magazine/article/microcontrollers_are_great" TargetMode="External"/><Relationship Id="rId4" Type="http://schemas.openxmlformats.org/officeDocument/2006/relationships/hyperlink" Target="https://www.ebay.com/itm/New-Mens-Black-Punk-Rubber-Stainless-Steel-Wristband-Clasp-Cuff-Bangle-Bracelet-/36242492506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65387E9-3E1A-4952-A31E-34940D2F17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Connor Stock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50DD5-B78E-494F-83B2-E7444CF95C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Computer networks</a:t>
            </a:r>
          </a:p>
          <a:p>
            <a:r>
              <a:rPr lang="en-US"/>
              <a:t>Planning and Production</a:t>
            </a:r>
          </a:p>
        </p:txBody>
      </p:sp>
    </p:spTree>
    <p:extLst>
      <p:ext uri="{BB962C8B-B14F-4D97-AF65-F5344CB8AC3E}">
        <p14:creationId xmlns:p14="http://schemas.microsoft.com/office/powerpoint/2010/main" val="2440913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059D0-3E9C-4C0D-9704-1E4E0BCB4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EBEBEB"/>
                </a:solidFill>
              </a:rPr>
              <a:t>Table of Contents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926B13-BE71-48C4-A63E-F16852B7C3D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62998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FD62D-7892-4CF3-B581-73716C7D9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EBEBEB"/>
                </a:solidFill>
              </a:rPr>
              <a:t>Equipment</a:t>
            </a: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pic>
        <p:nvPicPr>
          <p:cNvPr id="10" name="Picture 9" descr="A picture containing mirror&#10;&#10;Description automatically generated">
            <a:extLst>
              <a:ext uri="{FF2B5EF4-FFF2-40B4-BE49-F238E27FC236}">
                <a16:creationId xmlns:a16="http://schemas.microsoft.com/office/drawing/2014/main" id="{FDC779A6-33E4-4E43-873A-960BD5D326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5533" y="2402308"/>
            <a:ext cx="1853830" cy="1853830"/>
          </a:xfrm>
          <a:prstGeom prst="rect">
            <a:avLst/>
          </a:prstGeom>
        </p:spPr>
      </p:pic>
      <p:pic>
        <p:nvPicPr>
          <p:cNvPr id="14" name="Picture 13" descr="A close up of a persons hand&#10;&#10;Description automatically generated">
            <a:extLst>
              <a:ext uri="{FF2B5EF4-FFF2-40B4-BE49-F238E27FC236}">
                <a16:creationId xmlns:a16="http://schemas.microsoft.com/office/drawing/2014/main" id="{07AB7318-F2AB-4466-AD20-6C97EC1522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1623" y="2603067"/>
            <a:ext cx="2602405" cy="1508841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941D637-E6FD-460C-8408-A724A20E5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823" y="3160296"/>
            <a:ext cx="5273039" cy="264694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buClr>
                <a:schemeClr val="accent1"/>
              </a:buClr>
            </a:pPr>
            <a:r>
              <a:rPr lang="en-GB" sz="3400" dirty="0"/>
              <a:t>Silicone/Rubber/Fabric/Leather wristband</a:t>
            </a:r>
          </a:p>
          <a:p>
            <a:pPr>
              <a:buClr>
                <a:schemeClr val="accent1"/>
              </a:buClr>
            </a:pPr>
            <a:r>
              <a:rPr lang="en-GB" sz="3400" dirty="0"/>
              <a:t>RFID microchip </a:t>
            </a:r>
          </a:p>
          <a:p>
            <a:pPr>
              <a:buClr>
                <a:schemeClr val="accent1"/>
              </a:buClr>
            </a:pPr>
            <a:r>
              <a:rPr lang="en-GB" sz="3400" dirty="0"/>
              <a:t>Additional padding/protection for the microchip</a:t>
            </a:r>
          </a:p>
          <a:p>
            <a:pPr>
              <a:buClr>
                <a:schemeClr val="accent1"/>
              </a:buClr>
            </a:pPr>
            <a:r>
              <a:rPr lang="en-GB" sz="3400" dirty="0"/>
              <a:t>Metal clasp </a:t>
            </a:r>
          </a:p>
          <a:p>
            <a:pPr>
              <a:buClr>
                <a:schemeClr val="accent1"/>
              </a:buClr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picture containing collar&#10;&#10;Description automatically generated">
            <a:extLst>
              <a:ext uri="{FF2B5EF4-FFF2-40B4-BE49-F238E27FC236}">
                <a16:creationId xmlns:a16="http://schemas.microsoft.com/office/drawing/2014/main" id="{49F4361B-B240-48ED-B317-3A04D8D5BF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0994" y="4256138"/>
            <a:ext cx="2431454" cy="24314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D22083E-7907-43FC-800B-D9B97C138D29}"/>
              </a:ext>
            </a:extLst>
          </p:cNvPr>
          <p:cNvSpPr txBox="1"/>
          <p:nvPr/>
        </p:nvSpPr>
        <p:spPr>
          <a:xfrm>
            <a:off x="3898232" y="5165558"/>
            <a:ext cx="545431" cy="4331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5DCCDEF-BCDE-4ED8-9020-5E7EA7236DFD}"/>
              </a:ext>
            </a:extLst>
          </p:cNvPr>
          <p:cNvSpPr txBox="1"/>
          <p:nvPr/>
        </p:nvSpPr>
        <p:spPr>
          <a:xfrm>
            <a:off x="3732782" y="5165557"/>
            <a:ext cx="545431" cy="4331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8461CD1-5E77-4F25-AACE-8F33427B8A9E}"/>
              </a:ext>
            </a:extLst>
          </p:cNvPr>
          <p:cNvSpPr txBox="1"/>
          <p:nvPr/>
        </p:nvSpPr>
        <p:spPr>
          <a:xfrm>
            <a:off x="6251623" y="4111908"/>
            <a:ext cx="545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[2]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0FD2C43-DF04-4752-BBA6-A09524000ED5}"/>
              </a:ext>
            </a:extLst>
          </p:cNvPr>
          <p:cNvSpPr txBox="1"/>
          <p:nvPr/>
        </p:nvSpPr>
        <p:spPr>
          <a:xfrm>
            <a:off x="11369363" y="3678897"/>
            <a:ext cx="545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[1]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8C48047-8146-40A9-B015-D09C8982E238}"/>
              </a:ext>
            </a:extLst>
          </p:cNvPr>
          <p:cNvSpPr txBox="1"/>
          <p:nvPr/>
        </p:nvSpPr>
        <p:spPr>
          <a:xfrm>
            <a:off x="10442448" y="5678373"/>
            <a:ext cx="545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[3] </a:t>
            </a:r>
          </a:p>
        </p:txBody>
      </p:sp>
    </p:spTree>
    <p:extLst>
      <p:ext uri="{BB962C8B-B14F-4D97-AF65-F5344CB8AC3E}">
        <p14:creationId xmlns:p14="http://schemas.microsoft.com/office/powerpoint/2010/main" val="10017485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FD62D-7892-4CF3-B581-73716C7D9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 fontScale="90000"/>
          </a:bodyPr>
          <a:lstStyle/>
          <a:p>
            <a:r>
              <a:rPr lang="en-GB" sz="4000">
                <a:solidFill>
                  <a:srgbClr val="EBEBEB"/>
                </a:solidFill>
              </a:rPr>
              <a:t>People/Skills</a:t>
            </a:r>
            <a:br>
              <a:rPr lang="en-GB"/>
            </a:br>
            <a:endParaRPr lang="en-GB">
              <a:solidFill>
                <a:srgbClr val="EBEBEB"/>
              </a:solidFill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74E31-510A-4569-8D52-3E8E93041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100" y="3225124"/>
            <a:ext cx="5122606" cy="207910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chemeClr val="accent1"/>
              </a:buClr>
            </a:pPr>
            <a:r>
              <a:rPr lang="en-GB" sz="2400"/>
              <a:t>Experience in design</a:t>
            </a:r>
            <a:endParaRPr lang="en-US"/>
          </a:p>
          <a:p>
            <a:pPr>
              <a:buClr>
                <a:schemeClr val="accent1"/>
              </a:buClr>
            </a:pPr>
            <a:r>
              <a:rPr lang="en-GB" sz="2400"/>
              <a:t>Experience in programming</a:t>
            </a:r>
          </a:p>
          <a:p>
            <a:pPr>
              <a:buClr>
                <a:srgbClr val="B01513"/>
              </a:buClr>
            </a:pPr>
            <a:r>
              <a:rPr lang="en-GB" sz="2400"/>
              <a:t>Ability to assemble the wristband</a:t>
            </a:r>
          </a:p>
          <a:p>
            <a:pPr>
              <a:buClr>
                <a:srgbClr val="B01513"/>
              </a:buClr>
              <a:buFont typeface="Arial" charset="2"/>
              <a:buChar char="•"/>
            </a:pPr>
            <a:endParaRPr lang="en-GB" sz="2400"/>
          </a:p>
          <a:p>
            <a:pPr>
              <a:buClr>
                <a:srgbClr val="B01513"/>
              </a:buClr>
              <a:buFont typeface="Arial" charset="2"/>
              <a:buChar char="•"/>
            </a:pPr>
            <a:endParaRPr lang="en-GB" sz="2400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Picture 4" descr="A picture containing keyboard&#10;&#10;Description automatically generated">
            <a:extLst>
              <a:ext uri="{FF2B5EF4-FFF2-40B4-BE49-F238E27FC236}">
                <a16:creationId xmlns:a16="http://schemas.microsoft.com/office/drawing/2014/main" id="{336BFBE2-E712-4CA2-B133-E73E99B92E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074" y="4850154"/>
            <a:ext cx="2938842" cy="1473957"/>
          </a:xfrm>
          <a:prstGeom prst="rect">
            <a:avLst/>
          </a:prstGeom>
          <a:effectLst/>
        </p:spPr>
      </p:pic>
      <p:pic>
        <p:nvPicPr>
          <p:cNvPr id="6" name="Picture 6" descr="A screen shot of a computer&#10;&#10;Description generated with very high confidence">
            <a:extLst>
              <a:ext uri="{FF2B5EF4-FFF2-40B4-BE49-F238E27FC236}">
                <a16:creationId xmlns:a16="http://schemas.microsoft.com/office/drawing/2014/main" id="{153EAC67-B80C-4238-BA6C-225EA42233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9037" y="2718796"/>
            <a:ext cx="3096985" cy="174484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774D425-6D90-4DA6-8019-DA5083744CCB}"/>
              </a:ext>
            </a:extLst>
          </p:cNvPr>
          <p:cNvSpPr txBox="1"/>
          <p:nvPr/>
        </p:nvSpPr>
        <p:spPr>
          <a:xfrm>
            <a:off x="5999037" y="4526946"/>
            <a:ext cx="545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[5]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728775-EA4F-46A7-A337-FF2B41768FD5}"/>
              </a:ext>
            </a:extLst>
          </p:cNvPr>
          <p:cNvSpPr txBox="1"/>
          <p:nvPr/>
        </p:nvSpPr>
        <p:spPr>
          <a:xfrm>
            <a:off x="11043469" y="4422749"/>
            <a:ext cx="545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[4] </a:t>
            </a:r>
          </a:p>
        </p:txBody>
      </p:sp>
    </p:spTree>
    <p:extLst>
      <p:ext uri="{BB962C8B-B14F-4D97-AF65-F5344CB8AC3E}">
        <p14:creationId xmlns:p14="http://schemas.microsoft.com/office/powerpoint/2010/main" val="34472350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05AC1B-C737-4AE8-8D8D-B14129B3C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B7A53-813A-41FC-8B9A-79B200065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860760"/>
            <a:ext cx="8946541" cy="29795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chemeClr val="accent1"/>
              </a:buClr>
            </a:pPr>
            <a:r>
              <a:rPr lang="en-GB" sz="2400"/>
              <a:t>RFID Microchip will be implemented into the front of the wristband with padding to protect it from damage.</a:t>
            </a:r>
          </a:p>
          <a:p>
            <a:pPr>
              <a:buClr>
                <a:schemeClr val="accent1"/>
              </a:buClr>
            </a:pPr>
            <a:r>
              <a:rPr lang="en-GB" sz="2400"/>
              <a:t>Metal Clasp will be added to the wristband to keep it secure. </a:t>
            </a:r>
          </a:p>
          <a:p>
            <a:pPr>
              <a:buClr>
                <a:schemeClr val="accent1"/>
              </a:buClr>
            </a:pPr>
            <a:r>
              <a:rPr lang="en-GB" sz="2400"/>
              <a:t>The wearers medical and emergency contact information will be programmed onto the microchip.</a:t>
            </a:r>
          </a:p>
        </p:txBody>
      </p:sp>
    </p:spTree>
    <p:extLst>
      <p:ext uri="{BB962C8B-B14F-4D97-AF65-F5344CB8AC3E}">
        <p14:creationId xmlns:p14="http://schemas.microsoft.com/office/powerpoint/2010/main" val="26835672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algn="ctr" defTabSz="914400">
              <a:defRPr/>
            </a:pPr>
            <a:endParaRPr lang="en-US">
              <a:latin typeface="Century Gothic" panose="020B050202020202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82DA4-A0C9-4FC9-A5F3-FCAF588F9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2778877" cy="140053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D11F7A1-2FEF-4A62-9C72-8512815514F6}"/>
              </a:ext>
            </a:extLst>
          </p:cNvPr>
          <p:cNvSpPr txBox="1">
            <a:spLocks/>
          </p:cNvSpPr>
          <p:nvPr/>
        </p:nvSpPr>
        <p:spPr>
          <a:xfrm>
            <a:off x="6096000" y="424046"/>
            <a:ext cx="2778877" cy="14005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References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3841C2A-DE5E-4B31-85FD-C953BCE6A4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543413"/>
            <a:ext cx="2923256" cy="386186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chemeClr val="accent1"/>
              </a:buClr>
            </a:pPr>
            <a:r>
              <a:rPr lang="en-GB" sz="1800"/>
              <a:t>Wristband with RFID microchip installed into it.</a:t>
            </a:r>
          </a:p>
          <a:p>
            <a:pPr>
              <a:buClr>
                <a:schemeClr val="accent1"/>
              </a:buClr>
            </a:pPr>
            <a:r>
              <a:rPr lang="en-GB" sz="1800"/>
              <a:t>Skills in design, programming and assembly are required.</a:t>
            </a:r>
          </a:p>
          <a:p>
            <a:pPr>
              <a:buClr>
                <a:schemeClr val="accent1"/>
              </a:buClr>
            </a:pPr>
            <a:r>
              <a:rPr lang="en-GB" sz="1800"/>
              <a:t>Medical professionals can scan the wristband to access all information stored on it.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28CF2D1-BB6A-429A-B070-DC50CAB5A97E}"/>
              </a:ext>
            </a:extLst>
          </p:cNvPr>
          <p:cNvSpPr txBox="1">
            <a:spLocks/>
          </p:cNvSpPr>
          <p:nvPr/>
        </p:nvSpPr>
        <p:spPr>
          <a:xfrm>
            <a:off x="5641188" y="2546183"/>
            <a:ext cx="5792579" cy="423198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>
                <a:srgbClr val="B01513"/>
              </a:buClr>
              <a:buNone/>
              <a:defRPr/>
            </a:pPr>
            <a:r>
              <a:rPr lang="en-GB" sz="1200">
                <a:latin typeface="Century Gothic" panose="020B0502020202020204"/>
              </a:rPr>
              <a:t>[1]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Silicone Wristbands</a:t>
            </a:r>
            <a:r>
              <a:rPr lang="en-GB" sz="1200">
                <a:latin typeface="Century Gothic" panose="020B0502020202020204"/>
              </a:rPr>
              <a:t> Image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:</a:t>
            </a:r>
            <a:endParaRPr lang="en-US" sz="120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BEBEB">
                  <a:lumMod val="40000"/>
                  <a:lumOff val="60000"/>
                </a:srgbClr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1200" b="0" i="0" u="sng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  <a:hlinkClick r:id="rId2"/>
              </a:rPr>
              <a:t>https://www.amazon.co.uk/125Khz-EM4100-control-silicone-bracelet/dp/B07DBZSWKG</a:t>
            </a:r>
            <a:endParaRPr lang="en-GB" sz="1200" b="0" i="0" u="sng" strike="noStrike" kern="1200" cap="none" spc="0" normalizeH="0" baseline="0" noProof="0">
              <a:ln>
                <a:noFill/>
              </a:ln>
              <a:effectLst/>
              <a:uLnTx/>
              <a:uFillTx/>
              <a:latin typeface="Century Gothic" panose="020B0502020202020204"/>
            </a:endParaRPr>
          </a:p>
          <a:p>
            <a:pPr marL="0" indent="0">
              <a:buClr>
                <a:srgbClr val="B01513"/>
              </a:buClr>
              <a:buNone/>
              <a:defRPr/>
            </a:pPr>
            <a:r>
              <a:rPr lang="en-GB" sz="1200">
                <a:latin typeface="Century Gothic" panose="020B0502020202020204"/>
              </a:rPr>
              <a:t>[2]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RFID </a:t>
            </a:r>
            <a:r>
              <a:rPr lang="en-GB" sz="1200">
                <a:latin typeface="Century Gothic" panose="020B0502020202020204"/>
              </a:rPr>
              <a:t>Microchip Image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:</a:t>
            </a:r>
            <a:endParaRPr lang="en-GB" sz="1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entury Gothic" panose="020B050202020202020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BEBEB">
                  <a:lumMod val="40000"/>
                  <a:lumOff val="60000"/>
                </a:srgbClr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1200" b="0" i="0" u="sng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  <a:hlinkClick r:id="rId3"/>
              </a:rPr>
              <a:t>https://www.alibaba.com/product-detail/Sport-Hand-Bands-Rubber-RFID-Bracelet_60574382772.html</a:t>
            </a:r>
            <a:endParaRPr lang="en-GB" sz="1200" b="0" i="0" u="sng" strike="noStrike" kern="1200" cap="none" spc="0" normalizeH="0" baseline="0" noProof="0">
              <a:ln>
                <a:noFill/>
              </a:ln>
              <a:effectLst/>
              <a:uLnTx/>
              <a:uFillTx/>
              <a:latin typeface="Century Gothic" panose="020B0502020202020204"/>
            </a:endParaRPr>
          </a:p>
          <a:p>
            <a:pPr marL="0" indent="0">
              <a:buClr>
                <a:srgbClr val="B01513"/>
              </a:buClr>
              <a:buNone/>
              <a:defRPr/>
            </a:pPr>
            <a:r>
              <a:rPr lang="en-GB" sz="1200">
                <a:latin typeface="Century Gothic" panose="020B0502020202020204"/>
              </a:rPr>
              <a:t>[3]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Metal Clasp</a:t>
            </a:r>
            <a:r>
              <a:rPr lang="en-GB" sz="1200">
                <a:latin typeface="Century Gothic" panose="020B0502020202020204"/>
              </a:rPr>
              <a:t> Image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:</a:t>
            </a:r>
            <a:endParaRPr lang="en-GB" sz="1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entury Gothic" panose="020B050202020202020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01513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  <a:hlinkClick r:id="rId4"/>
              </a:rPr>
              <a:t>https://www.ebay.com/itm/New-Mens-Black-Punk-Rubber-Stainless-Steel-Wristband-Clasp-Cuff-Bangle-Bracelet-/362424925064</a:t>
            </a:r>
            <a:endParaRPr lang="en-GB" sz="1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entury Gothic" panose="020B0502020202020204"/>
            </a:endParaRPr>
          </a:p>
          <a:p>
            <a:pPr marL="0" indent="0">
              <a:buClr>
                <a:srgbClr val="B01513"/>
              </a:buClr>
              <a:buNone/>
              <a:defRPr/>
            </a:pPr>
            <a:r>
              <a:rPr lang="en-GB" sz="1200">
                <a:latin typeface="Century Gothic" panose="020B0502020202020204"/>
              </a:rPr>
              <a:t>[4]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Electronics</a:t>
            </a:r>
            <a:r>
              <a:rPr lang="en-GB" sz="1200">
                <a:latin typeface="Century Gothic" panose="020B0502020202020204"/>
              </a:rPr>
              <a:t> Image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:</a:t>
            </a:r>
            <a:endParaRPr lang="en-GB" sz="12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entury Gothic" panose="020B050202020202020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EBEBEB">
                  <a:lumMod val="40000"/>
                  <a:lumOff val="60000"/>
                </a:srgbClr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1200" b="0" i="0" u="sng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j-ea"/>
                <a:cs typeface="+mj-cs"/>
                <a:hlinkClick r:id="rId5"/>
              </a:rPr>
              <a:t>https://www.nutsvolts.com/magazine/article/microcontrollers_are_great</a:t>
            </a:r>
            <a:endParaRPr lang="en-GB" sz="1200" b="0" i="0" u="sng" strike="noStrike" kern="1200" cap="none" spc="0" normalizeH="0" baseline="0" noProof="0">
              <a:ln>
                <a:noFill/>
              </a:ln>
              <a:effectLst/>
              <a:uLnTx/>
              <a:uFillTx/>
              <a:latin typeface="Century Gothic" panose="020B0502020202020204"/>
            </a:endParaRPr>
          </a:p>
          <a:p>
            <a:pPr marL="0" indent="0">
              <a:buNone/>
              <a:defRPr/>
            </a:pPr>
            <a:r>
              <a:rPr lang="en-GB" sz="1200">
                <a:ea typeface="+mj-lt"/>
                <a:cs typeface="+mj-lt"/>
              </a:rPr>
              <a:t>[5] Programming Image:</a:t>
            </a:r>
          </a:p>
          <a:p>
            <a:pPr marL="0" indent="0">
              <a:buNone/>
              <a:defRPr/>
            </a:pPr>
            <a:r>
              <a:rPr lang="en-GB" sz="1200">
                <a:ea typeface="+mj-lt"/>
                <a:cs typeface="+mj-lt"/>
                <a:hlinkClick r:id="rId6"/>
              </a:rPr>
              <a:t>https://thenextweb.com/contributors/2018/05/07/first-principles-of-programming/</a:t>
            </a:r>
            <a:endParaRPr lang="en-GB" sz="1200"/>
          </a:p>
          <a:p>
            <a:pPr marL="0" indent="0">
              <a:buNone/>
              <a:defRPr/>
            </a:pPr>
            <a:endParaRPr lang="en-GB" sz="1600" u="sng">
              <a:latin typeface="Century Gothic" panose="020B0502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9023098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313395DF733A4DBA358CE9E9569017" ma:contentTypeVersion="3" ma:contentTypeDescription="Create a new document." ma:contentTypeScope="" ma:versionID="835ab343cfd91c6475f82bb9996fca27">
  <xsd:schema xmlns:xsd="http://www.w3.org/2001/XMLSchema" xmlns:xs="http://www.w3.org/2001/XMLSchema" xmlns:p="http://schemas.microsoft.com/office/2006/metadata/properties" xmlns:ns2="71256e2b-f72a-4898-9f2d-092a972bdb94" targetNamespace="http://schemas.microsoft.com/office/2006/metadata/properties" ma:root="true" ma:fieldsID="741613bcdfda6716bf82a49feb1e01dc" ns2:_="">
    <xsd:import namespace="71256e2b-f72a-4898-9f2d-092a972bdb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256e2b-f72a-4898-9f2d-092a972bdb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E76028B-C3FB-499F-B7BE-F5867CB741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31BAB1C-5F5C-4B65-BD9A-C2D7A71BB41D}">
  <ds:schemaRefs>
    <ds:schemaRef ds:uri="71256e2b-f72a-4898-9f2d-092a972bdb9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A72FEE7-4CC5-4BC4-8F8F-A7708CDCF30F}">
  <ds:schemaRefs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71256e2b-f72a-4898-9f2d-092a972bdb94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1</TotalTime>
  <Words>212</Words>
  <Application>Microsoft Office PowerPoint</Application>
  <PresentationFormat>Widescreen</PresentationFormat>
  <Paragraphs>51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3</vt:lpstr>
      <vt:lpstr>Ion</vt:lpstr>
      <vt:lpstr>Connor Stock</vt:lpstr>
      <vt:lpstr>Table of Contents</vt:lpstr>
      <vt:lpstr>Equipment</vt:lpstr>
      <vt:lpstr>People/Skills </vt:lpstr>
      <vt:lpstr>Production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Kaylie Shoulder</dc:title>
  <dc:creator>Kaylie Shoulder (1800042)</dc:creator>
  <cp:lastModifiedBy>conno</cp:lastModifiedBy>
  <cp:revision>25</cp:revision>
  <dcterms:created xsi:type="dcterms:W3CDTF">2019-11-27T11:27:33Z</dcterms:created>
  <dcterms:modified xsi:type="dcterms:W3CDTF">2019-12-04T14:51:33Z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0x010100A9313395DF733A4DBA358CE9E9569017</vt:lpwstr>
  </property>
</Properties>
</file>