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2" r:id="rId6"/>
    <p:sldId id="264" r:id="rId7"/>
    <p:sldId id="260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28" autoAdjust="0"/>
    <p:restoredTop sz="94660"/>
  </p:normalViewPr>
  <p:slideViewPr>
    <p:cSldViewPr snapToGrid="0">
      <p:cViewPr varScale="1">
        <p:scale>
          <a:sx n="91" d="100"/>
          <a:sy n="91" d="100"/>
        </p:scale>
        <p:origin x="208" y="6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9DF0F7-4E8E-4BD4-BFDA-CD06EB26EAD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87326CC-5237-4899-B516-2F0F18DAA2D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3272FA-5F19-4E06-8B19-15DA032266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1222D-1497-48C5-AB7E-D38FF1BE8D50}" type="datetimeFigureOut">
              <a:rPr lang="en-GB" smtClean="0"/>
              <a:t>11/08/2021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5F390E1-755B-4F31-93F0-4D85B31205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8FD5099-F392-4A7A-8AA4-2600B8C262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29412C-A950-4FEA-8934-3DE23815A0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65200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FC2BA-7EA0-41AD-8AB5-358E0C8DB4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F4962A-21E8-4711-8C94-504EF98B6D2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1081FC-42C3-4514-ADB1-1EABDDF410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1222D-1497-48C5-AB7E-D38FF1BE8D50}" type="datetimeFigureOut">
              <a:rPr lang="en-GB" smtClean="0"/>
              <a:t>11/08/2021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22AE23C-98FC-485F-9F21-3E013D0CC7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DE3F907-A911-408A-AB06-BD28A72EA1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29412C-A950-4FEA-8934-3DE23815A0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61843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4DAA72-8CCF-4814-9961-2D86C36EB1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D461034-F4AA-40C9-823D-8040EA13F4C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F40AB4-3196-4A37-8CC5-47A0CD865D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1222D-1497-48C5-AB7E-D38FF1BE8D50}" type="datetimeFigureOut">
              <a:rPr lang="en-GB" smtClean="0"/>
              <a:t>11/08/2021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7CD19C-88DF-417F-874E-FF96996A3D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970220D-7A24-4027-837C-B2174CDFD4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29412C-A950-4FEA-8934-3DE23815A0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12815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C75B66-70B3-433D-8B56-01A8ADB462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197ED0-F091-4181-819A-971A9355BCE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2F1DAE3-518C-46ED-BAF6-44C5E3F73D5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446F341-B327-40E1-8EED-536683A989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1222D-1497-48C5-AB7E-D38FF1BE8D50}" type="datetimeFigureOut">
              <a:rPr lang="en-GB" smtClean="0"/>
              <a:t>11/08/2021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EBA8E0D-9172-475C-A690-D8B56A4C10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5621783-D97C-4DC8-9BBC-F841D0958D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29412C-A950-4FEA-8934-3DE23815A0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8963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17299D-B6EE-41C4-BE50-44462DE2F8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BC21CE6-BC4D-4D6D-92F8-9F1F28D6073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A3FE63B-A31D-4560-B5D0-D5DB1145F87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704E56A-1DB8-45CA-9F64-B6F561F771C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995B422-756D-44DC-9A62-286A5579CF9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9487175-0388-4874-ABF2-D8456B152D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1222D-1497-48C5-AB7E-D38FF1BE8D50}" type="datetimeFigureOut">
              <a:rPr lang="en-GB" smtClean="0"/>
              <a:t>11/08/2021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274538B-BD6F-4A56-A479-A97D3C9E53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B32661B-F8F5-4B75-B5CD-FC121C6960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29412C-A950-4FEA-8934-3DE23815A0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25368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4CE6D3-31AE-41C3-8245-6A6CA02A1A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C69F138-8196-4882-9369-3C6231CB4F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1222D-1497-48C5-AB7E-D38FF1BE8D50}" type="datetimeFigureOut">
              <a:rPr lang="en-GB" smtClean="0"/>
              <a:t>11/08/2021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BAEF500-F84E-490B-B576-6A6800130F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0ED19-9D1F-4ADD-9180-95146C1038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29412C-A950-4FEA-8934-3DE23815A0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81563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5C60785-B0B7-46E4-B09A-11BA6DC526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1222D-1497-48C5-AB7E-D38FF1BE8D50}" type="datetimeFigureOut">
              <a:rPr lang="en-GB" smtClean="0"/>
              <a:t>11/08/2021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5A69350-5D51-46B7-8410-B078E01701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AA4993F-9E27-4D0A-9BC9-2EFE4BA978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29412C-A950-4FEA-8934-3DE23815A0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76939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6086E5-8CE0-40ED-961D-0B78F97C26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66DC49-E25F-4BD5-8AF2-046750C994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78CC0FC-74D9-4920-8E35-FB72D7B8ACD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C8C124B-9CDB-4851-85A9-0CC9F73B1C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1222D-1497-48C5-AB7E-D38FF1BE8D50}" type="datetimeFigureOut">
              <a:rPr lang="en-GB" smtClean="0"/>
              <a:t>11/08/2021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39243B-0077-4FDA-9EFE-39936A4F75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B344981-D768-4B48-8849-8F74655DE3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29412C-A950-4FEA-8934-3DE23815A0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05654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DEA54C-94B8-4F55-AA32-EA7589CD70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4AC843E-519D-4E4D-89FB-6E859C8ECF8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00E5294-EA6B-455E-9177-0C48D36D264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2D0268A-424E-4232-86D1-4313B4F3D0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1222D-1497-48C5-AB7E-D38FF1BE8D50}" type="datetimeFigureOut">
              <a:rPr lang="en-GB" smtClean="0"/>
              <a:t>11/08/2021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72CF69B-52E5-4584-A59D-44C105C131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0A6EF42-B6F4-429B-A50E-7E2AFFED98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29412C-A950-4FEA-8934-3DE23815A0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56706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A25FAC-D56C-4288-B1CA-298C56C16D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F5F06C6-9D41-44D9-B658-2218007147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5F10F0-EA0A-47DC-B570-AAD043C914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1222D-1497-48C5-AB7E-D38FF1BE8D50}" type="datetimeFigureOut">
              <a:rPr lang="en-GB" smtClean="0"/>
              <a:t>11/08/2021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5CE488A-226A-41E2-B0B9-917C376776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1AAF9C-5267-4105-A96C-5C87BD568E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29412C-A950-4FEA-8934-3DE23815A0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41281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800933E-835C-45E3-85FA-A1C91E1C648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6924868-5CFF-44F8-9213-AFBEAD58C80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EC9F109-FA34-41DB-AE3D-13917C1EAF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1222D-1497-48C5-AB7E-D38FF1BE8D50}" type="datetimeFigureOut">
              <a:rPr lang="en-GB" smtClean="0"/>
              <a:t>11/08/2021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8C24C14-14AA-4C69-A912-B6A0F812FC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63E128-5EFF-4F1D-B71D-2F67192D25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29412C-A950-4FEA-8934-3DE23815A0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18346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5339464-C59E-44DA-8A4D-24CCBD42E1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17572B1-3D32-4EB3-B7A8-C989DB00C5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A62C4B2-C8BF-4398-AEC6-9E94DE14DB0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11222D-1497-48C5-AB7E-D38FF1BE8D50}" type="datetimeFigureOut">
              <a:rPr lang="en-GB" smtClean="0"/>
              <a:t>11/08/2021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47AAAA8-B015-4476-9C0C-CE8AA6F0B89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53EA97A-3650-4644-9DD1-3C2791C35C9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029412C-A950-4FEA-8934-3DE23815A0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6323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Toy plastic numbers">
            <a:extLst>
              <a:ext uri="{FF2B5EF4-FFF2-40B4-BE49-F238E27FC236}">
                <a16:creationId xmlns:a16="http://schemas.microsoft.com/office/drawing/2014/main" id="{6C8C27E2-1EC4-48EE-BE69-03A8C7B4F26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9380" b="6350"/>
          <a:stretch/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7139639-CB5A-4A89-8CCE-5AEC4F16B92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97280" y="325550"/>
            <a:ext cx="10058400" cy="3574778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 fontScale="90000"/>
          </a:bodyPr>
          <a:lstStyle/>
          <a:p>
            <a:br>
              <a:rPr lang="en-GB" sz="1300" b="1" dirty="0">
                <a:solidFill>
                  <a:srgbClr val="FFFFFF"/>
                </a:solidFill>
              </a:rPr>
            </a:br>
            <a:br>
              <a:rPr lang="en-GB" sz="1300" b="1" dirty="0">
                <a:solidFill>
                  <a:srgbClr val="FFFFFF"/>
                </a:solidFill>
              </a:rPr>
            </a:br>
            <a:br>
              <a:rPr lang="en-GB" sz="1300" b="1" dirty="0">
                <a:solidFill>
                  <a:srgbClr val="FFFFFF"/>
                </a:solidFill>
              </a:rPr>
            </a:br>
            <a:br>
              <a:rPr lang="en-GB" sz="1300" b="1" dirty="0">
                <a:solidFill>
                  <a:srgbClr val="FFFFFF"/>
                </a:solidFill>
              </a:rPr>
            </a:br>
            <a:br>
              <a:rPr lang="en-GB" sz="1300" b="1" dirty="0">
                <a:solidFill>
                  <a:srgbClr val="FFFFFF"/>
                </a:solidFill>
              </a:rPr>
            </a:br>
            <a:br>
              <a:rPr lang="en-GB" sz="1300" b="1" dirty="0">
                <a:solidFill>
                  <a:srgbClr val="FFFFFF"/>
                </a:solidFill>
              </a:rPr>
            </a:br>
            <a:br>
              <a:rPr lang="en-GB" sz="1300" b="1" dirty="0">
                <a:solidFill>
                  <a:srgbClr val="FFFFFF"/>
                </a:solidFill>
              </a:rPr>
            </a:br>
            <a:br>
              <a:rPr lang="en-GB" sz="1300" b="1" dirty="0">
                <a:solidFill>
                  <a:srgbClr val="FFFFFF"/>
                </a:solidFill>
              </a:rPr>
            </a:br>
            <a:br>
              <a:rPr lang="en-GB" sz="1300" b="1" dirty="0">
                <a:solidFill>
                  <a:srgbClr val="FFFFFF"/>
                </a:solidFill>
              </a:rPr>
            </a:br>
            <a:br>
              <a:rPr lang="en-GB" sz="1300" b="1" dirty="0">
                <a:solidFill>
                  <a:srgbClr val="FFFFFF"/>
                </a:solidFill>
              </a:rPr>
            </a:br>
            <a:br>
              <a:rPr lang="en-GB" sz="1300" b="1" dirty="0">
                <a:solidFill>
                  <a:srgbClr val="FFFFFF"/>
                </a:solidFill>
              </a:rPr>
            </a:br>
            <a:br>
              <a:rPr lang="en-GB" sz="1300" b="1" dirty="0">
                <a:solidFill>
                  <a:srgbClr val="FFFFFF"/>
                </a:solidFill>
              </a:rPr>
            </a:br>
            <a:br>
              <a:rPr lang="en-GB" sz="1300" b="1" dirty="0">
                <a:solidFill>
                  <a:srgbClr val="FFFFFF"/>
                </a:solidFill>
              </a:rPr>
            </a:br>
            <a:br>
              <a:rPr lang="en-GB" sz="1300" b="1" dirty="0">
                <a:solidFill>
                  <a:srgbClr val="FFFFFF"/>
                </a:solidFill>
              </a:rPr>
            </a:br>
            <a:br>
              <a:rPr lang="en-GB" sz="1300" b="1" dirty="0">
                <a:solidFill>
                  <a:srgbClr val="FFFFFF"/>
                </a:solidFill>
              </a:rPr>
            </a:br>
            <a:br>
              <a:rPr lang="en-GB" sz="1300" b="1" dirty="0">
                <a:solidFill>
                  <a:srgbClr val="FFFFFF"/>
                </a:solidFill>
              </a:rPr>
            </a:br>
            <a:br>
              <a:rPr lang="en-GB" sz="1300" b="1" dirty="0">
                <a:solidFill>
                  <a:srgbClr val="FFFFFF"/>
                </a:solidFill>
              </a:rPr>
            </a:br>
            <a:r>
              <a:rPr lang="en-GB" sz="36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Introduction to Research</a:t>
            </a:r>
            <a:br>
              <a:rPr lang="en-GB" sz="36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BMHP5005</a:t>
            </a:r>
            <a:br>
              <a:rPr lang="en-GB" sz="36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Name:  Jennifer </a:t>
            </a:r>
            <a:r>
              <a:rPr lang="en-GB" sz="3600" b="1" dirty="0" err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Laguda</a:t>
            </a:r>
            <a:r>
              <a:rPr lang="en-GB" sz="36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br>
              <a:rPr lang="en-GB" sz="36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ID: 1902797</a:t>
            </a:r>
            <a:br>
              <a:rPr lang="en-GB" sz="36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36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36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Subtitle 5">
            <a:extLst>
              <a:ext uri="{FF2B5EF4-FFF2-40B4-BE49-F238E27FC236}">
                <a16:creationId xmlns:a16="http://schemas.microsoft.com/office/drawing/2014/main" id="{3A62B639-8205-3040-ACCD-3B2FD5573223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/>
              <a:t>Viva presentation 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2417686"/>
      </p:ext>
    </p:extLst>
  </p:cSld>
  <p:clrMapOvr>
    <a:masterClrMapping/>
  </p:clrMapOvr>
  <p:transition spd="slow">
    <p:comb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7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61" name="Oval 9">
            <a:extLst>
              <a:ext uri="{FF2B5EF4-FFF2-40B4-BE49-F238E27FC236}">
                <a16:creationId xmlns:a16="http://schemas.microsoft.com/office/drawing/2014/main" id="{A99050EE-26AF-4253-BD50-F0FCD965A8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0284" y="575361"/>
            <a:ext cx="5707277" cy="5707277"/>
          </a:xfrm>
          <a:prstGeom prst="ellipse">
            <a:avLst/>
          </a:prstGeom>
          <a:noFill/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F7B95FD-75B9-45E4-993D-A06DD4DE0C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4782" y="1067323"/>
            <a:ext cx="3643569" cy="3488666"/>
          </a:xfrm>
        </p:spPr>
        <p:txBody>
          <a:bodyPr>
            <a:normAutofit/>
          </a:bodyPr>
          <a:lstStyle/>
          <a:p>
            <a:pPr algn="ctr"/>
            <a:r>
              <a:rPr lang="en-GB" b="1">
                <a:solidFill>
                  <a:schemeClr val="bg1"/>
                </a:solidFill>
              </a:rPr>
              <a:t>LITERATURE REVIEW FOCUS</a:t>
            </a:r>
          </a:p>
        </p:txBody>
      </p:sp>
      <p:grpSp>
        <p:nvGrpSpPr>
          <p:cNvPr id="362" name="Graphic 190">
            <a:extLst>
              <a:ext uri="{FF2B5EF4-FFF2-40B4-BE49-F238E27FC236}">
                <a16:creationId xmlns:a16="http://schemas.microsoft.com/office/drawing/2014/main" id="{00E015F5-1A99-4E40-BC3D-7707802996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93117" y="1193254"/>
            <a:ext cx="1291642" cy="429215"/>
            <a:chOff x="2504802" y="1755501"/>
            <a:chExt cx="1598829" cy="531293"/>
          </a:xfrm>
          <a:solidFill>
            <a:schemeClr val="bg1"/>
          </a:solidFill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FE6F571-2BB7-46DA-A3D9-B32ADDC16A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4802" y="2113855"/>
              <a:ext cx="1598614" cy="172939"/>
            </a:xfrm>
            <a:custGeom>
              <a:avLst/>
              <a:gdLst>
                <a:gd name="connsiteX0" fmla="*/ 1248648 w 1598614"/>
                <a:gd name="connsiteY0" fmla="*/ 172939 h 172939"/>
                <a:gd name="connsiteX1" fmla="*/ 1123031 w 1598614"/>
                <a:gd name="connsiteY1" fmla="*/ 92708 h 172939"/>
                <a:gd name="connsiteX2" fmla="*/ 1024085 w 1598614"/>
                <a:gd name="connsiteY2" fmla="*/ 29469 h 172939"/>
                <a:gd name="connsiteX3" fmla="*/ 925140 w 1598614"/>
                <a:gd name="connsiteY3" fmla="*/ 92708 h 172939"/>
                <a:gd name="connsiteX4" fmla="*/ 799522 w 1598614"/>
                <a:gd name="connsiteY4" fmla="*/ 172939 h 172939"/>
                <a:gd name="connsiteX5" fmla="*/ 799522 w 1598614"/>
                <a:gd name="connsiteY5" fmla="*/ 172939 h 172939"/>
                <a:gd name="connsiteX6" fmla="*/ 673905 w 1598614"/>
                <a:gd name="connsiteY6" fmla="*/ 92708 h 172939"/>
                <a:gd name="connsiteX7" fmla="*/ 574959 w 1598614"/>
                <a:gd name="connsiteY7" fmla="*/ 29469 h 172939"/>
                <a:gd name="connsiteX8" fmla="*/ 476014 w 1598614"/>
                <a:gd name="connsiteY8" fmla="*/ 92708 h 172939"/>
                <a:gd name="connsiteX9" fmla="*/ 350396 w 1598614"/>
                <a:gd name="connsiteY9" fmla="*/ 172939 h 172939"/>
                <a:gd name="connsiteX10" fmla="*/ 224778 w 1598614"/>
                <a:gd name="connsiteY10" fmla="*/ 92708 h 172939"/>
                <a:gd name="connsiteX11" fmla="*/ 125833 w 1598614"/>
                <a:gd name="connsiteY11" fmla="*/ 29469 h 172939"/>
                <a:gd name="connsiteX12" fmla="*/ 26887 w 1598614"/>
                <a:gd name="connsiteY12" fmla="*/ 92708 h 172939"/>
                <a:gd name="connsiteX13" fmla="*/ 0 w 1598614"/>
                <a:gd name="connsiteY13" fmla="*/ 80232 h 172939"/>
                <a:gd name="connsiteX14" fmla="*/ 125618 w 1598614"/>
                <a:gd name="connsiteY14" fmla="*/ 0 h 172939"/>
                <a:gd name="connsiteX15" fmla="*/ 251235 w 1598614"/>
                <a:gd name="connsiteY15" fmla="*/ 80232 h 172939"/>
                <a:gd name="connsiteX16" fmla="*/ 350181 w 1598614"/>
                <a:gd name="connsiteY16" fmla="*/ 143471 h 172939"/>
                <a:gd name="connsiteX17" fmla="*/ 449126 w 1598614"/>
                <a:gd name="connsiteY17" fmla="*/ 80232 h 172939"/>
                <a:gd name="connsiteX18" fmla="*/ 574744 w 1598614"/>
                <a:gd name="connsiteY18" fmla="*/ 0 h 172939"/>
                <a:gd name="connsiteX19" fmla="*/ 700362 w 1598614"/>
                <a:gd name="connsiteY19" fmla="*/ 80232 h 172939"/>
                <a:gd name="connsiteX20" fmla="*/ 799307 w 1598614"/>
                <a:gd name="connsiteY20" fmla="*/ 143471 h 172939"/>
                <a:gd name="connsiteX21" fmla="*/ 799307 w 1598614"/>
                <a:gd name="connsiteY21" fmla="*/ 143471 h 172939"/>
                <a:gd name="connsiteX22" fmla="*/ 898253 w 1598614"/>
                <a:gd name="connsiteY22" fmla="*/ 80232 h 172939"/>
                <a:gd name="connsiteX23" fmla="*/ 1023870 w 1598614"/>
                <a:gd name="connsiteY23" fmla="*/ 0 h 172939"/>
                <a:gd name="connsiteX24" fmla="*/ 1149488 w 1598614"/>
                <a:gd name="connsiteY24" fmla="*/ 80232 h 172939"/>
                <a:gd name="connsiteX25" fmla="*/ 1248433 w 1598614"/>
                <a:gd name="connsiteY25" fmla="*/ 143471 h 172939"/>
                <a:gd name="connsiteX26" fmla="*/ 1347379 w 1598614"/>
                <a:gd name="connsiteY26" fmla="*/ 80232 h 172939"/>
                <a:gd name="connsiteX27" fmla="*/ 1472997 w 1598614"/>
                <a:gd name="connsiteY27" fmla="*/ 0 h 172939"/>
                <a:gd name="connsiteX28" fmla="*/ 1598614 w 1598614"/>
                <a:gd name="connsiteY28" fmla="*/ 80232 h 172939"/>
                <a:gd name="connsiteX29" fmla="*/ 1571942 w 1598614"/>
                <a:gd name="connsiteY29" fmla="*/ 92708 h 172939"/>
                <a:gd name="connsiteX30" fmla="*/ 1472997 w 1598614"/>
                <a:gd name="connsiteY30" fmla="*/ 29469 h 172939"/>
                <a:gd name="connsiteX31" fmla="*/ 1374051 w 1598614"/>
                <a:gd name="connsiteY31" fmla="*/ 92708 h 172939"/>
                <a:gd name="connsiteX32" fmla="*/ 1248648 w 1598614"/>
                <a:gd name="connsiteY32" fmla="*/ 172939 h 1729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614" h="172939">
                  <a:moveTo>
                    <a:pt x="1248648" y="172939"/>
                  </a:moveTo>
                  <a:cubicBezTo>
                    <a:pt x="1194229" y="172939"/>
                    <a:pt x="1146046" y="142180"/>
                    <a:pt x="1123031" y="92708"/>
                  </a:cubicBezTo>
                  <a:cubicBezTo>
                    <a:pt x="1104962" y="53775"/>
                    <a:pt x="1067105" y="29469"/>
                    <a:pt x="1024085" y="29469"/>
                  </a:cubicBezTo>
                  <a:cubicBezTo>
                    <a:pt x="981066" y="29469"/>
                    <a:pt x="943208" y="53775"/>
                    <a:pt x="925140" y="92708"/>
                  </a:cubicBezTo>
                  <a:cubicBezTo>
                    <a:pt x="902124" y="142180"/>
                    <a:pt x="853942" y="172939"/>
                    <a:pt x="799522" y="172939"/>
                  </a:cubicBezTo>
                  <a:cubicBezTo>
                    <a:pt x="799522" y="172939"/>
                    <a:pt x="799522" y="172939"/>
                    <a:pt x="799522" y="172939"/>
                  </a:cubicBezTo>
                  <a:cubicBezTo>
                    <a:pt x="744887" y="172939"/>
                    <a:pt x="696920" y="142180"/>
                    <a:pt x="673905" y="92708"/>
                  </a:cubicBezTo>
                  <a:cubicBezTo>
                    <a:pt x="655836" y="53775"/>
                    <a:pt x="617979" y="29469"/>
                    <a:pt x="574959" y="29469"/>
                  </a:cubicBezTo>
                  <a:cubicBezTo>
                    <a:pt x="531939" y="29469"/>
                    <a:pt x="494082" y="53775"/>
                    <a:pt x="476014" y="92708"/>
                  </a:cubicBezTo>
                  <a:cubicBezTo>
                    <a:pt x="452998" y="142180"/>
                    <a:pt x="405031" y="172939"/>
                    <a:pt x="350396" y="172939"/>
                  </a:cubicBezTo>
                  <a:cubicBezTo>
                    <a:pt x="295976" y="172939"/>
                    <a:pt x="247794" y="142180"/>
                    <a:pt x="224778" y="92708"/>
                  </a:cubicBezTo>
                  <a:cubicBezTo>
                    <a:pt x="206710" y="53775"/>
                    <a:pt x="168853" y="29469"/>
                    <a:pt x="125833" y="29469"/>
                  </a:cubicBezTo>
                  <a:cubicBezTo>
                    <a:pt x="82813" y="29469"/>
                    <a:pt x="44956" y="53775"/>
                    <a:pt x="26887" y="92708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268" y="30759"/>
                    <a:pt x="969235" y="0"/>
                    <a:pt x="1023870" y="0"/>
                  </a:cubicBezTo>
                  <a:cubicBezTo>
                    <a:pt x="1078505" y="0"/>
                    <a:pt x="1126472" y="30759"/>
                    <a:pt x="1149488" y="80232"/>
                  </a:cubicBezTo>
                  <a:cubicBezTo>
                    <a:pt x="1167556" y="119165"/>
                    <a:pt x="1205414" y="143471"/>
                    <a:pt x="1248433" y="143471"/>
                  </a:cubicBezTo>
                  <a:cubicBezTo>
                    <a:pt x="1291453" y="143471"/>
                    <a:pt x="1329311" y="119165"/>
                    <a:pt x="1347379" y="80232"/>
                  </a:cubicBezTo>
                  <a:cubicBezTo>
                    <a:pt x="1370394" y="30759"/>
                    <a:pt x="1418361" y="0"/>
                    <a:pt x="1472997" y="0"/>
                  </a:cubicBezTo>
                  <a:cubicBezTo>
                    <a:pt x="1527632" y="0"/>
                    <a:pt x="1575814" y="30759"/>
                    <a:pt x="1598614" y="80232"/>
                  </a:cubicBezTo>
                  <a:lnTo>
                    <a:pt x="1571942" y="92708"/>
                  </a:lnTo>
                  <a:cubicBezTo>
                    <a:pt x="1553874" y="53775"/>
                    <a:pt x="1515801" y="29469"/>
                    <a:pt x="1472997" y="29469"/>
                  </a:cubicBezTo>
                  <a:cubicBezTo>
                    <a:pt x="1429977" y="29469"/>
                    <a:pt x="1392119" y="53775"/>
                    <a:pt x="1374051" y="92708"/>
                  </a:cubicBezTo>
                  <a:cubicBezTo>
                    <a:pt x="1351251" y="142180"/>
                    <a:pt x="1303069" y="172939"/>
                    <a:pt x="1248648" y="172939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3" name="Freeform: Shape 13">
              <a:extLst>
                <a:ext uri="{FF2B5EF4-FFF2-40B4-BE49-F238E27FC236}">
                  <a16:creationId xmlns:a16="http://schemas.microsoft.com/office/drawing/2014/main" id="{A905CC16-753C-4B9F-B3E2-C456795AED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4802" y="1755501"/>
              <a:ext cx="1598829" cy="172724"/>
            </a:xfrm>
            <a:custGeom>
              <a:avLst/>
              <a:gdLst>
                <a:gd name="connsiteX0" fmla="*/ 1248648 w 1598829"/>
                <a:gd name="connsiteY0" fmla="*/ 172724 h 172724"/>
                <a:gd name="connsiteX1" fmla="*/ 1123031 w 1598829"/>
                <a:gd name="connsiteY1" fmla="*/ 92492 h 172724"/>
                <a:gd name="connsiteX2" fmla="*/ 1024085 w 1598829"/>
                <a:gd name="connsiteY2" fmla="*/ 29253 h 172724"/>
                <a:gd name="connsiteX3" fmla="*/ 925140 w 1598829"/>
                <a:gd name="connsiteY3" fmla="*/ 92492 h 172724"/>
                <a:gd name="connsiteX4" fmla="*/ 799522 w 1598829"/>
                <a:gd name="connsiteY4" fmla="*/ 172724 h 172724"/>
                <a:gd name="connsiteX5" fmla="*/ 799522 w 1598829"/>
                <a:gd name="connsiteY5" fmla="*/ 172724 h 172724"/>
                <a:gd name="connsiteX6" fmla="*/ 673905 w 1598829"/>
                <a:gd name="connsiteY6" fmla="*/ 92492 h 172724"/>
                <a:gd name="connsiteX7" fmla="*/ 574959 w 1598829"/>
                <a:gd name="connsiteY7" fmla="*/ 29253 h 172724"/>
                <a:gd name="connsiteX8" fmla="*/ 476014 w 1598829"/>
                <a:gd name="connsiteY8" fmla="*/ 92492 h 172724"/>
                <a:gd name="connsiteX9" fmla="*/ 350396 w 1598829"/>
                <a:gd name="connsiteY9" fmla="*/ 172724 h 172724"/>
                <a:gd name="connsiteX10" fmla="*/ 224778 w 1598829"/>
                <a:gd name="connsiteY10" fmla="*/ 92492 h 172724"/>
                <a:gd name="connsiteX11" fmla="*/ 125833 w 1598829"/>
                <a:gd name="connsiteY11" fmla="*/ 29253 h 172724"/>
                <a:gd name="connsiteX12" fmla="*/ 26887 w 1598829"/>
                <a:gd name="connsiteY12" fmla="*/ 92492 h 172724"/>
                <a:gd name="connsiteX13" fmla="*/ 0 w 1598829"/>
                <a:gd name="connsiteY13" fmla="*/ 80232 h 172724"/>
                <a:gd name="connsiteX14" fmla="*/ 125618 w 1598829"/>
                <a:gd name="connsiteY14" fmla="*/ 0 h 172724"/>
                <a:gd name="connsiteX15" fmla="*/ 251235 w 1598829"/>
                <a:gd name="connsiteY15" fmla="*/ 80232 h 172724"/>
                <a:gd name="connsiteX16" fmla="*/ 350181 w 1598829"/>
                <a:gd name="connsiteY16" fmla="*/ 143471 h 172724"/>
                <a:gd name="connsiteX17" fmla="*/ 449126 w 1598829"/>
                <a:gd name="connsiteY17" fmla="*/ 80232 h 172724"/>
                <a:gd name="connsiteX18" fmla="*/ 574744 w 1598829"/>
                <a:gd name="connsiteY18" fmla="*/ 0 h 172724"/>
                <a:gd name="connsiteX19" fmla="*/ 700362 w 1598829"/>
                <a:gd name="connsiteY19" fmla="*/ 80232 h 172724"/>
                <a:gd name="connsiteX20" fmla="*/ 799307 w 1598829"/>
                <a:gd name="connsiteY20" fmla="*/ 143471 h 172724"/>
                <a:gd name="connsiteX21" fmla="*/ 799307 w 1598829"/>
                <a:gd name="connsiteY21" fmla="*/ 143471 h 172724"/>
                <a:gd name="connsiteX22" fmla="*/ 898253 w 1598829"/>
                <a:gd name="connsiteY22" fmla="*/ 80232 h 172724"/>
                <a:gd name="connsiteX23" fmla="*/ 1024085 w 1598829"/>
                <a:gd name="connsiteY23" fmla="*/ 0 h 172724"/>
                <a:gd name="connsiteX24" fmla="*/ 1149703 w 1598829"/>
                <a:gd name="connsiteY24" fmla="*/ 80232 h 172724"/>
                <a:gd name="connsiteX25" fmla="*/ 1248648 w 1598829"/>
                <a:gd name="connsiteY25" fmla="*/ 143471 h 172724"/>
                <a:gd name="connsiteX26" fmla="*/ 1347594 w 1598829"/>
                <a:gd name="connsiteY26" fmla="*/ 80232 h 172724"/>
                <a:gd name="connsiteX27" fmla="*/ 1473212 w 1598829"/>
                <a:gd name="connsiteY27" fmla="*/ 0 h 172724"/>
                <a:gd name="connsiteX28" fmla="*/ 1598829 w 1598829"/>
                <a:gd name="connsiteY28" fmla="*/ 80232 h 172724"/>
                <a:gd name="connsiteX29" fmla="*/ 1572157 w 1598829"/>
                <a:gd name="connsiteY29" fmla="*/ 92492 h 172724"/>
                <a:gd name="connsiteX30" fmla="*/ 1473212 w 1598829"/>
                <a:gd name="connsiteY30" fmla="*/ 29253 h 172724"/>
                <a:gd name="connsiteX31" fmla="*/ 1374266 w 1598829"/>
                <a:gd name="connsiteY31" fmla="*/ 92492 h 172724"/>
                <a:gd name="connsiteX32" fmla="*/ 1248648 w 1598829"/>
                <a:gd name="connsiteY32" fmla="*/ 172724 h 1727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829" h="172724">
                  <a:moveTo>
                    <a:pt x="1248648" y="172724"/>
                  </a:moveTo>
                  <a:cubicBezTo>
                    <a:pt x="1194229" y="172724"/>
                    <a:pt x="1146046" y="141965"/>
                    <a:pt x="1123031" y="92492"/>
                  </a:cubicBezTo>
                  <a:cubicBezTo>
                    <a:pt x="1104962" y="53560"/>
                    <a:pt x="1067105" y="29253"/>
                    <a:pt x="1024085" y="29253"/>
                  </a:cubicBezTo>
                  <a:cubicBezTo>
                    <a:pt x="981066" y="29253"/>
                    <a:pt x="943208" y="53560"/>
                    <a:pt x="925140" y="92492"/>
                  </a:cubicBezTo>
                  <a:cubicBezTo>
                    <a:pt x="902124" y="141965"/>
                    <a:pt x="853942" y="172724"/>
                    <a:pt x="799522" y="172724"/>
                  </a:cubicBezTo>
                  <a:cubicBezTo>
                    <a:pt x="799522" y="172724"/>
                    <a:pt x="799522" y="172724"/>
                    <a:pt x="799522" y="172724"/>
                  </a:cubicBezTo>
                  <a:cubicBezTo>
                    <a:pt x="744887" y="172724"/>
                    <a:pt x="696920" y="141965"/>
                    <a:pt x="673905" y="92492"/>
                  </a:cubicBezTo>
                  <a:cubicBezTo>
                    <a:pt x="655836" y="53560"/>
                    <a:pt x="617979" y="29253"/>
                    <a:pt x="574959" y="29253"/>
                  </a:cubicBezTo>
                  <a:cubicBezTo>
                    <a:pt x="531939" y="29253"/>
                    <a:pt x="494082" y="53560"/>
                    <a:pt x="476014" y="92492"/>
                  </a:cubicBezTo>
                  <a:cubicBezTo>
                    <a:pt x="452998" y="141965"/>
                    <a:pt x="405031" y="172724"/>
                    <a:pt x="350396" y="172724"/>
                  </a:cubicBezTo>
                  <a:cubicBezTo>
                    <a:pt x="295976" y="172724"/>
                    <a:pt x="247794" y="141965"/>
                    <a:pt x="224778" y="92492"/>
                  </a:cubicBezTo>
                  <a:cubicBezTo>
                    <a:pt x="206710" y="53560"/>
                    <a:pt x="168853" y="29253"/>
                    <a:pt x="125833" y="29253"/>
                  </a:cubicBezTo>
                  <a:cubicBezTo>
                    <a:pt x="82813" y="29253"/>
                    <a:pt x="44956" y="53560"/>
                    <a:pt x="26887" y="92492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483" y="30759"/>
                    <a:pt x="969450" y="0"/>
                    <a:pt x="1024085" y="0"/>
                  </a:cubicBezTo>
                  <a:cubicBezTo>
                    <a:pt x="1078720" y="0"/>
                    <a:pt x="1126688" y="30759"/>
                    <a:pt x="1149703" y="80232"/>
                  </a:cubicBezTo>
                  <a:cubicBezTo>
                    <a:pt x="1167771" y="119165"/>
                    <a:pt x="1205629" y="143471"/>
                    <a:pt x="1248648" y="143471"/>
                  </a:cubicBezTo>
                  <a:cubicBezTo>
                    <a:pt x="1291668" y="143471"/>
                    <a:pt x="1329526" y="119165"/>
                    <a:pt x="1347594" y="80232"/>
                  </a:cubicBezTo>
                  <a:cubicBezTo>
                    <a:pt x="1370610" y="30759"/>
                    <a:pt x="1418792" y="0"/>
                    <a:pt x="1473212" y="0"/>
                  </a:cubicBezTo>
                  <a:cubicBezTo>
                    <a:pt x="1527847" y="0"/>
                    <a:pt x="1576029" y="30759"/>
                    <a:pt x="1598829" y="80232"/>
                  </a:cubicBezTo>
                  <a:lnTo>
                    <a:pt x="1572157" y="92492"/>
                  </a:lnTo>
                  <a:cubicBezTo>
                    <a:pt x="1554089" y="53560"/>
                    <a:pt x="1516016" y="29253"/>
                    <a:pt x="1473212" y="29253"/>
                  </a:cubicBezTo>
                  <a:cubicBezTo>
                    <a:pt x="1430192" y="29253"/>
                    <a:pt x="1392335" y="53560"/>
                    <a:pt x="1374266" y="92492"/>
                  </a:cubicBezTo>
                  <a:cubicBezTo>
                    <a:pt x="1351251" y="141965"/>
                    <a:pt x="1303069" y="172724"/>
                    <a:pt x="1248648" y="172724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364" name="Graphic 212">
            <a:extLst>
              <a:ext uri="{FF2B5EF4-FFF2-40B4-BE49-F238E27FC236}">
                <a16:creationId xmlns:a16="http://schemas.microsoft.com/office/drawing/2014/main" id="{D0C78466-EB6E-45A0-99A6-A00789ACD9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97727" y="421588"/>
            <a:ext cx="1291468" cy="1291468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365" name="Graphic 212">
            <a:extLst>
              <a:ext uri="{FF2B5EF4-FFF2-40B4-BE49-F238E27FC236}">
                <a16:creationId xmlns:a16="http://schemas.microsoft.com/office/drawing/2014/main" id="{E99F76E4-5DFD-4DBE-B042-66FBCD1182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97727" y="421588"/>
            <a:ext cx="1291468" cy="1291468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grpSp>
        <p:nvGrpSpPr>
          <p:cNvPr id="366" name="Graphic 4">
            <a:extLst>
              <a:ext uri="{FF2B5EF4-FFF2-40B4-BE49-F238E27FC236}">
                <a16:creationId xmlns:a16="http://schemas.microsoft.com/office/drawing/2014/main" id="{5468B3A9-705E-43C3-A742-0619B0D8F2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80915" y="4748271"/>
            <a:ext cx="1330536" cy="1330521"/>
            <a:chOff x="5734037" y="3067039"/>
            <a:chExt cx="724483" cy="724489"/>
          </a:xfrm>
          <a:solidFill>
            <a:schemeClr val="bg1"/>
          </a:solidFill>
        </p:grpSpPr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29D439AD-5D67-497C-B831-D17FC3E592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067039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7" name="Freeform: Shape 21">
              <a:extLst>
                <a:ext uri="{FF2B5EF4-FFF2-40B4-BE49-F238E27FC236}">
                  <a16:creationId xmlns:a16="http://schemas.microsoft.com/office/drawing/2014/main" id="{23F54BF2-C71C-45C5-9408-3B5E011B0F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2BBABE17-DB56-44AB-934B-63C07C79F0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8" name="Freeform: Shape 23">
              <a:extLst>
                <a:ext uri="{FF2B5EF4-FFF2-40B4-BE49-F238E27FC236}">
                  <a16:creationId xmlns:a16="http://schemas.microsoft.com/office/drawing/2014/main" id="{CB483D20-A128-4076-AF54-88646172B8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9" name="Freeform: Shape 24">
              <a:extLst>
                <a:ext uri="{FF2B5EF4-FFF2-40B4-BE49-F238E27FC236}">
                  <a16:creationId xmlns:a16="http://schemas.microsoft.com/office/drawing/2014/main" id="{E5EFA818-FDDA-49E9-B11F-E9DC1854A9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0" name="Freeform: Shape 25">
              <a:extLst>
                <a:ext uri="{FF2B5EF4-FFF2-40B4-BE49-F238E27FC236}">
                  <a16:creationId xmlns:a16="http://schemas.microsoft.com/office/drawing/2014/main" id="{EA1F8728-F8F7-4828-A718-A15E7663EA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1" name="Freeform: Shape 26">
              <a:extLst>
                <a:ext uri="{FF2B5EF4-FFF2-40B4-BE49-F238E27FC236}">
                  <a16:creationId xmlns:a16="http://schemas.microsoft.com/office/drawing/2014/main" id="{8DA1F73F-AA1D-41D7-BAAB-292FD94A3E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2" name="Freeform: Shape 27">
              <a:extLst>
                <a:ext uri="{FF2B5EF4-FFF2-40B4-BE49-F238E27FC236}">
                  <a16:creationId xmlns:a16="http://schemas.microsoft.com/office/drawing/2014/main" id="{D9441DEA-C85E-4B9C-A48D-8437854C4C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26284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3" name="Freeform: Shape 28">
              <a:extLst>
                <a:ext uri="{FF2B5EF4-FFF2-40B4-BE49-F238E27FC236}">
                  <a16:creationId xmlns:a16="http://schemas.microsoft.com/office/drawing/2014/main" id="{15EBAA20-1368-4495-8D7C-820FAD8ECF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2628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4" name="Freeform: Shape 29">
              <a:extLst>
                <a:ext uri="{FF2B5EF4-FFF2-40B4-BE49-F238E27FC236}">
                  <a16:creationId xmlns:a16="http://schemas.microsoft.com/office/drawing/2014/main" id="{0FB92591-626C-4D2B-A3E6-EC8742D67B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5" name="Freeform: Shape 30">
              <a:extLst>
                <a:ext uri="{FF2B5EF4-FFF2-40B4-BE49-F238E27FC236}">
                  <a16:creationId xmlns:a16="http://schemas.microsoft.com/office/drawing/2014/main" id="{D392448D-513F-4528-9D8D-A151982041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6" name="Freeform: Shape 31">
              <a:extLst>
                <a:ext uri="{FF2B5EF4-FFF2-40B4-BE49-F238E27FC236}">
                  <a16:creationId xmlns:a16="http://schemas.microsoft.com/office/drawing/2014/main" id="{61946BAE-1546-4EA4-A108-A799BF5D2C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7" name="Freeform: Shape 32">
              <a:extLst>
                <a:ext uri="{FF2B5EF4-FFF2-40B4-BE49-F238E27FC236}">
                  <a16:creationId xmlns:a16="http://schemas.microsoft.com/office/drawing/2014/main" id="{42A8EC93-6A35-4D37-A8CB-59362BF875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12628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8 w 14097"/>
                <a:gd name="connsiteY1" fmla="*/ 14097 h 14097"/>
                <a:gd name="connsiteX2" fmla="*/ 0 w 14097"/>
                <a:gd name="connsiteY2" fmla="*/ 7049 h 14097"/>
                <a:gd name="connsiteX3" fmla="*/ 7048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8" name="Freeform: Shape 33">
              <a:extLst>
                <a:ext uri="{FF2B5EF4-FFF2-40B4-BE49-F238E27FC236}">
                  <a16:creationId xmlns:a16="http://schemas.microsoft.com/office/drawing/2014/main" id="{AFC3ECA2-E914-4D83-ABF9-B9FFD96E92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9" name="Freeform: Shape 34">
              <a:extLst>
                <a:ext uri="{FF2B5EF4-FFF2-40B4-BE49-F238E27FC236}">
                  <a16:creationId xmlns:a16="http://schemas.microsoft.com/office/drawing/2014/main" id="{712B1108-9AAC-4F10-A64F-0D6963E518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8543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80" name="Freeform: Shape 35">
              <a:extLst>
                <a:ext uri="{FF2B5EF4-FFF2-40B4-BE49-F238E27FC236}">
                  <a16:creationId xmlns:a16="http://schemas.microsoft.com/office/drawing/2014/main" id="{284CDA0C-B2AB-4791-83B1-C053C061D6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81" name="Freeform: Shape 36">
              <a:extLst>
                <a:ext uri="{FF2B5EF4-FFF2-40B4-BE49-F238E27FC236}">
                  <a16:creationId xmlns:a16="http://schemas.microsoft.com/office/drawing/2014/main" id="{F857BF6B-E0CA-49C0-8827-B44CE8B928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6D7B06A7-ADDF-4F27-B11F-08422FC180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E8B0DA6C-71D7-4FCB-AE4C-035E0ADB50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EB078173-ADFB-480D-91A4-4D71C01098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AAA4027A-C97B-4C9A-B04C-EBE2112200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C06DA92D-C6D0-4C7D-98CF-D9576912E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24467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D6601653-3941-4C9B-BD39-62EECE23AE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244677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2BC4A394-4FFE-4BFE-9A59-2B624E0711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EB4EABA5-FDCF-4F6F-8FF1-6FDFF50580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10F3C940-2320-488A-B24C-AB0A4FB539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F525BA82-37D8-47ED-AFF6-AE57124A4E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24467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C2D78955-C80F-4DA3-83AA-D28A5A6FAD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BC23DAAC-7C06-4012-8CBB-8E3126B68B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0382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60D19F80-DC80-49EC-8EDD-7889092C18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11F50BB3-EA39-4693-BAE1-1101EF0A41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00EFD45B-69A8-47F6-A5BF-779F7EB49F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9E53C464-7272-4EBC-830B-CB29A96988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B6BF10CE-C2AD-487A-9402-8D5C746ECF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1064C7FE-F8EB-47EF-97FA-348A520599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A991C553-06A1-4F26-BBBC-80F7E11E7A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63074"/>
              <a:ext cx="14192" cy="14097"/>
            </a:xfrm>
            <a:custGeom>
              <a:avLst/>
              <a:gdLst>
                <a:gd name="connsiteX0" fmla="*/ 14192 w 14192"/>
                <a:gd name="connsiteY0" fmla="*/ 7048 h 14097"/>
                <a:gd name="connsiteX1" fmla="*/ 7144 w 14192"/>
                <a:gd name="connsiteY1" fmla="*/ 14097 h 14097"/>
                <a:gd name="connsiteX2" fmla="*/ 0 w 14192"/>
                <a:gd name="connsiteY2" fmla="*/ 7048 h 14097"/>
                <a:gd name="connsiteX3" fmla="*/ 7049 w 14192"/>
                <a:gd name="connsiteY3" fmla="*/ 0 h 14097"/>
                <a:gd name="connsiteX4" fmla="*/ 14192 w 14192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BCE9C081-2191-4C84-956E-F106BB015C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292F6F03-BC34-40C6-8F17-7A169CD72F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A5101B80-7351-4F0F-AB7D-3E40B4D266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0570EE1D-95AC-4660-8E96-7C8A36FEB6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385D9A56-2D15-4E0A-B981-E168F09064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63074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8 w 14097"/>
                <a:gd name="connsiteY1" fmla="*/ 14097 h 14097"/>
                <a:gd name="connsiteX2" fmla="*/ 0 w 14097"/>
                <a:gd name="connsiteY2" fmla="*/ 7048 h 14097"/>
                <a:gd name="connsiteX3" fmla="*/ 7048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28D0BA2F-9273-4EAA-AD17-C4EFE11403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3" name="Freeform: Shape 62">
              <a:extLst>
                <a:ext uri="{FF2B5EF4-FFF2-40B4-BE49-F238E27FC236}">
                  <a16:creationId xmlns:a16="http://schemas.microsoft.com/office/drawing/2014/main" id="{512CC54E-7976-4DC9-984C-45C2A23A72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2222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4" name="Freeform: Shape 63">
              <a:extLst>
                <a:ext uri="{FF2B5EF4-FFF2-40B4-BE49-F238E27FC236}">
                  <a16:creationId xmlns:a16="http://schemas.microsoft.com/office/drawing/2014/main" id="{C8A3FC72-9FF9-41F6-97E0-45A0FEE946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5" name="Freeform: Shape 64">
              <a:extLst>
                <a:ext uri="{FF2B5EF4-FFF2-40B4-BE49-F238E27FC236}">
                  <a16:creationId xmlns:a16="http://schemas.microsoft.com/office/drawing/2014/main" id="{48918C16-C9B6-40D5-93A0-DB547B644A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6" name="Freeform: Shape 65">
              <a:extLst>
                <a:ext uri="{FF2B5EF4-FFF2-40B4-BE49-F238E27FC236}">
                  <a16:creationId xmlns:a16="http://schemas.microsoft.com/office/drawing/2014/main" id="{A05612C6-4858-4854-A3D3-90CF1E1C75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7" name="Freeform: Shape 66">
              <a:extLst>
                <a:ext uri="{FF2B5EF4-FFF2-40B4-BE49-F238E27FC236}">
                  <a16:creationId xmlns:a16="http://schemas.microsoft.com/office/drawing/2014/main" id="{A8E88D77-C726-4008-849C-DA7361F885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8" name="Freeform: Shape 67">
              <a:extLst>
                <a:ext uri="{FF2B5EF4-FFF2-40B4-BE49-F238E27FC236}">
                  <a16:creationId xmlns:a16="http://schemas.microsoft.com/office/drawing/2014/main" id="{24CFE7CA-C955-4365-90C3-6272CB9A3C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9" name="Freeform: Shape 68">
              <a:extLst>
                <a:ext uri="{FF2B5EF4-FFF2-40B4-BE49-F238E27FC236}">
                  <a16:creationId xmlns:a16="http://schemas.microsoft.com/office/drawing/2014/main" id="{38B43FC8-B81C-490A-A346-4C6235DA8A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0" name="Freeform: Shape 69">
              <a:extLst>
                <a:ext uri="{FF2B5EF4-FFF2-40B4-BE49-F238E27FC236}">
                  <a16:creationId xmlns:a16="http://schemas.microsoft.com/office/drawing/2014/main" id="{214D0221-0C97-4C71-B535-7506956EF8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6953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1" name="Freeform: Shape 70">
              <a:extLst>
                <a:ext uri="{FF2B5EF4-FFF2-40B4-BE49-F238E27FC236}">
                  <a16:creationId xmlns:a16="http://schemas.microsoft.com/office/drawing/2014/main" id="{ED0C44EA-BD25-49A3-9EB8-9D8DED7C19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2" name="Freeform: Shape 71">
              <a:extLst>
                <a:ext uri="{FF2B5EF4-FFF2-40B4-BE49-F238E27FC236}">
                  <a16:creationId xmlns:a16="http://schemas.microsoft.com/office/drawing/2014/main" id="{A3C9CCF2-15CC-4F7D-87F5-7FFEBAC9C2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9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3" name="Freeform: Shape 72">
              <a:extLst>
                <a:ext uri="{FF2B5EF4-FFF2-40B4-BE49-F238E27FC236}">
                  <a16:creationId xmlns:a16="http://schemas.microsoft.com/office/drawing/2014/main" id="{8AA321D8-1D2C-472C-A2DB-EBB74498DD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4" name="Freeform: Shape 73">
              <a:extLst>
                <a:ext uri="{FF2B5EF4-FFF2-40B4-BE49-F238E27FC236}">
                  <a16:creationId xmlns:a16="http://schemas.microsoft.com/office/drawing/2014/main" id="{724680C1-4BB5-45DB-A558-82514418CF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5" name="Freeform: Shape 74">
              <a:extLst>
                <a:ext uri="{FF2B5EF4-FFF2-40B4-BE49-F238E27FC236}">
                  <a16:creationId xmlns:a16="http://schemas.microsoft.com/office/drawing/2014/main" id="{C94F4CEF-82DD-4CFB-8EE3-4AB115F6A0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6" name="Freeform: Shape 75">
              <a:extLst>
                <a:ext uri="{FF2B5EF4-FFF2-40B4-BE49-F238E27FC236}">
                  <a16:creationId xmlns:a16="http://schemas.microsoft.com/office/drawing/2014/main" id="{4F186C9C-C620-4426-A674-E40F808F66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26281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7" name="Freeform: Shape 76">
              <a:extLst>
                <a:ext uri="{FF2B5EF4-FFF2-40B4-BE49-F238E27FC236}">
                  <a16:creationId xmlns:a16="http://schemas.microsoft.com/office/drawing/2014/main" id="{8929942C-BA3F-40EF-94DD-4A5C22C5B7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8" name="Freeform: Shape 77">
              <a:extLst>
                <a:ext uri="{FF2B5EF4-FFF2-40B4-BE49-F238E27FC236}">
                  <a16:creationId xmlns:a16="http://schemas.microsoft.com/office/drawing/2014/main" id="{D234974B-3555-465B-95A7-1C63CE7386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9" name="Freeform: Shape 78">
              <a:extLst>
                <a:ext uri="{FF2B5EF4-FFF2-40B4-BE49-F238E27FC236}">
                  <a16:creationId xmlns:a16="http://schemas.microsoft.com/office/drawing/2014/main" id="{0E38F9FD-48AC-4C3E-9E75-D1C0B555E0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0" name="Freeform: Shape 79">
              <a:extLst>
                <a:ext uri="{FF2B5EF4-FFF2-40B4-BE49-F238E27FC236}">
                  <a16:creationId xmlns:a16="http://schemas.microsoft.com/office/drawing/2014/main" id="{3AA72E26-5C3D-4231-9042-E00AE43E80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1" name="Freeform: Shape 80">
              <a:extLst>
                <a:ext uri="{FF2B5EF4-FFF2-40B4-BE49-F238E27FC236}">
                  <a16:creationId xmlns:a16="http://schemas.microsoft.com/office/drawing/2014/main" id="{6684433D-3C9E-4C19-A801-D51CF3064F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2628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2" name="Freeform: Shape 81">
              <a:extLst>
                <a:ext uri="{FF2B5EF4-FFF2-40B4-BE49-F238E27FC236}">
                  <a16:creationId xmlns:a16="http://schemas.microsoft.com/office/drawing/2014/main" id="{DADB0C3D-A021-4F40-93B3-76B61334FD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85433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3" name="Freeform: Shape 82">
              <a:extLst>
                <a:ext uri="{FF2B5EF4-FFF2-40B4-BE49-F238E27FC236}">
                  <a16:creationId xmlns:a16="http://schemas.microsoft.com/office/drawing/2014/main" id="{41781C18-F408-401D-8A86-99FFBB9895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4" name="Freeform: Shape 83">
              <a:extLst>
                <a:ext uri="{FF2B5EF4-FFF2-40B4-BE49-F238E27FC236}">
                  <a16:creationId xmlns:a16="http://schemas.microsoft.com/office/drawing/2014/main" id="{9D958D9F-E4B0-48B1-ADA4-3053AFB5D9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5" name="Freeform: Shape 84">
              <a:extLst>
                <a:ext uri="{FF2B5EF4-FFF2-40B4-BE49-F238E27FC236}">
                  <a16:creationId xmlns:a16="http://schemas.microsoft.com/office/drawing/2014/main" id="{43EFCD46-F0FB-499C-81B9-3508FE5C8C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6" name="Freeform: Shape 85">
              <a:extLst>
                <a:ext uri="{FF2B5EF4-FFF2-40B4-BE49-F238E27FC236}">
                  <a16:creationId xmlns:a16="http://schemas.microsoft.com/office/drawing/2014/main" id="{2B6A130F-CB85-4BDA-8DDF-8DAAB2F7D0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7" name="Freeform: Shape 86">
              <a:extLst>
                <a:ext uri="{FF2B5EF4-FFF2-40B4-BE49-F238E27FC236}">
                  <a16:creationId xmlns:a16="http://schemas.microsoft.com/office/drawing/2014/main" id="{9359DA40-CA94-4B1F-9BE6-C800BEEC77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85432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8" name="Freeform: Shape 87">
              <a:extLst>
                <a:ext uri="{FF2B5EF4-FFF2-40B4-BE49-F238E27FC236}">
                  <a16:creationId xmlns:a16="http://schemas.microsoft.com/office/drawing/2014/main" id="{73304FCD-8DAD-4BC8-A16E-84DDCA07FF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244676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9" name="Freeform: Shape 88">
              <a:extLst>
                <a:ext uri="{FF2B5EF4-FFF2-40B4-BE49-F238E27FC236}">
                  <a16:creationId xmlns:a16="http://schemas.microsoft.com/office/drawing/2014/main" id="{BCB4864C-8F67-4BE7-89CC-664EA25EC5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0" name="Freeform: Shape 89">
              <a:extLst>
                <a:ext uri="{FF2B5EF4-FFF2-40B4-BE49-F238E27FC236}">
                  <a16:creationId xmlns:a16="http://schemas.microsoft.com/office/drawing/2014/main" id="{845F543D-67FC-4640-A2A1-69DA6D0528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1" name="Freeform: Shape 90">
              <a:extLst>
                <a:ext uri="{FF2B5EF4-FFF2-40B4-BE49-F238E27FC236}">
                  <a16:creationId xmlns:a16="http://schemas.microsoft.com/office/drawing/2014/main" id="{DBDB2A9C-60E5-4F7E-BA2B-4DD1595FB9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2" name="Freeform: Shape 91">
              <a:extLst>
                <a:ext uri="{FF2B5EF4-FFF2-40B4-BE49-F238E27FC236}">
                  <a16:creationId xmlns:a16="http://schemas.microsoft.com/office/drawing/2014/main" id="{72B10DA2-D88E-4952-BDB5-102E61B4B2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3" name="Freeform: Shape 92">
              <a:extLst>
                <a:ext uri="{FF2B5EF4-FFF2-40B4-BE49-F238E27FC236}">
                  <a16:creationId xmlns:a16="http://schemas.microsoft.com/office/drawing/2014/main" id="{AC5F5BED-3698-4F52-9977-D8CA2DC031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24467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4" name="Freeform: Shape 93">
              <a:extLst>
                <a:ext uri="{FF2B5EF4-FFF2-40B4-BE49-F238E27FC236}">
                  <a16:creationId xmlns:a16="http://schemas.microsoft.com/office/drawing/2014/main" id="{E19CCEBC-AD20-45B2-A751-42B40BB31C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5" name="Freeform: Shape 94">
              <a:extLst>
                <a:ext uri="{FF2B5EF4-FFF2-40B4-BE49-F238E27FC236}">
                  <a16:creationId xmlns:a16="http://schemas.microsoft.com/office/drawing/2014/main" id="{3A978AD9-9A35-4B89-B3BC-61E54AD9EB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6" name="Freeform: Shape 95">
              <a:extLst>
                <a:ext uri="{FF2B5EF4-FFF2-40B4-BE49-F238E27FC236}">
                  <a16:creationId xmlns:a16="http://schemas.microsoft.com/office/drawing/2014/main" id="{77D8C808-AFC9-42DD-B253-0048903791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7" name="Freeform: Shape 96">
              <a:extLst>
                <a:ext uri="{FF2B5EF4-FFF2-40B4-BE49-F238E27FC236}">
                  <a16:creationId xmlns:a16="http://schemas.microsoft.com/office/drawing/2014/main" id="{EECD0BF1-7C64-407E-8306-4C447B1D32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8" name="Freeform: Shape 97">
              <a:extLst>
                <a:ext uri="{FF2B5EF4-FFF2-40B4-BE49-F238E27FC236}">
                  <a16:creationId xmlns:a16="http://schemas.microsoft.com/office/drawing/2014/main" id="{953B0F94-AC35-4CB2-878D-1DC7D68BE9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9" name="Freeform: Shape 98">
              <a:extLst>
                <a:ext uri="{FF2B5EF4-FFF2-40B4-BE49-F238E27FC236}">
                  <a16:creationId xmlns:a16="http://schemas.microsoft.com/office/drawing/2014/main" id="{08EA50C2-BB5F-4368-AA91-67B207C1AB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0" name="Freeform: Shape 99">
              <a:extLst>
                <a:ext uri="{FF2B5EF4-FFF2-40B4-BE49-F238E27FC236}">
                  <a16:creationId xmlns:a16="http://schemas.microsoft.com/office/drawing/2014/main" id="{DE45A7FE-0A45-45F6-8417-EBDA5A12D8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1" name="Freeform: Shape 100">
              <a:extLst>
                <a:ext uri="{FF2B5EF4-FFF2-40B4-BE49-F238E27FC236}">
                  <a16:creationId xmlns:a16="http://schemas.microsoft.com/office/drawing/2014/main" id="{DA8B8DC8-F88C-432E-A8C2-8D13FE874F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2" name="Freeform: Shape 101">
              <a:extLst>
                <a:ext uri="{FF2B5EF4-FFF2-40B4-BE49-F238E27FC236}">
                  <a16:creationId xmlns:a16="http://schemas.microsoft.com/office/drawing/2014/main" id="{D02C5430-233D-49F7-B852-181D2B2F61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3" name="Freeform: Shape 102">
              <a:extLst>
                <a:ext uri="{FF2B5EF4-FFF2-40B4-BE49-F238E27FC236}">
                  <a16:creationId xmlns:a16="http://schemas.microsoft.com/office/drawing/2014/main" id="{76DB286F-9E15-441C-8697-57007B76C1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4" name="Freeform: Shape 103">
              <a:extLst>
                <a:ext uri="{FF2B5EF4-FFF2-40B4-BE49-F238E27FC236}">
                  <a16:creationId xmlns:a16="http://schemas.microsoft.com/office/drawing/2014/main" id="{534DC0EE-15B7-44AE-A7DC-8B5E22688A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5" name="Freeform: Shape 104">
              <a:extLst>
                <a:ext uri="{FF2B5EF4-FFF2-40B4-BE49-F238E27FC236}">
                  <a16:creationId xmlns:a16="http://schemas.microsoft.com/office/drawing/2014/main" id="{4FBE9900-F640-4248-9C4C-EDBE5E00AF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63074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6" name="Freeform: Shape 105">
              <a:extLst>
                <a:ext uri="{FF2B5EF4-FFF2-40B4-BE49-F238E27FC236}">
                  <a16:creationId xmlns:a16="http://schemas.microsoft.com/office/drawing/2014/main" id="{37FF04AF-F86B-49F8-AAB5-DA696591A1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7" name="Freeform: Shape 106">
              <a:extLst>
                <a:ext uri="{FF2B5EF4-FFF2-40B4-BE49-F238E27FC236}">
                  <a16:creationId xmlns:a16="http://schemas.microsoft.com/office/drawing/2014/main" id="{710DCFEA-4572-47A3-A6BE-7B21F5758C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8" name="Freeform: Shape 107">
              <a:extLst>
                <a:ext uri="{FF2B5EF4-FFF2-40B4-BE49-F238E27FC236}">
                  <a16:creationId xmlns:a16="http://schemas.microsoft.com/office/drawing/2014/main" id="{BA42ED8E-CCC8-478F-9EF4-625B633071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9" name="Freeform: Shape 108">
              <a:extLst>
                <a:ext uri="{FF2B5EF4-FFF2-40B4-BE49-F238E27FC236}">
                  <a16:creationId xmlns:a16="http://schemas.microsoft.com/office/drawing/2014/main" id="{146DF8F4-DF09-4E6C-887F-C9269E56A5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0" name="Freeform: Shape 109">
              <a:extLst>
                <a:ext uri="{FF2B5EF4-FFF2-40B4-BE49-F238E27FC236}">
                  <a16:creationId xmlns:a16="http://schemas.microsoft.com/office/drawing/2014/main" id="{7FF3916E-5C82-4956-A88B-81BFAC91B8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1" name="Freeform: Shape 110">
              <a:extLst>
                <a:ext uri="{FF2B5EF4-FFF2-40B4-BE49-F238E27FC236}">
                  <a16:creationId xmlns:a16="http://schemas.microsoft.com/office/drawing/2014/main" id="{7E5CF7AE-ED45-4AB5-9AEB-56FC964BFA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4222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2" name="Freeform: Shape 111">
              <a:extLst>
                <a:ext uri="{FF2B5EF4-FFF2-40B4-BE49-F238E27FC236}">
                  <a16:creationId xmlns:a16="http://schemas.microsoft.com/office/drawing/2014/main" id="{7CFB132C-BEB1-4897-B1A4-97422811F6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81374"/>
              <a:ext cx="14192" cy="14096"/>
            </a:xfrm>
            <a:custGeom>
              <a:avLst/>
              <a:gdLst>
                <a:gd name="connsiteX0" fmla="*/ 14192 w 14192"/>
                <a:gd name="connsiteY0" fmla="*/ 7049 h 14096"/>
                <a:gd name="connsiteX1" fmla="*/ 7144 w 14192"/>
                <a:gd name="connsiteY1" fmla="*/ 14097 h 14096"/>
                <a:gd name="connsiteX2" fmla="*/ 0 w 14192"/>
                <a:gd name="connsiteY2" fmla="*/ 7049 h 14096"/>
                <a:gd name="connsiteX3" fmla="*/ 7049 w 14192"/>
                <a:gd name="connsiteY3" fmla="*/ 0 h 14096"/>
                <a:gd name="connsiteX4" fmla="*/ 14192 w 14192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1049"/>
                    <a:pt x="0" y="7049"/>
                  </a:cubicBezTo>
                  <a:cubicBezTo>
                    <a:pt x="0" y="3048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3" name="Freeform: Shape 112">
              <a:extLst>
                <a:ext uri="{FF2B5EF4-FFF2-40B4-BE49-F238E27FC236}">
                  <a16:creationId xmlns:a16="http://schemas.microsoft.com/office/drawing/2014/main" id="{4EE49F21-E336-41BC-8256-85A9AB597F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4" name="Freeform: Shape 113">
              <a:extLst>
                <a:ext uri="{FF2B5EF4-FFF2-40B4-BE49-F238E27FC236}">
                  <a16:creationId xmlns:a16="http://schemas.microsoft.com/office/drawing/2014/main" id="{C62510EE-BDCD-4393-9AD7-2D0C9A722D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5" name="Freeform: Shape 114">
              <a:extLst>
                <a:ext uri="{FF2B5EF4-FFF2-40B4-BE49-F238E27FC236}">
                  <a16:creationId xmlns:a16="http://schemas.microsoft.com/office/drawing/2014/main" id="{2420F94B-4F00-4C6C-97E3-BA5B5E6871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6" name="Freeform: Shape 115">
              <a:extLst>
                <a:ext uri="{FF2B5EF4-FFF2-40B4-BE49-F238E27FC236}">
                  <a16:creationId xmlns:a16="http://schemas.microsoft.com/office/drawing/2014/main" id="{E712560A-A110-4132-85D5-21BBBFA8C8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7" name="Freeform: Shape 116">
              <a:extLst>
                <a:ext uri="{FF2B5EF4-FFF2-40B4-BE49-F238E27FC236}">
                  <a16:creationId xmlns:a16="http://schemas.microsoft.com/office/drawing/2014/main" id="{D1E3102B-23D5-43AE-A67D-583AAA52BA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8" name="Freeform: Shape 117">
              <a:extLst>
                <a:ext uri="{FF2B5EF4-FFF2-40B4-BE49-F238E27FC236}">
                  <a16:creationId xmlns:a16="http://schemas.microsoft.com/office/drawing/2014/main" id="{9D5ABE4E-EB80-423C-BBCE-9C1B77D9B0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9" name="Freeform: Shape 118">
              <a:extLst>
                <a:ext uri="{FF2B5EF4-FFF2-40B4-BE49-F238E27FC236}">
                  <a16:creationId xmlns:a16="http://schemas.microsoft.com/office/drawing/2014/main" id="{BEB8CCC5-38F5-4892-A00B-14B645BBDF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4062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0" name="Freeform: Shape 119">
              <a:extLst>
                <a:ext uri="{FF2B5EF4-FFF2-40B4-BE49-F238E27FC236}">
                  <a16:creationId xmlns:a16="http://schemas.microsoft.com/office/drawing/2014/main" id="{8860175F-F7D5-4464-AD61-5B435528FE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1" name="Freeform: Shape 120">
              <a:extLst>
                <a:ext uri="{FF2B5EF4-FFF2-40B4-BE49-F238E27FC236}">
                  <a16:creationId xmlns:a16="http://schemas.microsoft.com/office/drawing/2014/main" id="{E28C20B0-98AA-4A5B-8CE1-236A3F6CAA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2" name="Freeform: Shape 121">
              <a:extLst>
                <a:ext uri="{FF2B5EF4-FFF2-40B4-BE49-F238E27FC236}">
                  <a16:creationId xmlns:a16="http://schemas.microsoft.com/office/drawing/2014/main" id="{8A56719F-13F0-4B75-8C04-DAACD8FD86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3" name="Freeform: Shape 122">
              <a:extLst>
                <a:ext uri="{FF2B5EF4-FFF2-40B4-BE49-F238E27FC236}">
                  <a16:creationId xmlns:a16="http://schemas.microsoft.com/office/drawing/2014/main" id="{B30555DA-285C-4859-83DE-B16FF6DB13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4" name="Freeform: Shape 123">
              <a:extLst>
                <a:ext uri="{FF2B5EF4-FFF2-40B4-BE49-F238E27FC236}">
                  <a16:creationId xmlns:a16="http://schemas.microsoft.com/office/drawing/2014/main" id="{67AF00E9-C8D6-41C4-9703-5468F51639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5" name="Freeform: Shape 124">
              <a:extLst>
                <a:ext uri="{FF2B5EF4-FFF2-40B4-BE49-F238E27FC236}">
                  <a16:creationId xmlns:a16="http://schemas.microsoft.com/office/drawing/2014/main" id="{D07F88BD-A2E8-4F25-BB43-9372C6C9F3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6" name="Freeform: Shape 125">
              <a:extLst>
                <a:ext uri="{FF2B5EF4-FFF2-40B4-BE49-F238E27FC236}">
                  <a16:creationId xmlns:a16="http://schemas.microsoft.com/office/drawing/2014/main" id="{DFAE35DA-8283-4F4B-8C00-FF8EFE39B3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9977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7" name="Freeform: Shape 126">
              <a:extLst>
                <a:ext uri="{FF2B5EF4-FFF2-40B4-BE49-F238E27FC236}">
                  <a16:creationId xmlns:a16="http://schemas.microsoft.com/office/drawing/2014/main" id="{4340DEBE-A255-48E2-B7B2-AE881651CE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8" name="Freeform: Shape 127">
              <a:extLst>
                <a:ext uri="{FF2B5EF4-FFF2-40B4-BE49-F238E27FC236}">
                  <a16:creationId xmlns:a16="http://schemas.microsoft.com/office/drawing/2014/main" id="{FE968FB9-507A-4F2E-B346-15995081B1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9" name="Freeform: Shape 128">
              <a:extLst>
                <a:ext uri="{FF2B5EF4-FFF2-40B4-BE49-F238E27FC236}">
                  <a16:creationId xmlns:a16="http://schemas.microsoft.com/office/drawing/2014/main" id="{4DA99BD8-9C2B-46BF-AA27-ED405540D1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0" name="Freeform: Shape 129">
              <a:extLst>
                <a:ext uri="{FF2B5EF4-FFF2-40B4-BE49-F238E27FC236}">
                  <a16:creationId xmlns:a16="http://schemas.microsoft.com/office/drawing/2014/main" id="{50C84F67-D2C2-48DF-8537-DF99C60240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1" name="Freeform: Shape 130">
              <a:extLst>
                <a:ext uri="{FF2B5EF4-FFF2-40B4-BE49-F238E27FC236}">
                  <a16:creationId xmlns:a16="http://schemas.microsoft.com/office/drawing/2014/main" id="{F5CAEB9A-26A6-4FBF-916B-19FC9B0BFC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2" name="Freeform: Shape 131">
              <a:extLst>
                <a:ext uri="{FF2B5EF4-FFF2-40B4-BE49-F238E27FC236}">
                  <a16:creationId xmlns:a16="http://schemas.microsoft.com/office/drawing/2014/main" id="{E4DEDE1B-4819-4E4B-849E-330D7DF56C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3" name="Freeform: Shape 132">
              <a:extLst>
                <a:ext uri="{FF2B5EF4-FFF2-40B4-BE49-F238E27FC236}">
                  <a16:creationId xmlns:a16="http://schemas.microsoft.com/office/drawing/2014/main" id="{C441B73E-F19C-4313-8F46-F600603B36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7" y="365901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4" name="Freeform: Shape 133">
              <a:extLst>
                <a:ext uri="{FF2B5EF4-FFF2-40B4-BE49-F238E27FC236}">
                  <a16:creationId xmlns:a16="http://schemas.microsoft.com/office/drawing/2014/main" id="{014FE805-EF51-4859-A6DF-CF75F9A0F5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2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5" name="Freeform: Shape 134">
              <a:extLst>
                <a:ext uri="{FF2B5EF4-FFF2-40B4-BE49-F238E27FC236}">
                  <a16:creationId xmlns:a16="http://schemas.microsoft.com/office/drawing/2014/main" id="{624CF2A5-BD9E-4570-8560-063BC70F26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2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6" name="Freeform: Shape 135">
              <a:extLst>
                <a:ext uri="{FF2B5EF4-FFF2-40B4-BE49-F238E27FC236}">
                  <a16:creationId xmlns:a16="http://schemas.microsoft.com/office/drawing/2014/main" id="{6BEC415C-7946-43B2-9AC8-348B6B5CD0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7" name="Freeform: Shape 136">
              <a:extLst>
                <a:ext uri="{FF2B5EF4-FFF2-40B4-BE49-F238E27FC236}">
                  <a16:creationId xmlns:a16="http://schemas.microsoft.com/office/drawing/2014/main" id="{1B615AD5-3365-43D4-8E16-377A2A2F97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8" name="Freeform: Shape 137">
              <a:extLst>
                <a:ext uri="{FF2B5EF4-FFF2-40B4-BE49-F238E27FC236}">
                  <a16:creationId xmlns:a16="http://schemas.microsoft.com/office/drawing/2014/main" id="{9D184DFD-DD33-491E-90FF-6E4ECA2668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9" name="Freeform: Shape 138">
              <a:extLst>
                <a:ext uri="{FF2B5EF4-FFF2-40B4-BE49-F238E27FC236}">
                  <a16:creationId xmlns:a16="http://schemas.microsoft.com/office/drawing/2014/main" id="{31B62FE1-0262-4B09-ABEA-8AA010137D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0" name="Freeform: Shape 139">
              <a:extLst>
                <a:ext uri="{FF2B5EF4-FFF2-40B4-BE49-F238E27FC236}">
                  <a16:creationId xmlns:a16="http://schemas.microsoft.com/office/drawing/2014/main" id="{20C539C6-FAA9-4EBE-93D9-1F946E1449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9" y="371816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1" name="Freeform: Shape 140">
              <a:extLst>
                <a:ext uri="{FF2B5EF4-FFF2-40B4-BE49-F238E27FC236}">
                  <a16:creationId xmlns:a16="http://schemas.microsoft.com/office/drawing/2014/main" id="{8C6EF3FF-09E5-4099-A49B-CA364A6E83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2" name="Freeform: Shape 141">
              <a:extLst>
                <a:ext uri="{FF2B5EF4-FFF2-40B4-BE49-F238E27FC236}">
                  <a16:creationId xmlns:a16="http://schemas.microsoft.com/office/drawing/2014/main" id="{B3C5E06F-8F1E-4771-AAE4-B34B1D6A3D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4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3" name="Freeform: Shape 142">
              <a:extLst>
                <a:ext uri="{FF2B5EF4-FFF2-40B4-BE49-F238E27FC236}">
                  <a16:creationId xmlns:a16="http://schemas.microsoft.com/office/drawing/2014/main" id="{538D5AE9-76CC-4AE4-B026-656EDCB01B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4" name="Freeform: Shape 143">
              <a:extLst>
                <a:ext uri="{FF2B5EF4-FFF2-40B4-BE49-F238E27FC236}">
                  <a16:creationId xmlns:a16="http://schemas.microsoft.com/office/drawing/2014/main" id="{30F1A9B9-52AB-4527-BD4A-1802F7C960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5" name="Freeform: Shape 144">
              <a:extLst>
                <a:ext uri="{FF2B5EF4-FFF2-40B4-BE49-F238E27FC236}">
                  <a16:creationId xmlns:a16="http://schemas.microsoft.com/office/drawing/2014/main" id="{46A57D78-C020-4EEF-971D-0C8802889A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6" name="Freeform: Shape 145">
              <a:extLst>
                <a:ext uri="{FF2B5EF4-FFF2-40B4-BE49-F238E27FC236}">
                  <a16:creationId xmlns:a16="http://schemas.microsoft.com/office/drawing/2014/main" id="{7666D7A3-5ABF-4EDE-A0C5-F2099B2D86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5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7" name="Freeform: Shape 146">
              <a:extLst>
                <a:ext uri="{FF2B5EF4-FFF2-40B4-BE49-F238E27FC236}">
                  <a16:creationId xmlns:a16="http://schemas.microsoft.com/office/drawing/2014/main" id="{13BC460A-E0FF-4658-A2FD-A3AF4D51DF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40" y="377741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8" name="Freeform: Shape 147">
              <a:extLst>
                <a:ext uri="{FF2B5EF4-FFF2-40B4-BE49-F238E27FC236}">
                  <a16:creationId xmlns:a16="http://schemas.microsoft.com/office/drawing/2014/main" id="{26467CC2-3AB3-4D37-8323-385B7399F7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5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9" name="Freeform: Shape 148">
              <a:extLst>
                <a:ext uri="{FF2B5EF4-FFF2-40B4-BE49-F238E27FC236}">
                  <a16:creationId xmlns:a16="http://schemas.microsoft.com/office/drawing/2014/main" id="{563A1F58-33CE-4EDF-B902-3F43F69DA2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6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0" name="Freeform: Shape 149">
              <a:extLst>
                <a:ext uri="{FF2B5EF4-FFF2-40B4-BE49-F238E27FC236}">
                  <a16:creationId xmlns:a16="http://schemas.microsoft.com/office/drawing/2014/main" id="{DDCFAB2F-7E88-4A57-999A-2506A1FE71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83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1" name="Freeform: Shape 150">
              <a:extLst>
                <a:ext uri="{FF2B5EF4-FFF2-40B4-BE49-F238E27FC236}">
                  <a16:creationId xmlns:a16="http://schemas.microsoft.com/office/drawing/2014/main" id="{571BEB66-3787-441F-BB54-80C05C6F13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35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2" name="Freeform: Shape 151">
              <a:extLst>
                <a:ext uri="{FF2B5EF4-FFF2-40B4-BE49-F238E27FC236}">
                  <a16:creationId xmlns:a16="http://schemas.microsoft.com/office/drawing/2014/main" id="{641DC095-611E-4979-8664-6C0EB878FC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82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3" name="Freeform: Shape 152">
              <a:extLst>
                <a:ext uri="{FF2B5EF4-FFF2-40B4-BE49-F238E27FC236}">
                  <a16:creationId xmlns:a16="http://schemas.microsoft.com/office/drawing/2014/main" id="{210B9ECF-D859-4919-A9D6-3208548F00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31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4" name="Freeform: Shape 153">
              <a:extLst>
                <a:ext uri="{FF2B5EF4-FFF2-40B4-BE49-F238E27FC236}">
                  <a16:creationId xmlns:a16="http://schemas.microsoft.com/office/drawing/2014/main" id="{4FBC31D4-7E98-452C-8A87-822DE0432C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481374"/>
              <a:ext cx="14097" cy="14096"/>
            </a:xfrm>
            <a:custGeom>
              <a:avLst/>
              <a:gdLst>
                <a:gd name="connsiteX0" fmla="*/ 14097 w 14097"/>
                <a:gd name="connsiteY0" fmla="*/ 7049 h 14096"/>
                <a:gd name="connsiteX1" fmla="*/ 7049 w 14097"/>
                <a:gd name="connsiteY1" fmla="*/ 14097 h 14096"/>
                <a:gd name="connsiteX2" fmla="*/ 0 w 14097"/>
                <a:gd name="connsiteY2" fmla="*/ 7049 h 14096"/>
                <a:gd name="connsiteX3" fmla="*/ 7049 w 14097"/>
                <a:gd name="connsiteY3" fmla="*/ 0 h 14096"/>
                <a:gd name="connsiteX4" fmla="*/ 14097 w 14097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5" name="Freeform: Shape 154">
              <a:extLst>
                <a:ext uri="{FF2B5EF4-FFF2-40B4-BE49-F238E27FC236}">
                  <a16:creationId xmlns:a16="http://schemas.microsoft.com/office/drawing/2014/main" id="{E302346C-F328-435B-87ED-447C6F8542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6" name="Freeform: Shape 155">
              <a:extLst>
                <a:ext uri="{FF2B5EF4-FFF2-40B4-BE49-F238E27FC236}">
                  <a16:creationId xmlns:a16="http://schemas.microsoft.com/office/drawing/2014/main" id="{B94F507E-9E94-432E-AE8A-A6CB2C5D05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9 w 14096"/>
                <a:gd name="connsiteY1" fmla="*/ 14097 h 14096"/>
                <a:gd name="connsiteX2" fmla="*/ 0 w 14096"/>
                <a:gd name="connsiteY2" fmla="*/ 7049 h 14096"/>
                <a:gd name="connsiteX3" fmla="*/ 7049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7" name="Freeform: Shape 156">
              <a:extLst>
                <a:ext uri="{FF2B5EF4-FFF2-40B4-BE49-F238E27FC236}">
                  <a16:creationId xmlns:a16="http://schemas.microsoft.com/office/drawing/2014/main" id="{1FFAC4F0-FD7F-4943-B60E-E276F8B23F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8" name="Freeform: Shape 157">
              <a:extLst>
                <a:ext uri="{FF2B5EF4-FFF2-40B4-BE49-F238E27FC236}">
                  <a16:creationId xmlns:a16="http://schemas.microsoft.com/office/drawing/2014/main" id="{A8A5D871-92FD-43C3-BF94-0B524FA7D3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9" name="Freeform: Shape 158">
              <a:extLst>
                <a:ext uri="{FF2B5EF4-FFF2-40B4-BE49-F238E27FC236}">
                  <a16:creationId xmlns:a16="http://schemas.microsoft.com/office/drawing/2014/main" id="{6A79A241-1665-453E-ADD4-18892D4F85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48137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0" name="Freeform: Shape 159">
              <a:extLst>
                <a:ext uri="{FF2B5EF4-FFF2-40B4-BE49-F238E27FC236}">
                  <a16:creationId xmlns:a16="http://schemas.microsoft.com/office/drawing/2014/main" id="{81EABE18-4189-4E07-93C9-9B76673E3E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40622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1" name="Freeform: Shape 160">
              <a:extLst>
                <a:ext uri="{FF2B5EF4-FFF2-40B4-BE49-F238E27FC236}">
                  <a16:creationId xmlns:a16="http://schemas.microsoft.com/office/drawing/2014/main" id="{B658A0EE-6F09-4EF7-B5E7-F23A556BDA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4062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2" name="Freeform: Shape 161">
              <a:extLst>
                <a:ext uri="{FF2B5EF4-FFF2-40B4-BE49-F238E27FC236}">
                  <a16:creationId xmlns:a16="http://schemas.microsoft.com/office/drawing/2014/main" id="{15EB019C-C95B-4DE3-BD17-DC20F8007A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406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3" name="Freeform: Shape 162">
              <a:extLst>
                <a:ext uri="{FF2B5EF4-FFF2-40B4-BE49-F238E27FC236}">
                  <a16:creationId xmlns:a16="http://schemas.microsoft.com/office/drawing/2014/main" id="{2948B3ED-79C1-47C8-B712-0BFB5536C3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4062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4" name="Freeform: Shape 163">
              <a:extLst>
                <a:ext uri="{FF2B5EF4-FFF2-40B4-BE49-F238E27FC236}">
                  <a16:creationId xmlns:a16="http://schemas.microsoft.com/office/drawing/2014/main" id="{13387DB9-900B-422D-90F7-C5C7EB5D59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4063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5" name="Freeform: Shape 164">
              <a:extLst>
                <a:ext uri="{FF2B5EF4-FFF2-40B4-BE49-F238E27FC236}">
                  <a16:creationId xmlns:a16="http://schemas.microsoft.com/office/drawing/2014/main" id="{48FDCCF3-E6D6-4CD0-9D47-02FE785C7A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40631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6" name="Freeform: Shape 165">
              <a:extLst>
                <a:ext uri="{FF2B5EF4-FFF2-40B4-BE49-F238E27FC236}">
                  <a16:creationId xmlns:a16="http://schemas.microsoft.com/office/drawing/2014/main" id="{BC14E8F6-33F6-47CE-9A24-EA71D71496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99781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7" name="Freeform: Shape 166">
              <a:extLst>
                <a:ext uri="{FF2B5EF4-FFF2-40B4-BE49-F238E27FC236}">
                  <a16:creationId xmlns:a16="http://schemas.microsoft.com/office/drawing/2014/main" id="{F78CC38F-63FC-4552-B17B-8D79D3C8F8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8" name="Freeform: Shape 167">
              <a:extLst>
                <a:ext uri="{FF2B5EF4-FFF2-40B4-BE49-F238E27FC236}">
                  <a16:creationId xmlns:a16="http://schemas.microsoft.com/office/drawing/2014/main" id="{89042823-A002-49CE-B03D-ED1291DC13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9" name="Freeform: Shape 168">
              <a:extLst>
                <a:ext uri="{FF2B5EF4-FFF2-40B4-BE49-F238E27FC236}">
                  <a16:creationId xmlns:a16="http://schemas.microsoft.com/office/drawing/2014/main" id="{96EFC6CE-198B-489B-B1EE-72CE842628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0" name="Freeform: Shape 169">
              <a:extLst>
                <a:ext uri="{FF2B5EF4-FFF2-40B4-BE49-F238E27FC236}">
                  <a16:creationId xmlns:a16="http://schemas.microsoft.com/office/drawing/2014/main" id="{49FEA23D-54D9-45D7-9325-1E2F638C9C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9978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1" name="Freeform: Shape 170">
              <a:extLst>
                <a:ext uri="{FF2B5EF4-FFF2-40B4-BE49-F238E27FC236}">
                  <a16:creationId xmlns:a16="http://schemas.microsoft.com/office/drawing/2014/main" id="{2DB04EE3-370F-49CE-BCFE-C2999C3CF2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9978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2" name="Freeform: Shape 171">
              <a:extLst>
                <a:ext uri="{FF2B5EF4-FFF2-40B4-BE49-F238E27FC236}">
                  <a16:creationId xmlns:a16="http://schemas.microsoft.com/office/drawing/2014/main" id="{8BCBCC34-797D-41A8-8AD1-7E03E1BBFF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659026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3" name="Freeform: Shape 172">
              <a:extLst>
                <a:ext uri="{FF2B5EF4-FFF2-40B4-BE49-F238E27FC236}">
                  <a16:creationId xmlns:a16="http://schemas.microsoft.com/office/drawing/2014/main" id="{AFF5C1F8-0EDE-4835-89E6-1FCB2EA395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4" name="Freeform: Shape 173">
              <a:extLst>
                <a:ext uri="{FF2B5EF4-FFF2-40B4-BE49-F238E27FC236}">
                  <a16:creationId xmlns:a16="http://schemas.microsoft.com/office/drawing/2014/main" id="{6171D504-6300-457C-AFCC-064DBB3FCC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5" name="Freeform: Shape 174">
              <a:extLst>
                <a:ext uri="{FF2B5EF4-FFF2-40B4-BE49-F238E27FC236}">
                  <a16:creationId xmlns:a16="http://schemas.microsoft.com/office/drawing/2014/main" id="{62ACE739-C8C4-4495-B04C-C3AFC44811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6" name="Freeform: Shape 175">
              <a:extLst>
                <a:ext uri="{FF2B5EF4-FFF2-40B4-BE49-F238E27FC236}">
                  <a16:creationId xmlns:a16="http://schemas.microsoft.com/office/drawing/2014/main" id="{3F4771CD-CDCA-4FFE-8EF5-E42D1781E7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7" name="Freeform: Shape 176">
              <a:extLst>
                <a:ext uri="{FF2B5EF4-FFF2-40B4-BE49-F238E27FC236}">
                  <a16:creationId xmlns:a16="http://schemas.microsoft.com/office/drawing/2014/main" id="{A10C0BFE-A8F9-4E21-9DFD-37A4D26C62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8" name="Freeform: Shape 177">
              <a:extLst>
                <a:ext uri="{FF2B5EF4-FFF2-40B4-BE49-F238E27FC236}">
                  <a16:creationId xmlns:a16="http://schemas.microsoft.com/office/drawing/2014/main" id="{4D8D4EF9-4EF7-4538-A4AE-439F9335EA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718177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9" name="Freeform: Shape 178">
              <a:extLst>
                <a:ext uri="{FF2B5EF4-FFF2-40B4-BE49-F238E27FC236}">
                  <a16:creationId xmlns:a16="http://schemas.microsoft.com/office/drawing/2014/main" id="{7E0500AB-5662-43B9-95C2-2EC80CC54F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0" name="Freeform: Shape 179">
              <a:extLst>
                <a:ext uri="{FF2B5EF4-FFF2-40B4-BE49-F238E27FC236}">
                  <a16:creationId xmlns:a16="http://schemas.microsoft.com/office/drawing/2014/main" id="{984021AD-A6A2-4CDA-A953-72FBA7598B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1" name="Freeform: Shape 180">
              <a:extLst>
                <a:ext uri="{FF2B5EF4-FFF2-40B4-BE49-F238E27FC236}">
                  <a16:creationId xmlns:a16="http://schemas.microsoft.com/office/drawing/2014/main" id="{FD1FBF47-CAC8-4385-9DC7-C9BB6167EA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2" name="Freeform: Shape 181">
              <a:extLst>
                <a:ext uri="{FF2B5EF4-FFF2-40B4-BE49-F238E27FC236}">
                  <a16:creationId xmlns:a16="http://schemas.microsoft.com/office/drawing/2014/main" id="{FBAEE482-005F-4288-8D66-09EA246C45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71817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3" name="Freeform: Shape 182">
              <a:extLst>
                <a:ext uri="{FF2B5EF4-FFF2-40B4-BE49-F238E27FC236}">
                  <a16:creationId xmlns:a16="http://schemas.microsoft.com/office/drawing/2014/main" id="{2C5DCF49-33DE-4AFF-818E-42F59F2804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71817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4" name="Freeform: Shape 183">
              <a:extLst>
                <a:ext uri="{FF2B5EF4-FFF2-40B4-BE49-F238E27FC236}">
                  <a16:creationId xmlns:a16="http://schemas.microsoft.com/office/drawing/2014/main" id="{866903F3-208B-46D5-925B-254DC74291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2" y="3777419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5" name="Freeform: Shape 184">
              <a:extLst>
                <a:ext uri="{FF2B5EF4-FFF2-40B4-BE49-F238E27FC236}">
                  <a16:creationId xmlns:a16="http://schemas.microsoft.com/office/drawing/2014/main" id="{2550D219-E342-4A38-BB89-575C1EE7A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2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6" name="Freeform: Shape 185">
              <a:extLst>
                <a:ext uri="{FF2B5EF4-FFF2-40B4-BE49-F238E27FC236}">
                  <a16:creationId xmlns:a16="http://schemas.microsoft.com/office/drawing/2014/main" id="{5B5485FC-95D0-4660-9594-2C9BD3B776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8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7" name="Freeform: Shape 186">
              <a:extLst>
                <a:ext uri="{FF2B5EF4-FFF2-40B4-BE49-F238E27FC236}">
                  <a16:creationId xmlns:a16="http://schemas.microsoft.com/office/drawing/2014/main" id="{2EA358DA-C7E8-4DF8-B7D6-CC58295655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4" y="3777383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8" name="Freeform: Shape 187">
              <a:extLst>
                <a:ext uri="{FF2B5EF4-FFF2-40B4-BE49-F238E27FC236}">
                  <a16:creationId xmlns:a16="http://schemas.microsoft.com/office/drawing/2014/main" id="{7990E8BB-4369-4845-8436-A6F3FE1D1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87" y="377742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9" name="Freeform: Shape 188">
              <a:extLst>
                <a:ext uri="{FF2B5EF4-FFF2-40B4-BE49-F238E27FC236}">
                  <a16:creationId xmlns:a16="http://schemas.microsoft.com/office/drawing/2014/main" id="{D6C050C5-1951-434B-A7FE-D271E73F82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4" y="37774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pSp>
        <p:nvGrpSpPr>
          <p:cNvPr id="191" name="Graphic 4">
            <a:extLst>
              <a:ext uri="{FF2B5EF4-FFF2-40B4-BE49-F238E27FC236}">
                <a16:creationId xmlns:a16="http://schemas.microsoft.com/office/drawing/2014/main" id="{773717CC-ECEE-4ABF-BA61-C59F468017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80915" y="4748271"/>
            <a:ext cx="1330536" cy="1330521"/>
            <a:chOff x="5734037" y="3067039"/>
            <a:chExt cx="724483" cy="724489"/>
          </a:xfrm>
          <a:solidFill>
            <a:schemeClr val="bg1">
              <a:alpha val="60000"/>
            </a:schemeClr>
          </a:solidFill>
        </p:grpSpPr>
        <p:sp>
          <p:nvSpPr>
            <p:cNvPr id="192" name="Freeform: Shape 191">
              <a:extLst>
                <a:ext uri="{FF2B5EF4-FFF2-40B4-BE49-F238E27FC236}">
                  <a16:creationId xmlns:a16="http://schemas.microsoft.com/office/drawing/2014/main" id="{9A4FAE41-62DF-4B8E-BD66-8EC206E0E3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067039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3" name="Freeform: Shape 192">
              <a:extLst>
                <a:ext uri="{FF2B5EF4-FFF2-40B4-BE49-F238E27FC236}">
                  <a16:creationId xmlns:a16="http://schemas.microsoft.com/office/drawing/2014/main" id="{564C7F1F-5546-40DC-A16B-C9A3E45777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4" name="Freeform: Shape 193">
              <a:extLst>
                <a:ext uri="{FF2B5EF4-FFF2-40B4-BE49-F238E27FC236}">
                  <a16:creationId xmlns:a16="http://schemas.microsoft.com/office/drawing/2014/main" id="{45583216-FC24-4B75-9703-DBEC401FF8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5" name="Freeform: Shape 194">
              <a:extLst>
                <a:ext uri="{FF2B5EF4-FFF2-40B4-BE49-F238E27FC236}">
                  <a16:creationId xmlns:a16="http://schemas.microsoft.com/office/drawing/2014/main" id="{2FD0A70D-2E7E-4048-8145-0F45EDBBCE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6" name="Freeform: Shape 195">
              <a:extLst>
                <a:ext uri="{FF2B5EF4-FFF2-40B4-BE49-F238E27FC236}">
                  <a16:creationId xmlns:a16="http://schemas.microsoft.com/office/drawing/2014/main" id="{B703C78E-D176-4455-B7B5-2DB4F418DB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7" name="Freeform: Shape 196">
              <a:extLst>
                <a:ext uri="{FF2B5EF4-FFF2-40B4-BE49-F238E27FC236}">
                  <a16:creationId xmlns:a16="http://schemas.microsoft.com/office/drawing/2014/main" id="{AD23B98E-D1FB-4BD9-BA4A-060BC8266E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8" name="Freeform: Shape 197">
              <a:extLst>
                <a:ext uri="{FF2B5EF4-FFF2-40B4-BE49-F238E27FC236}">
                  <a16:creationId xmlns:a16="http://schemas.microsoft.com/office/drawing/2014/main" id="{C1541992-EEDB-4D6B-BDA9-B66E58A170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9" name="Freeform: Shape 198">
              <a:extLst>
                <a:ext uri="{FF2B5EF4-FFF2-40B4-BE49-F238E27FC236}">
                  <a16:creationId xmlns:a16="http://schemas.microsoft.com/office/drawing/2014/main" id="{08072B3B-B852-4186-ACFE-F614251324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26284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0" name="Freeform: Shape 199">
              <a:extLst>
                <a:ext uri="{FF2B5EF4-FFF2-40B4-BE49-F238E27FC236}">
                  <a16:creationId xmlns:a16="http://schemas.microsoft.com/office/drawing/2014/main" id="{7B5DD2CA-BCBA-4F3E-B472-840067686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2628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1" name="Freeform: Shape 200">
              <a:extLst>
                <a:ext uri="{FF2B5EF4-FFF2-40B4-BE49-F238E27FC236}">
                  <a16:creationId xmlns:a16="http://schemas.microsoft.com/office/drawing/2014/main" id="{C7335DFE-05E4-4D45-B035-1D85E7648E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2" name="Freeform: Shape 201">
              <a:extLst>
                <a:ext uri="{FF2B5EF4-FFF2-40B4-BE49-F238E27FC236}">
                  <a16:creationId xmlns:a16="http://schemas.microsoft.com/office/drawing/2014/main" id="{ADCF9375-A092-491A-960D-A4DBB376C3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3" name="Freeform: Shape 202">
              <a:extLst>
                <a:ext uri="{FF2B5EF4-FFF2-40B4-BE49-F238E27FC236}">
                  <a16:creationId xmlns:a16="http://schemas.microsoft.com/office/drawing/2014/main" id="{95341599-7E99-490F-9AF8-07EAE5C8DB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4" name="Freeform: Shape 203">
              <a:extLst>
                <a:ext uri="{FF2B5EF4-FFF2-40B4-BE49-F238E27FC236}">
                  <a16:creationId xmlns:a16="http://schemas.microsoft.com/office/drawing/2014/main" id="{E1C55EB0-818A-46E6-8D53-5503100290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12628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8 w 14097"/>
                <a:gd name="connsiteY1" fmla="*/ 14097 h 14097"/>
                <a:gd name="connsiteX2" fmla="*/ 0 w 14097"/>
                <a:gd name="connsiteY2" fmla="*/ 7049 h 14097"/>
                <a:gd name="connsiteX3" fmla="*/ 7048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5" name="Freeform: Shape 204">
              <a:extLst>
                <a:ext uri="{FF2B5EF4-FFF2-40B4-BE49-F238E27FC236}">
                  <a16:creationId xmlns:a16="http://schemas.microsoft.com/office/drawing/2014/main" id="{319B036C-5BD8-4F3B-8935-96D50F410D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6" name="Freeform: Shape 205">
              <a:extLst>
                <a:ext uri="{FF2B5EF4-FFF2-40B4-BE49-F238E27FC236}">
                  <a16:creationId xmlns:a16="http://schemas.microsoft.com/office/drawing/2014/main" id="{A8445880-106C-4DC8-A250-D132F0D6F3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8543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7" name="Freeform: Shape 206">
              <a:extLst>
                <a:ext uri="{FF2B5EF4-FFF2-40B4-BE49-F238E27FC236}">
                  <a16:creationId xmlns:a16="http://schemas.microsoft.com/office/drawing/2014/main" id="{952AA1DD-5DBE-43CD-9B85-63C7626929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8" name="Freeform: Shape 207">
              <a:extLst>
                <a:ext uri="{FF2B5EF4-FFF2-40B4-BE49-F238E27FC236}">
                  <a16:creationId xmlns:a16="http://schemas.microsoft.com/office/drawing/2014/main" id="{2A412466-ED73-4944-83CE-224B1769C2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9" name="Freeform: Shape 208">
              <a:extLst>
                <a:ext uri="{FF2B5EF4-FFF2-40B4-BE49-F238E27FC236}">
                  <a16:creationId xmlns:a16="http://schemas.microsoft.com/office/drawing/2014/main" id="{807E195A-10DB-494C-A547-E1D0C6F616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0" name="Freeform: Shape 209">
              <a:extLst>
                <a:ext uri="{FF2B5EF4-FFF2-40B4-BE49-F238E27FC236}">
                  <a16:creationId xmlns:a16="http://schemas.microsoft.com/office/drawing/2014/main" id="{4CD4AECE-734D-4B90-984F-B2ABFA2B6F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1" name="Freeform: Shape 210">
              <a:extLst>
                <a:ext uri="{FF2B5EF4-FFF2-40B4-BE49-F238E27FC236}">
                  <a16:creationId xmlns:a16="http://schemas.microsoft.com/office/drawing/2014/main" id="{2927072E-8001-4AD1-A4C4-2EDBA3BF87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2" name="Freeform: Shape 211">
              <a:extLst>
                <a:ext uri="{FF2B5EF4-FFF2-40B4-BE49-F238E27FC236}">
                  <a16:creationId xmlns:a16="http://schemas.microsoft.com/office/drawing/2014/main" id="{499D6F50-E593-46A3-81D8-73389276B2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3" name="Freeform: Shape 212">
              <a:extLst>
                <a:ext uri="{FF2B5EF4-FFF2-40B4-BE49-F238E27FC236}">
                  <a16:creationId xmlns:a16="http://schemas.microsoft.com/office/drawing/2014/main" id="{7A96E600-84B4-452B-AE40-295FC5807E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24467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4" name="Freeform: Shape 213">
              <a:extLst>
                <a:ext uri="{FF2B5EF4-FFF2-40B4-BE49-F238E27FC236}">
                  <a16:creationId xmlns:a16="http://schemas.microsoft.com/office/drawing/2014/main" id="{CBBA17AC-C1AB-4BFC-A051-457275D1D6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244677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5" name="Freeform: Shape 214">
              <a:extLst>
                <a:ext uri="{FF2B5EF4-FFF2-40B4-BE49-F238E27FC236}">
                  <a16:creationId xmlns:a16="http://schemas.microsoft.com/office/drawing/2014/main" id="{488E850C-90D5-4D0F-A57D-7809327EF3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6" name="Freeform: Shape 215">
              <a:extLst>
                <a:ext uri="{FF2B5EF4-FFF2-40B4-BE49-F238E27FC236}">
                  <a16:creationId xmlns:a16="http://schemas.microsoft.com/office/drawing/2014/main" id="{9F98D808-AB13-4D8D-B4C5-9D32153462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7" name="Freeform: Shape 216">
              <a:extLst>
                <a:ext uri="{FF2B5EF4-FFF2-40B4-BE49-F238E27FC236}">
                  <a16:creationId xmlns:a16="http://schemas.microsoft.com/office/drawing/2014/main" id="{95AFFBC0-FF37-4117-86FA-21ABDA17AB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8" name="Freeform: Shape 217">
              <a:extLst>
                <a:ext uri="{FF2B5EF4-FFF2-40B4-BE49-F238E27FC236}">
                  <a16:creationId xmlns:a16="http://schemas.microsoft.com/office/drawing/2014/main" id="{ED0AC42A-17B0-4154-968C-CAE2A04C28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24467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9" name="Freeform: Shape 218">
              <a:extLst>
                <a:ext uri="{FF2B5EF4-FFF2-40B4-BE49-F238E27FC236}">
                  <a16:creationId xmlns:a16="http://schemas.microsoft.com/office/drawing/2014/main" id="{4A7A31A0-8490-4B9D-B9CC-7FF28053EB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0" name="Freeform: Shape 219">
              <a:extLst>
                <a:ext uri="{FF2B5EF4-FFF2-40B4-BE49-F238E27FC236}">
                  <a16:creationId xmlns:a16="http://schemas.microsoft.com/office/drawing/2014/main" id="{8188899C-6A74-43D8-B36C-F86B278C89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0382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1" name="Freeform: Shape 220">
              <a:extLst>
                <a:ext uri="{FF2B5EF4-FFF2-40B4-BE49-F238E27FC236}">
                  <a16:creationId xmlns:a16="http://schemas.microsoft.com/office/drawing/2014/main" id="{1537EAA6-95B6-4674-A7B9-40F9AB7F59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2" name="Freeform: Shape 221">
              <a:extLst>
                <a:ext uri="{FF2B5EF4-FFF2-40B4-BE49-F238E27FC236}">
                  <a16:creationId xmlns:a16="http://schemas.microsoft.com/office/drawing/2014/main" id="{F4B29507-C08F-4764-B703-0EB33A0FAC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3" name="Freeform: Shape 222">
              <a:extLst>
                <a:ext uri="{FF2B5EF4-FFF2-40B4-BE49-F238E27FC236}">
                  <a16:creationId xmlns:a16="http://schemas.microsoft.com/office/drawing/2014/main" id="{4200E500-6A99-47FC-A30F-FA4C85DA8C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4" name="Freeform: Shape 223">
              <a:extLst>
                <a:ext uri="{FF2B5EF4-FFF2-40B4-BE49-F238E27FC236}">
                  <a16:creationId xmlns:a16="http://schemas.microsoft.com/office/drawing/2014/main" id="{9558677C-76AD-451F-AEEE-C5FEE4179C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5" name="Freeform: Shape 224">
              <a:extLst>
                <a:ext uri="{FF2B5EF4-FFF2-40B4-BE49-F238E27FC236}">
                  <a16:creationId xmlns:a16="http://schemas.microsoft.com/office/drawing/2014/main" id="{79E472E5-A81A-44E7-AEBA-C3A593497B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6" name="Freeform: Shape 225">
              <a:extLst>
                <a:ext uri="{FF2B5EF4-FFF2-40B4-BE49-F238E27FC236}">
                  <a16:creationId xmlns:a16="http://schemas.microsoft.com/office/drawing/2014/main" id="{5CD54F54-9E41-4635-A533-6CC6515E13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7" name="Freeform: Shape 226">
              <a:extLst>
                <a:ext uri="{FF2B5EF4-FFF2-40B4-BE49-F238E27FC236}">
                  <a16:creationId xmlns:a16="http://schemas.microsoft.com/office/drawing/2014/main" id="{B22D6F46-74C0-49D9-8CD8-BC125E973D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63074"/>
              <a:ext cx="14192" cy="14097"/>
            </a:xfrm>
            <a:custGeom>
              <a:avLst/>
              <a:gdLst>
                <a:gd name="connsiteX0" fmla="*/ 14192 w 14192"/>
                <a:gd name="connsiteY0" fmla="*/ 7048 h 14097"/>
                <a:gd name="connsiteX1" fmla="*/ 7144 w 14192"/>
                <a:gd name="connsiteY1" fmla="*/ 14097 h 14097"/>
                <a:gd name="connsiteX2" fmla="*/ 0 w 14192"/>
                <a:gd name="connsiteY2" fmla="*/ 7048 h 14097"/>
                <a:gd name="connsiteX3" fmla="*/ 7049 w 14192"/>
                <a:gd name="connsiteY3" fmla="*/ 0 h 14097"/>
                <a:gd name="connsiteX4" fmla="*/ 14192 w 14192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8" name="Freeform: Shape 227">
              <a:extLst>
                <a:ext uri="{FF2B5EF4-FFF2-40B4-BE49-F238E27FC236}">
                  <a16:creationId xmlns:a16="http://schemas.microsoft.com/office/drawing/2014/main" id="{C6FAA6EC-EDF6-4522-ACD8-8D4F7FF872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9" name="Freeform: Shape 228">
              <a:extLst>
                <a:ext uri="{FF2B5EF4-FFF2-40B4-BE49-F238E27FC236}">
                  <a16:creationId xmlns:a16="http://schemas.microsoft.com/office/drawing/2014/main" id="{5F8364DC-ED1A-482D-A418-7941B199CB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0" name="Freeform: Shape 229">
              <a:extLst>
                <a:ext uri="{FF2B5EF4-FFF2-40B4-BE49-F238E27FC236}">
                  <a16:creationId xmlns:a16="http://schemas.microsoft.com/office/drawing/2014/main" id="{1896D361-70A8-4528-940B-F306550F88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1" name="Freeform: Shape 230">
              <a:extLst>
                <a:ext uri="{FF2B5EF4-FFF2-40B4-BE49-F238E27FC236}">
                  <a16:creationId xmlns:a16="http://schemas.microsoft.com/office/drawing/2014/main" id="{4D1CB00A-0CE1-4E25-ADCE-9562845F54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2" name="Freeform: Shape 231">
              <a:extLst>
                <a:ext uri="{FF2B5EF4-FFF2-40B4-BE49-F238E27FC236}">
                  <a16:creationId xmlns:a16="http://schemas.microsoft.com/office/drawing/2014/main" id="{E1B6761E-B7C6-4218-B95F-F6DEC0066D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63074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8 w 14097"/>
                <a:gd name="connsiteY1" fmla="*/ 14097 h 14097"/>
                <a:gd name="connsiteX2" fmla="*/ 0 w 14097"/>
                <a:gd name="connsiteY2" fmla="*/ 7048 h 14097"/>
                <a:gd name="connsiteX3" fmla="*/ 7048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3" name="Freeform: Shape 232">
              <a:extLst>
                <a:ext uri="{FF2B5EF4-FFF2-40B4-BE49-F238E27FC236}">
                  <a16:creationId xmlns:a16="http://schemas.microsoft.com/office/drawing/2014/main" id="{CA081177-DAC3-4667-91A1-4CC885D4A1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4" name="Freeform: Shape 233">
              <a:extLst>
                <a:ext uri="{FF2B5EF4-FFF2-40B4-BE49-F238E27FC236}">
                  <a16:creationId xmlns:a16="http://schemas.microsoft.com/office/drawing/2014/main" id="{435007DC-BB8D-43BA-9598-AE79AA262E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2222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5" name="Freeform: Shape 234">
              <a:extLst>
                <a:ext uri="{FF2B5EF4-FFF2-40B4-BE49-F238E27FC236}">
                  <a16:creationId xmlns:a16="http://schemas.microsoft.com/office/drawing/2014/main" id="{46628B8A-02EC-44EF-B52C-5EBAFBCF9C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6" name="Freeform: Shape 235">
              <a:extLst>
                <a:ext uri="{FF2B5EF4-FFF2-40B4-BE49-F238E27FC236}">
                  <a16:creationId xmlns:a16="http://schemas.microsoft.com/office/drawing/2014/main" id="{2DACEC99-8F4C-495C-8EAA-670A3A02ED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7" name="Freeform: Shape 236">
              <a:extLst>
                <a:ext uri="{FF2B5EF4-FFF2-40B4-BE49-F238E27FC236}">
                  <a16:creationId xmlns:a16="http://schemas.microsoft.com/office/drawing/2014/main" id="{C8EFEAD4-1425-4357-9D8A-F326DABC6E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8" name="Freeform: Shape 237">
              <a:extLst>
                <a:ext uri="{FF2B5EF4-FFF2-40B4-BE49-F238E27FC236}">
                  <a16:creationId xmlns:a16="http://schemas.microsoft.com/office/drawing/2014/main" id="{FDA70E94-A082-47D4-B4F8-142AEF1DC3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9" name="Freeform: Shape 238">
              <a:extLst>
                <a:ext uri="{FF2B5EF4-FFF2-40B4-BE49-F238E27FC236}">
                  <a16:creationId xmlns:a16="http://schemas.microsoft.com/office/drawing/2014/main" id="{10E96E8A-1EEA-4F1D-8CFE-12DC9B9E7A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0" name="Freeform: Shape 239">
              <a:extLst>
                <a:ext uri="{FF2B5EF4-FFF2-40B4-BE49-F238E27FC236}">
                  <a16:creationId xmlns:a16="http://schemas.microsoft.com/office/drawing/2014/main" id="{B12D7CC4-A548-4FF7-A6B2-9151CFA9E3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1" name="Freeform: Shape 240">
              <a:extLst>
                <a:ext uri="{FF2B5EF4-FFF2-40B4-BE49-F238E27FC236}">
                  <a16:creationId xmlns:a16="http://schemas.microsoft.com/office/drawing/2014/main" id="{CB3F1C68-B597-4669-87F8-C80124ABE0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6953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2" name="Freeform: Shape 241">
              <a:extLst>
                <a:ext uri="{FF2B5EF4-FFF2-40B4-BE49-F238E27FC236}">
                  <a16:creationId xmlns:a16="http://schemas.microsoft.com/office/drawing/2014/main" id="{A57037D2-0958-4F34-815F-C8CA7F86AE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3" name="Freeform: Shape 242">
              <a:extLst>
                <a:ext uri="{FF2B5EF4-FFF2-40B4-BE49-F238E27FC236}">
                  <a16:creationId xmlns:a16="http://schemas.microsoft.com/office/drawing/2014/main" id="{30AF3969-3F11-4157-B4B9-33B1314623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9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4" name="Freeform: Shape 243">
              <a:extLst>
                <a:ext uri="{FF2B5EF4-FFF2-40B4-BE49-F238E27FC236}">
                  <a16:creationId xmlns:a16="http://schemas.microsoft.com/office/drawing/2014/main" id="{51D613E3-18F5-4426-ADEB-DEC123E16B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5" name="Freeform: Shape 244">
              <a:extLst>
                <a:ext uri="{FF2B5EF4-FFF2-40B4-BE49-F238E27FC236}">
                  <a16:creationId xmlns:a16="http://schemas.microsoft.com/office/drawing/2014/main" id="{1DC25548-A3A9-4018-A29B-6972D353F9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6" name="Freeform: Shape 245">
              <a:extLst>
                <a:ext uri="{FF2B5EF4-FFF2-40B4-BE49-F238E27FC236}">
                  <a16:creationId xmlns:a16="http://schemas.microsoft.com/office/drawing/2014/main" id="{7EDE6372-94D2-435D-BD43-A20072D807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7" name="Freeform: Shape 246">
              <a:extLst>
                <a:ext uri="{FF2B5EF4-FFF2-40B4-BE49-F238E27FC236}">
                  <a16:creationId xmlns:a16="http://schemas.microsoft.com/office/drawing/2014/main" id="{729575A6-77E2-4199-8F0A-27C89330A0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26281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8" name="Freeform: Shape 247">
              <a:extLst>
                <a:ext uri="{FF2B5EF4-FFF2-40B4-BE49-F238E27FC236}">
                  <a16:creationId xmlns:a16="http://schemas.microsoft.com/office/drawing/2014/main" id="{12EB506D-59AD-4011-80F8-36A2BDB954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9" name="Freeform: Shape 248">
              <a:extLst>
                <a:ext uri="{FF2B5EF4-FFF2-40B4-BE49-F238E27FC236}">
                  <a16:creationId xmlns:a16="http://schemas.microsoft.com/office/drawing/2014/main" id="{92FD46FA-14EB-46A2-B4A3-ECD1F49BAC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0" name="Freeform: Shape 249">
              <a:extLst>
                <a:ext uri="{FF2B5EF4-FFF2-40B4-BE49-F238E27FC236}">
                  <a16:creationId xmlns:a16="http://schemas.microsoft.com/office/drawing/2014/main" id="{1CD84E07-49A9-40E3-B34C-91C156C9C6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1" name="Freeform: Shape 250">
              <a:extLst>
                <a:ext uri="{FF2B5EF4-FFF2-40B4-BE49-F238E27FC236}">
                  <a16:creationId xmlns:a16="http://schemas.microsoft.com/office/drawing/2014/main" id="{F3090306-C384-44A0-8C38-77397133BA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2" name="Freeform: Shape 251">
              <a:extLst>
                <a:ext uri="{FF2B5EF4-FFF2-40B4-BE49-F238E27FC236}">
                  <a16:creationId xmlns:a16="http://schemas.microsoft.com/office/drawing/2014/main" id="{3515E97E-31A4-4273-AB55-8EAD74CB9E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2628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3" name="Freeform: Shape 252">
              <a:extLst>
                <a:ext uri="{FF2B5EF4-FFF2-40B4-BE49-F238E27FC236}">
                  <a16:creationId xmlns:a16="http://schemas.microsoft.com/office/drawing/2014/main" id="{792F63CA-0494-43E2-A0AA-37C35C8326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85433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4" name="Freeform: Shape 253">
              <a:extLst>
                <a:ext uri="{FF2B5EF4-FFF2-40B4-BE49-F238E27FC236}">
                  <a16:creationId xmlns:a16="http://schemas.microsoft.com/office/drawing/2014/main" id="{5389A040-E4CC-4CE7-8B9F-40ECA9ACE1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5" name="Freeform: Shape 254">
              <a:extLst>
                <a:ext uri="{FF2B5EF4-FFF2-40B4-BE49-F238E27FC236}">
                  <a16:creationId xmlns:a16="http://schemas.microsoft.com/office/drawing/2014/main" id="{1BA51B23-705C-49BE-B606-8A9B623E0A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6" name="Freeform: Shape 255">
              <a:extLst>
                <a:ext uri="{FF2B5EF4-FFF2-40B4-BE49-F238E27FC236}">
                  <a16:creationId xmlns:a16="http://schemas.microsoft.com/office/drawing/2014/main" id="{B16EF17A-F451-4B5B-9052-33A9116E9D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7" name="Freeform: Shape 256">
              <a:extLst>
                <a:ext uri="{FF2B5EF4-FFF2-40B4-BE49-F238E27FC236}">
                  <a16:creationId xmlns:a16="http://schemas.microsoft.com/office/drawing/2014/main" id="{1B20B7D1-27D7-4E1A-A317-E9E7A105A9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8" name="Freeform: Shape 257">
              <a:extLst>
                <a:ext uri="{FF2B5EF4-FFF2-40B4-BE49-F238E27FC236}">
                  <a16:creationId xmlns:a16="http://schemas.microsoft.com/office/drawing/2014/main" id="{1E3FADAF-FD1D-45B2-A40D-EBDD536E75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85432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9" name="Freeform: Shape 258">
              <a:extLst>
                <a:ext uri="{FF2B5EF4-FFF2-40B4-BE49-F238E27FC236}">
                  <a16:creationId xmlns:a16="http://schemas.microsoft.com/office/drawing/2014/main" id="{301257BA-BCE2-4479-A04F-A9DBFAF928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244676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0" name="Freeform: Shape 259">
              <a:extLst>
                <a:ext uri="{FF2B5EF4-FFF2-40B4-BE49-F238E27FC236}">
                  <a16:creationId xmlns:a16="http://schemas.microsoft.com/office/drawing/2014/main" id="{619D0ABC-04D9-405A-A52F-5EEC01762A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1" name="Freeform: Shape 260">
              <a:extLst>
                <a:ext uri="{FF2B5EF4-FFF2-40B4-BE49-F238E27FC236}">
                  <a16:creationId xmlns:a16="http://schemas.microsoft.com/office/drawing/2014/main" id="{123AE5C7-608A-47A7-B7A1-55662B70BF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2" name="Freeform: Shape 261">
              <a:extLst>
                <a:ext uri="{FF2B5EF4-FFF2-40B4-BE49-F238E27FC236}">
                  <a16:creationId xmlns:a16="http://schemas.microsoft.com/office/drawing/2014/main" id="{957BDA1A-3081-45EB-A31E-3F98EC6DC3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3" name="Freeform: Shape 262">
              <a:extLst>
                <a:ext uri="{FF2B5EF4-FFF2-40B4-BE49-F238E27FC236}">
                  <a16:creationId xmlns:a16="http://schemas.microsoft.com/office/drawing/2014/main" id="{683DDA50-C794-4DC5-8297-CFDEB8DCB4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4" name="Freeform: Shape 263">
              <a:extLst>
                <a:ext uri="{FF2B5EF4-FFF2-40B4-BE49-F238E27FC236}">
                  <a16:creationId xmlns:a16="http://schemas.microsoft.com/office/drawing/2014/main" id="{FA42024A-A832-4635-9CE6-B968232CE8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24467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5" name="Freeform: Shape 264">
              <a:extLst>
                <a:ext uri="{FF2B5EF4-FFF2-40B4-BE49-F238E27FC236}">
                  <a16:creationId xmlns:a16="http://schemas.microsoft.com/office/drawing/2014/main" id="{564D00AA-3E68-4F56-80A0-08D5DFFB61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6" name="Freeform: Shape 265">
              <a:extLst>
                <a:ext uri="{FF2B5EF4-FFF2-40B4-BE49-F238E27FC236}">
                  <a16:creationId xmlns:a16="http://schemas.microsoft.com/office/drawing/2014/main" id="{D988A711-E3E8-4172-AFE1-60E93FF10A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7" name="Freeform: Shape 266">
              <a:extLst>
                <a:ext uri="{FF2B5EF4-FFF2-40B4-BE49-F238E27FC236}">
                  <a16:creationId xmlns:a16="http://schemas.microsoft.com/office/drawing/2014/main" id="{7A89FF34-EE34-461C-A3EF-73AC3801B9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8" name="Freeform: Shape 267">
              <a:extLst>
                <a:ext uri="{FF2B5EF4-FFF2-40B4-BE49-F238E27FC236}">
                  <a16:creationId xmlns:a16="http://schemas.microsoft.com/office/drawing/2014/main" id="{80D55E43-BE59-444D-B32B-9C0306A126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9" name="Freeform: Shape 268">
              <a:extLst>
                <a:ext uri="{FF2B5EF4-FFF2-40B4-BE49-F238E27FC236}">
                  <a16:creationId xmlns:a16="http://schemas.microsoft.com/office/drawing/2014/main" id="{639C823F-B16B-4DF7-BA6E-0D832AAB27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0" name="Freeform: Shape 269">
              <a:extLst>
                <a:ext uri="{FF2B5EF4-FFF2-40B4-BE49-F238E27FC236}">
                  <a16:creationId xmlns:a16="http://schemas.microsoft.com/office/drawing/2014/main" id="{2E623C08-172F-41EA-90CB-59ED0D583B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1" name="Freeform: Shape 270">
              <a:extLst>
                <a:ext uri="{FF2B5EF4-FFF2-40B4-BE49-F238E27FC236}">
                  <a16:creationId xmlns:a16="http://schemas.microsoft.com/office/drawing/2014/main" id="{94C0577F-0FF9-47D5-8C6D-FC7B4CC318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2" name="Freeform: Shape 271">
              <a:extLst>
                <a:ext uri="{FF2B5EF4-FFF2-40B4-BE49-F238E27FC236}">
                  <a16:creationId xmlns:a16="http://schemas.microsoft.com/office/drawing/2014/main" id="{30C80E9D-7909-4C52-ACAD-80FF874F99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3" name="Freeform: Shape 272">
              <a:extLst>
                <a:ext uri="{FF2B5EF4-FFF2-40B4-BE49-F238E27FC236}">
                  <a16:creationId xmlns:a16="http://schemas.microsoft.com/office/drawing/2014/main" id="{2B9598CE-4E74-4A54-BAB8-59379D2114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4" name="Freeform: Shape 273">
              <a:extLst>
                <a:ext uri="{FF2B5EF4-FFF2-40B4-BE49-F238E27FC236}">
                  <a16:creationId xmlns:a16="http://schemas.microsoft.com/office/drawing/2014/main" id="{E7188EAA-47E1-4B73-8682-C74A0421BE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5" name="Freeform: Shape 274">
              <a:extLst>
                <a:ext uri="{FF2B5EF4-FFF2-40B4-BE49-F238E27FC236}">
                  <a16:creationId xmlns:a16="http://schemas.microsoft.com/office/drawing/2014/main" id="{36900E8B-61F2-411F-B29F-A9CDC6E811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6" name="Freeform: Shape 275">
              <a:extLst>
                <a:ext uri="{FF2B5EF4-FFF2-40B4-BE49-F238E27FC236}">
                  <a16:creationId xmlns:a16="http://schemas.microsoft.com/office/drawing/2014/main" id="{0A25598A-334A-487D-9604-4753EAE81E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63074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7" name="Freeform: Shape 276">
              <a:extLst>
                <a:ext uri="{FF2B5EF4-FFF2-40B4-BE49-F238E27FC236}">
                  <a16:creationId xmlns:a16="http://schemas.microsoft.com/office/drawing/2014/main" id="{C8DBE472-045A-491C-AB7C-4153EE2B00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8" name="Freeform: Shape 277">
              <a:extLst>
                <a:ext uri="{FF2B5EF4-FFF2-40B4-BE49-F238E27FC236}">
                  <a16:creationId xmlns:a16="http://schemas.microsoft.com/office/drawing/2014/main" id="{2F6DD374-5D5F-48BB-8135-8F37EE2C23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9" name="Freeform: Shape 278">
              <a:extLst>
                <a:ext uri="{FF2B5EF4-FFF2-40B4-BE49-F238E27FC236}">
                  <a16:creationId xmlns:a16="http://schemas.microsoft.com/office/drawing/2014/main" id="{386B8A5A-00D0-4291-937B-931B3F19CD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0" name="Freeform: Shape 279">
              <a:extLst>
                <a:ext uri="{FF2B5EF4-FFF2-40B4-BE49-F238E27FC236}">
                  <a16:creationId xmlns:a16="http://schemas.microsoft.com/office/drawing/2014/main" id="{89C10BFA-8067-495D-810E-1F4085F7B4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1" name="Freeform: Shape 280">
              <a:extLst>
                <a:ext uri="{FF2B5EF4-FFF2-40B4-BE49-F238E27FC236}">
                  <a16:creationId xmlns:a16="http://schemas.microsoft.com/office/drawing/2014/main" id="{51F94E69-8294-4AB3-A457-3BD4ACF085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2" name="Freeform: Shape 281">
              <a:extLst>
                <a:ext uri="{FF2B5EF4-FFF2-40B4-BE49-F238E27FC236}">
                  <a16:creationId xmlns:a16="http://schemas.microsoft.com/office/drawing/2014/main" id="{AD2859C5-45C5-4EE2-8272-0FA7A02353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4222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3" name="Freeform: Shape 282">
              <a:extLst>
                <a:ext uri="{FF2B5EF4-FFF2-40B4-BE49-F238E27FC236}">
                  <a16:creationId xmlns:a16="http://schemas.microsoft.com/office/drawing/2014/main" id="{14AFB321-1B9D-41AF-9686-8C689A3F4B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81374"/>
              <a:ext cx="14192" cy="14096"/>
            </a:xfrm>
            <a:custGeom>
              <a:avLst/>
              <a:gdLst>
                <a:gd name="connsiteX0" fmla="*/ 14192 w 14192"/>
                <a:gd name="connsiteY0" fmla="*/ 7049 h 14096"/>
                <a:gd name="connsiteX1" fmla="*/ 7144 w 14192"/>
                <a:gd name="connsiteY1" fmla="*/ 14097 h 14096"/>
                <a:gd name="connsiteX2" fmla="*/ 0 w 14192"/>
                <a:gd name="connsiteY2" fmla="*/ 7049 h 14096"/>
                <a:gd name="connsiteX3" fmla="*/ 7049 w 14192"/>
                <a:gd name="connsiteY3" fmla="*/ 0 h 14096"/>
                <a:gd name="connsiteX4" fmla="*/ 14192 w 14192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1049"/>
                    <a:pt x="0" y="7049"/>
                  </a:cubicBezTo>
                  <a:cubicBezTo>
                    <a:pt x="0" y="3048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4" name="Freeform: Shape 283">
              <a:extLst>
                <a:ext uri="{FF2B5EF4-FFF2-40B4-BE49-F238E27FC236}">
                  <a16:creationId xmlns:a16="http://schemas.microsoft.com/office/drawing/2014/main" id="{5C4403F4-D893-4E4C-8DFE-E79AE6A62A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5" name="Freeform: Shape 284">
              <a:extLst>
                <a:ext uri="{FF2B5EF4-FFF2-40B4-BE49-F238E27FC236}">
                  <a16:creationId xmlns:a16="http://schemas.microsoft.com/office/drawing/2014/main" id="{BA894316-677B-4B51-AF19-0D3FAF96A7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6" name="Freeform: Shape 285">
              <a:extLst>
                <a:ext uri="{FF2B5EF4-FFF2-40B4-BE49-F238E27FC236}">
                  <a16:creationId xmlns:a16="http://schemas.microsoft.com/office/drawing/2014/main" id="{07FDE9AD-8F5A-44B0-AC7E-30148150D0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7" name="Freeform: Shape 286">
              <a:extLst>
                <a:ext uri="{FF2B5EF4-FFF2-40B4-BE49-F238E27FC236}">
                  <a16:creationId xmlns:a16="http://schemas.microsoft.com/office/drawing/2014/main" id="{A4D0E6BA-489D-4EA4-994E-225F7D078B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8" name="Freeform: Shape 287">
              <a:extLst>
                <a:ext uri="{FF2B5EF4-FFF2-40B4-BE49-F238E27FC236}">
                  <a16:creationId xmlns:a16="http://schemas.microsoft.com/office/drawing/2014/main" id="{7EDFBCCB-EC92-4860-BBDB-2EC6355FEE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9" name="Freeform: Shape 288">
              <a:extLst>
                <a:ext uri="{FF2B5EF4-FFF2-40B4-BE49-F238E27FC236}">
                  <a16:creationId xmlns:a16="http://schemas.microsoft.com/office/drawing/2014/main" id="{459DBA8E-2EB0-4C51-A161-2C595B89D4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0" name="Freeform: Shape 289">
              <a:extLst>
                <a:ext uri="{FF2B5EF4-FFF2-40B4-BE49-F238E27FC236}">
                  <a16:creationId xmlns:a16="http://schemas.microsoft.com/office/drawing/2014/main" id="{FB1BA285-9A95-49B7-A098-F38400D92B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4062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1" name="Freeform: Shape 290">
              <a:extLst>
                <a:ext uri="{FF2B5EF4-FFF2-40B4-BE49-F238E27FC236}">
                  <a16:creationId xmlns:a16="http://schemas.microsoft.com/office/drawing/2014/main" id="{D29C405E-90F5-4AB5-8B5F-3CA2F1815A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2" name="Freeform: Shape 291">
              <a:extLst>
                <a:ext uri="{FF2B5EF4-FFF2-40B4-BE49-F238E27FC236}">
                  <a16:creationId xmlns:a16="http://schemas.microsoft.com/office/drawing/2014/main" id="{F7214FFD-3321-412F-9CA5-4BC6E874F9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3" name="Freeform: Shape 292">
              <a:extLst>
                <a:ext uri="{FF2B5EF4-FFF2-40B4-BE49-F238E27FC236}">
                  <a16:creationId xmlns:a16="http://schemas.microsoft.com/office/drawing/2014/main" id="{5F16C3D8-64A1-443D-92A7-EA97518A63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4" name="Freeform: Shape 293">
              <a:extLst>
                <a:ext uri="{FF2B5EF4-FFF2-40B4-BE49-F238E27FC236}">
                  <a16:creationId xmlns:a16="http://schemas.microsoft.com/office/drawing/2014/main" id="{7E4EFAB9-436A-4B6B-A16B-8DA3F614A8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5" name="Freeform: Shape 294">
              <a:extLst>
                <a:ext uri="{FF2B5EF4-FFF2-40B4-BE49-F238E27FC236}">
                  <a16:creationId xmlns:a16="http://schemas.microsoft.com/office/drawing/2014/main" id="{037DDFC3-D7A5-443D-8417-D723296DA7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6" name="Freeform: Shape 295">
              <a:extLst>
                <a:ext uri="{FF2B5EF4-FFF2-40B4-BE49-F238E27FC236}">
                  <a16:creationId xmlns:a16="http://schemas.microsoft.com/office/drawing/2014/main" id="{253AC142-F4B4-47E8-BBEE-F7D0F8547F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7" name="Freeform: Shape 296">
              <a:extLst>
                <a:ext uri="{FF2B5EF4-FFF2-40B4-BE49-F238E27FC236}">
                  <a16:creationId xmlns:a16="http://schemas.microsoft.com/office/drawing/2014/main" id="{890AAA82-94E2-41D0-AE92-9C87195CCB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9977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8" name="Freeform: Shape 297">
              <a:extLst>
                <a:ext uri="{FF2B5EF4-FFF2-40B4-BE49-F238E27FC236}">
                  <a16:creationId xmlns:a16="http://schemas.microsoft.com/office/drawing/2014/main" id="{FD33B856-EF4E-40FC-BDA0-9E26203D03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9" name="Freeform: Shape 298">
              <a:extLst>
                <a:ext uri="{FF2B5EF4-FFF2-40B4-BE49-F238E27FC236}">
                  <a16:creationId xmlns:a16="http://schemas.microsoft.com/office/drawing/2014/main" id="{24AEBF58-C8A2-4D00-9AFB-B5012AEA36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0" name="Freeform: Shape 299">
              <a:extLst>
                <a:ext uri="{FF2B5EF4-FFF2-40B4-BE49-F238E27FC236}">
                  <a16:creationId xmlns:a16="http://schemas.microsoft.com/office/drawing/2014/main" id="{21270E55-4211-4529-BDC3-29B80BDF50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1" name="Freeform: Shape 300">
              <a:extLst>
                <a:ext uri="{FF2B5EF4-FFF2-40B4-BE49-F238E27FC236}">
                  <a16:creationId xmlns:a16="http://schemas.microsoft.com/office/drawing/2014/main" id="{16DD7E91-EFBB-4DD7-B30F-4A13C20BED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2" name="Freeform: Shape 301">
              <a:extLst>
                <a:ext uri="{FF2B5EF4-FFF2-40B4-BE49-F238E27FC236}">
                  <a16:creationId xmlns:a16="http://schemas.microsoft.com/office/drawing/2014/main" id="{96260F31-66FB-4E2C-801E-701C2B859A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3" name="Freeform: Shape 302">
              <a:extLst>
                <a:ext uri="{FF2B5EF4-FFF2-40B4-BE49-F238E27FC236}">
                  <a16:creationId xmlns:a16="http://schemas.microsoft.com/office/drawing/2014/main" id="{B5FEE1C9-3961-4400-AD3E-B5AD93A474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4" name="Freeform: Shape 303">
              <a:extLst>
                <a:ext uri="{FF2B5EF4-FFF2-40B4-BE49-F238E27FC236}">
                  <a16:creationId xmlns:a16="http://schemas.microsoft.com/office/drawing/2014/main" id="{34E1BE05-269F-4A13-99FE-2A973A0E77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7" y="365901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5" name="Freeform: Shape 304">
              <a:extLst>
                <a:ext uri="{FF2B5EF4-FFF2-40B4-BE49-F238E27FC236}">
                  <a16:creationId xmlns:a16="http://schemas.microsoft.com/office/drawing/2014/main" id="{2D591FBD-65C6-46C4-AF19-875D652DCF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2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6" name="Freeform: Shape 305">
              <a:extLst>
                <a:ext uri="{FF2B5EF4-FFF2-40B4-BE49-F238E27FC236}">
                  <a16:creationId xmlns:a16="http://schemas.microsoft.com/office/drawing/2014/main" id="{85F7E635-CB45-4346-BBFB-10FF0576AF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2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7" name="Freeform: Shape 306">
              <a:extLst>
                <a:ext uri="{FF2B5EF4-FFF2-40B4-BE49-F238E27FC236}">
                  <a16:creationId xmlns:a16="http://schemas.microsoft.com/office/drawing/2014/main" id="{3BDAC885-F0B3-4D66-8587-4384652983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8" name="Freeform: Shape 307">
              <a:extLst>
                <a:ext uri="{FF2B5EF4-FFF2-40B4-BE49-F238E27FC236}">
                  <a16:creationId xmlns:a16="http://schemas.microsoft.com/office/drawing/2014/main" id="{3427A7E1-71C9-42CC-9CAF-53642DC4D0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9" name="Freeform: Shape 308">
              <a:extLst>
                <a:ext uri="{FF2B5EF4-FFF2-40B4-BE49-F238E27FC236}">
                  <a16:creationId xmlns:a16="http://schemas.microsoft.com/office/drawing/2014/main" id="{20BF60C4-2E5D-473E-96B6-D22BB8536F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0" name="Freeform: Shape 309">
              <a:extLst>
                <a:ext uri="{FF2B5EF4-FFF2-40B4-BE49-F238E27FC236}">
                  <a16:creationId xmlns:a16="http://schemas.microsoft.com/office/drawing/2014/main" id="{C4703732-1088-4448-ACC0-D8BD901B2C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1" name="Freeform: Shape 310">
              <a:extLst>
                <a:ext uri="{FF2B5EF4-FFF2-40B4-BE49-F238E27FC236}">
                  <a16:creationId xmlns:a16="http://schemas.microsoft.com/office/drawing/2014/main" id="{6777D706-23BF-4962-98D3-D5AE7DF4EC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9" y="371816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2" name="Freeform: Shape 311">
              <a:extLst>
                <a:ext uri="{FF2B5EF4-FFF2-40B4-BE49-F238E27FC236}">
                  <a16:creationId xmlns:a16="http://schemas.microsoft.com/office/drawing/2014/main" id="{783FF777-4C59-44D0-9441-2B40E0A70E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3" name="Freeform: Shape 312">
              <a:extLst>
                <a:ext uri="{FF2B5EF4-FFF2-40B4-BE49-F238E27FC236}">
                  <a16:creationId xmlns:a16="http://schemas.microsoft.com/office/drawing/2014/main" id="{2037F33C-65F4-44B6-9CB2-D32D1552C6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4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4" name="Freeform: Shape 313">
              <a:extLst>
                <a:ext uri="{FF2B5EF4-FFF2-40B4-BE49-F238E27FC236}">
                  <a16:creationId xmlns:a16="http://schemas.microsoft.com/office/drawing/2014/main" id="{E73BA403-F3FD-4D76-A516-5698375D64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5" name="Freeform: Shape 314">
              <a:extLst>
                <a:ext uri="{FF2B5EF4-FFF2-40B4-BE49-F238E27FC236}">
                  <a16:creationId xmlns:a16="http://schemas.microsoft.com/office/drawing/2014/main" id="{0AF0D29B-415A-4327-A4B4-B5DC8F0AC0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6" name="Freeform: Shape 315">
              <a:extLst>
                <a:ext uri="{FF2B5EF4-FFF2-40B4-BE49-F238E27FC236}">
                  <a16:creationId xmlns:a16="http://schemas.microsoft.com/office/drawing/2014/main" id="{374A9388-F55E-4F94-817D-5BFF0B59E7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7" name="Freeform: Shape 316">
              <a:extLst>
                <a:ext uri="{FF2B5EF4-FFF2-40B4-BE49-F238E27FC236}">
                  <a16:creationId xmlns:a16="http://schemas.microsoft.com/office/drawing/2014/main" id="{30C52183-F223-4E0A-B713-C91589CEB8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5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8" name="Freeform: Shape 317">
              <a:extLst>
                <a:ext uri="{FF2B5EF4-FFF2-40B4-BE49-F238E27FC236}">
                  <a16:creationId xmlns:a16="http://schemas.microsoft.com/office/drawing/2014/main" id="{A6BEE030-DC6B-4CB1-A01B-95CC825525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40" y="377741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9" name="Freeform: Shape 318">
              <a:extLst>
                <a:ext uri="{FF2B5EF4-FFF2-40B4-BE49-F238E27FC236}">
                  <a16:creationId xmlns:a16="http://schemas.microsoft.com/office/drawing/2014/main" id="{2D41CF67-37BB-443C-85CF-2A05174FD4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5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0" name="Freeform: Shape 319">
              <a:extLst>
                <a:ext uri="{FF2B5EF4-FFF2-40B4-BE49-F238E27FC236}">
                  <a16:creationId xmlns:a16="http://schemas.microsoft.com/office/drawing/2014/main" id="{65A449CF-396F-45B8-B268-6824A4E89B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6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1" name="Freeform: Shape 320">
              <a:extLst>
                <a:ext uri="{FF2B5EF4-FFF2-40B4-BE49-F238E27FC236}">
                  <a16:creationId xmlns:a16="http://schemas.microsoft.com/office/drawing/2014/main" id="{9C20A7EF-7013-4D6C-ADD8-868A931DF2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83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2" name="Freeform: Shape 321">
              <a:extLst>
                <a:ext uri="{FF2B5EF4-FFF2-40B4-BE49-F238E27FC236}">
                  <a16:creationId xmlns:a16="http://schemas.microsoft.com/office/drawing/2014/main" id="{F787692C-3BA9-4D4D-82F8-E497797AAE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35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3" name="Freeform: Shape 322">
              <a:extLst>
                <a:ext uri="{FF2B5EF4-FFF2-40B4-BE49-F238E27FC236}">
                  <a16:creationId xmlns:a16="http://schemas.microsoft.com/office/drawing/2014/main" id="{A6D539D6-A55E-40F5-83AC-A773405241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82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4" name="Freeform: Shape 323">
              <a:extLst>
                <a:ext uri="{FF2B5EF4-FFF2-40B4-BE49-F238E27FC236}">
                  <a16:creationId xmlns:a16="http://schemas.microsoft.com/office/drawing/2014/main" id="{D4D7922F-CA55-4202-B99F-ED303E7044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31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5" name="Freeform: Shape 324">
              <a:extLst>
                <a:ext uri="{FF2B5EF4-FFF2-40B4-BE49-F238E27FC236}">
                  <a16:creationId xmlns:a16="http://schemas.microsoft.com/office/drawing/2014/main" id="{4120C846-A602-4B6C-9C07-11D2B0F8A4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481374"/>
              <a:ext cx="14097" cy="14096"/>
            </a:xfrm>
            <a:custGeom>
              <a:avLst/>
              <a:gdLst>
                <a:gd name="connsiteX0" fmla="*/ 14097 w 14097"/>
                <a:gd name="connsiteY0" fmla="*/ 7049 h 14096"/>
                <a:gd name="connsiteX1" fmla="*/ 7049 w 14097"/>
                <a:gd name="connsiteY1" fmla="*/ 14097 h 14096"/>
                <a:gd name="connsiteX2" fmla="*/ 0 w 14097"/>
                <a:gd name="connsiteY2" fmla="*/ 7049 h 14096"/>
                <a:gd name="connsiteX3" fmla="*/ 7049 w 14097"/>
                <a:gd name="connsiteY3" fmla="*/ 0 h 14096"/>
                <a:gd name="connsiteX4" fmla="*/ 14097 w 14097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6" name="Freeform: Shape 325">
              <a:extLst>
                <a:ext uri="{FF2B5EF4-FFF2-40B4-BE49-F238E27FC236}">
                  <a16:creationId xmlns:a16="http://schemas.microsoft.com/office/drawing/2014/main" id="{84B5D527-4684-45F5-84CE-73642492DB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7" name="Freeform: Shape 326">
              <a:extLst>
                <a:ext uri="{FF2B5EF4-FFF2-40B4-BE49-F238E27FC236}">
                  <a16:creationId xmlns:a16="http://schemas.microsoft.com/office/drawing/2014/main" id="{FF31CF21-8169-4D45-A115-9CF8D37189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9 w 14096"/>
                <a:gd name="connsiteY1" fmla="*/ 14097 h 14096"/>
                <a:gd name="connsiteX2" fmla="*/ 0 w 14096"/>
                <a:gd name="connsiteY2" fmla="*/ 7049 h 14096"/>
                <a:gd name="connsiteX3" fmla="*/ 7049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8" name="Freeform: Shape 327">
              <a:extLst>
                <a:ext uri="{FF2B5EF4-FFF2-40B4-BE49-F238E27FC236}">
                  <a16:creationId xmlns:a16="http://schemas.microsoft.com/office/drawing/2014/main" id="{DA8762B9-9CD8-4676-93F5-6C9358A940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9" name="Freeform: Shape 328">
              <a:extLst>
                <a:ext uri="{FF2B5EF4-FFF2-40B4-BE49-F238E27FC236}">
                  <a16:creationId xmlns:a16="http://schemas.microsoft.com/office/drawing/2014/main" id="{A183E80A-70D1-4F52-A92D-D396648CCB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0" name="Freeform: Shape 329">
              <a:extLst>
                <a:ext uri="{FF2B5EF4-FFF2-40B4-BE49-F238E27FC236}">
                  <a16:creationId xmlns:a16="http://schemas.microsoft.com/office/drawing/2014/main" id="{83FBB0F7-E17E-4890-9B66-3625BA1468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48137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1" name="Freeform: Shape 330">
              <a:extLst>
                <a:ext uri="{FF2B5EF4-FFF2-40B4-BE49-F238E27FC236}">
                  <a16:creationId xmlns:a16="http://schemas.microsoft.com/office/drawing/2014/main" id="{708E7BF1-2D4D-44AB-A5CC-0ED91B8462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40622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2" name="Freeform: Shape 331">
              <a:extLst>
                <a:ext uri="{FF2B5EF4-FFF2-40B4-BE49-F238E27FC236}">
                  <a16:creationId xmlns:a16="http://schemas.microsoft.com/office/drawing/2014/main" id="{4B468C4E-6F63-4172-AE1F-8965744DBC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4062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3" name="Freeform: Shape 332">
              <a:extLst>
                <a:ext uri="{FF2B5EF4-FFF2-40B4-BE49-F238E27FC236}">
                  <a16:creationId xmlns:a16="http://schemas.microsoft.com/office/drawing/2014/main" id="{974C7149-F567-4D55-8F48-511DCF3A81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406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4" name="Freeform: Shape 333">
              <a:extLst>
                <a:ext uri="{FF2B5EF4-FFF2-40B4-BE49-F238E27FC236}">
                  <a16:creationId xmlns:a16="http://schemas.microsoft.com/office/drawing/2014/main" id="{54A551FA-7E10-4D28-9A10-B9A06C0780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4062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5" name="Freeform: Shape 334">
              <a:extLst>
                <a:ext uri="{FF2B5EF4-FFF2-40B4-BE49-F238E27FC236}">
                  <a16:creationId xmlns:a16="http://schemas.microsoft.com/office/drawing/2014/main" id="{1D04F3C0-CE2C-4B8D-A5BD-0E994FD8D9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4063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6" name="Freeform: Shape 335">
              <a:extLst>
                <a:ext uri="{FF2B5EF4-FFF2-40B4-BE49-F238E27FC236}">
                  <a16:creationId xmlns:a16="http://schemas.microsoft.com/office/drawing/2014/main" id="{D2EA9230-DD52-48A9-B268-56744EA506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40631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7" name="Freeform: Shape 336">
              <a:extLst>
                <a:ext uri="{FF2B5EF4-FFF2-40B4-BE49-F238E27FC236}">
                  <a16:creationId xmlns:a16="http://schemas.microsoft.com/office/drawing/2014/main" id="{043A05F5-A8CF-4D01-AF12-95D1ECAE46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99781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8" name="Freeform: Shape 337">
              <a:extLst>
                <a:ext uri="{FF2B5EF4-FFF2-40B4-BE49-F238E27FC236}">
                  <a16:creationId xmlns:a16="http://schemas.microsoft.com/office/drawing/2014/main" id="{1F47C6BC-BD1A-4291-B018-05E5A72E4B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9" name="Freeform: Shape 338">
              <a:extLst>
                <a:ext uri="{FF2B5EF4-FFF2-40B4-BE49-F238E27FC236}">
                  <a16:creationId xmlns:a16="http://schemas.microsoft.com/office/drawing/2014/main" id="{E5B89844-FD17-4048-A3F5-35E390C6EF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0" name="Freeform: Shape 339">
              <a:extLst>
                <a:ext uri="{FF2B5EF4-FFF2-40B4-BE49-F238E27FC236}">
                  <a16:creationId xmlns:a16="http://schemas.microsoft.com/office/drawing/2014/main" id="{B5593F34-8B0E-4D34-9781-B594E2F5D7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1" name="Freeform: Shape 340">
              <a:extLst>
                <a:ext uri="{FF2B5EF4-FFF2-40B4-BE49-F238E27FC236}">
                  <a16:creationId xmlns:a16="http://schemas.microsoft.com/office/drawing/2014/main" id="{4428E4BB-2263-4D19-8254-C9B54B8565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9978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2" name="Freeform: Shape 341">
              <a:extLst>
                <a:ext uri="{FF2B5EF4-FFF2-40B4-BE49-F238E27FC236}">
                  <a16:creationId xmlns:a16="http://schemas.microsoft.com/office/drawing/2014/main" id="{2366216E-6EA2-4872-8370-C5EC22520F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9978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3" name="Freeform: Shape 342">
              <a:extLst>
                <a:ext uri="{FF2B5EF4-FFF2-40B4-BE49-F238E27FC236}">
                  <a16:creationId xmlns:a16="http://schemas.microsoft.com/office/drawing/2014/main" id="{D66F8E3F-BF33-4F99-A1F0-EB5885BF2C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659026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4" name="Freeform: Shape 343">
              <a:extLst>
                <a:ext uri="{FF2B5EF4-FFF2-40B4-BE49-F238E27FC236}">
                  <a16:creationId xmlns:a16="http://schemas.microsoft.com/office/drawing/2014/main" id="{EB506747-ED9D-43EA-BD67-DF7971849E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5" name="Freeform: Shape 344">
              <a:extLst>
                <a:ext uri="{FF2B5EF4-FFF2-40B4-BE49-F238E27FC236}">
                  <a16:creationId xmlns:a16="http://schemas.microsoft.com/office/drawing/2014/main" id="{AC803CE8-FFF7-40EA-AF62-102724C324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6" name="Freeform: Shape 345">
              <a:extLst>
                <a:ext uri="{FF2B5EF4-FFF2-40B4-BE49-F238E27FC236}">
                  <a16:creationId xmlns:a16="http://schemas.microsoft.com/office/drawing/2014/main" id="{7EF6FFCA-06CC-4395-AEB0-425719A42D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7" name="Freeform: Shape 346">
              <a:extLst>
                <a:ext uri="{FF2B5EF4-FFF2-40B4-BE49-F238E27FC236}">
                  <a16:creationId xmlns:a16="http://schemas.microsoft.com/office/drawing/2014/main" id="{0D95F285-AAC0-4F32-8665-2677878BD3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8" name="Freeform: Shape 347">
              <a:extLst>
                <a:ext uri="{FF2B5EF4-FFF2-40B4-BE49-F238E27FC236}">
                  <a16:creationId xmlns:a16="http://schemas.microsoft.com/office/drawing/2014/main" id="{8DFCCA2E-BF12-4D26-A5A4-A03387546A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9" name="Freeform: Shape 348">
              <a:extLst>
                <a:ext uri="{FF2B5EF4-FFF2-40B4-BE49-F238E27FC236}">
                  <a16:creationId xmlns:a16="http://schemas.microsoft.com/office/drawing/2014/main" id="{2ABEAC60-6AC3-4D6A-95F9-2E79F6BE00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718177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0" name="Freeform: Shape 349">
              <a:extLst>
                <a:ext uri="{FF2B5EF4-FFF2-40B4-BE49-F238E27FC236}">
                  <a16:creationId xmlns:a16="http://schemas.microsoft.com/office/drawing/2014/main" id="{FA6015B7-49FE-4729-B2F4-585F0F305F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1" name="Freeform: Shape 350">
              <a:extLst>
                <a:ext uri="{FF2B5EF4-FFF2-40B4-BE49-F238E27FC236}">
                  <a16:creationId xmlns:a16="http://schemas.microsoft.com/office/drawing/2014/main" id="{D611DEB1-76FE-4625-9449-88E52D15F4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2" name="Freeform: Shape 351">
              <a:extLst>
                <a:ext uri="{FF2B5EF4-FFF2-40B4-BE49-F238E27FC236}">
                  <a16:creationId xmlns:a16="http://schemas.microsoft.com/office/drawing/2014/main" id="{97F031C1-1AA7-4CA7-ADD3-E0577626E1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3" name="Freeform: Shape 352">
              <a:extLst>
                <a:ext uri="{FF2B5EF4-FFF2-40B4-BE49-F238E27FC236}">
                  <a16:creationId xmlns:a16="http://schemas.microsoft.com/office/drawing/2014/main" id="{96F5D0CB-22E6-4536-8403-F42527F31F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71817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4" name="Freeform: Shape 353">
              <a:extLst>
                <a:ext uri="{FF2B5EF4-FFF2-40B4-BE49-F238E27FC236}">
                  <a16:creationId xmlns:a16="http://schemas.microsoft.com/office/drawing/2014/main" id="{A32718AB-7401-4F66-9C77-E06C3CF7CD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71817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5" name="Freeform: Shape 354">
              <a:extLst>
                <a:ext uri="{FF2B5EF4-FFF2-40B4-BE49-F238E27FC236}">
                  <a16:creationId xmlns:a16="http://schemas.microsoft.com/office/drawing/2014/main" id="{85B6B5F1-D1E4-45A3-8117-348D02D2A3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2" y="3777419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6" name="Freeform: Shape 355">
              <a:extLst>
                <a:ext uri="{FF2B5EF4-FFF2-40B4-BE49-F238E27FC236}">
                  <a16:creationId xmlns:a16="http://schemas.microsoft.com/office/drawing/2014/main" id="{534869FD-184C-42DB-B9DA-293DB67E5E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2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7" name="Freeform: Shape 356">
              <a:extLst>
                <a:ext uri="{FF2B5EF4-FFF2-40B4-BE49-F238E27FC236}">
                  <a16:creationId xmlns:a16="http://schemas.microsoft.com/office/drawing/2014/main" id="{A781504F-CAFD-4201-B288-8B4A809B43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8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8" name="Freeform: Shape 357">
              <a:extLst>
                <a:ext uri="{FF2B5EF4-FFF2-40B4-BE49-F238E27FC236}">
                  <a16:creationId xmlns:a16="http://schemas.microsoft.com/office/drawing/2014/main" id="{D9FC8348-2BA6-4631-8AA7-D63CD898C5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4" y="3777383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9" name="Freeform: Shape 358">
              <a:extLst>
                <a:ext uri="{FF2B5EF4-FFF2-40B4-BE49-F238E27FC236}">
                  <a16:creationId xmlns:a16="http://schemas.microsoft.com/office/drawing/2014/main" id="{C1AF95A2-64EA-45E2-A43B-1EBD569109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87" y="377742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0" name="Freeform: Shape 359">
              <a:extLst>
                <a:ext uri="{FF2B5EF4-FFF2-40B4-BE49-F238E27FC236}">
                  <a16:creationId xmlns:a16="http://schemas.microsoft.com/office/drawing/2014/main" id="{CFC80050-240D-434A-BFCB-DE4DA4FAFB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4" y="37774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55405F-B1B5-4DEF-B747-6D8A425C7D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77270" y="1130846"/>
            <a:ext cx="4974771" cy="4351338"/>
          </a:xfrm>
        </p:spPr>
        <p:txBody>
          <a:bodyPr>
            <a:normAutofit/>
          </a:bodyPr>
          <a:lstStyle/>
          <a:p>
            <a:pPr marL="0" indent="0">
              <a:buNone/>
              <a:defRPr/>
            </a:pPr>
            <a:r>
              <a:rPr lang="en-US" sz="2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is your literature review about? </a:t>
            </a:r>
            <a:r>
              <a:rPr lang="en-GB" sz="2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Caring for children </a:t>
            </a:r>
            <a:endParaRPr kumimoji="0" lang="en-US" sz="2000" b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0" indent="0">
              <a:buNone/>
            </a:pPr>
            <a:r>
              <a:rPr lang="en-US" sz="2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Research Question </a:t>
            </a:r>
            <a:r>
              <a:rPr lang="en-US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are the  socioeconomic factors that affect foster care status ?</a:t>
            </a:r>
          </a:p>
          <a:p>
            <a:pPr marL="0" indent="0">
              <a:buNone/>
            </a:pPr>
            <a:endParaRPr lang="en-US" sz="2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2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Aim</a:t>
            </a:r>
            <a:r>
              <a:rPr lang="en-US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:</a:t>
            </a:r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factors that contribute towards the negligence in care.</a:t>
            </a:r>
            <a:endParaRPr lang="en-US" sz="2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sz="2000" i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2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Objectives</a:t>
            </a:r>
            <a:r>
              <a:rPr lang="en-US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: </a:t>
            </a:r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Analyse the impact of the environment on the children.</a:t>
            </a:r>
          </a:p>
          <a:p>
            <a:pPr marL="0" indent="0">
              <a:buNone/>
            </a:pPr>
            <a:endParaRPr lang="en-GB" sz="2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128452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Rectangle 37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00E2F0E-0041-485B-A017-7B44BEB422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2368" y="694268"/>
            <a:ext cx="3553510" cy="5477932"/>
          </a:xfrm>
        </p:spPr>
        <p:txBody>
          <a:bodyPr>
            <a:normAutofit/>
          </a:bodyPr>
          <a:lstStyle/>
          <a:p>
            <a:pPr algn="ctr"/>
            <a:r>
              <a:rPr lang="en-GB" b="1" u="sng">
                <a:solidFill>
                  <a:schemeClr val="bg1"/>
                </a:solidFill>
              </a:rPr>
              <a:t>METHODS</a:t>
            </a:r>
          </a:p>
        </p:txBody>
      </p:sp>
      <p:grpSp>
        <p:nvGrpSpPr>
          <p:cNvPr id="70" name="Graphic 38">
            <a:extLst>
              <a:ext uri="{FF2B5EF4-FFF2-40B4-BE49-F238E27FC236}">
                <a16:creationId xmlns:a16="http://schemas.microsoft.com/office/drawing/2014/main" id="{1E8369D0-2C3B-4E27-AC6C-A246AC28CD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02912"/>
            <a:ext cx="1910252" cy="709660"/>
            <a:chOff x="2267504" y="2540250"/>
            <a:chExt cx="1990951" cy="739640"/>
          </a:xfrm>
          <a:solidFill>
            <a:schemeClr val="bg1"/>
          </a:solidFill>
        </p:grpSpPr>
        <p:sp>
          <p:nvSpPr>
            <p:cNvPr id="71" name="Freeform: Shape 40">
              <a:extLst>
                <a:ext uri="{FF2B5EF4-FFF2-40B4-BE49-F238E27FC236}">
                  <a16:creationId xmlns:a16="http://schemas.microsoft.com/office/drawing/2014/main" id="{A3D5586F-4573-4C57-9793-1EBFDC8963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54025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5835 h 286230"/>
                <a:gd name="connsiteX8" fmla="*/ 255835 w 1990951"/>
                <a:gd name="connsiteY8" fmla="*/ 0 h 286230"/>
                <a:gd name="connsiteX9" fmla="*/ 504071 w 1990951"/>
                <a:gd name="connsiteY9" fmla="*/ 245703 h 286230"/>
                <a:gd name="connsiteX10" fmla="*/ 749773 w 1990951"/>
                <a:gd name="connsiteY10" fmla="*/ 0 h 286230"/>
                <a:gd name="connsiteX11" fmla="*/ 995476 w 1990951"/>
                <a:gd name="connsiteY11" fmla="*/ 245703 h 286230"/>
                <a:gd name="connsiteX12" fmla="*/ 1243712 w 1990951"/>
                <a:gd name="connsiteY12" fmla="*/ 0 h 286230"/>
                <a:gd name="connsiteX13" fmla="*/ 1489414 w 1990951"/>
                <a:gd name="connsiteY13" fmla="*/ 245703 h 286230"/>
                <a:gd name="connsiteX14" fmla="*/ 1735117 w 1990951"/>
                <a:gd name="connsiteY14" fmla="*/ 0 h 286230"/>
                <a:gd name="connsiteX15" fmla="*/ 1990952 w 1990951"/>
                <a:gd name="connsiteY15" fmla="*/ 255835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5835"/>
                  </a:lnTo>
                  <a:lnTo>
                    <a:pt x="255835" y="0"/>
                  </a:lnTo>
                  <a:lnTo>
                    <a:pt x="504071" y="245703"/>
                  </a:lnTo>
                  <a:lnTo>
                    <a:pt x="749773" y="0"/>
                  </a:lnTo>
                  <a:lnTo>
                    <a:pt x="995476" y="245703"/>
                  </a:lnTo>
                  <a:lnTo>
                    <a:pt x="1243712" y="0"/>
                  </a:lnTo>
                  <a:lnTo>
                    <a:pt x="1489414" y="245703"/>
                  </a:lnTo>
                  <a:lnTo>
                    <a:pt x="1735117" y="0"/>
                  </a:lnTo>
                  <a:lnTo>
                    <a:pt x="1990952" y="255835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2" name="Freeform: Shape 41">
              <a:extLst>
                <a:ext uri="{FF2B5EF4-FFF2-40B4-BE49-F238E27FC236}">
                  <a16:creationId xmlns:a16="http://schemas.microsoft.com/office/drawing/2014/main" id="{5EED35EF-93A0-4921-941C-ECC67AE2A4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99366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8368 h 286230"/>
                <a:gd name="connsiteX8" fmla="*/ 255835 w 1990951"/>
                <a:gd name="connsiteY8" fmla="*/ 0 h 286230"/>
                <a:gd name="connsiteX9" fmla="*/ 504071 w 1990951"/>
                <a:gd name="connsiteY9" fmla="*/ 248236 h 286230"/>
                <a:gd name="connsiteX10" fmla="*/ 749773 w 1990951"/>
                <a:gd name="connsiteY10" fmla="*/ 0 h 286230"/>
                <a:gd name="connsiteX11" fmla="*/ 995476 w 1990951"/>
                <a:gd name="connsiteY11" fmla="*/ 248236 h 286230"/>
                <a:gd name="connsiteX12" fmla="*/ 1243712 w 1990951"/>
                <a:gd name="connsiteY12" fmla="*/ 0 h 286230"/>
                <a:gd name="connsiteX13" fmla="*/ 1489414 w 1990951"/>
                <a:gd name="connsiteY13" fmla="*/ 248236 h 286230"/>
                <a:gd name="connsiteX14" fmla="*/ 1735117 w 1990951"/>
                <a:gd name="connsiteY14" fmla="*/ 0 h 286230"/>
                <a:gd name="connsiteX15" fmla="*/ 1990952 w 1990951"/>
                <a:gd name="connsiteY15" fmla="*/ 258368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8368"/>
                  </a:lnTo>
                  <a:lnTo>
                    <a:pt x="255835" y="0"/>
                  </a:lnTo>
                  <a:lnTo>
                    <a:pt x="504071" y="248236"/>
                  </a:lnTo>
                  <a:lnTo>
                    <a:pt x="749773" y="0"/>
                  </a:lnTo>
                  <a:lnTo>
                    <a:pt x="995476" y="248236"/>
                  </a:lnTo>
                  <a:lnTo>
                    <a:pt x="1243712" y="0"/>
                  </a:lnTo>
                  <a:lnTo>
                    <a:pt x="1489414" y="248236"/>
                  </a:lnTo>
                  <a:lnTo>
                    <a:pt x="1735117" y="0"/>
                  </a:lnTo>
                  <a:lnTo>
                    <a:pt x="1990952" y="258368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grpSp>
        <p:nvGrpSpPr>
          <p:cNvPr id="44" name="Graphic 4">
            <a:extLst>
              <a:ext uri="{FF2B5EF4-FFF2-40B4-BE49-F238E27FC236}">
                <a16:creationId xmlns:a16="http://schemas.microsoft.com/office/drawing/2014/main" id="{C6F74901-2A71-43C3-837C-27CCD6B6D6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737426" y="2203010"/>
            <a:ext cx="975169" cy="975171"/>
            <a:chOff x="5829300" y="3162300"/>
            <a:chExt cx="532256" cy="532257"/>
          </a:xfrm>
          <a:solidFill>
            <a:schemeClr val="bg1"/>
          </a:solidFill>
        </p:grpSpPr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A92DF49A-063A-4F60-BE30-D268264925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9208" y="3192208"/>
              <a:ext cx="112966" cy="11296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70DCBBE0-7DEE-43ED-BEE3-ABB179CFC1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1205" y="3164205"/>
              <a:ext cx="230314" cy="230314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539FE8DF-D1B2-4074-9BDF-C458EA0123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29300" y="3162300"/>
              <a:ext cx="294131" cy="294131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61C143B5-6E24-417D-A035-65747A8E9D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7205" y="3170110"/>
              <a:ext cx="337184" cy="337280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0331ED8C-8819-4FFB-BF3C-FDA6A90D4B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3207" y="3186207"/>
              <a:ext cx="364617" cy="364617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2A39574D-5ECC-4A94-9CB6-646D90DA5A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5305" y="3208305"/>
              <a:ext cx="380238" cy="380238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6A73D6F7-977D-4026-8F68-CA63C162C6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02832" y="3235832"/>
              <a:ext cx="385191" cy="385191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56348370-4FD9-4A99-BB05-944D5B0B0E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35789" y="3268313"/>
              <a:ext cx="379761" cy="380237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D1146D46-43DB-4487-A191-0970511C33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2841" y="3305841"/>
              <a:ext cx="364807" cy="364807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517B7142-9D64-4D34-B23C-9471326AD6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16370" y="3349466"/>
              <a:ext cx="337280" cy="337280"/>
            </a:xfrm>
            <a:custGeom>
              <a:avLst/>
              <a:gdLst>
                <a:gd name="connsiteX0" fmla="*/ 333470 w 337280"/>
                <a:gd name="connsiteY0" fmla="*/ 0 h 337280"/>
                <a:gd name="connsiteX1" fmla="*/ 337280 w 337280"/>
                <a:gd name="connsiteY1" fmla="*/ 13430 h 337280"/>
                <a:gd name="connsiteX2" fmla="*/ 13430 w 337280"/>
                <a:gd name="connsiteY2" fmla="*/ 337280 h 337280"/>
                <a:gd name="connsiteX3" fmla="*/ 0 w 337280"/>
                <a:gd name="connsiteY3" fmla="*/ 333470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7280" h="337280">
                  <a:moveTo>
                    <a:pt x="333470" y="0"/>
                  </a:moveTo>
                  <a:cubicBezTo>
                    <a:pt x="334899" y="4382"/>
                    <a:pt x="336137" y="8858"/>
                    <a:pt x="337280" y="13430"/>
                  </a:cubicBezTo>
                  <a:lnTo>
                    <a:pt x="13430" y="337280"/>
                  </a:lnTo>
                  <a:cubicBezTo>
                    <a:pt x="8858" y="336137"/>
                    <a:pt x="4382" y="334899"/>
                    <a:pt x="0" y="33347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E8EB71CD-AB26-440E-A0D5-E1081DB55A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67329" y="3400425"/>
              <a:ext cx="294227" cy="294132"/>
            </a:xfrm>
            <a:custGeom>
              <a:avLst/>
              <a:gdLst>
                <a:gd name="connsiteX0" fmla="*/ 292989 w 294227"/>
                <a:gd name="connsiteY0" fmla="*/ 0 h 294132"/>
                <a:gd name="connsiteX1" fmla="*/ 294227 w 294227"/>
                <a:gd name="connsiteY1" fmla="*/ 15907 h 294132"/>
                <a:gd name="connsiteX2" fmla="*/ 15907 w 294227"/>
                <a:gd name="connsiteY2" fmla="*/ 294132 h 294132"/>
                <a:gd name="connsiteX3" fmla="*/ 0 w 294227"/>
                <a:gd name="connsiteY3" fmla="*/ 292894 h 294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4227" h="294132">
                  <a:moveTo>
                    <a:pt x="292989" y="0"/>
                  </a:moveTo>
                  <a:cubicBezTo>
                    <a:pt x="293561" y="5334"/>
                    <a:pt x="293942" y="10668"/>
                    <a:pt x="294227" y="15907"/>
                  </a:cubicBezTo>
                  <a:lnTo>
                    <a:pt x="15907" y="294132"/>
                  </a:lnTo>
                  <a:cubicBezTo>
                    <a:pt x="10668" y="294132"/>
                    <a:pt x="5334" y="293465"/>
                    <a:pt x="0" y="2928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34423BD2-7458-4680-AF49-5013C9D30E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9337" y="3462337"/>
              <a:ext cx="230314" cy="230314"/>
            </a:xfrm>
            <a:custGeom>
              <a:avLst/>
              <a:gdLst>
                <a:gd name="connsiteX0" fmla="*/ 230315 w 230314"/>
                <a:gd name="connsiteY0" fmla="*/ 0 h 230314"/>
                <a:gd name="connsiteX1" fmla="*/ 226886 w 230314"/>
                <a:gd name="connsiteY1" fmla="*/ 20574 h 230314"/>
                <a:gd name="connsiteX2" fmla="*/ 20669 w 230314"/>
                <a:gd name="connsiteY2" fmla="*/ 226790 h 230314"/>
                <a:gd name="connsiteX3" fmla="*/ 0 w 230314"/>
                <a:gd name="connsiteY3" fmla="*/ 230315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0314" h="230314">
                  <a:moveTo>
                    <a:pt x="230315" y="0"/>
                  </a:moveTo>
                  <a:cubicBezTo>
                    <a:pt x="229457" y="6953"/>
                    <a:pt x="228314" y="13716"/>
                    <a:pt x="226886" y="20574"/>
                  </a:cubicBezTo>
                  <a:lnTo>
                    <a:pt x="20669" y="226790"/>
                  </a:lnTo>
                  <a:cubicBezTo>
                    <a:pt x="13811" y="228314"/>
                    <a:pt x="6953" y="229457"/>
                    <a:pt x="0" y="2303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25547DC8-8B87-4446-9CC9-65AF04A5FE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18682" y="3551682"/>
              <a:ext cx="112871" cy="112871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59" name="Oval 58">
            <a:extLst>
              <a:ext uri="{FF2B5EF4-FFF2-40B4-BE49-F238E27FC236}">
                <a16:creationId xmlns:a16="http://schemas.microsoft.com/office/drawing/2014/main" id="{EC11F68A-CC71-4196-BBF3-20CDCD75D4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9502" y="4752208"/>
            <a:ext cx="365021" cy="365021"/>
          </a:xfrm>
          <a:prstGeom prst="ellipse">
            <a:avLst/>
          </a:pr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61" name="Oval 60">
            <a:extLst>
              <a:ext uri="{FF2B5EF4-FFF2-40B4-BE49-F238E27FC236}">
                <a16:creationId xmlns:a16="http://schemas.microsoft.com/office/drawing/2014/main" id="{085F9950-F10E-4E64-962B-F703457898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9502" y="4752208"/>
            <a:ext cx="365021" cy="365021"/>
          </a:xfrm>
          <a:prstGeom prst="ellipse">
            <a:avLst/>
          </a:pr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73" name="Content Placeholder 2">
            <a:extLst>
              <a:ext uri="{FF2B5EF4-FFF2-40B4-BE49-F238E27FC236}">
                <a16:creationId xmlns:a16="http://schemas.microsoft.com/office/drawing/2014/main" id="{D342EDA8-78A7-48B7-9C96-97679DE6DE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34868" y="1130846"/>
            <a:ext cx="5217173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did you do? </a:t>
            </a:r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only secondary research was used while conducting the research</a:t>
            </a:r>
            <a:endParaRPr lang="en-US" sz="2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2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Keywords did you use for your search? </a:t>
            </a:r>
            <a:r>
              <a:rPr lang="en-US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Foster care negligence ,Children and young people  .</a:t>
            </a:r>
            <a:endParaRPr lang="en-US" sz="2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2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were your data sources?: </a:t>
            </a:r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most of my research where found on google scholar, </a:t>
            </a:r>
            <a:r>
              <a:rPr lang="en-GB" sz="20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LexisNexis</a:t>
            </a:r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and </a:t>
            </a:r>
            <a:r>
              <a:rPr lang="en-GB" sz="20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EBSCOhost</a:t>
            </a:r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,GOV</a:t>
            </a:r>
            <a:endParaRPr lang="en-US" sz="2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2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was your inclusion and exclusion criteria?: </a:t>
            </a:r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inclusion are my main focus children aged between 5-18 . Exclusion: people over older than 19-21 and people from other countries.</a:t>
            </a:r>
          </a:p>
        </p:txBody>
      </p:sp>
    </p:spTree>
    <p:extLst>
      <p:ext uri="{BB962C8B-B14F-4D97-AF65-F5344CB8AC3E}">
        <p14:creationId xmlns:p14="http://schemas.microsoft.com/office/powerpoint/2010/main" val="227494769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prestige"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A7AE9375-4664-4DB2-922D-2782A6E439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B16B467-C08C-466F-BE6B-7F9ED5E6F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69925"/>
            <a:ext cx="4508946" cy="1325563"/>
          </a:xfrm>
        </p:spPr>
        <p:txBody>
          <a:bodyPr anchor="b">
            <a:normAutofit/>
          </a:bodyPr>
          <a:lstStyle/>
          <a:p>
            <a:pPr algn="r"/>
            <a:r>
              <a:rPr lang="en-GB" b="1" u="sng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FINDINGS &amp; KEY THEMES</a:t>
            </a:r>
          </a:p>
        </p:txBody>
      </p:sp>
      <p:cxnSp>
        <p:nvCxnSpPr>
          <p:cNvPr id="14" name="Straight Connector 9">
            <a:extLst>
              <a:ext uri="{FF2B5EF4-FFF2-40B4-BE49-F238E27FC236}">
                <a16:creationId xmlns:a16="http://schemas.microsoft.com/office/drawing/2014/main" id="{EE504C98-6397-41C1-A8D8-2D9C4ED307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26210" y="2026340"/>
            <a:ext cx="5220936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7D0CCD17-28FE-496A-8B33-DCC80EBEBE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92667" y="2398957"/>
            <a:ext cx="9406666" cy="3526144"/>
          </a:xfrm>
        </p:spPr>
        <p:txBody>
          <a:bodyPr>
            <a:normAutofit/>
          </a:bodyPr>
          <a:lstStyle/>
          <a:p>
            <a:r>
              <a:rPr lang="en-US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were the </a:t>
            </a:r>
            <a:r>
              <a:rPr lang="en-US" sz="2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Key findings </a:t>
            </a:r>
            <a:r>
              <a:rPr lang="en-US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or results of the literature you reviewed?</a:t>
            </a:r>
          </a:p>
          <a:p>
            <a:pPr marL="0" indent="0">
              <a:buNone/>
            </a:pPr>
            <a:r>
              <a:rPr lang="en-US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1. </a:t>
            </a:r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Social economic position : Education attainment, family background and ethnic.</a:t>
            </a:r>
            <a:endParaRPr lang="en-US" sz="2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2. </a:t>
            </a:r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</a:t>
            </a:r>
            <a:r>
              <a:rPr lang="en-GB" sz="20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intiates</a:t>
            </a:r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negligence in foster care </a:t>
            </a:r>
            <a:endParaRPr lang="en-US" sz="2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3. </a:t>
            </a:r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Occasions in which negligence in foster care takes place </a:t>
            </a:r>
            <a:endParaRPr lang="en-US" sz="2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2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28600" marR="0" lvl="0" indent="-228600" defTabSz="914400" rtl="0" eaLnBrk="1" fontAlgn="auto" latinLnBrk="0" hangingPunct="1"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000" b="1" i="0" u="sng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Key themes?</a:t>
            </a:r>
          </a:p>
          <a:p>
            <a:pPr marL="0" indent="0">
              <a:buNone/>
              <a:defRPr/>
            </a:pPr>
            <a:r>
              <a:rPr lang="en-US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1. </a:t>
            </a:r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Children in foster care negligence </a:t>
            </a:r>
            <a:endParaRPr lang="en-US" sz="2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defTabSz="914400" rtl="0" eaLnBrk="1" fontAlgn="auto" latinLnBrk="0" hangingPunct="1">
              <a:spcBef>
                <a:spcPts val="1000"/>
              </a:spcBef>
              <a:spcAft>
                <a:spcPts val="0"/>
              </a:spcAft>
              <a:buClrTx/>
              <a:buSz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2. </a:t>
            </a:r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Affliction /environment </a:t>
            </a: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2000" dirty="0">
              <a:solidFill>
                <a:schemeClr val="bg1"/>
              </a:solidFill>
            </a:endParaRPr>
          </a:p>
          <a:p>
            <a:endParaRPr lang="en-GB" sz="2000" dirty="0">
              <a:solidFill>
                <a:schemeClr val="bg1"/>
              </a:solidFill>
            </a:endParaRPr>
          </a:p>
        </p:txBody>
      </p:sp>
      <p:sp>
        <p:nvSpPr>
          <p:cNvPr id="16" name="Rectangle 11">
            <a:extLst>
              <a:ext uri="{FF2B5EF4-FFF2-40B4-BE49-F238E27FC236}">
                <a16:creationId xmlns:a16="http://schemas.microsoft.com/office/drawing/2014/main" id="{9DD005C1-8C51-42D6-9BEE-B9B8384974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6206" y="115193"/>
            <a:ext cx="11939588" cy="6627614"/>
          </a:xfrm>
          <a:prstGeom prst="rect">
            <a:avLst/>
          </a:prstGeom>
          <a:noFill/>
          <a:ln w="127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12689"/>
      </p:ext>
    </p:extLst>
  </p:cSld>
  <p:clrMapOvr>
    <a:masterClrMapping/>
  </p:clrMapOvr>
  <p:transition spd="slow">
    <p:randomBar dir="vert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5168B3A3-3CC8-4B4D-B4C3-603B6A9871D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92537825"/>
              </p:ext>
            </p:extLst>
          </p:nvPr>
        </p:nvGraphicFramePr>
        <p:xfrm>
          <a:off x="526586" y="402683"/>
          <a:ext cx="10827214" cy="6162211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451998">
                  <a:extLst>
                    <a:ext uri="{9D8B030D-6E8A-4147-A177-3AD203B41FA5}">
                      <a16:colId xmlns:a16="http://schemas.microsoft.com/office/drawing/2014/main" val="1263991053"/>
                    </a:ext>
                  </a:extLst>
                </a:gridCol>
                <a:gridCol w="8375216">
                  <a:extLst>
                    <a:ext uri="{9D8B030D-6E8A-4147-A177-3AD203B41FA5}">
                      <a16:colId xmlns:a16="http://schemas.microsoft.com/office/drawing/2014/main" val="53030903"/>
                    </a:ext>
                  </a:extLst>
                </a:gridCol>
              </a:tblGrid>
              <a:tr h="122616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100">
                          <a:effectLst/>
                        </a:rPr>
                        <a:t>REFERENCE 10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100" dirty="0">
                          <a:effectLst/>
                        </a:rPr>
                        <a:t>M. </a:t>
                      </a:r>
                      <a:r>
                        <a:rPr lang="en-GB" sz="1100" dirty="0" err="1">
                          <a:effectLst/>
                        </a:rPr>
                        <a:t>Narey</a:t>
                      </a:r>
                      <a:r>
                        <a:rPr lang="en-GB" sz="1100" dirty="0">
                          <a:effectLst/>
                        </a:rPr>
                        <a:t> and </a:t>
                      </a:r>
                      <a:r>
                        <a:rPr lang="en-GB" sz="1100" dirty="0" err="1">
                          <a:effectLst/>
                        </a:rPr>
                        <a:t>M.Owers</a:t>
                      </a:r>
                      <a:r>
                        <a:rPr lang="en-GB" sz="1100" dirty="0">
                          <a:effectLst/>
                        </a:rPr>
                        <a:t> (2018 )Forster care in England :A review for the department of education .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778867803"/>
                  </a:ext>
                </a:extLst>
              </a:tr>
              <a:tr h="248662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100">
                          <a:effectLst/>
                        </a:rPr>
                        <a:t>SUMMARY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100">
                          <a:effectLst/>
                        </a:rPr>
                        <a:t>This article highlights the findings from a survey on how careers actions and behaviour could affect positively / negatively  problematic children wellbeing  as individuals. Children in foster care past and feelings have to be taken into consideration. 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680042277"/>
                  </a:ext>
                </a:extLst>
              </a:tr>
              <a:tr h="12247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100">
                          <a:effectLst/>
                        </a:rPr>
                        <a:t>EVALUATION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100">
                          <a:effectLst/>
                        </a:rPr>
                        <a:t>This article doesn’t take into consideration children in foster care of different ethnic groups .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097248600"/>
                  </a:ext>
                </a:extLst>
              </a:tr>
              <a:tr h="12247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100">
                          <a:effectLst/>
                        </a:rPr>
                        <a:t>LINK 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100" dirty="0">
                          <a:effectLst/>
                        </a:rPr>
                        <a:t>The article educates careers on how to deal with problematic children/young people but there’s a limitation of research regarding other ethnic groups.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0083428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973198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53DFBB-9086-AD48-A70C-C813B45E55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7138" y="448933"/>
            <a:ext cx="11877723" cy="5960134"/>
          </a:xfrm>
        </p:spPr>
        <p:txBody>
          <a:bodyPr/>
          <a:lstStyle/>
          <a:p>
            <a:endParaRPr lang="en-US" dirty="0"/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BD9D3978-E528-464C-85BF-2965CF95F23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631614862"/>
              </p:ext>
            </p:extLst>
          </p:nvPr>
        </p:nvGraphicFramePr>
        <p:xfrm>
          <a:off x="157138" y="448933"/>
          <a:ext cx="11520667" cy="618460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609040">
                  <a:extLst>
                    <a:ext uri="{9D8B030D-6E8A-4147-A177-3AD203B41FA5}">
                      <a16:colId xmlns:a16="http://schemas.microsoft.com/office/drawing/2014/main" val="3386498898"/>
                    </a:ext>
                  </a:extLst>
                </a:gridCol>
                <a:gridCol w="8911627">
                  <a:extLst>
                    <a:ext uri="{9D8B030D-6E8A-4147-A177-3AD203B41FA5}">
                      <a16:colId xmlns:a16="http://schemas.microsoft.com/office/drawing/2014/main" val="1470194698"/>
                    </a:ext>
                  </a:extLst>
                </a:gridCol>
              </a:tblGrid>
              <a:tr h="96729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100">
                          <a:effectLst/>
                        </a:rPr>
                        <a:t>REFERENCE 11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100">
                          <a:effectLst/>
                        </a:rPr>
                        <a:t>Bishop, K. (2008) Through Children’s Eyes: Understanding how to create supportive healthcare environments for children. 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980111034"/>
                  </a:ext>
                </a:extLst>
              </a:tr>
              <a:tr h="228952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100">
                          <a:effectLst/>
                        </a:rPr>
                        <a:t>SUMMARY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100">
                          <a:effectLst/>
                        </a:rPr>
                        <a:t>This article demonstrated how the influence of environmental factors affects the life of children and and young people .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100">
                          <a:effectLst/>
                        </a:rPr>
                        <a:t>The environment will affect a child’s behaviour by virtue of the reciprocal influence it has on the child’s thoughts and feelings.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928231771"/>
                  </a:ext>
                </a:extLst>
              </a:tr>
              <a:tr h="96614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100">
                          <a:effectLst/>
                        </a:rPr>
                        <a:t>EVALUATION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100">
                          <a:effectLst/>
                        </a:rPr>
                        <a:t>The article explains the impact of the environment on  children’s between 8-18 years of age without including younger children.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156325099"/>
                  </a:ext>
                </a:extLst>
              </a:tr>
              <a:tr h="196163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100">
                          <a:effectLst/>
                        </a:rPr>
                        <a:t>LINK 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100" dirty="0">
                          <a:effectLst/>
                        </a:rPr>
                        <a:t>This research was originally framed as a literature review and the methodological tool used was a scoping study. Scoping studies allow complex areas that have not been comprehensively covered before to be reviewed holistically,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84855193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6446454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E26CD0-69E5-7D46-B7E9-F40B9169FB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7C8879-625E-684B-9A13-FEE5AF35AA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95542"/>
            <a:ext cx="10515600" cy="4351338"/>
          </a:xfrm>
        </p:spPr>
        <p:txBody>
          <a:bodyPr/>
          <a:lstStyle/>
          <a:p>
            <a:r>
              <a:rPr lang="en-US" dirty="0" err="1"/>
              <a:t>Woolgar</a:t>
            </a:r>
            <a:r>
              <a:rPr lang="en-US" dirty="0"/>
              <a:t>, M. (2013) ‘The practical implications of the emerging findings in the neurobiology of maltreatment for looked after and adopted children: </a:t>
            </a:r>
            <a:r>
              <a:rPr lang="en-US" dirty="0" err="1"/>
              <a:t>Recognising</a:t>
            </a:r>
            <a:r>
              <a:rPr lang="en-US" dirty="0"/>
              <a:t> the diversity of outcomes’. Adoption &amp; Fostering, 37 (3) 237-252.</a:t>
            </a:r>
            <a:endParaRPr lang="en-GB" dirty="0"/>
          </a:p>
          <a:p>
            <a:r>
              <a:rPr lang="en-US" dirty="0"/>
              <a:t>Wade, J., </a:t>
            </a:r>
            <a:r>
              <a:rPr lang="en-US" dirty="0" err="1"/>
              <a:t>Biehal</a:t>
            </a:r>
            <a:r>
              <a:rPr lang="en-US" dirty="0"/>
              <a:t>, N., Farrelly, N. and Sinclair, I. (201</a:t>
            </a:r>
            <a:r>
              <a:rPr lang="en-GB" dirty="0"/>
              <a:t>8</a:t>
            </a:r>
            <a:r>
              <a:rPr lang="en-US" dirty="0"/>
              <a:t>) Caring for Abused and Neglected Children: Making the right decisions for reunification or long-term care. London: Jessica Kingsley Publishers.</a:t>
            </a:r>
            <a:endParaRPr lang="en-GB" dirty="0"/>
          </a:p>
          <a:p>
            <a:r>
              <a:rPr lang="en-GB" dirty="0"/>
              <a:t>Wilson, K., Sinclair, I. and Gibbs, I. (2000a) The trouble with foster care: the impact of stressful 'events' on foster carers, British Journal of Social Work, 30, 2, 193-209</a:t>
            </a:r>
          </a:p>
          <a:p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6839212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21</TotalTime>
  <Words>246</Words>
  <Application>Microsoft Office PowerPoint</Application>
  <PresentationFormat>Widescreen</PresentationFormat>
  <Paragraphs>24</Paragraphs>
  <Slides>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Office Theme</vt:lpstr>
      <vt:lpstr>                 Introduction to Research BMHP5005 Student Name:  Jennifer Laguda  Student ID: 1902797  </vt:lpstr>
      <vt:lpstr>LITERATURE REVIEW FOCUS</vt:lpstr>
      <vt:lpstr>METHODS</vt:lpstr>
      <vt:lpstr>FINDINGS &amp; KEY THEMES</vt:lpstr>
      <vt:lpstr>PowerPoint Presentation</vt:lpstr>
      <vt:lpstr>PowerPoint Presentation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Barbara Chinyani</dc:creator>
  <cp:lastModifiedBy>Juliana Akindele</cp:lastModifiedBy>
  <cp:revision>14</cp:revision>
  <dcterms:created xsi:type="dcterms:W3CDTF">2020-04-30T09:56:57Z</dcterms:created>
  <dcterms:modified xsi:type="dcterms:W3CDTF">2021-08-11T17:08:45Z</dcterms:modified>
</cp:coreProperties>
</file>