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9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94" r:id="rId2"/>
    <p:sldMasterId id="2147483806" r:id="rId3"/>
  </p:sldMasterIdLst>
  <p:notesMasterIdLst>
    <p:notesMasterId r:id="rId13"/>
  </p:notesMasterIdLst>
  <p:handoutMasterIdLst>
    <p:handoutMasterId r:id="rId14"/>
  </p:handoutMasterIdLst>
  <p:sldIdLst>
    <p:sldId id="493" r:id="rId4"/>
    <p:sldId id="492" r:id="rId5"/>
    <p:sldId id="459" r:id="rId6"/>
    <p:sldId id="461" r:id="rId7"/>
    <p:sldId id="462" r:id="rId8"/>
    <p:sldId id="463" r:id="rId9"/>
    <p:sldId id="464" r:id="rId10"/>
    <p:sldId id="465" r:id="rId11"/>
    <p:sldId id="468" r:id="rId12"/>
  </p:sldIdLst>
  <p:sldSz cx="12192000" cy="6858000"/>
  <p:notesSz cx="6797675" cy="9926638"/>
  <p:custDataLst>
    <p:tags r:id="rId15"/>
  </p:custDataLst>
  <p:defaultTextStyle>
    <a:defPPr>
      <a:defRPr lang="en-GB"/>
    </a:defPPr>
    <a:lvl1pPr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6pPr>
    <a:lvl7pPr marL="2743200" algn="l" defTabSz="914400" rtl="0" eaLnBrk="1" latinLnBrk="0" hangingPunct="1"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7pPr>
    <a:lvl8pPr marL="3200400" algn="l" defTabSz="914400" rtl="0" eaLnBrk="1" latinLnBrk="0" hangingPunct="1"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8pPr>
    <a:lvl9pPr marL="3657600" algn="l" defTabSz="914400" rtl="0" eaLnBrk="1" latinLnBrk="0" hangingPunct="1">
      <a:defRPr sz="3200" kern="1200">
        <a:solidFill>
          <a:schemeClr val="bg1"/>
        </a:solidFill>
        <a:latin typeface="Verdana" pitchFamily="34" charset="0"/>
        <a:ea typeface="ＭＳ Ｐゴシック" pitchFamily="-112" charset="-128"/>
        <a:cs typeface="+mn-cs"/>
      </a:defRPr>
    </a:lvl9pPr>
  </p:defaultTextStyle>
  <p:modifyVerifier cryptProviderType="rsaAES" cryptAlgorithmClass="hash" cryptAlgorithmType="typeAny" cryptAlgorithmSid="14" spinCount="100000" saltData="JoqAdhq01uMcAIihUhqbpw==" hashData="NAlYAZ02vvoMrmqoneXzqILDRgtvEIgQ4XkTTXTiygOQx+19kH8LdEdAVNlONsk6kw68T58shleacLnn2ygayg=="/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33FF"/>
    <a:srgbClr val="FF3300"/>
    <a:srgbClr val="0033CC"/>
    <a:srgbClr val="323232"/>
    <a:srgbClr val="383838"/>
    <a:srgbClr val="3B3B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11" autoAdjust="0"/>
    <p:restoredTop sz="72327" autoAdjust="0"/>
  </p:normalViewPr>
  <p:slideViewPr>
    <p:cSldViewPr>
      <p:cViewPr varScale="1">
        <p:scale>
          <a:sx n="70" d="100"/>
          <a:sy n="70" d="100"/>
        </p:scale>
        <p:origin x="384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4" d="100"/>
          <a:sy n="84" d="100"/>
        </p:scale>
        <p:origin x="2004" y="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gs" Target="tags/tag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146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>
            <a:lvl1pPr algn="l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0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911" y="0"/>
            <a:ext cx="2946145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>
            <a:lvl1pPr algn="r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0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223"/>
            <a:ext cx="2946146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b" anchorCtr="0" compatLnSpc="1">
            <a:prstTxWarp prst="textNoShape">
              <a:avLst/>
            </a:prstTxWarp>
          </a:bodyPr>
          <a:lstStyle>
            <a:lvl1pPr algn="l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60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911" y="9428223"/>
            <a:ext cx="2946145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b" anchorCtr="0" compatLnSpc="1">
            <a:prstTxWarp prst="textNoShape">
              <a:avLst/>
            </a:prstTxWarp>
          </a:bodyPr>
          <a:lstStyle>
            <a:lvl1pPr algn="r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fld id="{D235AC45-8B21-4A45-AA89-4839E5CF93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342" name="hc"/>
          <p:cNvSpPr txBox="1">
            <a:spLocks noChangeArrowheads="1"/>
          </p:cNvSpPr>
          <p:nvPr/>
        </p:nvSpPr>
        <p:spPr bwMode="auto">
          <a:xfrm>
            <a:off x="0" y="1"/>
            <a:ext cx="6797675" cy="27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89" tIns="46044" rIns="92089" bIns="46044">
            <a:spAutoFit/>
          </a:bodyPr>
          <a:lstStyle>
            <a:lvl1pPr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45402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90805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36207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181610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2733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7305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1877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6449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>
              <a:defRPr/>
            </a:pPr>
            <a:endParaRPr lang="en-GB" altLang="en-US" sz="12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4343" name="fc"/>
          <p:cNvSpPr txBox="1">
            <a:spLocks noChangeArrowheads="1"/>
          </p:cNvSpPr>
          <p:nvPr/>
        </p:nvSpPr>
        <p:spPr bwMode="auto">
          <a:xfrm>
            <a:off x="0" y="9678233"/>
            <a:ext cx="6797675" cy="27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89" tIns="46044" rIns="92089" bIns="46044">
            <a:spAutoFit/>
          </a:bodyPr>
          <a:lstStyle>
            <a:lvl1pPr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45402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90805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36207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181610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2733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7305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1877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6449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>
              <a:defRPr/>
            </a:pPr>
            <a:endParaRPr lang="en-GB" altLang="en-US" sz="120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74865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146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>
            <a:lvl1pPr algn="l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911" y="0"/>
            <a:ext cx="2946145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>
            <a:lvl1pPr algn="r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344738" y="142875"/>
            <a:ext cx="2327275" cy="13096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2701" tIns="46351" rIns="92701" bIns="46351" numCol="1" anchor="ctr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533651" y="1619399"/>
            <a:ext cx="5730374" cy="7563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dirty="0"/>
              <a:t>Click to edit Master text styles</a:t>
            </a:r>
          </a:p>
          <a:p>
            <a:pPr lvl="1"/>
            <a:r>
              <a:rPr lang="en-GB" altLang="en-US" noProof="0" dirty="0"/>
              <a:t>Second level</a:t>
            </a:r>
          </a:p>
          <a:p>
            <a:pPr lvl="2"/>
            <a:r>
              <a:rPr lang="en-GB" altLang="en-US" noProof="0" dirty="0"/>
              <a:t>Third level</a:t>
            </a:r>
          </a:p>
          <a:p>
            <a:pPr lvl="3"/>
            <a:r>
              <a:rPr lang="en-GB" altLang="en-US" noProof="0" dirty="0"/>
              <a:t>Fourth level</a:t>
            </a:r>
          </a:p>
          <a:p>
            <a:pPr lvl="4"/>
            <a:r>
              <a:rPr lang="en-GB" altLang="en-US" noProof="0" dirty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223"/>
            <a:ext cx="2946146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b" anchorCtr="0" compatLnSpc="1">
            <a:prstTxWarp prst="textNoShape">
              <a:avLst/>
            </a:prstTxWarp>
          </a:bodyPr>
          <a:lstStyle>
            <a:lvl1pPr algn="l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911" y="9428223"/>
            <a:ext cx="2946145" cy="49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89" tIns="46044" rIns="92089" bIns="46044" numCol="1" anchor="b" anchorCtr="0" compatLnSpc="1">
            <a:prstTxWarp prst="textNoShape">
              <a:avLst/>
            </a:prstTxWarp>
          </a:bodyPr>
          <a:lstStyle>
            <a:lvl1pPr algn="r" defTabSz="920578"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fld id="{4835F965-6866-4443-B683-98D2866D85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5368" name="hc"/>
          <p:cNvSpPr txBox="1">
            <a:spLocks noChangeArrowheads="1"/>
          </p:cNvSpPr>
          <p:nvPr/>
        </p:nvSpPr>
        <p:spPr bwMode="auto">
          <a:xfrm>
            <a:off x="0" y="1"/>
            <a:ext cx="6797675" cy="27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89" tIns="46044" rIns="92089" bIns="46044">
            <a:spAutoFit/>
          </a:bodyPr>
          <a:lstStyle>
            <a:lvl1pPr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45402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90805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36207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181610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2733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7305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1877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6449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>
              <a:defRPr/>
            </a:pPr>
            <a:endParaRPr lang="en-GB" altLang="en-US" sz="12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5369" name="fc"/>
          <p:cNvSpPr txBox="1">
            <a:spLocks noChangeArrowheads="1"/>
          </p:cNvSpPr>
          <p:nvPr/>
        </p:nvSpPr>
        <p:spPr bwMode="auto">
          <a:xfrm>
            <a:off x="0" y="9678233"/>
            <a:ext cx="6797675" cy="27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89" tIns="46044" rIns="92089" bIns="46044">
            <a:spAutoFit/>
          </a:bodyPr>
          <a:lstStyle>
            <a:lvl1pPr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45402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90805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362075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1816100" algn="l" defTabSz="908050" eaLnBrk="0" hangingPunct="0"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2733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7305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1877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644900" defTabSz="90805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>
              <a:defRPr/>
            </a:pPr>
            <a:endParaRPr lang="en-GB" altLang="en-US" sz="120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32534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44738" y="142875"/>
            <a:ext cx="2327275" cy="1309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84200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44738" y="142875"/>
            <a:ext cx="2327275" cy="1309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96326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44738" y="142875"/>
            <a:ext cx="2327275" cy="1309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sz="1100" dirty="0">
              <a:latin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0282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44738" y="142875"/>
            <a:ext cx="2327275" cy="1309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82568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44738" y="142875"/>
            <a:ext cx="2327275" cy="1309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49193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44738" y="142875"/>
            <a:ext cx="2327275" cy="1309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sz="1100" dirty="0">
              <a:latin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94962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44738" y="142875"/>
            <a:ext cx="2327275" cy="1309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07156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44738" y="142875"/>
            <a:ext cx="2327275" cy="1309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35F965-6866-4443-B683-98D2866D855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4419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7.xml"/><Relationship Id="rId7" Type="http://schemas.openxmlformats.org/officeDocument/2006/relationships/tags" Target="../tags/tag1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9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3.xml"/><Relationship Id="rId1" Type="http://schemas.openxmlformats.org/officeDocument/2006/relationships/tags" Target="../tags/tag12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5.xml"/><Relationship Id="rId1" Type="http://schemas.openxmlformats.org/officeDocument/2006/relationships/tags" Target="../tags/tag14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7.xml"/><Relationship Id="rId1" Type="http://schemas.openxmlformats.org/officeDocument/2006/relationships/tags" Target="../tags/tag16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8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owerpointPresentation.jpg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hc" descr="NOT PROTECTIVELY MARKED"/>
          <p:cNvSpPr txBox="1"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0" y="0"/>
            <a:ext cx="12192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742950" indent="-28575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11430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6002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20574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eaLnBrk="1" hangingPunct="1"/>
            <a:r>
              <a:rPr lang="en-GB" altLang="en-US" sz="1200" b="1">
                <a:solidFill>
                  <a:srgbClr val="FF0000"/>
                </a:solidFill>
                <a:latin typeface="Calibri" pitchFamily="34" charset="0"/>
              </a:rPr>
              <a:t>NOT PROTECTIVELY MARKED</a:t>
            </a:r>
          </a:p>
        </p:txBody>
      </p:sp>
      <p:sp>
        <p:nvSpPr>
          <p:cNvPr id="6" name="fc" descr="NOT PROTECTIVELY MARKED"/>
          <p:cNvSpPr txBox="1"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0" y="6611939"/>
            <a:ext cx="12192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742950" indent="-28575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11430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6002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20574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eaLnBrk="1" hangingPunct="1"/>
            <a:r>
              <a:rPr lang="en-GB" altLang="en-US" sz="1200" b="1">
                <a:solidFill>
                  <a:srgbClr val="FF0000"/>
                </a:solidFill>
                <a:latin typeface="Calibri" pitchFamily="34" charset="0"/>
              </a:rPr>
              <a:t>NOT PROTECTIVELY MARKED</a:t>
            </a:r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ctrTitle"/>
            <p:custDataLst>
              <p:tags r:id="rId3"/>
            </p:custDataLst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FontTx/>
              <a:buNone/>
              <a:defRPr smtClean="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" name="Date Placeholder 6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b="1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7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b="1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b="1" smtClean="0"/>
            </a:lvl1pPr>
          </a:lstStyle>
          <a:p>
            <a:pPr>
              <a:defRPr/>
            </a:pPr>
            <a:fld id="{52A3BAA3-72A5-4B18-85AB-BD094ACA07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0124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9600" y="274638"/>
            <a:ext cx="10972800" cy="562074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9600" y="1052737"/>
            <a:ext cx="5384800" cy="5073427"/>
          </a:xfrm>
          <a:prstGeom prst="rect">
            <a:avLst/>
          </a:prstGeom>
        </p:spPr>
        <p:txBody>
          <a:bodyPr/>
          <a:lstStyle>
            <a:lvl1pPr>
              <a:defRPr sz="3200">
                <a:solidFill>
                  <a:srgbClr val="3333FF"/>
                </a:solidFill>
              </a:defRPr>
            </a:lvl1pPr>
            <a:lvl2pPr>
              <a:defRPr sz="3200">
                <a:solidFill>
                  <a:srgbClr val="3333FF"/>
                </a:solidFill>
              </a:defRPr>
            </a:lvl2pPr>
            <a:lvl3pPr>
              <a:defRPr sz="3200">
                <a:solidFill>
                  <a:srgbClr val="3333FF"/>
                </a:solidFill>
              </a:defRPr>
            </a:lvl3pPr>
            <a:lvl4pPr>
              <a:defRPr sz="3200">
                <a:solidFill>
                  <a:srgbClr val="3333FF"/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64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77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4417" y="260649"/>
            <a:ext cx="10972800" cy="549275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  <p:custDataLst>
              <p:tags r:id="rId2"/>
            </p:custDataLst>
          </p:nvPr>
        </p:nvSpPr>
        <p:spPr>
          <a:xfrm>
            <a:off x="609600" y="1412875"/>
            <a:ext cx="10972800" cy="4713288"/>
          </a:xfrm>
        </p:spPr>
        <p:txBody>
          <a:bodyPr/>
          <a:lstStyle>
            <a:lvl1pPr>
              <a:defRPr sz="3200">
                <a:solidFill>
                  <a:srgbClr val="3333FF"/>
                </a:solidFill>
              </a:defRPr>
            </a:lvl1pPr>
            <a:lvl2pPr>
              <a:defRPr sz="3200">
                <a:solidFill>
                  <a:srgbClr val="3333FF"/>
                </a:solidFill>
              </a:defRPr>
            </a:lvl2pPr>
            <a:lvl3pPr>
              <a:defRPr sz="3200">
                <a:solidFill>
                  <a:srgbClr val="3333FF"/>
                </a:solidFill>
              </a:defRPr>
            </a:lvl3pPr>
            <a:lvl4pPr>
              <a:defRPr sz="3200">
                <a:solidFill>
                  <a:srgbClr val="3333FF"/>
                </a:solidFill>
              </a:defRPr>
            </a:lvl4pPr>
            <a:lvl5pPr>
              <a:defRPr sz="3200">
                <a:solidFill>
                  <a:srgbClr val="3333FF"/>
                </a:solidFill>
              </a:defRPr>
            </a:lvl5pPr>
          </a:lstStyle>
          <a:p>
            <a:pPr lvl="0"/>
            <a:r>
              <a:rPr lang="en-US" dirty="0"/>
              <a:t>Click to edit Mater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487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4417" y="260649"/>
            <a:ext cx="10972800" cy="549275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85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016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280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103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23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932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144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50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07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312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86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08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46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1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874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268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2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38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63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62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24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6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ags" Target="../tags/tag3.xml"/><Relationship Id="rId3" Type="http://schemas.openxmlformats.org/officeDocument/2006/relationships/slideLayout" Target="../slideLayouts/slideLayout3.xml"/><Relationship Id="rId7" Type="http://schemas.openxmlformats.org/officeDocument/2006/relationships/tags" Target="../tags/tag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g"/><Relationship Id="rId4" Type="http://schemas.openxmlformats.org/officeDocument/2006/relationships/slideLayout" Target="../slideLayouts/slideLayout4.xml"/><Relationship Id="rId9" Type="http://schemas.openxmlformats.org/officeDocument/2006/relationships/tags" Target="../tags/tag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  <p:custDataLst>
              <p:tags r:id="rId7"/>
            </p:custDataLst>
          </p:nvPr>
        </p:nvSpPr>
        <p:spPr bwMode="auto">
          <a:xfrm>
            <a:off x="624417" y="287339"/>
            <a:ext cx="109728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body" idx="1"/>
            <p:custDataLst>
              <p:tags r:id="rId8"/>
            </p:custDataLst>
          </p:nvPr>
        </p:nvSpPr>
        <p:spPr bwMode="auto">
          <a:xfrm>
            <a:off x="609600" y="1412875"/>
            <a:ext cx="10972800" cy="471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Click to edit Master text styles</a:t>
            </a:r>
          </a:p>
          <a:p>
            <a:pPr lvl="1"/>
            <a:r>
              <a:rPr lang="en-GB" altLang="en-US" dirty="0"/>
              <a:t>Second level</a:t>
            </a:r>
          </a:p>
          <a:p>
            <a:pPr lvl="2"/>
            <a:r>
              <a:rPr lang="en-GB" altLang="en-US" dirty="0"/>
              <a:t>Third level</a:t>
            </a:r>
          </a:p>
          <a:p>
            <a:pPr lvl="3"/>
            <a:r>
              <a:rPr lang="en-GB" altLang="en-US" dirty="0"/>
              <a:t>Fourth level</a:t>
            </a:r>
          </a:p>
          <a:p>
            <a:pPr lvl="4"/>
            <a:r>
              <a:rPr lang="en-GB" altLang="en-US" dirty="0"/>
              <a:t>Fifth level</a:t>
            </a:r>
          </a:p>
        </p:txBody>
      </p:sp>
      <p:sp>
        <p:nvSpPr>
          <p:cNvPr id="2" name="hc" descr="OFFICIAL SWYDDOGOL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50" b="1" i="0" u="none" baseline="0">
                <a:solidFill>
                  <a:srgbClr val="CC0000"/>
                </a:solidFill>
                <a:latin typeface="Microsoft Sans Serif" panose="020B0604020202020204" pitchFamily="34" charset="0"/>
              </a:rPr>
              <a:t>OFFICIAL SWYDDOGOL</a:t>
            </a:r>
          </a:p>
        </p:txBody>
      </p:sp>
      <p:sp>
        <p:nvSpPr>
          <p:cNvPr id="1028" name="fc" descr="OFFICIAL SWYDDOGOL"/>
          <p:cNvSpPr txBox="1">
            <a:spLocks noChangeArrowheads="1"/>
          </p:cNvSpPr>
          <p:nvPr userDrawn="1">
            <p:custDataLst>
              <p:tags r:id="rId9"/>
            </p:custDataLst>
          </p:nvPr>
        </p:nvSpPr>
        <p:spPr bwMode="auto">
          <a:xfrm>
            <a:off x="0" y="6537960"/>
            <a:ext cx="12192000" cy="223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1pPr>
            <a:lvl2pPr marL="742950" indent="-28575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2pPr>
            <a:lvl3pPr marL="11430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3pPr>
            <a:lvl4pPr marL="16002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4pPr>
            <a:lvl5pPr marL="2057400" indent="-228600" eaLnBrk="0" hangingPunct="0"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1"/>
                </a:solidFill>
                <a:latin typeface="Verdana" pitchFamily="34" charset="0"/>
                <a:ea typeface="ＭＳ Ｐゴシック" pitchFamily="-112" charset="-128"/>
              </a:defRPr>
            </a:lvl9pPr>
          </a:lstStyle>
          <a:p>
            <a:pPr algn="ctr" eaLnBrk="1" hangingPunct="1"/>
            <a:r>
              <a:rPr lang="en-GB" altLang="en-US" sz="850" b="1" i="0" u="none" baseline="0">
                <a:solidFill>
                  <a:srgbClr val="CC0000"/>
                </a:solidFill>
                <a:latin typeface="Microsoft Sans Serif" panose="020B0604020202020204" pitchFamily="34" charset="0"/>
              </a:rPr>
              <a:t>OFFICIAL SWYDDOGOL</a:t>
            </a:r>
          </a:p>
        </p:txBody>
      </p:sp>
      <p:sp>
        <p:nvSpPr>
          <p:cNvPr id="3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4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4" r:id="rId3"/>
    <p:sldLayoutId id="2147483765" r:id="rId4"/>
    <p:sldLayoutId id="2147483766" r:id="rId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ＭＳ Ｐゴシック" pitchFamily="-112" charset="-128"/>
          <a:cs typeface="ＭＳ Ｐゴシック" pitchFamily="-11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Verdana" pitchFamily="34" charset="0"/>
          <a:ea typeface="ＭＳ Ｐゴシック" pitchFamily="-112" charset="-128"/>
          <a:cs typeface="ＭＳ Ｐゴシック" pitchFamily="-11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Verdana" pitchFamily="34" charset="0"/>
          <a:ea typeface="ＭＳ Ｐゴシック" pitchFamily="-112" charset="-128"/>
          <a:cs typeface="ＭＳ Ｐゴシック" pitchFamily="-11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Verdana" pitchFamily="34" charset="0"/>
          <a:ea typeface="ＭＳ Ｐゴシック" pitchFamily="-112" charset="-128"/>
          <a:cs typeface="ＭＳ Ｐゴシック" pitchFamily="-11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Verdana" pitchFamily="34" charset="0"/>
          <a:ea typeface="ＭＳ Ｐゴシック" pitchFamily="-112" charset="-128"/>
          <a:cs typeface="ＭＳ Ｐゴシック" pitchFamily="-11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3600">
          <a:solidFill>
            <a:schemeClr val="accent2"/>
          </a:solidFill>
          <a:latin typeface="Verdan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600">
          <a:solidFill>
            <a:schemeClr val="accent2"/>
          </a:solidFill>
          <a:latin typeface="Verdan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600">
          <a:solidFill>
            <a:schemeClr val="accent2"/>
          </a:solidFill>
          <a:latin typeface="Verdan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600">
          <a:solidFill>
            <a:schemeClr val="accent2"/>
          </a:solidFill>
          <a:latin typeface="Verdana" pitchFamily="34" charset="0"/>
        </a:defRPr>
      </a:lvl9pPr>
    </p:titleStyle>
    <p:bodyStyle>
      <a:lvl1pPr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  <a:cs typeface="ＭＳ Ｐゴシック" pitchFamily="-112" charset="-128"/>
        </a:defRPr>
      </a:lvl1pPr>
      <a:lvl2pPr marL="457200"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</a:defRPr>
      </a:lvl2pPr>
      <a:lvl3pPr marL="914400"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</a:defRPr>
      </a:lvl3pPr>
      <a:lvl4pPr marL="1371600"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</a:defRPr>
      </a:lvl4pPr>
      <a:lvl5pPr marL="1828800" algn="l" rtl="0" eaLnBrk="0" fontAlgn="base" hangingPunct="0">
        <a:spcBef>
          <a:spcPct val="20000"/>
        </a:spcBef>
        <a:spcAft>
          <a:spcPct val="0"/>
        </a:spcAft>
        <a:defRPr sz="2400">
          <a:solidFill>
            <a:srgbClr val="3333FF"/>
          </a:solidFill>
          <a:latin typeface="+mn-lt"/>
          <a:ea typeface="ＭＳ Ｐゴシック" pitchFamily="-112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37585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hc" descr="OFFICIAL SWYDDOGOL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50" b="1" i="0" u="none" baseline="0">
                <a:solidFill>
                  <a:srgbClr val="CC0000"/>
                </a:solidFill>
                <a:latin typeface="Microsoft Sans Serif" panose="020B0604020202020204" pitchFamily="34" charset="0"/>
              </a:rPr>
              <a:t>OFFICIAL SWYDDOGOL</a:t>
            </a:r>
          </a:p>
        </p:txBody>
      </p:sp>
      <p:sp>
        <p:nvSpPr>
          <p:cNvPr id="8" name="fc" descr="OFFICIAL SWYDDOGOL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50" b="1" i="0" u="none" baseline="0">
                <a:solidFill>
                  <a:srgbClr val="CC0000"/>
                </a:solidFill>
                <a:latin typeface="Microsoft Sans Serif" panose="020B0604020202020204" pitchFamily="34" charset="0"/>
              </a:rPr>
              <a:t>OFFICIAL SWYDDOGOL</a:t>
            </a:r>
          </a:p>
        </p:txBody>
      </p:sp>
      <p:sp>
        <p:nvSpPr>
          <p:cNvPr id="9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10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60581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2.xml"/><Relationship Id="rId1" Type="http://schemas.openxmlformats.org/officeDocument/2006/relationships/tags" Target="../tags/tag19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outdoor, silhouette&#10;&#10;Description automatically generated">
            <a:extLst>
              <a:ext uri="{FF2B5EF4-FFF2-40B4-BE49-F238E27FC236}">
                <a16:creationId xmlns:a16="http://schemas.microsoft.com/office/drawing/2014/main" id="{27C766DE-5A6F-47BB-A75B-0A869F5FF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59492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699B1C-38D3-437B-ACD1-4D50A7AD5B2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532" y="166593"/>
            <a:ext cx="9143997" cy="16207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11BBBE3-89BD-4392-B5CB-F459ACD19BC8}"/>
              </a:ext>
            </a:extLst>
          </p:cNvPr>
          <p:cNvSpPr txBox="1"/>
          <p:nvPr/>
        </p:nvSpPr>
        <p:spPr>
          <a:xfrm>
            <a:off x="8616280" y="343180"/>
            <a:ext cx="3203416" cy="11310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l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2625" b="1" dirty="0">
                <a:solidFill>
                  <a:srgbClr val="002A68"/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Handling Stolen Goods Storyboard</a:t>
            </a:r>
            <a:endParaRPr lang="en-GB" sz="1200" dirty="0">
              <a:solidFill>
                <a:prstClr val="black"/>
              </a:solidFill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 defTabSz="685800" fontAlgn="auto">
              <a:spcBef>
                <a:spcPts val="0"/>
              </a:spcBef>
              <a:spcAft>
                <a:spcPts val="0"/>
              </a:spcAft>
            </a:pPr>
            <a:endParaRPr lang="en-GB" sz="1500" dirty="0">
              <a:solidFill>
                <a:srgbClr val="42516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05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825" y="185012"/>
            <a:ext cx="1704319" cy="19468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0376" y="185012"/>
            <a:ext cx="1704319" cy="211236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3241" y="2917469"/>
            <a:ext cx="1863751" cy="21111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0880" y="2853028"/>
            <a:ext cx="1863752" cy="218145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127732" y="5236289"/>
            <a:ext cx="2290864" cy="461665"/>
          </a:xfrm>
          <a:custGeom>
            <a:avLst/>
            <a:gdLst>
              <a:gd name="connsiteX0" fmla="*/ 0 w 2290864"/>
              <a:gd name="connsiteY0" fmla="*/ 0 h 461665"/>
              <a:gd name="connsiteX1" fmla="*/ 549807 w 2290864"/>
              <a:gd name="connsiteY1" fmla="*/ 0 h 461665"/>
              <a:gd name="connsiteX2" fmla="*/ 1122523 w 2290864"/>
              <a:gd name="connsiteY2" fmla="*/ 0 h 461665"/>
              <a:gd name="connsiteX3" fmla="*/ 1695239 w 2290864"/>
              <a:gd name="connsiteY3" fmla="*/ 0 h 461665"/>
              <a:gd name="connsiteX4" fmla="*/ 2290864 w 2290864"/>
              <a:gd name="connsiteY4" fmla="*/ 0 h 461665"/>
              <a:gd name="connsiteX5" fmla="*/ 2290864 w 2290864"/>
              <a:gd name="connsiteY5" fmla="*/ 461665 h 461665"/>
              <a:gd name="connsiteX6" fmla="*/ 1718148 w 2290864"/>
              <a:gd name="connsiteY6" fmla="*/ 461665 h 461665"/>
              <a:gd name="connsiteX7" fmla="*/ 1191249 w 2290864"/>
              <a:gd name="connsiteY7" fmla="*/ 461665 h 461665"/>
              <a:gd name="connsiteX8" fmla="*/ 664351 w 2290864"/>
              <a:gd name="connsiteY8" fmla="*/ 461665 h 461665"/>
              <a:gd name="connsiteX9" fmla="*/ 0 w 2290864"/>
              <a:gd name="connsiteY9" fmla="*/ 461665 h 461665"/>
              <a:gd name="connsiteX10" fmla="*/ 0 w 2290864"/>
              <a:gd name="connsiteY10" fmla="*/ 0 h 4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864" h="461665" fill="none" extrusionOk="0">
                <a:moveTo>
                  <a:pt x="0" y="0"/>
                </a:moveTo>
                <a:cubicBezTo>
                  <a:pt x="272403" y="-65074"/>
                  <a:pt x="334706" y="59022"/>
                  <a:pt x="549807" y="0"/>
                </a:cubicBezTo>
                <a:cubicBezTo>
                  <a:pt x="764908" y="-59022"/>
                  <a:pt x="938091" y="5305"/>
                  <a:pt x="1122523" y="0"/>
                </a:cubicBezTo>
                <a:cubicBezTo>
                  <a:pt x="1306955" y="-5305"/>
                  <a:pt x="1486493" y="45622"/>
                  <a:pt x="1695239" y="0"/>
                </a:cubicBezTo>
                <a:cubicBezTo>
                  <a:pt x="1903985" y="-45622"/>
                  <a:pt x="2090448" y="63084"/>
                  <a:pt x="2290864" y="0"/>
                </a:cubicBezTo>
                <a:cubicBezTo>
                  <a:pt x="2302831" y="97575"/>
                  <a:pt x="2290620" y="328061"/>
                  <a:pt x="2290864" y="461665"/>
                </a:cubicBezTo>
                <a:cubicBezTo>
                  <a:pt x="2159776" y="526060"/>
                  <a:pt x="1898504" y="399059"/>
                  <a:pt x="1718148" y="461665"/>
                </a:cubicBezTo>
                <a:cubicBezTo>
                  <a:pt x="1537792" y="524271"/>
                  <a:pt x="1345080" y="424621"/>
                  <a:pt x="1191249" y="461665"/>
                </a:cubicBezTo>
                <a:cubicBezTo>
                  <a:pt x="1037418" y="498709"/>
                  <a:pt x="863013" y="415548"/>
                  <a:pt x="664351" y="461665"/>
                </a:cubicBezTo>
                <a:cubicBezTo>
                  <a:pt x="465689" y="507782"/>
                  <a:pt x="219426" y="461658"/>
                  <a:pt x="0" y="461665"/>
                </a:cubicBezTo>
                <a:cubicBezTo>
                  <a:pt x="-3231" y="302047"/>
                  <a:pt x="44527" y="228585"/>
                  <a:pt x="0" y="0"/>
                </a:cubicBezTo>
                <a:close/>
              </a:path>
              <a:path w="2290864" h="461665" stroke="0" extrusionOk="0">
                <a:moveTo>
                  <a:pt x="0" y="0"/>
                </a:moveTo>
                <a:cubicBezTo>
                  <a:pt x="228998" y="-1682"/>
                  <a:pt x="364161" y="23657"/>
                  <a:pt x="549807" y="0"/>
                </a:cubicBezTo>
                <a:cubicBezTo>
                  <a:pt x="735453" y="-23657"/>
                  <a:pt x="803685" y="58709"/>
                  <a:pt x="1053797" y="0"/>
                </a:cubicBezTo>
                <a:cubicBezTo>
                  <a:pt x="1303909" y="-58709"/>
                  <a:pt x="1384125" y="25226"/>
                  <a:pt x="1672331" y="0"/>
                </a:cubicBezTo>
                <a:cubicBezTo>
                  <a:pt x="1960537" y="-25226"/>
                  <a:pt x="2165476" y="1563"/>
                  <a:pt x="2290864" y="0"/>
                </a:cubicBezTo>
                <a:cubicBezTo>
                  <a:pt x="2344903" y="167166"/>
                  <a:pt x="2253624" y="342841"/>
                  <a:pt x="2290864" y="461665"/>
                </a:cubicBezTo>
                <a:cubicBezTo>
                  <a:pt x="2126039" y="515296"/>
                  <a:pt x="1986605" y="455856"/>
                  <a:pt x="1763965" y="461665"/>
                </a:cubicBezTo>
                <a:cubicBezTo>
                  <a:pt x="1541325" y="467474"/>
                  <a:pt x="1368829" y="421419"/>
                  <a:pt x="1237067" y="461665"/>
                </a:cubicBezTo>
                <a:cubicBezTo>
                  <a:pt x="1105305" y="501911"/>
                  <a:pt x="759070" y="408928"/>
                  <a:pt x="618533" y="461665"/>
                </a:cubicBezTo>
                <a:cubicBezTo>
                  <a:pt x="477996" y="514402"/>
                  <a:pt x="260395" y="456277"/>
                  <a:pt x="0" y="461665"/>
                </a:cubicBezTo>
                <a:cubicBezTo>
                  <a:pt x="-7079" y="275849"/>
                  <a:pt x="43389" y="136500"/>
                  <a:pt x="0" y="0"/>
                </a:cubicBezTo>
                <a:close/>
              </a:path>
            </a:pathLst>
          </a:custGeom>
          <a:solidFill>
            <a:schemeClr val="bg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Brother- in Law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99789" y="2285764"/>
            <a:ext cx="2048314" cy="461665"/>
          </a:xfrm>
          <a:custGeom>
            <a:avLst/>
            <a:gdLst>
              <a:gd name="connsiteX0" fmla="*/ 0 w 2048314"/>
              <a:gd name="connsiteY0" fmla="*/ 0 h 461665"/>
              <a:gd name="connsiteX1" fmla="*/ 491595 w 2048314"/>
              <a:gd name="connsiteY1" fmla="*/ 0 h 461665"/>
              <a:gd name="connsiteX2" fmla="*/ 1003674 w 2048314"/>
              <a:gd name="connsiteY2" fmla="*/ 0 h 461665"/>
              <a:gd name="connsiteX3" fmla="*/ 1515752 w 2048314"/>
              <a:gd name="connsiteY3" fmla="*/ 0 h 461665"/>
              <a:gd name="connsiteX4" fmla="*/ 2048314 w 2048314"/>
              <a:gd name="connsiteY4" fmla="*/ 0 h 461665"/>
              <a:gd name="connsiteX5" fmla="*/ 2048314 w 2048314"/>
              <a:gd name="connsiteY5" fmla="*/ 461665 h 461665"/>
              <a:gd name="connsiteX6" fmla="*/ 1536236 w 2048314"/>
              <a:gd name="connsiteY6" fmla="*/ 461665 h 461665"/>
              <a:gd name="connsiteX7" fmla="*/ 1065123 w 2048314"/>
              <a:gd name="connsiteY7" fmla="*/ 461665 h 461665"/>
              <a:gd name="connsiteX8" fmla="*/ 594011 w 2048314"/>
              <a:gd name="connsiteY8" fmla="*/ 461665 h 461665"/>
              <a:gd name="connsiteX9" fmla="*/ 0 w 2048314"/>
              <a:gd name="connsiteY9" fmla="*/ 461665 h 461665"/>
              <a:gd name="connsiteX10" fmla="*/ 0 w 2048314"/>
              <a:gd name="connsiteY10" fmla="*/ 0 h 4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48314" h="461665" fill="none" extrusionOk="0">
                <a:moveTo>
                  <a:pt x="0" y="0"/>
                </a:moveTo>
                <a:cubicBezTo>
                  <a:pt x="208711" y="-56936"/>
                  <a:pt x="283902" y="15982"/>
                  <a:pt x="491595" y="0"/>
                </a:cubicBezTo>
                <a:cubicBezTo>
                  <a:pt x="699289" y="-15982"/>
                  <a:pt x="797903" y="39998"/>
                  <a:pt x="1003674" y="0"/>
                </a:cubicBezTo>
                <a:cubicBezTo>
                  <a:pt x="1209445" y="-39998"/>
                  <a:pt x="1265348" y="45247"/>
                  <a:pt x="1515752" y="0"/>
                </a:cubicBezTo>
                <a:cubicBezTo>
                  <a:pt x="1766156" y="-45247"/>
                  <a:pt x="1862065" y="7055"/>
                  <a:pt x="2048314" y="0"/>
                </a:cubicBezTo>
                <a:cubicBezTo>
                  <a:pt x="2060281" y="97575"/>
                  <a:pt x="2048070" y="328061"/>
                  <a:pt x="2048314" y="461665"/>
                </a:cubicBezTo>
                <a:cubicBezTo>
                  <a:pt x="1875385" y="516874"/>
                  <a:pt x="1776928" y="445105"/>
                  <a:pt x="1536236" y="461665"/>
                </a:cubicBezTo>
                <a:cubicBezTo>
                  <a:pt x="1295544" y="478225"/>
                  <a:pt x="1163227" y="415729"/>
                  <a:pt x="1065123" y="461665"/>
                </a:cubicBezTo>
                <a:cubicBezTo>
                  <a:pt x="967019" y="507601"/>
                  <a:pt x="735775" y="444558"/>
                  <a:pt x="594011" y="461665"/>
                </a:cubicBezTo>
                <a:cubicBezTo>
                  <a:pt x="452247" y="478772"/>
                  <a:pt x="247024" y="396274"/>
                  <a:pt x="0" y="461665"/>
                </a:cubicBezTo>
                <a:cubicBezTo>
                  <a:pt x="-3231" y="302047"/>
                  <a:pt x="44527" y="228585"/>
                  <a:pt x="0" y="0"/>
                </a:cubicBezTo>
                <a:close/>
              </a:path>
              <a:path w="2048314" h="461665" stroke="0" extrusionOk="0">
                <a:moveTo>
                  <a:pt x="0" y="0"/>
                </a:moveTo>
                <a:cubicBezTo>
                  <a:pt x="170394" y="-45211"/>
                  <a:pt x="299256" y="49287"/>
                  <a:pt x="491595" y="0"/>
                </a:cubicBezTo>
                <a:cubicBezTo>
                  <a:pt x="683934" y="-49287"/>
                  <a:pt x="829115" y="48754"/>
                  <a:pt x="942224" y="0"/>
                </a:cubicBezTo>
                <a:cubicBezTo>
                  <a:pt x="1055333" y="-48754"/>
                  <a:pt x="1372884" y="38384"/>
                  <a:pt x="1495269" y="0"/>
                </a:cubicBezTo>
                <a:cubicBezTo>
                  <a:pt x="1617654" y="-38384"/>
                  <a:pt x="1796624" y="4984"/>
                  <a:pt x="2048314" y="0"/>
                </a:cubicBezTo>
                <a:cubicBezTo>
                  <a:pt x="2102353" y="167166"/>
                  <a:pt x="2011074" y="342841"/>
                  <a:pt x="2048314" y="461665"/>
                </a:cubicBezTo>
                <a:cubicBezTo>
                  <a:pt x="1851637" y="487369"/>
                  <a:pt x="1761925" y="454693"/>
                  <a:pt x="1577202" y="461665"/>
                </a:cubicBezTo>
                <a:cubicBezTo>
                  <a:pt x="1392479" y="468637"/>
                  <a:pt x="1234415" y="413412"/>
                  <a:pt x="1106090" y="461665"/>
                </a:cubicBezTo>
                <a:cubicBezTo>
                  <a:pt x="977765" y="509918"/>
                  <a:pt x="779104" y="408644"/>
                  <a:pt x="553045" y="461665"/>
                </a:cubicBezTo>
                <a:cubicBezTo>
                  <a:pt x="326987" y="514686"/>
                  <a:pt x="235253" y="439320"/>
                  <a:pt x="0" y="461665"/>
                </a:cubicBezTo>
                <a:cubicBezTo>
                  <a:pt x="-7079" y="275849"/>
                  <a:pt x="43389" y="136500"/>
                  <a:pt x="0" y="0"/>
                </a:cubicBezTo>
                <a:close/>
              </a:path>
            </a:pathLst>
          </a:custGeom>
          <a:solidFill>
            <a:schemeClr val="bg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Chris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480376" y="2547374"/>
            <a:ext cx="1895090" cy="461665"/>
          </a:xfrm>
          <a:custGeom>
            <a:avLst/>
            <a:gdLst>
              <a:gd name="connsiteX0" fmla="*/ 0 w 1895090"/>
              <a:gd name="connsiteY0" fmla="*/ 0 h 461665"/>
              <a:gd name="connsiteX1" fmla="*/ 454822 w 1895090"/>
              <a:gd name="connsiteY1" fmla="*/ 0 h 461665"/>
              <a:gd name="connsiteX2" fmla="*/ 928594 w 1895090"/>
              <a:gd name="connsiteY2" fmla="*/ 0 h 461665"/>
              <a:gd name="connsiteX3" fmla="*/ 1402367 w 1895090"/>
              <a:gd name="connsiteY3" fmla="*/ 0 h 461665"/>
              <a:gd name="connsiteX4" fmla="*/ 1895090 w 1895090"/>
              <a:gd name="connsiteY4" fmla="*/ 0 h 461665"/>
              <a:gd name="connsiteX5" fmla="*/ 1895090 w 1895090"/>
              <a:gd name="connsiteY5" fmla="*/ 461665 h 461665"/>
              <a:gd name="connsiteX6" fmla="*/ 1421318 w 1895090"/>
              <a:gd name="connsiteY6" fmla="*/ 461665 h 461665"/>
              <a:gd name="connsiteX7" fmla="*/ 985447 w 1895090"/>
              <a:gd name="connsiteY7" fmla="*/ 461665 h 461665"/>
              <a:gd name="connsiteX8" fmla="*/ 549576 w 1895090"/>
              <a:gd name="connsiteY8" fmla="*/ 461665 h 461665"/>
              <a:gd name="connsiteX9" fmla="*/ 0 w 1895090"/>
              <a:gd name="connsiteY9" fmla="*/ 461665 h 461665"/>
              <a:gd name="connsiteX10" fmla="*/ 0 w 1895090"/>
              <a:gd name="connsiteY10" fmla="*/ 0 h 4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5090" h="461665" fill="none" extrusionOk="0">
                <a:moveTo>
                  <a:pt x="0" y="0"/>
                </a:moveTo>
                <a:cubicBezTo>
                  <a:pt x="95530" y="-31318"/>
                  <a:pt x="278248" y="39042"/>
                  <a:pt x="454822" y="0"/>
                </a:cubicBezTo>
                <a:cubicBezTo>
                  <a:pt x="631396" y="-39042"/>
                  <a:pt x="778825" y="19355"/>
                  <a:pt x="928594" y="0"/>
                </a:cubicBezTo>
                <a:cubicBezTo>
                  <a:pt x="1078363" y="-19355"/>
                  <a:pt x="1189502" y="996"/>
                  <a:pt x="1402367" y="0"/>
                </a:cubicBezTo>
                <a:cubicBezTo>
                  <a:pt x="1615232" y="-996"/>
                  <a:pt x="1772698" y="41177"/>
                  <a:pt x="1895090" y="0"/>
                </a:cubicBezTo>
                <a:cubicBezTo>
                  <a:pt x="1907057" y="97575"/>
                  <a:pt x="1894846" y="328061"/>
                  <a:pt x="1895090" y="461665"/>
                </a:cubicBezTo>
                <a:cubicBezTo>
                  <a:pt x="1659988" y="487341"/>
                  <a:pt x="1576359" y="452484"/>
                  <a:pt x="1421318" y="461665"/>
                </a:cubicBezTo>
                <a:cubicBezTo>
                  <a:pt x="1266277" y="470846"/>
                  <a:pt x="1142699" y="432175"/>
                  <a:pt x="985447" y="461665"/>
                </a:cubicBezTo>
                <a:cubicBezTo>
                  <a:pt x="828195" y="491155"/>
                  <a:pt x="683664" y="459399"/>
                  <a:pt x="549576" y="461665"/>
                </a:cubicBezTo>
                <a:cubicBezTo>
                  <a:pt x="415488" y="463931"/>
                  <a:pt x="272588" y="453050"/>
                  <a:pt x="0" y="461665"/>
                </a:cubicBezTo>
                <a:cubicBezTo>
                  <a:pt x="-3231" y="302047"/>
                  <a:pt x="44527" y="228585"/>
                  <a:pt x="0" y="0"/>
                </a:cubicBezTo>
                <a:close/>
              </a:path>
              <a:path w="1895090" h="461665" stroke="0" extrusionOk="0">
                <a:moveTo>
                  <a:pt x="0" y="0"/>
                </a:moveTo>
                <a:cubicBezTo>
                  <a:pt x="162755" y="-48221"/>
                  <a:pt x="304887" y="51999"/>
                  <a:pt x="454822" y="0"/>
                </a:cubicBezTo>
                <a:cubicBezTo>
                  <a:pt x="604757" y="-51999"/>
                  <a:pt x="688995" y="6205"/>
                  <a:pt x="871741" y="0"/>
                </a:cubicBezTo>
                <a:cubicBezTo>
                  <a:pt x="1054487" y="-6205"/>
                  <a:pt x="1259580" y="37730"/>
                  <a:pt x="1383416" y="0"/>
                </a:cubicBezTo>
                <a:cubicBezTo>
                  <a:pt x="1507252" y="-37730"/>
                  <a:pt x="1760328" y="6060"/>
                  <a:pt x="1895090" y="0"/>
                </a:cubicBezTo>
                <a:cubicBezTo>
                  <a:pt x="1949129" y="167166"/>
                  <a:pt x="1857850" y="342841"/>
                  <a:pt x="1895090" y="461665"/>
                </a:cubicBezTo>
                <a:cubicBezTo>
                  <a:pt x="1712720" y="492144"/>
                  <a:pt x="1568208" y="432144"/>
                  <a:pt x="1459219" y="461665"/>
                </a:cubicBezTo>
                <a:cubicBezTo>
                  <a:pt x="1350230" y="491186"/>
                  <a:pt x="1230223" y="440353"/>
                  <a:pt x="1023349" y="461665"/>
                </a:cubicBezTo>
                <a:cubicBezTo>
                  <a:pt x="816475" y="482977"/>
                  <a:pt x="688569" y="455365"/>
                  <a:pt x="511674" y="461665"/>
                </a:cubicBezTo>
                <a:cubicBezTo>
                  <a:pt x="334779" y="467965"/>
                  <a:pt x="240286" y="434628"/>
                  <a:pt x="0" y="461665"/>
                </a:cubicBezTo>
                <a:cubicBezTo>
                  <a:pt x="-7079" y="275849"/>
                  <a:pt x="43389" y="136500"/>
                  <a:pt x="0" y="0"/>
                </a:cubicBezTo>
                <a:close/>
              </a:path>
            </a:pathLst>
          </a:custGeom>
          <a:solidFill>
            <a:schemeClr val="bg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Girlfriend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89513" y="5238188"/>
            <a:ext cx="2290863" cy="461665"/>
          </a:xfrm>
          <a:custGeom>
            <a:avLst/>
            <a:gdLst>
              <a:gd name="connsiteX0" fmla="*/ 0 w 2290863"/>
              <a:gd name="connsiteY0" fmla="*/ 0 h 461665"/>
              <a:gd name="connsiteX1" fmla="*/ 549807 w 2290863"/>
              <a:gd name="connsiteY1" fmla="*/ 0 h 461665"/>
              <a:gd name="connsiteX2" fmla="*/ 1122523 w 2290863"/>
              <a:gd name="connsiteY2" fmla="*/ 0 h 461665"/>
              <a:gd name="connsiteX3" fmla="*/ 1695239 w 2290863"/>
              <a:gd name="connsiteY3" fmla="*/ 0 h 461665"/>
              <a:gd name="connsiteX4" fmla="*/ 2290863 w 2290863"/>
              <a:gd name="connsiteY4" fmla="*/ 0 h 461665"/>
              <a:gd name="connsiteX5" fmla="*/ 2290863 w 2290863"/>
              <a:gd name="connsiteY5" fmla="*/ 461665 h 461665"/>
              <a:gd name="connsiteX6" fmla="*/ 1718147 w 2290863"/>
              <a:gd name="connsiteY6" fmla="*/ 461665 h 461665"/>
              <a:gd name="connsiteX7" fmla="*/ 1191249 w 2290863"/>
              <a:gd name="connsiteY7" fmla="*/ 461665 h 461665"/>
              <a:gd name="connsiteX8" fmla="*/ 664350 w 2290863"/>
              <a:gd name="connsiteY8" fmla="*/ 461665 h 461665"/>
              <a:gd name="connsiteX9" fmla="*/ 0 w 2290863"/>
              <a:gd name="connsiteY9" fmla="*/ 461665 h 461665"/>
              <a:gd name="connsiteX10" fmla="*/ 0 w 2290863"/>
              <a:gd name="connsiteY10" fmla="*/ 0 h 4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863" h="461665" fill="none" extrusionOk="0">
                <a:moveTo>
                  <a:pt x="0" y="0"/>
                </a:moveTo>
                <a:cubicBezTo>
                  <a:pt x="272403" y="-65074"/>
                  <a:pt x="334706" y="59022"/>
                  <a:pt x="549807" y="0"/>
                </a:cubicBezTo>
                <a:cubicBezTo>
                  <a:pt x="764908" y="-59022"/>
                  <a:pt x="938091" y="5305"/>
                  <a:pt x="1122523" y="0"/>
                </a:cubicBezTo>
                <a:cubicBezTo>
                  <a:pt x="1306955" y="-5305"/>
                  <a:pt x="1486493" y="45622"/>
                  <a:pt x="1695239" y="0"/>
                </a:cubicBezTo>
                <a:cubicBezTo>
                  <a:pt x="1903985" y="-45622"/>
                  <a:pt x="2091119" y="67731"/>
                  <a:pt x="2290863" y="0"/>
                </a:cubicBezTo>
                <a:cubicBezTo>
                  <a:pt x="2302830" y="97575"/>
                  <a:pt x="2290619" y="328061"/>
                  <a:pt x="2290863" y="461665"/>
                </a:cubicBezTo>
                <a:cubicBezTo>
                  <a:pt x="2159775" y="526060"/>
                  <a:pt x="1898503" y="399059"/>
                  <a:pt x="1718147" y="461665"/>
                </a:cubicBezTo>
                <a:cubicBezTo>
                  <a:pt x="1537791" y="524271"/>
                  <a:pt x="1344611" y="423003"/>
                  <a:pt x="1191249" y="461665"/>
                </a:cubicBezTo>
                <a:cubicBezTo>
                  <a:pt x="1037887" y="500327"/>
                  <a:pt x="863669" y="421159"/>
                  <a:pt x="664350" y="461665"/>
                </a:cubicBezTo>
                <a:cubicBezTo>
                  <a:pt x="465031" y="502171"/>
                  <a:pt x="213402" y="461303"/>
                  <a:pt x="0" y="461665"/>
                </a:cubicBezTo>
                <a:cubicBezTo>
                  <a:pt x="-3231" y="302047"/>
                  <a:pt x="44527" y="228585"/>
                  <a:pt x="0" y="0"/>
                </a:cubicBezTo>
                <a:close/>
              </a:path>
              <a:path w="2290863" h="461665" stroke="0" extrusionOk="0">
                <a:moveTo>
                  <a:pt x="0" y="0"/>
                </a:moveTo>
                <a:cubicBezTo>
                  <a:pt x="228998" y="-1682"/>
                  <a:pt x="364161" y="23657"/>
                  <a:pt x="549807" y="0"/>
                </a:cubicBezTo>
                <a:cubicBezTo>
                  <a:pt x="735453" y="-23657"/>
                  <a:pt x="803685" y="58709"/>
                  <a:pt x="1053797" y="0"/>
                </a:cubicBezTo>
                <a:cubicBezTo>
                  <a:pt x="1303909" y="-58709"/>
                  <a:pt x="1386599" y="30715"/>
                  <a:pt x="1672330" y="0"/>
                </a:cubicBezTo>
                <a:cubicBezTo>
                  <a:pt x="1958061" y="-30715"/>
                  <a:pt x="2165475" y="1563"/>
                  <a:pt x="2290863" y="0"/>
                </a:cubicBezTo>
                <a:cubicBezTo>
                  <a:pt x="2344902" y="167166"/>
                  <a:pt x="2253623" y="342841"/>
                  <a:pt x="2290863" y="461665"/>
                </a:cubicBezTo>
                <a:cubicBezTo>
                  <a:pt x="2121115" y="512279"/>
                  <a:pt x="1984347" y="450250"/>
                  <a:pt x="1763965" y="461665"/>
                </a:cubicBezTo>
                <a:cubicBezTo>
                  <a:pt x="1543583" y="473080"/>
                  <a:pt x="1368899" y="423338"/>
                  <a:pt x="1237066" y="461665"/>
                </a:cubicBezTo>
                <a:cubicBezTo>
                  <a:pt x="1105233" y="499992"/>
                  <a:pt x="757739" y="407089"/>
                  <a:pt x="618533" y="461665"/>
                </a:cubicBezTo>
                <a:cubicBezTo>
                  <a:pt x="479327" y="516241"/>
                  <a:pt x="260395" y="456277"/>
                  <a:pt x="0" y="461665"/>
                </a:cubicBezTo>
                <a:cubicBezTo>
                  <a:pt x="-7079" y="275849"/>
                  <a:pt x="43389" y="136500"/>
                  <a:pt x="0" y="0"/>
                </a:cubicBezTo>
                <a:close/>
              </a:path>
            </a:pathLst>
          </a:custGeom>
          <a:solidFill>
            <a:schemeClr val="bg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Online Shopper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8831" y="570688"/>
            <a:ext cx="2736304" cy="2111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905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/>
          <p:cNvSpPr txBox="1">
            <a:spLocks/>
          </p:cNvSpPr>
          <p:nvPr/>
        </p:nvSpPr>
        <p:spPr>
          <a:xfrm>
            <a:off x="6240016" y="2785382"/>
            <a:ext cx="4680520" cy="643618"/>
          </a:xfrm>
          <a:custGeom>
            <a:avLst/>
            <a:gdLst>
              <a:gd name="connsiteX0" fmla="*/ 0 w 4680520"/>
              <a:gd name="connsiteY0" fmla="*/ 0 h 643618"/>
              <a:gd name="connsiteX1" fmla="*/ 491455 w 4680520"/>
              <a:gd name="connsiteY1" fmla="*/ 0 h 643618"/>
              <a:gd name="connsiteX2" fmla="*/ 1029714 w 4680520"/>
              <a:gd name="connsiteY2" fmla="*/ 0 h 643618"/>
              <a:gd name="connsiteX3" fmla="*/ 1521169 w 4680520"/>
              <a:gd name="connsiteY3" fmla="*/ 0 h 643618"/>
              <a:gd name="connsiteX4" fmla="*/ 2153039 w 4680520"/>
              <a:gd name="connsiteY4" fmla="*/ 0 h 643618"/>
              <a:gd name="connsiteX5" fmla="*/ 2738104 w 4680520"/>
              <a:gd name="connsiteY5" fmla="*/ 0 h 643618"/>
              <a:gd name="connsiteX6" fmla="*/ 3323169 w 4680520"/>
              <a:gd name="connsiteY6" fmla="*/ 0 h 643618"/>
              <a:gd name="connsiteX7" fmla="*/ 4001845 w 4680520"/>
              <a:gd name="connsiteY7" fmla="*/ 0 h 643618"/>
              <a:gd name="connsiteX8" fmla="*/ 4680520 w 4680520"/>
              <a:gd name="connsiteY8" fmla="*/ 0 h 643618"/>
              <a:gd name="connsiteX9" fmla="*/ 4680520 w 4680520"/>
              <a:gd name="connsiteY9" fmla="*/ 302500 h 643618"/>
              <a:gd name="connsiteX10" fmla="*/ 4680520 w 4680520"/>
              <a:gd name="connsiteY10" fmla="*/ 643618 h 643618"/>
              <a:gd name="connsiteX11" fmla="*/ 4235871 w 4680520"/>
              <a:gd name="connsiteY11" fmla="*/ 643618 h 643618"/>
              <a:gd name="connsiteX12" fmla="*/ 3744416 w 4680520"/>
              <a:gd name="connsiteY12" fmla="*/ 643618 h 643618"/>
              <a:gd name="connsiteX13" fmla="*/ 3112546 w 4680520"/>
              <a:gd name="connsiteY13" fmla="*/ 643618 h 643618"/>
              <a:gd name="connsiteX14" fmla="*/ 2433870 w 4680520"/>
              <a:gd name="connsiteY14" fmla="*/ 643618 h 643618"/>
              <a:gd name="connsiteX15" fmla="*/ 1895611 w 4680520"/>
              <a:gd name="connsiteY15" fmla="*/ 643618 h 643618"/>
              <a:gd name="connsiteX16" fmla="*/ 1216935 w 4680520"/>
              <a:gd name="connsiteY16" fmla="*/ 643618 h 643618"/>
              <a:gd name="connsiteX17" fmla="*/ 725481 w 4680520"/>
              <a:gd name="connsiteY17" fmla="*/ 643618 h 643618"/>
              <a:gd name="connsiteX18" fmla="*/ 0 w 4680520"/>
              <a:gd name="connsiteY18" fmla="*/ 643618 h 643618"/>
              <a:gd name="connsiteX19" fmla="*/ 0 w 4680520"/>
              <a:gd name="connsiteY19" fmla="*/ 341118 h 643618"/>
              <a:gd name="connsiteX20" fmla="*/ 0 w 4680520"/>
              <a:gd name="connsiteY20" fmla="*/ 0 h 643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680520" h="643618" fill="none" extrusionOk="0">
                <a:moveTo>
                  <a:pt x="0" y="0"/>
                </a:moveTo>
                <a:cubicBezTo>
                  <a:pt x="143372" y="-39409"/>
                  <a:pt x="389776" y="26566"/>
                  <a:pt x="491455" y="0"/>
                </a:cubicBezTo>
                <a:cubicBezTo>
                  <a:pt x="593135" y="-26566"/>
                  <a:pt x="823029" y="11892"/>
                  <a:pt x="1029714" y="0"/>
                </a:cubicBezTo>
                <a:cubicBezTo>
                  <a:pt x="1236399" y="-11892"/>
                  <a:pt x="1341572" y="31072"/>
                  <a:pt x="1521169" y="0"/>
                </a:cubicBezTo>
                <a:cubicBezTo>
                  <a:pt x="1700766" y="-31072"/>
                  <a:pt x="1899930" y="44924"/>
                  <a:pt x="2153039" y="0"/>
                </a:cubicBezTo>
                <a:cubicBezTo>
                  <a:pt x="2406148" y="-44924"/>
                  <a:pt x="2514245" y="62884"/>
                  <a:pt x="2738104" y="0"/>
                </a:cubicBezTo>
                <a:cubicBezTo>
                  <a:pt x="2961963" y="-62884"/>
                  <a:pt x="3191597" y="14563"/>
                  <a:pt x="3323169" y="0"/>
                </a:cubicBezTo>
                <a:cubicBezTo>
                  <a:pt x="3454741" y="-14563"/>
                  <a:pt x="3763574" y="81272"/>
                  <a:pt x="4001845" y="0"/>
                </a:cubicBezTo>
                <a:cubicBezTo>
                  <a:pt x="4240116" y="-81272"/>
                  <a:pt x="4413151" y="43525"/>
                  <a:pt x="4680520" y="0"/>
                </a:cubicBezTo>
                <a:cubicBezTo>
                  <a:pt x="4702167" y="94033"/>
                  <a:pt x="4650752" y="182565"/>
                  <a:pt x="4680520" y="302500"/>
                </a:cubicBezTo>
                <a:cubicBezTo>
                  <a:pt x="4710288" y="422435"/>
                  <a:pt x="4657384" y="522705"/>
                  <a:pt x="4680520" y="643618"/>
                </a:cubicBezTo>
                <a:cubicBezTo>
                  <a:pt x="4534437" y="649855"/>
                  <a:pt x="4449802" y="628083"/>
                  <a:pt x="4235871" y="643618"/>
                </a:cubicBezTo>
                <a:cubicBezTo>
                  <a:pt x="4021940" y="659153"/>
                  <a:pt x="3899900" y="641319"/>
                  <a:pt x="3744416" y="643618"/>
                </a:cubicBezTo>
                <a:cubicBezTo>
                  <a:pt x="3588932" y="645917"/>
                  <a:pt x="3343485" y="642689"/>
                  <a:pt x="3112546" y="643618"/>
                </a:cubicBezTo>
                <a:cubicBezTo>
                  <a:pt x="2881607" y="644547"/>
                  <a:pt x="2738901" y="624834"/>
                  <a:pt x="2433870" y="643618"/>
                </a:cubicBezTo>
                <a:cubicBezTo>
                  <a:pt x="2128839" y="662402"/>
                  <a:pt x="2057157" y="586275"/>
                  <a:pt x="1895611" y="643618"/>
                </a:cubicBezTo>
                <a:cubicBezTo>
                  <a:pt x="1734065" y="700961"/>
                  <a:pt x="1492113" y="614663"/>
                  <a:pt x="1216935" y="643618"/>
                </a:cubicBezTo>
                <a:cubicBezTo>
                  <a:pt x="941757" y="672573"/>
                  <a:pt x="847360" y="594849"/>
                  <a:pt x="725481" y="643618"/>
                </a:cubicBezTo>
                <a:cubicBezTo>
                  <a:pt x="603602" y="692387"/>
                  <a:pt x="285621" y="626233"/>
                  <a:pt x="0" y="643618"/>
                </a:cubicBezTo>
                <a:cubicBezTo>
                  <a:pt x="-704" y="515299"/>
                  <a:pt x="9303" y="474643"/>
                  <a:pt x="0" y="341118"/>
                </a:cubicBezTo>
                <a:cubicBezTo>
                  <a:pt x="-9303" y="207593"/>
                  <a:pt x="38267" y="134923"/>
                  <a:pt x="0" y="0"/>
                </a:cubicBezTo>
                <a:close/>
              </a:path>
              <a:path w="4680520" h="643618" stroke="0" extrusionOk="0">
                <a:moveTo>
                  <a:pt x="0" y="0"/>
                </a:moveTo>
                <a:cubicBezTo>
                  <a:pt x="108064" y="-10928"/>
                  <a:pt x="272604" y="32041"/>
                  <a:pt x="538260" y="0"/>
                </a:cubicBezTo>
                <a:cubicBezTo>
                  <a:pt x="803916" y="-32041"/>
                  <a:pt x="794306" y="34831"/>
                  <a:pt x="982909" y="0"/>
                </a:cubicBezTo>
                <a:cubicBezTo>
                  <a:pt x="1171512" y="-34831"/>
                  <a:pt x="1344279" y="5893"/>
                  <a:pt x="1661585" y="0"/>
                </a:cubicBezTo>
                <a:cubicBezTo>
                  <a:pt x="1978891" y="-5893"/>
                  <a:pt x="2068072" y="32285"/>
                  <a:pt x="2199844" y="0"/>
                </a:cubicBezTo>
                <a:cubicBezTo>
                  <a:pt x="2331616" y="-32285"/>
                  <a:pt x="2491819" y="40057"/>
                  <a:pt x="2738104" y="0"/>
                </a:cubicBezTo>
                <a:cubicBezTo>
                  <a:pt x="2984389" y="-40057"/>
                  <a:pt x="3116138" y="72691"/>
                  <a:pt x="3416780" y="0"/>
                </a:cubicBezTo>
                <a:cubicBezTo>
                  <a:pt x="3717422" y="-72691"/>
                  <a:pt x="3679289" y="7565"/>
                  <a:pt x="3908234" y="0"/>
                </a:cubicBezTo>
                <a:cubicBezTo>
                  <a:pt x="4137179" y="-7565"/>
                  <a:pt x="4445322" y="23154"/>
                  <a:pt x="4680520" y="0"/>
                </a:cubicBezTo>
                <a:cubicBezTo>
                  <a:pt x="4717729" y="102241"/>
                  <a:pt x="4665812" y="168737"/>
                  <a:pt x="4680520" y="334681"/>
                </a:cubicBezTo>
                <a:cubicBezTo>
                  <a:pt x="4695228" y="500625"/>
                  <a:pt x="4654288" y="566053"/>
                  <a:pt x="4680520" y="643618"/>
                </a:cubicBezTo>
                <a:cubicBezTo>
                  <a:pt x="4545779" y="712699"/>
                  <a:pt x="4303359" y="591280"/>
                  <a:pt x="4095455" y="643618"/>
                </a:cubicBezTo>
                <a:cubicBezTo>
                  <a:pt x="3887551" y="695956"/>
                  <a:pt x="3762563" y="584246"/>
                  <a:pt x="3557195" y="643618"/>
                </a:cubicBezTo>
                <a:cubicBezTo>
                  <a:pt x="3351827" y="702990"/>
                  <a:pt x="3176427" y="634655"/>
                  <a:pt x="2878520" y="643618"/>
                </a:cubicBezTo>
                <a:cubicBezTo>
                  <a:pt x="2580613" y="652581"/>
                  <a:pt x="2512940" y="638830"/>
                  <a:pt x="2199844" y="643618"/>
                </a:cubicBezTo>
                <a:cubicBezTo>
                  <a:pt x="1886748" y="648406"/>
                  <a:pt x="1816720" y="608047"/>
                  <a:pt x="1708390" y="643618"/>
                </a:cubicBezTo>
                <a:cubicBezTo>
                  <a:pt x="1600060" y="679189"/>
                  <a:pt x="1302412" y="577143"/>
                  <a:pt x="1123325" y="643618"/>
                </a:cubicBezTo>
                <a:cubicBezTo>
                  <a:pt x="944239" y="710093"/>
                  <a:pt x="267442" y="517181"/>
                  <a:pt x="0" y="643618"/>
                </a:cubicBezTo>
                <a:cubicBezTo>
                  <a:pt x="-27899" y="554636"/>
                  <a:pt x="24939" y="480691"/>
                  <a:pt x="0" y="321809"/>
                </a:cubicBezTo>
                <a:cubicBezTo>
                  <a:pt x="-24939" y="162927"/>
                  <a:pt x="35094" y="77127"/>
                  <a:pt x="0" y="0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Chris walks into the ‘Vulcan’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14" y="1698581"/>
            <a:ext cx="4680520" cy="34608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59746DA-EE5F-4999-85BC-07B329433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350658"/>
            <a:ext cx="10945216" cy="643618"/>
          </a:xfrm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+mn-lt"/>
              </a:rPr>
              <a:t>Handling Stolen Goods</a:t>
            </a:r>
          </a:p>
        </p:txBody>
      </p:sp>
    </p:spTree>
    <p:extLst>
      <p:ext uri="{BB962C8B-B14F-4D97-AF65-F5344CB8AC3E}">
        <p14:creationId xmlns:p14="http://schemas.microsoft.com/office/powerpoint/2010/main" val="624844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>
            <p:custDataLst>
              <p:tags r:id="rId1"/>
            </p:custDataLst>
          </p:nvPr>
        </p:nvSpPr>
        <p:spPr>
          <a:xfrm>
            <a:off x="6456040" y="2951946"/>
            <a:ext cx="4464496" cy="954107"/>
          </a:xfrm>
          <a:custGeom>
            <a:avLst/>
            <a:gdLst>
              <a:gd name="connsiteX0" fmla="*/ 0 w 4464496"/>
              <a:gd name="connsiteY0" fmla="*/ 0 h 954107"/>
              <a:gd name="connsiteX1" fmla="*/ 468772 w 4464496"/>
              <a:gd name="connsiteY1" fmla="*/ 0 h 954107"/>
              <a:gd name="connsiteX2" fmla="*/ 982189 w 4464496"/>
              <a:gd name="connsiteY2" fmla="*/ 0 h 954107"/>
              <a:gd name="connsiteX3" fmla="*/ 1450961 w 4464496"/>
              <a:gd name="connsiteY3" fmla="*/ 0 h 954107"/>
              <a:gd name="connsiteX4" fmla="*/ 2053668 w 4464496"/>
              <a:gd name="connsiteY4" fmla="*/ 0 h 954107"/>
              <a:gd name="connsiteX5" fmla="*/ 2611730 w 4464496"/>
              <a:gd name="connsiteY5" fmla="*/ 0 h 954107"/>
              <a:gd name="connsiteX6" fmla="*/ 3169792 w 4464496"/>
              <a:gd name="connsiteY6" fmla="*/ 0 h 954107"/>
              <a:gd name="connsiteX7" fmla="*/ 3817144 w 4464496"/>
              <a:gd name="connsiteY7" fmla="*/ 0 h 954107"/>
              <a:gd name="connsiteX8" fmla="*/ 4464496 w 4464496"/>
              <a:gd name="connsiteY8" fmla="*/ 0 h 954107"/>
              <a:gd name="connsiteX9" fmla="*/ 4464496 w 4464496"/>
              <a:gd name="connsiteY9" fmla="*/ 448430 h 954107"/>
              <a:gd name="connsiteX10" fmla="*/ 4464496 w 4464496"/>
              <a:gd name="connsiteY10" fmla="*/ 954107 h 954107"/>
              <a:gd name="connsiteX11" fmla="*/ 4040369 w 4464496"/>
              <a:gd name="connsiteY11" fmla="*/ 954107 h 954107"/>
              <a:gd name="connsiteX12" fmla="*/ 3571597 w 4464496"/>
              <a:gd name="connsiteY12" fmla="*/ 954107 h 954107"/>
              <a:gd name="connsiteX13" fmla="*/ 2968890 w 4464496"/>
              <a:gd name="connsiteY13" fmla="*/ 954107 h 954107"/>
              <a:gd name="connsiteX14" fmla="*/ 2321538 w 4464496"/>
              <a:gd name="connsiteY14" fmla="*/ 954107 h 954107"/>
              <a:gd name="connsiteX15" fmla="*/ 1808121 w 4464496"/>
              <a:gd name="connsiteY15" fmla="*/ 954107 h 954107"/>
              <a:gd name="connsiteX16" fmla="*/ 1160769 w 4464496"/>
              <a:gd name="connsiteY16" fmla="*/ 954107 h 954107"/>
              <a:gd name="connsiteX17" fmla="*/ 691997 w 4464496"/>
              <a:gd name="connsiteY17" fmla="*/ 954107 h 954107"/>
              <a:gd name="connsiteX18" fmla="*/ 0 w 4464496"/>
              <a:gd name="connsiteY18" fmla="*/ 954107 h 954107"/>
              <a:gd name="connsiteX19" fmla="*/ 0 w 4464496"/>
              <a:gd name="connsiteY19" fmla="*/ 505677 h 954107"/>
              <a:gd name="connsiteX20" fmla="*/ 0 w 4464496"/>
              <a:gd name="connsiteY20" fmla="*/ 0 h 95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464496" h="954107" fill="none" extrusionOk="0">
                <a:moveTo>
                  <a:pt x="0" y="0"/>
                </a:moveTo>
                <a:cubicBezTo>
                  <a:pt x="218451" y="-34683"/>
                  <a:pt x="246943" y="2379"/>
                  <a:pt x="468772" y="0"/>
                </a:cubicBezTo>
                <a:cubicBezTo>
                  <a:pt x="690601" y="-2379"/>
                  <a:pt x="819512" y="29423"/>
                  <a:pt x="982189" y="0"/>
                </a:cubicBezTo>
                <a:cubicBezTo>
                  <a:pt x="1144866" y="-29423"/>
                  <a:pt x="1242144" y="49977"/>
                  <a:pt x="1450961" y="0"/>
                </a:cubicBezTo>
                <a:cubicBezTo>
                  <a:pt x="1659778" y="-49977"/>
                  <a:pt x="1837791" y="54383"/>
                  <a:pt x="2053668" y="0"/>
                </a:cubicBezTo>
                <a:cubicBezTo>
                  <a:pt x="2269545" y="-54383"/>
                  <a:pt x="2370702" y="21839"/>
                  <a:pt x="2611730" y="0"/>
                </a:cubicBezTo>
                <a:cubicBezTo>
                  <a:pt x="2852758" y="-21839"/>
                  <a:pt x="2962177" y="16723"/>
                  <a:pt x="3169792" y="0"/>
                </a:cubicBezTo>
                <a:cubicBezTo>
                  <a:pt x="3377407" y="-16723"/>
                  <a:pt x="3498299" y="10930"/>
                  <a:pt x="3817144" y="0"/>
                </a:cubicBezTo>
                <a:cubicBezTo>
                  <a:pt x="4135989" y="-10930"/>
                  <a:pt x="4152859" y="76670"/>
                  <a:pt x="4464496" y="0"/>
                </a:cubicBezTo>
                <a:cubicBezTo>
                  <a:pt x="4470952" y="136459"/>
                  <a:pt x="4446942" y="265721"/>
                  <a:pt x="4464496" y="448430"/>
                </a:cubicBezTo>
                <a:cubicBezTo>
                  <a:pt x="4482050" y="631139"/>
                  <a:pt x="4460640" y="823232"/>
                  <a:pt x="4464496" y="954107"/>
                </a:cubicBezTo>
                <a:cubicBezTo>
                  <a:pt x="4317794" y="991181"/>
                  <a:pt x="4205577" y="944768"/>
                  <a:pt x="4040369" y="954107"/>
                </a:cubicBezTo>
                <a:cubicBezTo>
                  <a:pt x="3875161" y="963446"/>
                  <a:pt x="3787809" y="932100"/>
                  <a:pt x="3571597" y="954107"/>
                </a:cubicBezTo>
                <a:cubicBezTo>
                  <a:pt x="3355385" y="976114"/>
                  <a:pt x="3193415" y="950999"/>
                  <a:pt x="2968890" y="954107"/>
                </a:cubicBezTo>
                <a:cubicBezTo>
                  <a:pt x="2744365" y="957215"/>
                  <a:pt x="2612920" y="905978"/>
                  <a:pt x="2321538" y="954107"/>
                </a:cubicBezTo>
                <a:cubicBezTo>
                  <a:pt x="2030156" y="1002236"/>
                  <a:pt x="2014835" y="918979"/>
                  <a:pt x="1808121" y="954107"/>
                </a:cubicBezTo>
                <a:cubicBezTo>
                  <a:pt x="1601407" y="989235"/>
                  <a:pt x="1291614" y="924794"/>
                  <a:pt x="1160769" y="954107"/>
                </a:cubicBezTo>
                <a:cubicBezTo>
                  <a:pt x="1029924" y="983420"/>
                  <a:pt x="833672" y="942066"/>
                  <a:pt x="691997" y="954107"/>
                </a:cubicBezTo>
                <a:cubicBezTo>
                  <a:pt x="550322" y="966148"/>
                  <a:pt x="252109" y="879016"/>
                  <a:pt x="0" y="954107"/>
                </a:cubicBezTo>
                <a:cubicBezTo>
                  <a:pt x="-51942" y="829789"/>
                  <a:pt x="20750" y="718734"/>
                  <a:pt x="0" y="505677"/>
                </a:cubicBezTo>
                <a:cubicBezTo>
                  <a:pt x="-20750" y="292620"/>
                  <a:pt x="42154" y="129312"/>
                  <a:pt x="0" y="0"/>
                </a:cubicBezTo>
                <a:close/>
              </a:path>
              <a:path w="4464496" h="954107" stroke="0" extrusionOk="0">
                <a:moveTo>
                  <a:pt x="0" y="0"/>
                </a:moveTo>
                <a:cubicBezTo>
                  <a:pt x="239918" y="-18213"/>
                  <a:pt x="404514" y="21316"/>
                  <a:pt x="513417" y="0"/>
                </a:cubicBezTo>
                <a:cubicBezTo>
                  <a:pt x="622320" y="-21316"/>
                  <a:pt x="762224" y="48635"/>
                  <a:pt x="937544" y="0"/>
                </a:cubicBezTo>
                <a:cubicBezTo>
                  <a:pt x="1112864" y="-48635"/>
                  <a:pt x="1434405" y="13486"/>
                  <a:pt x="1584896" y="0"/>
                </a:cubicBezTo>
                <a:cubicBezTo>
                  <a:pt x="1735387" y="-13486"/>
                  <a:pt x="1847327" y="31276"/>
                  <a:pt x="2098313" y="0"/>
                </a:cubicBezTo>
                <a:cubicBezTo>
                  <a:pt x="2349299" y="-31276"/>
                  <a:pt x="2385472" y="61122"/>
                  <a:pt x="2611730" y="0"/>
                </a:cubicBezTo>
                <a:cubicBezTo>
                  <a:pt x="2837988" y="-61122"/>
                  <a:pt x="2941377" y="22294"/>
                  <a:pt x="3259082" y="0"/>
                </a:cubicBezTo>
                <a:cubicBezTo>
                  <a:pt x="3576787" y="-22294"/>
                  <a:pt x="3587449" y="4502"/>
                  <a:pt x="3727854" y="0"/>
                </a:cubicBezTo>
                <a:cubicBezTo>
                  <a:pt x="3868259" y="-4502"/>
                  <a:pt x="4228824" y="63077"/>
                  <a:pt x="4464496" y="0"/>
                </a:cubicBezTo>
                <a:cubicBezTo>
                  <a:pt x="4474052" y="180944"/>
                  <a:pt x="4453877" y="336977"/>
                  <a:pt x="4464496" y="496136"/>
                </a:cubicBezTo>
                <a:cubicBezTo>
                  <a:pt x="4475115" y="655295"/>
                  <a:pt x="4434699" y="822845"/>
                  <a:pt x="4464496" y="954107"/>
                </a:cubicBezTo>
                <a:cubicBezTo>
                  <a:pt x="4209056" y="1016707"/>
                  <a:pt x="4038885" y="919051"/>
                  <a:pt x="3906434" y="954107"/>
                </a:cubicBezTo>
                <a:cubicBezTo>
                  <a:pt x="3773983" y="989163"/>
                  <a:pt x="3506216" y="893510"/>
                  <a:pt x="3393017" y="954107"/>
                </a:cubicBezTo>
                <a:cubicBezTo>
                  <a:pt x="3279818" y="1014704"/>
                  <a:pt x="3057601" y="952277"/>
                  <a:pt x="2745665" y="954107"/>
                </a:cubicBezTo>
                <a:cubicBezTo>
                  <a:pt x="2433729" y="955937"/>
                  <a:pt x="2302778" y="912543"/>
                  <a:pt x="2098313" y="954107"/>
                </a:cubicBezTo>
                <a:cubicBezTo>
                  <a:pt x="1893848" y="995671"/>
                  <a:pt x="1760834" y="918048"/>
                  <a:pt x="1629541" y="954107"/>
                </a:cubicBezTo>
                <a:cubicBezTo>
                  <a:pt x="1498248" y="990166"/>
                  <a:pt x="1346098" y="926517"/>
                  <a:pt x="1071479" y="954107"/>
                </a:cubicBezTo>
                <a:cubicBezTo>
                  <a:pt x="796860" y="981697"/>
                  <a:pt x="220696" y="887517"/>
                  <a:pt x="0" y="954107"/>
                </a:cubicBezTo>
                <a:cubicBezTo>
                  <a:pt x="-29762" y="772723"/>
                  <a:pt x="51079" y="625117"/>
                  <a:pt x="0" y="477054"/>
                </a:cubicBezTo>
                <a:cubicBezTo>
                  <a:pt x="-51079" y="328991"/>
                  <a:pt x="53876" y="212856"/>
                  <a:pt x="0" y="0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2400"/>
              </a:spcAft>
              <a:defRPr/>
            </a:pPr>
            <a:r>
              <a:rPr lang="en-GB" sz="2800" kern="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‘Are you Interested in buying a cheap bike?’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1844824"/>
            <a:ext cx="4320480" cy="3168352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0FC9F62-C56F-4B0D-81B6-3AFD6225F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5603"/>
          </a:xfrm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+mn-lt"/>
              </a:rPr>
              <a:t>Handling Stolen Goods</a:t>
            </a:r>
          </a:p>
        </p:txBody>
      </p:sp>
    </p:spTree>
    <p:extLst>
      <p:ext uri="{BB962C8B-B14F-4D97-AF65-F5344CB8AC3E}">
        <p14:creationId xmlns:p14="http://schemas.microsoft.com/office/powerpoint/2010/main" val="2076752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424" y="1916832"/>
            <a:ext cx="4794633" cy="35959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485945" y="2884661"/>
            <a:ext cx="4608512" cy="523220"/>
          </a:xfrm>
          <a:custGeom>
            <a:avLst/>
            <a:gdLst>
              <a:gd name="connsiteX0" fmla="*/ 0 w 4608512"/>
              <a:gd name="connsiteY0" fmla="*/ 0 h 523220"/>
              <a:gd name="connsiteX1" fmla="*/ 483894 w 4608512"/>
              <a:gd name="connsiteY1" fmla="*/ 0 h 523220"/>
              <a:gd name="connsiteX2" fmla="*/ 1106043 w 4608512"/>
              <a:gd name="connsiteY2" fmla="*/ 0 h 523220"/>
              <a:gd name="connsiteX3" fmla="*/ 1636022 w 4608512"/>
              <a:gd name="connsiteY3" fmla="*/ 0 h 523220"/>
              <a:gd name="connsiteX4" fmla="*/ 2119916 w 4608512"/>
              <a:gd name="connsiteY4" fmla="*/ 0 h 523220"/>
              <a:gd name="connsiteX5" fmla="*/ 2742065 w 4608512"/>
              <a:gd name="connsiteY5" fmla="*/ 0 h 523220"/>
              <a:gd name="connsiteX6" fmla="*/ 3318129 w 4608512"/>
              <a:gd name="connsiteY6" fmla="*/ 0 h 523220"/>
              <a:gd name="connsiteX7" fmla="*/ 3894193 w 4608512"/>
              <a:gd name="connsiteY7" fmla="*/ 0 h 523220"/>
              <a:gd name="connsiteX8" fmla="*/ 4608512 w 4608512"/>
              <a:gd name="connsiteY8" fmla="*/ 0 h 523220"/>
              <a:gd name="connsiteX9" fmla="*/ 4608512 w 4608512"/>
              <a:gd name="connsiteY9" fmla="*/ 523220 h 523220"/>
              <a:gd name="connsiteX10" fmla="*/ 4124618 w 4608512"/>
              <a:gd name="connsiteY10" fmla="*/ 523220 h 523220"/>
              <a:gd name="connsiteX11" fmla="*/ 3686810 w 4608512"/>
              <a:gd name="connsiteY11" fmla="*/ 523220 h 523220"/>
              <a:gd name="connsiteX12" fmla="*/ 3064660 w 4608512"/>
              <a:gd name="connsiteY12" fmla="*/ 523220 h 523220"/>
              <a:gd name="connsiteX13" fmla="*/ 2580767 w 4608512"/>
              <a:gd name="connsiteY13" fmla="*/ 523220 h 523220"/>
              <a:gd name="connsiteX14" fmla="*/ 1958618 w 4608512"/>
              <a:gd name="connsiteY14" fmla="*/ 523220 h 523220"/>
              <a:gd name="connsiteX15" fmla="*/ 1290383 w 4608512"/>
              <a:gd name="connsiteY15" fmla="*/ 523220 h 523220"/>
              <a:gd name="connsiteX16" fmla="*/ 760404 w 4608512"/>
              <a:gd name="connsiteY16" fmla="*/ 523220 h 523220"/>
              <a:gd name="connsiteX17" fmla="*/ 0 w 4608512"/>
              <a:gd name="connsiteY17" fmla="*/ 523220 h 523220"/>
              <a:gd name="connsiteX18" fmla="*/ 0 w 4608512"/>
              <a:gd name="connsiteY18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608512" h="523220" fill="none" extrusionOk="0">
                <a:moveTo>
                  <a:pt x="0" y="0"/>
                </a:moveTo>
                <a:cubicBezTo>
                  <a:pt x="205824" y="-37520"/>
                  <a:pt x="381775" y="57971"/>
                  <a:pt x="483894" y="0"/>
                </a:cubicBezTo>
                <a:cubicBezTo>
                  <a:pt x="586013" y="-57971"/>
                  <a:pt x="960007" y="22947"/>
                  <a:pt x="1106043" y="0"/>
                </a:cubicBezTo>
                <a:cubicBezTo>
                  <a:pt x="1252079" y="-22947"/>
                  <a:pt x="1450117" y="19409"/>
                  <a:pt x="1636022" y="0"/>
                </a:cubicBezTo>
                <a:cubicBezTo>
                  <a:pt x="1821927" y="-19409"/>
                  <a:pt x="1997088" y="42205"/>
                  <a:pt x="2119916" y="0"/>
                </a:cubicBezTo>
                <a:cubicBezTo>
                  <a:pt x="2242744" y="-42205"/>
                  <a:pt x="2470266" y="43422"/>
                  <a:pt x="2742065" y="0"/>
                </a:cubicBezTo>
                <a:cubicBezTo>
                  <a:pt x="3013864" y="-43422"/>
                  <a:pt x="3133562" y="17519"/>
                  <a:pt x="3318129" y="0"/>
                </a:cubicBezTo>
                <a:cubicBezTo>
                  <a:pt x="3502696" y="-17519"/>
                  <a:pt x="3645467" y="42646"/>
                  <a:pt x="3894193" y="0"/>
                </a:cubicBezTo>
                <a:cubicBezTo>
                  <a:pt x="4142919" y="-42646"/>
                  <a:pt x="4391962" y="7494"/>
                  <a:pt x="4608512" y="0"/>
                </a:cubicBezTo>
                <a:cubicBezTo>
                  <a:pt x="4649453" y="130653"/>
                  <a:pt x="4593533" y="293615"/>
                  <a:pt x="4608512" y="523220"/>
                </a:cubicBezTo>
                <a:cubicBezTo>
                  <a:pt x="4412974" y="559697"/>
                  <a:pt x="4231596" y="481030"/>
                  <a:pt x="4124618" y="523220"/>
                </a:cubicBezTo>
                <a:cubicBezTo>
                  <a:pt x="4017640" y="565410"/>
                  <a:pt x="3848323" y="475965"/>
                  <a:pt x="3686810" y="523220"/>
                </a:cubicBezTo>
                <a:cubicBezTo>
                  <a:pt x="3525297" y="570475"/>
                  <a:pt x="3267741" y="481852"/>
                  <a:pt x="3064660" y="523220"/>
                </a:cubicBezTo>
                <a:cubicBezTo>
                  <a:pt x="2861579" y="564588"/>
                  <a:pt x="2820345" y="467377"/>
                  <a:pt x="2580767" y="523220"/>
                </a:cubicBezTo>
                <a:cubicBezTo>
                  <a:pt x="2341189" y="579063"/>
                  <a:pt x="2261275" y="516885"/>
                  <a:pt x="1958618" y="523220"/>
                </a:cubicBezTo>
                <a:cubicBezTo>
                  <a:pt x="1655961" y="529555"/>
                  <a:pt x="1518856" y="471617"/>
                  <a:pt x="1290383" y="523220"/>
                </a:cubicBezTo>
                <a:cubicBezTo>
                  <a:pt x="1061910" y="574823"/>
                  <a:pt x="926035" y="492143"/>
                  <a:pt x="760404" y="523220"/>
                </a:cubicBezTo>
                <a:cubicBezTo>
                  <a:pt x="594773" y="554297"/>
                  <a:pt x="271561" y="449967"/>
                  <a:pt x="0" y="523220"/>
                </a:cubicBezTo>
                <a:cubicBezTo>
                  <a:pt x="-56224" y="358822"/>
                  <a:pt x="14817" y="107605"/>
                  <a:pt x="0" y="0"/>
                </a:cubicBezTo>
                <a:close/>
              </a:path>
              <a:path w="4608512" h="523220" stroke="0" extrusionOk="0">
                <a:moveTo>
                  <a:pt x="0" y="0"/>
                </a:moveTo>
                <a:cubicBezTo>
                  <a:pt x="223230" y="-26613"/>
                  <a:pt x="362945" y="40378"/>
                  <a:pt x="529979" y="0"/>
                </a:cubicBezTo>
                <a:cubicBezTo>
                  <a:pt x="697013" y="-40378"/>
                  <a:pt x="766457" y="29006"/>
                  <a:pt x="967788" y="0"/>
                </a:cubicBezTo>
                <a:cubicBezTo>
                  <a:pt x="1169119" y="-29006"/>
                  <a:pt x="1419693" y="37678"/>
                  <a:pt x="1636022" y="0"/>
                </a:cubicBezTo>
                <a:cubicBezTo>
                  <a:pt x="1852351" y="-37678"/>
                  <a:pt x="2020866" y="5436"/>
                  <a:pt x="2166001" y="0"/>
                </a:cubicBezTo>
                <a:cubicBezTo>
                  <a:pt x="2311136" y="-5436"/>
                  <a:pt x="2585552" y="46404"/>
                  <a:pt x="2695980" y="0"/>
                </a:cubicBezTo>
                <a:cubicBezTo>
                  <a:pt x="2806408" y="-46404"/>
                  <a:pt x="3088317" y="48766"/>
                  <a:pt x="3364214" y="0"/>
                </a:cubicBezTo>
                <a:cubicBezTo>
                  <a:pt x="3640111" y="-48766"/>
                  <a:pt x="3681290" y="14596"/>
                  <a:pt x="3848108" y="0"/>
                </a:cubicBezTo>
                <a:cubicBezTo>
                  <a:pt x="4014926" y="-14596"/>
                  <a:pt x="4413666" y="48851"/>
                  <a:pt x="4608512" y="0"/>
                </a:cubicBezTo>
                <a:cubicBezTo>
                  <a:pt x="4671149" y="109762"/>
                  <a:pt x="4561659" y="284081"/>
                  <a:pt x="4608512" y="523220"/>
                </a:cubicBezTo>
                <a:cubicBezTo>
                  <a:pt x="4380157" y="529279"/>
                  <a:pt x="4248384" y="513971"/>
                  <a:pt x="4124618" y="523220"/>
                </a:cubicBezTo>
                <a:cubicBezTo>
                  <a:pt x="4000852" y="532469"/>
                  <a:pt x="3722304" y="473043"/>
                  <a:pt x="3548554" y="523220"/>
                </a:cubicBezTo>
                <a:cubicBezTo>
                  <a:pt x="3374804" y="573397"/>
                  <a:pt x="3279345" y="481339"/>
                  <a:pt x="3018575" y="523220"/>
                </a:cubicBezTo>
                <a:cubicBezTo>
                  <a:pt x="2757805" y="565101"/>
                  <a:pt x="2634115" y="453144"/>
                  <a:pt x="2350341" y="523220"/>
                </a:cubicBezTo>
                <a:cubicBezTo>
                  <a:pt x="2066567" y="593296"/>
                  <a:pt x="1838007" y="498917"/>
                  <a:pt x="1682107" y="523220"/>
                </a:cubicBezTo>
                <a:cubicBezTo>
                  <a:pt x="1526207" y="547523"/>
                  <a:pt x="1315206" y="492872"/>
                  <a:pt x="1198213" y="523220"/>
                </a:cubicBezTo>
                <a:cubicBezTo>
                  <a:pt x="1081220" y="553568"/>
                  <a:pt x="829469" y="467547"/>
                  <a:pt x="622149" y="523220"/>
                </a:cubicBezTo>
                <a:cubicBezTo>
                  <a:pt x="414829" y="578893"/>
                  <a:pt x="278462" y="485452"/>
                  <a:pt x="0" y="523220"/>
                </a:cubicBezTo>
                <a:cubicBezTo>
                  <a:pt x="-14353" y="333901"/>
                  <a:pt x="11030" y="135609"/>
                  <a:pt x="0" y="0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+mn-lt"/>
              </a:rPr>
              <a:t>‘£20 and it’s yours.’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5292160D-50F3-4ACB-9B4D-E7077BC96996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615603"/>
          </a:xfrm>
          <a:prstGeom prst="rect">
            <a:avLst/>
          </a:prstGeom>
          <a:solidFill>
            <a:srgbClr val="002060"/>
          </a:solidFill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200" b="1" dirty="0">
                <a:solidFill>
                  <a:schemeClr val="bg1"/>
                </a:solidFill>
                <a:latin typeface="+mn-lt"/>
              </a:rPr>
              <a:t>Handling Stolen Goods</a:t>
            </a:r>
          </a:p>
        </p:txBody>
      </p:sp>
    </p:spTree>
    <p:extLst>
      <p:ext uri="{BB962C8B-B14F-4D97-AF65-F5344CB8AC3E}">
        <p14:creationId xmlns:p14="http://schemas.microsoft.com/office/powerpoint/2010/main" val="139188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703512" y="692697"/>
            <a:ext cx="8640960" cy="104144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endParaRPr lang="en-GB" sz="4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0" y="1443969"/>
            <a:ext cx="2944533" cy="39700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0" y="2428726"/>
            <a:ext cx="4536504" cy="2000548"/>
          </a:xfrm>
          <a:custGeom>
            <a:avLst/>
            <a:gdLst>
              <a:gd name="connsiteX0" fmla="*/ 0 w 4536504"/>
              <a:gd name="connsiteY0" fmla="*/ 0 h 2000548"/>
              <a:gd name="connsiteX1" fmla="*/ 521698 w 4536504"/>
              <a:gd name="connsiteY1" fmla="*/ 0 h 2000548"/>
              <a:gd name="connsiteX2" fmla="*/ 1088761 w 4536504"/>
              <a:gd name="connsiteY2" fmla="*/ 0 h 2000548"/>
              <a:gd name="connsiteX3" fmla="*/ 1746554 w 4536504"/>
              <a:gd name="connsiteY3" fmla="*/ 0 h 2000548"/>
              <a:gd name="connsiteX4" fmla="*/ 2358982 w 4536504"/>
              <a:gd name="connsiteY4" fmla="*/ 0 h 2000548"/>
              <a:gd name="connsiteX5" fmla="*/ 2789950 w 4536504"/>
              <a:gd name="connsiteY5" fmla="*/ 0 h 2000548"/>
              <a:gd name="connsiteX6" fmla="*/ 3311648 w 4536504"/>
              <a:gd name="connsiteY6" fmla="*/ 0 h 2000548"/>
              <a:gd name="connsiteX7" fmla="*/ 3969441 w 4536504"/>
              <a:gd name="connsiteY7" fmla="*/ 0 h 2000548"/>
              <a:gd name="connsiteX8" fmla="*/ 4536504 w 4536504"/>
              <a:gd name="connsiteY8" fmla="*/ 0 h 2000548"/>
              <a:gd name="connsiteX9" fmla="*/ 4536504 w 4536504"/>
              <a:gd name="connsiteY9" fmla="*/ 520142 h 2000548"/>
              <a:gd name="connsiteX10" fmla="*/ 4536504 w 4536504"/>
              <a:gd name="connsiteY10" fmla="*/ 960263 h 2000548"/>
              <a:gd name="connsiteX11" fmla="*/ 4536504 w 4536504"/>
              <a:gd name="connsiteY11" fmla="*/ 1420389 h 2000548"/>
              <a:gd name="connsiteX12" fmla="*/ 4536504 w 4536504"/>
              <a:gd name="connsiteY12" fmla="*/ 2000548 h 2000548"/>
              <a:gd name="connsiteX13" fmla="*/ 4060171 w 4536504"/>
              <a:gd name="connsiteY13" fmla="*/ 2000548 h 2000548"/>
              <a:gd name="connsiteX14" fmla="*/ 3629203 w 4536504"/>
              <a:gd name="connsiteY14" fmla="*/ 2000548 h 2000548"/>
              <a:gd name="connsiteX15" fmla="*/ 3198235 w 4536504"/>
              <a:gd name="connsiteY15" fmla="*/ 2000548 h 2000548"/>
              <a:gd name="connsiteX16" fmla="*/ 2585807 w 4536504"/>
              <a:gd name="connsiteY16" fmla="*/ 2000548 h 2000548"/>
              <a:gd name="connsiteX17" fmla="*/ 2154839 w 4536504"/>
              <a:gd name="connsiteY17" fmla="*/ 2000548 h 2000548"/>
              <a:gd name="connsiteX18" fmla="*/ 1587776 w 4536504"/>
              <a:gd name="connsiteY18" fmla="*/ 2000548 h 2000548"/>
              <a:gd name="connsiteX19" fmla="*/ 1111443 w 4536504"/>
              <a:gd name="connsiteY19" fmla="*/ 2000548 h 2000548"/>
              <a:gd name="connsiteX20" fmla="*/ 544380 w 4536504"/>
              <a:gd name="connsiteY20" fmla="*/ 2000548 h 2000548"/>
              <a:gd name="connsiteX21" fmla="*/ 0 w 4536504"/>
              <a:gd name="connsiteY21" fmla="*/ 2000548 h 2000548"/>
              <a:gd name="connsiteX22" fmla="*/ 0 w 4536504"/>
              <a:gd name="connsiteY22" fmla="*/ 1500411 h 2000548"/>
              <a:gd name="connsiteX23" fmla="*/ 0 w 4536504"/>
              <a:gd name="connsiteY23" fmla="*/ 1020279 h 2000548"/>
              <a:gd name="connsiteX24" fmla="*/ 0 w 4536504"/>
              <a:gd name="connsiteY24" fmla="*/ 540148 h 2000548"/>
              <a:gd name="connsiteX25" fmla="*/ 0 w 4536504"/>
              <a:gd name="connsiteY25" fmla="*/ 0 h 20005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536504" h="2000548" fill="none" extrusionOk="0">
                <a:moveTo>
                  <a:pt x="0" y="0"/>
                </a:moveTo>
                <a:cubicBezTo>
                  <a:pt x="129860" y="-52332"/>
                  <a:pt x="319590" y="61505"/>
                  <a:pt x="521698" y="0"/>
                </a:cubicBezTo>
                <a:cubicBezTo>
                  <a:pt x="723806" y="-61505"/>
                  <a:pt x="974006" y="61008"/>
                  <a:pt x="1088761" y="0"/>
                </a:cubicBezTo>
                <a:cubicBezTo>
                  <a:pt x="1203516" y="-61008"/>
                  <a:pt x="1485679" y="41751"/>
                  <a:pt x="1746554" y="0"/>
                </a:cubicBezTo>
                <a:cubicBezTo>
                  <a:pt x="2007429" y="-41751"/>
                  <a:pt x="2089712" y="60347"/>
                  <a:pt x="2358982" y="0"/>
                </a:cubicBezTo>
                <a:cubicBezTo>
                  <a:pt x="2628252" y="-60347"/>
                  <a:pt x="2637321" y="1763"/>
                  <a:pt x="2789950" y="0"/>
                </a:cubicBezTo>
                <a:cubicBezTo>
                  <a:pt x="2942579" y="-1763"/>
                  <a:pt x="3156076" y="32170"/>
                  <a:pt x="3311648" y="0"/>
                </a:cubicBezTo>
                <a:cubicBezTo>
                  <a:pt x="3467220" y="-32170"/>
                  <a:pt x="3766495" y="74527"/>
                  <a:pt x="3969441" y="0"/>
                </a:cubicBezTo>
                <a:cubicBezTo>
                  <a:pt x="4172387" y="-74527"/>
                  <a:pt x="4301038" y="12503"/>
                  <a:pt x="4536504" y="0"/>
                </a:cubicBezTo>
                <a:cubicBezTo>
                  <a:pt x="4575600" y="140665"/>
                  <a:pt x="4531917" y="348683"/>
                  <a:pt x="4536504" y="520142"/>
                </a:cubicBezTo>
                <a:cubicBezTo>
                  <a:pt x="4541091" y="691601"/>
                  <a:pt x="4524441" y="770953"/>
                  <a:pt x="4536504" y="960263"/>
                </a:cubicBezTo>
                <a:cubicBezTo>
                  <a:pt x="4548567" y="1149573"/>
                  <a:pt x="4502148" y="1305896"/>
                  <a:pt x="4536504" y="1420389"/>
                </a:cubicBezTo>
                <a:cubicBezTo>
                  <a:pt x="4570860" y="1534882"/>
                  <a:pt x="4510533" y="1795940"/>
                  <a:pt x="4536504" y="2000548"/>
                </a:cubicBezTo>
                <a:cubicBezTo>
                  <a:pt x="4330327" y="2026791"/>
                  <a:pt x="4179048" y="1983496"/>
                  <a:pt x="4060171" y="2000548"/>
                </a:cubicBezTo>
                <a:cubicBezTo>
                  <a:pt x="3941294" y="2017600"/>
                  <a:pt x="3744119" y="1957400"/>
                  <a:pt x="3629203" y="2000548"/>
                </a:cubicBezTo>
                <a:cubicBezTo>
                  <a:pt x="3514287" y="2043696"/>
                  <a:pt x="3309266" y="1970723"/>
                  <a:pt x="3198235" y="2000548"/>
                </a:cubicBezTo>
                <a:cubicBezTo>
                  <a:pt x="3087204" y="2030373"/>
                  <a:pt x="2732563" y="1978193"/>
                  <a:pt x="2585807" y="2000548"/>
                </a:cubicBezTo>
                <a:cubicBezTo>
                  <a:pt x="2439051" y="2022903"/>
                  <a:pt x="2276699" y="1960011"/>
                  <a:pt x="2154839" y="2000548"/>
                </a:cubicBezTo>
                <a:cubicBezTo>
                  <a:pt x="2032979" y="2041085"/>
                  <a:pt x="1853914" y="1994416"/>
                  <a:pt x="1587776" y="2000548"/>
                </a:cubicBezTo>
                <a:cubicBezTo>
                  <a:pt x="1321638" y="2006680"/>
                  <a:pt x="1217687" y="1980639"/>
                  <a:pt x="1111443" y="2000548"/>
                </a:cubicBezTo>
                <a:cubicBezTo>
                  <a:pt x="1005199" y="2020457"/>
                  <a:pt x="768482" y="1997437"/>
                  <a:pt x="544380" y="2000548"/>
                </a:cubicBezTo>
                <a:cubicBezTo>
                  <a:pt x="320278" y="2003659"/>
                  <a:pt x="186605" y="1964726"/>
                  <a:pt x="0" y="2000548"/>
                </a:cubicBezTo>
                <a:cubicBezTo>
                  <a:pt x="-54786" y="1751565"/>
                  <a:pt x="2133" y="1631860"/>
                  <a:pt x="0" y="1500411"/>
                </a:cubicBezTo>
                <a:cubicBezTo>
                  <a:pt x="-2133" y="1368962"/>
                  <a:pt x="15191" y="1162821"/>
                  <a:pt x="0" y="1020279"/>
                </a:cubicBezTo>
                <a:cubicBezTo>
                  <a:pt x="-15191" y="877737"/>
                  <a:pt x="49006" y="638626"/>
                  <a:pt x="0" y="540148"/>
                </a:cubicBezTo>
                <a:cubicBezTo>
                  <a:pt x="-49006" y="441670"/>
                  <a:pt x="62860" y="240824"/>
                  <a:pt x="0" y="0"/>
                </a:cubicBezTo>
                <a:close/>
              </a:path>
              <a:path w="4536504" h="2000548" stroke="0" extrusionOk="0">
                <a:moveTo>
                  <a:pt x="0" y="0"/>
                </a:moveTo>
                <a:cubicBezTo>
                  <a:pt x="152076" y="-19435"/>
                  <a:pt x="289325" y="15935"/>
                  <a:pt x="521698" y="0"/>
                </a:cubicBezTo>
                <a:cubicBezTo>
                  <a:pt x="754071" y="-15935"/>
                  <a:pt x="862827" y="30586"/>
                  <a:pt x="952666" y="0"/>
                </a:cubicBezTo>
                <a:cubicBezTo>
                  <a:pt x="1042505" y="-30586"/>
                  <a:pt x="1436454" y="38125"/>
                  <a:pt x="1610459" y="0"/>
                </a:cubicBezTo>
                <a:cubicBezTo>
                  <a:pt x="1784464" y="-38125"/>
                  <a:pt x="1884410" y="47174"/>
                  <a:pt x="2132157" y="0"/>
                </a:cubicBezTo>
                <a:cubicBezTo>
                  <a:pt x="2379904" y="-47174"/>
                  <a:pt x="2540166" y="12021"/>
                  <a:pt x="2653855" y="0"/>
                </a:cubicBezTo>
                <a:cubicBezTo>
                  <a:pt x="2767544" y="-12021"/>
                  <a:pt x="3068114" y="7977"/>
                  <a:pt x="3311648" y="0"/>
                </a:cubicBezTo>
                <a:cubicBezTo>
                  <a:pt x="3555182" y="-7977"/>
                  <a:pt x="3591267" y="24059"/>
                  <a:pt x="3787981" y="0"/>
                </a:cubicBezTo>
                <a:cubicBezTo>
                  <a:pt x="3984695" y="-24059"/>
                  <a:pt x="4167998" y="1786"/>
                  <a:pt x="4536504" y="0"/>
                </a:cubicBezTo>
                <a:cubicBezTo>
                  <a:pt x="4598296" y="169017"/>
                  <a:pt x="4500619" y="288921"/>
                  <a:pt x="4536504" y="540148"/>
                </a:cubicBezTo>
                <a:cubicBezTo>
                  <a:pt x="4572389" y="791375"/>
                  <a:pt x="4500008" y="803972"/>
                  <a:pt x="4536504" y="1000274"/>
                </a:cubicBezTo>
                <a:cubicBezTo>
                  <a:pt x="4573000" y="1196576"/>
                  <a:pt x="4529507" y="1387926"/>
                  <a:pt x="4536504" y="1500411"/>
                </a:cubicBezTo>
                <a:cubicBezTo>
                  <a:pt x="4543501" y="1612896"/>
                  <a:pt x="4503473" y="1796276"/>
                  <a:pt x="4536504" y="2000548"/>
                </a:cubicBezTo>
                <a:cubicBezTo>
                  <a:pt x="4364793" y="2006748"/>
                  <a:pt x="4318355" y="1985514"/>
                  <a:pt x="4105536" y="2000548"/>
                </a:cubicBezTo>
                <a:cubicBezTo>
                  <a:pt x="3892717" y="2015582"/>
                  <a:pt x="3668625" y="1995177"/>
                  <a:pt x="3447743" y="2000548"/>
                </a:cubicBezTo>
                <a:cubicBezTo>
                  <a:pt x="3226861" y="2005919"/>
                  <a:pt x="3204437" y="1953737"/>
                  <a:pt x="2971410" y="2000548"/>
                </a:cubicBezTo>
                <a:cubicBezTo>
                  <a:pt x="2738383" y="2047359"/>
                  <a:pt x="2558901" y="1988079"/>
                  <a:pt x="2404347" y="2000548"/>
                </a:cubicBezTo>
                <a:cubicBezTo>
                  <a:pt x="2249793" y="2013017"/>
                  <a:pt x="2027026" y="1954322"/>
                  <a:pt x="1746554" y="2000548"/>
                </a:cubicBezTo>
                <a:cubicBezTo>
                  <a:pt x="1466082" y="2046774"/>
                  <a:pt x="1320123" y="1971983"/>
                  <a:pt x="1179491" y="2000548"/>
                </a:cubicBezTo>
                <a:cubicBezTo>
                  <a:pt x="1038859" y="2029113"/>
                  <a:pt x="925327" y="1975436"/>
                  <a:pt x="748523" y="2000548"/>
                </a:cubicBezTo>
                <a:cubicBezTo>
                  <a:pt x="571719" y="2025660"/>
                  <a:pt x="165919" y="1955788"/>
                  <a:pt x="0" y="2000548"/>
                </a:cubicBezTo>
                <a:cubicBezTo>
                  <a:pt x="-27639" y="1743801"/>
                  <a:pt x="31132" y="1619725"/>
                  <a:pt x="0" y="1460400"/>
                </a:cubicBezTo>
                <a:cubicBezTo>
                  <a:pt x="-31132" y="1301075"/>
                  <a:pt x="40229" y="1126908"/>
                  <a:pt x="0" y="920252"/>
                </a:cubicBezTo>
                <a:cubicBezTo>
                  <a:pt x="-40229" y="713596"/>
                  <a:pt x="7064" y="278772"/>
                  <a:pt x="0" y="0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/>
                </a:solidFill>
                <a:latin typeface="+mn-lt"/>
              </a:rPr>
              <a:t>‘</a:t>
            </a:r>
            <a:r>
              <a:rPr lang="en-GB" sz="2800" dirty="0">
                <a:solidFill>
                  <a:schemeClr val="tx1"/>
                </a:solidFill>
                <a:latin typeface="+mn-lt"/>
              </a:rPr>
              <a:t>Bargain! £20 for a £200 bike. I’ll have it off you. Let me know if you can get hold of any others!’</a:t>
            </a: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FAC63790-57E7-4C8D-A2D4-5F309625CD48}"/>
              </a:ext>
            </a:extLst>
          </p:cNvPr>
          <p:cNvSpPr txBox="1">
            <a:spLocks/>
          </p:cNvSpPr>
          <p:nvPr/>
        </p:nvSpPr>
        <p:spPr>
          <a:xfrm>
            <a:off x="551384" y="365125"/>
            <a:ext cx="10945216" cy="543595"/>
          </a:xfrm>
          <a:prstGeom prst="rect">
            <a:avLst/>
          </a:prstGeom>
          <a:solidFill>
            <a:srgbClr val="002060"/>
          </a:solidFill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200" b="1" dirty="0">
                <a:solidFill>
                  <a:schemeClr val="bg1"/>
                </a:solidFill>
                <a:latin typeface="+mn-lt"/>
              </a:rPr>
              <a:t>Handling Stolen Goods</a:t>
            </a:r>
          </a:p>
        </p:txBody>
      </p:sp>
    </p:spTree>
    <p:extLst>
      <p:ext uri="{BB962C8B-B14F-4D97-AF65-F5344CB8AC3E}">
        <p14:creationId xmlns:p14="http://schemas.microsoft.com/office/powerpoint/2010/main" val="147568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7129" y="1020767"/>
            <a:ext cx="2193839" cy="150409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7129" y="2996952"/>
            <a:ext cx="2362077" cy="267765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041461" y="1988840"/>
            <a:ext cx="3960440" cy="2677656"/>
          </a:xfrm>
          <a:custGeom>
            <a:avLst/>
            <a:gdLst>
              <a:gd name="connsiteX0" fmla="*/ 0 w 3960440"/>
              <a:gd name="connsiteY0" fmla="*/ 0 h 2677656"/>
              <a:gd name="connsiteX1" fmla="*/ 446964 w 3960440"/>
              <a:gd name="connsiteY1" fmla="*/ 0 h 2677656"/>
              <a:gd name="connsiteX2" fmla="*/ 1091950 w 3960440"/>
              <a:gd name="connsiteY2" fmla="*/ 0 h 2677656"/>
              <a:gd name="connsiteX3" fmla="*/ 1697331 w 3960440"/>
              <a:gd name="connsiteY3" fmla="*/ 0 h 2677656"/>
              <a:gd name="connsiteX4" fmla="*/ 2144295 w 3960440"/>
              <a:gd name="connsiteY4" fmla="*/ 0 h 2677656"/>
              <a:gd name="connsiteX5" fmla="*/ 2670468 w 3960440"/>
              <a:gd name="connsiteY5" fmla="*/ 0 h 2677656"/>
              <a:gd name="connsiteX6" fmla="*/ 3315454 w 3960440"/>
              <a:gd name="connsiteY6" fmla="*/ 0 h 2677656"/>
              <a:gd name="connsiteX7" fmla="*/ 3960440 w 3960440"/>
              <a:gd name="connsiteY7" fmla="*/ 0 h 2677656"/>
              <a:gd name="connsiteX8" fmla="*/ 3960440 w 3960440"/>
              <a:gd name="connsiteY8" fmla="*/ 562308 h 2677656"/>
              <a:gd name="connsiteX9" fmla="*/ 3960440 w 3960440"/>
              <a:gd name="connsiteY9" fmla="*/ 1017509 h 2677656"/>
              <a:gd name="connsiteX10" fmla="*/ 3960440 w 3960440"/>
              <a:gd name="connsiteY10" fmla="*/ 1499487 h 2677656"/>
              <a:gd name="connsiteX11" fmla="*/ 3960440 w 3960440"/>
              <a:gd name="connsiteY11" fmla="*/ 2061795 h 2677656"/>
              <a:gd name="connsiteX12" fmla="*/ 3960440 w 3960440"/>
              <a:gd name="connsiteY12" fmla="*/ 2677656 h 2677656"/>
              <a:gd name="connsiteX13" fmla="*/ 3513476 w 3960440"/>
              <a:gd name="connsiteY13" fmla="*/ 2677656 h 2677656"/>
              <a:gd name="connsiteX14" fmla="*/ 3066512 w 3960440"/>
              <a:gd name="connsiteY14" fmla="*/ 2677656 h 2677656"/>
              <a:gd name="connsiteX15" fmla="*/ 2461131 w 3960440"/>
              <a:gd name="connsiteY15" fmla="*/ 2677656 h 2677656"/>
              <a:gd name="connsiteX16" fmla="*/ 2014167 w 3960440"/>
              <a:gd name="connsiteY16" fmla="*/ 2677656 h 2677656"/>
              <a:gd name="connsiteX17" fmla="*/ 1448389 w 3960440"/>
              <a:gd name="connsiteY17" fmla="*/ 2677656 h 2677656"/>
              <a:gd name="connsiteX18" fmla="*/ 961821 w 3960440"/>
              <a:gd name="connsiteY18" fmla="*/ 2677656 h 2677656"/>
              <a:gd name="connsiteX19" fmla="*/ 0 w 3960440"/>
              <a:gd name="connsiteY19" fmla="*/ 2677656 h 2677656"/>
              <a:gd name="connsiteX20" fmla="*/ 0 w 3960440"/>
              <a:gd name="connsiteY20" fmla="*/ 2142125 h 2677656"/>
              <a:gd name="connsiteX21" fmla="*/ 0 w 3960440"/>
              <a:gd name="connsiteY21" fmla="*/ 1553040 h 2677656"/>
              <a:gd name="connsiteX22" fmla="*/ 0 w 3960440"/>
              <a:gd name="connsiteY22" fmla="*/ 1044286 h 2677656"/>
              <a:gd name="connsiteX23" fmla="*/ 0 w 3960440"/>
              <a:gd name="connsiteY23" fmla="*/ 535531 h 2677656"/>
              <a:gd name="connsiteX24" fmla="*/ 0 w 3960440"/>
              <a:gd name="connsiteY24" fmla="*/ 0 h 2677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960440" h="2677656" fill="none" extrusionOk="0">
                <a:moveTo>
                  <a:pt x="0" y="0"/>
                </a:moveTo>
                <a:cubicBezTo>
                  <a:pt x="109057" y="-37400"/>
                  <a:pt x="286801" y="37196"/>
                  <a:pt x="446964" y="0"/>
                </a:cubicBezTo>
                <a:cubicBezTo>
                  <a:pt x="607127" y="-37196"/>
                  <a:pt x="843258" y="55994"/>
                  <a:pt x="1091950" y="0"/>
                </a:cubicBezTo>
                <a:cubicBezTo>
                  <a:pt x="1340642" y="-55994"/>
                  <a:pt x="1548959" y="65638"/>
                  <a:pt x="1697331" y="0"/>
                </a:cubicBezTo>
                <a:cubicBezTo>
                  <a:pt x="1845703" y="-65638"/>
                  <a:pt x="2039415" y="4173"/>
                  <a:pt x="2144295" y="0"/>
                </a:cubicBezTo>
                <a:cubicBezTo>
                  <a:pt x="2249175" y="-4173"/>
                  <a:pt x="2443144" y="36455"/>
                  <a:pt x="2670468" y="0"/>
                </a:cubicBezTo>
                <a:cubicBezTo>
                  <a:pt x="2897792" y="-36455"/>
                  <a:pt x="3106949" y="37150"/>
                  <a:pt x="3315454" y="0"/>
                </a:cubicBezTo>
                <a:cubicBezTo>
                  <a:pt x="3523959" y="-37150"/>
                  <a:pt x="3717992" y="25695"/>
                  <a:pt x="3960440" y="0"/>
                </a:cubicBezTo>
                <a:cubicBezTo>
                  <a:pt x="3992268" y="186407"/>
                  <a:pt x="3958177" y="321236"/>
                  <a:pt x="3960440" y="562308"/>
                </a:cubicBezTo>
                <a:cubicBezTo>
                  <a:pt x="3962703" y="803380"/>
                  <a:pt x="3949905" y="852529"/>
                  <a:pt x="3960440" y="1017509"/>
                </a:cubicBezTo>
                <a:cubicBezTo>
                  <a:pt x="3970975" y="1182489"/>
                  <a:pt x="3917346" y="1329337"/>
                  <a:pt x="3960440" y="1499487"/>
                </a:cubicBezTo>
                <a:cubicBezTo>
                  <a:pt x="4003534" y="1669637"/>
                  <a:pt x="3913225" y="1812493"/>
                  <a:pt x="3960440" y="2061795"/>
                </a:cubicBezTo>
                <a:cubicBezTo>
                  <a:pt x="4007655" y="2311097"/>
                  <a:pt x="3959745" y="2410770"/>
                  <a:pt x="3960440" y="2677656"/>
                </a:cubicBezTo>
                <a:cubicBezTo>
                  <a:pt x="3795058" y="2711662"/>
                  <a:pt x="3655275" y="2649199"/>
                  <a:pt x="3513476" y="2677656"/>
                </a:cubicBezTo>
                <a:cubicBezTo>
                  <a:pt x="3371677" y="2706113"/>
                  <a:pt x="3197459" y="2666840"/>
                  <a:pt x="3066512" y="2677656"/>
                </a:cubicBezTo>
                <a:cubicBezTo>
                  <a:pt x="2935565" y="2688472"/>
                  <a:pt x="2730619" y="2671077"/>
                  <a:pt x="2461131" y="2677656"/>
                </a:cubicBezTo>
                <a:cubicBezTo>
                  <a:pt x="2191643" y="2684235"/>
                  <a:pt x="2195199" y="2636067"/>
                  <a:pt x="2014167" y="2677656"/>
                </a:cubicBezTo>
                <a:cubicBezTo>
                  <a:pt x="1833135" y="2719245"/>
                  <a:pt x="1653654" y="2631151"/>
                  <a:pt x="1448389" y="2677656"/>
                </a:cubicBezTo>
                <a:cubicBezTo>
                  <a:pt x="1243124" y="2724161"/>
                  <a:pt x="1081794" y="2636445"/>
                  <a:pt x="961821" y="2677656"/>
                </a:cubicBezTo>
                <a:cubicBezTo>
                  <a:pt x="841848" y="2718867"/>
                  <a:pt x="206872" y="2607352"/>
                  <a:pt x="0" y="2677656"/>
                </a:cubicBezTo>
                <a:cubicBezTo>
                  <a:pt x="-18793" y="2487850"/>
                  <a:pt x="50225" y="2272677"/>
                  <a:pt x="0" y="2142125"/>
                </a:cubicBezTo>
                <a:cubicBezTo>
                  <a:pt x="-50225" y="2011573"/>
                  <a:pt x="7314" y="1711486"/>
                  <a:pt x="0" y="1553040"/>
                </a:cubicBezTo>
                <a:cubicBezTo>
                  <a:pt x="-7314" y="1394595"/>
                  <a:pt x="21411" y="1285817"/>
                  <a:pt x="0" y="1044286"/>
                </a:cubicBezTo>
                <a:cubicBezTo>
                  <a:pt x="-21411" y="802755"/>
                  <a:pt x="15892" y="667932"/>
                  <a:pt x="0" y="535531"/>
                </a:cubicBezTo>
                <a:cubicBezTo>
                  <a:pt x="-15892" y="403131"/>
                  <a:pt x="5830" y="150877"/>
                  <a:pt x="0" y="0"/>
                </a:cubicBezTo>
                <a:close/>
              </a:path>
              <a:path w="3960440" h="2677656" stroke="0" extrusionOk="0">
                <a:moveTo>
                  <a:pt x="0" y="0"/>
                </a:moveTo>
                <a:cubicBezTo>
                  <a:pt x="184558" y="-13694"/>
                  <a:pt x="301168" y="60368"/>
                  <a:pt x="526173" y="0"/>
                </a:cubicBezTo>
                <a:cubicBezTo>
                  <a:pt x="751178" y="-60368"/>
                  <a:pt x="880124" y="30271"/>
                  <a:pt x="973137" y="0"/>
                </a:cubicBezTo>
                <a:cubicBezTo>
                  <a:pt x="1066150" y="-30271"/>
                  <a:pt x="1451342" y="37911"/>
                  <a:pt x="1618123" y="0"/>
                </a:cubicBezTo>
                <a:cubicBezTo>
                  <a:pt x="1784904" y="-37911"/>
                  <a:pt x="1894813" y="19045"/>
                  <a:pt x="2144295" y="0"/>
                </a:cubicBezTo>
                <a:cubicBezTo>
                  <a:pt x="2393777" y="-19045"/>
                  <a:pt x="2476639" y="9874"/>
                  <a:pt x="2670468" y="0"/>
                </a:cubicBezTo>
                <a:cubicBezTo>
                  <a:pt x="2864297" y="-9874"/>
                  <a:pt x="3102801" y="41135"/>
                  <a:pt x="3315454" y="0"/>
                </a:cubicBezTo>
                <a:cubicBezTo>
                  <a:pt x="3528107" y="-41135"/>
                  <a:pt x="3691090" y="65445"/>
                  <a:pt x="3960440" y="0"/>
                </a:cubicBezTo>
                <a:cubicBezTo>
                  <a:pt x="4006571" y="158590"/>
                  <a:pt x="3957284" y="321994"/>
                  <a:pt x="3960440" y="589084"/>
                </a:cubicBezTo>
                <a:cubicBezTo>
                  <a:pt x="3963596" y="856174"/>
                  <a:pt x="3905485" y="831130"/>
                  <a:pt x="3960440" y="1071062"/>
                </a:cubicBezTo>
                <a:cubicBezTo>
                  <a:pt x="4015395" y="1310994"/>
                  <a:pt x="3918445" y="1426376"/>
                  <a:pt x="3960440" y="1553040"/>
                </a:cubicBezTo>
                <a:cubicBezTo>
                  <a:pt x="4002435" y="1679704"/>
                  <a:pt x="3912461" y="1891713"/>
                  <a:pt x="3960440" y="2088572"/>
                </a:cubicBezTo>
                <a:cubicBezTo>
                  <a:pt x="4008419" y="2285431"/>
                  <a:pt x="3947564" y="2484566"/>
                  <a:pt x="3960440" y="2677656"/>
                </a:cubicBezTo>
                <a:cubicBezTo>
                  <a:pt x="3768517" y="2678921"/>
                  <a:pt x="3682236" y="2671635"/>
                  <a:pt x="3513476" y="2677656"/>
                </a:cubicBezTo>
                <a:cubicBezTo>
                  <a:pt x="3344716" y="2683677"/>
                  <a:pt x="3077292" y="2606952"/>
                  <a:pt x="2868490" y="2677656"/>
                </a:cubicBezTo>
                <a:cubicBezTo>
                  <a:pt x="2659688" y="2748360"/>
                  <a:pt x="2499073" y="2637817"/>
                  <a:pt x="2381922" y="2677656"/>
                </a:cubicBezTo>
                <a:cubicBezTo>
                  <a:pt x="2264771" y="2717495"/>
                  <a:pt x="2054808" y="2658032"/>
                  <a:pt x="1816145" y="2677656"/>
                </a:cubicBezTo>
                <a:cubicBezTo>
                  <a:pt x="1577482" y="2697280"/>
                  <a:pt x="1348197" y="2625533"/>
                  <a:pt x="1171159" y="2677656"/>
                </a:cubicBezTo>
                <a:cubicBezTo>
                  <a:pt x="994121" y="2729779"/>
                  <a:pt x="885929" y="2617492"/>
                  <a:pt x="605382" y="2677656"/>
                </a:cubicBezTo>
                <a:cubicBezTo>
                  <a:pt x="324835" y="2737820"/>
                  <a:pt x="235006" y="2633361"/>
                  <a:pt x="0" y="2677656"/>
                </a:cubicBezTo>
                <a:cubicBezTo>
                  <a:pt x="-39412" y="2544343"/>
                  <a:pt x="9731" y="2370173"/>
                  <a:pt x="0" y="2195678"/>
                </a:cubicBezTo>
                <a:cubicBezTo>
                  <a:pt x="-9731" y="2021183"/>
                  <a:pt x="45657" y="1850404"/>
                  <a:pt x="0" y="1686923"/>
                </a:cubicBezTo>
                <a:cubicBezTo>
                  <a:pt x="-45657" y="1523443"/>
                  <a:pt x="16955" y="1241924"/>
                  <a:pt x="0" y="1097839"/>
                </a:cubicBezTo>
                <a:cubicBezTo>
                  <a:pt x="-16955" y="953754"/>
                  <a:pt x="12620" y="806388"/>
                  <a:pt x="0" y="562308"/>
                </a:cubicBezTo>
                <a:cubicBezTo>
                  <a:pt x="-12620" y="318228"/>
                  <a:pt x="40341" y="247539"/>
                  <a:pt x="0" y="0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+mn-lt"/>
              </a:rPr>
              <a:t>‘What have you bought again? You will end up in trouble if you’re not careful.  It is a lovely bike though! Tell you what, I will stick it in the garage - we could get a couple of quid for that.’ 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48BEEF7A-A6F3-4333-B059-F5FCE6C77E4B}"/>
              </a:ext>
            </a:extLst>
          </p:cNvPr>
          <p:cNvSpPr txBox="1">
            <a:spLocks/>
          </p:cNvSpPr>
          <p:nvPr/>
        </p:nvSpPr>
        <p:spPr>
          <a:xfrm>
            <a:off x="551384" y="365125"/>
            <a:ext cx="10945216" cy="543595"/>
          </a:xfrm>
          <a:prstGeom prst="rect">
            <a:avLst/>
          </a:prstGeom>
          <a:solidFill>
            <a:srgbClr val="002060"/>
          </a:solidFill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200" b="1" dirty="0">
                <a:solidFill>
                  <a:schemeClr val="bg1"/>
                </a:solidFill>
                <a:latin typeface="+mn-lt"/>
              </a:rPr>
              <a:t>Handling Stolen Goods</a:t>
            </a:r>
          </a:p>
        </p:txBody>
      </p:sp>
    </p:spTree>
    <p:extLst>
      <p:ext uri="{BB962C8B-B14F-4D97-AF65-F5344CB8AC3E}">
        <p14:creationId xmlns:p14="http://schemas.microsoft.com/office/powerpoint/2010/main" val="292781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208" y="1340768"/>
            <a:ext cx="2880320" cy="38404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79576" y="1860597"/>
            <a:ext cx="3168352" cy="2800767"/>
          </a:xfrm>
          <a:custGeom>
            <a:avLst/>
            <a:gdLst>
              <a:gd name="connsiteX0" fmla="*/ 0 w 3168352"/>
              <a:gd name="connsiteY0" fmla="*/ 0 h 2800767"/>
              <a:gd name="connsiteX1" fmla="*/ 591426 w 3168352"/>
              <a:gd name="connsiteY1" fmla="*/ 0 h 2800767"/>
              <a:gd name="connsiteX2" fmla="*/ 1151168 w 3168352"/>
              <a:gd name="connsiteY2" fmla="*/ 0 h 2800767"/>
              <a:gd name="connsiteX3" fmla="*/ 1679227 w 3168352"/>
              <a:gd name="connsiteY3" fmla="*/ 0 h 2800767"/>
              <a:gd name="connsiteX4" fmla="*/ 2207285 w 3168352"/>
              <a:gd name="connsiteY4" fmla="*/ 0 h 2800767"/>
              <a:gd name="connsiteX5" fmla="*/ 3168352 w 3168352"/>
              <a:gd name="connsiteY5" fmla="*/ 0 h 2800767"/>
              <a:gd name="connsiteX6" fmla="*/ 3168352 w 3168352"/>
              <a:gd name="connsiteY6" fmla="*/ 588161 h 2800767"/>
              <a:gd name="connsiteX7" fmla="*/ 3168352 w 3168352"/>
              <a:gd name="connsiteY7" fmla="*/ 1092299 h 2800767"/>
              <a:gd name="connsiteX8" fmla="*/ 3168352 w 3168352"/>
              <a:gd name="connsiteY8" fmla="*/ 1680460 h 2800767"/>
              <a:gd name="connsiteX9" fmla="*/ 3168352 w 3168352"/>
              <a:gd name="connsiteY9" fmla="*/ 2156591 h 2800767"/>
              <a:gd name="connsiteX10" fmla="*/ 3168352 w 3168352"/>
              <a:gd name="connsiteY10" fmla="*/ 2800767 h 2800767"/>
              <a:gd name="connsiteX11" fmla="*/ 2703660 w 3168352"/>
              <a:gd name="connsiteY11" fmla="*/ 2800767 h 2800767"/>
              <a:gd name="connsiteX12" fmla="*/ 2112235 w 3168352"/>
              <a:gd name="connsiteY12" fmla="*/ 2800767 h 2800767"/>
              <a:gd name="connsiteX13" fmla="*/ 1615860 w 3168352"/>
              <a:gd name="connsiteY13" fmla="*/ 2800767 h 2800767"/>
              <a:gd name="connsiteX14" fmla="*/ 1024434 w 3168352"/>
              <a:gd name="connsiteY14" fmla="*/ 2800767 h 2800767"/>
              <a:gd name="connsiteX15" fmla="*/ 559742 w 3168352"/>
              <a:gd name="connsiteY15" fmla="*/ 2800767 h 2800767"/>
              <a:gd name="connsiteX16" fmla="*/ 0 w 3168352"/>
              <a:gd name="connsiteY16" fmla="*/ 2800767 h 2800767"/>
              <a:gd name="connsiteX17" fmla="*/ 0 w 3168352"/>
              <a:gd name="connsiteY17" fmla="*/ 2324637 h 2800767"/>
              <a:gd name="connsiteX18" fmla="*/ 0 w 3168352"/>
              <a:gd name="connsiteY18" fmla="*/ 1848506 h 2800767"/>
              <a:gd name="connsiteX19" fmla="*/ 0 w 3168352"/>
              <a:gd name="connsiteY19" fmla="*/ 1372376 h 2800767"/>
              <a:gd name="connsiteX20" fmla="*/ 0 w 3168352"/>
              <a:gd name="connsiteY20" fmla="*/ 756207 h 2800767"/>
              <a:gd name="connsiteX21" fmla="*/ 0 w 3168352"/>
              <a:gd name="connsiteY21" fmla="*/ 0 h 2800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168352" h="2800767" fill="none" extrusionOk="0">
                <a:moveTo>
                  <a:pt x="0" y="0"/>
                </a:moveTo>
                <a:cubicBezTo>
                  <a:pt x="151871" y="-68196"/>
                  <a:pt x="451930" y="35753"/>
                  <a:pt x="591426" y="0"/>
                </a:cubicBezTo>
                <a:cubicBezTo>
                  <a:pt x="730922" y="-35753"/>
                  <a:pt x="883875" y="57745"/>
                  <a:pt x="1151168" y="0"/>
                </a:cubicBezTo>
                <a:cubicBezTo>
                  <a:pt x="1418461" y="-57745"/>
                  <a:pt x="1485801" y="56455"/>
                  <a:pt x="1679227" y="0"/>
                </a:cubicBezTo>
                <a:cubicBezTo>
                  <a:pt x="1872653" y="-56455"/>
                  <a:pt x="1998124" y="58611"/>
                  <a:pt x="2207285" y="0"/>
                </a:cubicBezTo>
                <a:cubicBezTo>
                  <a:pt x="2416446" y="-58611"/>
                  <a:pt x="2906094" y="49931"/>
                  <a:pt x="3168352" y="0"/>
                </a:cubicBezTo>
                <a:cubicBezTo>
                  <a:pt x="3177947" y="152782"/>
                  <a:pt x="3116089" y="438018"/>
                  <a:pt x="3168352" y="588161"/>
                </a:cubicBezTo>
                <a:cubicBezTo>
                  <a:pt x="3220615" y="738304"/>
                  <a:pt x="3138912" y="944160"/>
                  <a:pt x="3168352" y="1092299"/>
                </a:cubicBezTo>
                <a:cubicBezTo>
                  <a:pt x="3197792" y="1240438"/>
                  <a:pt x="3105796" y="1415287"/>
                  <a:pt x="3168352" y="1680460"/>
                </a:cubicBezTo>
                <a:cubicBezTo>
                  <a:pt x="3230908" y="1945633"/>
                  <a:pt x="3131537" y="1945151"/>
                  <a:pt x="3168352" y="2156591"/>
                </a:cubicBezTo>
                <a:cubicBezTo>
                  <a:pt x="3205167" y="2368031"/>
                  <a:pt x="3093757" y="2650306"/>
                  <a:pt x="3168352" y="2800767"/>
                </a:cubicBezTo>
                <a:cubicBezTo>
                  <a:pt x="3001624" y="2844021"/>
                  <a:pt x="2843402" y="2779896"/>
                  <a:pt x="2703660" y="2800767"/>
                </a:cubicBezTo>
                <a:cubicBezTo>
                  <a:pt x="2563918" y="2821638"/>
                  <a:pt x="2404692" y="2789632"/>
                  <a:pt x="2112235" y="2800767"/>
                </a:cubicBezTo>
                <a:cubicBezTo>
                  <a:pt x="1819778" y="2811902"/>
                  <a:pt x="1786563" y="2789606"/>
                  <a:pt x="1615860" y="2800767"/>
                </a:cubicBezTo>
                <a:cubicBezTo>
                  <a:pt x="1445157" y="2811928"/>
                  <a:pt x="1187267" y="2740041"/>
                  <a:pt x="1024434" y="2800767"/>
                </a:cubicBezTo>
                <a:cubicBezTo>
                  <a:pt x="861601" y="2861493"/>
                  <a:pt x="775843" y="2753535"/>
                  <a:pt x="559742" y="2800767"/>
                </a:cubicBezTo>
                <a:cubicBezTo>
                  <a:pt x="343641" y="2847999"/>
                  <a:pt x="137852" y="2774248"/>
                  <a:pt x="0" y="2800767"/>
                </a:cubicBezTo>
                <a:cubicBezTo>
                  <a:pt x="-10168" y="2658179"/>
                  <a:pt x="4258" y="2456004"/>
                  <a:pt x="0" y="2324637"/>
                </a:cubicBezTo>
                <a:cubicBezTo>
                  <a:pt x="-4258" y="2193270"/>
                  <a:pt x="36444" y="2035871"/>
                  <a:pt x="0" y="1848506"/>
                </a:cubicBezTo>
                <a:cubicBezTo>
                  <a:pt x="-36444" y="1661141"/>
                  <a:pt x="20068" y="1484598"/>
                  <a:pt x="0" y="1372376"/>
                </a:cubicBezTo>
                <a:cubicBezTo>
                  <a:pt x="-20068" y="1260154"/>
                  <a:pt x="18720" y="989442"/>
                  <a:pt x="0" y="756207"/>
                </a:cubicBezTo>
                <a:cubicBezTo>
                  <a:pt x="-18720" y="522972"/>
                  <a:pt x="56482" y="201197"/>
                  <a:pt x="0" y="0"/>
                </a:cubicBezTo>
                <a:close/>
              </a:path>
              <a:path w="3168352" h="2800767" stroke="0" extrusionOk="0">
                <a:moveTo>
                  <a:pt x="0" y="0"/>
                </a:moveTo>
                <a:cubicBezTo>
                  <a:pt x="101704" y="-10633"/>
                  <a:pt x="351195" y="29327"/>
                  <a:pt x="496375" y="0"/>
                </a:cubicBezTo>
                <a:cubicBezTo>
                  <a:pt x="641555" y="-29327"/>
                  <a:pt x="756646" y="44439"/>
                  <a:pt x="929383" y="0"/>
                </a:cubicBezTo>
                <a:cubicBezTo>
                  <a:pt x="1102120" y="-44439"/>
                  <a:pt x="1262238" y="56896"/>
                  <a:pt x="1520809" y="0"/>
                </a:cubicBezTo>
                <a:cubicBezTo>
                  <a:pt x="1779380" y="-56896"/>
                  <a:pt x="1776944" y="27678"/>
                  <a:pt x="2017184" y="0"/>
                </a:cubicBezTo>
                <a:cubicBezTo>
                  <a:pt x="2257424" y="-27678"/>
                  <a:pt x="2394109" y="51013"/>
                  <a:pt x="2513559" y="0"/>
                </a:cubicBezTo>
                <a:cubicBezTo>
                  <a:pt x="2633010" y="-51013"/>
                  <a:pt x="2899823" y="1880"/>
                  <a:pt x="3168352" y="0"/>
                </a:cubicBezTo>
                <a:cubicBezTo>
                  <a:pt x="3189384" y="239292"/>
                  <a:pt x="3117116" y="310676"/>
                  <a:pt x="3168352" y="504138"/>
                </a:cubicBezTo>
                <a:cubicBezTo>
                  <a:pt x="3219588" y="697600"/>
                  <a:pt x="3153331" y="909465"/>
                  <a:pt x="3168352" y="1064291"/>
                </a:cubicBezTo>
                <a:cubicBezTo>
                  <a:pt x="3183373" y="1219117"/>
                  <a:pt x="3119491" y="1365161"/>
                  <a:pt x="3168352" y="1568430"/>
                </a:cubicBezTo>
                <a:cubicBezTo>
                  <a:pt x="3217213" y="1771699"/>
                  <a:pt x="3121507" y="1871788"/>
                  <a:pt x="3168352" y="2072568"/>
                </a:cubicBezTo>
                <a:cubicBezTo>
                  <a:pt x="3215197" y="2273348"/>
                  <a:pt x="3167714" y="2504324"/>
                  <a:pt x="3168352" y="2800767"/>
                </a:cubicBezTo>
                <a:cubicBezTo>
                  <a:pt x="2996885" y="2803109"/>
                  <a:pt x="2821992" y="2769111"/>
                  <a:pt x="2608610" y="2800767"/>
                </a:cubicBezTo>
                <a:cubicBezTo>
                  <a:pt x="2395228" y="2832423"/>
                  <a:pt x="2297184" y="2785191"/>
                  <a:pt x="2017184" y="2800767"/>
                </a:cubicBezTo>
                <a:cubicBezTo>
                  <a:pt x="1737184" y="2816343"/>
                  <a:pt x="1572422" y="2779725"/>
                  <a:pt x="1425758" y="2800767"/>
                </a:cubicBezTo>
                <a:cubicBezTo>
                  <a:pt x="1279094" y="2821809"/>
                  <a:pt x="1165810" y="2797332"/>
                  <a:pt x="961067" y="2800767"/>
                </a:cubicBezTo>
                <a:cubicBezTo>
                  <a:pt x="756324" y="2804202"/>
                  <a:pt x="406508" y="2719859"/>
                  <a:pt x="0" y="2800767"/>
                </a:cubicBezTo>
                <a:cubicBezTo>
                  <a:pt x="-14485" y="2600734"/>
                  <a:pt x="8503" y="2318797"/>
                  <a:pt x="0" y="2184598"/>
                </a:cubicBezTo>
                <a:cubicBezTo>
                  <a:pt x="-8503" y="2050399"/>
                  <a:pt x="34114" y="1808569"/>
                  <a:pt x="0" y="1708468"/>
                </a:cubicBezTo>
                <a:cubicBezTo>
                  <a:pt x="-34114" y="1608367"/>
                  <a:pt x="34683" y="1405530"/>
                  <a:pt x="0" y="1204330"/>
                </a:cubicBezTo>
                <a:cubicBezTo>
                  <a:pt x="-34683" y="1003130"/>
                  <a:pt x="59716" y="913979"/>
                  <a:pt x="0" y="700192"/>
                </a:cubicBezTo>
                <a:cubicBezTo>
                  <a:pt x="-59716" y="486405"/>
                  <a:pt x="62291" y="192538"/>
                  <a:pt x="0" y="0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/>
                </a:solidFill>
                <a:latin typeface="+mn-lt"/>
              </a:rPr>
              <a:t>‘</a:t>
            </a:r>
            <a:r>
              <a:rPr lang="en-GB" sz="2400" dirty="0">
                <a:solidFill>
                  <a:schemeClr val="tx1"/>
                </a:solidFill>
                <a:latin typeface="+mn-lt"/>
              </a:rPr>
              <a:t>Let me take the bike off you. If you keep it in your garage the police could search the house and find it. I can put it on eBay. A new bike should sell no problem.’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78D54B5-717E-4A79-9CCB-5E2468EA4196}"/>
              </a:ext>
            </a:extLst>
          </p:cNvPr>
          <p:cNvSpPr txBox="1">
            <a:spLocks/>
          </p:cNvSpPr>
          <p:nvPr/>
        </p:nvSpPr>
        <p:spPr>
          <a:xfrm>
            <a:off x="551384" y="365125"/>
            <a:ext cx="10945216" cy="543595"/>
          </a:xfrm>
          <a:prstGeom prst="rect">
            <a:avLst/>
          </a:prstGeom>
          <a:solidFill>
            <a:srgbClr val="002060"/>
          </a:solidFill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200" b="1" dirty="0">
                <a:solidFill>
                  <a:schemeClr val="bg1"/>
                </a:solidFill>
                <a:latin typeface="+mn-lt"/>
              </a:rPr>
              <a:t>Handling Stolen Goods</a:t>
            </a:r>
          </a:p>
        </p:txBody>
      </p:sp>
    </p:spTree>
    <p:extLst>
      <p:ext uri="{BB962C8B-B14F-4D97-AF65-F5344CB8AC3E}">
        <p14:creationId xmlns:p14="http://schemas.microsoft.com/office/powerpoint/2010/main" val="327639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160" y="1527566"/>
            <a:ext cx="2767237" cy="36896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63552" y="2418284"/>
            <a:ext cx="3888432" cy="954107"/>
          </a:xfrm>
          <a:custGeom>
            <a:avLst/>
            <a:gdLst>
              <a:gd name="connsiteX0" fmla="*/ 0 w 3888432"/>
              <a:gd name="connsiteY0" fmla="*/ 0 h 954107"/>
              <a:gd name="connsiteX1" fmla="*/ 477722 w 3888432"/>
              <a:gd name="connsiteY1" fmla="*/ 0 h 954107"/>
              <a:gd name="connsiteX2" fmla="*/ 1072096 w 3888432"/>
              <a:gd name="connsiteY2" fmla="*/ 0 h 954107"/>
              <a:gd name="connsiteX3" fmla="*/ 1588702 w 3888432"/>
              <a:gd name="connsiteY3" fmla="*/ 0 h 954107"/>
              <a:gd name="connsiteX4" fmla="*/ 2066424 w 3888432"/>
              <a:gd name="connsiteY4" fmla="*/ 0 h 954107"/>
              <a:gd name="connsiteX5" fmla="*/ 2660798 w 3888432"/>
              <a:gd name="connsiteY5" fmla="*/ 0 h 954107"/>
              <a:gd name="connsiteX6" fmla="*/ 3216289 w 3888432"/>
              <a:gd name="connsiteY6" fmla="*/ 0 h 954107"/>
              <a:gd name="connsiteX7" fmla="*/ 3888432 w 3888432"/>
              <a:gd name="connsiteY7" fmla="*/ 0 h 954107"/>
              <a:gd name="connsiteX8" fmla="*/ 3888432 w 3888432"/>
              <a:gd name="connsiteY8" fmla="*/ 496136 h 954107"/>
              <a:gd name="connsiteX9" fmla="*/ 3888432 w 3888432"/>
              <a:gd name="connsiteY9" fmla="*/ 954107 h 954107"/>
              <a:gd name="connsiteX10" fmla="*/ 3410710 w 3888432"/>
              <a:gd name="connsiteY10" fmla="*/ 954107 h 954107"/>
              <a:gd name="connsiteX11" fmla="*/ 2971873 w 3888432"/>
              <a:gd name="connsiteY11" fmla="*/ 954107 h 954107"/>
              <a:gd name="connsiteX12" fmla="*/ 2377498 w 3888432"/>
              <a:gd name="connsiteY12" fmla="*/ 954107 h 954107"/>
              <a:gd name="connsiteX13" fmla="*/ 1899777 w 3888432"/>
              <a:gd name="connsiteY13" fmla="*/ 954107 h 954107"/>
              <a:gd name="connsiteX14" fmla="*/ 1305402 w 3888432"/>
              <a:gd name="connsiteY14" fmla="*/ 954107 h 954107"/>
              <a:gd name="connsiteX15" fmla="*/ 672143 w 3888432"/>
              <a:gd name="connsiteY15" fmla="*/ 954107 h 954107"/>
              <a:gd name="connsiteX16" fmla="*/ 0 w 3888432"/>
              <a:gd name="connsiteY16" fmla="*/ 954107 h 954107"/>
              <a:gd name="connsiteX17" fmla="*/ 0 w 3888432"/>
              <a:gd name="connsiteY17" fmla="*/ 457971 h 954107"/>
              <a:gd name="connsiteX18" fmla="*/ 0 w 3888432"/>
              <a:gd name="connsiteY18" fmla="*/ 0 h 95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888432" h="954107" fill="none" extrusionOk="0">
                <a:moveTo>
                  <a:pt x="0" y="0"/>
                </a:moveTo>
                <a:cubicBezTo>
                  <a:pt x="204877" y="-51061"/>
                  <a:pt x="273590" y="57294"/>
                  <a:pt x="477722" y="0"/>
                </a:cubicBezTo>
                <a:cubicBezTo>
                  <a:pt x="681854" y="-57294"/>
                  <a:pt x="936675" y="16255"/>
                  <a:pt x="1072096" y="0"/>
                </a:cubicBezTo>
                <a:cubicBezTo>
                  <a:pt x="1207517" y="-16255"/>
                  <a:pt x="1484659" y="9870"/>
                  <a:pt x="1588702" y="0"/>
                </a:cubicBezTo>
                <a:cubicBezTo>
                  <a:pt x="1692745" y="-9870"/>
                  <a:pt x="1912801" y="11797"/>
                  <a:pt x="2066424" y="0"/>
                </a:cubicBezTo>
                <a:cubicBezTo>
                  <a:pt x="2220047" y="-11797"/>
                  <a:pt x="2388502" y="37668"/>
                  <a:pt x="2660798" y="0"/>
                </a:cubicBezTo>
                <a:cubicBezTo>
                  <a:pt x="2933094" y="-37668"/>
                  <a:pt x="2968854" y="19629"/>
                  <a:pt x="3216289" y="0"/>
                </a:cubicBezTo>
                <a:cubicBezTo>
                  <a:pt x="3463724" y="-19629"/>
                  <a:pt x="3663168" y="53462"/>
                  <a:pt x="3888432" y="0"/>
                </a:cubicBezTo>
                <a:cubicBezTo>
                  <a:pt x="3943560" y="149480"/>
                  <a:pt x="3835852" y="294486"/>
                  <a:pt x="3888432" y="496136"/>
                </a:cubicBezTo>
                <a:cubicBezTo>
                  <a:pt x="3941012" y="697786"/>
                  <a:pt x="3844531" y="748602"/>
                  <a:pt x="3888432" y="954107"/>
                </a:cubicBezTo>
                <a:cubicBezTo>
                  <a:pt x="3786698" y="997727"/>
                  <a:pt x="3598907" y="953475"/>
                  <a:pt x="3410710" y="954107"/>
                </a:cubicBezTo>
                <a:cubicBezTo>
                  <a:pt x="3222513" y="954739"/>
                  <a:pt x="3144863" y="952026"/>
                  <a:pt x="2971873" y="954107"/>
                </a:cubicBezTo>
                <a:cubicBezTo>
                  <a:pt x="2798883" y="956188"/>
                  <a:pt x="2661410" y="924856"/>
                  <a:pt x="2377498" y="954107"/>
                </a:cubicBezTo>
                <a:cubicBezTo>
                  <a:pt x="2093586" y="983358"/>
                  <a:pt x="2087210" y="946121"/>
                  <a:pt x="1899777" y="954107"/>
                </a:cubicBezTo>
                <a:cubicBezTo>
                  <a:pt x="1712344" y="962093"/>
                  <a:pt x="1584890" y="892733"/>
                  <a:pt x="1305402" y="954107"/>
                </a:cubicBezTo>
                <a:cubicBezTo>
                  <a:pt x="1025915" y="1015481"/>
                  <a:pt x="875979" y="910878"/>
                  <a:pt x="672143" y="954107"/>
                </a:cubicBezTo>
                <a:cubicBezTo>
                  <a:pt x="468307" y="997336"/>
                  <a:pt x="321592" y="933695"/>
                  <a:pt x="0" y="954107"/>
                </a:cubicBezTo>
                <a:cubicBezTo>
                  <a:pt x="-30782" y="725979"/>
                  <a:pt x="35201" y="563096"/>
                  <a:pt x="0" y="457971"/>
                </a:cubicBezTo>
                <a:cubicBezTo>
                  <a:pt x="-35201" y="352846"/>
                  <a:pt x="39202" y="122721"/>
                  <a:pt x="0" y="0"/>
                </a:cubicBezTo>
                <a:close/>
              </a:path>
              <a:path w="3888432" h="954107" stroke="0" extrusionOk="0">
                <a:moveTo>
                  <a:pt x="0" y="0"/>
                </a:moveTo>
                <a:cubicBezTo>
                  <a:pt x="240426" y="-29141"/>
                  <a:pt x="273917" y="8685"/>
                  <a:pt x="516606" y="0"/>
                </a:cubicBezTo>
                <a:cubicBezTo>
                  <a:pt x="759295" y="-8685"/>
                  <a:pt x="742060" y="51328"/>
                  <a:pt x="955443" y="0"/>
                </a:cubicBezTo>
                <a:cubicBezTo>
                  <a:pt x="1168826" y="-51328"/>
                  <a:pt x="1329087" y="58922"/>
                  <a:pt x="1588702" y="0"/>
                </a:cubicBezTo>
                <a:cubicBezTo>
                  <a:pt x="1848317" y="-58922"/>
                  <a:pt x="1924330" y="27065"/>
                  <a:pt x="2105308" y="0"/>
                </a:cubicBezTo>
                <a:cubicBezTo>
                  <a:pt x="2286286" y="-27065"/>
                  <a:pt x="2404479" y="28213"/>
                  <a:pt x="2621914" y="0"/>
                </a:cubicBezTo>
                <a:cubicBezTo>
                  <a:pt x="2839349" y="-28213"/>
                  <a:pt x="3019827" y="74825"/>
                  <a:pt x="3255173" y="0"/>
                </a:cubicBezTo>
                <a:cubicBezTo>
                  <a:pt x="3490519" y="-74825"/>
                  <a:pt x="3642338" y="34452"/>
                  <a:pt x="3888432" y="0"/>
                </a:cubicBezTo>
                <a:cubicBezTo>
                  <a:pt x="3939474" y="229241"/>
                  <a:pt x="3857414" y="299532"/>
                  <a:pt x="3888432" y="496136"/>
                </a:cubicBezTo>
                <a:cubicBezTo>
                  <a:pt x="3919450" y="692740"/>
                  <a:pt x="3841966" y="757866"/>
                  <a:pt x="3888432" y="954107"/>
                </a:cubicBezTo>
                <a:cubicBezTo>
                  <a:pt x="3752741" y="991756"/>
                  <a:pt x="3526499" y="922773"/>
                  <a:pt x="3410710" y="954107"/>
                </a:cubicBezTo>
                <a:cubicBezTo>
                  <a:pt x="3294921" y="985441"/>
                  <a:pt x="3055547" y="930255"/>
                  <a:pt x="2855220" y="954107"/>
                </a:cubicBezTo>
                <a:cubicBezTo>
                  <a:pt x="2654893" y="977959"/>
                  <a:pt x="2444015" y="908827"/>
                  <a:pt x="2338614" y="954107"/>
                </a:cubicBezTo>
                <a:cubicBezTo>
                  <a:pt x="2233213" y="999387"/>
                  <a:pt x="1867407" y="947320"/>
                  <a:pt x="1705355" y="954107"/>
                </a:cubicBezTo>
                <a:cubicBezTo>
                  <a:pt x="1543303" y="960894"/>
                  <a:pt x="1275542" y="905935"/>
                  <a:pt x="1072096" y="954107"/>
                </a:cubicBezTo>
                <a:cubicBezTo>
                  <a:pt x="868650" y="1002279"/>
                  <a:pt x="769838" y="925686"/>
                  <a:pt x="594375" y="954107"/>
                </a:cubicBezTo>
                <a:cubicBezTo>
                  <a:pt x="418912" y="982528"/>
                  <a:pt x="294931" y="886229"/>
                  <a:pt x="0" y="954107"/>
                </a:cubicBezTo>
                <a:cubicBezTo>
                  <a:pt x="-29635" y="724221"/>
                  <a:pt x="1234" y="664065"/>
                  <a:pt x="0" y="457971"/>
                </a:cubicBezTo>
                <a:cubicBezTo>
                  <a:pt x="-1234" y="251877"/>
                  <a:pt x="43910" y="151537"/>
                  <a:pt x="0" y="0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+mn-lt"/>
              </a:rPr>
              <a:t>‘A brand new bike for £50. Result !!!’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57B76E5-366D-4C72-A78E-34F2A39B8BC9}"/>
              </a:ext>
            </a:extLst>
          </p:cNvPr>
          <p:cNvSpPr txBox="1">
            <a:spLocks/>
          </p:cNvSpPr>
          <p:nvPr/>
        </p:nvSpPr>
        <p:spPr>
          <a:xfrm>
            <a:off x="551384" y="365125"/>
            <a:ext cx="10945216" cy="543595"/>
          </a:xfrm>
          <a:prstGeom prst="rect">
            <a:avLst/>
          </a:prstGeom>
          <a:solidFill>
            <a:srgbClr val="002060"/>
          </a:solidFill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200" b="1" dirty="0">
                <a:solidFill>
                  <a:schemeClr val="bg1"/>
                </a:solidFill>
                <a:latin typeface="+mn-lt"/>
              </a:rPr>
              <a:t>Handling Stolen Goods</a:t>
            </a:r>
          </a:p>
        </p:txBody>
      </p:sp>
    </p:spTree>
    <p:extLst>
      <p:ext uri="{BB962C8B-B14F-4D97-AF65-F5344CB8AC3E}">
        <p14:creationId xmlns:p14="http://schemas.microsoft.com/office/powerpoint/2010/main" val="38773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DATA" val="&lt;object type=&quot;10002&quot; unique_id=&quot;901&quot;&gt;&lt;property id=&quot;10007&quot; value=&quot;Next&quot;/&gt;&lt;property id=&quot;10008&quot; value=&quot;Back&quot;/&gt;&lt;property id=&quot;10009&quot; value=&quot;Submit&quot;/&gt;&lt;property id=&quot;10012&quot; value=&quot;0&quot;/&gt;&lt;property id=&quot;10022&quot; value=&quot;Try again&quot;/&gt;&lt;property id=&quot;10068&quot; value=&quot;Correct - Click anywhere to continue&quot;/&gt;&lt;property id=&quot;10069&quot; value=&quot;Incorrect - Click anywhere to continue&quot;/&gt;&lt;property id=&quot;10124&quot; value=&quot;Click to continue&quot;/&gt;&lt;property id=&quot;10125&quot; value=&quot;Click to submit answer&quot;/&gt;&lt;property id=&quot;10126&quot; value=&quot;Click to go back&quot;/&gt;&lt;property id=&quot;10127&quot; value=&quot;Clear&quot;/&gt;&lt;property id=&quot;10128&quot; value=&quot;Click to clear&quot;/&gt;&lt;property id=&quot;10133&quot; value=&quot;1&quot;/&gt;&lt;property id=&quot;10134&quot; value=&quot;0&quot;/&gt;&lt;property id=&quot;10135&quot; value=&quot;,&quot;/&gt;&lt;property id=&quot;10136&quot; value=&quot;2&quot;/&gt;&lt;property id=&quot;10156&quot; value=&quot;1&quot;/&gt;&lt;property id=&quot;10157&quot; value=&quot;1&quot;/&gt;&lt;property id=&quot;10158&quot; value=&quot;1&quot;/&gt;&lt;property id=&quot;10177&quot; value=&quot;1&quot;/&gt;&lt;property id=&quot;10183&quot; value=&quot;You must answer the question before continuing&quot;/&gt;&lt;property id=&quot;10185&quot; value=&quot;1&quot;/&gt;&lt;property id=&quot;10188&quot; value=&quot;The time to answer this question has expired.&quot;/&gt;&lt;property id=&quot;10189&quot; value=&quot;1&quot;/&gt;&lt;property id=&quot;10194&quot; value=&quot;0&quot;/&gt;&lt;property id=&quot;10195&quot; value=&quot;1&quot;/&gt;&lt;property id=&quot;10196&quot; value=&quot;0&quot;/&gt;&lt;property id=&quot;10198&quot; value=&quot;100&quot;/&gt;&lt;property id=&quot;10200&quot; value=&quot;1&quot;/&gt;&lt;property id=&quot;10212&quot; value=&quot;1&quot;/&gt;&lt;property id=&quot;10213&quot; value=&quot;1&quot;/&gt;&lt;property id=&quot;10214&quot; value=&quot;0&quot;/&gt;&lt;property id=&quot;10215&quot; value=&quot;0&quot;/&gt;&lt;property id=&quot;10216&quot; value=&quot;0&quot;/&gt;&lt;property id=&quot;10217&quot; value=&quot;1&quot;/&gt;&lt;property id=&quot;10218&quot; value=&quot;0&quot;/&gt;&lt;property id=&quot;10219&quot; value=&quot;0&quot;/&gt;&lt;property id=&quot;10221&quot; value=&quot;&amp;lt;Format Name=&amp;quot;Presentation Default&amp;quot;&amp;gt;&amp;lt;Question FontName=&amp;quot;Verdana&amp;quot; IsBold=&amp;quot;0&amp;quot; IsItalic=&amp;quot;0&amp;quot; IsUnderline=&amp;quot;0&amp;quot; FontSize=&amp;quot;28&amp;quot;/&amp;gt;&amp;lt;Answer FontName=&amp;quot;Verdana&amp;quot; IsBold=&amp;quot;0&amp;quot; IsItalic=&amp;quot;0&amp;quot; IsUnderline=&amp;quot;0&amp;quot; FontSize=&amp;quot;24&amp;quot;/&amp;gt;&amp;lt;Button FontName=&amp;quot;Verdana&amp;quot; IsBold=&amp;quot;0&amp;quot; IsItalic=&amp;quot;0&amp;quot; IsUnderline=&amp;quot;0&amp;quot; FontSize=&amp;quot;14&amp;quot;/&amp;gt;&amp;lt;Message FontName=&amp;quot;Verdana&amp;quot; IsBold=&amp;quot;0&amp;quot; IsItalic=&amp;quot;0&amp;quot; IsUnderline=&amp;quot;0&amp;quot; FontSize=&amp;quot;18&amp;quot;/&amp;gt;&amp;lt;ButtonPlacement Orientation=&amp;quot;Horizontal&amp;quot; Position=&amp;quot;0&amp;quot;/&amp;gt;&amp;lt;/Format&amp;gt; &quot;/&gt;&lt;property id=&quot;10227&quot; value=&quot;1&quot;/&gt;&lt;property id=&quot;10229&quot; value=&quot;0&quot;/&gt;&lt;property id=&quot;10235&quot; value=&quot;80&quot;/&gt;&lt;property id=&quot;10236&quot; value=&quot;0&quot;/&gt;&lt;property id=&quot;10237&quot; value=&quot;0&quot;/&gt;&lt;property id=&quot;10238&quot; value=&quot;-1&quot;/&gt;&lt;property id=&quot;10239&quot; value=&quot;3&quot;/&gt;&lt;property id=&quot;10240&quot; value=&quot;0&quot;/&gt;&lt;property id=&quot;10241&quot; value=&quot;-1&quot;/&gt;&lt;property id=&quot;10242&quot; value=&quot;-1&quot;/&gt;&lt;property id=&quot;10243&quot; value=&quot;-1&quot;/&gt;&lt;property id=&quot;10244&quot; value=&quot;1&quot;/&gt;&lt;property id=&quot;10245&quot; value=&quot;0&quot;/&gt;&lt;object type=&quot;10054&quot; unique_id=&quot;10002&quot;&gt;&lt;property id=&quot;10139&quot; value=&quot;1.0&quot;/&gt;&lt;property id=&quot;10141&quot; value=&quot;80&quot;/&gt;&lt;property id=&quot;10143&quot; value=&quot;0&quot;/&gt;&lt;property id=&quot;10144&quot; value=&quot;0&quot;/&gt;&lt;property id=&quot;10145&quot; value=&quot;0&quot;/&gt;&lt;property id=&quot;10146&quot; value=&quot;1&quot;/&gt;&lt;property id=&quot;10147&quot; value=&quot;0&quot;/&gt;&lt;property id=&quot;10148&quot; value=&quot;0&quot;/&gt;&lt;property id=&quot;10149&quot; value=&quot;0&quot;/&gt;&lt;property id=&quot;10150&quot; value=&quot;0&quot;/&gt;&lt;/object&gt;&lt;object type=&quot;10042&quot; unique_id=&quot;903&quot;&gt;&lt;object type=&quot;10003&quot; unique_id=&quot;10004&quot;&gt;&lt;property id=&quot;10002&quot; value=&quot;Quiz&quot;/&gt;&lt;property id=&quot;10003&quot; value=&quot;0&quot;/&gt;&lt;property id=&quot;10004&quot; value=&quot;0&quot;/&gt;&lt;property id=&quot;10005&quot; value=&quot;0&quot;/&gt;&lt;property id=&quot;10006&quot; value=&quot;0&quot;/&gt;&lt;property id=&quot;10010&quot; value=&quot;1&quot;/&gt;&lt;property id=&quot;10014&quot; value=&quot;1&quot;/&gt;&lt;property id=&quot;10015&quot; value=&quot;1&quot;/&gt;&lt;property id=&quot;10016&quot; value=&quot;1&quot;/&gt;&lt;property id=&quot;10017&quot; value=&quot;1&quot;/&gt;&lt;property id=&quot;10018&quot; value=&quot;1&quot;/&gt;&lt;property id=&quot;10029&quot; value=&quot;2&quot;/&gt;&lt;property id=&quot;10072&quot; value=&quot;Quiz10004&quot;/&gt;&lt;property id=&quot;10123&quot; value=&quot;1&quot;/&gt;&lt;property id=&quot;10129&quot; value=&quot;0&quot;/&gt;&lt;property id=&quot;10130&quot; value=&quot;80&quot;/&gt;&lt;property id=&quot;10160&quot; value=&quot;1&quot;/&gt;&lt;property id=&quot;10161&quot; value=&quot;1&quot;/&gt;&lt;property id=&quot;10162&quot; value=&quot;1&quot;/&gt;&lt;property id=&quot;10163&quot; value=&quot;0&quot;/&gt;&lt;property id=&quot;10164&quot; value=&quot;0&quot;/&gt;&lt;property id=&quot;10165&quot; value=&quot;Passed&quot;/&gt;&lt;property id=&quot;10166&quot; value=&quot;Failed&quot;/&gt;&lt;property id=&quot;10167&quot; value=&quot;FFFFFFFF&quot;/&gt;&lt;property id=&quot;10169&quot; value=&quot;Question %d of %d&quot;/&gt;&lt;property id=&quot;10170&quot; value=&quot;Send E-mail&quot;/&gt;&lt;property id=&quot;10171&quot; value=&quot;You answered this correctly!&quot;/&gt;&lt;property id=&quot;10172&quot; value=&quot;You did not answer this question completely&quot;/&gt;&lt;property id=&quot;10173&quot; value=&quot;Your answer:&quot;/&gt;&lt;property id=&quot;10174&quot; value=&quot;The correct answer is:&quot;/&gt;&lt;property id=&quot;10208&quot; value=&quot;0&quot;/&gt;&lt;property id=&quot;10222&quot; value=&quot;0&quot;/&gt;&lt;property id=&quot;10223&quot; value=&quot;1&quot;/&gt;&lt;property id=&quot;10224&quot; value=&quot;1&quot;/&gt;&lt;property id=&quot;10225&quot; value=&quot;Instruction Slide Title&quot;/&gt;&lt;property id=&quot;10226&quot; value=&quot;Write instructions for quiz takers here...&quot;/&gt;&lt;property id=&quot;10228&quot; value=&quot;0&quot;/&gt;&lt;object type=&quot;10062&quot; unique_id=&quot;10006&quot;&gt;&lt;object type=&quot;10050&quot; unique_id=&quot;10007&quot;&gt;&lt;property id=&quot;10020&quot; value=&quot;2&quot;/&gt;&lt;property id=&quot;10102&quot; value=&quot;1&quot;/&gt;&lt;property id=&quot;10191&quot; value=&quot;-1&quot;/&gt;&lt;/object&gt;&lt;object type=&quot;10051&quot; unique_id=&quot;10008&quot;&gt;&lt;property id=&quot;10020&quot; value=&quot;2&quot;/&gt;&lt;property id=&quot;10102&quot; value=&quot;1&quot;/&gt;&lt;property id=&quot;10191&quot; value=&quot;-1&quot;/&gt;&lt;/object&gt;&lt;/object&gt;&lt;object type=&quot;10061&quot; unique_id=&quot;20000&quot;/&gt;&lt;/object&gt;&lt;/object&gt;&lt;/object&gt;&#10;"/>
  <p:tag name="MMPROD_THEME_BG_IMAGE" val=""/>
  <p:tag name="MMPROD_TAG_VCONFIG" val="PD94bWwgdmVyc2lvbj0iMS4wIiBlbmNvZGluZz0idXRmLTgiPz4NCjxjb25maWd1cmF0aW9uPg0KCTxicmFuZGluZz4NCgkJPHVpZm9udCBuYW1lPSJGT05UX05PVEVTX1RFWFQiIHZhbHVlPSJWZXJkYW5hLDksZmFsc2UsZmFsc2UsZmFsc2UiLz4NCgk8L2JyYW5kaW5nPg0KCTxjb2xvcnM+DQoJCTx1aWNvbG9yIG5hbWU9InByaW1hcnkiIHZhbHVlPSIweDZGODQ4OCIvPg0KCQk8dWljb2xvciBuYW1lPSJnbG93IiB2YWx1ZT0iMHg2MDk3NzMiLz4NCgkJPHVpY29sb3IgbmFtZT0idGV4dCIgdmFsdWU9IjB4RkZGRkZGIi8+DQoJCTx1aWNvbG9yIG5hbWU9ImxpZ2h0IiB2YWx1ZT0iMHg0RTVENjAiLz4NCgkJPHVpY29sb3IgbmFtZT0ic2hhZG93IiB2YWx1ZT0iMHgwMDAwMDAiLz4NCgkJPHVpY29sb3IgbmFtZT0iYmFja2dyb3VuZCIgdmFsdWU9IjB4NzI3OTcxIi8+DQoJPC9jb2xvcnM+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+PHVpc2hvdyBuYW1lPSJwcmVzZW50ZXJiaW8iIHZhbHVlPSJ0cnVlIi8+PHVpc2hvdyBuYW1lPSJjb21wYW55bG9nbyIgdmFsdWU9InRydWUiLz48dWlzaG93IG5hbWU9InNpZGViYXIiIHZhbHVlPSJ0cnVlIi8+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+PHVpc2hvdyBuYW1lPSJ2b2x1bWUiIHZhbHVlPSJ0cnVlIi8+PHVpc2hvdyBuYW1lPSJwbGF5YmFyIiB2YWx1ZT0idHJ1ZSIvPjx1aXNob3cgbmFtZT0idGFsa2luZ2hlYWQiIHZhbHVlPSJ0cnVlIi8+PHVpc2hvdyBuYW1lPSJzaWRlYmFyb25yaWdodCIgdmFsdWU9InRydWUiLz48dWlzaG93IG5hbWU9InZpZXdjaGFuZ2UiIHZhbHVlPSJ0cnVlIi8+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lNsaWRlICVuIi8+DQoJCTwhLS0gc3Vic3RpdHV0aW9uOiAlbiA9PSBzbGlkZSBudW1iZXIgLS0+DQoJCTwhLS0gc3Vic3RpdHV0aW9uOiAldCA9PSB0b3RhbCBzbGlkZSBjb3VudCAtLT4NCgkJPHVpdGV4dCBuYW1lPSJTQ1JVQkJBUlNUQVRVU19TTElERUlORk8iIHZhbHVlPSJTbGlkZSAlbiAvICV0IHwgIi8+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+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+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+DQoJCTx1aXRleHQgbmFtZT0iVEFCX1FVSVoiIHZhbHVlPSJRdWl6Ii8+DQoJCTx1aXRleHQgbmFtZT0iVEFCX09VVExJTkUiIHZhbHVlPSJPdXRsaW5lIi8+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+DQoJCTx1aXRleHQgbmFtZT0iU0xJREVfTk9URVMiIHZhbHVlPSJTbGlkZSBOb3RlcyIvPg0KCQk8IS0tcXVpeiBwb2QgYW5kIG1lc3NhZ2UgYm94IHRleHRzLS0+DQoJCTx1aXRleHQgbmFtZT0iUVVJWlBPRF9RVUlaX0FUVEVNUFQiIHZhbHVlPSJRdWl6IEF0dGVtcHQ6Ii8+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+DQoJCTx1aXRleHQgbmFtZT0iUVVJWlBPRF9RVUVTQVRNUFRfU1RSIiB2YWx1ZT0iQXR0ZW1wdDogJW4gb2YgJXQiLz4NCgkJPHVpdGV4dCBuYW1lPSJRVUlaUE9EX1FVRVNUWVBFX1NUUiIgdmFsdWU9IlR5cGU6ICVzIi8+DQoJCTx1aXRleHQgbmFtZT0iUVVJWlBPRF9RVUVTVFlQRV9HUkQiIHZhbHVlPSJHcmFkZWQiLz4NCgkJPHVpdGV4dCBuYW1lPSJRVUlaUE9EX1FVRVNUWVBFX1NWWSIgdmFsdWU9IlN1cnZleSIvPg0KCQk8dWl0ZXh0IG5hbWU9IlFVSVpQT0RfUVVJWkFUTVBUX0lORiIgdmFsdWU9IkluZmluaXRlIi8+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+DQoJCTx1aXRleHQgbmFtZT0iRE9DV1JBUF9NU0ciIHZhbHVlPSJTYXZlIHRvIE15IENvbXB1dGVyIi8+DQoJCTx1aXRleHQgbmFtZT0iRE9DV1JBUF9QUk9NUFQiIHZhbHVlPSJDbGljayB0byBEb3dubG9hZCIvPg0KCTwvbGFuZ3VhZ2U+DQoJPGxhbmd1YWdlIGlkPSJkZS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Gb2xpZSAlbiIvPg0KCQk8IS0tIHN1YnN0aXR1dGlvbjogJW4gPT0gc2xpZGUgbnVtYmVyIC0tPg0KCQk8IS0tIHN1YnN0aXR1dGlvbjogJXQgPT0gdG90YWwgc2xpZGUgY291bnQgLS0+DQoJCTx1aXRleHQgbmFtZT0iU0NSVUJCQVJTVEFUVVNfU0xJREVJTkZPIiB2YWx1ZT0iRm9saWUgJW4gLyAldCB8ICIvPg0KCQk8dWl0ZXh0IG5hbWU9IlNDUlVCQkFSU1RBVFVTX1NUT1BQRUQiIHZhbHVlPSJCZWVuZGV0Ii8+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+DQoJCTx1aXRleHQgbmFtZT0iU0NSVUJCQVJTVEFUVVNfUVVFU1RJT04iIHZhbHVlPSJGcmFnZSBiZWFudHdvcnRlbiIvPg0KCQk8dWl0ZXh0IG5hbWU9IlNDUlVCQkFSU1RBVFVTX1JFVklFV1FVSVoiIHZhbHVlPSJOb2NobWFscyBkdXJjaHNlaGVuIi8+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+DQoJCTx1aXRleHQgbmFtZT0iQklPV0lOX1RJVExFIiB2YWx1ZT0iU3ByZWNoZXI6ICVwIi8+DQoJCTx1aXRleHQgbmFtZT0iQklPQlROX1RJVExFIiB2YWx1ZT0iU3ByZWNoZXIiLz4NCgkJPHVpdGV4dCBuYW1lPSJESVZJREVSQlROX1RJVExFIiB2YWx1ZT0ifCIvPg0KCQk8dWl0ZXh0IG5hbWU9IkNPTlRBQ1RCVE5fVElUTEUiIHZhbHVlPSJLb250YWt0Ii8+DQoJCTx1aXRleHQgbmFtZT0iVEFCX1FVSVoiIHZhbHVlPSJRdWl6Ii8+DQoJCTx1aXRleHQgbmFtZT0iVEFCX09VVExJTkUiIHZhbHVlPSJTdHJ1a3R1ciIvPg0KCQk8dWl0ZXh0IG5hbWU9IlRBQl9USFVNQiIgdmFsdWU9Ik1pbmlhdHVyIi8+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+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+DQoJCTx1aXRleHQgbmFtZT0iUVVJWlBPRF9RVUVTQVRNUFRfU1RSIiB2YWx1ZT0iVmVyc3VjaDogJW4gdm9uICV0Ii8+DQoJCTx1aXRleHQgbmFtZT0iUVVJWlBPRF9RVUVTVFlQRV9TVFIiIHZhbHVlPSJUeXA6ICVzIi8+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+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+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+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+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+DQoJCTx1aXRleHQgbmFtZT0iU0NSVUJCQVJTVEFUVVNfQlVGRkVSSU5HIiB2YWx1ZT0iTWlzZSBlbiBtw6ltb2lyZSIvPg0KCQk8dWl0ZXh0IG5hbWU9IlNDUlVCQkFSU1RBVFVTX1FVRVNUSU9OIiB2YWx1ZT0iUsOpcG9uZHJlIMOgIGxhIHF1ZXN0aW9uIi8+DQoJCTx1aXRleHQgbmFtZT0iU0NSVUJCQVJTVEFUVVNfUkVWSUVXUVVJWiIgdmFsdWU9IlLDqXZpc2lvbiBkdSBxdWVzdGlvbm5haXJlIi8+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+DQoJCTx1aXRleHQgbmFtZT0iQVRUQUNITUVOVFMiIHZhbHVlPSJQacOoY2VzIGpvaW50ZXMiLz4NCgkJPCEtLSBzdWJzdGl0dXRpb246ICVwID09IGN1cnJlbnQgc3BlYWtlcidzIHRpdGxlIC0tPg0KCQk8dWl0ZXh0IG5hbWU9IkJJT1dJTl9USVRMRSIgdmFsdWU9IkJpbyA6ICVwIi8+DQoJCTx1aXRleHQgbmFtZT0iQklPQlROX1RJVExFIiB2YWx1ZT0iQmlvIDoiLz4NCgkJPHVpdGV4dCBuYW1lPSJESVZJREVSQlROX1RJVExFIiB2YWx1ZT0ifCIvPg0KCQk8dWl0ZXh0IG5hbWU9IkNPTlRBQ1RCVE5fVElUTEUiIHZhbHVlPSJDb250YWN0Ii8+DQoJCTx1aXRleHQgbmFtZT0iVEFCX1FVSVoiIHZhbHVlPSJRdWl6Ii8+DQoJCTx1aXRleHQgbmFtZT0iVEFCX09VVExJTkUiIHZhbHVlPSJQbGFuIi8+DQoJCTx1aXRleHQgbmFtZT0iVEFCX1RIVU1CIiB2YWx1ZT0iRGlhcG9zIi8+DQoJCTx1aXRleHQgbmFtZT0iVEFCX05PVEVTIiB2YWx1ZT0iTm90ZXMiLz4NCgkJPHVpdGV4dCBuYW1lPSJUQUJfU0VBUkNIIiB2YWx1ZT0iUmVjaGVyY2hlIi8+DQoJCTx1aXRleHQgbmFtZT0iU0xJREVfSEVBRElORyIgdmFsdWU9IlRpdHJlIGRlIGxhIGRpYXBvc2l0aXZlIi8+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+DQoJCTx1aXRleHQgbmFtZT0iQVRUQUNITkFNRV9IRUFESU5HIiB2YWx1ZT0iTm9tIGRlIGZpY2hpZXIiLz4NCgkJPHVpdGV4dCBuYW1lPSJBVFRBQ0hTSVpFX0hFQURJTkciIHZhbHVlPSJUYWlsbGUiLz4NCgkJPHVpdGV4dCBuYW1lPSJTTElERV9OT1RFUyIgdmFsdWU9IkNvbW1lbnRhaXJlcyBkZXMgZGlhcG9zaXRpdmVzIi8+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+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+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+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250cmVyIGwnZW5jYWRyw6kgYXV4IHBhcnRpY2lwYW50cyIvPg0KCQk8dWl0ZXh0IG5hbWU9Ik1VVEUiIHZhbHVlPSJNdWV0Ii8+DQoJCTx1aXRleHQgbmFtZT0iRE9DV1JBUF9USVRMRSIgdmFsdWU9IlBpw6hjZSBqb2ludGUgUHJlc2VudGVyIi8+DQoJCTx1aXRleHQgbmFtZT0iRE9DV1JBUF9NU0ciIHZhbHVlPSJFbnJlZ2lzdHJlciBzdXIgbW9uIG9yZGluYXRldXIiLz4NCgkJPHVpdGV4dCBuYW1lPSJET0NXUkFQX1BST01QVCIgdmFsdWU9IkNsaXF1ZXIgcG91ciB0w6lsw6ljaGFyZ2VyIi8+DQoJPC9sYW5ndWFnZT4NCgk8bGFuZ3VhZ2UgaWQ9ImphIj4NCgkJPCEtLSBmb3JtYXQgZm9yIHVpZm9udCB2YWx1ZSBpcyAiZm9udCxzaXplLGlzYm9sZCxpc2l0YWxpYyxpc3NoYWRvd2VkIiAtLT4NCgkJPHVpZm9udCBuYW1lPSJGT05UX1FVSVpaSU5HIiB2YWx1ZT0iVmVyZGFuYSw5LGZhbHNlLGZhbHNlLGZhbHNlIi8+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+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xMSxmYWxzZSxmYWxzZSx0cnVlIi8+DQoJCTx1aWZvbnQgbmFtZT0iRk9OVF9CSU9XSU4iIHZhbHVlPSJWZXJkYW5hLDExLGZhbHNlLGZhbHNlLGZhbHNlIi8+DQoJCTx1aWZvbnQgbmFtZT0iRk9OVF9MSVNUSEVBRElORyIgdmFsdWU9IlZlcmRhbmEsMTEsZmFsc2UsZmFsc2UsZmFsc2UiLz4NCgkJPHVpZm9udCBuYW1lPSJGT05UX1dJTlRJVExFIiB2YWx1ZT0iVmVyZGFuYSwxM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jgrnjg6njgqTjg4kgOiAlbiIvPg0KCQk8IS0tIHN1YnN0aXR1dGlvbjogJW4gPT0gc2xpZGUgbnVtYmVyIC0tPg0KCQk8IS0tIHN1YnN0aXR1dGlvbjogJXQgPT0gdG90YWwgc2xpZGUgY291bnQgLS0+DQoJCTx1aXRleHQgbmFtZT0iU0NSVUJCQVJTVEFUVVNfU0xJREVJTkZPIiB2YWx1ZT0i44K544Op44Kk44OJIDogJW4gLyAldCB8ICIvPg0KCQk8dWl0ZXh0IG5hbWU9IlNDUlVCQkFSU1RBVFVTX1NUT1BQRUQiIHZhbHVlPSLlgZzmraIiLz4NCgkJPHVpdGV4dCBuYW1lPSJTQ1JVQkJBUlNUQVRVU19QTEFZSU5HIiB2YWx1ZT0i5YaN55Sf5LitIi8+DQoJCTx1aXRleHQgbmFtZT0iU0NSVUJCQVJTVEFUVVNfTk9BVURJTyIgdmFsdWU9Iumfs+WjsOOBquOBlyIvPg0KCQk8dWl0ZXh0IG5hbWU9IlNDUlVCQkFSU1RBVFVTX1ZJRFBMQVlJTkciIHZhbHVlPSLjg5Pjg4fjgqrlho3nlJ/kuK0iLz4NCgkJPHVpdGV4dCBuYW1lPSJTQ1JVQkJBUlNUQVRVU19MT0FESU5HIiB2YWx1ZT0i44Ot44O844OJ5LitIi8+DQoJCTx1aXRleHQgbmFtZT0iU0NSVUJCQVJTVEFUVVNfQlVGRkVSSU5HIiB2YWx1ZT0i44OQ44OD44OV44Kh5LitIi8+DQoJCTx1aXRleHQgbmFtZT0iU0NSVUJCQVJTVEFUVVNfUVVFU1RJT04iIHZhbHVlPSLos6rllY/jgavnrZTjgYjjgabkuIvjgZXjgYQiLz4NCgkJPHVpdGV4dCBuYW1lPSJTQ1JVQkJBUlNUQVRVU19SRVZJRVdRVUlaIiB2YWx1ZT0i44Kv44Kk44K644KS44Os44OT44Ol44O844GX44Gm44GE44G+44GZIi8+DQoJCTwhLS0gc3Vic3RpdHV0aW9uOiAlbSA9PSBtaW51dGVzIHJlbWFpbmluZyAtLT4NCgkJPCEtLSBzdWJzdGl0dXRpb246ICVzID09IHNlY29uZHMgcmVtYWluaW5nIC0tPg0KCQk8dWl0ZXh0IG5hbWU9IkVMQVBTRUQiIHZhbHVlPSLmrovjgoogOiAlbSDliIYgJXMg56eSIi8+DQoJCTx1aXRleHQgbmFtZT0iTk9URk9VTkQiIHZhbHVlPSLkvZXjgoLopovjgaTjgYvjgorjgb7jgZvjgpMiLz4NCgkJPHVpdGV4dCBuYW1lPSJBVFRBQ0hNRU5UUyIgdmFsdWU9Iua3u+S7mCIvPg0KCQk8IS0tIHN1YnN0aXR1dGlvbjogJXAgPT0gY3VycmVudCBzcGVha2VyJ3MgdGl0bGUgLS0+DQoJCTx1aXRleHQgbmFtZT0iQklPV0lOX1RJVExFIiB2YWx1ZT0i57WM5q20IDogJXAiLz4NCgkJPHVpdGV4dCBuYW1lPSJCSU9CVE5fVElUTEUiIHZhbHVlPSLntYzmrbQiLz4NCgkJPHVpdGV4dCBuYW1lPSJESVZJREVSQlROX1RJVExFIiB2YWx1ZT0ifCIvPg0KCQk8dWl0ZXh0IG5hbWU9IkNPTlRBQ1RCVE5fVElUTEUiIHZhbHVlPSLjgYrllY/jgYTlkIjjgo/jgZsiLz4NCgkJPHVpdGV4dCBuYW1lPSJUQUJfUVVJWiIgdmFsdWU9IuOCr+OCpOOCuiIvPg0KCQk8dWl0ZXh0IG5hbWU9IlRBQl9PVVRMSU5FIiB2YWx1ZT0i44Ki44Km44OI44Op44Kk44OzIi8+DQoJCTx1aXRleHQgbmFtZT0iVEFCX1RIVU1CIiB2YWx1ZT0i44K144Og44ON44O844OrIi8+DQoJCTx1aXRleHQgbmFtZT0iVEFCX05PVEVTIiB2YWx1ZT0i44OO44O844OIIi8+DQoJCTx1aXRleHQgbmFtZT0iVEFCX1NFQVJDSCIgdmFsdWU9IuaknOe0oiIvPg0KCQk8dWl0ZXh0IG5hbWU9IlNMSURFX0hFQURJTkciIHZhbHVlPSLjgrnjg6njgqTjg4njgr/jgqTjg4jjg6siLz4NCgkJPHVpdGV4dCBuYW1lPSJEVVJBVElPTl9IRUFESU5HIiB2YWx1ZT0i6ZW344GVIi8+DQoJCTx1aXRleHQgbmFtZT0iU0VBUkNIX0hFQURJTkciIHZhbHVlPSLmpJzntKLjgZnjgovjg4bjgq3jgrnjg4ggOiAiLz4NCgkJPHVpdGV4dCBuYW1lPSJUSFVNQl9IRUFESU5HIiB2YWx1ZT0i44K544Op44Kk44OJIi8+DQoJCTx1aXRleHQgbmFtZT0iVEhVTUJfSU5GTyIgdmFsdWU9IuOCueODqeOCpOODieOCv+OCpOODiOODqyAvIOmVt+OBlSIvPg0KCQk8dWl0ZXh0IG5hbWU9IkFUVEFDSE5BTUVfSEVBRElORyIgdmFsdWU9IuODleOCoeOCpOODq+WQjSIvPg0KCQk8dWl0ZXh0IG5hbWU9IkFUVEFDSFNJWkVfSEVBRElORyIgdmFsdWU9IuOCteOCpOOCuiIvPg0KCQk8dWl0ZXh0IG5hbWU9IlNMSURFX05PVEVTIiB2YWx1ZT0i44K544Op44Kk44OJ44OO44O844OIIi8+DQoJCTwhLS1xdWl6IHBvZCBhbmQgbWVzc2FnZSBib3ggdGV4dHMtLT4NCgkJPHVpdGV4dCBuYW1lPSJRVUlaUE9EX1FVSVpfQVRURU1QVCIgdmFsdWU9IuOCr+OCpOOCuuippuihjOWbnuaVsCA6ICIvPg0KCQk8dWl0ZXh0IG5hbWU9IlFVSVpQT0RfUVVJWl9BVFRFTVBUX1ZBTFVFIiB2YWx1ZT0iJW4gLyAldCIvPg0KCQk8dWl0ZXh0IG5hbWU9IlFVSVpQT0RfUVVJWl9TQ09SRSIgdmFsdWU9IuOCueOCs+OCoiA6ICIvPg0KCQk8dWl0ZXh0IG5hbWU9IlFVSVpQT0RfUVVJWl9QQVNTU0NPUkUiIHZhbHVlPSLlkIjmoLzngrkgOiIvPg0KCQk8dWl0ZXh0IG5hbWU9IlFVSVpQT0RfUVVJWl9NQVhTQ09SRSIgdmFsdWU9IuacgOmrmOW+l+eCuSA6ICIvPg0KCQk8dWl0ZXh0IG5hbWU9IlFVSVpQT0RfUVVFU0FUTVBUX1NUUiIgdmFsdWU9IuippuihjOWbnuaVsCA6ICVuIC8gJXQiLz4NCgkJPHVpdGV4dCBuYW1lPSJRVUlaUE9EX1FVRVNUWVBFX1NUUiIgdmFsdWU9IuOCv+OCpOODlyA6ICVzIi8+DQoJCTx1aXRleHQgbmFtZT0iUVVJWlBPRF9RVUVTVFlQRV9HUkQiIHZhbHVlPSLoqZXkvqEiLz4NCgkJPHVpdGV4dCBuYW1lPSJRVUlaUE9EX1FVRVNUWVBFX1NWWSIgdmFsdWU9IuOCouODs+OCseODvOODiCIvPg0KCQk8dWl0ZXh0IG5hbWU9IlFVSVpQT0RfUVVJWkFUTVBUX0lORiIgdmFsdWU9IueEoeWItumZkCIvPg0KCQk8dWl0ZXh0IG5hbWU9IlFVSVpQT0RfUVVFU0FUTVBUX0lORiIgdmFsdWU9IueEoeWItumZkCIvPg0KCQk8dWl0ZXh0IG5hbWU9IldBUk5JTkdNU0dfWUVTU1RSSU5HIiB2YWx1ZT0i44Gv44GEIi8+DQoJCTx1aXRleHQgbmFtZT0iV0FSTklOR01TR19OT1NUUklORyIgdmFsdWU9IuOBhOOBhOOBiCIvPg0KCQk8dWl0ZXh0IG5hbWU9IldBUk5JTkdNU0dfVElUTEVTVFJJTkciIHZhbHVlPSLjgq/jgqTjgrrjga7jg4rjg5PjgrLjg7zjgrfjg6fjg7PjgavplqLjgZnjgovorablkYoiLz4NCgkJPHVpdGV4dCBuYW1lPSJXQVJOSU5HTVNHX01TR1NUUklORyIgdmFsdWU9IuOBk+OBruOCr+OCpOOCuuOBq+OBr+OAgeOBvuOBoOino+etlOOBl+OBpuOBhOOBquOBhOizquWVj+OBjOOBguOCiuOBvuOBmeOAgiYjeEE7JiN4QTsg44Kv44Kk44K644KS57WC5LqG44GZ44KL44Gr44Gv44CB44CM44Gv44GE44CN44KS44Kv44Oq44OD44Kv44GX44G+44GZ44CC44Kv44Kk44K644KS57aa6KGM44GZ44KL44Gr44Gv44CB44CM44GE44GE44GI44CN44KS44Kv44Oq44OD44Kv44GX44G+44GZ44CCIi8+DQoJCTx1aXRleHQgbmFtZT0iSU5GT1JNQVRJT05fSDI2NF9GTEFTSFBMQVlFUiIgdmFsdWU9IuOBiuS9v+OBhOOBruOCs+ODs+ODlOODpeODvOOCv+OBq+ePvuWcqOOCpOODs+OCueODiOODvOODq+OBleOCjOOBpuOBhOOCiyBGbGFzaCBQbGF5ZXIg44Gu44OQ44O844K444On44Oz44Gv44CB44GT44Gu44OT44OH44Kq44KS44K144Od44O844OI44GX44Gm44GE44G+44Gb44KT44CC5pyA5paw44GuIEZsYXNoIFBsYXllciDjgpLjg4Djgqbjg7Pjg63jg7zjg4njgZnjgovjgavjga/jgIHjg5Pjg4fjgqrpoJjln5/jgpLjgq/jg6rjg4Pjgq/jgZfjgabjgY/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+C5Yqg6ICF44Gr6KaL44Gb44KLIi8+DQoJCTx1aXRleHQgbmFtZT0iTVVURSIgdmFsdWU9IuODn+ODpeODvOODiCIvPg0KCQk8dWl0ZXh0IG5hbWU9IkRPQ1dSQVBfVElUTEUiIHZhbHVlPSJQcmVzZW50ZXIg5re75LuY44OV44Kh44Kk44OrIi8+DQoJCTx1aXRleHQgbmFtZT0iRE9DV1JBUF9NU0ciIHZhbHVlPSLjg57jgqTjgrPjg7Pjg5Tjg6Xjg7zjgr/jgavkv53lrZgiLz4NCgkJPHVpdGV4dCBuYW1lPSJET0NXUkFQX1BST01QVCIgdmFsdWU9IuOCr+ODquODg+OCr+OBl+OBpuODgOOCpuODs+ODreODvOODiSIvPg0KCTwvbGFuZ3VhZ2U+DQoJPGxhbmd1YWdlIGlkPSJrbyI+DQoJCTwhLS0gZm9ybWF0IGZvciB1aWZvbnQgdmFsdWUgaXMgImZvbnQsc2l6ZSxpc2JvbGQsaXNpdGFsaWMsaXNzaGFkb3dlZCIgLS0+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+DQoJCTx1aWZvbnQgbmFtZT0iRk9OVF9FTEFQU0VEVElNRSIgdmFsdWU9IlZlcmRhbmEsMTEsdHJ1ZSxmYWxzZSxmYWxzZSIvPg0KCQk8dWlmb250IG5hbWU9IkZPTlRfVVRJTFNNRU5VIiB2YWx1ZT0iVmVyZGFuYSw5LHRydWUsZmFsc2UsZmFsc2UiLz4NCgkJPHVpZm9udCBuYW1lPSJGT05UX1RBQlMiIHZhbHVlPSJWZXJkYW5hLDExLGZhbHNlLGZhbHNlLGZhbHNlIi8+DQoJCTx1aWZvbnQgbmFtZT0iRk9OVF9QUkVTRU5UQVRJT05OQU1FIiB2YWx1ZT0iVmVyZGFuYSwxNSxmYWxzZSxmYWxzZSx0cnVlIi8+DQoJCTx1aWZvbnQgbmFtZT0iRk9OVF9QUkVTRU5URVJOQU1FIiB2YWx1ZT0iVmVyZGFuYSwxNSx0cnVlLGZhbHNlLHRydWUiLz4NCgkJPHVpZm9udCBuYW1lPSJGT05UX1BSRVNFTlRFUlRJVExFIiB2YWx1ZT0iVmVyZGFuYSwxMSxmYWxzZSxmYWxzZSx0cnVlIi8+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MTEsZmFsc2UsZmFsc2UsdHJ1ZSIvPg0KCQk8dWlmb250IG5hbWU9IkZPTlRfQklPV0lOIiB2YWx1ZT0iVmVyZGFuYSwxMSxmYWxzZSxmYWxzZSxmYWxzZSIvPg0KCQk8dWlmb250IG5hbWU9IkZPTlRfTElTVEhFQURJTkciIHZhbHVlPSJWZXJkYW5hLDExLGZhbHNlLGZhbHNlLGZhbHNlIi8+DQoJCTx1aWZvbnQgbmFtZT0iRk9OVF9XSU5USVRMRSIgdmFsdWU9IlZlcmRhbmEsMTE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7Iqs65287J2065OcICVuIi8+DQoJCTwhLS0gc3Vic3RpdHV0aW9uOiAlbiA9PSBzbGlkZSBudW1iZXIgLS0+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+DQoJCTx1aXRleHQgbmFtZT0iU0NSVUJCQVJTVEFUVVNfTk9BVURJTyIgdmFsdWU9IuyYpOuUlOyYpCDsl4bsnYwiLz4NCgkJPHVpdGV4dCBuYW1lPSJTQ1JVQkJBUlNUQVRVU19WSURQTEFZSU5HIiB2YWx1ZT0i67mE65SU7JikIOyerOyDnSDspJEiLz4NCgkJPHVpdGV4dCBuYW1lPSJTQ1JVQkJBUlNUQVRVU19MT0FESU5HIiB2YWx1ZT0i66Gc65SpIi8+DQoJCTx1aXRleHQgbmFtZT0iU0NSVUJCQVJTVEFUVVNfQlVGRkVSSU5HIiB2YWx1ZT0i67KE7Y2866eBIi8+DQoJCTx1aXRleHQgbmFtZT0iU0NSVUJCQVJTVEFUVVNfUVVFU1RJT04iIHZhbHVlPSLsp4jrrLjsl5Ag64u17ZWY6riwIi8+DQoJCTx1aXRleHQgbmFtZT0iU0NSVUJCQVJTVEFUVVNfUkVWSUVXUVVJWiIgdmFsdWU9IuyniOusuCDri6Tsi5zrs7TquLAiLz4NCgkJPCEtLSBzdWJzdGl0dXRpb246ICVtID09IG1pbnV0ZXMgcmVtYWluaW5nIC0tPg0KCQk8IS0tIHN1YnN0aXR1dGlvbjogJXMgPT0gc2Vjb25kcyByZW1haW5pbmcgLS0+DQoJCTx1aXRleHQgbmFtZT0iRUxBUFNFRCIgdmFsdWU9IiVt67aEICVz7LSIIOuCqOydjCIvPg0KCQk8dWl0ZXh0IG5hbWU9Ik5PVEZPVU5EIiB2YWx1ZT0i7JeG7J2MIi8+DQoJCTx1aXRleHQgbmFtZT0iQVRUQUNITUVOVFMiIHZhbHVlPSLssqjrtoAg7YyM7J28Ii8+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+DQoJCTx1aXRleHQgbmFtZT0iVEFCX1RIVU1CIiB2YWx1ZT0i7LaV7IaM7YyQIi8+DQoJCTx1aXRleHQgbmFtZT0iVEFCX05PVEVTIiB2YWx1ZT0i64W47Yq4Ii8+DQoJCTx1aXRleHQgbmFtZT0iVEFCX1NFQVJDSCIgdmFsdWU9IuqygOyDiSIvPg0KCQk8dWl0ZXh0IG5hbWU9IlNMSURFX0hFQURJTkciIHZhbHVlPSLsiqzrnbzsnbTrk5wg7KCc66qpIi8+DQoJCTx1aXRleHQgbmFtZT0iRFVSQVRJT05fSEVBRElORyIgdmFsdWU9IuyerOyDneyLnOqwhCIvPg0KCQk8dWl0ZXh0IG5hbWU9IlNFQVJDSF9IRUFESU5HIiB2YWx1ZT0i7YWN7Iqk7Yq4IOqygOyDiToiLz4NCgkJPHVpdGV4dCBuYW1lPSJUSFVNQl9IRUFESU5HIiB2YWx1ZT0i7Iqs65287J2065OcIi8+DQoJCTx1aXRleHQgbmFtZT0iVEhVTUJfSU5GTyIgdmFsdWU9IuygnOuqqS/snqzsg53si5zqsIQiLz4NCgkJPHVpdGV4dCBuYW1lPSJBVFRBQ0hOQU1FX0hFQURJTkciIHZhbHVlPSLtjIzsnbwg7J2066aEIi8+DQoJCTx1aXRleHQgbmFtZT0iQVRUQUNIU0laRV9IRUFESU5HIiB2YWx1ZT0i7YGs6riwIi8+DQoJCTx1aXRleHQgbmFtZT0iU0xJREVfTk9URVMiIHZhbHVlPSLsiqzrnbzsnbTrk5wg64W47Yq4Ii8+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+DQoJCTx1aXRleHQgbmFtZT0iUVVJWlBPRF9RVUlaX1BBU1NTQ09SRSIgdmFsdWU9Iu2GteqzvCDsoJDsiJg6Ii8+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+E7ZWY7KeAIOyViuydgCDsp4jrrLjsnbQg7J6I7Iq164uI64ukLiYjeEE7JiN4QTvtgLTspojrpbwg7KKF66OM7ZWY66Ck66m0IFvsmIhd66W8IO2BtOumre2VmOqzoCwg7YC07KaI66W8IOqzhOyGje2VmOugpOuptCBb7JWE64uI7JikXeulvCDtgbTrpq3tlZjsi63si5zsmKQuIi8+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+DQoJCTx1aXRleHQgbmFtZT0iRE9DV1JBUF9QUk9NUFQiIHZhbHVlPSLtgbTrpq3tlZjsl6wg64uk7Jq066Gc65OcIi8+DQoJPC9sYW5ndWFnZT4NCgk8bGFuZ3VhZ2UgaWQ9ImVzIj4NCgkJPCEtLSBmb3JtYXQgZm9yIHVpZm9udCB2YWx1ZSBpcyAiZm9udCxzaXplLGlzYm9sZCxpc2l0YWxpYyxpc3NoYWRvd2VkIiAtLT4NCgkJPHVpZm9udCBuYW1lPSJGT05UX1FVSVpaSU5HIiB2YWx1ZT0iVmVyZGFuYSw5LGZhbHNlLGZhbHNlLGZhbHNlIi8+DQoJCTx1aWZvbnQgbmFtZT0iRk9OVF9TQ1JVQlNUQVRVUyIgdmFsdWU9IlZlcmRhbmEsOSx0cnVlLGZhbHNlLHRydWUiLz4NCgkJPHVpZm9udCBuYW1lPSJGT05UX1NDUlVCVElNRSIgdmFsdWU9IlZlcmRhbmEsOSxmYWxzZSxmYWxzZSx0cnVlIi8+DQoJCTx1aWZvbnQgbmFtZT0iRk9OVF9FTEFQU0VEVElNRSIgdmFsdWU9IlZlcmRhbmEsOSx0cnVlLGZhbHNlLHRydWUiLz4NCgkJPHVpZm9udCBuYW1lPSJGT05UX1VUSUxTTUVOVSIgdmFsdWU9IlZlcmRhbmEsOSx0cnVlLGZhbHNlLGZhbHNlIi8+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+DQoJCTx1aWZvbnQgbmFtZT0iRk9OVF9QUkVTRU5URVJUSVRMRSIgdmFsdWU9IlZlcmRhbmEsMTAsZmFsc2UsZmFsc2UsdHJ1ZSIvPg0KCQk8dWlmb250IG5hbWU9IkZPTlRfQklPQlROIiB2YWx1ZT0iVmVyZGFuYSwxMCxmYWxzZSxmYWxzZSx0cnVlIi8+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+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+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+DQoJCTx1aWZvbnQgbmFtZT0iRk9OVF9RVUlaUE9EX1FVSVpfUVVFU1RJT05fQ09VTlRfVkFMVUUiIHZhbHVlPSJWZXJkYW5hLDksdHJ1ZSxmYWxzZSx0cnVlIi8+DQoJCTx1aWZvbnQgbmFtZT0iRk9OVF9RVUlaUE9EX1FVSVpfUVVFU1RJT05fQVRURU1QVEVEIiB2YWx1ZT0iVmVyZGFuYSw5LGZhbHNlLGZhbHNlLHRydWUiLz4NCgkJPHVpZm9udCBuYW1lPSJGT05UX1FVSVpQT0RfUVVJWl9RVUVTVElPTl9BVFRFTVBURURfVkFMVUUiIHZhbHVlPSJWZXJkYW5hLDksdHJ1ZSxmYWxzZSx0cnVlIi8+DQoJCTx1aWZvbnQgbmFtZT0iRk9OVF9RVUlaUE9EX1FVSVpfU0NPUkVfVEFHIiB2YWx1ZT0iVmVyZGFuYSwxMSx0cnVlLGZhbHNlLHRydWUiLz4NCgkJPHVpZm9udCBuYW1lPSJGT05UX1FVSVpQT0RfUVVJWl9TQ09SRSIgdmFsdWU9IlZlcmRhbmEsOSxmYWxzZSxmYWxzZSx0cnVlIi8+DQoJCTx1aWZvbnQgbmFtZT0iRk9OVF9RVUlaUE9EX1FVSVpfU0NPUkVfVkFMVUUiIHZhbHVlPSJWZXJkYW5hLDksdHJ1ZSxmYWxzZSx0cnVlIi8+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+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+DQoJCTwhLS0gc3Vic3RpdHV0aW9uOiAlbiA9PSBzbGlkZSBudW1iZXIgLS0+DQoJCTwhLS0gc3Vic3RpdHV0aW9uOiAldCA9PSB0b3RhbCBzbGlkZSBjb3VudCAtLT4NCgkJPHVpdGV4dCBuYW1lPSJTQ1JVQkJBUlNUQVRVU19TTElERUlORk8iIHZhbHVlPSJEaWFwb3NpdGl2YSAlbiAvICV0IHwgIi8+DQoJCTx1aXRleHQgbmFtZT0iU0NSVUJCQVJTVEFUVVNfU1RPUFBFRCIgdmFsdWU9IkRldGVuaWRhIi8+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+DQoJCTx1aXRleHQgbmFtZT0iU0NSVUJCQVJTVEFUVVNfUkVWSUVXUVVJWiIgdmFsdWU9IlJldmlzYW5kbyBwcnVlYmEiLz4NCgkJPCEtLSBzdWJzdGl0dXRpb246ICVtID09IG1pbnV0ZXMgcmVtYWluaW5nIC0tPg0KCQk8IS0tIHN1YnN0aXR1dGlvbjogJXMgPT0gc2Vjb25kcyByZW1haW5pbmcgLS0+DQoJCTx1aXRleHQgbmFtZT0iRUxBUFNFRCIgdmFsdWU9IiVtIG1pbnV0b3MgJXMgc2VndW5kb3MgcmVzdGFudGVzIi8+DQoJCTx1aXRleHQgbmFtZT0iTk9URk9VTkQiIHZhbHVlPSJObyBzZSBoYSBlbmNvbnRyYWRvIG5hZGEiLz4NCgkJPHVpdGV4dCBuYW1lPSJBVFRBQ0hNRU5UUyIgdmFsdWU9IkFyY2hpdm9zIGFkanVudG9zIi8+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+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+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+DQoJCTx1aXRleHQgbmFtZT0iUVVJWlBPRF9RVUlaX0FUVEVNUFRfVkFMVUUiIHZhbHVlPSIlbiBkZSAldCIvPg0KCQk8dWl0ZXh0IG5hbWU9IlFVSVpQT0RfUVVJWl9TQ09SRSIgdmFsdWU9IlB1bnR1YWNpw7NuOiIvPg0KCQk8dWl0ZXh0IG5hbWU9IlFVSVpQT0RfUVVJWl9QQVNTU0NPUkUiIHZhbHVlPSJQdW50dWFjacOzbiBwYXJhIGFwcm9iYXI6Ii8+DQoJCTx1aXRleHQgbmFtZT0iUVVJWlBPRF9RVUlaX01BWFNDT1JFIiB2YWx1ZT0iUHVudHVhY2nDs24gbcOheGltYToiLz4NCgkJPHVpdGV4dCBuYW1lPSJRVUlaUE9EX1FVRVNBVE1QVF9TVFIiIHZhbHVlPSJJbnRlbnRvczogJW4gZGUgJXQiLz4NCgkJPHVpdGV4dCBuYW1lPSJRVUlaUE9EX1FVRVNUWVBFX1NUUiIgdmFsdWU9IlRpcG86ICVzIi8+DQoJCTx1aXRleHQgbmFtZT0iUVVJWlBPRF9RVUVTVFlQRV9HUkQiIHZhbHVlPSJDb24gcHVudHVhY2nDs24iLz4NCgkJPHVpdGV4dCBuYW1lPSJRVUlaUE9EX1FVRVNUWVBFX1NWWSIgdmFsdWU9IkVuY3Vlc3RhIi8+DQoJCTx1aXRleHQgbmFtZT0iUVVJWlBPRF9RVUlaQVRNUFRfSU5GIiB2YWx1ZT0iSW5maW5pdG8iLz4NCgkJPHVpdGV4dCBuYW1lPSJRVUlaUE9EX1FVRVNBVE1QVF9JTkYiIHZhbHVlPSJJbmZpbml0byIvPg0KCQk8dWl0ZXh0IG5hbWU9IldBUk5JTkdNU0dfWUVTU1RSSU5HIiB2YWx1ZT0iU8OtIi8+DQoJCTx1aXRleHQgbmFtZT0iV0FSTklOR01TR19OT1NUUklORyIgdmFsdWU9Ik5vIi8+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+DQoJCTwhLS0gc3Vic3RpdHV0aW9uOiAlcCA9PSBwcmVzZW50YXRpb24gdGl0bGUgLS0+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+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+DQoJPGxhbmd1YWdlIGlkPSJwd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TbGlkZSAlbiIvPg0KCQk8IS0tIHN1YnN0aXR1dGlvbjogJW4gPT0gc2xpZGUgbnVtYmVyIC0tPg0KCQk8IS0tIHN1YnN0aXR1dGlvbjogJXQgPT0gdG90YWwgc2xpZGUgY291bnQgLS0+DQoJCTx1aXRleHQgbmFtZT0iU0NSVUJCQVJTVEFUVVNfU0xJREVJTkZPIiB2YWx1ZT0iU2xpZGUgJW4gLyAldCB8ICIvPg0KCQk8dWl0ZXh0IG5hbWU9IlNDUlVCQkFSU1RBVFVTX1NUT1BQRUQiIHZhbHVlPSJQYXJhZG8iLz4NCgkJPHVpdGV4dCBuYW1lPSJTQ1JVQkJBUlNUQVRVU19QTEFZSU5HIiB2YWx1ZT0iUmVwcm9kdXppbmRvIi8+DQoJCTx1aXRleHQgbmFtZT0iU0NSVUJCQVJTVEFUVVNfTk9BVURJTyIgdmFsdWU9IlNlbSDDoXVkaW8iLz4NCgkJPHVpdGV4dCBuYW1lPSJTQ1JVQkJBUlNUQVRVU19WSURQTEFZSU5HIiB2YWx1ZT0iVsOtZGVvIGVtIHJlcHJvZHXDp8OjbyIvPg0KCQk8dWl0ZXh0IG5hbWU9IlNDUlVCQkFSU1RBVFVTX0xPQURJTkciIHZhbHVlPSJDYXJyZWdhbmRvIi8+DQoJCTx1aXRleHQgbmFtZT0iU0NSVUJCQVJTVEFUVVNfQlVGRkVSSU5HIiB2YWx1ZT0iQXJtYXplbmFuZG8gZW0gYnVmZmVyIi8+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+DQoJCTx1aXRleHQgbmFtZT0iRUxBUFNFRCIgdmFsdWU9IiVtIG1pbnV0b3MgJXMgc2VndW5kb3MgcmVzdGFudGVzIi8+DQoJCTx1aXRleHQgbmFtZT0iTk9URk9VTkQiIHZhbHVlPSJOYWRhIGVuY29udHJhZG8iLz4NCgkJPHVpdGV4dCBuYW1lPSJBVFRBQ0hNRU5UUyIgdmFsdWU9IkFuZXhvcy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+DQoJCTx1aXRleHQgbmFtZT0iRFVSQVRJT05fSEVBRElORyIgdmFsdWU9IkR1cmHDp8OjbyIvPg0KCQk8dWl0ZXh0IG5hbWU9IlNFQVJDSF9IRUFESU5HIiB2YWx1ZT0iUHJvY3VyYXIgdGV4dG86Ii8+DQoJCTx1aXRleHQgbmFtZT0iVEhVTUJfSEVBRElORyIgdmFsdWU9IlNsaWRlIi8+DQoJCTx1aXRleHQgbmFtZT0iVEhVTUJfSU5GTyIgdmFsdWU9IlTDrXR1bG8vRHVyYcOnw6NvIGRvIHNsaWRlIi8+DQoJCTx1aXRleHQgbmFtZT0iQVRUQUNITkFNRV9IRUFESU5HIiB2YWx1ZT0iTm9tZSBkbyBhcnF1aXZvIi8+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+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+DQoJCTx1aXRleHQgbmFtZT0iUVVJWlBPRF9RVUVTVFlQRV9HUkQiIHZhbHVlPSJDbGFzc2lmaWNhdMOzcmlhIi8+DQoJCTx1aXRleHQgbmFtZT0iUVVJWlBPRF9RVUVTVFlQRV9TVlkiIHZhbHVlPSJQZXNxdWlzYSIvPg0KCQk8dWl0ZXh0IG5hbWU9IlFVSVpQT0RfUVVJWkFUTVBUX0lORiIgdmFsdWU9IkluZmluaXRvIi8+DQoJCTx1aXRleHQgbmFtZT0iUVVJWlBPRF9RVUVTQVRNUFRfSU5GIiB2YWx1ZT0iSW5maW5pdG8iLz4NCgkJPHVpdGV4dCBuYW1lPSJXQVJOSU5HTVNHX1lFU1NUUklORyIgdmFsdWU9IlNpbSIvPg0KCQk8dWl0ZXh0IG5hbWU9IldBUk5JTkdNU0dfTk9TVFJJTkciIHZhbHVlPSJOw6NvIi8+DQoJCTx1aXRleHQgbmFtZT0iV0FSTklOR01TR19USVRMRVNUUklORyIgdmFsdWU9IkFsZXJ0YSBkZSBuYXZlZ2HDp8OjbyBkbyBxdWVzdGlvbsOhcmlvIi8+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3N0cmFyIGJhcnJhIGxhdGVyYWwgYW8gcGFydGljaXBhbnRlcyIvPg0KCQk8dWl0ZXh0IG5hbWU9Ik1VVEUiIHZhbHVlPSJNdWRvIi8+DQoJCTx1aXRleHQgbmFtZT0iRE9DV1JBUF9USVRMRSIgdmFsdWU9IkFuZXhvIGRlIGFycXVpdm8gZG8gUHJlc2VudGVyIi8+DQoJCTx1aXRleHQgbmFtZT0iRE9DV1JBUF9NU0ciIHZhbHVlPSJTYWx2YXIgZW0gTWV1IGNvbXB1dGFkb3IiLz4NCgkJPHVpdGV4dCBuYW1lPSJET0NXUkFQX1BST01QVCIgdmFsdWU9IkNsaXF1ZSBwYXJhIGJhaXhhciIvPg0KCTwvbGFuZ3VhZ2U+DQoJPGxhbmd1YWdlIGlkPSJpd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Fwb3NpdGl2YSAlbiIvPg0KCQk8IS0tIHN1YnN0aXR1dGlvbjogJW4gPT0gc2xpZGUgbnVtYmVyIC0tPg0KCQk8IS0tIHN1YnN0aXR1dGlvbjogJXQgPT0gdG90YWwgc2xpZGUgY291bnQgLS0+DQoJCTx1aXRleHQgbmFtZT0iU0NSVUJCQVJTVEFUVVNfU0xJREVJTkZPIiB2YWx1ZT0iRGlhcG9zaXRpdmEgJW4gLyAldCB8ICIvPg0KCQk8dWl0ZXh0IG5hbWU9IlNDUlVCQkFSU1RBVFVTX1NUT1BQRUQiIHZhbHVlPSJJbnRlcnJvdHRvIi8+DQoJCTx1aXRleHQgbmFtZT0iU0NSVUJCQVJTVEFUVVNfUExBWUlORyIgdmFsdWU9IlJpcHJvZHV6aW9uZSIvPg0KCQk8dWl0ZXh0IG5hbWU9IlNDUlVCQkFSU1RBVFVTX05PQVVESU8iIHZhbHVlPSJBdWRpbyBpbmF0dC4iLz4NCgkJPHVpdGV4dCBuYW1lPSJTQ1JVQkJBUlNUQVRVU19WSURQTEFZSU5HIiB2YWx1ZT0iVmlkZW8gaW4gcmlwcm9kdXppb25lIi8+DQoJCTx1aXRleHQgbmFtZT0iU0NSVUJCQVJTVEFUVVNfTE9BRElORyIgdmFsdWU9IkNhcmljYW1lbnRvIi8+DQoJCTx1aXRleHQgbmFtZT0iU0NSVUJCQVJTVEFUVVNfQlVGRkVSSU5HIiB2YWx1ZT0iQnVmZmVyaW5nIi8+DQoJCTx1aXRleHQgbmFtZT0iU0NSVUJCQVJTVEFUVVNfUVVFU1RJT04iIHZhbHVlPSJSaXNwb25kaSBhIGRvbWFuZGEiLz4NCgkJPHVpdGV4dCBuYW1lPSJTQ1JVQkJBUlNUQVRVU19SRVZJRVdRVUlaIiB2YWx1ZT0iUmV2aXNpb25lIGRlbCBxdWl6Ii8+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+DQoJCTx1aXRleHQgbmFtZT0iQVRUQUNITUVOVFMiIHZhbHVlPSJBbGxlZ2F0aSIvPg0KCQk8IS0tIHN1YnN0aXR1dGlvbjogJXAgPT0gY3VycmVudCBzcGVha2VyJ3MgdGl0bGUgLS0+DQoJCTx1aXRleHQgbmFtZT0iQklPV0lOX1RJVExFIiB2YWx1ZT0iQmlvOiAlcCIvPg0KCQk8dWl0ZXh0IG5hbWU9IkJJT0JUTl9USVRMRSIgdmFsdWU9IkJpbyIvPg0KCQk8dWl0ZXh0IG5hbWU9IkRJVklERVJCVE5fVElUTEUiIHZhbHVlPSJ8Ii8+DQoJCTx1aXRleHQgbmFtZT0iQ09OVEFDVEJUTl9USVRMRSIgdmFsdWU9IkNvbnQuIi8+DQoJCTx1aXRleHQgbmFtZT0iVEFCX1FVSVoiIHZhbHVlPSJRdWl6Ii8+DQoJCTx1aXRleHQgbmFtZT0iVEFCX09VVExJTkUiIHZhbHVlPSJTdHJ1dHR1cmEiLz4NCgkJPHVpdGV4dCBuYW1lPSJUQUJfVEhVTUIiIHZhbHVlPSJNaW5pYXR1cmUiLz4NCgkJPHVpdGV4dCBuYW1lPSJUQUJfTk9URVMiIHZhbHVlPSJOb3RlIi8+DQoJCTx1aXRleHQgbmFtZT0iVEFCX1NFQVJDSCIgdmFsdWU9IkNlcmNhIi8+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+DQoJCTx1aXRleHQgbmFtZT0iU0xJREVfTk9URVMiIHZhbHVlPSJOb3RlIGRpYXBvc2l0aXZhIi8+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+DQoJCTx1aXRleHQgbmFtZT0iUVVJWlBPRF9RVUlaX1BBU1NTQ09SRSIgdmFsdWU9IlB1bnRlZ2dpbyBtaW5pbW86Ii8+DQoJCTx1aXRleHQgbmFtZT0iUVVJWlBPRF9RVUlaX01BWFNDT1JFIiB2YWx1ZT0iUHVudGVnZ2lvIG1hc3NpbW86Ii8+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+DQoJCTx1aXRleHQgbmFtZT0iV0FSTklOR01TR19ZRVNTVFJJTkciIHZhbHVlPSJTw6wiLz4NCgkJPHVpdGV4dCBuYW1lPSJXQVJOSU5HTVNHX05PU1RSSU5HIiB2YWx1ZT0iTm8iLz4NCgkJPHVpdGV4dCBuYW1lPSJXQVJOSU5HTVNHX1RJVExFU1RSSU5HIiB2YWx1ZT0iQXZ2ZXJ0ZW56YSBuYXZpZ2F6aW9uZSBxdWl6Ii8+DQoJCTx1aXRleHQgbmFtZT0iV0FSTklOR01TR19NU0dTVFJJTkciIHZhbHVlPSJPY2NvcnJlIGFuY29yYSByaXNwb25kZXJlIGFkIGFsY3VuZSBkb21hbmRlIGRlbCBxdWl6LiYjeEE7JiN4QTtTZSBmYXRlIGNsaWMgc3UgU8OsLCB1c2NpcmV0ZSBkYWwgcXVpei4gRmF0ZSBjbGljIHN1IE5vIHBlciBjb250aW51YXJlIGlsIHF1aXouIi8+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Nb3N0cmEgYmFycmEgbGF0ZXJhbGUgYWkgcGFydGVjaXBhbnRpIi8+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+DQoJPGxhbmd1YWdlIGlkPSJubC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+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+DQoJCTx1aXRleHQgbmFtZT0iU0NSVUJCQVJTVEFUVVNfUVVFU1RJT04iIHZhbHVlPSJWcmFhZyBtZXQgYW50d29vcmQiLz4NCgkJPHVpdGV4dCBuYW1lPSJTQ1JVQkJBUlNUQVRVU19SRVZJRVdRVUlaIiB2YWx1ZT0iUXVpeiBjb250cm9sZXJlbiIvPg0KCQk8IS0tIHN1YnN0aXR1dGlvbjogJW0gPT0gbWludXRlcyByZW1haW5pbmcgLS0+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+DQoJCTwhLS0gc3Vic3RpdHV0aW9uOiAlcCA9PSBjdXJyZW50IHNwZWFrZXIncyB0aXRsZSAtLT4NCgkJPHVpdGV4dCBuYW1lPSJCSU9XSU5fVElUTEUiIHZhbHVlPSJCaW9ncmFmaWU6ICVwIi8+DQoJCTx1aXRleHQgbmFtZT0iQklPQlROX1RJVExFIiB2YWx1ZT0iQmlvZ3JhZmllIi8+DQoJCTx1aXRleHQgbmFtZT0iRElWSURFUkJUTl9USVRMRSIgdmFsdWU9InwiLz4NCgkJPHVpdGV4dCBuYW1lPSJDT05UQUNUQlROX1RJVExFIiB2YWx1ZT0iQ29udGFjdCIvPg0KCQk8dWl0ZXh0IG5hbWU9IlRBQl9RVUlaIiB2YWx1ZT0iUXVpeiIvPg0KCQk8dWl0ZXh0IG5hbWU9IlRBQl9PVVRMSU5FIiB2YWx1ZT0iT3ZlcnppY2h0Ii8+DQoJCTx1aXRleHQgbmFtZT0iVEFCX1RIVU1CIiB2YWx1ZT0iTWluaWF0dXVyIi8+DQoJCTx1aXRleHQgbmFtZT0iVEFCX05PVEVTIiB2YWx1ZT0iTm90aXRpZXMiLz4NCgkJPHVpdGV4dCBuYW1lPSJUQUJfU0VBUkNIIiB2YWx1ZT0iWm9la2VuIi8+DQoJCTx1aXRleHQgbmFtZT0iU0xJREVfSEVBRElORyIgdmFsdWU9IlRpdGVsIHZhbiBkaWEiLz4NCgkJPHVpdGV4dCBuYW1lPSJEVVJBVElPTl9IRUFESU5HIiB2YWx1ZT0iRHV1ciIvPg0KCQk8dWl0ZXh0IG5hbWU9IlNFQVJDSF9IRUFESU5HIiB2YWx1ZT0iWm9la2VuIG5hYXIgdGVrc3Q6Ii8+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+DQoJCTx1aXRleHQgbmFtZT0iU0xJREVfTk9URVMiIHZhbHVlPSJEaWFub3RpdGllcyIvPg0KCQk8IS0tcXVpeiBwb2QgYW5kIG1lc3NhZ2UgYm94IHRleHRzLS0+DQoJCTx1aXRleHQgbmFtZT0iUVVJWlBPRF9RVUlaX0FUVEVNUFQiIHZhbHVlPSJRdWl6cG9naW5nOiIvPg0KCQk8dWl0ZXh0IG5hbWU9IlFVSVpQT0RfUVVJWl9BVFRFTVBUX1ZBTFVFIiB2YWx1ZT0iJW4gdmFuICV0Ii8+DQoJCTx1aXRleHQgbmFtZT0iUVVJWlBPRF9RVUlaX1NDT1JFIiB2YWx1ZT0iQmVoYWFsZGUgc2NvcmU6Ii8+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+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+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+DQoJCTx1aXRleHQgbmFtZT0iRE9DV1JBUF9USVRMRSIgdmFsdWU9IlByZXNlbnRlci1iZXN0YW5kc2JpamxhZ2UiLz4NCgkJPHVpdGV4dCBuYW1lPSJET0NXUkFQX01TRyIgdmFsdWU9Ik9wc2xhYW4gaW4gRGV6ZSBjb21wdXRlciIvPg0KCQk8dWl0ZXh0IG5hbWU9IkRPQ1dSQVBfUFJPTVBUIiB2YWx1ZT0iS2xpayBvbSB0ZSBkb3dubG9hZGVuIi8+DQoJPC9sYW5ndWFnZT4NCgk8bGFuZ3VhZ2UgaWQ9ImNuIj4NCgkJPCEtLSBmb3JtYXQgZm9yIHVpZm9udCB2YWx1ZSBpcyAiZm9udCxzaXplLGlzYm9sZCxpc2l0YWxpYyxpc3NoYWRvd2VkIiAtLT4NCgkJPHVpZm9udCBuYW1lPSJGT05UX1FVSVpaSU5HIiB2YWx1ZT0i5a6L5L2TLTE4MDMwLDEwLGZhbHNlLGZhbHNlLGZhbHNlIi8+DQoJCTx1aWZvbnQgbmFtZT0iRk9OVF9TQ1JVQlNUQVRVUyIgdmFsdWU9IuWui+S9ky0xODAzMCwxMCx0cnVlLGZhbHNlLHRydWUiLz4NCgkJPHVpZm9udCBuYW1lPSJGT05UX1NDUlVCVElNRSIgdmFsdWU9IuWui+S9ky0xODAzMCwxMCxmYWxzZSxmYWxzZSx0cnVlIi8+DQoJCTx1aWZvbnQgbmFtZT0iRk9OVF9FTEFQU0VEVElNRSIgdmFsdWU9IuWui+S9ky0xODAzMCwxMCx0cnVlLGZhbHNlLHRydWUiLz4NCgkJPHVpZm9udCBuYW1lPSJGT05UX1VUSUxTTUVOVSIgdmFsdWU9IuWui+S9ky0xODAzMCwxMCx0cnVlLGZhbHNlLGZhbHNlIi8+DQoJCTx1aWZvbnQgbmFtZT0iRk9OVF9UQUJTIiB2YWx1ZT0i5a6L5L2TLTE4MDMwLDE0LHRydWUsZmFsc2UsdHJ1ZSIvPg0KCQk8dWlmb250IG5hbWU9IkZPTlRfUFJFU0VOVEFUSU9OTkFNRSIgdmFsdWU9IuWui+S9ky0xODAzMCwxNCxmYWxzZSxmYWxzZSx0cnVlIi8+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+DQoJCTx1aWZvbnQgbmFtZT0iRk9OVF9PVVRMSU5FIiB2YWx1ZT0i5a6L5L2TLTE4MDMwLDEyLGZhbHNlLGZhbHNlLHRydWUiLz4NCgkJPHVpZm9udCBuYW1lPSJGT05UX1NFQVJDSCIgdmFsdWU9IuWui+S9ky0xODAzMCwxMixmYWxzZSxmYWxzZSx0cnVlIi8+DQoJCTx1aWZvbnQgbmFtZT0iRk9OVF9USFVNQiIgdmFsdWU9IuWui+S9ky0xODAzMCwxMCxmYWxzZSxmYWxzZSx0cnVlIi8+DQoJCTx1aWZvbnQgbmFtZT0iRk9OVF9CSU9XSU4iIHZhbHVlPSLlrovkvZMtMTgwMzAsMTIsZmFsc2UsZmFsc2UsZmFsc2UiLz4NCgkJPHVpZm9udCBuYW1lPSJGT05UX0xJU1RIRUFESU5HIiB2YWx1ZT0i5a6L5L2TLTE4MDMwLDEwLGZhbHNlLGZhbHNlLGZhbHNlIi8+DQoJCTx1aWZvbnQgbmFtZT0iRk9OVF9XSU5USVRMRSIgdmFsdWU9IuWui+S9ky0xODAzMCwxMCxmYWxzZSxmYWxzZSx0cnVlIi8+DQoJCTx1aWZvbnQgbmFtZT0iRk9OVF9BVFRBQ0hNRU5UUyIgdmFsdWU9IuWui+S9ky0xODAzMCwxMixmYWxzZSxmYWxzZSx0cnVlIi8+DQoJCTwhLS1xdWl6IHBvZCBhbmQgbWVzc2FnZSBib3ggdGV4dCBmb250cy0tPg0KCQk8dWlmb250IG5hbWU9IkZPTlRfTVNHQk9YX1dJTlRJVExFIiB2YWx1ZT0i5a6L5L2TLTE4MDMwLDEyLHRydWUsZmFsc2UsdHJ1ZSIvPg0KCQk8dWlmb250IG5hbWU9IkZPTlRfTVNHQk9YX01TRyIgdmFsdWU9IuWui+S9ky0xODAzMCwxMixmYWxzZSxmYWxzZSx0cnVlIi8+DQoJCTx1aWZvbnQgbmFtZT0iRk9OVF9NU0dCT1hfT1BUSU9OUyIgdmFsdWU9IuWui+S9ky0xODAzMCwxMCx0cnVlLGZhbHNlLHRydWUiLz4NCgkJPHVpZm9udCBuYW1lPSJGT05UX1FVSVpQT0RfUVVJWl9USVRMRSIgdmFsdWU9IuWui+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+S9ky0xODAzMCwxMCxmYWxzZSxmYWxzZSx0cnVlIi8+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+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+S9ky0xODAzMCwxMCx0cnVlLGZhbHNlLHRydWUiLz4NCgkJPHVpZm9udCBuYW1lPSJGT05UX1FVSVpQT0RfUVVJWl9RVUVTVElPTl9BVFRFTVBURUQiIHZhbHVlPSLlrovkvZMtMTgwMzAsMTAsZmFsc2UsZmFsc2UsdHJ1ZSIvPg0KCQk8dWlmb250IG5hbWU9IkZPTlRfUVVJWlBPRF9RVUlaX1FVRVNUSU9OX0FUVEVNUFRFRF9WQUxVRSIgdmFsdWU9IuWui+S9ky0xODAzMCwxMCx0cnVlLGZhbHNlLHRydWUiLz4NCgkJPHVpZm9udCBuYW1lPSJGT05UX1FVSVpQT0RfUVVJWl9TQ09SRV9UQUciIHZhbHVlPSLlrovkvZMtMTgwMzAsMTIsdHJ1ZSxmYWxzZSx0cnVlIi8+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+S9ky0xODAzMCwxMCx0cnVlLGZhbHNlLHRydWUiLz4NCgkJPHVpZm9udCBuYW1lPSJGT05UX1FVSVpQT0RfUVVJWl9QQVNTU0NPUkUiIHZhbHVlPSLlrovkvZMtMTgwMzAsMTAsZmFsc2UsZmFsc2UsdHJ1ZSIvPg0KCQk8dWlmb250IG5hbWU9IkZPTlRfUVVJWlBPRF9RVUlaX1BBU1NTQ09SRV9WQUxVRSIgdmFsdWU9IuWui+S9ky0xODAzMCwxMCx0cnVlLGZhbHNlLHRydWUiLz4NCgkJPCEtLSB1aXRleHQgLS0+DQoJCTwhLS0gc3Vic3RpdHV0aW9uOiAlbiA9PSBzbGlkZSBudW1iZXIgLS0+DQoJCTx1aXRleHQgbmFtZT0iVU5OQU1FRFNMSURFVElUTEUiIHZhbHVlPSLlubvnga/niYcgJW4iLz4NCgkJPCEtLSBzdWJzdGl0dXRpb246ICVuID09IHNsaWRlIG51bWJlciAtLT4NCgkJPCEtLSBzdWJzdGl0dXRpb246ICV0ID09IHRvdGFsIHNsaWRlIGNvdW50IC0tPg0KCQk8dWl0ZXh0IG5hbWU9IlNDUlVCQkFSU1RBVFVTX1NMSURFSU5GTyIgdmFsdWU9IuW5u+eBr+eJhyAlbiAvICV0IHwgIi8+DQoJCTx1aXRleHQgbmFtZT0iU0NSVUJCQVJTVEFUVVNfU1RPUFBFRCIgdmFsdWU9IuW3suWBnOatoiIvPg0KCQk8dWl0ZXh0IG5hbWU9IlNDUlVCQkFSU1RBVFVTX1BMQVlJTkciIHZhbHVlPSLmraPlnKjmkq3mlL4iLz4NCgkJPHVpdGV4dCBuYW1lPSJTQ1JVQkJBUlNUQVRVU19OT0FVRElPIiB2YWx1ZT0i5peg6Z+z6aKRIi8+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+DQoJCTx1aXRleHQgbmFtZT0iRUxBUFNFRCIgdmFsdWU9IuWJqeS9mSAlbSDliIbpkp8gJXMg56eSIi8+DQoJCTx1aXRleHQgbmFtZT0iTk9URk9VTkQiIHZhbHVlPSLmnKrmib7liLDku7vkvZXlhoXlrrkiLz4NCgkJPHVpdGV4dCBuYW1lPSJBVFRBQ0hNRU5UUyIgdmFsdWU9IumZhOS7tiIvPg0KCQk8IS0tIHN1YnN0aXR1dGlvbjogJXAgPT0gY3VycmVudCBzcGVha2VyJ3MgdGl0bGUgLS0+DQoJCTx1aXRleHQgbmFtZT0iQklPV0lOX1RJVExFIiB2YWx1ZT0i5Liq5Lq6566A5LuLOiAlcCIvPg0KCQk8dWl0ZXh0IG5hbWU9IkJJT0JUTl9USVRMRSIgdmFsdWU9IuS4quS6uueugOS7iyIvPg0KCQk8dWl0ZXh0IG5hbWU9IkRJVklERVJCVE5fVElUTEUiIHZhbHVlPSJ8Ii8+DQoJCTx1aXRleHQgbmFtZT0iQ09OVEFDVEJUTl9USVRMRSIgdmFsdWU9IuiBlOezu+aWueW8jyIvPg0KCQk8dWl0ZXh0IG5hbWU9IlRBQl9RVUlaIiB2YWx1ZT0i5rWL6aqMIi8+DQoJCTx1aXRleHQgbmFtZT0iVEFCX09VVExJTkUiIHZhbHVlPSLlpKfnurIiLz4NCgkJPHVpdGV4dCBuYW1lPSJUQUJfVEhVTUIiIHZhbHVlPSLnvKnnlaXlm74iLz4NCgkJPHVpdGV4dCBuYW1lPSJUQUJfTk9URVMiIHZhbHVlPSLlpIfms6giLz4NCgkJPHVpdGV4dCBuYW1lPSJUQUJfU0VBUkNIIiB2YWx1ZT0i5pCc57SiIi8+DQoJCTx1aXRleHQgbmFtZT0iU0xJREVfSEVBRElORyIgdmFsdWU9IuW5u+eBr+eJh+agh+mimCIvPg0KCQk8dWl0ZXh0IG5hbWU9IkRVUkFUSU9OX0hFQURJTkciIHZhbHVlPSLmjIHnu63ml7bpl7QiLz4NCgkJPHVpdGV4dCBuYW1lPSJTRUFSQ0hfSEVBRElORyIgdmFsdWU9IuaQnOe0ouaWh+acrDoiLz4NCgkJPHVpdGV4dCBuYW1lPSJUSFVNQl9IRUFESU5HIiB2YWx1ZT0i5bm754Gv54mHIi8+DQoJCTx1aXRleHQgbmFtZT0iVEhVTUJfSU5GTyIgdmFsdWU9IuW5u+eBr+eJh+agh+mimC/mjIHnu63ml7bpl7QiLz4NCgkJPHVpdGV4dCBuYW1lPSJBVFRBQ0hOQU1FX0hFQURJTkciIHZhbHVlPSLmlofku7blkI0iLz4NCgkJPHVpdGV4dCBuYW1lPSJBVFRBQ0hTSVpFX0hFQURJTkciIHZhbHVlPSLlpKflsI8iLz4NCgkJPHVpdGV4dCBuYW1lPSJTTElERV9OT1RFUyIgdmFsdWU9IuW5u+eBr+eJh+Wkh+azqCIvPg0KCQk8IS0tcXVpeiBwb2QgYW5kIG1lc3NhZ2UgYm94IHRleHRzLS0+DQoJCTx1aXRleHQgbmFtZT0iUVVJWlBPRF9RVUlaX0FUVEVNUFQiIHZhbHVlPSLmtYvpqozlsJ3or5XmrKHmlbA6Ii8+DQoJCTx1aXRleHQgbmFtZT0iUVVJWlBPRF9RVUlaX0FUVEVNUFRfVkFMVUUiIHZhbHVlPSLnrKwgJW4g5qyh77yM5YWxICV0IOasoSIvPg0KCQk8dWl0ZXh0IG5hbWU9IlFVSVpQT0RfUVVJWl9TQ09SRSIgdmFsdWU9IuW+l+WIhjoiLz4NCgkJPHVpdGV4dCBuYW1lPSJRVUlaUE9EX1FVSVpfUEFTU1NDT1JFIiB2YWx1ZT0i5Y+K5qC85YiG5pWwOiIvPg0KCQk8dWl0ZXh0IG5hbWU9IlFVSVpQT0RfUVVJWl9NQVhTQ09SRSIgdmFsdWU9IuacgOmrmOWIhuaVsDoiLz4NCgkJPHVpdGV4dCBuYW1lPSJRVUlaUE9EX1FVRVNBVE1QVF9TVFIiIHZhbHVlPSLlsJ3or5XmrKHmlbA6IOesrCAlbiDmrKHvvIzlhbEgJXQg5qyhIi8+DQoJCTx1aXRleHQgbmFtZT0iUVVJWlBPRF9RVUVTVFlQRV9TVFIiIHZhbHVlPSLnsbvlnos6ICVzIi8+DQoJCTx1aXRleHQgbmFtZT0iUVVJWlBPRF9RVUVTVFlQRV9HUkQiIHZhbHVlPSLor4TnuqciLz4NCgkJPHVpdGV4dCBuYW1lPSJRVUlaUE9EX1FVRVNUWVBFX1NWWSIgdmFsdWU9Iuiwg+afpSIvPg0KCQk8dWl0ZXh0IG5hbWU9IlFVSVpQT0RfUVVJWkFUTVBUX0lORiIgdmFsdWU9IuaXoOmZkCIvPg0KCQk8dWl0ZXh0IG5hbWU9IlFVSVpQT0RfUVVFU0FUTVBUX0lORiIgdmFsdWU9IuaXoOmZkCIvPg0KCQk8dWl0ZXh0IG5hbWU9IldBUk5JTkdNU0dfWUVTU1RSSU5HIiB2YWx1ZT0i5pivIi8+DQoJCTx1aXRleHQgbmFtZT0iV0FSTklOR01TR19OT1NUUklORyIgdmFsdWU9IuWQpiIvPg0KCQk8dWl0ZXh0IG5hbWU9IldBUk5JTkdNU0dfVElUTEVTVFJJTkciIHZhbHVlPSLmtYvpqozlr7zoiKrorablkYoiLz4NCgkJPHVpdGV4dCBuYW1lPSJXQVJOSU5HTVNHX01TR1NUUklORyIgdmFsdWU9IuatpOa1i+mqjOS4reacieacquWwneivleS9nOetlOeahOmXrumimOOAgiYjeEE7JiN4QTvljZXlh7vigJzmmK/igJ3pgIDlh7rmraTmtYvpqozjgILljZXlh7vigJzlkKbigJ3nu6fnu63mtYvpqozjgIIiLz4NCgkJPHVpdGV4dCBuYW1lPSJJTkZPUk1BVElPTl9IMjY0X0ZMQVNIUExBWUVSIiB2YWx1ZT0i5b2T5YmN5a6J6KOF5Zyo5oKo55qE6K6h566X5py65LiK55qEIEZsYXNoIFBsYXllciDniYjmnKzkuI3mlK/mjIHor6Xop4bpopHjgILljZXlh7vop4bpopHljLrln5/kuIvovb3mnIDmlrDniYjmnKznmoQgRmxhc2ggUGxheWVy44CC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+S7tumZhOS7tiIvPg0KCQk8dWl0ZXh0IG5hbWU9IkRPQ1dSQVBfTVNHIiB2YWx1ZT0i5L+d5a2Y5Yiw5oiR55qE6K6h566X5py6Ii8+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+DQoJCTx1aWZvbnQgbmFtZT0iRk9OVF9QUkVTRU5UQVRJT05OQU1FIiB2YWx1ZT0iVmVyZGFuYSwxNCxmYWxzZSxmYWxzZSx0cnVlIi8+DQoJCTx1aWZvbnQgbmFtZT0iRk9OVF9QUkVTRU5URVJOQU1FIiB2YWx1ZT0iVmVyZGFuYSwxMCx0cnVlLGZhbHNlLHRydWUiLz4NCgkJPHVpZm9udCBuYW1lPSJGT05UX1BSRVNFTlRFUlRJVExFIiB2YWx1ZT0iVmVyZGFuYSwxMCxmYWxzZSxmYWxzZSx0cnVlIi8+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+DQoJCTx1aWZvbnQgbmFtZT0iRk9OVF9USFVNQiIgdmFsdWU9IlZlcmRhbmEsOSxmYWxzZSxmYWxzZSx0cnVlIi8+DQoJCTx1aWZvbnQgbmFtZT0iRk9OVF9CSU9XSU4iIHZhbHVlPSJWZXJkYW5hLDExLGZhbHNlLGZhbHNlLGZhbHNlIi8+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+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+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+DQoJCTx1aWZvbnQgbmFtZT0iRk9OVF9RVUlaUE9EX1FVRVNUSU9OX1NDT1JFIiB2YWx1ZT0iVmVyZGFuYSw5LGZhbHNlLGZhbHNlLHRydWUiLz4NCgkJPHVpZm9udCBuYW1lPSJGT05UX1FVSVpQT0RfUVVFU1RJT05fU0NPUkVfVkFMVUUiIHZhbHVlPSJWZXJkYW5hLDksdHJ1ZSxmYWxzZSx0cnVlIi8+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+DQoJCTx1aWZvbnQgbmFtZT0iRk9OVF9RVUlaUE9EX1FVSVpfTUFYU0NPUkVfVkFMVUUiIHZhbHVlPSJWZXJkYW5hLDksdHJ1ZSxmYWxzZSx0cnVlIi8+DQoJCTx1aWZvbnQgbmFtZT0iRk9OVF9RVUlaUE9EX1FVSVpfUEFTU1NDT1JFIiB2YWx1ZT0iVmVyZGFuYSw5LGZhbHNlLGZhbHNlLHRydWUiLz4NCgkJPHVpZm9udCBuYW1lPSJGT05UX1FVSVpQT0RfUVVJWl9QQVNTU0NPUkVfVkFMVUUiIHZhbHVlPSJWZXJkYW5hLDksdHJ1ZSxmYWxzZSx0cnVlIi8+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+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+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+DQoJCTx1aXRleHQgbmFtZT0iVEFCX09VVExJTkUiIHZhbHVlPSJBbmEgSGF0Ii8+DQoJCTx1aXRleHQgbmFtZT0iVEFCX1RIVU1CIiB2YWx1ZT0iUmVzaW0iLz4NCgkJPHVpdGV4dCBuYW1lPSJUQUJfTk9URVMiIHZhbHVlPSJOb3RsYXIiLz4NCgkJPHVpdGV4dCBuYW1lPSJUQUJfU0VBUkNIIiB2YWx1ZT0iQXJhIi8+DQoJCTx1aXRleHQgbmFtZT0iU0xJREVfSEVBRElORyIgdmFsdWU9IlNsYXl0IEJhxZ9sxLHEn8SxIi8+DQoJCTx1aXRleHQgbmFtZT0iRFVSQVRJT05fSEVBRElORyIgdmFsdWU9IlPDvHJlIi8+DQoJCTx1aXRleHQgbmFtZT0iU0VBUkNIX0hFQURJTkciIHZhbHVlPSJNZXRuaSBhcmE6Ii8+DQoJCTx1aXRleHQgbmFtZT0iVEhVTUJfSEVBRElORyIgdmFsdWU9IlNsYXl0Ii8+DQoJCTx1aXRleHQgbmFtZT0iVEhVTUJfSU5GTyIgdmFsdWU9IlNsYXl0IEJhxZ9sxLHEn8SxL1PDvHJlc2kiLz4NCgkJPHVpdGV4dCBuYW1lPSJBVFRBQ0hOQU1FX0hFQURJTkciIHZhbHVlPSJEb3N5YSBBZMSxIi8+DQoJCTx1aXRleHQgbmFtZT0iQVRUQUNIU0laRV9IRUFESU5HIiB2YWx1ZT0iQm95dXQiLz4NCgkJPHVpdGV4dCBuYW1lPSJTTElERV9OT1RFUyIgdmFsdWU9IlNsYXl0IE5vdGxhcsSxIi8+DQoJCTwhLS1xdWl6IHBvZCBhbmQgbWVzc2FnZSBib3ggdGV4dHMtLT4NCgkJPHVpdGV4dCBuYW1lPSJRVUlaUE9EX1FVSVpfQVRURU1QVCIgdmFsdWU9IlPEsW5hdiBEZW5lbWVzaToiLz4NCgkJPHVpdGV4dCBuYW1lPSJRVUlaUE9EX1FVSVpfQVRURU1QVF9WQUxVRSIgdmFsdWU9IiVuLyV0Ii8+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+DQoJCTx1aXRleHQgbmFtZT0iUVVJWlBPRF9RVUVTVFlQRV9HUkQiIHZhbHVlPSJCYXNhbWFrbMSxIi8+DQoJCTx1aXRleHQgbmFtZT0iUVVJWlBPRF9RVUVTVFlQRV9TVlkiIHZhbHVlPSJBbmtldCIvPg0KCQk8dWl0ZXh0IG5hbWU9IlFVSVpQT0RfUVVJWkFUTVBUX0lORiIgdmFsdWU9IlPEsW7EsXJzxLF6Ii8+DQoJCTx1aXRleHQgbmFtZT0iUVVJWlBPRF9RVUVTQVRNUFRfSU5GIiB2YWx1ZT0iU8SxbsSxcnPEsXoiLz4NCgkJPHVpdGV4dCBuYW1lPSJXQVJOSU5HTVNHX1lFU1NUUklORyIgdmFsdWU9IkV2ZXQiLz4NCgkJPHVpdGV4dCBuYW1lPSJXQVJOSU5HTVNHX05PU1RSSU5HIiB2YWx1ZT0iSGF5xLFyIi8+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+DQoJCTwhLS0gc3Vic3RpdHV0aW9uOiAlbiA9PSBzbGlkZSBudW1iZXIgLS0+DQoJCTx1aXRleHQgbmFtZT0iQk9PS01BUksiIHZhbHVlPSJBZG9iZSBQcmVzZW50ZXIgLSAlcCIvPg0KCQk8IS0tIHN1YnN0aXR1dGlvbjogJXAgPT0gcHJlc2VudGF0aW9uIHRpdGxlIC0tPg0KCQk8IS0tIHN1YnN0aXR1dGlvbjogJXMgPT0gc2xpZGUgdGl0bGUgLS0+DQoJCTwhLS0gc3Vic3RpdHV0aW9uOiAlbiA9PSBzbGlkZSBudW1iZXIgLS0+DQoJCTx1aXRleHQgbmFtZT0iQk9PS01BUktTTElERSIgdmFsdWU9IkFkb2JlIFByZXNlbnRlciAtICVwICVzIi8+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+DQoJCTx1aXRleHQgbmFtZT0iRE9DV1JBUF9QUk9NUFQiIHZhbHVlPSLEsG5kaXJtZWsgacOnaW4gVMSxa2xhdMSxbiIvPg0KCTwvbGFuZ3VhZ2U+DQoJPGxhbmd1YWdlIGlkPSJydSI+DQoJCTwhLS0gZm9ybWF0IGZvciB1aWZvbnQgdmFsdWUgaXMgImZvbnQsc2l6ZSxpc2JvbGQsaXNpdGFsaWMsaXNzaGFkb3dlZCIgLS0+DQoJCTx1aWZvbnQgbmFtZT0iRk9OVF9RVUlaWklORyIgdmFsdWU9IlZlcmRhbmEsOSxmYWxzZSxmYWxzZSxmYWxzZSIvPg0KCQk8dWlmb250IG5hbWU9IkZPTlRfU0NSVUJTVEFUVVMiIHZhbHVlPSJWZXJkYW5hLDksdHJ1ZSxmYWxzZSx0cnVlIi8+DQoJCTx1aWZvbnQgbmFtZT0iRk9OVF9TQ1JVQlRJTUUiIHZhbHVlPSJWZXJkYW5hLDksZmFsc2UsZmFsc2UsdHJ1ZSIvPg0KCQk8dWlmb250IG5hbWU9IkZPTlRfRUxBUFNFRFRJTUUiIHZhbHVlPSJWZXJkYW5hLDksdHJ1ZSxmYWxzZSx0cnVlIi8+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+DQoJCTx1aWZvbnQgbmFtZT0iRk9OVF9PVVRMSU5FIiB2YWx1ZT0iVmVyZGFuYSwxMSxmYWxzZSxmYWxzZSx0cnVlIi8+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+DQoJCTx1aWZvbnQgbmFtZT0iRk9OVF9XSU5USVRMRSIgdmFsdWU9IlZlcmRhbmEsOSxmYWxzZSxmYWxzZSx0cnVlIi8+DQoJCTx1aWZvbnQgbmFtZT0iRk9OVF9BVFRBQ0hNRU5UUyIgdmFsdWU9IlZlcmRhbmEsMTEsZmFsc2UsZmFsc2UsdHJ1ZSIvPg0KCQk8IS0tcXVpeiBwb2QgYW5kIG1lc3NhZ2UgYm94IHRleHQgZm9udHMtLT4NCgkJPHVpZm9udCBuYW1lPSJGT05UX01TR0JPWF9XSU5USVRMRSIgdmFsdWU9IlZlcmRhbmEsMTEsdHJ1ZSxmYWxzZSx0cnVlIi8+DQoJCTx1aWZvbnQgbmFtZT0iRk9OVF9NU0dCT1hfTVNHIiB2YWx1ZT0iVmVyZGFuYSwxMSxmYWxzZSxmYWxzZSx0cnVlIi8+DQoJCTx1aWZvbnQgbmFtZT0iRk9OVF9NU0dCT1hfT1BUSU9OUyIgdmFsdWU9IlZlcmRhbmEsOSx0cnVlLGZhbHNlLHRydWUiLz4NCgkJPHVpZm9udCBuYW1lPSJGT05UX1FVSVpQT0RfUVVJWl9USVRMRSIgdmFsdWU9IlZlcmRhbmEsMTEsdHJ1ZSxmYWxzZSx0cnVlIi8+DQoJCTx1aWZvbnQgbmFtZT0iRk9OVF9RVUlaUE9EX1FVSVpfQVRURU1QVCIgdmFsdWU9IlZlcmRhbmEsOSxmYWxzZSxmYWxzZSx0cnVlIi8+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+DQoJCTx1aWZvbnQgbmFtZT0iRk9OVF9RVUlaUE9EX1FVRVNUSU9OX0FUVEVNUFRfVkFMVUUiIHZhbHVlPSJWZXJkYW5hLDksdHJ1ZSxmYWxzZSx0cnVlIi8+DQoJCTx1aWZvbnQgbmFtZT0iRk9OVF9RVUlaUE9EX1FVRVNUSU9OX1RBRyIgdmFsdWU9IlZlcmRhbmEsMTEsdHJ1ZSxmYWxzZSx0cnVlIi8+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+DQoJCTx1aWZvbnQgbmFtZT0iRk9OVF9RVUlaUE9EX1FVSVpfUVVFU1RJT05fQVRURU1QVEVEX1ZBTFVFIiB2YWx1ZT0iVmVyZGFuYSw5LHRydWUsZmFsc2UsdHJ1ZSIvPg0KCQk8dWlmb250IG5hbWU9IkZPTlRfUVVJWlBPRF9RVUlaX1NDT1JFX1RBRyIgdmFsdWU9IlZlcmRhbmEsMTEsdHJ1ZSxmYWxzZSx0cnVlIi8+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+DQoJCTwhLS0gc3Vic3RpdHV0aW9uOiAlbiA9PSBzbGlkZSBudW1iZXIgLS0+DQoJCTx1aXRleHQgbmFtZT0iVU5OQU1FRFNMSURFVElUTEUiIHZhbHVlPSLQodC70LDQudC0ICVuIi8+DQoJCTwhLS0gc3Vic3RpdHV0aW9uOiAlbiA9PSBzbGlkZSBudW1iZXIgLS0+DQoJCTwhLS0gc3Vic3RpdHV0aW9uOiAldCA9PSB0b3RhbCBzbGlkZSBjb3VudCAtLT4NCgkJPHVpdGV4dCBuYW1lPSJTQ1JVQkJBUlNUQVRVU19TTElERUlORk8iIHZhbHVlPSLQodC70LDQudC0ICVuIC8gJXQgfCAiLz4NCgkJPHVpdGV4dCBuYW1lPSJTQ1JVQkJBUlNUQVRVU19TVE9QUEVEIiB2YWx1ZT0i0J7RgdGC0LDQvdC+0LLQu9C10L3QviIvPg0KCQk8dWl0ZXh0IG5hbWU9IlNDUlVCQkFSU1RBVFVTX1BMQVlJTkciIHZhbHVlPSLQktC+0YHQv9GA0L7QuNC30LLQtdC00LXQvdC40LUiLz4NCgkJPHVpdGV4dCBuYW1lPSJTQ1JVQkJBUlNUQVRVU19OT0FVRElPIiB2YWx1ZT0i0J3QtdGCINCw0YPQtNC40L4iLz4NCgkJPHVpdGV4dCBuYW1lPSJTQ1JVQkJBUlNUQVRVU19WSURQTEFZSU5HIiB2YWx1ZT0i0JLQvtGB0L/RgNC+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+0L/RgNC+0YEiLz4NCgkJPHVpdGV4dCBuYW1lPSJTQ1JVQkJBUlNUQVRVU19SRVZJRVdRVUlaIiB2YWx1ZT0i0J7QsdC30L7RgCDQvtC/0YDQvtGB0LAiLz4NCgkJPCEtLSBzdWJzdGl0dXRpb246ICVtID09IG1pbnV0ZXMgcmVtYWluaW5nIC0tPg0KCQk8IS0tIHN1YnN0aXR1dGlvbjogJXMgPT0gc2Vjb25kcyByZW1haW5pbmcgLS0+DQoJCTx1aXRleHQgbmFtZT0iRUxBUFNFRCIgdmFsdWU9ItCe0YHRgtCw0LvQvtGB0YwgJW0g0LzQuNC9LiAlcyDRgSIvPg0KCQk8dWl0ZXh0IG5hbWU9Ik5PVEZPVU5EIiB2YWx1ZT0i0J3QuNGH0LXQs9C+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+0L3RgtCw0LrRgiIvPg0KCQk8dWl0ZXh0IG5hbWU9IlRBQl9RVUlaIiB2YWx1ZT0i0J7Qv9GA0L7RgSIvPg0KCQk8dWl0ZXh0IG5hbWU9IlRBQl9PVVRMSU5FIiB2YWx1ZT0i0KHRhdC10LzQsCIvPg0KCQk8dWl0ZXh0IG5hbWU9IlRBQl9USFVNQiIgdmFsdWU9ItCR0LXQs9GD0L3QvtC6Ii8+DQoJCTx1aXRleHQgbmFtZT0iVEFCX05PVEVTIiB2YWx1ZT0i0JfQsNC80LXRgtC60LgiLz4NCgkJPHVpdGV4dCBuYW1lPSJUQUJfU0VBUkNIIiB2YWx1ZT0i0J/QvtC40YHQuiIvPg0KCQk8dWl0ZXh0IG5hbWU9IlNMSURFX0hFQURJTkciIHZhbHVlPSLQl9Cw0LPQvtC70L7QstC+0Log0YHQu9Cw0LnQtNCwIi8+DQoJCTx1aXRleHQgbmFtZT0iRFVSQVRJT05fSEVBRElORyIgdmFsdWU9ItCU0LvQuNGCLdGB0YLRjCIvPg0KCQk8dWl0ZXh0IG5hbWU9IlNFQVJDSF9IRUFESU5HIiB2YWx1ZT0i0J/QvtC40YHQuiDRgtC10LrRgdGC0LA6Ii8+DQoJCTx1aXRleHQgbmFtZT0iVEhVTUJfSEVBRElORyIgdmFsdWU9ItCh0LvQsNC50LQiLz4NCgkJPHVpdGV4dCBuYW1lPSJUSFVNQl9JTkZPIiB2YWx1ZT0i0J3QsNC30LLQsNC90LjQtS/QtNC70LjRgi3QvdC+0YHRgtGMIi8+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+DQoJCTx1aXRleHQgbmFtZT0iUVVJWlBPRF9RVUlaX0FUVEVNUFQiIHZhbHVlPSLQn9C+0L/Ri9GC0LrQsCDQv9GA0L7QudGC0Lgg0L7Qv9GA0L7RgToiLz4NCgkJPHVpdGV4dCBuYW1lPSJRVUlaUE9EX1FVSVpfQVRURU1QVF9WQUxVRSIgdmFsdWU9IiVuINC40LcgJXQiLz4NCgkJPHVpdGV4dCBuYW1lPSJRVUlaUE9EX1FVSVpfU0NPUkUiIHZhbHVlPSLQndCw0LHRgNCw0L3QviDQsdCw0LvQu9C+0LI6Ii8+DQoJCTx1aXRleHQgbmFtZT0iUVVJWlBPRF9RVUlaX1BBU1NTQ09SRSIgdmFsdWU9ItCf0YDQvtGF0L7QtNC90L7QuSDRgNC10LfRg9C70YzRgtCw0YI6Ii8+DQoJCTx1aXRleHQgbmFtZT0iUVVJWlBPRF9RVUlaX01BWFNDT1JFIiB2YWx1ZT0i0JzQsNC60YHQuNC80LDQu9GM0L3Ri9C5INGA0LXQt9GD0LvRjNGC0LDRgjoiLz4NCgkJPHVpdGV4dCBuYW1lPSJRVUlaUE9EX1FVRVNBVE1QVF9TVFIiIHZhbHVlPSLQn9C+0L/Ri9GC0LrQsDogJW4g0LjQtyAldCIvPg0KCQk8dWl0ZXh0IG5hbWU9IlFVSVpQT0RfUVVFU1RZUEVfU1RSIiB2YWx1ZT0i0KLQuNC/OiAlcyIvPg0KCQk8dWl0ZXh0IG5hbWU9IlFVSVpQT0RfUVVFU1RZUEVfR1JEIiB2YWx1ZT0i0KEg0L7RhtC10L3QutC+0LkiLz4NCgkJPHVpdGV4dCBuYW1lPSJRVUlaUE9EX1FVRVNUWVBFX1NWWSIgdmFsdWU9ItCe0LHQt9C+0YAiLz4NCgkJPHVpdGV4dCBuYW1lPSJRVUlaUE9EX1FVSVpBVE1QVF9JTkYiIHZhbHVlPSLQkdC+0LvRjNGI0L7QtSDRh9C40YHQu9C+Ii8+DQoJCTx1aXRleHQgbmFtZT0iUVVJWlBPRF9RVUVTQVRNUFRfSU5GIiB2YWx1ZT0i0JHQvtC70YzRiNC+0LUg0YfQuNGB0LvQviIvPg0KCQk8dWl0ZXh0IG5hbWU9IldBUk5JTkdNU0dfWUVTU1RSSU5HIiB2YWx1ZT0i0JTQsCIvPg0KCQk8dWl0ZXh0IG5hbWU9IldBUk5JTkdNU0dfTk9TVFJJTkciIHZhbHVlPSLQndC10YIiLz4NCgkJPHVpdGV4dCBuYW1lPSJXQVJOSU5HTVNHX1RJVExFU1RSSU5HIiB2YWx1ZT0i0J/RgNC10LTRg9C/0YDQtdC20LTQtdC90LjQtSDQviDQvdCw0LLQuNCz0LDRhtC40Lgg0LIg0L7Qv9GA0L7RgdC1Ii8+DQoJCTx1aXRleHQgbmFtZT0iV0FSTklOR01TR19NU0dTVFJJTkciIHZhbHVlPSLQkiDQvtC/0YDQvtGB0LUg0L7RgdGC0LDQu9C40YHRjCDQvdC10L7RgtCy0LXRh9C10L3QvdGL0LUg0LLQvtC/0YDQvtGB0Ysu0J3QsNC20LDRgtC40LUg0LrQvdC+0L/QutC4ICZxdW90O9CU0LAmcXVvdDsg0L/RgNC40LLQtdC00LXRgiDQuiDQt9Cw0LrRgNGL0YLQuNGOINC+0L/RgNC+0YHQsC4g0J3QsNC20LDRgtC40LUg0LrQvdC+0L/QutC4ICZxdW90O9Cd0LXRgiZxdW90OyDQv9GA0L7QtNC+0LvQttC40YIg0L7Qv9GA0L7RgS4iLz4NCgkJPHVpdGV4dCBuYW1lPSJJTkZPUk1BVElPTl9IMjY0X0ZMQVNIUExBWUVSIiB2YWx1ZT0i0KLQtdC60YPRidCw0Y8g0LLQtdGA0YHQuNGPINC/0YDQvtC40LPRgNGL0LLQsNGC0LXQu9GPIEZsYXNoIFBsYXllciwg0YPRgdGC0LDQvdC+0LLQu9C10L3QvdCw0Y8g0L3QsCDRjdGC0L7QvCDQutC+0LzQv9GM0Y7RgtC10YDQtSwg0L3QtSDQv9C+0LTQtNC10YDQttC40LLQsNC10YIg0Y3RgtC+INCy0LjQtNC10L4uINCp0LXQu9C60L3QuNGC0LUg0LIg0L7QsdC70LDRgdGC0Lgg0LLQuNC00LXQviwg0YfRgtC+0LHRiyDQt9Cw0LPRgNGD0LfQuNGC0Ywg0L/QvtGB0LvQtdC00L3RjtGOINCy0LXRgNGB0LjRjiDQv9GA0L7QuNCz0YDRi9Cy0LDRgtC10LvRjyBGbGFzaCBQbGF5ZXIuIi8+DQoJCTwhLS0gc3Vic3RpdHV0aW9uOiAlcCA9PSBwcmVzZW50YXRpb24gdGl0bGUgLS0+DQoJCTwhLS0gc3Vic3RpdHV0aW9uOiAlcyA9PSBzbGlkZSB0aXRsZSAtLT4NCgkJPCEtLSBzdWJzdGl0dXRpb246ICVuID09IHNsaWRlIG51bWJlciAtLT4NCgkJPHVpdGV4dCBuYW1lPSJCT09LTUFSSyIgdmFsdWU9IkFkb2JlIFByZXNlbnRlciAtICVwIi8+DQoJCTwhLS0gc3Vic3RpdHV0aW9uOiAlcCA9PSBwcmVzZW50YXRpb24gdGl0bGUgLS0+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+0LbQtdC90LjQtSDQsiDRhNCw0LnQuyBBZG9iZSBQcmVzZW50ZXIiLz4NCgkJPHVpdGV4dCBuYW1lPSJET0NXUkFQX01TRyIgdmFsdWU9ItCh0L7RhdGA0LDQvdC40YLRjCDQsiDQv9Cw0L/QutGDICZxdW90O9Cc0L7QuSDQutC+0LzQv9GM0Y7RgtC10YAmcXVvdDsiLz4NCgkJPHVpdGV4dCBuYW1lPSJET0NXUkFQX1BST01QVCIgdmFsdWU9ItCp0LXQu9C60L3Rg9GC0Ywg0LTQu9GPINC30LDQs9GA0YPQt9C60LgiLz4NCgk8L2xhbmd1YWdlPg0KPC9jb25maWd1cmF0aW9uPg0K"/>
  <p:tag name="MMPROD_UIDATA" val="&lt;database version=&quot;8.0&quot;&gt;&lt;object type=&quot;1&quot; unique_id=&quot;10001&quot;&gt;&lt;property id=&quot;20141&quot; value=&quot;Unit 305 Part 2 Theft &amp;amp; Robbery&quot;/&gt;&lt;property id=&quot;20148&quot; value=&quot;5&quot;/&gt;&lt;property id=&quot;20184&quot; value=&quot;7&quot;/&gt;&lt;property id=&quot;20224&quot; value=&quot;R:\SWPKDIVLDSCKP\Shared\Course Material\Unit 305 Session 2 Theft, Robbery, Burglary &amp;amp; Criminal damage&quot;/&gt;&lt;property id=&quot;20250&quot; value=&quot;0&quot;/&gt;&lt;property id=&quot;20251&quot; value=&quot;1&quot;/&gt;&lt;property id=&quot;20259&quot; value=&quot;0&quot;/&gt;&lt;object type=&quot;2&quot; unique_id=&quot;10002&quot;&gt;&lt;object type=&quot;3&quot; unique_id=&quot;10003&quot;&gt;&lt;property id=&quot;20148&quot; value=&quot;5&quot;/&gt;&lt;property id=&quot;20300&quot; value=&quot;Slide 1&quot;/&gt;&lt;property id=&quot;20302&quot; value=&quot;1&quot;/&gt;&lt;property id=&quot;20303&quot; value=&quot;-1&quot;/&gt;&lt;property id=&quot;20307&quot; value=&quot;261&quot;/&gt;&lt;property id=&quot;20309&quot; value=&quot;-1&quot;/&gt;&lt;property id=&quot;20312&quot; value=&quot;0&quot;/&gt;&lt;/object&gt;&lt;object type=&quot;3&quot; unique_id=&quot;10004&quot;&gt;&lt;property id=&quot;20148&quot; value=&quot;5&quot;/&gt;&lt;property id=&quot;20300&quot; value=&quot;Slide 2&quot;/&gt;&lt;property id=&quot;20302&quot; value=&quot;1&quot;/&gt;&lt;property id=&quot;20303&quot; value=&quot;-1&quot;/&gt;&lt;property id=&quot;20307&quot; value=&quot;401&quot;/&gt;&lt;property id=&quot;20309&quot; value=&quot;-1&quot;/&gt;&lt;property id=&quot;20312&quot; value=&quot;0&quot;/&gt;&lt;/object&gt;&lt;object type=&quot;3&quot; unique_id=&quot;10005&quot;&gt;&lt;property id=&quot;20148&quot; value=&quot;5&quot;/&gt;&lt;property id=&quot;20300&quot; value=&quot;Slide 3 - &amp;quot;Definition of Theft&amp;quot;&quot;/&gt;&lt;property id=&quot;20302&quot; value=&quot;1&quot;/&gt;&lt;property id=&quot;20303&quot; value=&quot;-1&quot;/&gt;&lt;property id=&quot;20307&quot; value=&quot;441&quot;/&gt;&lt;property id=&quot;20309&quot; value=&quot;-1&quot;/&gt;&lt;property id=&quot;20312&quot; value=&quot;0&quot;/&gt;&lt;/object&gt;&lt;object type=&quot;3&quot; unique_id=&quot;10006&quot;&gt;&lt;property id=&quot;20148&quot; value=&quot;5&quot;/&gt;&lt;property id=&quot;20300&quot; value=&quot;Slide 4 - &amp;quot;Points to Prove&amp;quot;&quot;/&gt;&lt;property id=&quot;20302&quot; value=&quot;1&quot;/&gt;&lt;property id=&quot;20303&quot; value=&quot;-1&quot;/&gt;&lt;property id=&quot;20307&quot; value=&quot;443&quot;/&gt;&lt;property id=&quot;20309&quot; value=&quot;-1&quot;/&gt;&lt;property id=&quot;20312&quot; value=&quot;0&quot;/&gt;&lt;/object&gt;&lt;object type=&quot;3&quot; unique_id=&quot;10007&quot;&gt;&lt;property id=&quot;20148&quot; value=&quot;5&quot;/&gt;&lt;property id=&quot;20300&quot; value=&quot;Slide 5 - &amp;quot;Dishonesty&amp;quot;&quot;/&gt;&lt;property id=&quot;20302&quot; value=&quot;1&quot;/&gt;&lt;property id=&quot;20303&quot; value=&quot;-1&quot;/&gt;&lt;property id=&quot;20307&quot; value=&quot;348&quot;/&gt;&lt;property id=&quot;20309&quot; value=&quot;-1&quot;/&gt;&lt;property id=&quot;20312&quot; value=&quot;0&quot;/&gt;&lt;/object&gt;&lt;object type=&quot;3&quot; unique_id=&quot;10008&quot;&gt;&lt;property id=&quot;20148&quot; value=&quot;5&quot;/&gt;&lt;property id=&quot;20300&quot; value=&quot;Slide 6 - &amp;quot;Dishonesty&amp;quot;&quot;/&gt;&lt;property id=&quot;20302&quot; value=&quot;1&quot;/&gt;&lt;property id=&quot;20303&quot; value=&quot;-1&quot;/&gt;&lt;property id=&quot;20307&quot; value=&quot;417&quot;/&gt;&lt;property id=&quot;20309&quot; value=&quot;-1&quot;/&gt;&lt;property id=&quot;20312&quot; value=&quot;0&quot;/&gt;&lt;/object&gt;&lt;object type=&quot;3&quot; unique_id=&quot;10009&quot;&gt;&lt;property id=&quot;20148&quot; value=&quot;5&quot;/&gt;&lt;property id=&quot;20300&quot; value=&quot;Slide 7 - &amp;quot;Dishonesty&amp;quot;&quot;/&gt;&lt;property id=&quot;20302&quot; value=&quot;1&quot;/&gt;&lt;property id=&quot;20303&quot; value=&quot;-1&quot;/&gt;&lt;property id=&quot;20307&quot; value=&quot;418&quot;/&gt;&lt;property id=&quot;20309&quot; value=&quot;-1&quot;/&gt;&lt;property id=&quot;20312&quot; value=&quot;0&quot;/&gt;&lt;/object&gt;&lt;object type=&quot;3&quot; unique_id=&quot;10010&quot;&gt;&lt;property id=&quot;20148&quot; value=&quot;5&quot;/&gt;&lt;property id=&quot;20300&quot; value=&quot;Slide 8&quot;/&gt;&lt;property id=&quot;20302&quot; value=&quot;1&quot;/&gt;&lt;property id=&quot;20303&quot; value=&quot;-1&quot;/&gt;&lt;property id=&quot;20307&quot; value=&quot;445&quot;/&gt;&lt;property id=&quot;20309&quot; value=&quot;-1&quot;/&gt;&lt;property id=&quot;20312&quot; value=&quot;0&quot;/&gt;&lt;/object&gt;&lt;object type=&quot;3&quot; unique_id=&quot;10011&quot;&gt;&lt;property id=&quot;20148&quot; value=&quot;5&quot;/&gt;&lt;property id=&quot;20300&quot; value=&quot;Slide 9 - &amp;quot;R v GHOSH 1982 &amp;quot;&quot;/&gt;&lt;property id=&quot;20302&quot; value=&quot;1&quot;/&gt;&lt;property id=&quot;20303&quot; value=&quot;-1&quot;/&gt;&lt;property id=&quot;20307&quot; value=&quot;444&quot;/&gt;&lt;property id=&quot;20309&quot; value=&quot;-1&quot;/&gt;&lt;property id=&quot;20312&quot; value=&quot;0&quot;/&gt;&lt;/object&gt;&lt;object type=&quot;3&quot; unique_id=&quot;10012&quot;&gt;&lt;property id=&quot;20148&quot; value=&quot;5&quot;/&gt;&lt;property id=&quot;20300&quot; value=&quot;Slide 10 - &amp;quot;Appropriates&amp;quot;&quot;/&gt;&lt;property id=&quot;20302&quot; value=&quot;1&quot;/&gt;&lt;property id=&quot;20303&quot; value=&quot;-1&quot;/&gt;&lt;property id=&quot;20307&quot; value=&quot;349&quot;/&gt;&lt;property id=&quot;20309&quot; value=&quot;-1&quot;/&gt;&lt;property id=&quot;20312&quot; value=&quot;0&quot;/&gt;&lt;/object&gt;&lt;object type=&quot;3&quot; unique_id=&quot;10013&quot;&gt;&lt;property id=&quot;20148&quot; value=&quot;5&quot;/&gt;&lt;property id=&quot;20300&quot; value=&quot;Slide 11 - &amp;quot;Property&amp;quot;&quot;/&gt;&lt;property id=&quot;20302&quot; value=&quot;1&quot;/&gt;&lt;property id=&quot;20303&quot; value=&quot;-1&quot;/&gt;&lt;property id=&quot;20307&quot; value=&quot;420&quot;/&gt;&lt;property id=&quot;20309&quot; value=&quot;-1&quot;/&gt;&lt;property id=&quot;20312&quot; value=&quot;0&quot;/&gt;&lt;/object&gt;&lt;object type=&quot;3&quot; unique_id=&quot;10014&quot;&gt;&lt;property id=&quot;20148&quot; value=&quot;5&quot;/&gt;&lt;property id=&quot;20300&quot; value=&quot;Slide 12 - &amp;quot;Property&amp;quot;&quot;/&gt;&lt;property id=&quot;20302&quot; value=&quot;1&quot;/&gt;&lt;property id=&quot;20303&quot; value=&quot;-1&quot;/&gt;&lt;property id=&quot;20307&quot; value=&quot;421&quot;/&gt;&lt;property id=&quot;20309&quot; value=&quot;-1&quot;/&gt;&lt;property id=&quot;20312&quot; value=&quot;0&quot;/&gt;&lt;/object&gt;&lt;object type=&quot;3&quot; unique_id=&quot;10015&quot;&gt;&lt;property id=&quot;20148&quot; value=&quot;5&quot;/&gt;&lt;property id=&quot;20300&quot; value=&quot;Slide 13 - &amp;quot;Property&amp;quot;&quot;/&gt;&lt;property id=&quot;20302&quot; value=&quot;1&quot;/&gt;&lt;property id=&quot;20303&quot; value=&quot;-1&quot;/&gt;&lt;property id=&quot;20307&quot; value=&quot;446&quot;/&gt;&lt;property id=&quot;20309&quot; value=&quot;-1&quot;/&gt;&lt;property id=&quot;20312&quot; value=&quot;0&quot;/&gt;&lt;/object&gt;&lt;object type=&quot;3&quot; unique_id=&quot;10016&quot;&gt;&lt;property id=&quot;20148&quot; value=&quot;5&quot;/&gt;&lt;property id=&quot;20300&quot; value=&quot;Slide 14 - &amp;quot;Belonging to another &amp;quot;&quot;/&gt;&lt;property id=&quot;20302&quot; value=&quot;1&quot;/&gt;&lt;property id=&quot;20303&quot; value=&quot;-1&quot;/&gt;&lt;property id=&quot;20307&quot; value=&quot;351&quot;/&gt;&lt;property id=&quot;20309&quot; value=&quot;-1&quot;/&gt;&lt;property id=&quot;20312&quot; value=&quot;0&quot;/&gt;&lt;/object&gt;&lt;object type=&quot;3&quot; unique_id=&quot;10017&quot;&gt;&lt;property id=&quot;20148&quot; value=&quot;5&quot;/&gt;&lt;property id=&quot;20300&quot; value=&quot;Slide 15 - &amp;quot;Belonging to another &amp;quot;&quot;/&gt;&lt;property id=&quot;20302&quot; value=&quot;1&quot;/&gt;&lt;property id=&quot;20303&quot; value=&quot;-1&quot;/&gt;&lt;property id=&quot;20307&quot; value=&quot;447&quot;/&gt;&lt;property id=&quot;20309&quot; value=&quot;-1&quot;/&gt;&lt;property id=&quot;20312&quot; value=&quot;0&quot;/&gt;&lt;/object&gt;&lt;object type=&quot;3&quot; unique_id=&quot;10018&quot;&gt;&lt;property id=&quot;20148&quot; value=&quot;5&quot;/&gt;&lt;property id=&quot;20300&quot; value=&quot;Slide 16 - &amp;quot;Intention to permanently deprive&amp;quot;&quot;/&gt;&lt;property id=&quot;20302&quot; value=&quot;1&quot;/&gt;&lt;property id=&quot;20303&quot; value=&quot;-1&quot;/&gt;&lt;property id=&quot;20307&quot; value=&quot;422&quot;/&gt;&lt;property id=&quot;20309&quot; value=&quot;-1&quot;/&gt;&lt;property id=&quot;20312&quot; value=&quot;0&quot;/&gt;&lt;/object&gt;&lt;object type=&quot;3&quot; unique_id=&quot;10019&quot;&gt;&lt;property id=&quot;20148&quot; value=&quot;5&quot;/&gt;&lt;property id=&quot;20300&quot; value=&quot;Slide 17 - &amp;quot;Intention to permanently deprive&amp;quot;&quot;/&gt;&lt;property id=&quot;20302&quot; value=&quot;1&quot;/&gt;&lt;property id=&quot;20303&quot; value=&quot;-1&quot;/&gt;&lt;property id=&quot;20307&quot; value=&quot;423&quot;/&gt;&lt;property id=&quot;20309&quot; value=&quot;-1&quot;/&gt;&lt;property id=&quot;20312&quot; value=&quot;0&quot;/&gt;&lt;/object&gt;&lt;object type=&quot;3&quot; unique_id=&quot;10020&quot;&gt;&lt;property id=&quot;20148&quot; value=&quot;5&quot;/&gt;&lt;property id=&quot;20300&quot; value=&quot;Slide 18 - &amp;quot;Intention to permanently deprive&amp;quot;&quot;/&gt;&lt;property id=&quot;20302&quot; value=&quot;1&quot;/&gt;&lt;property id=&quot;20303&quot; value=&quot;-1&quot;/&gt;&lt;property id=&quot;20307&quot; value=&quot;424&quot;/&gt;&lt;property id=&quot;20309&quot; value=&quot;-1&quot;/&gt;&lt;property id=&quot;20312&quot; value=&quot;0&quot;/&gt;&lt;/object&gt;&lt;object type=&quot;3&quot; unique_id=&quot;10021&quot;&gt;&lt;property id=&quot;20148&quot; value=&quot;5&quot;/&gt;&lt;property id=&quot;20300&quot; value=&quot;Slide 19 - &amp;quot;Intention to permanently deprive&amp;quot;&quot;/&gt;&lt;property id=&quot;20302&quot; value=&quot;1&quot;/&gt;&lt;property id=&quot;20303&quot; value=&quot;-1&quot;/&gt;&lt;property id=&quot;20307&quot; value=&quot;426&quot;/&gt;&lt;property id=&quot;20309&quot; value=&quot;-1&quot;/&gt;&lt;property id=&quot;20312&quot; value=&quot;0&quot;/&gt;&lt;/object&gt;&lt;object type=&quot;3&quot; unique_id=&quot;10022&quot;&gt;&lt;property id=&quot;20148&quot; value=&quot;5&quot;/&gt;&lt;property id=&quot;20300&quot; value=&quot;Slide 20 - &amp;quot;Intention to permanently deprive&amp;quot;&quot;/&gt;&lt;property id=&quot;20302&quot; value=&quot;1&quot;/&gt;&lt;property id=&quot;20303&quot; value=&quot;-1&quot;/&gt;&lt;property id=&quot;20307&quot; value=&quot;427&quot;/&gt;&lt;property id=&quot;20309&quot; value=&quot;-1&quot;/&gt;&lt;property id=&quot;20312&quot; value=&quot;0&quot;/&gt;&lt;/object&gt;&lt;object type=&quot;3&quot; unique_id=&quot;10023&quot;&gt;&lt;property id=&quot;20148&quot; value=&quot;5&quot;/&gt;&lt;property id=&quot;20300&quot; value=&quot;Slide 21 - &amp;quot;Intention to permanently deprive&amp;quot;&quot;/&gt;&lt;property id=&quot;20302&quot; value=&quot;1&quot;/&gt;&lt;property id=&quot;20303&quot; value=&quot;-1&quot;/&gt;&lt;property id=&quot;20307&quot; value=&quot;428&quot;/&gt;&lt;property id=&quot;20309&quot; value=&quot;-1&quot;/&gt;&lt;property id=&quot;20312&quot; value=&quot;0&quot;/&gt;&lt;/object&gt;&lt;object type=&quot;3&quot; unique_id=&quot;10024&quot;&gt;&lt;property id=&quot;20148&quot; value=&quot;5&quot;/&gt;&lt;property id=&quot;20300&quot; value=&quot;Slide 22 - &amp;quot;Robbery &amp;quot;&quot;/&gt;&lt;property id=&quot;20302&quot; value=&quot;1&quot;/&gt;&lt;property id=&quot;20303&quot; value=&quot;-1&quot;/&gt;&lt;property id=&quot;20307&quot; value=&quot;361&quot;/&gt;&lt;property id=&quot;20309&quot; value=&quot;-1&quot;/&gt;&lt;property id=&quot;20312&quot; value=&quot;0&quot;/&gt;&lt;/object&gt;&lt;object type=&quot;3&quot; unique_id=&quot;10025&quot;&gt;&lt;property id=&quot;20148&quot; value=&quot;5&quot;/&gt;&lt;property id=&quot;20300&quot; value=&quot;Slide 23&quot;/&gt;&lt;property id=&quot;20302&quot; value=&quot;1&quot;/&gt;&lt;property id=&quot;20303&quot; value=&quot;-1&quot;/&gt;&lt;property id=&quot;20307&quot; value=&quot;362&quot;/&gt;&lt;property id=&quot;20309&quot; value=&quot;-1&quot;/&gt;&lt;property id=&quot;20312&quot; value=&quot;0&quot;/&gt;&lt;/object&gt;&lt;object type=&quot;3&quot; unique_id=&quot;10026&quot;&gt;&lt;property id=&quot;20148&quot; value=&quot;5&quot;/&gt;&lt;property id=&quot;20300&quot; value=&quot;Slide 24 - &amp;quot;If they steal&amp;quot;&quot;/&gt;&lt;property id=&quot;20302&quot; value=&quot;1&quot;/&gt;&lt;property id=&quot;20303&quot; value=&quot;-1&quot;/&gt;&lt;property id=&quot;20307&quot; value=&quot;363&quot;/&gt;&lt;property id=&quot;20309&quot; value=&quot;-1&quot;/&gt;&lt;property id=&quot;20312&quot; value=&quot;0&quot;/&gt;&lt;/object&gt;&lt;object type=&quot;3&quot; unique_id=&quot;10027&quot;&gt;&lt;property id=&quot;20148&quot; value=&quot;5&quot;/&gt;&lt;property id=&quot;20300&quot; value=&quot;Slide 25 - &amp;quot;If they steal&amp;quot;&quot;/&gt;&lt;property id=&quot;20302&quot; value=&quot;1&quot;/&gt;&lt;property id=&quot;20303&quot; value=&quot;-1&quot;/&gt;&lt;property id=&quot;20307&quot; value=&quot;435&quot;/&gt;&lt;property id=&quot;20309&quot; value=&quot;-1&quot;/&gt;&lt;property id=&quot;20312&quot; value=&quot;0&quot;/&gt;&lt;/object&gt;&lt;object type=&quot;3&quot; unique_id=&quot;10028&quot;&gt;&lt;property id=&quot;20148&quot; value=&quot;5&quot;/&gt;&lt;property id=&quot;20300&quot; value=&quot;Slide 26 - &amp;quot;And in order to do so&amp;quot;&quot;/&gt;&lt;property id=&quot;20302&quot; value=&quot;1&quot;/&gt;&lt;property id=&quot;20303&quot; value=&quot;-1&quot;/&gt;&lt;property id=&quot;20307&quot; value=&quot;366&quot;/&gt;&lt;property id=&quot;20309&quot; value=&quot;-1&quot;/&gt;&lt;property id=&quot;20312&quot; value=&quot;0&quot;/&gt;&lt;/object&gt;&lt;object type=&quot;3&quot; unique_id=&quot;10029&quot;&gt;&lt;property id=&quot;20148&quot; value=&quot;5&quot;/&gt;&lt;property id=&quot;20300&quot; value=&quot;Slide 27 - &amp;quot;And in order to do so&amp;quot;&quot;/&gt;&lt;property id=&quot;20302&quot; value=&quot;1&quot;/&gt;&lt;property id=&quot;20303&quot; value=&quot;-1&quot;/&gt;&lt;property id=&quot;20307&quot; value=&quot;436&quot;/&gt;&lt;property id=&quot;20309&quot; value=&quot;-1&quot;/&gt;&lt;property id=&quot;20312&quot; value=&quot;0&quot;/&gt;&lt;/object&gt;&lt;object type=&quot;3&quot; unique_id=&quot;10030&quot;&gt;&lt;property id=&quot;20148&quot; value=&quot;5&quot;/&gt;&lt;property id=&quot;20300&quot; value=&quot;Slide 28 - &amp;quot;And in order to do so&amp;quot;&quot;/&gt;&lt;property id=&quot;20302&quot; value=&quot;1&quot;/&gt;&lt;property id=&quot;20303&quot; value=&quot;-1&quot;/&gt;&lt;property id=&quot;20307&quot; value=&quot;437&quot;/&gt;&lt;property id=&quot;20309&quot; value=&quot;-1&quot;/&gt;&lt;property id=&quot;20312&quot; value=&quot;0&quot;/&gt;&lt;/object&gt;&lt;object type=&quot;3&quot; unique_id=&quot;10031&quot;&gt;&lt;property id=&quot;20148&quot; value=&quot;5&quot;/&gt;&lt;property id=&quot;20300&quot; value=&quot;Slide 29 - &amp;quot; &amp;quot;&quot;/&gt;&lt;property id=&quot;20302&quot; value=&quot;1&quot;/&gt;&lt;property id=&quot;20303&quot; value=&quot;-1&quot;/&gt;&lt;property id=&quot;20307&quot; value=&quot;370&quot;/&gt;&lt;property id=&quot;20309&quot; value=&quot;-1&quot;/&gt;&lt;property id=&quot;20312&quot; value=&quot;0&quot;/&gt;&lt;/object&gt;&lt;object type=&quot;3&quot; unique_id=&quot;10032&quot;&gt;&lt;property id=&quot;20148&quot; value=&quot;5&quot;/&gt;&lt;property id=&quot;20300&quot; value=&quot;Slide 30 - &amp;quot; &amp;quot;&quot;/&gt;&lt;property id=&quot;20302&quot; value=&quot;1&quot;/&gt;&lt;property id=&quot;20303&quot; value=&quot;-1&quot;/&gt;&lt;property id=&quot;20307&quot; value=&quot;438&quot;/&gt;&lt;property id=&quot;20309&quot; value=&quot;-1&quot;/&gt;&lt;property id=&quot;20312&quot; value=&quot;0&quot;/&gt;&lt;/object&gt;&lt;object type=&quot;3&quot; unique_id=&quot;10033&quot;&gt;&lt;property id=&quot;20148&quot; value=&quot;5&quot;/&gt;&lt;property id=&quot;20300&quot; value=&quot;Slide 31 - &amp;quot; &amp;quot;&quot;/&gt;&lt;property id=&quot;20302&quot; value=&quot;1&quot;/&gt;&lt;property id=&quot;20303&quot; value=&quot;-1&quot;/&gt;&lt;property id=&quot;20307&quot; value=&quot;439&quot;/&gt;&lt;property id=&quot;20309&quot; value=&quot;-1&quot;/&gt;&lt;property id=&quot;20312&quot; value=&quot;0&quot;/&gt;&lt;/object&gt;&lt;object type=&quot;3&quot; unique_id=&quot;10034&quot;&gt;&lt;property id=&quot;20148&quot; value=&quot;5&quot;/&gt;&lt;property id=&quot;20300&quot; value=&quot;Slide 32&quot;/&gt;&lt;property id=&quot;20302&quot; value=&quot;1&quot;/&gt;&lt;property id=&quot;20303&quot; value=&quot;-1&quot;/&gt;&lt;property id=&quot;20307&quot; value=&quot;440&quot;/&gt;&lt;property id=&quot;20309&quot; value=&quot;-1&quot;/&gt;&lt;property id=&quot;20312&quot; value=&quot;0&quot;/&gt;&lt;/object&gt;&lt;/object&gt;&lt;object type=&quot;8&quot; unique_id=&quot;10068&quot;&gt;&lt;/object&gt;&lt;object type=&quot;4&quot; unique_id=&quot;10103&quot;&gt;&lt;/object&gt;&lt;object type=&quot;10&quot; unique_id=&quot;10139&quot;&gt;&lt;object type=&quot;11&quot; unique_id=&quot;10140&quot;&gt;&lt;/object&gt;&lt;/object&gt;&lt;/object&gt;&lt;/database&gt;"/>
  <p:tag name="SECTOMILLISECCONVERTED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5&quot;/&gt;&lt;lineCharCount val=&quot;33&quot;/&gt;&lt;lineCharCount val=&quot;13&quot;/&gt;&lt;lineCharCount val=&quot;12&quot;/&gt;&lt;lineCharCount val=&quot;13&quot;/&gt;&lt;lineCharCount val=&quot;11&quot;/&gt;&lt;/TableIndex&gt;&lt;/ShapeTextInfo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23&quot;/&gt;&lt;/TableIndex&gt;&lt;/ShapeTextInfo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23&quot;/&gt;&lt;/TableIndex&gt;&lt;/ShapeTextInfo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5&quot;/&gt;&lt;/TableIndex&gt;&lt;/ShapeTextInfo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&quot;/&gt;&lt;/TableIndex&gt;&lt;/ShapeTextInfo&gt;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6&quot;/&gt;&lt;lineCharCount val=&quot;14&quot;/&gt;&lt;lineCharCount val=&quot;19&quot;/&gt;&lt;lineCharCount val=&quot;13&quot;/&gt;&lt;lineCharCount val=&quot;12&quot;/&gt;&lt;lineCharCount val=&quot;13&quot;/&gt;&lt;lineCharCount val=&quot;11&quot;/&gt;&lt;/TableIndex&gt;&lt;/ShapeTextInfo&gt;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5&quot;/&gt;&lt;/TableIndex&gt;&lt;/ShapeTextInfo&gt;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5&quot;/&gt;&lt;lineCharCount val=&quot;33&quot;/&gt;&lt;lineCharCount val=&quot;13&quot;/&gt;&lt;lineCharCount val=&quot;12&quot;/&gt;&lt;lineCharCount val=&quot;13&quot;/&gt;&lt;lineCharCount val=&quot;11&quot;/&gt;&lt;/TableIndex&gt;&lt;/ShapeTextInfo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2&quot;/&gt;&lt;/TableIndex&gt;&lt;/ShapeTextInfo&gt;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7&quot;/&gt;&lt;lineCharCount val=&quot;35&quot;/&gt;&lt;lineCharCount val=&quot;34&quot;/&gt;&lt;lineCharCount val=&quot;22&quot;/&gt;&lt;lineCharCount val=&quot;23&quot;/&gt;&lt;lineCharCount val=&quot;23&quot;/&gt;&lt;lineCharCount val=&quot;17&quot;/&gt;&lt;lineCharCount val=&quot;24&quot;/&gt;&lt;/TableIndex&gt;&lt;/ShapeTextInfo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24398</TotalTime>
  <Words>191</Words>
  <Application>Microsoft Office PowerPoint</Application>
  <PresentationFormat>Widescreen</PresentationFormat>
  <Paragraphs>27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Arial</vt:lpstr>
      <vt:lpstr>Arial Nova</vt:lpstr>
      <vt:lpstr>Arial Nova Cond</vt:lpstr>
      <vt:lpstr>Calibri</vt:lpstr>
      <vt:lpstr>Calibri Light</vt:lpstr>
      <vt:lpstr>Microsoft Sans Serif</vt:lpstr>
      <vt:lpstr>Tahoma</vt:lpstr>
      <vt:lpstr>Verdana</vt:lpstr>
      <vt:lpstr>Default Design</vt:lpstr>
      <vt:lpstr>1_Office Theme</vt:lpstr>
      <vt:lpstr>Office Theme</vt:lpstr>
      <vt:lpstr>PowerPoint Presentation</vt:lpstr>
      <vt:lpstr>PowerPoint Presentation</vt:lpstr>
      <vt:lpstr>Handling Stolen Goods</vt:lpstr>
      <vt:lpstr>Handling Stolen Goods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swp52919</dc:creator>
  <cp:lastModifiedBy>Neil,Sharon swp3514</cp:lastModifiedBy>
  <cp:revision>475</cp:revision>
  <cp:lastPrinted>2017-04-06T18:45:50Z</cp:lastPrinted>
  <dcterms:created xsi:type="dcterms:W3CDTF">2010-07-02T08:46:54Z</dcterms:created>
  <dcterms:modified xsi:type="dcterms:W3CDTF">2022-12-13T07:22:05Z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e8146688-e5e1-45f5-957d-5a8a997d68ef</vt:lpwstr>
  </property>
  <property fmtid="{D5CDD505-2E9C-101B-9397-08002B2CF9AE}" pid="3" name="SWPIL">
    <vt:lpwstr>NOT PROTECTIVELY MARKED</vt:lpwstr>
  </property>
  <property fmtid="{D5CDD505-2E9C-101B-9397-08002B2CF9AE}" pid="4" name="SWPVNV">
    <vt:lpwstr>No Visual Mark</vt:lpwstr>
  </property>
  <property fmtid="{D5CDD505-2E9C-101B-9397-08002B2CF9AE}" pid="5" name="MSIP_Label_66cf8fe5-b7b7-4df7-b38d-1c61ac2f6639_Enabled">
    <vt:lpwstr>true</vt:lpwstr>
  </property>
  <property fmtid="{D5CDD505-2E9C-101B-9397-08002B2CF9AE}" pid="6" name="MSIP_Label_66cf8fe5-b7b7-4df7-b38d-1c61ac2f6639_SetDate">
    <vt:lpwstr>2022-06-23T10:24:11Z</vt:lpwstr>
  </property>
  <property fmtid="{D5CDD505-2E9C-101B-9397-08002B2CF9AE}" pid="7" name="MSIP_Label_66cf8fe5-b7b7-4df7-b38d-1c61ac2f6639_Method">
    <vt:lpwstr>Standard</vt:lpwstr>
  </property>
  <property fmtid="{D5CDD505-2E9C-101B-9397-08002B2CF9AE}" pid="8" name="MSIP_Label_66cf8fe5-b7b7-4df7-b38d-1c61ac2f6639_Name">
    <vt:lpwstr>66cf8fe5-b7b7-4df7-b38d-1c61ac2f6639</vt:lpwstr>
  </property>
  <property fmtid="{D5CDD505-2E9C-101B-9397-08002B2CF9AE}" pid="9" name="MSIP_Label_66cf8fe5-b7b7-4df7-b38d-1c61ac2f6639_SiteId">
    <vt:lpwstr>270c2f4d-fd0c-4f08-92a9-e5bdd8a87e09</vt:lpwstr>
  </property>
  <property fmtid="{D5CDD505-2E9C-101B-9397-08002B2CF9AE}" pid="10" name="MSIP_Label_66cf8fe5-b7b7-4df7-b38d-1c61ac2f6639_ActionId">
    <vt:lpwstr>80ee8d59-1b51-4146-b385-b9d83f17d170</vt:lpwstr>
  </property>
  <property fmtid="{D5CDD505-2E9C-101B-9397-08002B2CF9AE}" pid="11" name="MSIP_Label_66cf8fe5-b7b7-4df7-b38d-1c61ac2f6639_ContentBits">
    <vt:lpwstr>0</vt:lpwstr>
  </property>
  <property fmtid="{D5CDD505-2E9C-101B-9397-08002B2CF9AE}" pid="12" name="Classification">
    <vt:lpwstr>OFFICIAL</vt:lpwstr>
  </property>
  <property fmtid="{D5CDD505-2E9C-101B-9397-08002B2CF9AE}" pid="13" name="Visibility">
    <vt:lpwstr>NOT VISIBLE</vt:lpwstr>
  </property>
</Properties>
</file>