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2"/>
  </p:notesMasterIdLst>
  <p:sldIdLst>
    <p:sldId id="256" r:id="rId2"/>
    <p:sldId id="257" r:id="rId3"/>
    <p:sldId id="279" r:id="rId4"/>
    <p:sldId id="259" r:id="rId5"/>
    <p:sldId id="261" r:id="rId6"/>
    <p:sldId id="275" r:id="rId7"/>
    <p:sldId id="276" r:id="rId8"/>
    <p:sldId id="277" r:id="rId9"/>
    <p:sldId id="274" r:id="rId10"/>
    <p:sldId id="266" r:id="rId11"/>
    <p:sldId id="278" r:id="rId12"/>
    <p:sldId id="263" r:id="rId13"/>
    <p:sldId id="267" r:id="rId14"/>
    <p:sldId id="264" r:id="rId15"/>
    <p:sldId id="268" r:id="rId16"/>
    <p:sldId id="269" r:id="rId17"/>
    <p:sldId id="270" r:id="rId18"/>
    <p:sldId id="271" r:id="rId19"/>
    <p:sldId id="273" r:id="rId20"/>
    <p:sldId id="2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105"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B72732-2E52-48C4-BA6F-901D71F3FCAF}" type="doc">
      <dgm:prSet loTypeId="urn:diagrams.loki3.com/BracketList+Icon" loCatId="list" qsTypeId="urn:microsoft.com/office/officeart/2005/8/quickstyle/simple1" qsCatId="simple" csTypeId="urn:microsoft.com/office/officeart/2005/8/colors/accent1_2" csCatId="accent1" phldr="1"/>
      <dgm:spPr/>
      <dgm:t>
        <a:bodyPr/>
        <a:lstStyle/>
        <a:p>
          <a:endParaRPr lang="en-GB"/>
        </a:p>
      </dgm:t>
    </dgm:pt>
    <dgm:pt modelId="{5F5680FA-9167-4BAC-83AD-C242FC9E0E9A}">
      <dgm:prSet phldrT="[Text]" custT="1"/>
      <dgm:spPr>
        <a:solidFill>
          <a:schemeClr val="accent5">
            <a:lumMod val="20000"/>
            <a:lumOff val="80000"/>
          </a:schemeClr>
        </a:solidFill>
      </dgm:spPr>
      <dgm:t>
        <a:bodyPr/>
        <a:lstStyle/>
        <a:p>
          <a:r>
            <a:rPr lang="en-GB" sz="2400" b="1" dirty="0" smtClean="0">
              <a:solidFill>
                <a:schemeClr val="bg2">
                  <a:lumMod val="75000"/>
                </a:schemeClr>
              </a:solidFill>
              <a:latin typeface="+mn-lt"/>
            </a:rPr>
            <a:t>A Power Point Presentation (15 minutes) </a:t>
          </a:r>
          <a:endParaRPr lang="en-GB" sz="2400" b="1" dirty="0">
            <a:solidFill>
              <a:schemeClr val="bg2">
                <a:lumMod val="75000"/>
              </a:schemeClr>
            </a:solidFill>
            <a:latin typeface="+mn-lt"/>
          </a:endParaRPr>
        </a:p>
      </dgm:t>
    </dgm:pt>
    <dgm:pt modelId="{033214A1-BD02-4E58-8663-4847B9461D13}" type="parTrans" cxnId="{9DE4DCD5-786A-40D1-99FD-40390612B82A}">
      <dgm:prSet/>
      <dgm:spPr/>
      <dgm:t>
        <a:bodyPr/>
        <a:lstStyle/>
        <a:p>
          <a:endParaRPr lang="en-GB"/>
        </a:p>
      </dgm:t>
    </dgm:pt>
    <dgm:pt modelId="{569276C8-BFFF-4720-8B4A-B13F8A99D72F}" type="sibTrans" cxnId="{9DE4DCD5-786A-40D1-99FD-40390612B82A}">
      <dgm:prSet/>
      <dgm:spPr/>
      <dgm:t>
        <a:bodyPr/>
        <a:lstStyle/>
        <a:p>
          <a:endParaRPr lang="en-GB"/>
        </a:p>
      </dgm:t>
    </dgm:pt>
    <dgm:pt modelId="{7287C171-51D4-4619-B75D-8B70527F0785}">
      <dgm:prSet phldrT="[Text]" custT="1"/>
      <dgm:spPr>
        <a:solidFill>
          <a:schemeClr val="accent5">
            <a:lumMod val="20000"/>
            <a:lumOff val="80000"/>
          </a:schemeClr>
        </a:solidFill>
      </dgm:spPr>
      <dgm:t>
        <a:bodyPr/>
        <a:lstStyle/>
        <a:p>
          <a:r>
            <a:rPr lang="en-GB" sz="2400" b="1" dirty="0" smtClean="0">
              <a:solidFill>
                <a:schemeClr val="bg2">
                  <a:lumMod val="75000"/>
                </a:schemeClr>
              </a:solidFill>
              <a:latin typeface="+mn-lt"/>
            </a:rPr>
            <a:t>Due: 2</a:t>
          </a:r>
          <a:r>
            <a:rPr lang="en-GB" sz="2400" b="1" baseline="30000" dirty="0" smtClean="0">
              <a:solidFill>
                <a:schemeClr val="bg2">
                  <a:lumMod val="75000"/>
                </a:schemeClr>
              </a:solidFill>
              <a:latin typeface="+mn-lt"/>
            </a:rPr>
            <a:t>nd</a:t>
          </a:r>
          <a:r>
            <a:rPr lang="en-GB" sz="2400" b="1" dirty="0" smtClean="0">
              <a:solidFill>
                <a:schemeClr val="bg2">
                  <a:lumMod val="75000"/>
                </a:schemeClr>
              </a:solidFill>
              <a:latin typeface="+mn-lt"/>
            </a:rPr>
            <a:t> &amp; 9th May 2019</a:t>
          </a:r>
          <a:endParaRPr lang="en-GB" sz="2400" b="1" dirty="0">
            <a:solidFill>
              <a:schemeClr val="bg2">
                <a:lumMod val="75000"/>
              </a:schemeClr>
            </a:solidFill>
            <a:latin typeface="+mn-lt"/>
          </a:endParaRPr>
        </a:p>
      </dgm:t>
    </dgm:pt>
    <dgm:pt modelId="{38B5A4D8-AF1B-4689-B519-A8583507A9D3}" type="parTrans" cxnId="{0601D065-BFF1-4DF7-9F6E-E1D732FBBA62}">
      <dgm:prSet/>
      <dgm:spPr/>
      <dgm:t>
        <a:bodyPr/>
        <a:lstStyle/>
        <a:p>
          <a:endParaRPr lang="en-GB"/>
        </a:p>
      </dgm:t>
    </dgm:pt>
    <dgm:pt modelId="{A557AC95-9AF4-4BD7-9772-6B3F7D811A6F}" type="sibTrans" cxnId="{0601D065-BFF1-4DF7-9F6E-E1D732FBBA62}">
      <dgm:prSet/>
      <dgm:spPr/>
      <dgm:t>
        <a:bodyPr/>
        <a:lstStyle/>
        <a:p>
          <a:endParaRPr lang="en-GB"/>
        </a:p>
      </dgm:t>
    </dgm:pt>
    <dgm:pt modelId="{B7A20189-6FDA-4F1B-A212-56C5DD25DAB5}">
      <dgm:prSet phldrT="[Text]" custT="1"/>
      <dgm:spPr/>
      <dgm:t>
        <a:bodyPr/>
        <a:lstStyle/>
        <a:p>
          <a:r>
            <a:rPr lang="en-GB" sz="2800" b="1" dirty="0" smtClean="0">
              <a:solidFill>
                <a:schemeClr val="accent5">
                  <a:lumMod val="20000"/>
                  <a:lumOff val="80000"/>
                </a:schemeClr>
              </a:solidFill>
              <a:latin typeface="+mn-lt"/>
            </a:rPr>
            <a:t>Assessment Component Two</a:t>
          </a:r>
          <a:endParaRPr lang="en-GB" sz="2800" b="1" dirty="0">
            <a:solidFill>
              <a:schemeClr val="accent5">
                <a:lumMod val="20000"/>
                <a:lumOff val="80000"/>
              </a:schemeClr>
            </a:solidFill>
            <a:latin typeface="+mn-lt"/>
          </a:endParaRPr>
        </a:p>
      </dgm:t>
    </dgm:pt>
    <dgm:pt modelId="{70DA2774-D2FE-4340-BC7A-612D2BED22E9}" type="sibTrans" cxnId="{5AAEA670-4A7C-43C3-A619-424BDD61404F}">
      <dgm:prSet/>
      <dgm:spPr/>
      <dgm:t>
        <a:bodyPr/>
        <a:lstStyle/>
        <a:p>
          <a:endParaRPr lang="en-GB"/>
        </a:p>
      </dgm:t>
    </dgm:pt>
    <dgm:pt modelId="{6022FB50-2E37-4B9C-9DBA-AF4B082B0481}" type="parTrans" cxnId="{5AAEA670-4A7C-43C3-A619-424BDD61404F}">
      <dgm:prSet/>
      <dgm:spPr/>
      <dgm:t>
        <a:bodyPr/>
        <a:lstStyle/>
        <a:p>
          <a:endParaRPr lang="en-GB"/>
        </a:p>
      </dgm:t>
    </dgm:pt>
    <dgm:pt modelId="{CA8E2463-816A-487C-9471-D06294E855F4}">
      <dgm:prSet phldrT="[Text]" custT="1"/>
      <dgm:spPr>
        <a:solidFill>
          <a:schemeClr val="accent5">
            <a:lumMod val="20000"/>
            <a:lumOff val="80000"/>
          </a:schemeClr>
        </a:solidFill>
      </dgm:spPr>
      <dgm:t>
        <a:bodyPr/>
        <a:lstStyle/>
        <a:p>
          <a:r>
            <a:rPr lang="en-GB" sz="2400" b="1" dirty="0" smtClean="0">
              <a:solidFill>
                <a:schemeClr val="bg2">
                  <a:lumMod val="75000"/>
                </a:schemeClr>
              </a:solidFill>
              <a:latin typeface="+mn-lt"/>
            </a:rPr>
            <a:t>Due: 27</a:t>
          </a:r>
          <a:r>
            <a:rPr lang="en-GB" sz="2400" b="1" baseline="30000" dirty="0" smtClean="0">
              <a:solidFill>
                <a:schemeClr val="bg2">
                  <a:lumMod val="75000"/>
                </a:schemeClr>
              </a:solidFill>
              <a:latin typeface="+mn-lt"/>
            </a:rPr>
            <a:t>th</a:t>
          </a:r>
          <a:r>
            <a:rPr lang="en-GB" sz="2400" b="1" dirty="0" smtClean="0">
              <a:solidFill>
                <a:schemeClr val="bg2">
                  <a:lumMod val="75000"/>
                </a:schemeClr>
              </a:solidFill>
              <a:latin typeface="+mn-lt"/>
            </a:rPr>
            <a:t> November 2018</a:t>
          </a:r>
          <a:endParaRPr lang="en-GB" sz="2400" b="1" dirty="0">
            <a:solidFill>
              <a:schemeClr val="bg2">
                <a:lumMod val="75000"/>
              </a:schemeClr>
            </a:solidFill>
            <a:latin typeface="+mn-lt"/>
          </a:endParaRPr>
        </a:p>
      </dgm:t>
    </dgm:pt>
    <dgm:pt modelId="{A6CC6932-9048-4B78-8EBA-977E0C4AC620}" type="sibTrans" cxnId="{900AC2C7-7E5D-418B-9116-B5164995AAF1}">
      <dgm:prSet/>
      <dgm:spPr/>
      <dgm:t>
        <a:bodyPr/>
        <a:lstStyle/>
        <a:p>
          <a:endParaRPr lang="en-GB"/>
        </a:p>
      </dgm:t>
    </dgm:pt>
    <dgm:pt modelId="{A5D36750-DE55-496C-B74E-4DFC9CBB1B21}" type="parTrans" cxnId="{900AC2C7-7E5D-418B-9116-B5164995AAF1}">
      <dgm:prSet/>
      <dgm:spPr/>
      <dgm:t>
        <a:bodyPr/>
        <a:lstStyle/>
        <a:p>
          <a:endParaRPr lang="en-GB"/>
        </a:p>
      </dgm:t>
    </dgm:pt>
    <dgm:pt modelId="{AED08FA2-1A7B-4F91-860B-589E168768F5}">
      <dgm:prSet phldrT="[Text]" custT="1"/>
      <dgm:spPr>
        <a:solidFill>
          <a:schemeClr val="accent5">
            <a:lumMod val="20000"/>
            <a:lumOff val="80000"/>
          </a:schemeClr>
        </a:solidFill>
      </dgm:spPr>
      <dgm:t>
        <a:bodyPr/>
        <a:lstStyle/>
        <a:p>
          <a:r>
            <a:rPr lang="en-GB" sz="2400" b="1" dirty="0" smtClean="0">
              <a:solidFill>
                <a:schemeClr val="bg2">
                  <a:lumMod val="75000"/>
                </a:schemeClr>
              </a:solidFill>
              <a:latin typeface="+mn-lt"/>
            </a:rPr>
            <a:t>1500 - 2000 </a:t>
          </a:r>
          <a:r>
            <a:rPr lang="en-GB" sz="2400" b="1" dirty="0" smtClean="0">
              <a:solidFill>
                <a:schemeClr val="bg2">
                  <a:lumMod val="75000"/>
                </a:schemeClr>
              </a:solidFill>
              <a:latin typeface="+mn-lt"/>
            </a:rPr>
            <a:t>words </a:t>
          </a:r>
          <a:endParaRPr lang="en-GB" sz="2400" b="1" dirty="0">
            <a:solidFill>
              <a:schemeClr val="bg2">
                <a:lumMod val="75000"/>
              </a:schemeClr>
            </a:solidFill>
            <a:latin typeface="+mn-lt"/>
          </a:endParaRPr>
        </a:p>
      </dgm:t>
    </dgm:pt>
    <dgm:pt modelId="{CDCD198B-E166-4CEE-B0A7-3808CD3097B7}" type="sibTrans" cxnId="{A386026B-C2A9-4776-A9D7-66C595A07EEF}">
      <dgm:prSet/>
      <dgm:spPr/>
      <dgm:t>
        <a:bodyPr/>
        <a:lstStyle/>
        <a:p>
          <a:endParaRPr lang="en-GB"/>
        </a:p>
      </dgm:t>
    </dgm:pt>
    <dgm:pt modelId="{916A81CB-217C-4959-B626-6027DBAF0868}" type="parTrans" cxnId="{A386026B-C2A9-4776-A9D7-66C595A07EEF}">
      <dgm:prSet/>
      <dgm:spPr/>
      <dgm:t>
        <a:bodyPr/>
        <a:lstStyle/>
        <a:p>
          <a:endParaRPr lang="en-GB"/>
        </a:p>
      </dgm:t>
    </dgm:pt>
    <dgm:pt modelId="{16DBEC6F-8BEF-45DA-971B-7A98ED41B882}">
      <dgm:prSet phldrT="[Text]" custT="1"/>
      <dgm:spPr>
        <a:solidFill>
          <a:schemeClr val="accent5">
            <a:lumMod val="20000"/>
            <a:lumOff val="80000"/>
          </a:schemeClr>
        </a:solidFill>
      </dgm:spPr>
      <dgm:t>
        <a:bodyPr/>
        <a:lstStyle/>
        <a:p>
          <a:r>
            <a:rPr lang="en-GB" sz="2400" b="1" dirty="0" smtClean="0">
              <a:solidFill>
                <a:schemeClr val="bg2">
                  <a:lumMod val="75000"/>
                </a:schemeClr>
              </a:solidFill>
              <a:latin typeface="+mn-lt"/>
            </a:rPr>
            <a:t>Academic Essay</a:t>
          </a:r>
          <a:endParaRPr lang="en-GB" sz="2400" b="1" dirty="0">
            <a:solidFill>
              <a:schemeClr val="bg2">
                <a:lumMod val="75000"/>
              </a:schemeClr>
            </a:solidFill>
            <a:latin typeface="+mn-lt"/>
          </a:endParaRPr>
        </a:p>
      </dgm:t>
    </dgm:pt>
    <dgm:pt modelId="{3AD0EE98-28B6-422B-BAAF-5BBE0A8E2B3E}" type="sibTrans" cxnId="{506BA023-832D-4C23-8E0D-89655B533AFC}">
      <dgm:prSet/>
      <dgm:spPr/>
      <dgm:t>
        <a:bodyPr/>
        <a:lstStyle/>
        <a:p>
          <a:endParaRPr lang="en-GB"/>
        </a:p>
      </dgm:t>
    </dgm:pt>
    <dgm:pt modelId="{347EFDB1-2B2C-422E-9F98-56DE248DA6E9}" type="parTrans" cxnId="{506BA023-832D-4C23-8E0D-89655B533AFC}">
      <dgm:prSet/>
      <dgm:spPr/>
      <dgm:t>
        <a:bodyPr/>
        <a:lstStyle/>
        <a:p>
          <a:endParaRPr lang="en-GB"/>
        </a:p>
      </dgm:t>
    </dgm:pt>
    <dgm:pt modelId="{B8A37911-0EDC-47FA-B6B8-9B61CAFC192F}">
      <dgm:prSet phldrT="[Text]" custT="1"/>
      <dgm:spPr/>
      <dgm:t>
        <a:bodyPr/>
        <a:lstStyle/>
        <a:p>
          <a:r>
            <a:rPr lang="en-GB" sz="2800" b="1" dirty="0" smtClean="0">
              <a:solidFill>
                <a:schemeClr val="accent5">
                  <a:lumMod val="20000"/>
                  <a:lumOff val="80000"/>
                </a:schemeClr>
              </a:solidFill>
              <a:latin typeface="+mj-lt"/>
            </a:rPr>
            <a:t>Assessment Component One </a:t>
          </a:r>
          <a:endParaRPr lang="en-GB" sz="2800" b="1" dirty="0">
            <a:solidFill>
              <a:schemeClr val="accent5">
                <a:lumMod val="20000"/>
                <a:lumOff val="80000"/>
              </a:schemeClr>
            </a:solidFill>
            <a:latin typeface="+mj-lt"/>
          </a:endParaRPr>
        </a:p>
      </dgm:t>
    </dgm:pt>
    <dgm:pt modelId="{43A26760-CA48-4E16-AABE-73E1DF57CB49}" type="sibTrans" cxnId="{8766589A-8557-4ED0-8EF2-B3E1750E7108}">
      <dgm:prSet/>
      <dgm:spPr/>
      <dgm:t>
        <a:bodyPr/>
        <a:lstStyle/>
        <a:p>
          <a:endParaRPr lang="en-GB"/>
        </a:p>
      </dgm:t>
    </dgm:pt>
    <dgm:pt modelId="{E4683536-FC45-43FF-9B70-67EED9263507}" type="parTrans" cxnId="{8766589A-8557-4ED0-8EF2-B3E1750E7108}">
      <dgm:prSet/>
      <dgm:spPr/>
      <dgm:t>
        <a:bodyPr/>
        <a:lstStyle/>
        <a:p>
          <a:endParaRPr lang="en-GB"/>
        </a:p>
      </dgm:t>
    </dgm:pt>
    <dgm:pt modelId="{6209BF23-7593-43AA-8915-06F9A6316018}" type="pres">
      <dgm:prSet presAssocID="{9FB72732-2E52-48C4-BA6F-901D71F3FCAF}" presName="Name0" presStyleCnt="0">
        <dgm:presLayoutVars>
          <dgm:dir/>
          <dgm:animLvl val="lvl"/>
          <dgm:resizeHandles val="exact"/>
        </dgm:presLayoutVars>
      </dgm:prSet>
      <dgm:spPr/>
      <dgm:t>
        <a:bodyPr/>
        <a:lstStyle/>
        <a:p>
          <a:endParaRPr lang="en-GB"/>
        </a:p>
      </dgm:t>
    </dgm:pt>
    <dgm:pt modelId="{6B6EBB85-B91E-4982-9DB9-FF02505380B1}" type="pres">
      <dgm:prSet presAssocID="{B8A37911-0EDC-47FA-B6B8-9B61CAFC192F}" presName="linNode" presStyleCnt="0"/>
      <dgm:spPr/>
    </dgm:pt>
    <dgm:pt modelId="{AA6A79A8-D8AB-4B14-B0DB-FF7BFBEC2E8A}" type="pres">
      <dgm:prSet presAssocID="{B8A37911-0EDC-47FA-B6B8-9B61CAFC192F}" presName="parTx" presStyleLbl="revTx" presStyleIdx="0" presStyleCnt="2" custScaleX="212961" custScaleY="104610">
        <dgm:presLayoutVars>
          <dgm:chMax val="1"/>
          <dgm:bulletEnabled val="1"/>
        </dgm:presLayoutVars>
      </dgm:prSet>
      <dgm:spPr/>
      <dgm:t>
        <a:bodyPr/>
        <a:lstStyle/>
        <a:p>
          <a:endParaRPr lang="en-GB"/>
        </a:p>
      </dgm:t>
    </dgm:pt>
    <dgm:pt modelId="{5F42E139-24A3-4A08-BDC6-09566A69CD17}" type="pres">
      <dgm:prSet presAssocID="{B8A37911-0EDC-47FA-B6B8-9B61CAFC192F}" presName="bracket" presStyleLbl="parChTrans1D1" presStyleIdx="0" presStyleCnt="2"/>
      <dgm:spPr/>
    </dgm:pt>
    <dgm:pt modelId="{454124D3-3E3D-4E35-B102-406188AC5D3E}" type="pres">
      <dgm:prSet presAssocID="{B8A37911-0EDC-47FA-B6B8-9B61CAFC192F}" presName="spH" presStyleCnt="0"/>
      <dgm:spPr/>
    </dgm:pt>
    <dgm:pt modelId="{63CA8140-EAF3-461B-B91E-3039BA38A42F}" type="pres">
      <dgm:prSet presAssocID="{B8A37911-0EDC-47FA-B6B8-9B61CAFC192F}" presName="desTx" presStyleLbl="node1" presStyleIdx="0" presStyleCnt="2" custScaleX="131574" custScaleY="135406" custLinFactX="912" custLinFactNeighborX="100000" custLinFactNeighborY="-3217">
        <dgm:presLayoutVars>
          <dgm:bulletEnabled val="1"/>
        </dgm:presLayoutVars>
      </dgm:prSet>
      <dgm:spPr/>
      <dgm:t>
        <a:bodyPr/>
        <a:lstStyle/>
        <a:p>
          <a:endParaRPr lang="en-GB"/>
        </a:p>
      </dgm:t>
    </dgm:pt>
    <dgm:pt modelId="{142F5CEA-B50C-4F7E-BF25-496F7EA74983}" type="pres">
      <dgm:prSet presAssocID="{43A26760-CA48-4E16-AABE-73E1DF57CB49}" presName="spV" presStyleCnt="0"/>
      <dgm:spPr/>
    </dgm:pt>
    <dgm:pt modelId="{2372F41C-89AF-4E0A-9221-C05D815E14D9}" type="pres">
      <dgm:prSet presAssocID="{B7A20189-6FDA-4F1B-A212-56C5DD25DAB5}" presName="linNode" presStyleCnt="0"/>
      <dgm:spPr/>
    </dgm:pt>
    <dgm:pt modelId="{BB8E6542-F187-466E-BAF8-3DE3F3BA8063}" type="pres">
      <dgm:prSet presAssocID="{B7A20189-6FDA-4F1B-A212-56C5DD25DAB5}" presName="parTx" presStyleLbl="revTx" presStyleIdx="1" presStyleCnt="2" custScaleX="255390">
        <dgm:presLayoutVars>
          <dgm:chMax val="1"/>
          <dgm:bulletEnabled val="1"/>
        </dgm:presLayoutVars>
      </dgm:prSet>
      <dgm:spPr/>
      <dgm:t>
        <a:bodyPr/>
        <a:lstStyle/>
        <a:p>
          <a:endParaRPr lang="en-GB"/>
        </a:p>
      </dgm:t>
    </dgm:pt>
    <dgm:pt modelId="{3E2C7C74-ED19-4A5B-873F-131289666FBD}" type="pres">
      <dgm:prSet presAssocID="{B7A20189-6FDA-4F1B-A212-56C5DD25DAB5}" presName="bracket" presStyleLbl="parChTrans1D1" presStyleIdx="1" presStyleCnt="2"/>
      <dgm:spPr/>
    </dgm:pt>
    <dgm:pt modelId="{370BC835-F45C-4A38-B42C-B16E4AFB3627}" type="pres">
      <dgm:prSet presAssocID="{B7A20189-6FDA-4F1B-A212-56C5DD25DAB5}" presName="spH" presStyleCnt="0"/>
      <dgm:spPr/>
    </dgm:pt>
    <dgm:pt modelId="{EA01F794-7F1C-441D-8200-D1A3D79BB6D0}" type="pres">
      <dgm:prSet presAssocID="{B7A20189-6FDA-4F1B-A212-56C5DD25DAB5}" presName="desTx" presStyleLbl="node1" presStyleIdx="1" presStyleCnt="2" custScaleX="154445" custScaleY="119100">
        <dgm:presLayoutVars>
          <dgm:bulletEnabled val="1"/>
        </dgm:presLayoutVars>
      </dgm:prSet>
      <dgm:spPr/>
      <dgm:t>
        <a:bodyPr/>
        <a:lstStyle/>
        <a:p>
          <a:endParaRPr lang="en-GB"/>
        </a:p>
      </dgm:t>
    </dgm:pt>
  </dgm:ptLst>
  <dgm:cxnLst>
    <dgm:cxn modelId="{D8F28B06-FFA7-4FB9-B8C4-7FDA59BEA8DD}" type="presOf" srcId="{9FB72732-2E52-48C4-BA6F-901D71F3FCAF}" destId="{6209BF23-7593-43AA-8915-06F9A6316018}" srcOrd="0" destOrd="0" presId="urn:diagrams.loki3.com/BracketList+Icon"/>
    <dgm:cxn modelId="{118BFF32-F6A8-431C-B583-50270DFDDD47}" type="presOf" srcId="{16DBEC6F-8BEF-45DA-971B-7A98ED41B882}" destId="{63CA8140-EAF3-461B-B91E-3039BA38A42F}" srcOrd="0" destOrd="0" presId="urn:diagrams.loki3.com/BracketList+Icon"/>
    <dgm:cxn modelId="{A6F5695B-5E4B-4384-A527-F53BFD2CD11A}" type="presOf" srcId="{AED08FA2-1A7B-4F91-860B-589E168768F5}" destId="{63CA8140-EAF3-461B-B91E-3039BA38A42F}" srcOrd="0" destOrd="1" presId="urn:diagrams.loki3.com/BracketList+Icon"/>
    <dgm:cxn modelId="{FD3EF57F-6C79-48D1-B11B-4D4F2B66F966}" type="presOf" srcId="{B7A20189-6FDA-4F1B-A212-56C5DD25DAB5}" destId="{BB8E6542-F187-466E-BAF8-3DE3F3BA8063}" srcOrd="0" destOrd="0" presId="urn:diagrams.loki3.com/BracketList+Icon"/>
    <dgm:cxn modelId="{468189CA-B6DC-417E-ABF4-247E8A87995A}" type="presOf" srcId="{5F5680FA-9167-4BAC-83AD-C242FC9E0E9A}" destId="{EA01F794-7F1C-441D-8200-D1A3D79BB6D0}" srcOrd="0" destOrd="0" presId="urn:diagrams.loki3.com/BracketList+Icon"/>
    <dgm:cxn modelId="{5AAEA670-4A7C-43C3-A619-424BDD61404F}" srcId="{9FB72732-2E52-48C4-BA6F-901D71F3FCAF}" destId="{B7A20189-6FDA-4F1B-A212-56C5DD25DAB5}" srcOrd="1" destOrd="0" parTransId="{6022FB50-2E37-4B9C-9DBA-AF4B082B0481}" sibTransId="{70DA2774-D2FE-4340-BC7A-612D2BED22E9}"/>
    <dgm:cxn modelId="{506BA023-832D-4C23-8E0D-89655B533AFC}" srcId="{B8A37911-0EDC-47FA-B6B8-9B61CAFC192F}" destId="{16DBEC6F-8BEF-45DA-971B-7A98ED41B882}" srcOrd="0" destOrd="0" parTransId="{347EFDB1-2B2C-422E-9F98-56DE248DA6E9}" sibTransId="{3AD0EE98-28B6-422B-BAAF-5BBE0A8E2B3E}"/>
    <dgm:cxn modelId="{A386026B-C2A9-4776-A9D7-66C595A07EEF}" srcId="{B8A37911-0EDC-47FA-B6B8-9B61CAFC192F}" destId="{AED08FA2-1A7B-4F91-860B-589E168768F5}" srcOrd="1" destOrd="0" parTransId="{916A81CB-217C-4959-B626-6027DBAF0868}" sibTransId="{CDCD198B-E166-4CEE-B0A7-3808CD3097B7}"/>
    <dgm:cxn modelId="{0601D065-BFF1-4DF7-9F6E-E1D732FBBA62}" srcId="{B7A20189-6FDA-4F1B-A212-56C5DD25DAB5}" destId="{7287C171-51D4-4619-B75D-8B70527F0785}" srcOrd="1" destOrd="0" parTransId="{38B5A4D8-AF1B-4689-B519-A8583507A9D3}" sibTransId="{A557AC95-9AF4-4BD7-9772-6B3F7D811A6F}"/>
    <dgm:cxn modelId="{53A77C8F-8E67-4230-954D-20DD1B14DBD5}" type="presOf" srcId="{CA8E2463-816A-487C-9471-D06294E855F4}" destId="{63CA8140-EAF3-461B-B91E-3039BA38A42F}" srcOrd="0" destOrd="2" presId="urn:diagrams.loki3.com/BracketList+Icon"/>
    <dgm:cxn modelId="{9DE4DCD5-786A-40D1-99FD-40390612B82A}" srcId="{B7A20189-6FDA-4F1B-A212-56C5DD25DAB5}" destId="{5F5680FA-9167-4BAC-83AD-C242FC9E0E9A}" srcOrd="0" destOrd="0" parTransId="{033214A1-BD02-4E58-8663-4847B9461D13}" sibTransId="{569276C8-BFFF-4720-8B4A-B13F8A99D72F}"/>
    <dgm:cxn modelId="{900AC2C7-7E5D-418B-9116-B5164995AAF1}" srcId="{B8A37911-0EDC-47FA-B6B8-9B61CAFC192F}" destId="{CA8E2463-816A-487C-9471-D06294E855F4}" srcOrd="2" destOrd="0" parTransId="{A5D36750-DE55-496C-B74E-4DFC9CBB1B21}" sibTransId="{A6CC6932-9048-4B78-8EBA-977E0C4AC620}"/>
    <dgm:cxn modelId="{1CA8C0E7-A3C0-41C3-B2E6-019CD2B73898}" type="presOf" srcId="{B8A37911-0EDC-47FA-B6B8-9B61CAFC192F}" destId="{AA6A79A8-D8AB-4B14-B0DB-FF7BFBEC2E8A}" srcOrd="0" destOrd="0" presId="urn:diagrams.loki3.com/BracketList+Icon"/>
    <dgm:cxn modelId="{8766589A-8557-4ED0-8EF2-B3E1750E7108}" srcId="{9FB72732-2E52-48C4-BA6F-901D71F3FCAF}" destId="{B8A37911-0EDC-47FA-B6B8-9B61CAFC192F}" srcOrd="0" destOrd="0" parTransId="{E4683536-FC45-43FF-9B70-67EED9263507}" sibTransId="{43A26760-CA48-4E16-AABE-73E1DF57CB49}"/>
    <dgm:cxn modelId="{FAD8C468-1E88-414C-823E-832E1D3477A8}" type="presOf" srcId="{7287C171-51D4-4619-B75D-8B70527F0785}" destId="{EA01F794-7F1C-441D-8200-D1A3D79BB6D0}" srcOrd="0" destOrd="1" presId="urn:diagrams.loki3.com/BracketList+Icon"/>
    <dgm:cxn modelId="{4A524491-0C69-46CA-80D2-D70FC4D80392}" type="presParOf" srcId="{6209BF23-7593-43AA-8915-06F9A6316018}" destId="{6B6EBB85-B91E-4982-9DB9-FF02505380B1}" srcOrd="0" destOrd="0" presId="urn:diagrams.loki3.com/BracketList+Icon"/>
    <dgm:cxn modelId="{75FA2444-3745-49ED-96B7-E4652CB5C654}" type="presParOf" srcId="{6B6EBB85-B91E-4982-9DB9-FF02505380B1}" destId="{AA6A79A8-D8AB-4B14-B0DB-FF7BFBEC2E8A}" srcOrd="0" destOrd="0" presId="urn:diagrams.loki3.com/BracketList+Icon"/>
    <dgm:cxn modelId="{8145C466-411D-43B2-A443-C4335C58BBCB}" type="presParOf" srcId="{6B6EBB85-B91E-4982-9DB9-FF02505380B1}" destId="{5F42E139-24A3-4A08-BDC6-09566A69CD17}" srcOrd="1" destOrd="0" presId="urn:diagrams.loki3.com/BracketList+Icon"/>
    <dgm:cxn modelId="{4A372791-4F4E-4E5D-828B-0ECD47A412FE}" type="presParOf" srcId="{6B6EBB85-B91E-4982-9DB9-FF02505380B1}" destId="{454124D3-3E3D-4E35-B102-406188AC5D3E}" srcOrd="2" destOrd="0" presId="urn:diagrams.loki3.com/BracketList+Icon"/>
    <dgm:cxn modelId="{EC304C12-CE4E-44F7-AC59-3F97FABFF9CE}" type="presParOf" srcId="{6B6EBB85-B91E-4982-9DB9-FF02505380B1}" destId="{63CA8140-EAF3-461B-B91E-3039BA38A42F}" srcOrd="3" destOrd="0" presId="urn:diagrams.loki3.com/BracketList+Icon"/>
    <dgm:cxn modelId="{FE905DD8-62F0-4D85-91E6-9BF4F1503060}" type="presParOf" srcId="{6209BF23-7593-43AA-8915-06F9A6316018}" destId="{142F5CEA-B50C-4F7E-BF25-496F7EA74983}" srcOrd="1" destOrd="0" presId="urn:diagrams.loki3.com/BracketList+Icon"/>
    <dgm:cxn modelId="{39F9AC8E-5F4A-4522-8291-F33C2AD4D466}" type="presParOf" srcId="{6209BF23-7593-43AA-8915-06F9A6316018}" destId="{2372F41C-89AF-4E0A-9221-C05D815E14D9}" srcOrd="2" destOrd="0" presId="urn:diagrams.loki3.com/BracketList+Icon"/>
    <dgm:cxn modelId="{E805AEB1-C903-4E29-9222-A46663ED8EF1}" type="presParOf" srcId="{2372F41C-89AF-4E0A-9221-C05D815E14D9}" destId="{BB8E6542-F187-466E-BAF8-3DE3F3BA8063}" srcOrd="0" destOrd="0" presId="urn:diagrams.loki3.com/BracketList+Icon"/>
    <dgm:cxn modelId="{10694468-CC75-4865-BF3F-6573AE7CFE44}" type="presParOf" srcId="{2372F41C-89AF-4E0A-9221-C05D815E14D9}" destId="{3E2C7C74-ED19-4A5B-873F-131289666FBD}" srcOrd="1" destOrd="0" presId="urn:diagrams.loki3.com/BracketList+Icon"/>
    <dgm:cxn modelId="{57D755BA-6619-4E28-9FAC-EEC2CD06C260}" type="presParOf" srcId="{2372F41C-89AF-4E0A-9221-C05D815E14D9}" destId="{370BC835-F45C-4A38-B42C-B16E4AFB3627}" srcOrd="2" destOrd="0" presId="urn:diagrams.loki3.com/BracketList+Icon"/>
    <dgm:cxn modelId="{81D18424-B567-4EF5-B454-E58C84385C8E}" type="presParOf" srcId="{2372F41C-89AF-4E0A-9221-C05D815E14D9}" destId="{EA01F794-7F1C-441D-8200-D1A3D79BB6D0}" srcOrd="3" destOrd="0" presId="urn:diagrams.loki3.com/BracketLis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071232-CF46-4E20-93EE-528F258100E5}"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32B35AD-EC7E-4EC8-AD77-7B7E3C51FF96}">
      <dgm:prSet phldrT="[Text]"/>
      <dgm:spPr/>
      <dgm:t>
        <a:bodyPr/>
        <a:lstStyle/>
        <a:p>
          <a:r>
            <a:rPr lang="en-GB" dirty="0" smtClean="0">
              <a:solidFill>
                <a:schemeClr val="bg2">
                  <a:lumMod val="50000"/>
                </a:schemeClr>
              </a:solidFill>
              <a:latin typeface="Californian FB" pitchFamily="18" charset="0"/>
            </a:rPr>
            <a:t>If I am using counselling skills in a voluntary setting I am informed by:</a:t>
          </a:r>
          <a:endParaRPr lang="en-GB" dirty="0">
            <a:solidFill>
              <a:schemeClr val="bg2">
                <a:lumMod val="50000"/>
              </a:schemeClr>
            </a:solidFill>
            <a:latin typeface="Californian FB" pitchFamily="18" charset="0"/>
          </a:endParaRPr>
        </a:p>
      </dgm:t>
    </dgm:pt>
    <dgm:pt modelId="{89B4370A-653E-4469-B79B-CD2335458E25}" type="parTrans" cxnId="{B959FF31-2036-409D-A089-EA0EEC7EDEC6}">
      <dgm:prSet/>
      <dgm:spPr/>
      <dgm:t>
        <a:bodyPr/>
        <a:lstStyle/>
        <a:p>
          <a:endParaRPr lang="en-GB"/>
        </a:p>
      </dgm:t>
    </dgm:pt>
    <dgm:pt modelId="{629E9AAC-798C-4405-9E5D-6DAEE76C915D}" type="sibTrans" cxnId="{B959FF31-2036-409D-A089-EA0EEC7EDEC6}">
      <dgm:prSet/>
      <dgm:spPr/>
      <dgm:t>
        <a:bodyPr/>
        <a:lstStyle/>
        <a:p>
          <a:endParaRPr lang="en-GB"/>
        </a:p>
      </dgm:t>
    </dgm:pt>
    <dgm:pt modelId="{5513011B-9E7A-4826-A6FB-77010381B61A}">
      <dgm:prSet phldrT="[Text]" custT="1"/>
      <dgm:spPr/>
      <dgm:t>
        <a:bodyPr/>
        <a:lstStyle/>
        <a:p>
          <a:r>
            <a:rPr lang="en-GB" sz="2000" dirty="0" smtClean="0">
              <a:solidFill>
                <a:schemeClr val="bg2">
                  <a:lumMod val="50000"/>
                </a:schemeClr>
              </a:solidFill>
              <a:latin typeface="Californian FB" pitchFamily="18" charset="0"/>
            </a:rPr>
            <a:t>The  aims of the agency</a:t>
          </a:r>
          <a:endParaRPr lang="en-GB" sz="2000" dirty="0">
            <a:solidFill>
              <a:schemeClr val="bg2">
                <a:lumMod val="50000"/>
              </a:schemeClr>
            </a:solidFill>
            <a:latin typeface="Californian FB" pitchFamily="18" charset="0"/>
          </a:endParaRPr>
        </a:p>
      </dgm:t>
    </dgm:pt>
    <dgm:pt modelId="{2B36DFF3-20B0-4DA6-AA60-D5AE3A7328A8}" type="parTrans" cxnId="{504DDCCE-72F9-4B57-B03C-B230B00F762C}">
      <dgm:prSet/>
      <dgm:spPr/>
      <dgm:t>
        <a:bodyPr/>
        <a:lstStyle/>
        <a:p>
          <a:endParaRPr lang="en-GB"/>
        </a:p>
      </dgm:t>
    </dgm:pt>
    <dgm:pt modelId="{6E2FDD72-11ED-4AE9-804D-B3FCF4E649B0}" type="sibTrans" cxnId="{504DDCCE-72F9-4B57-B03C-B230B00F762C}">
      <dgm:prSet/>
      <dgm:spPr/>
      <dgm:t>
        <a:bodyPr/>
        <a:lstStyle/>
        <a:p>
          <a:endParaRPr lang="en-GB"/>
        </a:p>
      </dgm:t>
    </dgm:pt>
    <dgm:pt modelId="{1B3DFD1C-00ED-4599-82EB-4F7EFE747B6F}">
      <dgm:prSet phldrT="[Text]" custT="1"/>
      <dgm:spPr/>
      <dgm:t>
        <a:bodyPr/>
        <a:lstStyle/>
        <a:p>
          <a:r>
            <a:rPr lang="en-GB" sz="2000" dirty="0" smtClean="0">
              <a:solidFill>
                <a:schemeClr val="bg2">
                  <a:lumMod val="50000"/>
                </a:schemeClr>
              </a:solidFill>
              <a:latin typeface="Californian FB" pitchFamily="18" charset="0"/>
            </a:rPr>
            <a:t>The counselling skills of the agency</a:t>
          </a:r>
          <a:endParaRPr lang="en-GB" sz="2000" dirty="0">
            <a:solidFill>
              <a:schemeClr val="bg2">
                <a:lumMod val="50000"/>
              </a:schemeClr>
            </a:solidFill>
            <a:latin typeface="Californian FB" pitchFamily="18" charset="0"/>
          </a:endParaRPr>
        </a:p>
      </dgm:t>
    </dgm:pt>
    <dgm:pt modelId="{9FCC3186-890B-4738-840B-69E96DE938FE}" type="parTrans" cxnId="{9240C3E3-FB39-4390-B7A8-5F3A9B365DF2}">
      <dgm:prSet/>
      <dgm:spPr/>
      <dgm:t>
        <a:bodyPr/>
        <a:lstStyle/>
        <a:p>
          <a:endParaRPr lang="en-GB"/>
        </a:p>
      </dgm:t>
    </dgm:pt>
    <dgm:pt modelId="{2E0146F8-159C-4FB9-AC9C-C0A52C5802E5}" type="sibTrans" cxnId="{9240C3E3-FB39-4390-B7A8-5F3A9B365DF2}">
      <dgm:prSet/>
      <dgm:spPr/>
      <dgm:t>
        <a:bodyPr/>
        <a:lstStyle/>
        <a:p>
          <a:endParaRPr lang="en-GB"/>
        </a:p>
      </dgm:t>
    </dgm:pt>
    <dgm:pt modelId="{254F19D3-76CF-43B9-BAD7-39AC751B9595}">
      <dgm:prSet phldrT="[Text]" custT="1"/>
      <dgm:spPr/>
      <dgm:t>
        <a:bodyPr/>
        <a:lstStyle/>
        <a:p>
          <a:r>
            <a:rPr lang="en-GB" sz="2000" dirty="0" smtClean="0">
              <a:solidFill>
                <a:schemeClr val="bg2">
                  <a:lumMod val="50000"/>
                </a:schemeClr>
              </a:solidFill>
              <a:latin typeface="Californian FB" pitchFamily="18" charset="0"/>
            </a:rPr>
            <a:t>Policies and procedures</a:t>
          </a:r>
          <a:endParaRPr lang="en-GB" sz="2000" dirty="0">
            <a:solidFill>
              <a:schemeClr val="bg2">
                <a:lumMod val="50000"/>
              </a:schemeClr>
            </a:solidFill>
            <a:latin typeface="Californian FB" pitchFamily="18" charset="0"/>
          </a:endParaRPr>
        </a:p>
      </dgm:t>
    </dgm:pt>
    <dgm:pt modelId="{59EEA3C0-1759-4881-8367-2224B768A703}" type="parTrans" cxnId="{C88ED0BD-EDD5-49D4-9A1F-4EA0B4709249}">
      <dgm:prSet/>
      <dgm:spPr/>
      <dgm:t>
        <a:bodyPr/>
        <a:lstStyle/>
        <a:p>
          <a:endParaRPr lang="en-GB"/>
        </a:p>
      </dgm:t>
    </dgm:pt>
    <dgm:pt modelId="{A04BDCBC-4EA6-4161-BC18-699B928CA084}" type="sibTrans" cxnId="{C88ED0BD-EDD5-49D4-9A1F-4EA0B4709249}">
      <dgm:prSet/>
      <dgm:spPr/>
      <dgm:t>
        <a:bodyPr/>
        <a:lstStyle/>
        <a:p>
          <a:endParaRPr lang="en-GB"/>
        </a:p>
      </dgm:t>
    </dgm:pt>
    <dgm:pt modelId="{C0162459-A9E7-46F4-9F46-94947F0B70D6}">
      <dgm:prSet phldrT="[Text]" custT="1"/>
      <dgm:spPr/>
      <dgm:t>
        <a:bodyPr/>
        <a:lstStyle/>
        <a:p>
          <a:r>
            <a:rPr lang="en-GB" sz="2000" dirty="0" smtClean="0">
              <a:solidFill>
                <a:schemeClr val="bg2">
                  <a:lumMod val="50000"/>
                </a:schemeClr>
              </a:solidFill>
              <a:latin typeface="Californian FB" pitchFamily="18" charset="0"/>
            </a:rPr>
            <a:t>The  BACP or professional body</a:t>
          </a:r>
          <a:endParaRPr lang="en-GB" sz="2000" dirty="0">
            <a:solidFill>
              <a:schemeClr val="bg2">
                <a:lumMod val="50000"/>
              </a:schemeClr>
            </a:solidFill>
            <a:latin typeface="Californian FB" pitchFamily="18" charset="0"/>
          </a:endParaRPr>
        </a:p>
      </dgm:t>
    </dgm:pt>
    <dgm:pt modelId="{490ED533-A324-4D15-AFFE-6CEAF7A12537}" type="parTrans" cxnId="{1E47BC9B-5ACC-45F4-A7C6-C5A75BCC1C1B}">
      <dgm:prSet/>
      <dgm:spPr/>
      <dgm:t>
        <a:bodyPr/>
        <a:lstStyle/>
        <a:p>
          <a:endParaRPr lang="en-GB"/>
        </a:p>
      </dgm:t>
    </dgm:pt>
    <dgm:pt modelId="{3F158975-785B-4022-A5F9-2A5DCA570E45}" type="sibTrans" cxnId="{1E47BC9B-5ACC-45F4-A7C6-C5A75BCC1C1B}">
      <dgm:prSet/>
      <dgm:spPr/>
      <dgm:t>
        <a:bodyPr/>
        <a:lstStyle/>
        <a:p>
          <a:endParaRPr lang="en-GB"/>
        </a:p>
      </dgm:t>
    </dgm:pt>
    <dgm:pt modelId="{91C6250D-5F77-4DBA-96D7-8E2D226E445C}" type="pres">
      <dgm:prSet presAssocID="{B8071232-CF46-4E20-93EE-528F258100E5}" presName="Name0" presStyleCnt="0">
        <dgm:presLayoutVars>
          <dgm:chMax val="1"/>
          <dgm:dir/>
          <dgm:animLvl val="ctr"/>
          <dgm:resizeHandles val="exact"/>
        </dgm:presLayoutVars>
      </dgm:prSet>
      <dgm:spPr/>
      <dgm:t>
        <a:bodyPr/>
        <a:lstStyle/>
        <a:p>
          <a:endParaRPr lang="en-GB"/>
        </a:p>
      </dgm:t>
    </dgm:pt>
    <dgm:pt modelId="{CFEBC7B2-A211-4F24-9729-3D11D1E6FFE9}" type="pres">
      <dgm:prSet presAssocID="{332B35AD-EC7E-4EC8-AD77-7B7E3C51FF96}" presName="centerShape" presStyleLbl="node0" presStyleIdx="0" presStyleCnt="1" custScaleX="113841" custLinFactNeighborX="996" custLinFactNeighborY="-2988"/>
      <dgm:spPr/>
      <dgm:t>
        <a:bodyPr/>
        <a:lstStyle/>
        <a:p>
          <a:endParaRPr lang="en-GB"/>
        </a:p>
      </dgm:t>
    </dgm:pt>
    <dgm:pt modelId="{1AA4DDE2-52C2-4898-92AB-B371B9563774}" type="pres">
      <dgm:prSet presAssocID="{5513011B-9E7A-4826-A6FB-77010381B61A}" presName="node" presStyleLbl="node1" presStyleIdx="0" presStyleCnt="4" custScaleX="132654" custScaleY="112415">
        <dgm:presLayoutVars>
          <dgm:bulletEnabled val="1"/>
        </dgm:presLayoutVars>
      </dgm:prSet>
      <dgm:spPr/>
      <dgm:t>
        <a:bodyPr/>
        <a:lstStyle/>
        <a:p>
          <a:endParaRPr lang="en-GB"/>
        </a:p>
      </dgm:t>
    </dgm:pt>
    <dgm:pt modelId="{A57042A0-DA03-4C91-B67E-E498DD52A3D5}" type="pres">
      <dgm:prSet presAssocID="{5513011B-9E7A-4826-A6FB-77010381B61A}" presName="dummy" presStyleCnt="0"/>
      <dgm:spPr/>
    </dgm:pt>
    <dgm:pt modelId="{17D71536-71C3-448D-9896-BF8789A37CF1}" type="pres">
      <dgm:prSet presAssocID="{6E2FDD72-11ED-4AE9-804D-B3FCF4E649B0}" presName="sibTrans" presStyleLbl="sibTrans2D1" presStyleIdx="0" presStyleCnt="4"/>
      <dgm:spPr/>
      <dgm:t>
        <a:bodyPr/>
        <a:lstStyle/>
        <a:p>
          <a:endParaRPr lang="en-GB"/>
        </a:p>
      </dgm:t>
    </dgm:pt>
    <dgm:pt modelId="{C964337E-1760-4051-9AED-D10B76675951}" type="pres">
      <dgm:prSet presAssocID="{1B3DFD1C-00ED-4599-82EB-4F7EFE747B6F}" presName="node" presStyleLbl="node1" presStyleIdx="1" presStyleCnt="4" custScaleX="135785" custScaleY="133656">
        <dgm:presLayoutVars>
          <dgm:bulletEnabled val="1"/>
        </dgm:presLayoutVars>
      </dgm:prSet>
      <dgm:spPr/>
      <dgm:t>
        <a:bodyPr/>
        <a:lstStyle/>
        <a:p>
          <a:endParaRPr lang="en-GB"/>
        </a:p>
      </dgm:t>
    </dgm:pt>
    <dgm:pt modelId="{566D094F-0086-47A1-A714-27DD9EA5EC4B}" type="pres">
      <dgm:prSet presAssocID="{1B3DFD1C-00ED-4599-82EB-4F7EFE747B6F}" presName="dummy" presStyleCnt="0"/>
      <dgm:spPr/>
    </dgm:pt>
    <dgm:pt modelId="{2D7F8E1D-024D-4669-8A05-76FB9FEC7BC5}" type="pres">
      <dgm:prSet presAssocID="{2E0146F8-159C-4FB9-AC9C-C0A52C5802E5}" presName="sibTrans" presStyleLbl="sibTrans2D1" presStyleIdx="1" presStyleCnt="4"/>
      <dgm:spPr/>
      <dgm:t>
        <a:bodyPr/>
        <a:lstStyle/>
        <a:p>
          <a:endParaRPr lang="en-GB"/>
        </a:p>
      </dgm:t>
    </dgm:pt>
    <dgm:pt modelId="{1997722C-531E-4A1B-B0A8-6E72BD391148}" type="pres">
      <dgm:prSet presAssocID="{254F19D3-76CF-43B9-BAD7-39AC751B9595}" presName="node" presStyleLbl="node1" presStyleIdx="2" presStyleCnt="4" custScaleX="132654" custScaleY="113169" custRadScaleRad="89090" custRadScaleInc="-7687">
        <dgm:presLayoutVars>
          <dgm:bulletEnabled val="1"/>
        </dgm:presLayoutVars>
      </dgm:prSet>
      <dgm:spPr/>
      <dgm:t>
        <a:bodyPr/>
        <a:lstStyle/>
        <a:p>
          <a:endParaRPr lang="en-GB"/>
        </a:p>
      </dgm:t>
    </dgm:pt>
    <dgm:pt modelId="{C7B1CE75-D814-4AAD-8B36-34F99EA71769}" type="pres">
      <dgm:prSet presAssocID="{254F19D3-76CF-43B9-BAD7-39AC751B9595}" presName="dummy" presStyleCnt="0"/>
      <dgm:spPr/>
    </dgm:pt>
    <dgm:pt modelId="{A34AB722-CEC9-43F4-AE91-D8E78D55DFA6}" type="pres">
      <dgm:prSet presAssocID="{A04BDCBC-4EA6-4161-BC18-699B928CA084}" presName="sibTrans" presStyleLbl="sibTrans2D1" presStyleIdx="2" presStyleCnt="4"/>
      <dgm:spPr/>
      <dgm:t>
        <a:bodyPr/>
        <a:lstStyle/>
        <a:p>
          <a:endParaRPr lang="en-GB"/>
        </a:p>
      </dgm:t>
    </dgm:pt>
    <dgm:pt modelId="{7F9E7224-F43A-4D4E-9849-30DDEC358A39}" type="pres">
      <dgm:prSet presAssocID="{C0162459-A9E7-46F4-9F46-94947F0B70D6}" presName="node" presStyleLbl="node1" presStyleIdx="3" presStyleCnt="4" custScaleX="145739" custScaleY="140620">
        <dgm:presLayoutVars>
          <dgm:bulletEnabled val="1"/>
        </dgm:presLayoutVars>
      </dgm:prSet>
      <dgm:spPr/>
      <dgm:t>
        <a:bodyPr/>
        <a:lstStyle/>
        <a:p>
          <a:endParaRPr lang="en-GB"/>
        </a:p>
      </dgm:t>
    </dgm:pt>
    <dgm:pt modelId="{1D9E50B3-9C68-4D6E-9C29-C699EA5244CF}" type="pres">
      <dgm:prSet presAssocID="{C0162459-A9E7-46F4-9F46-94947F0B70D6}" presName="dummy" presStyleCnt="0"/>
      <dgm:spPr/>
    </dgm:pt>
    <dgm:pt modelId="{FE3323AF-BA19-4588-9A3D-55D0DAA0DE4D}" type="pres">
      <dgm:prSet presAssocID="{3F158975-785B-4022-A5F9-2A5DCA570E45}" presName="sibTrans" presStyleLbl="sibTrans2D1" presStyleIdx="3" presStyleCnt="4"/>
      <dgm:spPr/>
      <dgm:t>
        <a:bodyPr/>
        <a:lstStyle/>
        <a:p>
          <a:endParaRPr lang="en-GB"/>
        </a:p>
      </dgm:t>
    </dgm:pt>
  </dgm:ptLst>
  <dgm:cxnLst>
    <dgm:cxn modelId="{B959FF31-2036-409D-A089-EA0EEC7EDEC6}" srcId="{B8071232-CF46-4E20-93EE-528F258100E5}" destId="{332B35AD-EC7E-4EC8-AD77-7B7E3C51FF96}" srcOrd="0" destOrd="0" parTransId="{89B4370A-653E-4469-B79B-CD2335458E25}" sibTransId="{629E9AAC-798C-4405-9E5D-6DAEE76C915D}"/>
    <dgm:cxn modelId="{C4812AD9-0BBF-4C07-B540-9F1BF650E760}" type="presOf" srcId="{332B35AD-EC7E-4EC8-AD77-7B7E3C51FF96}" destId="{CFEBC7B2-A211-4F24-9729-3D11D1E6FFE9}" srcOrd="0" destOrd="0" presId="urn:microsoft.com/office/officeart/2005/8/layout/radial6"/>
    <dgm:cxn modelId="{465E8749-0691-4B33-905A-F1D0EA671D16}" type="presOf" srcId="{B8071232-CF46-4E20-93EE-528F258100E5}" destId="{91C6250D-5F77-4DBA-96D7-8E2D226E445C}" srcOrd="0" destOrd="0" presId="urn:microsoft.com/office/officeart/2005/8/layout/radial6"/>
    <dgm:cxn modelId="{DECD5070-8C44-4179-A80F-D8FE2B924E5C}" type="presOf" srcId="{A04BDCBC-4EA6-4161-BC18-699B928CA084}" destId="{A34AB722-CEC9-43F4-AE91-D8E78D55DFA6}" srcOrd="0" destOrd="0" presId="urn:microsoft.com/office/officeart/2005/8/layout/radial6"/>
    <dgm:cxn modelId="{C13C3AA5-03F3-4E28-84CC-AB0432B72766}" type="presOf" srcId="{C0162459-A9E7-46F4-9F46-94947F0B70D6}" destId="{7F9E7224-F43A-4D4E-9849-30DDEC358A39}" srcOrd="0" destOrd="0" presId="urn:microsoft.com/office/officeart/2005/8/layout/radial6"/>
    <dgm:cxn modelId="{C88ED0BD-EDD5-49D4-9A1F-4EA0B4709249}" srcId="{332B35AD-EC7E-4EC8-AD77-7B7E3C51FF96}" destId="{254F19D3-76CF-43B9-BAD7-39AC751B9595}" srcOrd="2" destOrd="0" parTransId="{59EEA3C0-1759-4881-8367-2224B768A703}" sibTransId="{A04BDCBC-4EA6-4161-BC18-699B928CA084}"/>
    <dgm:cxn modelId="{618DF483-6045-427F-AB1C-DD15840770B9}" type="presOf" srcId="{1B3DFD1C-00ED-4599-82EB-4F7EFE747B6F}" destId="{C964337E-1760-4051-9AED-D10B76675951}" srcOrd="0" destOrd="0" presId="urn:microsoft.com/office/officeart/2005/8/layout/radial6"/>
    <dgm:cxn modelId="{5B6ACD67-0B4D-4984-AEBB-5F5B18DAA63F}" type="presOf" srcId="{3F158975-785B-4022-A5F9-2A5DCA570E45}" destId="{FE3323AF-BA19-4588-9A3D-55D0DAA0DE4D}" srcOrd="0" destOrd="0" presId="urn:microsoft.com/office/officeart/2005/8/layout/radial6"/>
    <dgm:cxn modelId="{6A62DDAD-5F1F-46A7-94CE-5532CAF4B7F8}" type="presOf" srcId="{5513011B-9E7A-4826-A6FB-77010381B61A}" destId="{1AA4DDE2-52C2-4898-92AB-B371B9563774}" srcOrd="0" destOrd="0" presId="urn:microsoft.com/office/officeart/2005/8/layout/radial6"/>
    <dgm:cxn modelId="{F63841FD-530B-41DB-9A60-086326141014}" type="presOf" srcId="{6E2FDD72-11ED-4AE9-804D-B3FCF4E649B0}" destId="{17D71536-71C3-448D-9896-BF8789A37CF1}" srcOrd="0" destOrd="0" presId="urn:microsoft.com/office/officeart/2005/8/layout/radial6"/>
    <dgm:cxn modelId="{BC804700-32D0-468A-9F49-D5B878E75DE9}" type="presOf" srcId="{254F19D3-76CF-43B9-BAD7-39AC751B9595}" destId="{1997722C-531E-4A1B-B0A8-6E72BD391148}" srcOrd="0" destOrd="0" presId="urn:microsoft.com/office/officeart/2005/8/layout/radial6"/>
    <dgm:cxn modelId="{9240C3E3-FB39-4390-B7A8-5F3A9B365DF2}" srcId="{332B35AD-EC7E-4EC8-AD77-7B7E3C51FF96}" destId="{1B3DFD1C-00ED-4599-82EB-4F7EFE747B6F}" srcOrd="1" destOrd="0" parTransId="{9FCC3186-890B-4738-840B-69E96DE938FE}" sibTransId="{2E0146F8-159C-4FB9-AC9C-C0A52C5802E5}"/>
    <dgm:cxn modelId="{504DDCCE-72F9-4B57-B03C-B230B00F762C}" srcId="{332B35AD-EC7E-4EC8-AD77-7B7E3C51FF96}" destId="{5513011B-9E7A-4826-A6FB-77010381B61A}" srcOrd="0" destOrd="0" parTransId="{2B36DFF3-20B0-4DA6-AA60-D5AE3A7328A8}" sibTransId="{6E2FDD72-11ED-4AE9-804D-B3FCF4E649B0}"/>
    <dgm:cxn modelId="{1E47BC9B-5ACC-45F4-A7C6-C5A75BCC1C1B}" srcId="{332B35AD-EC7E-4EC8-AD77-7B7E3C51FF96}" destId="{C0162459-A9E7-46F4-9F46-94947F0B70D6}" srcOrd="3" destOrd="0" parTransId="{490ED533-A324-4D15-AFFE-6CEAF7A12537}" sibTransId="{3F158975-785B-4022-A5F9-2A5DCA570E45}"/>
    <dgm:cxn modelId="{DA8B06D4-633A-4561-BBA9-0FC5F19F7843}" type="presOf" srcId="{2E0146F8-159C-4FB9-AC9C-C0A52C5802E5}" destId="{2D7F8E1D-024D-4669-8A05-76FB9FEC7BC5}" srcOrd="0" destOrd="0" presId="urn:microsoft.com/office/officeart/2005/8/layout/radial6"/>
    <dgm:cxn modelId="{B5FDF690-C02C-4093-8E7D-9575D8689295}" type="presParOf" srcId="{91C6250D-5F77-4DBA-96D7-8E2D226E445C}" destId="{CFEBC7B2-A211-4F24-9729-3D11D1E6FFE9}" srcOrd="0" destOrd="0" presId="urn:microsoft.com/office/officeart/2005/8/layout/radial6"/>
    <dgm:cxn modelId="{32F6859D-6BC0-4BBA-8CE7-5E052D877C5A}" type="presParOf" srcId="{91C6250D-5F77-4DBA-96D7-8E2D226E445C}" destId="{1AA4DDE2-52C2-4898-92AB-B371B9563774}" srcOrd="1" destOrd="0" presId="urn:microsoft.com/office/officeart/2005/8/layout/radial6"/>
    <dgm:cxn modelId="{6571DE11-9134-45E4-90DF-0F28E2FB860E}" type="presParOf" srcId="{91C6250D-5F77-4DBA-96D7-8E2D226E445C}" destId="{A57042A0-DA03-4C91-B67E-E498DD52A3D5}" srcOrd="2" destOrd="0" presId="urn:microsoft.com/office/officeart/2005/8/layout/radial6"/>
    <dgm:cxn modelId="{96DF5E05-08C0-472F-9D80-BE33A500070C}" type="presParOf" srcId="{91C6250D-5F77-4DBA-96D7-8E2D226E445C}" destId="{17D71536-71C3-448D-9896-BF8789A37CF1}" srcOrd="3" destOrd="0" presId="urn:microsoft.com/office/officeart/2005/8/layout/radial6"/>
    <dgm:cxn modelId="{BB69027E-72F2-46AE-8BFA-19E2C5849A89}" type="presParOf" srcId="{91C6250D-5F77-4DBA-96D7-8E2D226E445C}" destId="{C964337E-1760-4051-9AED-D10B76675951}" srcOrd="4" destOrd="0" presId="urn:microsoft.com/office/officeart/2005/8/layout/radial6"/>
    <dgm:cxn modelId="{D8C35E5F-8507-44B6-B82C-2A59F0E6CBAE}" type="presParOf" srcId="{91C6250D-5F77-4DBA-96D7-8E2D226E445C}" destId="{566D094F-0086-47A1-A714-27DD9EA5EC4B}" srcOrd="5" destOrd="0" presId="urn:microsoft.com/office/officeart/2005/8/layout/radial6"/>
    <dgm:cxn modelId="{FA40499C-C19C-451C-A2BC-F2632208AF0B}" type="presParOf" srcId="{91C6250D-5F77-4DBA-96D7-8E2D226E445C}" destId="{2D7F8E1D-024D-4669-8A05-76FB9FEC7BC5}" srcOrd="6" destOrd="0" presId="urn:microsoft.com/office/officeart/2005/8/layout/radial6"/>
    <dgm:cxn modelId="{7D4B5119-7517-43C7-A5AD-C14D15093D77}" type="presParOf" srcId="{91C6250D-5F77-4DBA-96D7-8E2D226E445C}" destId="{1997722C-531E-4A1B-B0A8-6E72BD391148}" srcOrd="7" destOrd="0" presId="urn:microsoft.com/office/officeart/2005/8/layout/radial6"/>
    <dgm:cxn modelId="{15B3AFAF-C86C-44F5-B13C-42823A7A72D3}" type="presParOf" srcId="{91C6250D-5F77-4DBA-96D7-8E2D226E445C}" destId="{C7B1CE75-D814-4AAD-8B36-34F99EA71769}" srcOrd="8" destOrd="0" presId="urn:microsoft.com/office/officeart/2005/8/layout/radial6"/>
    <dgm:cxn modelId="{2C3B2850-7604-4C0F-BED1-921D155BB5E8}" type="presParOf" srcId="{91C6250D-5F77-4DBA-96D7-8E2D226E445C}" destId="{A34AB722-CEC9-43F4-AE91-D8E78D55DFA6}" srcOrd="9" destOrd="0" presId="urn:microsoft.com/office/officeart/2005/8/layout/radial6"/>
    <dgm:cxn modelId="{B390FE20-75BC-48EE-AAE1-7967CD9FF033}" type="presParOf" srcId="{91C6250D-5F77-4DBA-96D7-8E2D226E445C}" destId="{7F9E7224-F43A-4D4E-9849-30DDEC358A39}" srcOrd="10" destOrd="0" presId="urn:microsoft.com/office/officeart/2005/8/layout/radial6"/>
    <dgm:cxn modelId="{882E7BD5-894C-4899-B8AE-2D67FDCB34EA}" type="presParOf" srcId="{91C6250D-5F77-4DBA-96D7-8E2D226E445C}" destId="{1D9E50B3-9C68-4D6E-9C29-C699EA5244CF}" srcOrd="11" destOrd="0" presId="urn:microsoft.com/office/officeart/2005/8/layout/radial6"/>
    <dgm:cxn modelId="{A78753FD-4848-45E6-A870-E8CDD6FA3F7C}" type="presParOf" srcId="{91C6250D-5F77-4DBA-96D7-8E2D226E445C}" destId="{FE3323AF-BA19-4588-9A3D-55D0DAA0DE4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071232-CF46-4E20-93EE-528F258100E5}"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32B35AD-EC7E-4EC8-AD77-7B7E3C51FF96}">
      <dgm:prSet phldrT="[Text]"/>
      <dgm:spPr/>
      <dgm:t>
        <a:bodyPr/>
        <a:lstStyle/>
        <a:p>
          <a:r>
            <a:rPr lang="en-GB" dirty="0" smtClean="0">
              <a:solidFill>
                <a:schemeClr val="bg2">
                  <a:lumMod val="50000"/>
                </a:schemeClr>
              </a:solidFill>
              <a:latin typeface="Californian FB" pitchFamily="18" charset="0"/>
            </a:rPr>
            <a:t>If I am using counselling skills, I am informed by:</a:t>
          </a:r>
          <a:endParaRPr lang="en-GB" dirty="0">
            <a:solidFill>
              <a:schemeClr val="bg2">
                <a:lumMod val="50000"/>
              </a:schemeClr>
            </a:solidFill>
            <a:latin typeface="Californian FB" pitchFamily="18" charset="0"/>
          </a:endParaRPr>
        </a:p>
      </dgm:t>
    </dgm:pt>
    <dgm:pt modelId="{89B4370A-653E-4469-B79B-CD2335458E25}" type="parTrans" cxnId="{B959FF31-2036-409D-A089-EA0EEC7EDEC6}">
      <dgm:prSet/>
      <dgm:spPr/>
      <dgm:t>
        <a:bodyPr/>
        <a:lstStyle/>
        <a:p>
          <a:endParaRPr lang="en-GB"/>
        </a:p>
      </dgm:t>
    </dgm:pt>
    <dgm:pt modelId="{629E9AAC-798C-4405-9E5D-6DAEE76C915D}" type="sibTrans" cxnId="{B959FF31-2036-409D-A089-EA0EEC7EDEC6}">
      <dgm:prSet/>
      <dgm:spPr/>
      <dgm:t>
        <a:bodyPr/>
        <a:lstStyle/>
        <a:p>
          <a:endParaRPr lang="en-GB"/>
        </a:p>
      </dgm:t>
    </dgm:pt>
    <dgm:pt modelId="{5513011B-9E7A-4826-A6FB-77010381B61A}">
      <dgm:prSet phldrT="[Text]" custT="1"/>
      <dgm:spPr/>
      <dgm:t>
        <a:bodyPr/>
        <a:lstStyle/>
        <a:p>
          <a:r>
            <a:rPr lang="en-GB" sz="2000" dirty="0" smtClean="0">
              <a:solidFill>
                <a:schemeClr val="tx2">
                  <a:lumMod val="50000"/>
                </a:schemeClr>
              </a:solidFill>
              <a:latin typeface="Californian FB" pitchFamily="18" charset="0"/>
            </a:rPr>
            <a:t>  </a:t>
          </a:r>
          <a:r>
            <a:rPr lang="en-GB" sz="2000" dirty="0" smtClean="0">
              <a:solidFill>
                <a:schemeClr val="bg2">
                  <a:lumMod val="50000"/>
                </a:schemeClr>
              </a:solidFill>
              <a:latin typeface="Californian FB" pitchFamily="18" charset="0"/>
            </a:rPr>
            <a:t>Counselling aims  and boundaries</a:t>
          </a:r>
          <a:endParaRPr lang="en-GB" sz="2000" dirty="0">
            <a:solidFill>
              <a:schemeClr val="bg2">
                <a:lumMod val="50000"/>
              </a:schemeClr>
            </a:solidFill>
            <a:latin typeface="Californian FB" pitchFamily="18" charset="0"/>
          </a:endParaRPr>
        </a:p>
      </dgm:t>
    </dgm:pt>
    <dgm:pt modelId="{2B36DFF3-20B0-4DA6-AA60-D5AE3A7328A8}" type="parTrans" cxnId="{504DDCCE-72F9-4B57-B03C-B230B00F762C}">
      <dgm:prSet/>
      <dgm:spPr/>
      <dgm:t>
        <a:bodyPr/>
        <a:lstStyle/>
        <a:p>
          <a:endParaRPr lang="en-GB"/>
        </a:p>
      </dgm:t>
    </dgm:pt>
    <dgm:pt modelId="{6E2FDD72-11ED-4AE9-804D-B3FCF4E649B0}" type="sibTrans" cxnId="{504DDCCE-72F9-4B57-B03C-B230B00F762C}">
      <dgm:prSet/>
      <dgm:spPr/>
      <dgm:t>
        <a:bodyPr/>
        <a:lstStyle/>
        <a:p>
          <a:endParaRPr lang="en-GB"/>
        </a:p>
      </dgm:t>
    </dgm:pt>
    <dgm:pt modelId="{1B3DFD1C-00ED-4599-82EB-4F7EFE747B6F}">
      <dgm:prSet phldrT="[Text]" custT="1"/>
      <dgm:spPr/>
      <dgm:t>
        <a:bodyPr/>
        <a:lstStyle/>
        <a:p>
          <a:r>
            <a:rPr lang="en-GB" sz="2000" dirty="0" smtClean="0">
              <a:solidFill>
                <a:schemeClr val="bg2">
                  <a:lumMod val="50000"/>
                </a:schemeClr>
              </a:solidFill>
              <a:latin typeface="Californian FB" pitchFamily="18" charset="0"/>
            </a:rPr>
            <a:t>Practice counselling skills  within other professional skills</a:t>
          </a:r>
          <a:endParaRPr lang="en-GB" sz="2000" dirty="0">
            <a:solidFill>
              <a:schemeClr val="bg2">
                <a:lumMod val="50000"/>
              </a:schemeClr>
            </a:solidFill>
            <a:latin typeface="Californian FB" pitchFamily="18" charset="0"/>
          </a:endParaRPr>
        </a:p>
      </dgm:t>
    </dgm:pt>
    <dgm:pt modelId="{9FCC3186-890B-4738-840B-69E96DE938FE}" type="parTrans" cxnId="{9240C3E3-FB39-4390-B7A8-5F3A9B365DF2}">
      <dgm:prSet/>
      <dgm:spPr/>
      <dgm:t>
        <a:bodyPr/>
        <a:lstStyle/>
        <a:p>
          <a:endParaRPr lang="en-GB"/>
        </a:p>
      </dgm:t>
    </dgm:pt>
    <dgm:pt modelId="{2E0146F8-159C-4FB9-AC9C-C0A52C5802E5}" type="sibTrans" cxnId="{9240C3E3-FB39-4390-B7A8-5F3A9B365DF2}">
      <dgm:prSet/>
      <dgm:spPr/>
      <dgm:t>
        <a:bodyPr/>
        <a:lstStyle/>
        <a:p>
          <a:endParaRPr lang="en-GB"/>
        </a:p>
      </dgm:t>
    </dgm:pt>
    <dgm:pt modelId="{254F19D3-76CF-43B9-BAD7-39AC751B9595}">
      <dgm:prSet phldrT="[Text]" custT="1"/>
      <dgm:spPr/>
      <dgm:t>
        <a:bodyPr/>
        <a:lstStyle/>
        <a:p>
          <a:r>
            <a:rPr lang="en-GB" sz="2000" dirty="0" smtClean="0">
              <a:solidFill>
                <a:schemeClr val="bg2">
                  <a:lumMod val="50000"/>
                </a:schemeClr>
              </a:solidFill>
              <a:latin typeface="Californian FB" pitchFamily="18" charset="0"/>
            </a:rPr>
            <a:t>Policies and procedures</a:t>
          </a:r>
          <a:endParaRPr lang="en-GB" sz="2000" dirty="0">
            <a:solidFill>
              <a:schemeClr val="bg2">
                <a:lumMod val="50000"/>
              </a:schemeClr>
            </a:solidFill>
            <a:latin typeface="Californian FB" pitchFamily="18" charset="0"/>
          </a:endParaRPr>
        </a:p>
      </dgm:t>
    </dgm:pt>
    <dgm:pt modelId="{59EEA3C0-1759-4881-8367-2224B768A703}" type="parTrans" cxnId="{C88ED0BD-EDD5-49D4-9A1F-4EA0B4709249}">
      <dgm:prSet/>
      <dgm:spPr/>
      <dgm:t>
        <a:bodyPr/>
        <a:lstStyle/>
        <a:p>
          <a:endParaRPr lang="en-GB"/>
        </a:p>
      </dgm:t>
    </dgm:pt>
    <dgm:pt modelId="{A04BDCBC-4EA6-4161-BC18-699B928CA084}" type="sibTrans" cxnId="{C88ED0BD-EDD5-49D4-9A1F-4EA0B4709249}">
      <dgm:prSet/>
      <dgm:spPr/>
      <dgm:t>
        <a:bodyPr/>
        <a:lstStyle/>
        <a:p>
          <a:endParaRPr lang="en-GB"/>
        </a:p>
      </dgm:t>
    </dgm:pt>
    <dgm:pt modelId="{C0162459-A9E7-46F4-9F46-94947F0B70D6}">
      <dgm:prSet phldrT="[Text]" custT="1"/>
      <dgm:spPr/>
      <dgm:t>
        <a:bodyPr/>
        <a:lstStyle/>
        <a:p>
          <a:r>
            <a:rPr lang="en-GB" sz="2000" dirty="0" smtClean="0">
              <a:solidFill>
                <a:schemeClr val="bg2">
                  <a:lumMod val="50000"/>
                </a:schemeClr>
              </a:solidFill>
              <a:latin typeface="Californian FB" pitchFamily="18" charset="0"/>
            </a:rPr>
            <a:t>Counselling skill ethics</a:t>
          </a:r>
          <a:endParaRPr lang="en-GB" sz="2000" dirty="0">
            <a:solidFill>
              <a:schemeClr val="bg2">
                <a:lumMod val="50000"/>
              </a:schemeClr>
            </a:solidFill>
            <a:latin typeface="Californian FB" pitchFamily="18" charset="0"/>
          </a:endParaRPr>
        </a:p>
      </dgm:t>
    </dgm:pt>
    <dgm:pt modelId="{490ED533-A324-4D15-AFFE-6CEAF7A12537}" type="parTrans" cxnId="{1E47BC9B-5ACC-45F4-A7C6-C5A75BCC1C1B}">
      <dgm:prSet/>
      <dgm:spPr/>
      <dgm:t>
        <a:bodyPr/>
        <a:lstStyle/>
        <a:p>
          <a:endParaRPr lang="en-GB"/>
        </a:p>
      </dgm:t>
    </dgm:pt>
    <dgm:pt modelId="{3F158975-785B-4022-A5F9-2A5DCA570E45}" type="sibTrans" cxnId="{1E47BC9B-5ACC-45F4-A7C6-C5A75BCC1C1B}">
      <dgm:prSet/>
      <dgm:spPr/>
      <dgm:t>
        <a:bodyPr/>
        <a:lstStyle/>
        <a:p>
          <a:endParaRPr lang="en-GB"/>
        </a:p>
      </dgm:t>
    </dgm:pt>
    <dgm:pt modelId="{91C6250D-5F77-4DBA-96D7-8E2D226E445C}" type="pres">
      <dgm:prSet presAssocID="{B8071232-CF46-4E20-93EE-528F258100E5}" presName="Name0" presStyleCnt="0">
        <dgm:presLayoutVars>
          <dgm:chMax val="1"/>
          <dgm:dir/>
          <dgm:animLvl val="ctr"/>
          <dgm:resizeHandles val="exact"/>
        </dgm:presLayoutVars>
      </dgm:prSet>
      <dgm:spPr/>
      <dgm:t>
        <a:bodyPr/>
        <a:lstStyle/>
        <a:p>
          <a:endParaRPr lang="en-GB"/>
        </a:p>
      </dgm:t>
    </dgm:pt>
    <dgm:pt modelId="{CFEBC7B2-A211-4F24-9729-3D11D1E6FFE9}" type="pres">
      <dgm:prSet presAssocID="{332B35AD-EC7E-4EC8-AD77-7B7E3C51FF96}" presName="centerShape" presStyleLbl="node0" presStyleIdx="0" presStyleCnt="1" custScaleX="113841" custLinFactNeighborX="714" custLinFactNeighborY="369"/>
      <dgm:spPr/>
      <dgm:t>
        <a:bodyPr/>
        <a:lstStyle/>
        <a:p>
          <a:endParaRPr lang="en-GB"/>
        </a:p>
      </dgm:t>
    </dgm:pt>
    <dgm:pt modelId="{1AA4DDE2-52C2-4898-92AB-B371B9563774}" type="pres">
      <dgm:prSet presAssocID="{5513011B-9E7A-4826-A6FB-77010381B61A}" presName="node" presStyleLbl="node1" presStyleIdx="0" presStyleCnt="4" custScaleX="148547" custScaleY="118317">
        <dgm:presLayoutVars>
          <dgm:bulletEnabled val="1"/>
        </dgm:presLayoutVars>
      </dgm:prSet>
      <dgm:spPr/>
      <dgm:t>
        <a:bodyPr/>
        <a:lstStyle/>
        <a:p>
          <a:endParaRPr lang="en-GB"/>
        </a:p>
      </dgm:t>
    </dgm:pt>
    <dgm:pt modelId="{A57042A0-DA03-4C91-B67E-E498DD52A3D5}" type="pres">
      <dgm:prSet presAssocID="{5513011B-9E7A-4826-A6FB-77010381B61A}" presName="dummy" presStyleCnt="0"/>
      <dgm:spPr/>
    </dgm:pt>
    <dgm:pt modelId="{17D71536-71C3-448D-9896-BF8789A37CF1}" type="pres">
      <dgm:prSet presAssocID="{6E2FDD72-11ED-4AE9-804D-B3FCF4E649B0}" presName="sibTrans" presStyleLbl="sibTrans2D1" presStyleIdx="0" presStyleCnt="4"/>
      <dgm:spPr/>
      <dgm:t>
        <a:bodyPr/>
        <a:lstStyle/>
        <a:p>
          <a:endParaRPr lang="en-GB"/>
        </a:p>
      </dgm:t>
    </dgm:pt>
    <dgm:pt modelId="{C964337E-1760-4051-9AED-D10B76675951}" type="pres">
      <dgm:prSet presAssocID="{1B3DFD1C-00ED-4599-82EB-4F7EFE747B6F}" presName="node" presStyleLbl="node1" presStyleIdx="1" presStyleCnt="4" custScaleX="155291" custScaleY="133656">
        <dgm:presLayoutVars>
          <dgm:bulletEnabled val="1"/>
        </dgm:presLayoutVars>
      </dgm:prSet>
      <dgm:spPr/>
      <dgm:t>
        <a:bodyPr/>
        <a:lstStyle/>
        <a:p>
          <a:endParaRPr lang="en-GB"/>
        </a:p>
      </dgm:t>
    </dgm:pt>
    <dgm:pt modelId="{566D094F-0086-47A1-A714-27DD9EA5EC4B}" type="pres">
      <dgm:prSet presAssocID="{1B3DFD1C-00ED-4599-82EB-4F7EFE747B6F}" presName="dummy" presStyleCnt="0"/>
      <dgm:spPr/>
    </dgm:pt>
    <dgm:pt modelId="{2D7F8E1D-024D-4669-8A05-76FB9FEC7BC5}" type="pres">
      <dgm:prSet presAssocID="{2E0146F8-159C-4FB9-AC9C-C0A52C5802E5}" presName="sibTrans" presStyleLbl="sibTrans2D1" presStyleIdx="1" presStyleCnt="4"/>
      <dgm:spPr/>
      <dgm:t>
        <a:bodyPr/>
        <a:lstStyle/>
        <a:p>
          <a:endParaRPr lang="en-GB"/>
        </a:p>
      </dgm:t>
    </dgm:pt>
    <dgm:pt modelId="{1997722C-531E-4A1B-B0A8-6E72BD391148}" type="pres">
      <dgm:prSet presAssocID="{254F19D3-76CF-43B9-BAD7-39AC751B9595}" presName="node" presStyleLbl="node1" presStyleIdx="2" presStyleCnt="4" custScaleX="132654" custScaleY="113169" custRadScaleRad="89042" custRadScaleInc="-4394">
        <dgm:presLayoutVars>
          <dgm:bulletEnabled val="1"/>
        </dgm:presLayoutVars>
      </dgm:prSet>
      <dgm:spPr/>
      <dgm:t>
        <a:bodyPr/>
        <a:lstStyle/>
        <a:p>
          <a:endParaRPr lang="en-GB"/>
        </a:p>
      </dgm:t>
    </dgm:pt>
    <dgm:pt modelId="{C7B1CE75-D814-4AAD-8B36-34F99EA71769}" type="pres">
      <dgm:prSet presAssocID="{254F19D3-76CF-43B9-BAD7-39AC751B9595}" presName="dummy" presStyleCnt="0"/>
      <dgm:spPr/>
    </dgm:pt>
    <dgm:pt modelId="{A34AB722-CEC9-43F4-AE91-D8E78D55DFA6}" type="pres">
      <dgm:prSet presAssocID="{A04BDCBC-4EA6-4161-BC18-699B928CA084}" presName="sibTrans" presStyleLbl="sibTrans2D1" presStyleIdx="2" presStyleCnt="4"/>
      <dgm:spPr/>
      <dgm:t>
        <a:bodyPr/>
        <a:lstStyle/>
        <a:p>
          <a:endParaRPr lang="en-GB"/>
        </a:p>
      </dgm:t>
    </dgm:pt>
    <dgm:pt modelId="{7F9E7224-F43A-4D4E-9849-30DDEC358A39}" type="pres">
      <dgm:prSet presAssocID="{C0162459-A9E7-46F4-9F46-94947F0B70D6}" presName="node" presStyleLbl="node1" presStyleIdx="3" presStyleCnt="4" custScaleX="153323" custScaleY="130001">
        <dgm:presLayoutVars>
          <dgm:bulletEnabled val="1"/>
        </dgm:presLayoutVars>
      </dgm:prSet>
      <dgm:spPr/>
      <dgm:t>
        <a:bodyPr/>
        <a:lstStyle/>
        <a:p>
          <a:endParaRPr lang="en-GB"/>
        </a:p>
      </dgm:t>
    </dgm:pt>
    <dgm:pt modelId="{1D9E50B3-9C68-4D6E-9C29-C699EA5244CF}" type="pres">
      <dgm:prSet presAssocID="{C0162459-A9E7-46F4-9F46-94947F0B70D6}" presName="dummy" presStyleCnt="0"/>
      <dgm:spPr/>
    </dgm:pt>
    <dgm:pt modelId="{FE3323AF-BA19-4588-9A3D-55D0DAA0DE4D}" type="pres">
      <dgm:prSet presAssocID="{3F158975-785B-4022-A5F9-2A5DCA570E45}" presName="sibTrans" presStyleLbl="sibTrans2D1" presStyleIdx="3" presStyleCnt="4"/>
      <dgm:spPr/>
      <dgm:t>
        <a:bodyPr/>
        <a:lstStyle/>
        <a:p>
          <a:endParaRPr lang="en-GB"/>
        </a:p>
      </dgm:t>
    </dgm:pt>
  </dgm:ptLst>
  <dgm:cxnLst>
    <dgm:cxn modelId="{9240C3E3-FB39-4390-B7A8-5F3A9B365DF2}" srcId="{332B35AD-EC7E-4EC8-AD77-7B7E3C51FF96}" destId="{1B3DFD1C-00ED-4599-82EB-4F7EFE747B6F}" srcOrd="1" destOrd="0" parTransId="{9FCC3186-890B-4738-840B-69E96DE938FE}" sibTransId="{2E0146F8-159C-4FB9-AC9C-C0A52C5802E5}"/>
    <dgm:cxn modelId="{783E48A8-C88B-4597-AFDE-CC37B555803F}" type="presOf" srcId="{332B35AD-EC7E-4EC8-AD77-7B7E3C51FF96}" destId="{CFEBC7B2-A211-4F24-9729-3D11D1E6FFE9}" srcOrd="0" destOrd="0" presId="urn:microsoft.com/office/officeart/2005/8/layout/radial6"/>
    <dgm:cxn modelId="{B959FF31-2036-409D-A089-EA0EEC7EDEC6}" srcId="{B8071232-CF46-4E20-93EE-528F258100E5}" destId="{332B35AD-EC7E-4EC8-AD77-7B7E3C51FF96}" srcOrd="0" destOrd="0" parTransId="{89B4370A-653E-4469-B79B-CD2335458E25}" sibTransId="{629E9AAC-798C-4405-9E5D-6DAEE76C915D}"/>
    <dgm:cxn modelId="{E6982F58-1ED5-43C9-AE91-C9BBB8773BBC}" type="presOf" srcId="{A04BDCBC-4EA6-4161-BC18-699B928CA084}" destId="{A34AB722-CEC9-43F4-AE91-D8E78D55DFA6}" srcOrd="0" destOrd="0" presId="urn:microsoft.com/office/officeart/2005/8/layout/radial6"/>
    <dgm:cxn modelId="{00469297-1FA0-423E-99D2-A64C48D02477}" type="presOf" srcId="{B8071232-CF46-4E20-93EE-528F258100E5}" destId="{91C6250D-5F77-4DBA-96D7-8E2D226E445C}" srcOrd="0" destOrd="0" presId="urn:microsoft.com/office/officeart/2005/8/layout/radial6"/>
    <dgm:cxn modelId="{09A4482E-B218-47F9-A087-1417A604D85F}" type="presOf" srcId="{3F158975-785B-4022-A5F9-2A5DCA570E45}" destId="{FE3323AF-BA19-4588-9A3D-55D0DAA0DE4D}" srcOrd="0" destOrd="0" presId="urn:microsoft.com/office/officeart/2005/8/layout/radial6"/>
    <dgm:cxn modelId="{D94AD6FA-0BE8-4E2A-A63D-45BAE93C9FAB}" type="presOf" srcId="{2E0146F8-159C-4FB9-AC9C-C0A52C5802E5}" destId="{2D7F8E1D-024D-4669-8A05-76FB9FEC7BC5}" srcOrd="0" destOrd="0" presId="urn:microsoft.com/office/officeart/2005/8/layout/radial6"/>
    <dgm:cxn modelId="{1CB8EFC8-E86F-4042-9DCF-4B8C67DA7C54}" type="presOf" srcId="{1B3DFD1C-00ED-4599-82EB-4F7EFE747B6F}" destId="{C964337E-1760-4051-9AED-D10B76675951}" srcOrd="0" destOrd="0" presId="urn:microsoft.com/office/officeart/2005/8/layout/radial6"/>
    <dgm:cxn modelId="{6E47F722-55DC-4811-90C3-66B39D198538}" type="presOf" srcId="{254F19D3-76CF-43B9-BAD7-39AC751B9595}" destId="{1997722C-531E-4A1B-B0A8-6E72BD391148}" srcOrd="0" destOrd="0" presId="urn:microsoft.com/office/officeart/2005/8/layout/radial6"/>
    <dgm:cxn modelId="{C88ED0BD-EDD5-49D4-9A1F-4EA0B4709249}" srcId="{332B35AD-EC7E-4EC8-AD77-7B7E3C51FF96}" destId="{254F19D3-76CF-43B9-BAD7-39AC751B9595}" srcOrd="2" destOrd="0" parTransId="{59EEA3C0-1759-4881-8367-2224B768A703}" sibTransId="{A04BDCBC-4EA6-4161-BC18-699B928CA084}"/>
    <dgm:cxn modelId="{71E1689D-9AE9-42E2-B1E3-48955FF7D194}" type="presOf" srcId="{C0162459-A9E7-46F4-9F46-94947F0B70D6}" destId="{7F9E7224-F43A-4D4E-9849-30DDEC358A39}" srcOrd="0" destOrd="0" presId="urn:microsoft.com/office/officeart/2005/8/layout/radial6"/>
    <dgm:cxn modelId="{E779D843-435D-4A61-9239-62359483DFC7}" type="presOf" srcId="{5513011B-9E7A-4826-A6FB-77010381B61A}" destId="{1AA4DDE2-52C2-4898-92AB-B371B9563774}" srcOrd="0" destOrd="0" presId="urn:microsoft.com/office/officeart/2005/8/layout/radial6"/>
    <dgm:cxn modelId="{AE657993-ED78-4FB6-840B-B4FE5594FF81}" type="presOf" srcId="{6E2FDD72-11ED-4AE9-804D-B3FCF4E649B0}" destId="{17D71536-71C3-448D-9896-BF8789A37CF1}" srcOrd="0" destOrd="0" presId="urn:microsoft.com/office/officeart/2005/8/layout/radial6"/>
    <dgm:cxn modelId="{504DDCCE-72F9-4B57-B03C-B230B00F762C}" srcId="{332B35AD-EC7E-4EC8-AD77-7B7E3C51FF96}" destId="{5513011B-9E7A-4826-A6FB-77010381B61A}" srcOrd="0" destOrd="0" parTransId="{2B36DFF3-20B0-4DA6-AA60-D5AE3A7328A8}" sibTransId="{6E2FDD72-11ED-4AE9-804D-B3FCF4E649B0}"/>
    <dgm:cxn modelId="{1E47BC9B-5ACC-45F4-A7C6-C5A75BCC1C1B}" srcId="{332B35AD-EC7E-4EC8-AD77-7B7E3C51FF96}" destId="{C0162459-A9E7-46F4-9F46-94947F0B70D6}" srcOrd="3" destOrd="0" parTransId="{490ED533-A324-4D15-AFFE-6CEAF7A12537}" sibTransId="{3F158975-785B-4022-A5F9-2A5DCA570E45}"/>
    <dgm:cxn modelId="{161B3132-EF0C-4D34-818F-833ABA9FFE03}" type="presParOf" srcId="{91C6250D-5F77-4DBA-96D7-8E2D226E445C}" destId="{CFEBC7B2-A211-4F24-9729-3D11D1E6FFE9}" srcOrd="0" destOrd="0" presId="urn:microsoft.com/office/officeart/2005/8/layout/radial6"/>
    <dgm:cxn modelId="{C272DA75-2F64-4F05-86F5-9A64D5B51D9E}" type="presParOf" srcId="{91C6250D-5F77-4DBA-96D7-8E2D226E445C}" destId="{1AA4DDE2-52C2-4898-92AB-B371B9563774}" srcOrd="1" destOrd="0" presId="urn:microsoft.com/office/officeart/2005/8/layout/radial6"/>
    <dgm:cxn modelId="{5F151A36-B51B-40A3-B2CE-73FE928C533A}" type="presParOf" srcId="{91C6250D-5F77-4DBA-96D7-8E2D226E445C}" destId="{A57042A0-DA03-4C91-B67E-E498DD52A3D5}" srcOrd="2" destOrd="0" presId="urn:microsoft.com/office/officeart/2005/8/layout/radial6"/>
    <dgm:cxn modelId="{6D465E77-787C-4A7B-A0A0-54ED9B4B6A1C}" type="presParOf" srcId="{91C6250D-5F77-4DBA-96D7-8E2D226E445C}" destId="{17D71536-71C3-448D-9896-BF8789A37CF1}" srcOrd="3" destOrd="0" presId="urn:microsoft.com/office/officeart/2005/8/layout/radial6"/>
    <dgm:cxn modelId="{5554BC80-3B1D-470B-B3E7-49DBEE3EFFE1}" type="presParOf" srcId="{91C6250D-5F77-4DBA-96D7-8E2D226E445C}" destId="{C964337E-1760-4051-9AED-D10B76675951}" srcOrd="4" destOrd="0" presId="urn:microsoft.com/office/officeart/2005/8/layout/radial6"/>
    <dgm:cxn modelId="{AD9DDD58-88FA-4E91-B2FD-8443AE3DDC56}" type="presParOf" srcId="{91C6250D-5F77-4DBA-96D7-8E2D226E445C}" destId="{566D094F-0086-47A1-A714-27DD9EA5EC4B}" srcOrd="5" destOrd="0" presId="urn:microsoft.com/office/officeart/2005/8/layout/radial6"/>
    <dgm:cxn modelId="{0BB0D784-9065-4E26-983E-D1E201312DAD}" type="presParOf" srcId="{91C6250D-5F77-4DBA-96D7-8E2D226E445C}" destId="{2D7F8E1D-024D-4669-8A05-76FB9FEC7BC5}" srcOrd="6" destOrd="0" presId="urn:microsoft.com/office/officeart/2005/8/layout/radial6"/>
    <dgm:cxn modelId="{E0CA5EA6-916D-4E76-982A-8E6B20960D03}" type="presParOf" srcId="{91C6250D-5F77-4DBA-96D7-8E2D226E445C}" destId="{1997722C-531E-4A1B-B0A8-6E72BD391148}" srcOrd="7" destOrd="0" presId="urn:microsoft.com/office/officeart/2005/8/layout/radial6"/>
    <dgm:cxn modelId="{943BA4C6-7533-4B2B-8CC4-A2B48810B641}" type="presParOf" srcId="{91C6250D-5F77-4DBA-96D7-8E2D226E445C}" destId="{C7B1CE75-D814-4AAD-8B36-34F99EA71769}" srcOrd="8" destOrd="0" presId="urn:microsoft.com/office/officeart/2005/8/layout/radial6"/>
    <dgm:cxn modelId="{C87AED00-6364-4583-A674-6CA80759702A}" type="presParOf" srcId="{91C6250D-5F77-4DBA-96D7-8E2D226E445C}" destId="{A34AB722-CEC9-43F4-AE91-D8E78D55DFA6}" srcOrd="9" destOrd="0" presId="urn:microsoft.com/office/officeart/2005/8/layout/radial6"/>
    <dgm:cxn modelId="{42C0550B-FFF2-46FB-AF32-AC933D642BDD}" type="presParOf" srcId="{91C6250D-5F77-4DBA-96D7-8E2D226E445C}" destId="{7F9E7224-F43A-4D4E-9849-30DDEC358A39}" srcOrd="10" destOrd="0" presId="urn:microsoft.com/office/officeart/2005/8/layout/radial6"/>
    <dgm:cxn modelId="{CE3B6862-9DDB-4C7B-8C61-F7D82B3C65E8}" type="presParOf" srcId="{91C6250D-5F77-4DBA-96D7-8E2D226E445C}" destId="{1D9E50B3-9C68-4D6E-9C29-C699EA5244CF}" srcOrd="11" destOrd="0" presId="urn:microsoft.com/office/officeart/2005/8/layout/radial6"/>
    <dgm:cxn modelId="{5F4191DF-4273-4436-8A77-07A93417E22D}" type="presParOf" srcId="{91C6250D-5F77-4DBA-96D7-8E2D226E445C}" destId="{FE3323AF-BA19-4588-9A3D-55D0DAA0DE4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D8B426-4513-4C72-84A3-BE3DEF044021}"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0B01B03D-6434-4667-882C-D6DDCFEE12E2}">
      <dgm:prSet phldrT="[Text]" custT="1"/>
      <dgm:spPr/>
      <dgm:t>
        <a:bodyPr/>
        <a:lstStyle/>
        <a:p>
          <a:r>
            <a:rPr lang="en-GB" sz="2000" dirty="0" smtClean="0">
              <a:solidFill>
                <a:schemeClr val="bg2">
                  <a:lumMod val="50000"/>
                </a:schemeClr>
              </a:solidFill>
              <a:latin typeface="Californian FB" pitchFamily="18" charset="0"/>
            </a:rPr>
            <a:t>Counselling</a:t>
          </a:r>
        </a:p>
        <a:p>
          <a:r>
            <a:rPr lang="en-GB" sz="2000" dirty="0" smtClean="0">
              <a:solidFill>
                <a:schemeClr val="bg2">
                  <a:lumMod val="50000"/>
                </a:schemeClr>
              </a:solidFill>
              <a:latin typeface="Californian FB" pitchFamily="18" charset="0"/>
            </a:rPr>
            <a:t>Practice</a:t>
          </a:r>
          <a:endParaRPr lang="en-GB" sz="2000" dirty="0">
            <a:solidFill>
              <a:schemeClr val="bg2">
                <a:lumMod val="50000"/>
              </a:schemeClr>
            </a:solidFill>
            <a:latin typeface="Californian FB" pitchFamily="18" charset="0"/>
          </a:endParaRPr>
        </a:p>
      </dgm:t>
    </dgm:pt>
    <dgm:pt modelId="{2D369B95-A2EE-4DA6-9D3B-7CCDB719AE5C}" type="parTrans" cxnId="{AF516EF3-F11B-4D54-90B1-4DAB417CDB99}">
      <dgm:prSet/>
      <dgm:spPr/>
      <dgm:t>
        <a:bodyPr/>
        <a:lstStyle/>
        <a:p>
          <a:endParaRPr lang="en-GB"/>
        </a:p>
      </dgm:t>
    </dgm:pt>
    <dgm:pt modelId="{855954E9-5E00-4656-B4FA-11D121F3E99E}" type="sibTrans" cxnId="{AF516EF3-F11B-4D54-90B1-4DAB417CDB99}">
      <dgm:prSet/>
      <dgm:spPr/>
      <dgm:t>
        <a:bodyPr/>
        <a:lstStyle/>
        <a:p>
          <a:endParaRPr lang="en-GB"/>
        </a:p>
      </dgm:t>
    </dgm:pt>
    <dgm:pt modelId="{CF33C614-B1F1-42E5-AC00-B4B37F5D53E0}">
      <dgm:prSet phldrT="[Text]"/>
      <dgm:spPr/>
      <dgm:t>
        <a:bodyPr/>
        <a:lstStyle/>
        <a:p>
          <a:r>
            <a:rPr lang="en-GB" dirty="0" smtClean="0">
              <a:solidFill>
                <a:schemeClr val="bg2">
                  <a:lumMod val="50000"/>
                </a:schemeClr>
              </a:solidFill>
              <a:latin typeface="Californian FB" pitchFamily="18" charset="0"/>
            </a:rPr>
            <a:t>Ethics</a:t>
          </a:r>
          <a:endParaRPr lang="en-GB" dirty="0">
            <a:solidFill>
              <a:schemeClr val="bg2">
                <a:lumMod val="50000"/>
              </a:schemeClr>
            </a:solidFill>
            <a:latin typeface="Californian FB" pitchFamily="18" charset="0"/>
          </a:endParaRPr>
        </a:p>
      </dgm:t>
    </dgm:pt>
    <dgm:pt modelId="{47CE75E8-4F4A-4065-B432-CE4498D407C9}" type="parTrans" cxnId="{0A8283C5-4D74-4565-A51C-DF46349677FE}">
      <dgm:prSet/>
      <dgm:spPr/>
      <dgm:t>
        <a:bodyPr/>
        <a:lstStyle/>
        <a:p>
          <a:endParaRPr lang="en-GB"/>
        </a:p>
      </dgm:t>
    </dgm:pt>
    <dgm:pt modelId="{13D799D9-6DBD-426D-BC27-9CAB5DC0531C}" type="sibTrans" cxnId="{0A8283C5-4D74-4565-A51C-DF46349677FE}">
      <dgm:prSet/>
      <dgm:spPr/>
      <dgm:t>
        <a:bodyPr/>
        <a:lstStyle/>
        <a:p>
          <a:endParaRPr lang="en-GB"/>
        </a:p>
      </dgm:t>
    </dgm:pt>
    <dgm:pt modelId="{1F828DA7-13AF-41D5-ADEA-E265D3372A3F}">
      <dgm:prSet phldrT="[Text]"/>
      <dgm:spPr/>
      <dgm:t>
        <a:bodyPr/>
        <a:lstStyle/>
        <a:p>
          <a:r>
            <a:rPr lang="en-GB" dirty="0" smtClean="0">
              <a:solidFill>
                <a:schemeClr val="bg2">
                  <a:lumMod val="50000"/>
                </a:schemeClr>
              </a:solidFill>
              <a:latin typeface="Californian FB" pitchFamily="18" charset="0"/>
            </a:rPr>
            <a:t>Standards</a:t>
          </a:r>
          <a:endParaRPr lang="en-GB" dirty="0">
            <a:solidFill>
              <a:schemeClr val="bg2">
                <a:lumMod val="50000"/>
              </a:schemeClr>
            </a:solidFill>
            <a:latin typeface="Californian FB" pitchFamily="18" charset="0"/>
          </a:endParaRPr>
        </a:p>
      </dgm:t>
    </dgm:pt>
    <dgm:pt modelId="{60A5A4C1-9BAA-46DC-A954-36AF147C4224}" type="parTrans" cxnId="{E1A2BF50-88EC-4BAB-87D2-647E2321DB06}">
      <dgm:prSet/>
      <dgm:spPr/>
      <dgm:t>
        <a:bodyPr/>
        <a:lstStyle/>
        <a:p>
          <a:endParaRPr lang="en-GB"/>
        </a:p>
      </dgm:t>
    </dgm:pt>
    <dgm:pt modelId="{27D045EB-6714-4D07-9F48-372DA43B3F38}" type="sibTrans" cxnId="{E1A2BF50-88EC-4BAB-87D2-647E2321DB06}">
      <dgm:prSet/>
      <dgm:spPr/>
      <dgm:t>
        <a:bodyPr/>
        <a:lstStyle/>
        <a:p>
          <a:endParaRPr lang="en-GB"/>
        </a:p>
      </dgm:t>
    </dgm:pt>
    <dgm:pt modelId="{BD55E25F-5F7D-4C97-B23F-20116E18A925}">
      <dgm:prSet phldrT="[Text]"/>
      <dgm:spPr/>
      <dgm:t>
        <a:bodyPr/>
        <a:lstStyle/>
        <a:p>
          <a:r>
            <a:rPr lang="en-GB" dirty="0" smtClean="0">
              <a:solidFill>
                <a:schemeClr val="bg2">
                  <a:lumMod val="50000"/>
                </a:schemeClr>
              </a:solidFill>
              <a:latin typeface="Californian FB" pitchFamily="18" charset="0"/>
            </a:rPr>
            <a:t>Legal context</a:t>
          </a:r>
          <a:endParaRPr lang="en-GB" dirty="0">
            <a:solidFill>
              <a:schemeClr val="bg2">
                <a:lumMod val="50000"/>
              </a:schemeClr>
            </a:solidFill>
            <a:latin typeface="Californian FB" pitchFamily="18" charset="0"/>
          </a:endParaRPr>
        </a:p>
      </dgm:t>
    </dgm:pt>
    <dgm:pt modelId="{D959B774-2D5B-4BB7-8C3D-4CF7142C4E2F}" type="parTrans" cxnId="{E82D4FF2-8095-491B-945A-85E1648A8B16}">
      <dgm:prSet/>
      <dgm:spPr/>
      <dgm:t>
        <a:bodyPr/>
        <a:lstStyle/>
        <a:p>
          <a:endParaRPr lang="en-GB"/>
        </a:p>
      </dgm:t>
    </dgm:pt>
    <dgm:pt modelId="{35D392C7-A5C3-4CEB-AD7D-8AE8B507C6B3}" type="sibTrans" cxnId="{E82D4FF2-8095-491B-945A-85E1648A8B16}">
      <dgm:prSet/>
      <dgm:spPr/>
      <dgm:t>
        <a:bodyPr/>
        <a:lstStyle/>
        <a:p>
          <a:endParaRPr lang="en-GB"/>
        </a:p>
      </dgm:t>
    </dgm:pt>
    <dgm:pt modelId="{6314DF49-742D-4003-9E4C-20E1898F95C7}">
      <dgm:prSet phldrT="[Text]"/>
      <dgm:spPr/>
      <dgm:t>
        <a:bodyPr/>
        <a:lstStyle/>
        <a:p>
          <a:r>
            <a:rPr lang="en-GB" dirty="0" smtClean="0">
              <a:solidFill>
                <a:schemeClr val="bg2">
                  <a:lumMod val="50000"/>
                </a:schemeClr>
              </a:solidFill>
              <a:latin typeface="Californian FB" pitchFamily="18" charset="0"/>
            </a:rPr>
            <a:t>Research</a:t>
          </a:r>
        </a:p>
        <a:p>
          <a:r>
            <a:rPr lang="en-GB" dirty="0" smtClean="0">
              <a:solidFill>
                <a:schemeClr val="bg2">
                  <a:lumMod val="50000"/>
                </a:schemeClr>
              </a:solidFill>
              <a:latin typeface="Californian FB" pitchFamily="18" charset="0"/>
            </a:rPr>
            <a:t>CPD</a:t>
          </a:r>
          <a:endParaRPr lang="en-GB" dirty="0">
            <a:solidFill>
              <a:schemeClr val="bg2">
                <a:lumMod val="50000"/>
              </a:schemeClr>
            </a:solidFill>
            <a:latin typeface="Californian FB" pitchFamily="18" charset="0"/>
          </a:endParaRPr>
        </a:p>
      </dgm:t>
    </dgm:pt>
    <dgm:pt modelId="{D00C5DBB-5086-477D-B787-4DA5325EA9C7}" type="parTrans" cxnId="{C45D92A9-C585-47E7-8C20-86A46A4B163C}">
      <dgm:prSet/>
      <dgm:spPr/>
      <dgm:t>
        <a:bodyPr/>
        <a:lstStyle/>
        <a:p>
          <a:endParaRPr lang="en-GB"/>
        </a:p>
      </dgm:t>
    </dgm:pt>
    <dgm:pt modelId="{40C3B597-54F6-474B-AAAA-EB1B03A06FEB}" type="sibTrans" cxnId="{C45D92A9-C585-47E7-8C20-86A46A4B163C}">
      <dgm:prSet/>
      <dgm:spPr/>
      <dgm:t>
        <a:bodyPr/>
        <a:lstStyle/>
        <a:p>
          <a:endParaRPr lang="en-GB"/>
        </a:p>
      </dgm:t>
    </dgm:pt>
    <dgm:pt modelId="{7D435C3D-61D4-4252-94AB-B142766AAC19}" type="pres">
      <dgm:prSet presAssocID="{B5D8B426-4513-4C72-84A3-BE3DEF044021}" presName="Name0" presStyleCnt="0">
        <dgm:presLayoutVars>
          <dgm:chMax val="1"/>
          <dgm:dir/>
          <dgm:animLvl val="ctr"/>
          <dgm:resizeHandles val="exact"/>
        </dgm:presLayoutVars>
      </dgm:prSet>
      <dgm:spPr/>
      <dgm:t>
        <a:bodyPr/>
        <a:lstStyle/>
        <a:p>
          <a:endParaRPr lang="en-GB"/>
        </a:p>
      </dgm:t>
    </dgm:pt>
    <dgm:pt modelId="{43102006-33C8-48A8-9EF7-00F7BD0BB139}" type="pres">
      <dgm:prSet presAssocID="{0B01B03D-6434-4667-882C-D6DDCFEE12E2}" presName="centerShape" presStyleLbl="node0" presStyleIdx="0" presStyleCnt="1" custScaleX="157691"/>
      <dgm:spPr/>
      <dgm:t>
        <a:bodyPr/>
        <a:lstStyle/>
        <a:p>
          <a:endParaRPr lang="en-GB"/>
        </a:p>
      </dgm:t>
    </dgm:pt>
    <dgm:pt modelId="{972C101B-9F16-428B-84B8-10FAD77A5CE0}" type="pres">
      <dgm:prSet presAssocID="{47CE75E8-4F4A-4065-B432-CE4498D407C9}" presName="parTrans" presStyleLbl="sibTrans2D1" presStyleIdx="0" presStyleCnt="4"/>
      <dgm:spPr/>
      <dgm:t>
        <a:bodyPr/>
        <a:lstStyle/>
        <a:p>
          <a:endParaRPr lang="en-GB"/>
        </a:p>
      </dgm:t>
    </dgm:pt>
    <dgm:pt modelId="{27290764-377E-44EF-B4F8-9571F827D39C}" type="pres">
      <dgm:prSet presAssocID="{47CE75E8-4F4A-4065-B432-CE4498D407C9}" presName="connectorText" presStyleLbl="sibTrans2D1" presStyleIdx="0" presStyleCnt="4"/>
      <dgm:spPr/>
      <dgm:t>
        <a:bodyPr/>
        <a:lstStyle/>
        <a:p>
          <a:endParaRPr lang="en-GB"/>
        </a:p>
      </dgm:t>
    </dgm:pt>
    <dgm:pt modelId="{DA01293C-7707-40CE-8F0C-6D584E2F76CA}" type="pres">
      <dgm:prSet presAssocID="{CF33C614-B1F1-42E5-AC00-B4B37F5D53E0}" presName="node" presStyleLbl="node1" presStyleIdx="0" presStyleCnt="4" custScaleX="163725">
        <dgm:presLayoutVars>
          <dgm:bulletEnabled val="1"/>
        </dgm:presLayoutVars>
      </dgm:prSet>
      <dgm:spPr/>
      <dgm:t>
        <a:bodyPr/>
        <a:lstStyle/>
        <a:p>
          <a:endParaRPr lang="en-GB"/>
        </a:p>
      </dgm:t>
    </dgm:pt>
    <dgm:pt modelId="{D5682351-FA21-4041-BA26-BEA1A7C75451}" type="pres">
      <dgm:prSet presAssocID="{60A5A4C1-9BAA-46DC-A954-36AF147C4224}" presName="parTrans" presStyleLbl="sibTrans2D1" presStyleIdx="1" presStyleCnt="4"/>
      <dgm:spPr/>
      <dgm:t>
        <a:bodyPr/>
        <a:lstStyle/>
        <a:p>
          <a:endParaRPr lang="en-GB"/>
        </a:p>
      </dgm:t>
    </dgm:pt>
    <dgm:pt modelId="{47B13259-DAC3-41CB-B4EB-E7DB5A8BFE75}" type="pres">
      <dgm:prSet presAssocID="{60A5A4C1-9BAA-46DC-A954-36AF147C4224}" presName="connectorText" presStyleLbl="sibTrans2D1" presStyleIdx="1" presStyleCnt="4"/>
      <dgm:spPr/>
      <dgm:t>
        <a:bodyPr/>
        <a:lstStyle/>
        <a:p>
          <a:endParaRPr lang="en-GB"/>
        </a:p>
      </dgm:t>
    </dgm:pt>
    <dgm:pt modelId="{38D50968-2A1D-4D57-AD93-4C15D7E1EC65}" type="pres">
      <dgm:prSet presAssocID="{1F828DA7-13AF-41D5-ADEA-E265D3372A3F}" presName="node" presStyleLbl="node1" presStyleIdx="1" presStyleCnt="4" custScaleX="166444" custRadScaleRad="134696" custRadScaleInc="716">
        <dgm:presLayoutVars>
          <dgm:bulletEnabled val="1"/>
        </dgm:presLayoutVars>
      </dgm:prSet>
      <dgm:spPr/>
      <dgm:t>
        <a:bodyPr/>
        <a:lstStyle/>
        <a:p>
          <a:endParaRPr lang="en-GB"/>
        </a:p>
      </dgm:t>
    </dgm:pt>
    <dgm:pt modelId="{B5F46739-2761-487F-9F56-C35D0FF62229}" type="pres">
      <dgm:prSet presAssocID="{D959B774-2D5B-4BB7-8C3D-4CF7142C4E2F}" presName="parTrans" presStyleLbl="sibTrans2D1" presStyleIdx="2" presStyleCnt="4"/>
      <dgm:spPr/>
      <dgm:t>
        <a:bodyPr/>
        <a:lstStyle/>
        <a:p>
          <a:endParaRPr lang="en-GB"/>
        </a:p>
      </dgm:t>
    </dgm:pt>
    <dgm:pt modelId="{A2A2FB49-F5CD-48BB-996C-CFF5CF47ACA9}" type="pres">
      <dgm:prSet presAssocID="{D959B774-2D5B-4BB7-8C3D-4CF7142C4E2F}" presName="connectorText" presStyleLbl="sibTrans2D1" presStyleIdx="2" presStyleCnt="4"/>
      <dgm:spPr/>
      <dgm:t>
        <a:bodyPr/>
        <a:lstStyle/>
        <a:p>
          <a:endParaRPr lang="en-GB"/>
        </a:p>
      </dgm:t>
    </dgm:pt>
    <dgm:pt modelId="{68F77B4F-575A-4A21-90ED-F52BD895B546}" type="pres">
      <dgm:prSet presAssocID="{BD55E25F-5F7D-4C97-B23F-20116E18A925}" presName="node" presStyleLbl="node1" presStyleIdx="2" presStyleCnt="4" custScaleX="185475">
        <dgm:presLayoutVars>
          <dgm:bulletEnabled val="1"/>
        </dgm:presLayoutVars>
      </dgm:prSet>
      <dgm:spPr/>
      <dgm:t>
        <a:bodyPr/>
        <a:lstStyle/>
        <a:p>
          <a:endParaRPr lang="en-GB"/>
        </a:p>
      </dgm:t>
    </dgm:pt>
    <dgm:pt modelId="{345B5572-5CEB-4AFC-8B33-B9885E108030}" type="pres">
      <dgm:prSet presAssocID="{D00C5DBB-5086-477D-B787-4DA5325EA9C7}" presName="parTrans" presStyleLbl="sibTrans2D1" presStyleIdx="3" presStyleCnt="4"/>
      <dgm:spPr/>
      <dgm:t>
        <a:bodyPr/>
        <a:lstStyle/>
        <a:p>
          <a:endParaRPr lang="en-GB"/>
        </a:p>
      </dgm:t>
    </dgm:pt>
    <dgm:pt modelId="{98BBB29E-DDBD-4B55-983F-7A68183501CB}" type="pres">
      <dgm:prSet presAssocID="{D00C5DBB-5086-477D-B787-4DA5325EA9C7}" presName="connectorText" presStyleLbl="sibTrans2D1" presStyleIdx="3" presStyleCnt="4"/>
      <dgm:spPr/>
      <dgm:t>
        <a:bodyPr/>
        <a:lstStyle/>
        <a:p>
          <a:endParaRPr lang="en-GB"/>
        </a:p>
      </dgm:t>
    </dgm:pt>
    <dgm:pt modelId="{99DF6F05-45C3-408B-AC29-0B4BD9DDEE20}" type="pres">
      <dgm:prSet presAssocID="{6314DF49-742D-4003-9E4C-20E1898F95C7}" presName="node" presStyleLbl="node1" presStyleIdx="3" presStyleCnt="4" custScaleX="154377" custRadScaleRad="121620" custRadScaleInc="-4859">
        <dgm:presLayoutVars>
          <dgm:bulletEnabled val="1"/>
        </dgm:presLayoutVars>
      </dgm:prSet>
      <dgm:spPr/>
      <dgm:t>
        <a:bodyPr/>
        <a:lstStyle/>
        <a:p>
          <a:endParaRPr lang="en-GB"/>
        </a:p>
      </dgm:t>
    </dgm:pt>
  </dgm:ptLst>
  <dgm:cxnLst>
    <dgm:cxn modelId="{ACCE8B0E-BC6E-4660-A498-84D54F5BDC4C}" type="presOf" srcId="{D00C5DBB-5086-477D-B787-4DA5325EA9C7}" destId="{345B5572-5CEB-4AFC-8B33-B9885E108030}" srcOrd="0" destOrd="0" presId="urn:microsoft.com/office/officeart/2005/8/layout/radial5"/>
    <dgm:cxn modelId="{C2DB7C16-F81E-409A-ADD4-9CB135542617}" type="presOf" srcId="{60A5A4C1-9BAA-46DC-A954-36AF147C4224}" destId="{D5682351-FA21-4041-BA26-BEA1A7C75451}" srcOrd="0" destOrd="0" presId="urn:microsoft.com/office/officeart/2005/8/layout/radial5"/>
    <dgm:cxn modelId="{9329FF3E-C9FD-4EB6-BA4F-F8FC2B8A83D7}" type="presOf" srcId="{D00C5DBB-5086-477D-B787-4DA5325EA9C7}" destId="{98BBB29E-DDBD-4B55-983F-7A68183501CB}" srcOrd="1" destOrd="0" presId="urn:microsoft.com/office/officeart/2005/8/layout/radial5"/>
    <dgm:cxn modelId="{E1A2BF50-88EC-4BAB-87D2-647E2321DB06}" srcId="{0B01B03D-6434-4667-882C-D6DDCFEE12E2}" destId="{1F828DA7-13AF-41D5-ADEA-E265D3372A3F}" srcOrd="1" destOrd="0" parTransId="{60A5A4C1-9BAA-46DC-A954-36AF147C4224}" sibTransId="{27D045EB-6714-4D07-9F48-372DA43B3F38}"/>
    <dgm:cxn modelId="{81EFDE8E-098C-411E-9276-9DCC1CFCC786}" type="presOf" srcId="{CF33C614-B1F1-42E5-AC00-B4B37F5D53E0}" destId="{DA01293C-7707-40CE-8F0C-6D584E2F76CA}" srcOrd="0" destOrd="0" presId="urn:microsoft.com/office/officeart/2005/8/layout/radial5"/>
    <dgm:cxn modelId="{13244EDB-8875-457C-8D5F-7CD12418518A}" type="presOf" srcId="{D959B774-2D5B-4BB7-8C3D-4CF7142C4E2F}" destId="{B5F46739-2761-487F-9F56-C35D0FF62229}" srcOrd="0" destOrd="0" presId="urn:microsoft.com/office/officeart/2005/8/layout/radial5"/>
    <dgm:cxn modelId="{C45D92A9-C585-47E7-8C20-86A46A4B163C}" srcId="{0B01B03D-6434-4667-882C-D6DDCFEE12E2}" destId="{6314DF49-742D-4003-9E4C-20E1898F95C7}" srcOrd="3" destOrd="0" parTransId="{D00C5DBB-5086-477D-B787-4DA5325EA9C7}" sibTransId="{40C3B597-54F6-474B-AAAA-EB1B03A06FEB}"/>
    <dgm:cxn modelId="{9AC1A953-178B-4B43-93D7-2E29E0B23DB3}" type="presOf" srcId="{60A5A4C1-9BAA-46DC-A954-36AF147C4224}" destId="{47B13259-DAC3-41CB-B4EB-E7DB5A8BFE75}" srcOrd="1" destOrd="0" presId="urn:microsoft.com/office/officeart/2005/8/layout/radial5"/>
    <dgm:cxn modelId="{AF516EF3-F11B-4D54-90B1-4DAB417CDB99}" srcId="{B5D8B426-4513-4C72-84A3-BE3DEF044021}" destId="{0B01B03D-6434-4667-882C-D6DDCFEE12E2}" srcOrd="0" destOrd="0" parTransId="{2D369B95-A2EE-4DA6-9D3B-7CCDB719AE5C}" sibTransId="{855954E9-5E00-4656-B4FA-11D121F3E99E}"/>
    <dgm:cxn modelId="{455B083C-EC24-458A-A4D4-905DFC2F002D}" type="presOf" srcId="{1F828DA7-13AF-41D5-ADEA-E265D3372A3F}" destId="{38D50968-2A1D-4D57-AD93-4C15D7E1EC65}" srcOrd="0" destOrd="0" presId="urn:microsoft.com/office/officeart/2005/8/layout/radial5"/>
    <dgm:cxn modelId="{2CB19438-B3A9-4888-BDBE-A6097EAD93A7}" type="presOf" srcId="{6314DF49-742D-4003-9E4C-20E1898F95C7}" destId="{99DF6F05-45C3-408B-AC29-0B4BD9DDEE20}" srcOrd="0" destOrd="0" presId="urn:microsoft.com/office/officeart/2005/8/layout/radial5"/>
    <dgm:cxn modelId="{0A8283C5-4D74-4565-A51C-DF46349677FE}" srcId="{0B01B03D-6434-4667-882C-D6DDCFEE12E2}" destId="{CF33C614-B1F1-42E5-AC00-B4B37F5D53E0}" srcOrd="0" destOrd="0" parTransId="{47CE75E8-4F4A-4065-B432-CE4498D407C9}" sibTransId="{13D799D9-6DBD-426D-BC27-9CAB5DC0531C}"/>
    <dgm:cxn modelId="{2067ED8A-F664-4690-8BBC-BC0677181EB8}" type="presOf" srcId="{47CE75E8-4F4A-4065-B432-CE4498D407C9}" destId="{27290764-377E-44EF-B4F8-9571F827D39C}" srcOrd="1" destOrd="0" presId="urn:microsoft.com/office/officeart/2005/8/layout/radial5"/>
    <dgm:cxn modelId="{78C777B3-87A6-452E-AF13-243BE3B436F2}" type="presOf" srcId="{BD55E25F-5F7D-4C97-B23F-20116E18A925}" destId="{68F77B4F-575A-4A21-90ED-F52BD895B546}" srcOrd="0" destOrd="0" presId="urn:microsoft.com/office/officeart/2005/8/layout/radial5"/>
    <dgm:cxn modelId="{D85C7E39-C07A-4D30-BB5E-822E5D332DD8}" type="presOf" srcId="{47CE75E8-4F4A-4065-B432-CE4498D407C9}" destId="{972C101B-9F16-428B-84B8-10FAD77A5CE0}" srcOrd="0" destOrd="0" presId="urn:microsoft.com/office/officeart/2005/8/layout/radial5"/>
    <dgm:cxn modelId="{F99B16A4-11B3-4168-AA64-691EDB56EBDF}" type="presOf" srcId="{D959B774-2D5B-4BB7-8C3D-4CF7142C4E2F}" destId="{A2A2FB49-F5CD-48BB-996C-CFF5CF47ACA9}" srcOrd="1" destOrd="0" presId="urn:microsoft.com/office/officeart/2005/8/layout/radial5"/>
    <dgm:cxn modelId="{9E385AB8-BCAF-4291-82F9-8D2A470C06D5}" type="presOf" srcId="{0B01B03D-6434-4667-882C-D6DDCFEE12E2}" destId="{43102006-33C8-48A8-9EF7-00F7BD0BB139}" srcOrd="0" destOrd="0" presId="urn:microsoft.com/office/officeart/2005/8/layout/radial5"/>
    <dgm:cxn modelId="{E82D4FF2-8095-491B-945A-85E1648A8B16}" srcId="{0B01B03D-6434-4667-882C-D6DDCFEE12E2}" destId="{BD55E25F-5F7D-4C97-B23F-20116E18A925}" srcOrd="2" destOrd="0" parTransId="{D959B774-2D5B-4BB7-8C3D-4CF7142C4E2F}" sibTransId="{35D392C7-A5C3-4CEB-AD7D-8AE8B507C6B3}"/>
    <dgm:cxn modelId="{278C647B-EC7B-445D-BDFC-7BCBC00E8DE1}" type="presOf" srcId="{B5D8B426-4513-4C72-84A3-BE3DEF044021}" destId="{7D435C3D-61D4-4252-94AB-B142766AAC19}" srcOrd="0" destOrd="0" presId="urn:microsoft.com/office/officeart/2005/8/layout/radial5"/>
    <dgm:cxn modelId="{26EA7190-AB4E-46F9-8E6A-420D0385088E}" type="presParOf" srcId="{7D435C3D-61D4-4252-94AB-B142766AAC19}" destId="{43102006-33C8-48A8-9EF7-00F7BD0BB139}" srcOrd="0" destOrd="0" presId="urn:microsoft.com/office/officeart/2005/8/layout/radial5"/>
    <dgm:cxn modelId="{82727A63-0685-4294-B778-42B4CDE14B26}" type="presParOf" srcId="{7D435C3D-61D4-4252-94AB-B142766AAC19}" destId="{972C101B-9F16-428B-84B8-10FAD77A5CE0}" srcOrd="1" destOrd="0" presId="urn:microsoft.com/office/officeart/2005/8/layout/radial5"/>
    <dgm:cxn modelId="{2BF6D8CD-D96D-4830-9A7D-FBFD59660CDD}" type="presParOf" srcId="{972C101B-9F16-428B-84B8-10FAD77A5CE0}" destId="{27290764-377E-44EF-B4F8-9571F827D39C}" srcOrd="0" destOrd="0" presId="urn:microsoft.com/office/officeart/2005/8/layout/radial5"/>
    <dgm:cxn modelId="{612A76F7-B00F-4F54-8DEE-A360BD7F0248}" type="presParOf" srcId="{7D435C3D-61D4-4252-94AB-B142766AAC19}" destId="{DA01293C-7707-40CE-8F0C-6D584E2F76CA}" srcOrd="2" destOrd="0" presId="urn:microsoft.com/office/officeart/2005/8/layout/radial5"/>
    <dgm:cxn modelId="{0C30F26E-4A9F-4700-9968-6A7D287A7D47}" type="presParOf" srcId="{7D435C3D-61D4-4252-94AB-B142766AAC19}" destId="{D5682351-FA21-4041-BA26-BEA1A7C75451}" srcOrd="3" destOrd="0" presId="urn:microsoft.com/office/officeart/2005/8/layout/radial5"/>
    <dgm:cxn modelId="{F6480E52-AAB8-4A22-82C8-2E864FDA138C}" type="presParOf" srcId="{D5682351-FA21-4041-BA26-BEA1A7C75451}" destId="{47B13259-DAC3-41CB-B4EB-E7DB5A8BFE75}" srcOrd="0" destOrd="0" presId="urn:microsoft.com/office/officeart/2005/8/layout/radial5"/>
    <dgm:cxn modelId="{43722B0C-6026-43E7-A0D8-2BF56527404C}" type="presParOf" srcId="{7D435C3D-61D4-4252-94AB-B142766AAC19}" destId="{38D50968-2A1D-4D57-AD93-4C15D7E1EC65}" srcOrd="4" destOrd="0" presId="urn:microsoft.com/office/officeart/2005/8/layout/radial5"/>
    <dgm:cxn modelId="{4AF48759-F7B4-42F1-9861-0D3855166582}" type="presParOf" srcId="{7D435C3D-61D4-4252-94AB-B142766AAC19}" destId="{B5F46739-2761-487F-9F56-C35D0FF62229}" srcOrd="5" destOrd="0" presId="urn:microsoft.com/office/officeart/2005/8/layout/radial5"/>
    <dgm:cxn modelId="{86FB9782-3176-4329-AE24-7DCC82F6C844}" type="presParOf" srcId="{B5F46739-2761-487F-9F56-C35D0FF62229}" destId="{A2A2FB49-F5CD-48BB-996C-CFF5CF47ACA9}" srcOrd="0" destOrd="0" presId="urn:microsoft.com/office/officeart/2005/8/layout/radial5"/>
    <dgm:cxn modelId="{5EA6F5FA-7E66-4FB1-B7A6-BC85E5E5BD81}" type="presParOf" srcId="{7D435C3D-61D4-4252-94AB-B142766AAC19}" destId="{68F77B4F-575A-4A21-90ED-F52BD895B546}" srcOrd="6" destOrd="0" presId="urn:microsoft.com/office/officeart/2005/8/layout/radial5"/>
    <dgm:cxn modelId="{436B45B6-12D1-4A39-99AB-D7B13D7F1F09}" type="presParOf" srcId="{7D435C3D-61D4-4252-94AB-B142766AAC19}" destId="{345B5572-5CEB-4AFC-8B33-B9885E108030}" srcOrd="7" destOrd="0" presId="urn:microsoft.com/office/officeart/2005/8/layout/radial5"/>
    <dgm:cxn modelId="{3A1ADC67-6991-4D5B-B1D8-E1C37FC2A309}" type="presParOf" srcId="{345B5572-5CEB-4AFC-8B33-B9885E108030}" destId="{98BBB29E-DDBD-4B55-983F-7A68183501CB}" srcOrd="0" destOrd="0" presId="urn:microsoft.com/office/officeart/2005/8/layout/radial5"/>
    <dgm:cxn modelId="{0F81D7AF-21ED-4ABE-A116-51E5791C5B02}" type="presParOf" srcId="{7D435C3D-61D4-4252-94AB-B142766AAC19}" destId="{99DF6F05-45C3-408B-AC29-0B4BD9DDEE20}"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1E7C17-ECA9-4F79-9126-68632B30A8E0}" type="doc">
      <dgm:prSet loTypeId="urn:microsoft.com/office/officeart/2005/8/layout/vList3" loCatId="picture" qsTypeId="urn:microsoft.com/office/officeart/2005/8/quickstyle/simple1" qsCatId="simple" csTypeId="urn:microsoft.com/office/officeart/2005/8/colors/accent1_2" csCatId="accent1" phldr="1"/>
      <dgm:spPr/>
    </dgm:pt>
    <dgm:pt modelId="{4E72F8C3-AE82-4A21-BE66-646639D3966A}">
      <dgm:prSet phldrT="[Text]"/>
      <dgm:spPr/>
      <dgm:t>
        <a:bodyPr/>
        <a:lstStyle/>
        <a:p>
          <a:r>
            <a:rPr lang="en-GB" dirty="0" smtClean="0">
              <a:solidFill>
                <a:schemeClr val="bg2">
                  <a:lumMod val="50000"/>
                </a:schemeClr>
              </a:solidFill>
              <a:latin typeface="Californian FB" panose="0207040306080B030204" pitchFamily="18" charset="0"/>
            </a:rPr>
            <a:t>Values</a:t>
          </a:r>
          <a:endParaRPr lang="en-GB" dirty="0">
            <a:solidFill>
              <a:schemeClr val="bg2">
                <a:lumMod val="50000"/>
              </a:schemeClr>
            </a:solidFill>
            <a:latin typeface="Californian FB" panose="0207040306080B030204" pitchFamily="18" charset="0"/>
          </a:endParaRPr>
        </a:p>
      </dgm:t>
    </dgm:pt>
    <dgm:pt modelId="{35E8EFBF-CAE9-46BE-9B6E-E3B4D885B543}" type="parTrans" cxnId="{396B92EC-D22F-4667-AF8A-3EDD88EE1E48}">
      <dgm:prSet/>
      <dgm:spPr/>
      <dgm:t>
        <a:bodyPr/>
        <a:lstStyle/>
        <a:p>
          <a:endParaRPr lang="en-GB"/>
        </a:p>
      </dgm:t>
    </dgm:pt>
    <dgm:pt modelId="{801B54BD-8A6F-42C0-8D62-16C6BBED0E4C}" type="sibTrans" cxnId="{396B92EC-D22F-4667-AF8A-3EDD88EE1E48}">
      <dgm:prSet/>
      <dgm:spPr/>
      <dgm:t>
        <a:bodyPr/>
        <a:lstStyle/>
        <a:p>
          <a:endParaRPr lang="en-GB"/>
        </a:p>
      </dgm:t>
    </dgm:pt>
    <dgm:pt modelId="{3C3FCDE6-E3D5-41A6-B847-CB6679B2BBB4}">
      <dgm:prSet phldrT="[Text]"/>
      <dgm:spPr/>
      <dgm:t>
        <a:bodyPr/>
        <a:lstStyle/>
        <a:p>
          <a:r>
            <a:rPr lang="en-GB" dirty="0" smtClean="0">
              <a:solidFill>
                <a:schemeClr val="bg2">
                  <a:lumMod val="50000"/>
                </a:schemeClr>
              </a:solidFill>
              <a:latin typeface="Californian FB" panose="0207040306080B030204" pitchFamily="18" charset="0"/>
            </a:rPr>
            <a:t>Principles</a:t>
          </a:r>
          <a:endParaRPr lang="en-GB" dirty="0">
            <a:solidFill>
              <a:schemeClr val="bg2">
                <a:lumMod val="50000"/>
              </a:schemeClr>
            </a:solidFill>
            <a:latin typeface="Californian FB" panose="0207040306080B030204" pitchFamily="18" charset="0"/>
          </a:endParaRPr>
        </a:p>
      </dgm:t>
    </dgm:pt>
    <dgm:pt modelId="{B2980055-9DBF-4FFB-BE92-041C5A7ED882}" type="parTrans" cxnId="{DA7BEC79-ED58-4E61-9EA8-22349D4AFB3E}">
      <dgm:prSet/>
      <dgm:spPr/>
      <dgm:t>
        <a:bodyPr/>
        <a:lstStyle/>
        <a:p>
          <a:endParaRPr lang="en-GB"/>
        </a:p>
      </dgm:t>
    </dgm:pt>
    <dgm:pt modelId="{054CCE84-5548-4735-9820-91D79E2949AE}" type="sibTrans" cxnId="{DA7BEC79-ED58-4E61-9EA8-22349D4AFB3E}">
      <dgm:prSet/>
      <dgm:spPr/>
      <dgm:t>
        <a:bodyPr/>
        <a:lstStyle/>
        <a:p>
          <a:endParaRPr lang="en-GB"/>
        </a:p>
      </dgm:t>
    </dgm:pt>
    <dgm:pt modelId="{57ECAF43-062D-449D-9277-B67C30C8A6C1}">
      <dgm:prSet phldrT="[Text]"/>
      <dgm:spPr/>
      <dgm:t>
        <a:bodyPr/>
        <a:lstStyle/>
        <a:p>
          <a:r>
            <a:rPr lang="en-GB" dirty="0" smtClean="0">
              <a:solidFill>
                <a:schemeClr val="bg2">
                  <a:lumMod val="50000"/>
                </a:schemeClr>
              </a:solidFill>
              <a:latin typeface="Californian FB" panose="0207040306080B030204" pitchFamily="18" charset="0"/>
            </a:rPr>
            <a:t>Personal moral conduct</a:t>
          </a:r>
          <a:endParaRPr lang="en-GB" dirty="0">
            <a:solidFill>
              <a:schemeClr val="bg2">
                <a:lumMod val="50000"/>
              </a:schemeClr>
            </a:solidFill>
            <a:latin typeface="Californian FB" panose="0207040306080B030204" pitchFamily="18" charset="0"/>
          </a:endParaRPr>
        </a:p>
      </dgm:t>
    </dgm:pt>
    <dgm:pt modelId="{B59581A0-7276-442B-8607-EC7EF98DD778}" type="parTrans" cxnId="{AE2E6314-92AE-441B-BD9F-A9D626D864A9}">
      <dgm:prSet/>
      <dgm:spPr/>
      <dgm:t>
        <a:bodyPr/>
        <a:lstStyle/>
        <a:p>
          <a:endParaRPr lang="en-GB"/>
        </a:p>
      </dgm:t>
    </dgm:pt>
    <dgm:pt modelId="{830596FA-3CE4-4B21-9BD7-0FD8B1B6D3E1}" type="sibTrans" cxnId="{AE2E6314-92AE-441B-BD9F-A9D626D864A9}">
      <dgm:prSet/>
      <dgm:spPr/>
      <dgm:t>
        <a:bodyPr/>
        <a:lstStyle/>
        <a:p>
          <a:endParaRPr lang="en-GB"/>
        </a:p>
      </dgm:t>
    </dgm:pt>
    <dgm:pt modelId="{B0C72BFE-5EB3-4D68-903D-1884A5FD50B1}" type="pres">
      <dgm:prSet presAssocID="{F41E7C17-ECA9-4F79-9126-68632B30A8E0}" presName="linearFlow" presStyleCnt="0">
        <dgm:presLayoutVars>
          <dgm:dir/>
          <dgm:resizeHandles val="exact"/>
        </dgm:presLayoutVars>
      </dgm:prSet>
      <dgm:spPr/>
    </dgm:pt>
    <dgm:pt modelId="{4AE44130-9A39-47EC-9FD5-17868A24962B}" type="pres">
      <dgm:prSet presAssocID="{4E72F8C3-AE82-4A21-BE66-646639D3966A}" presName="composite" presStyleCnt="0"/>
      <dgm:spPr/>
    </dgm:pt>
    <dgm:pt modelId="{B0550F95-F7C2-4824-9340-A7F40770C4E1}" type="pres">
      <dgm:prSet presAssocID="{4E72F8C3-AE82-4A21-BE66-646639D3966A}" presName="imgShp" presStyleLbl="fgImgPlace1" presStyleIdx="0" presStyleCnt="3"/>
      <dgm:spPr>
        <a:blipFill rotWithShape="1">
          <a:blip xmlns:r="http://schemas.openxmlformats.org/officeDocument/2006/relationships" r:embed="rId1"/>
          <a:stretch>
            <a:fillRect/>
          </a:stretch>
        </a:blipFill>
      </dgm:spPr>
    </dgm:pt>
    <dgm:pt modelId="{54B30FE6-F120-4603-9418-7F276CBA1B91}" type="pres">
      <dgm:prSet presAssocID="{4E72F8C3-AE82-4A21-BE66-646639D3966A}" presName="txShp" presStyleLbl="node1" presStyleIdx="0" presStyleCnt="3">
        <dgm:presLayoutVars>
          <dgm:bulletEnabled val="1"/>
        </dgm:presLayoutVars>
      </dgm:prSet>
      <dgm:spPr/>
      <dgm:t>
        <a:bodyPr/>
        <a:lstStyle/>
        <a:p>
          <a:endParaRPr lang="en-GB"/>
        </a:p>
      </dgm:t>
    </dgm:pt>
    <dgm:pt modelId="{C1F16FC1-823D-4A7D-A99C-6FAE7173FE40}" type="pres">
      <dgm:prSet presAssocID="{801B54BD-8A6F-42C0-8D62-16C6BBED0E4C}" presName="spacing" presStyleCnt="0"/>
      <dgm:spPr/>
    </dgm:pt>
    <dgm:pt modelId="{F6685B1A-C25D-40A2-BDA8-A15D01011BD7}" type="pres">
      <dgm:prSet presAssocID="{3C3FCDE6-E3D5-41A6-B847-CB6679B2BBB4}" presName="composite" presStyleCnt="0"/>
      <dgm:spPr/>
    </dgm:pt>
    <dgm:pt modelId="{7B36F944-C54E-47D9-A121-F5B91E8E76A3}" type="pres">
      <dgm:prSet presAssocID="{3C3FCDE6-E3D5-41A6-B847-CB6679B2BBB4}" presName="imgShp" presStyleLbl="fgImgPlace1" presStyleIdx="1" presStyleCnt="3"/>
      <dgm:spPr>
        <a:blipFill rotWithShape="1">
          <a:blip xmlns:r="http://schemas.openxmlformats.org/officeDocument/2006/relationships" r:embed="rId2"/>
          <a:stretch>
            <a:fillRect/>
          </a:stretch>
        </a:blipFill>
      </dgm:spPr>
      <dgm:t>
        <a:bodyPr/>
        <a:lstStyle/>
        <a:p>
          <a:endParaRPr lang="en-GB"/>
        </a:p>
      </dgm:t>
    </dgm:pt>
    <dgm:pt modelId="{C4462076-50DF-4034-8C0E-1C23E0518778}" type="pres">
      <dgm:prSet presAssocID="{3C3FCDE6-E3D5-41A6-B847-CB6679B2BBB4}" presName="txShp" presStyleLbl="node1" presStyleIdx="1" presStyleCnt="3">
        <dgm:presLayoutVars>
          <dgm:bulletEnabled val="1"/>
        </dgm:presLayoutVars>
      </dgm:prSet>
      <dgm:spPr/>
      <dgm:t>
        <a:bodyPr/>
        <a:lstStyle/>
        <a:p>
          <a:endParaRPr lang="en-GB"/>
        </a:p>
      </dgm:t>
    </dgm:pt>
    <dgm:pt modelId="{0F3C77F9-2C44-450B-B3F2-4927C0D3A0FE}" type="pres">
      <dgm:prSet presAssocID="{054CCE84-5548-4735-9820-91D79E2949AE}" presName="spacing" presStyleCnt="0"/>
      <dgm:spPr/>
    </dgm:pt>
    <dgm:pt modelId="{F9ED2602-125A-4F6A-8064-1B4D9FBC5A4A}" type="pres">
      <dgm:prSet presAssocID="{57ECAF43-062D-449D-9277-B67C30C8A6C1}" presName="composite" presStyleCnt="0"/>
      <dgm:spPr/>
    </dgm:pt>
    <dgm:pt modelId="{17A80534-FDC6-4CA2-AD4D-509BC0D18929}" type="pres">
      <dgm:prSet presAssocID="{57ECAF43-062D-449D-9277-B67C30C8A6C1}" presName="imgShp" presStyleLbl="fgImgPlace1" presStyleIdx="2" presStyleCnt="3"/>
      <dgm:spPr>
        <a:blipFill rotWithShape="1">
          <a:blip xmlns:r="http://schemas.openxmlformats.org/officeDocument/2006/relationships" r:embed="rId3"/>
          <a:stretch>
            <a:fillRect/>
          </a:stretch>
        </a:blipFill>
      </dgm:spPr>
      <dgm:t>
        <a:bodyPr/>
        <a:lstStyle/>
        <a:p>
          <a:endParaRPr lang="en-GB"/>
        </a:p>
      </dgm:t>
    </dgm:pt>
    <dgm:pt modelId="{FBDD52B5-1ADF-458D-817C-148D8A012C92}" type="pres">
      <dgm:prSet presAssocID="{57ECAF43-062D-449D-9277-B67C30C8A6C1}" presName="txShp" presStyleLbl="node1" presStyleIdx="2" presStyleCnt="3" custLinFactNeighborX="594" custLinFactNeighborY="2499">
        <dgm:presLayoutVars>
          <dgm:bulletEnabled val="1"/>
        </dgm:presLayoutVars>
      </dgm:prSet>
      <dgm:spPr/>
      <dgm:t>
        <a:bodyPr/>
        <a:lstStyle/>
        <a:p>
          <a:endParaRPr lang="en-GB"/>
        </a:p>
      </dgm:t>
    </dgm:pt>
  </dgm:ptLst>
  <dgm:cxnLst>
    <dgm:cxn modelId="{396B92EC-D22F-4667-AF8A-3EDD88EE1E48}" srcId="{F41E7C17-ECA9-4F79-9126-68632B30A8E0}" destId="{4E72F8C3-AE82-4A21-BE66-646639D3966A}" srcOrd="0" destOrd="0" parTransId="{35E8EFBF-CAE9-46BE-9B6E-E3B4D885B543}" sibTransId="{801B54BD-8A6F-42C0-8D62-16C6BBED0E4C}"/>
    <dgm:cxn modelId="{AD3E3406-FC54-4FC2-AE9C-A6FE50E7E5E7}" type="presOf" srcId="{3C3FCDE6-E3D5-41A6-B847-CB6679B2BBB4}" destId="{C4462076-50DF-4034-8C0E-1C23E0518778}" srcOrd="0" destOrd="0" presId="urn:microsoft.com/office/officeart/2005/8/layout/vList3"/>
    <dgm:cxn modelId="{DDE17076-6748-4703-B884-52350DE5D0C1}" type="presOf" srcId="{4E72F8C3-AE82-4A21-BE66-646639D3966A}" destId="{54B30FE6-F120-4603-9418-7F276CBA1B91}" srcOrd="0" destOrd="0" presId="urn:microsoft.com/office/officeart/2005/8/layout/vList3"/>
    <dgm:cxn modelId="{B89BFF5F-1B75-4662-AFAF-11AE6148E394}" type="presOf" srcId="{57ECAF43-062D-449D-9277-B67C30C8A6C1}" destId="{FBDD52B5-1ADF-458D-817C-148D8A012C92}" srcOrd="0" destOrd="0" presId="urn:microsoft.com/office/officeart/2005/8/layout/vList3"/>
    <dgm:cxn modelId="{DA7BEC79-ED58-4E61-9EA8-22349D4AFB3E}" srcId="{F41E7C17-ECA9-4F79-9126-68632B30A8E0}" destId="{3C3FCDE6-E3D5-41A6-B847-CB6679B2BBB4}" srcOrd="1" destOrd="0" parTransId="{B2980055-9DBF-4FFB-BE92-041C5A7ED882}" sibTransId="{054CCE84-5548-4735-9820-91D79E2949AE}"/>
    <dgm:cxn modelId="{AE2E6314-92AE-441B-BD9F-A9D626D864A9}" srcId="{F41E7C17-ECA9-4F79-9126-68632B30A8E0}" destId="{57ECAF43-062D-449D-9277-B67C30C8A6C1}" srcOrd="2" destOrd="0" parTransId="{B59581A0-7276-442B-8607-EC7EF98DD778}" sibTransId="{830596FA-3CE4-4B21-9BD7-0FD8B1B6D3E1}"/>
    <dgm:cxn modelId="{81BA9164-88B7-471D-BAE3-A707AE80E4DB}" type="presOf" srcId="{F41E7C17-ECA9-4F79-9126-68632B30A8E0}" destId="{B0C72BFE-5EB3-4D68-903D-1884A5FD50B1}" srcOrd="0" destOrd="0" presId="urn:microsoft.com/office/officeart/2005/8/layout/vList3"/>
    <dgm:cxn modelId="{7D1C365D-153C-4CDF-BCD8-E6136AAA5B44}" type="presParOf" srcId="{B0C72BFE-5EB3-4D68-903D-1884A5FD50B1}" destId="{4AE44130-9A39-47EC-9FD5-17868A24962B}" srcOrd="0" destOrd="0" presId="urn:microsoft.com/office/officeart/2005/8/layout/vList3"/>
    <dgm:cxn modelId="{3BC01CE1-F0D2-4037-9F3D-0227FE75BF8E}" type="presParOf" srcId="{4AE44130-9A39-47EC-9FD5-17868A24962B}" destId="{B0550F95-F7C2-4824-9340-A7F40770C4E1}" srcOrd="0" destOrd="0" presId="urn:microsoft.com/office/officeart/2005/8/layout/vList3"/>
    <dgm:cxn modelId="{6B1F0A72-4D54-42FF-A6A5-128A622DCA71}" type="presParOf" srcId="{4AE44130-9A39-47EC-9FD5-17868A24962B}" destId="{54B30FE6-F120-4603-9418-7F276CBA1B91}" srcOrd="1" destOrd="0" presId="urn:microsoft.com/office/officeart/2005/8/layout/vList3"/>
    <dgm:cxn modelId="{333E2B2F-C6AA-490C-9DB5-981F7655C1D4}" type="presParOf" srcId="{B0C72BFE-5EB3-4D68-903D-1884A5FD50B1}" destId="{C1F16FC1-823D-4A7D-A99C-6FAE7173FE40}" srcOrd="1" destOrd="0" presId="urn:microsoft.com/office/officeart/2005/8/layout/vList3"/>
    <dgm:cxn modelId="{A8292B25-2648-44D5-98CD-36749E046578}" type="presParOf" srcId="{B0C72BFE-5EB3-4D68-903D-1884A5FD50B1}" destId="{F6685B1A-C25D-40A2-BDA8-A15D01011BD7}" srcOrd="2" destOrd="0" presId="urn:microsoft.com/office/officeart/2005/8/layout/vList3"/>
    <dgm:cxn modelId="{379F66E4-1146-438A-A692-2432109A90C5}" type="presParOf" srcId="{F6685B1A-C25D-40A2-BDA8-A15D01011BD7}" destId="{7B36F944-C54E-47D9-A121-F5B91E8E76A3}" srcOrd="0" destOrd="0" presId="urn:microsoft.com/office/officeart/2005/8/layout/vList3"/>
    <dgm:cxn modelId="{58548F23-8591-487E-AC11-267B9391B80A}" type="presParOf" srcId="{F6685B1A-C25D-40A2-BDA8-A15D01011BD7}" destId="{C4462076-50DF-4034-8C0E-1C23E0518778}" srcOrd="1" destOrd="0" presId="urn:microsoft.com/office/officeart/2005/8/layout/vList3"/>
    <dgm:cxn modelId="{F34B868C-45A1-4E63-ACBE-90DFAB9BE954}" type="presParOf" srcId="{B0C72BFE-5EB3-4D68-903D-1884A5FD50B1}" destId="{0F3C77F9-2C44-450B-B3F2-4927C0D3A0FE}" srcOrd="3" destOrd="0" presId="urn:microsoft.com/office/officeart/2005/8/layout/vList3"/>
    <dgm:cxn modelId="{19C55DAF-EA91-4495-A67B-9EF443F03B11}" type="presParOf" srcId="{B0C72BFE-5EB3-4D68-903D-1884A5FD50B1}" destId="{F9ED2602-125A-4F6A-8064-1B4D9FBC5A4A}" srcOrd="4" destOrd="0" presId="urn:microsoft.com/office/officeart/2005/8/layout/vList3"/>
    <dgm:cxn modelId="{26A58973-5281-4646-B772-B9F67928B6BB}" type="presParOf" srcId="{F9ED2602-125A-4F6A-8064-1B4D9FBC5A4A}" destId="{17A80534-FDC6-4CA2-AD4D-509BC0D18929}" srcOrd="0" destOrd="0" presId="urn:microsoft.com/office/officeart/2005/8/layout/vList3"/>
    <dgm:cxn modelId="{E46DFD43-92B1-4255-9C0E-0C8FDBAE2549}" type="presParOf" srcId="{F9ED2602-125A-4F6A-8064-1B4D9FBC5A4A}" destId="{FBDD52B5-1ADF-458D-817C-148D8A012C92}"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79A8-D8AB-4B14-B0DB-FF7BFBEC2E8A}">
      <dsp:nvSpPr>
        <dsp:cNvPr id="0" name=""/>
        <dsp:cNvSpPr/>
      </dsp:nvSpPr>
      <dsp:spPr>
        <a:xfrm>
          <a:off x="1681" y="990430"/>
          <a:ext cx="2804006" cy="13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lvl="0" algn="r" defTabSz="1244600">
            <a:lnSpc>
              <a:spcPct val="90000"/>
            </a:lnSpc>
            <a:spcBef>
              <a:spcPct val="0"/>
            </a:spcBef>
            <a:spcAft>
              <a:spcPct val="35000"/>
            </a:spcAft>
          </a:pPr>
          <a:r>
            <a:rPr lang="en-GB" sz="2800" b="1" kern="1200" dirty="0" smtClean="0">
              <a:solidFill>
                <a:schemeClr val="accent5">
                  <a:lumMod val="20000"/>
                  <a:lumOff val="80000"/>
                </a:schemeClr>
              </a:solidFill>
              <a:latin typeface="+mj-lt"/>
            </a:rPr>
            <a:t>Assessment Component One </a:t>
          </a:r>
          <a:endParaRPr lang="en-GB" sz="2800" b="1" kern="1200" dirty="0">
            <a:solidFill>
              <a:schemeClr val="accent5">
                <a:lumMod val="20000"/>
                <a:lumOff val="80000"/>
              </a:schemeClr>
            </a:solidFill>
            <a:latin typeface="+mj-lt"/>
          </a:endParaRPr>
        </a:p>
      </dsp:txBody>
      <dsp:txXfrm>
        <a:off x="1681" y="990430"/>
        <a:ext cx="2804006" cy="1388403"/>
      </dsp:txXfrm>
    </dsp:sp>
    <dsp:sp modelId="{5F42E139-24A3-4A08-BDC6-09566A69CD17}">
      <dsp:nvSpPr>
        <dsp:cNvPr id="0" name=""/>
        <dsp:cNvSpPr/>
      </dsp:nvSpPr>
      <dsp:spPr>
        <a:xfrm>
          <a:off x="2805687" y="1021022"/>
          <a:ext cx="263335" cy="1327218"/>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CA8140-EAF3-461B-B91E-3039BA38A42F}">
      <dsp:nvSpPr>
        <dsp:cNvPr id="0" name=""/>
        <dsp:cNvSpPr/>
      </dsp:nvSpPr>
      <dsp:spPr>
        <a:xfrm>
          <a:off x="3184063" y="743368"/>
          <a:ext cx="4712136" cy="1797133"/>
        </a:xfrm>
        <a:prstGeom prst="rect">
          <a:avLst/>
        </a:prstGeom>
        <a:solidFill>
          <a:schemeClr val="accent5">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smtClean="0">
              <a:solidFill>
                <a:schemeClr val="bg2">
                  <a:lumMod val="75000"/>
                </a:schemeClr>
              </a:solidFill>
              <a:latin typeface="+mn-lt"/>
            </a:rPr>
            <a:t>Academic Essay</a:t>
          </a:r>
          <a:endParaRPr lang="en-GB" sz="2400" b="1" kern="1200" dirty="0">
            <a:solidFill>
              <a:schemeClr val="bg2">
                <a:lumMod val="75000"/>
              </a:schemeClr>
            </a:solidFill>
            <a:latin typeface="+mn-lt"/>
          </a:endParaRPr>
        </a:p>
        <a:p>
          <a:pPr marL="228600" lvl="1" indent="-228600" algn="l" defTabSz="1066800">
            <a:lnSpc>
              <a:spcPct val="90000"/>
            </a:lnSpc>
            <a:spcBef>
              <a:spcPct val="0"/>
            </a:spcBef>
            <a:spcAft>
              <a:spcPct val="15000"/>
            </a:spcAft>
            <a:buChar char="••"/>
          </a:pPr>
          <a:r>
            <a:rPr lang="en-GB" sz="2400" b="1" kern="1200" dirty="0" smtClean="0">
              <a:solidFill>
                <a:schemeClr val="bg2">
                  <a:lumMod val="75000"/>
                </a:schemeClr>
              </a:solidFill>
              <a:latin typeface="+mn-lt"/>
            </a:rPr>
            <a:t>1500 - 2000 </a:t>
          </a:r>
          <a:r>
            <a:rPr lang="en-GB" sz="2400" b="1" kern="1200" dirty="0" smtClean="0">
              <a:solidFill>
                <a:schemeClr val="bg2">
                  <a:lumMod val="75000"/>
                </a:schemeClr>
              </a:solidFill>
              <a:latin typeface="+mn-lt"/>
            </a:rPr>
            <a:t>words </a:t>
          </a:r>
          <a:endParaRPr lang="en-GB" sz="2400" b="1" kern="1200" dirty="0">
            <a:solidFill>
              <a:schemeClr val="bg2">
                <a:lumMod val="75000"/>
              </a:schemeClr>
            </a:solidFill>
            <a:latin typeface="+mn-lt"/>
          </a:endParaRPr>
        </a:p>
        <a:p>
          <a:pPr marL="228600" lvl="1" indent="-228600" algn="l" defTabSz="1066800">
            <a:lnSpc>
              <a:spcPct val="90000"/>
            </a:lnSpc>
            <a:spcBef>
              <a:spcPct val="0"/>
            </a:spcBef>
            <a:spcAft>
              <a:spcPct val="15000"/>
            </a:spcAft>
            <a:buChar char="••"/>
          </a:pPr>
          <a:r>
            <a:rPr lang="en-GB" sz="2400" b="1" kern="1200" dirty="0" smtClean="0">
              <a:solidFill>
                <a:schemeClr val="bg2">
                  <a:lumMod val="75000"/>
                </a:schemeClr>
              </a:solidFill>
              <a:latin typeface="+mn-lt"/>
            </a:rPr>
            <a:t>Due: 27</a:t>
          </a:r>
          <a:r>
            <a:rPr lang="en-GB" sz="2400" b="1" kern="1200" baseline="30000" dirty="0" smtClean="0">
              <a:solidFill>
                <a:schemeClr val="bg2">
                  <a:lumMod val="75000"/>
                </a:schemeClr>
              </a:solidFill>
              <a:latin typeface="+mn-lt"/>
            </a:rPr>
            <a:t>th</a:t>
          </a:r>
          <a:r>
            <a:rPr lang="en-GB" sz="2400" b="1" kern="1200" dirty="0" smtClean="0">
              <a:solidFill>
                <a:schemeClr val="bg2">
                  <a:lumMod val="75000"/>
                </a:schemeClr>
              </a:solidFill>
              <a:latin typeface="+mn-lt"/>
            </a:rPr>
            <a:t> November 2018</a:t>
          </a:r>
          <a:endParaRPr lang="en-GB" sz="2400" b="1" kern="1200" dirty="0">
            <a:solidFill>
              <a:schemeClr val="bg2">
                <a:lumMod val="75000"/>
              </a:schemeClr>
            </a:solidFill>
            <a:latin typeface="+mn-lt"/>
          </a:endParaRPr>
        </a:p>
      </dsp:txBody>
      <dsp:txXfrm>
        <a:off x="3184063" y="743368"/>
        <a:ext cx="4712136" cy="1797133"/>
      </dsp:txXfrm>
    </dsp:sp>
    <dsp:sp modelId="{BB8E6542-F187-466E-BAF8-3DE3F3BA8063}">
      <dsp:nvSpPr>
        <dsp:cNvPr id="0" name=""/>
        <dsp:cNvSpPr/>
      </dsp:nvSpPr>
      <dsp:spPr>
        <a:xfrm>
          <a:off x="1681" y="2943948"/>
          <a:ext cx="2865398" cy="1327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lvl="0" algn="r" defTabSz="1244600">
            <a:lnSpc>
              <a:spcPct val="90000"/>
            </a:lnSpc>
            <a:spcBef>
              <a:spcPct val="0"/>
            </a:spcBef>
            <a:spcAft>
              <a:spcPct val="35000"/>
            </a:spcAft>
          </a:pPr>
          <a:r>
            <a:rPr lang="en-GB" sz="2800" b="1" kern="1200" dirty="0" smtClean="0">
              <a:solidFill>
                <a:schemeClr val="accent5">
                  <a:lumMod val="20000"/>
                  <a:lumOff val="80000"/>
                </a:schemeClr>
              </a:solidFill>
              <a:latin typeface="+mn-lt"/>
            </a:rPr>
            <a:t>Assessment Component Two</a:t>
          </a:r>
          <a:endParaRPr lang="en-GB" sz="2800" b="1" kern="1200" dirty="0">
            <a:solidFill>
              <a:schemeClr val="accent5">
                <a:lumMod val="20000"/>
                <a:lumOff val="80000"/>
              </a:schemeClr>
            </a:solidFill>
            <a:latin typeface="+mn-lt"/>
          </a:endParaRPr>
        </a:p>
      </dsp:txBody>
      <dsp:txXfrm>
        <a:off x="1681" y="2943948"/>
        <a:ext cx="2865398" cy="1327218"/>
      </dsp:txXfrm>
    </dsp:sp>
    <dsp:sp modelId="{3E2C7C74-ED19-4A5B-873F-131289666FBD}">
      <dsp:nvSpPr>
        <dsp:cNvPr id="0" name=""/>
        <dsp:cNvSpPr/>
      </dsp:nvSpPr>
      <dsp:spPr>
        <a:xfrm>
          <a:off x="2867079" y="2943948"/>
          <a:ext cx="224393" cy="1327218"/>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1F794-7F1C-441D-8200-D1A3D79BB6D0}">
      <dsp:nvSpPr>
        <dsp:cNvPr id="0" name=""/>
        <dsp:cNvSpPr/>
      </dsp:nvSpPr>
      <dsp:spPr>
        <a:xfrm>
          <a:off x="3181231" y="2817199"/>
          <a:ext cx="4713287" cy="1580717"/>
        </a:xfrm>
        <a:prstGeom prst="rect">
          <a:avLst/>
        </a:prstGeom>
        <a:solidFill>
          <a:schemeClr val="accent5">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smtClean="0">
              <a:solidFill>
                <a:schemeClr val="bg2">
                  <a:lumMod val="75000"/>
                </a:schemeClr>
              </a:solidFill>
              <a:latin typeface="+mn-lt"/>
            </a:rPr>
            <a:t>A Power Point Presentation (15 minutes) </a:t>
          </a:r>
          <a:endParaRPr lang="en-GB" sz="2400" b="1" kern="1200" dirty="0">
            <a:solidFill>
              <a:schemeClr val="bg2">
                <a:lumMod val="75000"/>
              </a:schemeClr>
            </a:solidFill>
            <a:latin typeface="+mn-lt"/>
          </a:endParaRPr>
        </a:p>
        <a:p>
          <a:pPr marL="228600" lvl="1" indent="-228600" algn="l" defTabSz="1066800">
            <a:lnSpc>
              <a:spcPct val="90000"/>
            </a:lnSpc>
            <a:spcBef>
              <a:spcPct val="0"/>
            </a:spcBef>
            <a:spcAft>
              <a:spcPct val="15000"/>
            </a:spcAft>
            <a:buChar char="••"/>
          </a:pPr>
          <a:r>
            <a:rPr lang="en-GB" sz="2400" b="1" kern="1200" dirty="0" smtClean="0">
              <a:solidFill>
                <a:schemeClr val="bg2">
                  <a:lumMod val="75000"/>
                </a:schemeClr>
              </a:solidFill>
              <a:latin typeface="+mn-lt"/>
            </a:rPr>
            <a:t>Due: 2</a:t>
          </a:r>
          <a:r>
            <a:rPr lang="en-GB" sz="2400" b="1" kern="1200" baseline="30000" dirty="0" smtClean="0">
              <a:solidFill>
                <a:schemeClr val="bg2">
                  <a:lumMod val="75000"/>
                </a:schemeClr>
              </a:solidFill>
              <a:latin typeface="+mn-lt"/>
            </a:rPr>
            <a:t>nd</a:t>
          </a:r>
          <a:r>
            <a:rPr lang="en-GB" sz="2400" b="1" kern="1200" dirty="0" smtClean="0">
              <a:solidFill>
                <a:schemeClr val="bg2">
                  <a:lumMod val="75000"/>
                </a:schemeClr>
              </a:solidFill>
              <a:latin typeface="+mn-lt"/>
            </a:rPr>
            <a:t> &amp; 9th May 2019</a:t>
          </a:r>
          <a:endParaRPr lang="en-GB" sz="2400" b="1" kern="1200" dirty="0">
            <a:solidFill>
              <a:schemeClr val="bg2">
                <a:lumMod val="75000"/>
              </a:schemeClr>
            </a:solidFill>
            <a:latin typeface="+mn-lt"/>
          </a:endParaRPr>
        </a:p>
      </dsp:txBody>
      <dsp:txXfrm>
        <a:off x="3181231" y="2817199"/>
        <a:ext cx="4713287" cy="158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323AF-BA19-4588-9A3D-55D0DAA0DE4D}">
      <dsp:nvSpPr>
        <dsp:cNvPr id="0" name=""/>
        <dsp:cNvSpPr/>
      </dsp:nvSpPr>
      <dsp:spPr>
        <a:xfrm>
          <a:off x="4090639" y="648835"/>
          <a:ext cx="4338201" cy="4338201"/>
        </a:xfrm>
        <a:prstGeom prst="blockArc">
          <a:avLst>
            <a:gd name="adj1" fmla="val 1080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4AB722-CEC9-43F4-AE91-D8E78D55DFA6}">
      <dsp:nvSpPr>
        <dsp:cNvPr id="0" name=""/>
        <dsp:cNvSpPr/>
      </dsp:nvSpPr>
      <dsp:spPr>
        <a:xfrm>
          <a:off x="4078027" y="418000"/>
          <a:ext cx="4338201" cy="4338201"/>
        </a:xfrm>
        <a:prstGeom prst="blockArc">
          <a:avLst>
            <a:gd name="adj1" fmla="val 5256258"/>
            <a:gd name="adj2" fmla="val 10424721"/>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7F8E1D-024D-4669-8A05-76FB9FEC7BC5}">
      <dsp:nvSpPr>
        <dsp:cNvPr id="0" name=""/>
        <dsp:cNvSpPr/>
      </dsp:nvSpPr>
      <dsp:spPr>
        <a:xfrm>
          <a:off x="4103351" y="417092"/>
          <a:ext cx="4338201" cy="4338201"/>
        </a:xfrm>
        <a:prstGeom prst="blockArc">
          <a:avLst>
            <a:gd name="adj1" fmla="val 376761"/>
            <a:gd name="adj2" fmla="val 5297373"/>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7D71536-71C3-448D-9896-BF8789A37CF1}">
      <dsp:nvSpPr>
        <dsp:cNvPr id="0" name=""/>
        <dsp:cNvSpPr/>
      </dsp:nvSpPr>
      <dsp:spPr>
        <a:xfrm>
          <a:off x="4090639" y="648835"/>
          <a:ext cx="4338201" cy="4338201"/>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EBC7B2-A211-4F24-9729-3D11D1E6FFE9}">
      <dsp:nvSpPr>
        <dsp:cNvPr id="0" name=""/>
        <dsp:cNvSpPr/>
      </dsp:nvSpPr>
      <dsp:spPr>
        <a:xfrm>
          <a:off x="5165260" y="1692833"/>
          <a:ext cx="2273370" cy="199697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solidFill>
                <a:schemeClr val="bg2">
                  <a:lumMod val="50000"/>
                </a:schemeClr>
              </a:solidFill>
              <a:latin typeface="Californian FB" pitchFamily="18" charset="0"/>
            </a:rPr>
            <a:t>If I am using counselling skills in a voluntary setting I am informed by:</a:t>
          </a:r>
          <a:endParaRPr lang="en-GB" sz="1700" kern="1200" dirty="0">
            <a:solidFill>
              <a:schemeClr val="bg2">
                <a:lumMod val="50000"/>
              </a:schemeClr>
            </a:solidFill>
            <a:latin typeface="Californian FB" pitchFamily="18" charset="0"/>
          </a:endParaRPr>
        </a:p>
      </dsp:txBody>
      <dsp:txXfrm>
        <a:off x="5498187" y="1985282"/>
        <a:ext cx="1607516" cy="1412072"/>
      </dsp:txXfrm>
    </dsp:sp>
    <dsp:sp modelId="{1AA4DDE2-52C2-4898-92AB-B371B9563774}">
      <dsp:nvSpPr>
        <dsp:cNvPr id="0" name=""/>
        <dsp:cNvSpPr/>
      </dsp:nvSpPr>
      <dsp:spPr>
        <a:xfrm>
          <a:off x="5332568" y="-86553"/>
          <a:ext cx="1854342" cy="157142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The  aims of the agency</a:t>
          </a:r>
          <a:endParaRPr lang="en-GB" sz="2000" kern="1200" dirty="0">
            <a:solidFill>
              <a:schemeClr val="bg2">
                <a:lumMod val="50000"/>
              </a:schemeClr>
            </a:solidFill>
            <a:latin typeface="Californian FB" pitchFamily="18" charset="0"/>
          </a:endParaRPr>
        </a:p>
      </dsp:txBody>
      <dsp:txXfrm>
        <a:off x="5604130" y="143577"/>
        <a:ext cx="1311218" cy="1111165"/>
      </dsp:txXfrm>
    </dsp:sp>
    <dsp:sp modelId="{C964337E-1760-4051-9AED-D10B76675951}">
      <dsp:nvSpPr>
        <dsp:cNvPr id="0" name=""/>
        <dsp:cNvSpPr/>
      </dsp:nvSpPr>
      <dsp:spPr>
        <a:xfrm>
          <a:off x="7429462" y="1883761"/>
          <a:ext cx="1898110" cy="186834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The counselling skills of the agency</a:t>
          </a:r>
          <a:endParaRPr lang="en-GB" sz="2000" kern="1200" dirty="0">
            <a:solidFill>
              <a:schemeClr val="bg2">
                <a:lumMod val="50000"/>
              </a:schemeClr>
            </a:solidFill>
            <a:latin typeface="Californian FB" pitchFamily="18" charset="0"/>
          </a:endParaRPr>
        </a:p>
      </dsp:txBody>
      <dsp:txXfrm>
        <a:off x="7707434" y="2157374"/>
        <a:ext cx="1342166" cy="1321123"/>
      </dsp:txXfrm>
    </dsp:sp>
    <dsp:sp modelId="{1997722C-531E-4A1B-B0A8-6E72BD391148}">
      <dsp:nvSpPr>
        <dsp:cNvPr id="0" name=""/>
        <dsp:cNvSpPr/>
      </dsp:nvSpPr>
      <dsp:spPr>
        <a:xfrm>
          <a:off x="5408523" y="3913043"/>
          <a:ext cx="1854342" cy="158196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Policies and procedures</a:t>
          </a:r>
          <a:endParaRPr lang="en-GB" sz="2000" kern="1200" dirty="0">
            <a:solidFill>
              <a:schemeClr val="bg2">
                <a:lumMod val="50000"/>
              </a:schemeClr>
            </a:solidFill>
            <a:latin typeface="Californian FB" pitchFamily="18" charset="0"/>
          </a:endParaRPr>
        </a:p>
      </dsp:txBody>
      <dsp:txXfrm>
        <a:off x="5680085" y="4144716"/>
        <a:ext cx="1311218" cy="1118619"/>
      </dsp:txXfrm>
    </dsp:sp>
    <dsp:sp modelId="{7F9E7224-F43A-4D4E-9849-30DDEC358A39}">
      <dsp:nvSpPr>
        <dsp:cNvPr id="0" name=""/>
        <dsp:cNvSpPr/>
      </dsp:nvSpPr>
      <dsp:spPr>
        <a:xfrm>
          <a:off x="3122335" y="1835087"/>
          <a:ext cx="2037254" cy="196569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The  BACP or professional body</a:t>
          </a:r>
          <a:endParaRPr lang="en-GB" sz="2000" kern="1200" dirty="0">
            <a:solidFill>
              <a:schemeClr val="bg2">
                <a:lumMod val="50000"/>
              </a:schemeClr>
            </a:solidFill>
            <a:latin typeface="Californian FB" pitchFamily="18" charset="0"/>
          </a:endParaRPr>
        </a:p>
      </dsp:txBody>
      <dsp:txXfrm>
        <a:off x="3420684" y="2122957"/>
        <a:ext cx="1440556" cy="1389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323AF-BA19-4588-9A3D-55D0DAA0DE4D}">
      <dsp:nvSpPr>
        <dsp:cNvPr id="0" name=""/>
        <dsp:cNvSpPr/>
      </dsp:nvSpPr>
      <dsp:spPr>
        <a:xfrm>
          <a:off x="2477370" y="643950"/>
          <a:ext cx="4176019" cy="4176019"/>
        </a:xfrm>
        <a:prstGeom prst="blockArc">
          <a:avLst>
            <a:gd name="adj1" fmla="val 1080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4AB722-CEC9-43F4-AE91-D8E78D55DFA6}">
      <dsp:nvSpPr>
        <dsp:cNvPr id="0" name=""/>
        <dsp:cNvSpPr/>
      </dsp:nvSpPr>
      <dsp:spPr>
        <a:xfrm>
          <a:off x="2465114" y="420689"/>
          <a:ext cx="4176019" cy="4176019"/>
        </a:xfrm>
        <a:prstGeom prst="blockArc">
          <a:avLst>
            <a:gd name="adj1" fmla="val 5308912"/>
            <a:gd name="adj2" fmla="val 10422933"/>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7F8E1D-024D-4669-8A05-76FB9FEC7BC5}">
      <dsp:nvSpPr>
        <dsp:cNvPr id="0" name=""/>
        <dsp:cNvSpPr/>
      </dsp:nvSpPr>
      <dsp:spPr>
        <a:xfrm>
          <a:off x="2489682" y="420186"/>
          <a:ext cx="4176019" cy="4176019"/>
        </a:xfrm>
        <a:prstGeom prst="blockArc">
          <a:avLst>
            <a:gd name="adj1" fmla="val 377920"/>
            <a:gd name="adj2" fmla="val 5350331"/>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7D71536-71C3-448D-9896-BF8789A37CF1}">
      <dsp:nvSpPr>
        <dsp:cNvPr id="0" name=""/>
        <dsp:cNvSpPr/>
      </dsp:nvSpPr>
      <dsp:spPr>
        <a:xfrm>
          <a:off x="2477370" y="643950"/>
          <a:ext cx="4176019" cy="4176019"/>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EBC7B2-A211-4F24-9729-3D11D1E6FFE9}">
      <dsp:nvSpPr>
        <dsp:cNvPr id="0" name=""/>
        <dsp:cNvSpPr/>
      </dsp:nvSpPr>
      <dsp:spPr>
        <a:xfrm>
          <a:off x="3500427" y="1785954"/>
          <a:ext cx="2188155" cy="192211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smtClean="0">
              <a:solidFill>
                <a:schemeClr val="bg2">
                  <a:lumMod val="50000"/>
                </a:schemeClr>
              </a:solidFill>
              <a:latin typeface="Californian FB" pitchFamily="18" charset="0"/>
            </a:rPr>
            <a:t>If I am using counselling skills, I am informed by:</a:t>
          </a:r>
          <a:endParaRPr lang="en-GB" sz="2200" kern="1200" dirty="0">
            <a:solidFill>
              <a:schemeClr val="bg2">
                <a:lumMod val="50000"/>
              </a:schemeClr>
            </a:solidFill>
            <a:latin typeface="Californian FB" pitchFamily="18" charset="0"/>
          </a:endParaRPr>
        </a:p>
      </dsp:txBody>
      <dsp:txXfrm>
        <a:off x="3820875" y="2067441"/>
        <a:ext cx="1547259" cy="1359141"/>
      </dsp:txXfrm>
    </dsp:sp>
    <dsp:sp modelId="{1AA4DDE2-52C2-4898-92AB-B371B9563774}">
      <dsp:nvSpPr>
        <dsp:cNvPr id="0" name=""/>
        <dsp:cNvSpPr/>
      </dsp:nvSpPr>
      <dsp:spPr>
        <a:xfrm>
          <a:off x="3566044" y="-103578"/>
          <a:ext cx="1998671" cy="15919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  </a:t>
          </a:r>
          <a:r>
            <a:rPr lang="en-GB" sz="2000" kern="1200" dirty="0" smtClean="0">
              <a:solidFill>
                <a:schemeClr val="bg2">
                  <a:lumMod val="50000"/>
                </a:schemeClr>
              </a:solidFill>
              <a:latin typeface="Californian FB" pitchFamily="18" charset="0"/>
            </a:rPr>
            <a:t>Counselling aims  and boundaries</a:t>
          </a:r>
          <a:endParaRPr lang="en-GB" sz="2000" kern="1200" dirty="0">
            <a:solidFill>
              <a:schemeClr val="bg2">
                <a:lumMod val="50000"/>
              </a:schemeClr>
            </a:solidFill>
            <a:latin typeface="Californian FB" pitchFamily="18" charset="0"/>
          </a:endParaRPr>
        </a:p>
      </dsp:txBody>
      <dsp:txXfrm>
        <a:off x="3858743" y="129555"/>
        <a:ext cx="1413273" cy="1125666"/>
      </dsp:txXfrm>
    </dsp:sp>
    <dsp:sp modelId="{C964337E-1760-4051-9AED-D10B76675951}">
      <dsp:nvSpPr>
        <dsp:cNvPr id="0" name=""/>
        <dsp:cNvSpPr/>
      </dsp:nvSpPr>
      <dsp:spPr>
        <a:xfrm>
          <a:off x="5560247" y="1832802"/>
          <a:ext cx="2089410" cy="179831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Practice counselling skills  within other professional skills</a:t>
          </a:r>
          <a:endParaRPr lang="en-GB" sz="2000" kern="1200" dirty="0">
            <a:solidFill>
              <a:schemeClr val="bg2">
                <a:lumMod val="50000"/>
              </a:schemeClr>
            </a:solidFill>
            <a:latin typeface="Californian FB" pitchFamily="18" charset="0"/>
          </a:endParaRPr>
        </a:p>
      </dsp:txBody>
      <dsp:txXfrm>
        <a:off x="5866234" y="2096159"/>
        <a:ext cx="1477436" cy="1271601"/>
      </dsp:txXfrm>
    </dsp:sp>
    <dsp:sp modelId="{1997722C-531E-4A1B-B0A8-6E72BD391148}">
      <dsp:nvSpPr>
        <dsp:cNvPr id="0" name=""/>
        <dsp:cNvSpPr/>
      </dsp:nvSpPr>
      <dsp:spPr>
        <a:xfrm>
          <a:off x="3714741" y="3786222"/>
          <a:ext cx="1784833" cy="152266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Policies and procedures</a:t>
          </a:r>
          <a:endParaRPr lang="en-GB" sz="2000" kern="1200" dirty="0">
            <a:solidFill>
              <a:schemeClr val="bg2">
                <a:lumMod val="50000"/>
              </a:schemeClr>
            </a:solidFill>
            <a:latin typeface="Californian FB" pitchFamily="18" charset="0"/>
          </a:endParaRPr>
        </a:p>
      </dsp:txBody>
      <dsp:txXfrm>
        <a:off x="3976124" y="4009211"/>
        <a:ext cx="1262067" cy="1076689"/>
      </dsp:txXfrm>
    </dsp:sp>
    <dsp:sp modelId="{7F9E7224-F43A-4D4E-9849-30DDEC358A39}">
      <dsp:nvSpPr>
        <dsp:cNvPr id="0" name=""/>
        <dsp:cNvSpPr/>
      </dsp:nvSpPr>
      <dsp:spPr>
        <a:xfrm>
          <a:off x="1494342" y="1857391"/>
          <a:ext cx="2062931" cy="174913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Counselling skill ethics</a:t>
          </a:r>
          <a:endParaRPr lang="en-GB" sz="2000" kern="1200" dirty="0">
            <a:solidFill>
              <a:schemeClr val="bg2">
                <a:lumMod val="50000"/>
              </a:schemeClr>
            </a:solidFill>
            <a:latin typeface="Californian FB" pitchFamily="18" charset="0"/>
          </a:endParaRPr>
        </a:p>
      </dsp:txBody>
      <dsp:txXfrm>
        <a:off x="1796451" y="2113546"/>
        <a:ext cx="1458713" cy="12368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02006-33C8-48A8-9EF7-00F7BD0BB139}">
      <dsp:nvSpPr>
        <dsp:cNvPr id="0" name=""/>
        <dsp:cNvSpPr/>
      </dsp:nvSpPr>
      <dsp:spPr>
        <a:xfrm>
          <a:off x="3175077" y="1843443"/>
          <a:ext cx="2071700" cy="13137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Counselling</a:t>
          </a:r>
        </a:p>
        <a:p>
          <a:pPr lvl="0" algn="ctr" defTabSz="889000">
            <a:lnSpc>
              <a:spcPct val="90000"/>
            </a:lnSpc>
            <a:spcBef>
              <a:spcPct val="0"/>
            </a:spcBef>
            <a:spcAft>
              <a:spcPct val="35000"/>
            </a:spcAft>
          </a:pPr>
          <a:r>
            <a:rPr lang="en-GB" sz="2000" kern="1200" dirty="0" smtClean="0">
              <a:solidFill>
                <a:schemeClr val="bg2">
                  <a:lumMod val="50000"/>
                </a:schemeClr>
              </a:solidFill>
              <a:latin typeface="Californian FB" pitchFamily="18" charset="0"/>
            </a:rPr>
            <a:t>Practice</a:t>
          </a:r>
          <a:endParaRPr lang="en-GB" sz="2000" kern="1200" dirty="0">
            <a:solidFill>
              <a:schemeClr val="bg2">
                <a:lumMod val="50000"/>
              </a:schemeClr>
            </a:solidFill>
            <a:latin typeface="Californian FB" pitchFamily="18" charset="0"/>
          </a:endParaRPr>
        </a:p>
      </dsp:txBody>
      <dsp:txXfrm>
        <a:off x="3478470" y="2035840"/>
        <a:ext cx="1464914" cy="928978"/>
      </dsp:txXfrm>
    </dsp:sp>
    <dsp:sp modelId="{972C101B-9F16-428B-84B8-10FAD77A5CE0}">
      <dsp:nvSpPr>
        <dsp:cNvPr id="0" name=""/>
        <dsp:cNvSpPr/>
      </dsp:nvSpPr>
      <dsp:spPr>
        <a:xfrm rot="16200000">
          <a:off x="4071441" y="1364816"/>
          <a:ext cx="278972" cy="4466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4113287" y="1495998"/>
        <a:ext cx="195280" cy="268010"/>
      </dsp:txXfrm>
    </dsp:sp>
    <dsp:sp modelId="{DA01293C-7707-40CE-8F0C-6D584E2F76CA}">
      <dsp:nvSpPr>
        <dsp:cNvPr id="0" name=""/>
        <dsp:cNvSpPr/>
      </dsp:nvSpPr>
      <dsp:spPr>
        <a:xfrm>
          <a:off x="3135441" y="3307"/>
          <a:ext cx="2150973" cy="13137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smtClean="0">
              <a:solidFill>
                <a:schemeClr val="bg2">
                  <a:lumMod val="50000"/>
                </a:schemeClr>
              </a:solidFill>
              <a:latin typeface="Californian FB" pitchFamily="18" charset="0"/>
            </a:rPr>
            <a:t>Ethics</a:t>
          </a:r>
          <a:endParaRPr lang="en-GB" sz="2700" kern="1200" dirty="0">
            <a:solidFill>
              <a:schemeClr val="bg2">
                <a:lumMod val="50000"/>
              </a:schemeClr>
            </a:solidFill>
            <a:latin typeface="Californian FB" pitchFamily="18" charset="0"/>
          </a:endParaRPr>
        </a:p>
      </dsp:txBody>
      <dsp:txXfrm>
        <a:off x="3450444" y="195704"/>
        <a:ext cx="1520967" cy="928978"/>
      </dsp:txXfrm>
    </dsp:sp>
    <dsp:sp modelId="{D5682351-FA21-4041-BA26-BEA1A7C75451}">
      <dsp:nvSpPr>
        <dsp:cNvPr id="0" name=""/>
        <dsp:cNvSpPr/>
      </dsp:nvSpPr>
      <dsp:spPr>
        <a:xfrm rot="19332">
          <a:off x="5323612" y="2283766"/>
          <a:ext cx="185206" cy="4466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5323612" y="2372946"/>
        <a:ext cx="129644" cy="268010"/>
      </dsp:txXfrm>
    </dsp:sp>
    <dsp:sp modelId="{38D50968-2A1D-4D57-AD93-4C15D7E1EC65}">
      <dsp:nvSpPr>
        <dsp:cNvPr id="0" name=""/>
        <dsp:cNvSpPr/>
      </dsp:nvSpPr>
      <dsp:spPr>
        <a:xfrm>
          <a:off x="5596130" y="1857382"/>
          <a:ext cx="2186694" cy="13137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smtClean="0">
              <a:solidFill>
                <a:schemeClr val="bg2">
                  <a:lumMod val="50000"/>
                </a:schemeClr>
              </a:solidFill>
              <a:latin typeface="Californian FB" pitchFamily="18" charset="0"/>
            </a:rPr>
            <a:t>Standards</a:t>
          </a:r>
          <a:endParaRPr lang="en-GB" sz="2700" kern="1200" dirty="0">
            <a:solidFill>
              <a:schemeClr val="bg2">
                <a:lumMod val="50000"/>
              </a:schemeClr>
            </a:solidFill>
            <a:latin typeface="Californian FB" pitchFamily="18" charset="0"/>
          </a:endParaRPr>
        </a:p>
      </dsp:txBody>
      <dsp:txXfrm>
        <a:off x="5916364" y="2049779"/>
        <a:ext cx="1546226" cy="928978"/>
      </dsp:txXfrm>
    </dsp:sp>
    <dsp:sp modelId="{B5F46739-2761-487F-9F56-C35D0FF62229}">
      <dsp:nvSpPr>
        <dsp:cNvPr id="0" name=""/>
        <dsp:cNvSpPr/>
      </dsp:nvSpPr>
      <dsp:spPr>
        <a:xfrm rot="5400000">
          <a:off x="4071441" y="3189161"/>
          <a:ext cx="278972" cy="4466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a:off x="4113287" y="3236651"/>
        <a:ext cx="195280" cy="268010"/>
      </dsp:txXfrm>
    </dsp:sp>
    <dsp:sp modelId="{68F77B4F-575A-4A21-90ED-F52BD895B546}">
      <dsp:nvSpPr>
        <dsp:cNvPr id="0" name=""/>
        <dsp:cNvSpPr/>
      </dsp:nvSpPr>
      <dsp:spPr>
        <a:xfrm>
          <a:off x="2992568" y="3683580"/>
          <a:ext cx="2436718" cy="13137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smtClean="0">
              <a:solidFill>
                <a:schemeClr val="bg2">
                  <a:lumMod val="50000"/>
                </a:schemeClr>
              </a:solidFill>
              <a:latin typeface="Californian FB" pitchFamily="18" charset="0"/>
            </a:rPr>
            <a:t>Legal context</a:t>
          </a:r>
          <a:endParaRPr lang="en-GB" sz="2700" kern="1200" dirty="0">
            <a:solidFill>
              <a:schemeClr val="bg2">
                <a:lumMod val="50000"/>
              </a:schemeClr>
            </a:solidFill>
            <a:latin typeface="Californian FB" pitchFamily="18" charset="0"/>
          </a:endParaRPr>
        </a:p>
      </dsp:txBody>
      <dsp:txXfrm>
        <a:off x="3349417" y="3875977"/>
        <a:ext cx="1723020" cy="928978"/>
      </dsp:txXfrm>
    </dsp:sp>
    <dsp:sp modelId="{345B5572-5CEB-4AFC-8B33-B9885E108030}">
      <dsp:nvSpPr>
        <dsp:cNvPr id="0" name=""/>
        <dsp:cNvSpPr/>
      </dsp:nvSpPr>
      <dsp:spPr>
        <a:xfrm rot="10668807">
          <a:off x="3034381" y="2319986"/>
          <a:ext cx="100795" cy="4466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endParaRPr lang="en-GB" sz="1900" kern="1200"/>
        </a:p>
      </dsp:txBody>
      <dsp:txXfrm rot="10800000">
        <a:off x="3064608" y="2408745"/>
        <a:ext cx="70557" cy="268010"/>
      </dsp:txXfrm>
    </dsp:sp>
    <dsp:sp modelId="{99DF6F05-45C3-408B-AC29-0B4BD9DDEE20}">
      <dsp:nvSpPr>
        <dsp:cNvPr id="0" name=""/>
        <dsp:cNvSpPr/>
      </dsp:nvSpPr>
      <dsp:spPr>
        <a:xfrm>
          <a:off x="960502" y="1928829"/>
          <a:ext cx="2028161" cy="13137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smtClean="0">
              <a:solidFill>
                <a:schemeClr val="bg2">
                  <a:lumMod val="50000"/>
                </a:schemeClr>
              </a:solidFill>
              <a:latin typeface="Californian FB" pitchFamily="18" charset="0"/>
            </a:rPr>
            <a:t>Research</a:t>
          </a:r>
        </a:p>
        <a:p>
          <a:pPr lvl="0" algn="ctr" defTabSz="1200150">
            <a:lnSpc>
              <a:spcPct val="90000"/>
            </a:lnSpc>
            <a:spcBef>
              <a:spcPct val="0"/>
            </a:spcBef>
            <a:spcAft>
              <a:spcPct val="35000"/>
            </a:spcAft>
          </a:pPr>
          <a:r>
            <a:rPr lang="en-GB" sz="2700" kern="1200" dirty="0" smtClean="0">
              <a:solidFill>
                <a:schemeClr val="bg2">
                  <a:lumMod val="50000"/>
                </a:schemeClr>
              </a:solidFill>
              <a:latin typeface="Californian FB" pitchFamily="18" charset="0"/>
            </a:rPr>
            <a:t>CPD</a:t>
          </a:r>
          <a:endParaRPr lang="en-GB" sz="2700" kern="1200" dirty="0">
            <a:solidFill>
              <a:schemeClr val="bg2">
                <a:lumMod val="50000"/>
              </a:schemeClr>
            </a:solidFill>
            <a:latin typeface="Californian FB" pitchFamily="18" charset="0"/>
          </a:endParaRPr>
        </a:p>
      </dsp:txBody>
      <dsp:txXfrm>
        <a:off x="1257519" y="2121226"/>
        <a:ext cx="1434127" cy="9289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30FE6-F120-4603-9418-7F276CBA1B91}">
      <dsp:nvSpPr>
        <dsp:cNvPr id="0" name=""/>
        <dsp:cNvSpPr/>
      </dsp:nvSpPr>
      <dsp:spPr>
        <a:xfrm rot="10800000">
          <a:off x="1474835" y="1696"/>
          <a:ext cx="4737925" cy="1125793"/>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443" tIns="125730" rIns="234696" bIns="125730" numCol="1" spcCol="1270" anchor="ctr" anchorCtr="0">
          <a:noAutofit/>
        </a:bodyPr>
        <a:lstStyle/>
        <a:p>
          <a:pPr lvl="0" algn="ctr" defTabSz="1466850">
            <a:lnSpc>
              <a:spcPct val="90000"/>
            </a:lnSpc>
            <a:spcBef>
              <a:spcPct val="0"/>
            </a:spcBef>
            <a:spcAft>
              <a:spcPct val="35000"/>
            </a:spcAft>
          </a:pPr>
          <a:r>
            <a:rPr lang="en-GB" sz="3300" kern="1200" dirty="0" smtClean="0">
              <a:solidFill>
                <a:schemeClr val="bg2">
                  <a:lumMod val="50000"/>
                </a:schemeClr>
              </a:solidFill>
              <a:latin typeface="Californian FB" panose="0207040306080B030204" pitchFamily="18" charset="0"/>
            </a:rPr>
            <a:t>Values</a:t>
          </a:r>
          <a:endParaRPr lang="en-GB" sz="3300" kern="1200" dirty="0">
            <a:solidFill>
              <a:schemeClr val="bg2">
                <a:lumMod val="50000"/>
              </a:schemeClr>
            </a:solidFill>
            <a:latin typeface="Californian FB" panose="0207040306080B030204" pitchFamily="18" charset="0"/>
          </a:endParaRPr>
        </a:p>
      </dsp:txBody>
      <dsp:txXfrm rot="10800000">
        <a:off x="1756283" y="1696"/>
        <a:ext cx="4456477" cy="1125793"/>
      </dsp:txXfrm>
    </dsp:sp>
    <dsp:sp modelId="{B0550F95-F7C2-4824-9340-A7F40770C4E1}">
      <dsp:nvSpPr>
        <dsp:cNvPr id="0" name=""/>
        <dsp:cNvSpPr/>
      </dsp:nvSpPr>
      <dsp:spPr>
        <a:xfrm>
          <a:off x="911938" y="1696"/>
          <a:ext cx="1125793" cy="1125793"/>
        </a:xfrm>
        <a:prstGeom prst="ellipse">
          <a:avLst/>
        </a:prstGeom>
        <a:blipFill rotWithShape="1">
          <a:blip xmlns:r="http://schemas.openxmlformats.org/officeDocument/2006/relationships" r:embed="rId1"/>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462076-50DF-4034-8C0E-1C23E0518778}">
      <dsp:nvSpPr>
        <dsp:cNvPr id="0" name=""/>
        <dsp:cNvSpPr/>
      </dsp:nvSpPr>
      <dsp:spPr>
        <a:xfrm rot="10800000">
          <a:off x="1474835" y="1463547"/>
          <a:ext cx="4737925" cy="1125793"/>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443" tIns="125730" rIns="234696" bIns="125730" numCol="1" spcCol="1270" anchor="ctr" anchorCtr="0">
          <a:noAutofit/>
        </a:bodyPr>
        <a:lstStyle/>
        <a:p>
          <a:pPr lvl="0" algn="ctr" defTabSz="1466850">
            <a:lnSpc>
              <a:spcPct val="90000"/>
            </a:lnSpc>
            <a:spcBef>
              <a:spcPct val="0"/>
            </a:spcBef>
            <a:spcAft>
              <a:spcPct val="35000"/>
            </a:spcAft>
          </a:pPr>
          <a:r>
            <a:rPr lang="en-GB" sz="3300" kern="1200" dirty="0" smtClean="0">
              <a:solidFill>
                <a:schemeClr val="bg2">
                  <a:lumMod val="50000"/>
                </a:schemeClr>
              </a:solidFill>
              <a:latin typeface="Californian FB" panose="0207040306080B030204" pitchFamily="18" charset="0"/>
            </a:rPr>
            <a:t>Principles</a:t>
          </a:r>
          <a:endParaRPr lang="en-GB" sz="3300" kern="1200" dirty="0">
            <a:solidFill>
              <a:schemeClr val="bg2">
                <a:lumMod val="50000"/>
              </a:schemeClr>
            </a:solidFill>
            <a:latin typeface="Californian FB" panose="0207040306080B030204" pitchFamily="18" charset="0"/>
          </a:endParaRPr>
        </a:p>
      </dsp:txBody>
      <dsp:txXfrm rot="10800000">
        <a:off x="1756283" y="1463547"/>
        <a:ext cx="4456477" cy="1125793"/>
      </dsp:txXfrm>
    </dsp:sp>
    <dsp:sp modelId="{7B36F944-C54E-47D9-A121-F5B91E8E76A3}">
      <dsp:nvSpPr>
        <dsp:cNvPr id="0" name=""/>
        <dsp:cNvSpPr/>
      </dsp:nvSpPr>
      <dsp:spPr>
        <a:xfrm>
          <a:off x="911938" y="1463547"/>
          <a:ext cx="1125793" cy="1125793"/>
        </a:xfrm>
        <a:prstGeom prst="ellipse">
          <a:avLst/>
        </a:prstGeom>
        <a:blipFill rotWithShape="1">
          <a:blip xmlns:r="http://schemas.openxmlformats.org/officeDocument/2006/relationships" r:embed="rId2"/>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DD52B5-1ADF-458D-817C-148D8A012C92}">
      <dsp:nvSpPr>
        <dsp:cNvPr id="0" name=""/>
        <dsp:cNvSpPr/>
      </dsp:nvSpPr>
      <dsp:spPr>
        <a:xfrm rot="10800000">
          <a:off x="1502978" y="2927094"/>
          <a:ext cx="4737925" cy="1125793"/>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443" tIns="125730" rIns="234696" bIns="125730" numCol="1" spcCol="1270" anchor="ctr" anchorCtr="0">
          <a:noAutofit/>
        </a:bodyPr>
        <a:lstStyle/>
        <a:p>
          <a:pPr lvl="0" algn="ctr" defTabSz="1466850">
            <a:lnSpc>
              <a:spcPct val="90000"/>
            </a:lnSpc>
            <a:spcBef>
              <a:spcPct val="0"/>
            </a:spcBef>
            <a:spcAft>
              <a:spcPct val="35000"/>
            </a:spcAft>
          </a:pPr>
          <a:r>
            <a:rPr lang="en-GB" sz="3300" kern="1200" dirty="0" smtClean="0">
              <a:solidFill>
                <a:schemeClr val="bg2">
                  <a:lumMod val="50000"/>
                </a:schemeClr>
              </a:solidFill>
              <a:latin typeface="Californian FB" panose="0207040306080B030204" pitchFamily="18" charset="0"/>
            </a:rPr>
            <a:t>Personal moral conduct</a:t>
          </a:r>
          <a:endParaRPr lang="en-GB" sz="3300" kern="1200" dirty="0">
            <a:solidFill>
              <a:schemeClr val="bg2">
                <a:lumMod val="50000"/>
              </a:schemeClr>
            </a:solidFill>
            <a:latin typeface="Californian FB" panose="0207040306080B030204" pitchFamily="18" charset="0"/>
          </a:endParaRPr>
        </a:p>
      </dsp:txBody>
      <dsp:txXfrm rot="10800000">
        <a:off x="1784426" y="2927094"/>
        <a:ext cx="4456477" cy="1125793"/>
      </dsp:txXfrm>
    </dsp:sp>
    <dsp:sp modelId="{17A80534-FDC6-4CA2-AD4D-509BC0D18929}">
      <dsp:nvSpPr>
        <dsp:cNvPr id="0" name=""/>
        <dsp:cNvSpPr/>
      </dsp:nvSpPr>
      <dsp:spPr>
        <a:xfrm>
          <a:off x="911938" y="2925398"/>
          <a:ext cx="1125793" cy="1125793"/>
        </a:xfrm>
        <a:prstGeom prst="ellipse">
          <a:avLst/>
        </a:prstGeom>
        <a:blipFill rotWithShape="1">
          <a:blip xmlns:r="http://schemas.openxmlformats.org/officeDocument/2006/relationships" r:embed="rId3"/>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diagrams.loki3.com/BracketList+Icon">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620D2-BAB6-4B09-8A93-9B6C5FE15FDD}" type="datetimeFigureOut">
              <a:rPr lang="en-GB" smtClean="0"/>
              <a:t>11/10/2018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C0C943-5A0B-4FF8-8A9C-22C7CF6E843B}" type="slidenum">
              <a:rPr lang="en-GB" smtClean="0"/>
              <a:t>‹#›</a:t>
            </a:fld>
            <a:endParaRPr lang="en-GB"/>
          </a:p>
        </p:txBody>
      </p:sp>
    </p:spTree>
    <p:extLst>
      <p:ext uri="{BB962C8B-B14F-4D97-AF65-F5344CB8AC3E}">
        <p14:creationId xmlns:p14="http://schemas.microsoft.com/office/powerpoint/2010/main" val="1660096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Key figure within the transition from hypnosis  to psychotherapy</a:t>
            </a:r>
            <a:r>
              <a:rPr lang="en-GB" baseline="0" dirty="0" smtClean="0"/>
              <a:t> was Sigmund Freud.  19</a:t>
            </a:r>
            <a:r>
              <a:rPr lang="en-GB" baseline="30000" dirty="0" smtClean="0"/>
              <a:t>th</a:t>
            </a:r>
            <a:r>
              <a:rPr lang="en-GB" baseline="0" dirty="0" smtClean="0"/>
              <a:t> century led to specialist medical doctors (Psychiatrists) idea there was a unitary life force of libido, the suggestion that humans had both a conscious and unconscious mind.  Freud is a key theorist of hid time.  He brought together all of the existing theories and created his own model which to point has stood the test of time.  Many of Freud’s theories are controversial, many European class based society from 1950’s reinterpreted Freud in terms of their own cultural values.</a:t>
            </a:r>
            <a:endParaRPr lang="en-GB" dirty="0"/>
          </a:p>
        </p:txBody>
      </p:sp>
      <p:sp>
        <p:nvSpPr>
          <p:cNvPr id="4" name="Slide Number Placeholder 3"/>
          <p:cNvSpPr>
            <a:spLocks noGrp="1"/>
          </p:cNvSpPr>
          <p:nvPr>
            <p:ph type="sldNum" sz="quarter" idx="10"/>
          </p:nvPr>
        </p:nvSpPr>
        <p:spPr/>
        <p:txBody>
          <a:bodyPr/>
          <a:lstStyle/>
          <a:p>
            <a:fld id="{99DABD1C-A58C-40A3-B5B1-566D2629C83A}" type="slidenum">
              <a:rPr lang="en-GB" smtClean="0"/>
              <a:pPr/>
              <a:t>8</a:t>
            </a:fld>
            <a:endParaRPr lang="en-GB"/>
          </a:p>
        </p:txBody>
      </p:sp>
    </p:spTree>
    <p:extLst>
      <p:ext uri="{BB962C8B-B14F-4D97-AF65-F5344CB8AC3E}">
        <p14:creationId xmlns:p14="http://schemas.microsoft.com/office/powerpoint/2010/main" val="130506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3648904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2352853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3961876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BAE51A-EA25-448E-B923-D6953FB75EF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2053122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BAE51A-EA25-448E-B923-D6953FB75EF7}" type="datetimeFigureOut">
              <a:rPr lang="en-GB" smtClean="0"/>
              <a:t>11/10/2018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4080634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2275779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3307551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2800314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BAE51A-EA25-448E-B923-D6953FB75EF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987978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BAE51A-EA25-448E-B923-D6953FB75EF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338286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3823750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64447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875261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2928089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947623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1904274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BAE51A-EA25-448E-B923-D6953FB75EF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2196FA-F273-443F-B2E8-ECD646674AEE}" type="slidenum">
              <a:rPr lang="en-GB" smtClean="0"/>
              <a:t>‹#›</a:t>
            </a:fld>
            <a:endParaRPr lang="en-GB"/>
          </a:p>
        </p:txBody>
      </p:sp>
    </p:spTree>
    <p:extLst>
      <p:ext uri="{BB962C8B-B14F-4D97-AF65-F5344CB8AC3E}">
        <p14:creationId xmlns:p14="http://schemas.microsoft.com/office/powerpoint/2010/main" val="3230835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BAE51A-EA25-448E-B923-D6953FB75EF7}" type="datetimeFigureOut">
              <a:rPr lang="en-GB" smtClean="0"/>
              <a:t>11/10/2018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82196FA-F273-443F-B2E8-ECD646674AEE}" type="slidenum">
              <a:rPr lang="en-GB" smtClean="0"/>
              <a:t>‹#›</a:t>
            </a:fld>
            <a:endParaRPr lang="en-GB"/>
          </a:p>
        </p:txBody>
      </p:sp>
    </p:spTree>
    <p:extLst>
      <p:ext uri="{BB962C8B-B14F-4D97-AF65-F5344CB8AC3E}">
        <p14:creationId xmlns:p14="http://schemas.microsoft.com/office/powerpoint/2010/main" val="2305509293"/>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2.png@01D3889D.06E52580"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Maintaining a Framework for Practice ECHC4002</a:t>
            </a:r>
            <a:endParaRPr lang="en-GB" dirty="0"/>
          </a:p>
        </p:txBody>
      </p:sp>
      <p:sp>
        <p:nvSpPr>
          <p:cNvPr id="3" name="Subtitle 2"/>
          <p:cNvSpPr>
            <a:spLocks noGrp="1"/>
          </p:cNvSpPr>
          <p:nvPr>
            <p:ph type="subTitle" idx="1"/>
          </p:nvPr>
        </p:nvSpPr>
        <p:spPr/>
        <p:txBody>
          <a:bodyPr/>
          <a:lstStyle/>
          <a:p>
            <a:r>
              <a:rPr lang="en-GB" dirty="0" smtClean="0"/>
              <a:t>Module Leader: Andrea Williams</a:t>
            </a:r>
            <a:endParaRPr lang="en-GB" dirty="0"/>
          </a:p>
        </p:txBody>
      </p:sp>
      <p:pic>
        <p:nvPicPr>
          <p:cNvPr id="5" name="Picture 4" descr="cid:image002.png@01D3889D.06E52580"/>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019300" y="375557"/>
            <a:ext cx="5072743" cy="740229"/>
          </a:xfrm>
          <a:prstGeom prst="rect">
            <a:avLst/>
          </a:prstGeom>
          <a:noFill/>
          <a:ln>
            <a:noFill/>
          </a:ln>
        </p:spPr>
      </p:pic>
    </p:spTree>
    <p:extLst>
      <p:ext uri="{BB962C8B-B14F-4D97-AF65-F5344CB8AC3E}">
        <p14:creationId xmlns:p14="http://schemas.microsoft.com/office/powerpoint/2010/main" val="489825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Andrea Williams</a:t>
            </a:r>
            <a:endParaRPr lang="en-GB" dirty="0"/>
          </a:p>
        </p:txBody>
      </p:sp>
      <p:sp>
        <p:nvSpPr>
          <p:cNvPr id="3" name="Content Placeholder 2"/>
          <p:cNvSpPr>
            <a:spLocks noGrp="1"/>
          </p:cNvSpPr>
          <p:nvPr>
            <p:ph idx="1"/>
          </p:nvPr>
        </p:nvSpPr>
        <p:spPr/>
        <p:txBody>
          <a:bodyPr>
            <a:normAutofit/>
          </a:bodyPr>
          <a:lstStyle/>
          <a:p>
            <a:r>
              <a:rPr lang="en-GB" sz="2800" dirty="0"/>
              <a:t>Contact details:</a:t>
            </a:r>
          </a:p>
          <a:p>
            <a:r>
              <a:rPr lang="en-GB" sz="2800" dirty="0" smtClean="0"/>
              <a:t>email: andrea.williams@uwtsd.ac.uk</a:t>
            </a:r>
            <a:endParaRPr lang="en-GB" sz="2800" dirty="0"/>
          </a:p>
          <a:p>
            <a:r>
              <a:rPr lang="en-GB" sz="2800" dirty="0"/>
              <a:t>Tel: 01792 482057</a:t>
            </a:r>
          </a:p>
          <a:p>
            <a:endParaRPr lang="en-GB" sz="2800" dirty="0"/>
          </a:p>
        </p:txBody>
      </p:sp>
    </p:spTree>
    <p:extLst>
      <p:ext uri="{BB962C8B-B14F-4D97-AF65-F5344CB8AC3E}">
        <p14:creationId xmlns:p14="http://schemas.microsoft.com/office/powerpoint/2010/main" val="2280128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332658"/>
            <a:ext cx="7125113" cy="1267543"/>
          </a:xfrm>
        </p:spPr>
        <p:txBody>
          <a:bodyPr/>
          <a:lstStyle/>
          <a:p>
            <a:pPr algn="ctr"/>
            <a:r>
              <a:rPr lang="en-GB" b="1" dirty="0" smtClean="0">
                <a:solidFill>
                  <a:schemeClr val="accent5">
                    <a:lumMod val="20000"/>
                    <a:lumOff val="80000"/>
                  </a:schemeClr>
                </a:solidFill>
              </a:rPr>
              <a:t>Maintaining a Framework for Practice</a:t>
            </a:r>
            <a:endParaRPr lang="en-GB" b="1" dirty="0">
              <a:solidFill>
                <a:schemeClr val="accent5">
                  <a:lumMod val="20000"/>
                  <a:lumOff val="80000"/>
                </a:schemeClr>
              </a:solidFill>
            </a:endParaRPr>
          </a:p>
        </p:txBody>
      </p:sp>
      <p:graphicFrame>
        <p:nvGraphicFramePr>
          <p:cNvPr id="5" name="Diagram 4"/>
          <p:cNvGraphicFramePr/>
          <p:nvPr>
            <p:extLst>
              <p:ext uri="{D42A27DB-BD31-4B8C-83A1-F6EECF244321}">
                <p14:modId xmlns:p14="http://schemas.microsoft.com/office/powerpoint/2010/main" val="2239156367"/>
              </p:ext>
            </p:extLst>
          </p:nvPr>
        </p:nvGraphicFramePr>
        <p:xfrm>
          <a:off x="2423592" y="1486393"/>
          <a:ext cx="7896200" cy="518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51079"/>
          </a:xfrm>
        </p:spPr>
        <p:txBody>
          <a:bodyPr/>
          <a:lstStyle/>
          <a:p>
            <a:r>
              <a:rPr lang="en-GB" b="1" dirty="0" smtClean="0">
                <a:solidFill>
                  <a:schemeClr val="accent5">
                    <a:lumMod val="20000"/>
                    <a:lumOff val="80000"/>
                  </a:schemeClr>
                </a:solidFill>
                <a:cs typeface="Arial" panose="020B0604020202020204" pitchFamily="34" charset="0"/>
              </a:rPr>
              <a:t>Assessment Component One</a:t>
            </a:r>
            <a:endParaRPr lang="en-GB" b="1" dirty="0">
              <a:solidFill>
                <a:schemeClr val="accent5">
                  <a:lumMod val="20000"/>
                  <a:lumOff val="80000"/>
                </a:schemeClr>
              </a:solidFill>
              <a:cs typeface="Arial" panose="020B0604020202020204" pitchFamily="34" charset="0"/>
            </a:endParaRPr>
          </a:p>
        </p:txBody>
      </p:sp>
      <p:sp>
        <p:nvSpPr>
          <p:cNvPr id="3" name="Content Placeholder 2"/>
          <p:cNvSpPr>
            <a:spLocks noGrp="1"/>
          </p:cNvSpPr>
          <p:nvPr>
            <p:ph idx="1"/>
          </p:nvPr>
        </p:nvSpPr>
        <p:spPr>
          <a:xfrm>
            <a:off x="1328525" y="1853247"/>
            <a:ext cx="10312091" cy="4766493"/>
          </a:xfrm>
        </p:spPr>
        <p:txBody>
          <a:bodyPr>
            <a:noAutofit/>
          </a:bodyPr>
          <a:lstStyle/>
          <a:p>
            <a:pPr marL="0" indent="0">
              <a:buNone/>
            </a:pPr>
            <a:r>
              <a:rPr lang="en-US" sz="2800" b="1" dirty="0">
                <a:solidFill>
                  <a:schemeClr val="accent5">
                    <a:lumMod val="20000"/>
                    <a:lumOff val="80000"/>
                  </a:schemeClr>
                </a:solidFill>
              </a:rPr>
              <a:t>WRITTEN ASSIGNMENT: ACADEMIC ESSAY - 50%</a:t>
            </a:r>
            <a:endParaRPr lang="en-GB" sz="2800" dirty="0">
              <a:solidFill>
                <a:schemeClr val="accent5">
                  <a:lumMod val="20000"/>
                  <a:lumOff val="80000"/>
                </a:schemeClr>
              </a:solidFill>
            </a:endParaRPr>
          </a:p>
          <a:p>
            <a:pPr marL="0" indent="0">
              <a:buNone/>
            </a:pPr>
            <a:r>
              <a:rPr lang="en-GB" sz="2800" b="1" dirty="0">
                <a:solidFill>
                  <a:schemeClr val="accent5">
                    <a:lumMod val="20000"/>
                    <a:lumOff val="80000"/>
                  </a:schemeClr>
                </a:solidFill>
              </a:rPr>
              <a:t>ESSAY QUESTION: </a:t>
            </a:r>
            <a:endParaRPr lang="en-GB" dirty="0"/>
          </a:p>
          <a:p>
            <a:r>
              <a:rPr lang="en-GB" dirty="0"/>
              <a:t> </a:t>
            </a:r>
            <a:r>
              <a:rPr lang="en-GB" dirty="0" smtClean="0"/>
              <a:t> "‘</a:t>
            </a:r>
            <a:r>
              <a:rPr lang="en-GB" i="1" dirty="0"/>
              <a:t>Discuss the ethical framework for counselling professions (BACP, 2018) and consider the importance of working with clients to establish and maintain a therapeutic frame’. </a:t>
            </a:r>
            <a:endParaRPr lang="en-GB" dirty="0"/>
          </a:p>
          <a:p>
            <a:pPr marL="0" indent="0">
              <a:buNone/>
            </a:pPr>
            <a:r>
              <a:rPr lang="en-GB" dirty="0"/>
              <a:t> </a:t>
            </a:r>
            <a:endParaRPr lang="en-GB" sz="2800" dirty="0">
              <a:solidFill>
                <a:schemeClr val="accent5">
                  <a:lumMod val="20000"/>
                  <a:lumOff val="80000"/>
                </a:schemeClr>
              </a:solidFill>
            </a:endParaRPr>
          </a:p>
          <a:p>
            <a:pPr marL="0" indent="0">
              <a:buNone/>
            </a:pPr>
            <a:r>
              <a:rPr lang="en-GB" sz="2800" b="1" dirty="0">
                <a:solidFill>
                  <a:schemeClr val="accent5">
                    <a:lumMod val="20000"/>
                    <a:lumOff val="80000"/>
                  </a:schemeClr>
                </a:solidFill>
              </a:rPr>
              <a:t>WORD COUNT: </a:t>
            </a:r>
            <a:r>
              <a:rPr lang="en-GB" sz="2800" dirty="0">
                <a:solidFill>
                  <a:schemeClr val="accent5">
                    <a:lumMod val="20000"/>
                    <a:lumOff val="80000"/>
                  </a:schemeClr>
                </a:solidFill>
              </a:rPr>
              <a:t>1500 </a:t>
            </a:r>
            <a:r>
              <a:rPr lang="en-GB" sz="2800" dirty="0" smtClean="0">
                <a:solidFill>
                  <a:schemeClr val="accent5">
                    <a:lumMod val="20000"/>
                    <a:lumOff val="80000"/>
                  </a:schemeClr>
                </a:solidFill>
              </a:rPr>
              <a:t>-2000 words</a:t>
            </a:r>
            <a:endParaRPr lang="en-GB" sz="2800" dirty="0">
              <a:solidFill>
                <a:schemeClr val="accent5">
                  <a:lumMod val="20000"/>
                  <a:lumOff val="80000"/>
                </a:schemeClr>
              </a:solidFill>
            </a:endParaRPr>
          </a:p>
          <a:p>
            <a:pPr marL="0" indent="0">
              <a:buNone/>
            </a:pPr>
            <a:r>
              <a:rPr lang="en-GB" sz="2800" b="1" dirty="0">
                <a:solidFill>
                  <a:schemeClr val="accent5">
                    <a:lumMod val="20000"/>
                    <a:lumOff val="80000"/>
                  </a:schemeClr>
                </a:solidFill>
              </a:rPr>
              <a:t>SUBMISSION DATE: </a:t>
            </a:r>
            <a:r>
              <a:rPr lang="en-GB" sz="2800" dirty="0" smtClean="0">
                <a:solidFill>
                  <a:schemeClr val="accent5">
                    <a:lumMod val="20000"/>
                    <a:lumOff val="80000"/>
                  </a:schemeClr>
                </a:solidFill>
              </a:rPr>
              <a:t>27th </a:t>
            </a:r>
            <a:r>
              <a:rPr lang="en-GB" sz="2800" dirty="0">
                <a:solidFill>
                  <a:schemeClr val="accent5">
                    <a:lumMod val="20000"/>
                    <a:lumOff val="80000"/>
                  </a:schemeClr>
                </a:solidFill>
              </a:rPr>
              <a:t>November 2017 - 12:00</a:t>
            </a:r>
            <a:r>
              <a:rPr lang="en-GB" sz="2800" b="1" dirty="0">
                <a:solidFill>
                  <a:schemeClr val="accent5">
                    <a:lumMod val="20000"/>
                    <a:lumOff val="80000"/>
                  </a:schemeClr>
                </a:solidFill>
              </a:rPr>
              <a:t> </a:t>
            </a:r>
          </a:p>
          <a:p>
            <a:pPr marL="0" indent="0">
              <a:buNone/>
            </a:pPr>
            <a:endParaRPr lang="en-GB" sz="2800" dirty="0">
              <a:solidFill>
                <a:schemeClr val="accent6">
                  <a:lumMod val="50000"/>
                </a:schemeClr>
              </a:solidFill>
            </a:endParaRPr>
          </a:p>
          <a:p>
            <a:pPr marL="0" indent="0">
              <a:buNone/>
            </a:pPr>
            <a:endParaRPr lang="en-GB" sz="2800" dirty="0">
              <a:solidFill>
                <a:schemeClr val="accent6">
                  <a:lumMod val="50000"/>
                </a:schemeClr>
              </a:solidFill>
              <a:cs typeface="Arial" panose="020B0604020202020204" pitchFamily="34" charset="0"/>
            </a:endParaRPr>
          </a:p>
        </p:txBody>
      </p:sp>
    </p:spTree>
    <p:extLst>
      <p:ext uri="{BB962C8B-B14F-4D97-AF65-F5344CB8AC3E}">
        <p14:creationId xmlns:p14="http://schemas.microsoft.com/office/powerpoint/2010/main" val="3576833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86878" y="605461"/>
            <a:ext cx="9793090" cy="4824536"/>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spcBef>
                <a:spcPct val="20000"/>
              </a:spcBef>
            </a:pPr>
            <a:r>
              <a:rPr lang="en-GB" sz="4400" b="1" dirty="0">
                <a:solidFill>
                  <a:schemeClr val="bg2">
                    <a:lumMod val="75000"/>
                  </a:schemeClr>
                </a:solidFill>
                <a:cs typeface="Arial" panose="020B0604020202020204" pitchFamily="34" charset="0"/>
              </a:rPr>
              <a:t>What Do we mean by </a:t>
            </a:r>
            <a:r>
              <a:rPr lang="en-GB" sz="4400" b="1" dirty="0" smtClean="0">
                <a:solidFill>
                  <a:schemeClr val="bg2">
                    <a:lumMod val="75000"/>
                  </a:schemeClr>
                </a:solidFill>
                <a:cs typeface="Arial" panose="020B0604020202020204" pitchFamily="34" charset="0"/>
              </a:rPr>
              <a:t>a Therapeutic Framework</a:t>
            </a:r>
            <a:r>
              <a:rPr lang="en-GB" sz="4400" b="1" dirty="0">
                <a:solidFill>
                  <a:schemeClr val="bg2">
                    <a:lumMod val="75000"/>
                  </a:schemeClr>
                </a:solidFill>
                <a:cs typeface="Arial" panose="020B0604020202020204" pitchFamily="34" charset="0"/>
              </a:rPr>
              <a:t>?</a:t>
            </a:r>
          </a:p>
        </p:txBody>
      </p:sp>
    </p:spTree>
    <p:extLst>
      <p:ext uri="{BB962C8B-B14F-4D97-AF65-F5344CB8AC3E}">
        <p14:creationId xmlns:p14="http://schemas.microsoft.com/office/powerpoint/2010/main" val="547361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down)">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95600" y="2348881"/>
            <a:ext cx="7125112" cy="4172597"/>
          </a:xfrm>
        </p:spPr>
        <p:txBody>
          <a:bodyPr>
            <a:normAutofit/>
          </a:bodyPr>
          <a:lstStyle/>
          <a:p>
            <a:pPr marL="0" indent="0">
              <a:buNone/>
            </a:pPr>
            <a:endParaRPr lang="en-GB" sz="2400" b="1" dirty="0">
              <a:solidFill>
                <a:schemeClr val="tx2">
                  <a:lumMod val="50000"/>
                </a:schemeClr>
              </a:solidFill>
              <a:latin typeface="Century Schoolbook" panose="02040604050505020304" pitchFamily="18" charset="0"/>
              <a:cs typeface="Arial" panose="020B0604020202020204" pitchFamily="34" charset="0"/>
            </a:endParaRPr>
          </a:p>
          <a:p>
            <a:pPr marL="0" indent="0">
              <a:buNone/>
            </a:pPr>
            <a:endParaRPr lang="en-GB" sz="2400" b="1" dirty="0">
              <a:solidFill>
                <a:schemeClr val="tx2">
                  <a:lumMod val="50000"/>
                </a:schemeClr>
              </a:solidFill>
              <a:latin typeface="Century Schoolbook" panose="02040604050505020304" pitchFamily="18" charset="0"/>
              <a:cs typeface="Arial" panose="020B0604020202020204" pitchFamily="34" charset="0"/>
            </a:endParaRPr>
          </a:p>
          <a:p>
            <a:endParaRPr lang="en-GB" sz="2400" b="1" dirty="0">
              <a:latin typeface="Californian FB" panose="0207040306080B030204" pitchFamily="18" charset="0"/>
            </a:endParaRPr>
          </a:p>
        </p:txBody>
      </p:sp>
      <p:sp>
        <p:nvSpPr>
          <p:cNvPr id="4" name="Cloud Callout 3"/>
          <p:cNvSpPr/>
          <p:nvPr/>
        </p:nvSpPr>
        <p:spPr>
          <a:xfrm>
            <a:off x="1991544" y="332656"/>
            <a:ext cx="8535892" cy="5445224"/>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accent2">
                    <a:lumMod val="50000"/>
                  </a:schemeClr>
                </a:solidFill>
              </a:rPr>
              <a:t>What do we mean by a Theory?</a:t>
            </a:r>
            <a:endParaRPr lang="en-GB" sz="4000" i="1" dirty="0">
              <a:solidFill>
                <a:schemeClr val="accent2">
                  <a:lumMod val="50000"/>
                </a:schemeClr>
              </a:solidFill>
            </a:endParaRPr>
          </a:p>
        </p:txBody>
      </p:sp>
    </p:spTree>
    <p:extLst>
      <p:ext uri="{BB962C8B-B14F-4D97-AF65-F5344CB8AC3E}">
        <p14:creationId xmlns:p14="http://schemas.microsoft.com/office/powerpoint/2010/main" val="22624477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95600" y="2348881"/>
            <a:ext cx="7125112" cy="4172597"/>
          </a:xfrm>
        </p:spPr>
        <p:txBody>
          <a:bodyPr>
            <a:normAutofit/>
          </a:bodyPr>
          <a:lstStyle/>
          <a:p>
            <a:pPr marL="0" indent="0">
              <a:buNone/>
            </a:pPr>
            <a:endParaRPr lang="en-GB" sz="2400" b="1" dirty="0">
              <a:solidFill>
                <a:schemeClr val="tx2">
                  <a:lumMod val="50000"/>
                </a:schemeClr>
              </a:solidFill>
              <a:latin typeface="Century Schoolbook" panose="02040604050505020304" pitchFamily="18" charset="0"/>
              <a:cs typeface="Arial" panose="020B0604020202020204" pitchFamily="34" charset="0"/>
            </a:endParaRPr>
          </a:p>
          <a:p>
            <a:pPr marL="0" indent="0">
              <a:buNone/>
            </a:pPr>
            <a:endParaRPr lang="en-GB" sz="2400" b="1" dirty="0">
              <a:solidFill>
                <a:schemeClr val="tx2">
                  <a:lumMod val="50000"/>
                </a:schemeClr>
              </a:solidFill>
              <a:latin typeface="Century Schoolbook" panose="02040604050505020304" pitchFamily="18" charset="0"/>
              <a:cs typeface="Arial" panose="020B0604020202020204" pitchFamily="34" charset="0"/>
            </a:endParaRPr>
          </a:p>
          <a:p>
            <a:endParaRPr lang="en-GB" sz="2400" b="1" dirty="0">
              <a:latin typeface="Californian FB" panose="0207040306080B030204" pitchFamily="18" charset="0"/>
            </a:endParaRPr>
          </a:p>
        </p:txBody>
      </p:sp>
      <p:sp>
        <p:nvSpPr>
          <p:cNvPr id="4" name="Cloud Callout 3"/>
          <p:cNvSpPr/>
          <p:nvPr/>
        </p:nvSpPr>
        <p:spPr>
          <a:xfrm>
            <a:off x="592428" y="287543"/>
            <a:ext cx="11204620" cy="6396593"/>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accent2">
                    <a:lumMod val="50000"/>
                  </a:schemeClr>
                </a:solidFill>
              </a:rPr>
              <a:t>What do we mean by the following: </a:t>
            </a:r>
          </a:p>
          <a:p>
            <a:pPr algn="ctr"/>
            <a:r>
              <a:rPr lang="en-GB" sz="4000" dirty="0">
                <a:solidFill>
                  <a:schemeClr val="accent2">
                    <a:lumMod val="50000"/>
                  </a:schemeClr>
                </a:solidFill>
              </a:rPr>
              <a:t>‘</a:t>
            </a:r>
            <a:r>
              <a:rPr lang="en-GB" sz="4000" i="1" dirty="0">
                <a:solidFill>
                  <a:schemeClr val="accent2">
                    <a:lumMod val="50000"/>
                  </a:schemeClr>
                </a:solidFill>
              </a:rPr>
              <a:t>Approaches’ ‘Perspectives’</a:t>
            </a:r>
          </a:p>
          <a:p>
            <a:pPr algn="ctr"/>
            <a:r>
              <a:rPr lang="en-GB" sz="4000" i="1" dirty="0">
                <a:solidFill>
                  <a:schemeClr val="accent2">
                    <a:lumMod val="50000"/>
                  </a:schemeClr>
                </a:solidFill>
              </a:rPr>
              <a:t>‘Schools’</a:t>
            </a:r>
          </a:p>
          <a:p>
            <a:pPr algn="ctr"/>
            <a:r>
              <a:rPr lang="en-GB" sz="4000" i="1" dirty="0">
                <a:solidFill>
                  <a:schemeClr val="accent2">
                    <a:lumMod val="50000"/>
                  </a:schemeClr>
                </a:solidFill>
              </a:rPr>
              <a:t>‘Paradigms’</a:t>
            </a:r>
          </a:p>
          <a:p>
            <a:pPr algn="ctr"/>
            <a:r>
              <a:rPr lang="en-GB" sz="4000" i="1" dirty="0">
                <a:solidFill>
                  <a:schemeClr val="accent2">
                    <a:lumMod val="50000"/>
                  </a:schemeClr>
                </a:solidFill>
              </a:rPr>
              <a:t>‘Models’?</a:t>
            </a:r>
          </a:p>
        </p:txBody>
      </p:sp>
    </p:spTree>
    <p:extLst>
      <p:ext uri="{BB962C8B-B14F-4D97-AF65-F5344CB8AC3E}">
        <p14:creationId xmlns:p14="http://schemas.microsoft.com/office/powerpoint/2010/main" val="10206319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solidFill>
                  <a:schemeClr val="accent4">
                    <a:lumMod val="20000"/>
                    <a:lumOff val="80000"/>
                  </a:schemeClr>
                </a:solidFill>
              </a:rPr>
              <a:t>The ‘Five Forces’ in Psychotherapy</a:t>
            </a:r>
          </a:p>
        </p:txBody>
      </p:sp>
      <p:sp>
        <p:nvSpPr>
          <p:cNvPr id="3" name="Content Placeholder 2"/>
          <p:cNvSpPr>
            <a:spLocks noGrp="1"/>
          </p:cNvSpPr>
          <p:nvPr>
            <p:ph idx="1"/>
          </p:nvPr>
        </p:nvSpPr>
        <p:spPr>
          <a:xfrm>
            <a:off x="2498501" y="1853248"/>
            <a:ext cx="7803703" cy="4888120"/>
          </a:xfrm>
        </p:spPr>
        <p:txBody>
          <a:bodyPr>
            <a:normAutofit fontScale="92500" lnSpcReduction="10000"/>
          </a:bodyPr>
          <a:lstStyle/>
          <a:p>
            <a:pPr>
              <a:buFont typeface="Wingdings" panose="05000000000000000000" pitchFamily="2" charset="2"/>
              <a:buChar char="v"/>
            </a:pPr>
            <a:r>
              <a:rPr lang="en-GB" sz="3200" dirty="0">
                <a:solidFill>
                  <a:schemeClr val="accent5">
                    <a:lumMod val="20000"/>
                    <a:lumOff val="80000"/>
                  </a:schemeClr>
                </a:solidFill>
              </a:rPr>
              <a:t>First force –  Psychoanalysis and Psychodynamic Theories</a:t>
            </a:r>
          </a:p>
          <a:p>
            <a:pPr>
              <a:buFont typeface="Wingdings" panose="05000000000000000000" pitchFamily="2" charset="2"/>
              <a:buChar char="v"/>
            </a:pPr>
            <a:r>
              <a:rPr lang="en-GB" sz="3200" dirty="0">
                <a:solidFill>
                  <a:schemeClr val="accent5">
                    <a:lumMod val="20000"/>
                    <a:lumOff val="80000"/>
                  </a:schemeClr>
                </a:solidFill>
              </a:rPr>
              <a:t>Second force – Behaviour and Cognitive Therapy</a:t>
            </a:r>
          </a:p>
          <a:p>
            <a:pPr>
              <a:buFont typeface="Wingdings" panose="05000000000000000000" pitchFamily="2" charset="2"/>
              <a:buChar char="v"/>
            </a:pPr>
            <a:r>
              <a:rPr lang="en-GB" sz="3200" dirty="0">
                <a:solidFill>
                  <a:schemeClr val="accent5">
                    <a:lumMod val="20000"/>
                    <a:lumOff val="80000"/>
                  </a:schemeClr>
                </a:solidFill>
              </a:rPr>
              <a:t>Third force - Existential-Humanistic Theories </a:t>
            </a:r>
          </a:p>
          <a:p>
            <a:pPr>
              <a:buFont typeface="Wingdings" panose="05000000000000000000" pitchFamily="2" charset="2"/>
              <a:buChar char="v"/>
            </a:pPr>
            <a:r>
              <a:rPr lang="en-GB" sz="3200" dirty="0">
                <a:solidFill>
                  <a:schemeClr val="accent5">
                    <a:lumMod val="20000"/>
                    <a:lumOff val="80000"/>
                  </a:schemeClr>
                </a:solidFill>
              </a:rPr>
              <a:t>Forth  force  – Social Constructivism and Postmodernism</a:t>
            </a:r>
          </a:p>
          <a:p>
            <a:pPr>
              <a:buFont typeface="Wingdings" panose="05000000000000000000" pitchFamily="2" charset="2"/>
              <a:buChar char="v"/>
            </a:pPr>
            <a:r>
              <a:rPr lang="en-GB" sz="3200" dirty="0">
                <a:solidFill>
                  <a:schemeClr val="accent5">
                    <a:lumMod val="20000"/>
                    <a:lumOff val="80000"/>
                  </a:schemeClr>
                </a:solidFill>
              </a:rPr>
              <a:t>Fifth force – Neuroscience and Neuro-psychotherapy</a:t>
            </a:r>
          </a:p>
          <a:p>
            <a:endParaRPr lang="en-GB" sz="3200" dirty="0"/>
          </a:p>
        </p:txBody>
      </p:sp>
    </p:spTree>
    <p:extLst>
      <p:ext uri="{BB962C8B-B14F-4D97-AF65-F5344CB8AC3E}">
        <p14:creationId xmlns:p14="http://schemas.microsoft.com/office/powerpoint/2010/main" val="20217661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86878" y="605461"/>
            <a:ext cx="9793090" cy="4824536"/>
          </a:xfrm>
          <a:prstGeom prst="cloud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spcBef>
                <a:spcPct val="20000"/>
              </a:spcBef>
            </a:pPr>
            <a:r>
              <a:rPr lang="en-GB" sz="4400" b="1" dirty="0" smtClean="0">
                <a:solidFill>
                  <a:schemeClr val="bg2">
                    <a:lumMod val="75000"/>
                  </a:schemeClr>
                </a:solidFill>
                <a:cs typeface="Arial" panose="020B0604020202020204" pitchFamily="34" charset="0"/>
              </a:rPr>
              <a:t>Why is it important to work within a Therapeutic Framework</a:t>
            </a:r>
            <a:r>
              <a:rPr lang="en-GB" sz="4400" b="1" dirty="0">
                <a:solidFill>
                  <a:schemeClr val="bg2">
                    <a:lumMod val="75000"/>
                  </a:schemeClr>
                </a:solidFill>
                <a:cs typeface="Arial" panose="020B0604020202020204" pitchFamily="34" charset="0"/>
              </a:rPr>
              <a:t>?</a:t>
            </a:r>
          </a:p>
        </p:txBody>
      </p:sp>
    </p:spTree>
    <p:extLst>
      <p:ext uri="{BB962C8B-B14F-4D97-AF65-F5344CB8AC3E}">
        <p14:creationId xmlns:p14="http://schemas.microsoft.com/office/powerpoint/2010/main" val="3946004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down)">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1243505" y="668613"/>
            <a:ext cx="9757430" cy="5616623"/>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spcBef>
                <a:spcPct val="20000"/>
              </a:spcBef>
              <a:buFont typeface="Arial" panose="020B0604020202020204" pitchFamily="34" charset="0"/>
              <a:buChar char="•"/>
            </a:pPr>
            <a:r>
              <a:rPr lang="en-GB" sz="4400" b="1" dirty="0" smtClean="0">
                <a:solidFill>
                  <a:schemeClr val="bg2">
                    <a:lumMod val="75000"/>
                  </a:schemeClr>
                </a:solidFill>
                <a:cs typeface="Arial" panose="020B0604020202020204" pitchFamily="34" charset="0"/>
              </a:rPr>
              <a:t>Discuss the similarities and differences between counselling practice and using counselling skills?</a:t>
            </a:r>
            <a:endParaRPr lang="en-GB" sz="4400" b="1" dirty="0">
              <a:solidFill>
                <a:schemeClr val="bg2">
                  <a:lumMod val="75000"/>
                </a:schemeClr>
              </a:solidFill>
              <a:cs typeface="Arial" panose="020B0604020202020204" pitchFamily="34" charset="0"/>
            </a:endParaRPr>
          </a:p>
        </p:txBody>
      </p:sp>
    </p:spTree>
    <p:extLst>
      <p:ext uri="{BB962C8B-B14F-4D97-AF65-F5344CB8AC3E}">
        <p14:creationId xmlns:p14="http://schemas.microsoft.com/office/powerpoint/2010/main" val="3084504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5">
                    <a:lumMod val="20000"/>
                    <a:lumOff val="80000"/>
                  </a:schemeClr>
                </a:solidFill>
              </a:rPr>
              <a:t>Counselling Skills</a:t>
            </a:r>
            <a:br>
              <a:rPr lang="en-GB" b="1" dirty="0" smtClean="0">
                <a:solidFill>
                  <a:schemeClr val="accent5">
                    <a:lumMod val="20000"/>
                    <a:lumOff val="80000"/>
                  </a:schemeClr>
                </a:solidFill>
              </a:rPr>
            </a:br>
            <a:endParaRPr lang="en-GB" b="1" dirty="0">
              <a:solidFill>
                <a:schemeClr val="accent5">
                  <a:lumMod val="20000"/>
                  <a:lumOff val="80000"/>
                </a:schemeClr>
              </a:solidFill>
            </a:endParaRPr>
          </a:p>
        </p:txBody>
      </p:sp>
      <p:sp>
        <p:nvSpPr>
          <p:cNvPr id="3" name="Content Placeholder 2"/>
          <p:cNvSpPr>
            <a:spLocks noGrp="1"/>
          </p:cNvSpPr>
          <p:nvPr>
            <p:ph idx="1"/>
          </p:nvPr>
        </p:nvSpPr>
        <p:spPr>
          <a:xfrm>
            <a:off x="3309918" y="2214554"/>
            <a:ext cx="7072362" cy="4429156"/>
          </a:xfrm>
        </p:spPr>
        <p:txBody>
          <a:bodyPr>
            <a:noAutofit/>
          </a:bodyPr>
          <a:lstStyle/>
          <a:p>
            <a:pPr>
              <a:buFont typeface="Wingdings" pitchFamily="2" charset="2"/>
              <a:buChar char="v"/>
            </a:pPr>
            <a:r>
              <a:rPr lang="en-GB" sz="3600" dirty="0">
                <a:solidFill>
                  <a:schemeClr val="tx2">
                    <a:lumMod val="75000"/>
                  </a:schemeClr>
                </a:solidFill>
                <a:latin typeface="Californian FB" pitchFamily="18" charset="0"/>
              </a:rPr>
              <a:t>‘</a:t>
            </a:r>
            <a:r>
              <a:rPr lang="en-GB" sz="2800" dirty="0">
                <a:solidFill>
                  <a:schemeClr val="accent5">
                    <a:lumMod val="20000"/>
                    <a:lumOff val="80000"/>
                  </a:schemeClr>
                </a:solidFill>
              </a:rPr>
              <a:t>Embedded Counselling Skills’ are provided by people who are employed as teachers, nurses, social workers or any profession whose work involves front-line contact and interacting with people, and whose role involve supporting people. (McLeod and McLeod, 2011)</a:t>
            </a:r>
          </a:p>
        </p:txBody>
      </p:sp>
    </p:spTree>
    <p:extLst>
      <p:ext uri="{BB962C8B-B14F-4D97-AF65-F5344CB8AC3E}">
        <p14:creationId xmlns:p14="http://schemas.microsoft.com/office/powerpoint/2010/main" val="4909926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800492055"/>
              </p:ext>
            </p:extLst>
          </p:nvPr>
        </p:nvGraphicFramePr>
        <p:xfrm>
          <a:off x="-647114" y="1026942"/>
          <a:ext cx="12449908" cy="5641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05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14292"/>
            <a:ext cx="7125113" cy="910453"/>
          </a:xfrm>
        </p:spPr>
        <p:txBody>
          <a:bodyPr/>
          <a:lstStyle/>
          <a:p>
            <a:pPr algn="ctr"/>
            <a:r>
              <a:rPr lang="en-GB" dirty="0" smtClean="0">
                <a:solidFill>
                  <a:schemeClr val="accent5">
                    <a:lumMod val="20000"/>
                    <a:lumOff val="80000"/>
                  </a:schemeClr>
                </a:solidFill>
                <a:latin typeface="+mn-lt"/>
              </a:rPr>
              <a:t>Using Counselling Skills</a:t>
            </a:r>
            <a:endParaRPr lang="en-GB" dirty="0">
              <a:solidFill>
                <a:schemeClr val="accent5">
                  <a:lumMod val="20000"/>
                  <a:lumOff val="80000"/>
                </a:schemeClr>
              </a:solidFill>
              <a:latin typeface="+mn-lt"/>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41095448"/>
              </p:ext>
            </p:extLst>
          </p:nvPr>
        </p:nvGraphicFramePr>
        <p:xfrm>
          <a:off x="1524000" y="1214422"/>
          <a:ext cx="9144000" cy="5429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9188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14291"/>
            <a:ext cx="7125113" cy="1214446"/>
          </a:xfrm>
        </p:spPr>
        <p:txBody>
          <a:bodyPr/>
          <a:lstStyle/>
          <a:p>
            <a:pPr algn="ctr"/>
            <a:r>
              <a:rPr lang="en-GB" dirty="0" smtClean="0">
                <a:solidFill>
                  <a:schemeClr val="accent5">
                    <a:lumMod val="20000"/>
                    <a:lumOff val="80000"/>
                  </a:schemeClr>
                </a:solidFill>
                <a:latin typeface="+mn-lt"/>
              </a:rPr>
              <a:t>Professional Practice</a:t>
            </a:r>
            <a:endParaRPr lang="en-GB" dirty="0">
              <a:solidFill>
                <a:schemeClr val="accent5">
                  <a:lumMod val="20000"/>
                  <a:lumOff val="80000"/>
                </a:schemeClr>
              </a:solidFill>
              <a:latin typeface="+mn-lt"/>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94239629"/>
              </p:ext>
            </p:extLst>
          </p:nvPr>
        </p:nvGraphicFramePr>
        <p:xfrm>
          <a:off x="1881158" y="1428736"/>
          <a:ext cx="8501122" cy="50006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9725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1243505" y="668613"/>
            <a:ext cx="9757430" cy="5616623"/>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spcBef>
                <a:spcPct val="20000"/>
              </a:spcBef>
              <a:buFont typeface="Arial" panose="020B0604020202020204" pitchFamily="34" charset="0"/>
              <a:buChar char="•"/>
            </a:pPr>
            <a:r>
              <a:rPr lang="en-GB" sz="4400" b="1" dirty="0" smtClean="0">
                <a:solidFill>
                  <a:schemeClr val="bg2">
                    <a:lumMod val="75000"/>
                  </a:schemeClr>
                </a:solidFill>
                <a:cs typeface="Arial" panose="020B0604020202020204" pitchFamily="34" charset="0"/>
              </a:rPr>
              <a:t>What are Ethics?</a:t>
            </a:r>
            <a:endParaRPr lang="en-GB" sz="4400" b="1" dirty="0">
              <a:solidFill>
                <a:schemeClr val="bg2">
                  <a:lumMod val="75000"/>
                </a:schemeClr>
              </a:solidFill>
              <a:cs typeface="Arial" panose="020B0604020202020204" pitchFamily="34" charset="0"/>
            </a:endParaRPr>
          </a:p>
        </p:txBody>
      </p:sp>
    </p:spTree>
    <p:extLst>
      <p:ext uri="{BB962C8B-B14F-4D97-AF65-F5344CB8AC3E}">
        <p14:creationId xmlns:p14="http://schemas.microsoft.com/office/powerpoint/2010/main" val="301891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5">
                    <a:lumMod val="20000"/>
                    <a:lumOff val="80000"/>
                  </a:schemeClr>
                </a:solidFill>
                <a:latin typeface="Californian FB" panose="0207040306080B030204" pitchFamily="18" charset="0"/>
              </a:rPr>
              <a:t>What are Ethics</a:t>
            </a:r>
            <a:r>
              <a:rPr lang="en-GB" dirty="0" smtClean="0">
                <a:solidFill>
                  <a:schemeClr val="tx2">
                    <a:lumMod val="75000"/>
                  </a:schemeClr>
                </a:solidFill>
                <a:latin typeface="Californian FB" panose="0207040306080B030204" pitchFamily="18" charset="0"/>
              </a:rPr>
              <a:t>?</a:t>
            </a:r>
            <a:endParaRPr lang="en-GB" dirty="0">
              <a:solidFill>
                <a:schemeClr val="tx2">
                  <a:lumMod val="75000"/>
                </a:schemeClr>
              </a:solidFill>
              <a:latin typeface="Californian FB" panose="0207040306080B030204"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13513549"/>
              </p:ext>
            </p:extLst>
          </p:nvPr>
        </p:nvGraphicFramePr>
        <p:xfrm>
          <a:off x="2533650" y="1806575"/>
          <a:ext cx="7124700" cy="4052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6384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5303" y="260649"/>
            <a:ext cx="7125113" cy="924475"/>
          </a:xfrm>
        </p:spPr>
        <p:txBody>
          <a:bodyPr/>
          <a:lstStyle/>
          <a:p>
            <a:pPr algn="ctr"/>
            <a:r>
              <a:rPr lang="en-GB" dirty="0" smtClean="0">
                <a:solidFill>
                  <a:schemeClr val="accent5">
                    <a:lumMod val="20000"/>
                    <a:lumOff val="80000"/>
                  </a:schemeClr>
                </a:solidFill>
                <a:latin typeface="Californian FB" panose="0207040306080B030204" pitchFamily="18" charset="0"/>
              </a:rPr>
              <a:t>Basic Ethics for Counselling Practice</a:t>
            </a:r>
            <a:endParaRPr lang="en-GB" dirty="0">
              <a:solidFill>
                <a:schemeClr val="accent5">
                  <a:lumMod val="20000"/>
                  <a:lumOff val="80000"/>
                </a:schemeClr>
              </a:solidFill>
              <a:latin typeface="Californian FB" panose="0207040306080B030204" pitchFamily="18" charset="0"/>
            </a:endParaRPr>
          </a:p>
        </p:txBody>
      </p:sp>
      <p:sp>
        <p:nvSpPr>
          <p:cNvPr id="5" name="Oval Callout 4"/>
          <p:cNvSpPr/>
          <p:nvPr/>
        </p:nvSpPr>
        <p:spPr>
          <a:xfrm>
            <a:off x="4439816" y="4241691"/>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responsibility do I have to myself?</a:t>
            </a:r>
          </a:p>
        </p:txBody>
      </p:sp>
      <p:sp>
        <p:nvSpPr>
          <p:cNvPr id="14" name="Oval Callout 13"/>
          <p:cNvSpPr/>
          <p:nvPr/>
        </p:nvSpPr>
        <p:spPr>
          <a:xfrm>
            <a:off x="7452636" y="1340768"/>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How do I monitor my competence?</a:t>
            </a:r>
          </a:p>
        </p:txBody>
      </p:sp>
      <p:sp>
        <p:nvSpPr>
          <p:cNvPr id="15" name="Oval Callout 14"/>
          <p:cNvSpPr/>
          <p:nvPr/>
        </p:nvSpPr>
        <p:spPr>
          <a:xfrm>
            <a:off x="7680176" y="3391361"/>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CPD</a:t>
            </a:r>
          </a:p>
        </p:txBody>
      </p:sp>
      <p:sp>
        <p:nvSpPr>
          <p:cNvPr id="16" name="Oval Callout 15"/>
          <p:cNvSpPr/>
          <p:nvPr/>
        </p:nvSpPr>
        <p:spPr>
          <a:xfrm>
            <a:off x="1524000" y="3099582"/>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Confidentiality</a:t>
            </a:r>
          </a:p>
        </p:txBody>
      </p:sp>
      <p:sp>
        <p:nvSpPr>
          <p:cNvPr id="17" name="Oval Callout 16"/>
          <p:cNvSpPr/>
          <p:nvPr/>
        </p:nvSpPr>
        <p:spPr>
          <a:xfrm>
            <a:off x="4578361" y="1916832"/>
            <a:ext cx="3096344" cy="18002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Duty of care – What responsibility do I have toward my client?</a:t>
            </a:r>
          </a:p>
        </p:txBody>
      </p:sp>
      <p:sp>
        <p:nvSpPr>
          <p:cNvPr id="18" name="Oval Callout 17"/>
          <p:cNvSpPr/>
          <p:nvPr/>
        </p:nvSpPr>
        <p:spPr>
          <a:xfrm>
            <a:off x="1774745" y="1484784"/>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Do I </a:t>
            </a:r>
            <a:r>
              <a:rPr lang="en-GB" b="1" dirty="0" smtClean="0">
                <a:solidFill>
                  <a:schemeClr val="bg2">
                    <a:lumMod val="50000"/>
                  </a:schemeClr>
                </a:solidFill>
                <a:latin typeface="Californian FB" panose="0207040306080B030204" pitchFamily="18" charset="0"/>
              </a:rPr>
              <a:t>have appropriate </a:t>
            </a:r>
            <a:r>
              <a:rPr lang="en-GB" b="1" dirty="0">
                <a:solidFill>
                  <a:schemeClr val="bg2">
                    <a:lumMod val="50000"/>
                  </a:schemeClr>
                </a:solidFill>
                <a:latin typeface="Californian FB" panose="0207040306080B030204" pitchFamily="18" charset="0"/>
              </a:rPr>
              <a:t>training?</a:t>
            </a:r>
          </a:p>
        </p:txBody>
      </p:sp>
      <p:sp>
        <p:nvSpPr>
          <p:cNvPr id="20" name="Oval Callout 19"/>
          <p:cNvSpPr/>
          <p:nvPr/>
        </p:nvSpPr>
        <p:spPr>
          <a:xfrm>
            <a:off x="1847528" y="5119553"/>
            <a:ext cx="2824586" cy="133378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responsibility do I have to other professionals?</a:t>
            </a:r>
          </a:p>
        </p:txBody>
      </p:sp>
      <p:sp>
        <p:nvSpPr>
          <p:cNvPr id="21" name="Oval Callout 20"/>
          <p:cNvSpPr/>
          <p:nvPr/>
        </p:nvSpPr>
        <p:spPr>
          <a:xfrm>
            <a:off x="6317707" y="5210379"/>
            <a:ext cx="3522709" cy="124295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are my responsibilities to the wider community?</a:t>
            </a:r>
          </a:p>
        </p:txBody>
      </p:sp>
    </p:spTree>
    <p:extLst>
      <p:ext uri="{BB962C8B-B14F-4D97-AF65-F5344CB8AC3E}">
        <p14:creationId xmlns:p14="http://schemas.microsoft.com/office/powerpoint/2010/main" val="412840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heel(1)">
                                      <p:cBhvr>
                                        <p:cTn id="11" dur="20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1000"/>
                                        <p:tgtEl>
                                          <p:spTgt spid="17"/>
                                        </p:tgtEl>
                                      </p:cBhvr>
                                    </p:animEffect>
                                    <p:anim calcmode="lin" valueType="num">
                                      <p:cBhvr>
                                        <p:cTn id="17" dur="1000" fill="hold"/>
                                        <p:tgtEl>
                                          <p:spTgt spid="17"/>
                                        </p:tgtEl>
                                        <p:attrNameLst>
                                          <p:attrName>ppt_x</p:attrName>
                                        </p:attrNameLst>
                                      </p:cBhvr>
                                      <p:tavLst>
                                        <p:tav tm="0">
                                          <p:val>
                                            <p:strVal val="#ppt_x"/>
                                          </p:val>
                                        </p:tav>
                                        <p:tav tm="100000">
                                          <p:val>
                                            <p:strVal val="#ppt_x"/>
                                          </p:val>
                                        </p:tav>
                                      </p:tavLst>
                                    </p:anim>
                                    <p:anim calcmode="lin" valueType="num">
                                      <p:cBhvr>
                                        <p:cTn id="18"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down)">
                                      <p:cBhvr>
                                        <p:cTn id="31" dur="500"/>
                                        <p:tgtEl>
                                          <p:spTgt spid="20"/>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grpId="0" nodeType="click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wheel(1)">
                                      <p:cBhvr>
                                        <p:cTn id="36" dur="2000"/>
                                        <p:tgtEl>
                                          <p:spTgt spid="21"/>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wipe(down)">
                                      <p:cBhvr>
                                        <p:cTn id="4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5" grpId="0" animBg="1"/>
      <p:bldP spid="16" grpId="0" animBg="1"/>
      <p:bldP spid="17" grpId="0" animBg="1"/>
      <p:bldP spid="18" grpId="0" animBg="1"/>
      <p:bldP spid="20" grpId="0" animBg="1"/>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3" y="188641"/>
            <a:ext cx="7125113" cy="1152128"/>
          </a:xfrm>
        </p:spPr>
        <p:txBody>
          <a:bodyPr/>
          <a:lstStyle/>
          <a:p>
            <a:pPr algn="ctr"/>
            <a:r>
              <a:rPr lang="en-GB" dirty="0" smtClean="0">
                <a:solidFill>
                  <a:schemeClr val="accent5">
                    <a:lumMod val="20000"/>
                    <a:lumOff val="80000"/>
                  </a:schemeClr>
                </a:solidFill>
                <a:latin typeface="Californian FB" panose="0207040306080B030204" pitchFamily="18" charset="0"/>
              </a:rPr>
              <a:t>Basic Ethics for Counselling Practice</a:t>
            </a:r>
            <a:endParaRPr lang="en-GB" dirty="0">
              <a:solidFill>
                <a:schemeClr val="accent5">
                  <a:lumMod val="20000"/>
                  <a:lumOff val="80000"/>
                </a:schemeClr>
              </a:solidFill>
              <a:latin typeface="Californian FB" panose="0207040306080B030204" pitchFamily="18" charset="0"/>
            </a:endParaRPr>
          </a:p>
        </p:txBody>
      </p:sp>
      <p:sp>
        <p:nvSpPr>
          <p:cNvPr id="5" name="Oval Callout 4"/>
          <p:cNvSpPr/>
          <p:nvPr/>
        </p:nvSpPr>
        <p:spPr>
          <a:xfrm>
            <a:off x="4439816" y="4241691"/>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How do I improve my </a:t>
            </a:r>
            <a:r>
              <a:rPr lang="en-GB" b="1" dirty="0" smtClean="0">
                <a:solidFill>
                  <a:schemeClr val="bg2">
                    <a:lumMod val="50000"/>
                  </a:schemeClr>
                </a:solidFill>
                <a:latin typeface="Californian FB" panose="0207040306080B030204" pitchFamily="18" charset="0"/>
              </a:rPr>
              <a:t>skills and practice?</a:t>
            </a:r>
            <a:endParaRPr lang="en-GB" b="1" dirty="0">
              <a:solidFill>
                <a:schemeClr val="bg2">
                  <a:lumMod val="50000"/>
                </a:schemeClr>
              </a:solidFill>
              <a:latin typeface="Californian FB" panose="0207040306080B030204" pitchFamily="18" charset="0"/>
            </a:endParaRPr>
          </a:p>
        </p:txBody>
      </p:sp>
      <p:sp>
        <p:nvSpPr>
          <p:cNvPr id="14" name="Oval Callout 13"/>
          <p:cNvSpPr/>
          <p:nvPr/>
        </p:nvSpPr>
        <p:spPr>
          <a:xfrm>
            <a:off x="7452636" y="1340768"/>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are my motives for </a:t>
            </a:r>
            <a:r>
              <a:rPr lang="en-GB" b="1" dirty="0" smtClean="0">
                <a:solidFill>
                  <a:schemeClr val="bg2">
                    <a:lumMod val="50000"/>
                  </a:schemeClr>
                </a:solidFill>
                <a:latin typeface="Californian FB" panose="0207040306080B030204" pitchFamily="18" charset="0"/>
              </a:rPr>
              <a:t>being a counsellor?</a:t>
            </a:r>
            <a:endParaRPr lang="en-GB" b="1" dirty="0">
              <a:solidFill>
                <a:schemeClr val="bg2">
                  <a:lumMod val="50000"/>
                </a:schemeClr>
              </a:solidFill>
              <a:latin typeface="Californian FB" panose="0207040306080B030204" pitchFamily="18" charset="0"/>
            </a:endParaRPr>
          </a:p>
        </p:txBody>
      </p:sp>
      <p:sp>
        <p:nvSpPr>
          <p:cNvPr id="15" name="Oval Callout 14"/>
          <p:cNvSpPr/>
          <p:nvPr/>
        </p:nvSpPr>
        <p:spPr>
          <a:xfrm>
            <a:off x="7680176" y="3391361"/>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2">
                    <a:lumMod val="50000"/>
                  </a:schemeClr>
                </a:solidFill>
                <a:latin typeface="Californian FB" panose="0207040306080B030204" pitchFamily="18" charset="0"/>
              </a:rPr>
              <a:t>How will </a:t>
            </a:r>
            <a:r>
              <a:rPr lang="en-GB" b="1" dirty="0">
                <a:solidFill>
                  <a:schemeClr val="bg2">
                    <a:lumMod val="50000"/>
                  </a:schemeClr>
                </a:solidFill>
                <a:latin typeface="Californian FB" panose="0207040306080B030204" pitchFamily="18" charset="0"/>
              </a:rPr>
              <a:t>I work within my limits?</a:t>
            </a:r>
          </a:p>
        </p:txBody>
      </p:sp>
      <p:sp>
        <p:nvSpPr>
          <p:cNvPr id="16" name="Oval Callout 15"/>
          <p:cNvSpPr/>
          <p:nvPr/>
        </p:nvSpPr>
        <p:spPr>
          <a:xfrm>
            <a:off x="1589481" y="3103773"/>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prejudices do I have?</a:t>
            </a:r>
          </a:p>
        </p:txBody>
      </p:sp>
      <p:sp>
        <p:nvSpPr>
          <p:cNvPr id="17" name="Oval Callout 16"/>
          <p:cNvSpPr/>
          <p:nvPr/>
        </p:nvSpPr>
        <p:spPr>
          <a:xfrm>
            <a:off x="4578361" y="1916832"/>
            <a:ext cx="3096344" cy="18002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evidence do I have that my </a:t>
            </a:r>
            <a:r>
              <a:rPr lang="en-GB" b="1" dirty="0" smtClean="0">
                <a:solidFill>
                  <a:schemeClr val="bg2">
                    <a:lumMod val="50000"/>
                  </a:schemeClr>
                </a:solidFill>
                <a:latin typeface="Californian FB" panose="0207040306080B030204" pitchFamily="18" charset="0"/>
              </a:rPr>
              <a:t>intervention </a:t>
            </a:r>
            <a:r>
              <a:rPr lang="en-GB" b="1" dirty="0">
                <a:solidFill>
                  <a:schemeClr val="bg2">
                    <a:lumMod val="50000"/>
                  </a:schemeClr>
                </a:solidFill>
                <a:latin typeface="Californian FB" panose="0207040306080B030204" pitchFamily="18" charset="0"/>
              </a:rPr>
              <a:t>will be effective?</a:t>
            </a:r>
          </a:p>
        </p:txBody>
      </p:sp>
      <p:sp>
        <p:nvSpPr>
          <p:cNvPr id="18" name="Oval Callout 17"/>
          <p:cNvSpPr/>
          <p:nvPr/>
        </p:nvSpPr>
        <p:spPr>
          <a:xfrm>
            <a:off x="1774745" y="1484784"/>
            <a:ext cx="2824586" cy="11521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sort of </a:t>
            </a:r>
            <a:r>
              <a:rPr lang="en-GB" b="1" dirty="0" smtClean="0">
                <a:solidFill>
                  <a:schemeClr val="bg2">
                    <a:lumMod val="50000"/>
                  </a:schemeClr>
                </a:solidFill>
                <a:latin typeface="Californian FB" panose="0207040306080B030204" pitchFamily="18" charset="0"/>
              </a:rPr>
              <a:t>intervention </a:t>
            </a:r>
            <a:r>
              <a:rPr lang="en-GB" b="1" dirty="0">
                <a:solidFill>
                  <a:schemeClr val="bg2">
                    <a:lumMod val="50000"/>
                  </a:schemeClr>
                </a:solidFill>
                <a:latin typeface="Californian FB" panose="0207040306080B030204" pitchFamily="18" charset="0"/>
              </a:rPr>
              <a:t>am I offering?</a:t>
            </a:r>
          </a:p>
        </p:txBody>
      </p:sp>
      <p:sp>
        <p:nvSpPr>
          <p:cNvPr id="20" name="Oval Callout 19"/>
          <p:cNvSpPr/>
          <p:nvPr/>
        </p:nvSpPr>
        <p:spPr>
          <a:xfrm>
            <a:off x="1847528" y="5119553"/>
            <a:ext cx="2824586" cy="133378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What support do I have?</a:t>
            </a:r>
          </a:p>
        </p:txBody>
      </p:sp>
      <p:sp>
        <p:nvSpPr>
          <p:cNvPr id="21" name="Oval Callout 20"/>
          <p:cNvSpPr/>
          <p:nvPr/>
        </p:nvSpPr>
        <p:spPr>
          <a:xfrm>
            <a:off x="6317707" y="5210379"/>
            <a:ext cx="3522709" cy="124295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50000"/>
                  </a:schemeClr>
                </a:solidFill>
                <a:latin typeface="Californian FB" panose="0207040306080B030204" pitchFamily="18" charset="0"/>
              </a:rPr>
              <a:t>How will I deal with my own feelings?</a:t>
            </a:r>
          </a:p>
        </p:txBody>
      </p:sp>
    </p:spTree>
    <p:extLst>
      <p:ext uri="{BB962C8B-B14F-4D97-AF65-F5344CB8AC3E}">
        <p14:creationId xmlns:p14="http://schemas.microsoft.com/office/powerpoint/2010/main" val="146837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heel(1)">
                                      <p:cBhvr>
                                        <p:cTn id="11" dur="20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1000"/>
                                        <p:tgtEl>
                                          <p:spTgt spid="17"/>
                                        </p:tgtEl>
                                      </p:cBhvr>
                                    </p:animEffect>
                                    <p:anim calcmode="lin" valueType="num">
                                      <p:cBhvr>
                                        <p:cTn id="17" dur="1000" fill="hold"/>
                                        <p:tgtEl>
                                          <p:spTgt spid="17"/>
                                        </p:tgtEl>
                                        <p:attrNameLst>
                                          <p:attrName>ppt_x</p:attrName>
                                        </p:attrNameLst>
                                      </p:cBhvr>
                                      <p:tavLst>
                                        <p:tav tm="0">
                                          <p:val>
                                            <p:strVal val="#ppt_x"/>
                                          </p:val>
                                        </p:tav>
                                        <p:tav tm="100000">
                                          <p:val>
                                            <p:strVal val="#ppt_x"/>
                                          </p:val>
                                        </p:tav>
                                      </p:tavLst>
                                    </p:anim>
                                    <p:anim calcmode="lin" valueType="num">
                                      <p:cBhvr>
                                        <p:cTn id="18"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down)">
                                      <p:cBhvr>
                                        <p:cTn id="31" dur="500"/>
                                        <p:tgtEl>
                                          <p:spTgt spid="20"/>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grpId="0" nodeType="click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wheel(1)">
                                      <p:cBhvr>
                                        <p:cTn id="36" dur="2000"/>
                                        <p:tgtEl>
                                          <p:spTgt spid="21"/>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wipe(down)">
                                      <p:cBhvr>
                                        <p:cTn id="4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5" grpId="0" animBg="1"/>
      <p:bldP spid="16" grpId="0" animBg="1"/>
      <p:bldP spid="17" grpId="0" animBg="1"/>
      <p:bldP spid="18" grpId="0" animBg="1"/>
      <p:bldP spid="20" grpId="0" animBg="1"/>
      <p:bldP spid="2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p:cNvSpPr/>
          <p:nvPr/>
        </p:nvSpPr>
        <p:spPr>
          <a:xfrm>
            <a:off x="1159099" y="260650"/>
            <a:ext cx="9207719" cy="5616623"/>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spcBef>
                <a:spcPct val="20000"/>
              </a:spcBef>
              <a:buFont typeface="Arial" panose="020B0604020202020204" pitchFamily="34" charset="0"/>
              <a:buChar char="•"/>
            </a:pPr>
            <a:r>
              <a:rPr lang="en-GB" sz="4400" b="1" dirty="0">
                <a:solidFill>
                  <a:schemeClr val="bg2">
                    <a:lumMod val="75000"/>
                  </a:schemeClr>
                </a:solidFill>
                <a:cs typeface="Arial" panose="020B0604020202020204" pitchFamily="34" charset="0"/>
              </a:rPr>
              <a:t>Why is it important to work within </a:t>
            </a:r>
            <a:r>
              <a:rPr lang="en-GB" sz="4400" b="1" dirty="0" smtClean="0">
                <a:solidFill>
                  <a:schemeClr val="bg2">
                    <a:lumMod val="75000"/>
                  </a:schemeClr>
                </a:solidFill>
                <a:cs typeface="Arial" panose="020B0604020202020204" pitchFamily="34" charset="0"/>
              </a:rPr>
              <a:t>an Ethical framework</a:t>
            </a:r>
            <a:r>
              <a:rPr lang="en-GB" sz="4400" b="1" dirty="0">
                <a:solidFill>
                  <a:schemeClr val="bg2">
                    <a:lumMod val="75000"/>
                  </a:schemeClr>
                </a:solidFill>
                <a:cs typeface="Arial" panose="020B0604020202020204" pitchFamily="34" charset="0"/>
              </a:rPr>
              <a:t>?</a:t>
            </a:r>
          </a:p>
        </p:txBody>
      </p:sp>
    </p:spTree>
    <p:extLst>
      <p:ext uri="{BB962C8B-B14F-4D97-AF65-F5344CB8AC3E}">
        <p14:creationId xmlns:p14="http://schemas.microsoft.com/office/powerpoint/2010/main" val="597053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448" y="14813"/>
            <a:ext cx="9601200" cy="1143000"/>
          </a:xfrm>
        </p:spPr>
        <p:txBody>
          <a:bodyPr/>
          <a:lstStyle/>
          <a:p>
            <a:r>
              <a:rPr lang="en-GB" dirty="0" smtClean="0"/>
              <a:t>Resources</a:t>
            </a:r>
            <a:endParaRPr lang="en-GB" dirty="0"/>
          </a:p>
        </p:txBody>
      </p:sp>
      <p:sp>
        <p:nvSpPr>
          <p:cNvPr id="3" name="Content Placeholder 2"/>
          <p:cNvSpPr>
            <a:spLocks noGrp="1"/>
          </p:cNvSpPr>
          <p:nvPr>
            <p:ph idx="1"/>
          </p:nvPr>
        </p:nvSpPr>
        <p:spPr>
          <a:xfrm>
            <a:off x="1103312" y="1157814"/>
            <a:ext cx="8946541" cy="5090586"/>
          </a:xfrm>
        </p:spPr>
        <p:txBody>
          <a:bodyPr>
            <a:normAutofit/>
          </a:bodyPr>
          <a:lstStyle/>
          <a:p>
            <a:r>
              <a:rPr lang="en-GB" smtClean="0"/>
              <a:t>British </a:t>
            </a:r>
            <a:r>
              <a:rPr lang="en-GB" dirty="0"/>
              <a:t>Association for Counselling and Psychotherapy www.bacp.co.uk</a:t>
            </a:r>
          </a:p>
          <a:p>
            <a:r>
              <a:rPr lang="en-GB" dirty="0">
                <a:solidFill>
                  <a:schemeClr val="accent5">
                    <a:lumMod val="20000"/>
                    <a:lumOff val="80000"/>
                  </a:schemeClr>
                </a:solidFill>
                <a:cs typeface="Arial" panose="020B0604020202020204" pitchFamily="34" charset="0"/>
              </a:rPr>
              <a:t>Bond, T., 2015. Standards and Ethics for Counselling in Action.  4th ed. London: Sage</a:t>
            </a:r>
            <a:endParaRPr lang="en-GB" dirty="0" smtClean="0"/>
          </a:p>
          <a:p>
            <a:r>
              <a:rPr lang="en-GB" dirty="0" err="1" smtClean="0"/>
              <a:t>Claringbull</a:t>
            </a:r>
            <a:r>
              <a:rPr lang="en-GB" dirty="0"/>
              <a:t>, N., 2010. ‘What is Counselling and Psychotherapy?’  Exeter: Learning Matters. </a:t>
            </a:r>
            <a:r>
              <a:rPr lang="en-GB" dirty="0" err="1"/>
              <a:t>Ebook</a:t>
            </a:r>
            <a:r>
              <a:rPr lang="en-GB" dirty="0"/>
              <a:t> . Chapter 1</a:t>
            </a:r>
          </a:p>
          <a:p>
            <a:r>
              <a:rPr lang="en-GB" dirty="0"/>
              <a:t>McLeod, J. 2013. An Introduction to Counselling and Psychotherapy.  5th ed. Buckingham: Open University Press.</a:t>
            </a:r>
          </a:p>
          <a:p>
            <a:r>
              <a:rPr lang="en-GB" dirty="0"/>
              <a:t>Reeves, A.  (2013) An Introduction to Counselling and Psychotherapy.  London: Sage.  Chapter 3</a:t>
            </a:r>
          </a:p>
          <a:p>
            <a:r>
              <a:rPr lang="en-GB" dirty="0" smtClean="0"/>
              <a:t>McLeod, J &amp; McLeod, J. 2011.Counselling Skills: A Practical Guide for Counsellors and Helping Professionals. Open University Press</a:t>
            </a:r>
          </a:p>
          <a:p>
            <a:r>
              <a:rPr lang="en-GB" dirty="0" smtClean="0"/>
              <a:t>Therapy Today</a:t>
            </a:r>
          </a:p>
        </p:txBody>
      </p:sp>
    </p:spTree>
    <p:extLst>
      <p:ext uri="{BB962C8B-B14F-4D97-AF65-F5344CB8AC3E}">
        <p14:creationId xmlns:p14="http://schemas.microsoft.com/office/powerpoint/2010/main" val="3676480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184</TotalTime>
  <Words>601</Words>
  <Application>Microsoft Office PowerPoint</Application>
  <PresentationFormat>Widescreen</PresentationFormat>
  <Paragraphs>93</Paragraphs>
  <Slides>20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Californian FB</vt:lpstr>
      <vt:lpstr>Century Gothic</vt:lpstr>
      <vt:lpstr>Century Schoolbook</vt:lpstr>
      <vt:lpstr>Wingdings</vt:lpstr>
      <vt:lpstr>Wingdings 3</vt:lpstr>
      <vt:lpstr>Ion</vt:lpstr>
      <vt:lpstr>Maintaining a Framework for Practice ECHC4002</vt:lpstr>
      <vt:lpstr>Andrea Williams</vt:lpstr>
      <vt:lpstr>Maintaining a Framework for Practice</vt:lpstr>
      <vt:lpstr>Assessment Component One</vt:lpstr>
      <vt:lpstr>PowerPoint Presentation</vt:lpstr>
      <vt:lpstr>PowerPoint Presentation</vt:lpstr>
      <vt:lpstr>PowerPoint Presentation</vt:lpstr>
      <vt:lpstr>The ‘Five Forces’ in Psychotherapy</vt:lpstr>
      <vt:lpstr>PowerPoint Presentation</vt:lpstr>
      <vt:lpstr>PowerPoint Presentation</vt:lpstr>
      <vt:lpstr>Counselling Skills </vt:lpstr>
      <vt:lpstr>PowerPoint Presentation</vt:lpstr>
      <vt:lpstr>Using Counselling Skills</vt:lpstr>
      <vt:lpstr>Professional Practice</vt:lpstr>
      <vt:lpstr>PowerPoint Presentation</vt:lpstr>
      <vt:lpstr>What are Ethics?</vt:lpstr>
      <vt:lpstr>Basic Ethics for Counselling Practice</vt:lpstr>
      <vt:lpstr>Basic Ethics for Counselling Practice</vt:lpstr>
      <vt:lpstr>PowerPoint Presentation</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Maintaining a Framework for Practice ECHC4002</dc:title>
  <dc:creator>Williams, Andrea</dc:creator>
  <cp:lastModifiedBy>Andrea Williams</cp:lastModifiedBy>
  <cp:revision>6</cp:revision>
  <dcterms:created xsi:type="dcterms:W3CDTF">2017-10-18T14:01:36Z</dcterms:created>
  <dcterms:modified xsi:type="dcterms:W3CDTF">2018-10-11T10:07:00Z</dcterms:modified>
</cp:coreProperties>
</file>