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7" r:id="rId2"/>
  </p:sldIdLst>
  <p:sldSz cx="38862000" cy="283464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3AAD09-4508-8767-D434-91C344732044}" v="19" dt="2021-09-27T09:33:47.744"/>
    <p1510:client id="{2D92101B-038E-822F-8708-8EA783F5A9D2}" v="82" dt="2021-09-27T10:39:23.175"/>
    <p1510:client id="{68E2F4F0-8B38-44AC-974A-08FD23EAE5A6}" v="118" dt="2021-09-28T11:41:15.873"/>
    <p1510:client id="{74E0185F-AA60-41AF-B66F-7C049EF4EDB8}" v="3" dt="2021-09-28T12:19:01.542"/>
    <p1510:client id="{790D61AB-1C29-4586-9ED2-AB8BEAD5A909}" v="25" dt="2021-09-25T08:58:02.979"/>
    <p1510:client id="{AB3C1820-466F-4E76-9CB7-331622B291AA}" v="262" dt="2021-09-27T16:41:01.553"/>
    <p1510:client id="{AD9F1306-14A6-4EB0-B1E2-63816FBE7735}" v="117" dt="2021-09-27T10:26:01.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6" d="100"/>
          <a:sy n="16" d="100"/>
        </p:scale>
        <p:origin x="1482"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914650" y="4639100"/>
            <a:ext cx="33032700" cy="9868747"/>
          </a:xfrm>
        </p:spPr>
        <p:txBody>
          <a:bodyPr anchor="b"/>
          <a:lstStyle>
            <a:lvl1pPr algn="ctr">
              <a:defRPr sz="8226"/>
            </a:lvl1pPr>
          </a:lstStyle>
          <a:p>
            <a:r>
              <a:rPr lang="en-US" dirty="0"/>
              <a:t>Click to edit Master title style</a:t>
            </a:r>
          </a:p>
        </p:txBody>
      </p:sp>
      <p:sp>
        <p:nvSpPr>
          <p:cNvPr id="3" name="Subtitle 2"/>
          <p:cNvSpPr>
            <a:spLocks noGrp="1"/>
          </p:cNvSpPr>
          <p:nvPr>
            <p:ph type="subTitle" idx="1"/>
          </p:nvPr>
        </p:nvSpPr>
        <p:spPr>
          <a:xfrm>
            <a:off x="4857750" y="14888424"/>
            <a:ext cx="29146500" cy="6843816"/>
          </a:xfrm>
        </p:spPr>
        <p:txBody>
          <a:bodyPr/>
          <a:lstStyle>
            <a:lvl1pPr marL="0" indent="0" algn="ctr">
              <a:buNone/>
              <a:defRPr sz="3290"/>
            </a:lvl1pPr>
            <a:lvl2pPr marL="626821" indent="0" algn="ctr">
              <a:buNone/>
              <a:defRPr sz="2742"/>
            </a:lvl2pPr>
            <a:lvl3pPr marL="1253642" indent="0" algn="ctr">
              <a:buNone/>
              <a:defRPr sz="2468"/>
            </a:lvl3pPr>
            <a:lvl4pPr marL="1880464" indent="0" algn="ctr">
              <a:buNone/>
              <a:defRPr sz="2194"/>
            </a:lvl4pPr>
            <a:lvl5pPr marL="2507285" indent="0" algn="ctr">
              <a:buNone/>
              <a:defRPr sz="2194"/>
            </a:lvl5pPr>
            <a:lvl6pPr marL="3134106" indent="0" algn="ctr">
              <a:buNone/>
              <a:defRPr sz="2194"/>
            </a:lvl6pPr>
            <a:lvl7pPr marL="3760927" indent="0" algn="ctr">
              <a:buNone/>
              <a:defRPr sz="2194"/>
            </a:lvl7pPr>
            <a:lvl8pPr marL="4387748" indent="0" algn="ctr">
              <a:buNone/>
              <a:defRPr sz="2194"/>
            </a:lvl8pPr>
            <a:lvl9pPr marL="5014570" indent="0" algn="ctr">
              <a:buNone/>
              <a:defRPr sz="2194"/>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9508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6588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51524" y="7066923"/>
            <a:ext cx="33518475" cy="11791313"/>
          </a:xfrm>
        </p:spPr>
        <p:txBody>
          <a:bodyPr anchor="b"/>
          <a:lstStyle>
            <a:lvl1pPr>
              <a:defRPr sz="8226"/>
            </a:lvl1pPr>
          </a:lstStyle>
          <a:p>
            <a:r>
              <a:rPr lang="en-US" dirty="0"/>
              <a:t>Click to edit Master title style</a:t>
            </a:r>
          </a:p>
        </p:txBody>
      </p:sp>
      <p:sp>
        <p:nvSpPr>
          <p:cNvPr id="3" name="Text Placeholder 2"/>
          <p:cNvSpPr>
            <a:spLocks noGrp="1"/>
          </p:cNvSpPr>
          <p:nvPr>
            <p:ph type="body" idx="1"/>
          </p:nvPr>
        </p:nvSpPr>
        <p:spPr>
          <a:xfrm>
            <a:off x="2651524" y="18969787"/>
            <a:ext cx="33518475" cy="6200773"/>
          </a:xfrm>
        </p:spPr>
        <p:txBody>
          <a:bodyPr/>
          <a:lstStyle>
            <a:lvl1pPr marL="0" indent="0">
              <a:buNone/>
              <a:defRPr sz="3290">
                <a:solidFill>
                  <a:schemeClr val="tx1"/>
                </a:solidFill>
              </a:defRPr>
            </a:lvl1pPr>
            <a:lvl2pPr marL="626821" indent="0">
              <a:buNone/>
              <a:defRPr sz="2742">
                <a:solidFill>
                  <a:schemeClr val="tx1">
                    <a:tint val="75000"/>
                  </a:schemeClr>
                </a:solidFill>
              </a:defRPr>
            </a:lvl2pPr>
            <a:lvl3pPr marL="1253642" indent="0">
              <a:buNone/>
              <a:defRPr sz="2468">
                <a:solidFill>
                  <a:schemeClr val="tx1">
                    <a:tint val="75000"/>
                  </a:schemeClr>
                </a:solidFill>
              </a:defRPr>
            </a:lvl3pPr>
            <a:lvl4pPr marL="1880464" indent="0">
              <a:buNone/>
              <a:defRPr sz="2194">
                <a:solidFill>
                  <a:schemeClr val="tx1">
                    <a:tint val="75000"/>
                  </a:schemeClr>
                </a:solidFill>
              </a:defRPr>
            </a:lvl4pPr>
            <a:lvl5pPr marL="2507285" indent="0">
              <a:buNone/>
              <a:defRPr sz="2194">
                <a:solidFill>
                  <a:schemeClr val="tx1">
                    <a:tint val="75000"/>
                  </a:schemeClr>
                </a:solidFill>
              </a:defRPr>
            </a:lvl5pPr>
            <a:lvl6pPr marL="3134106" indent="0">
              <a:buNone/>
              <a:defRPr sz="2194">
                <a:solidFill>
                  <a:schemeClr val="tx1">
                    <a:tint val="75000"/>
                  </a:schemeClr>
                </a:solidFill>
              </a:defRPr>
            </a:lvl6pPr>
            <a:lvl7pPr marL="3760927" indent="0">
              <a:buNone/>
              <a:defRPr sz="2194">
                <a:solidFill>
                  <a:schemeClr val="tx1">
                    <a:tint val="75000"/>
                  </a:schemeClr>
                </a:solidFill>
              </a:defRPr>
            </a:lvl7pPr>
            <a:lvl8pPr marL="4387748" indent="0">
              <a:buNone/>
              <a:defRPr sz="2194">
                <a:solidFill>
                  <a:schemeClr val="tx1">
                    <a:tint val="75000"/>
                  </a:schemeClr>
                </a:solidFill>
              </a:defRPr>
            </a:lvl8pPr>
            <a:lvl9pPr marL="5014570" indent="0">
              <a:buNone/>
              <a:defRPr sz="2194">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04283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671763" y="7545917"/>
            <a:ext cx="16516350" cy="179855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19673888" y="7545917"/>
            <a:ext cx="16516350" cy="179855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92899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676824" y="1509189"/>
            <a:ext cx="33518475" cy="5478994"/>
          </a:xfrm>
        </p:spPr>
        <p:txBody>
          <a:bodyPr/>
          <a:lstStyle/>
          <a:p>
            <a:r>
              <a:rPr lang="en-US" dirty="0"/>
              <a:t>Click to edit Master title style</a:t>
            </a:r>
          </a:p>
        </p:txBody>
      </p:sp>
      <p:sp>
        <p:nvSpPr>
          <p:cNvPr id="3" name="Text Placeholder 2"/>
          <p:cNvSpPr>
            <a:spLocks noGrp="1"/>
          </p:cNvSpPr>
          <p:nvPr>
            <p:ph type="body" idx="1"/>
          </p:nvPr>
        </p:nvSpPr>
        <p:spPr>
          <a:xfrm>
            <a:off x="2676829" y="6948807"/>
            <a:ext cx="16440445" cy="3405503"/>
          </a:xfrm>
        </p:spPr>
        <p:txBody>
          <a:bodyPr anchor="b"/>
          <a:lstStyle>
            <a:lvl1pPr marL="0" indent="0">
              <a:buNone/>
              <a:defRPr sz="3290" b="1"/>
            </a:lvl1pPr>
            <a:lvl2pPr marL="626821" indent="0">
              <a:buNone/>
              <a:defRPr sz="2742" b="1"/>
            </a:lvl2pPr>
            <a:lvl3pPr marL="1253642" indent="0">
              <a:buNone/>
              <a:defRPr sz="2468" b="1"/>
            </a:lvl3pPr>
            <a:lvl4pPr marL="1880464" indent="0">
              <a:buNone/>
              <a:defRPr sz="2194" b="1"/>
            </a:lvl4pPr>
            <a:lvl5pPr marL="2507285" indent="0">
              <a:buNone/>
              <a:defRPr sz="2194" b="1"/>
            </a:lvl5pPr>
            <a:lvl6pPr marL="3134106" indent="0">
              <a:buNone/>
              <a:defRPr sz="2194" b="1"/>
            </a:lvl6pPr>
            <a:lvl7pPr marL="3760927" indent="0">
              <a:buNone/>
              <a:defRPr sz="2194" b="1"/>
            </a:lvl7pPr>
            <a:lvl8pPr marL="4387748" indent="0">
              <a:buNone/>
              <a:defRPr sz="2194" b="1"/>
            </a:lvl8pPr>
            <a:lvl9pPr marL="5014570" indent="0">
              <a:buNone/>
              <a:defRPr sz="2194" b="1"/>
            </a:lvl9pPr>
          </a:lstStyle>
          <a:p>
            <a:pPr lvl="0"/>
            <a:r>
              <a:rPr lang="en-US" dirty="0"/>
              <a:t>Click to edit Master text styles</a:t>
            </a:r>
          </a:p>
        </p:txBody>
      </p:sp>
      <p:sp>
        <p:nvSpPr>
          <p:cNvPr id="4" name="Content Placeholder 3"/>
          <p:cNvSpPr>
            <a:spLocks noGrp="1"/>
          </p:cNvSpPr>
          <p:nvPr>
            <p:ph sz="half" idx="2"/>
          </p:nvPr>
        </p:nvSpPr>
        <p:spPr>
          <a:xfrm>
            <a:off x="2676829" y="10354310"/>
            <a:ext cx="16440445" cy="15229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19673890" y="6948807"/>
            <a:ext cx="16521412" cy="3405503"/>
          </a:xfrm>
        </p:spPr>
        <p:txBody>
          <a:bodyPr anchor="b"/>
          <a:lstStyle>
            <a:lvl1pPr marL="0" indent="0">
              <a:buNone/>
              <a:defRPr sz="3290" b="1"/>
            </a:lvl1pPr>
            <a:lvl2pPr marL="626821" indent="0">
              <a:buNone/>
              <a:defRPr sz="2742" b="1"/>
            </a:lvl2pPr>
            <a:lvl3pPr marL="1253642" indent="0">
              <a:buNone/>
              <a:defRPr sz="2468" b="1"/>
            </a:lvl3pPr>
            <a:lvl4pPr marL="1880464" indent="0">
              <a:buNone/>
              <a:defRPr sz="2194" b="1"/>
            </a:lvl4pPr>
            <a:lvl5pPr marL="2507285" indent="0">
              <a:buNone/>
              <a:defRPr sz="2194" b="1"/>
            </a:lvl5pPr>
            <a:lvl6pPr marL="3134106" indent="0">
              <a:buNone/>
              <a:defRPr sz="2194" b="1"/>
            </a:lvl6pPr>
            <a:lvl7pPr marL="3760927" indent="0">
              <a:buNone/>
              <a:defRPr sz="2194" b="1"/>
            </a:lvl7pPr>
            <a:lvl8pPr marL="4387748" indent="0">
              <a:buNone/>
              <a:defRPr sz="2194" b="1"/>
            </a:lvl8pPr>
            <a:lvl9pPr marL="5014570" indent="0">
              <a:buNone/>
              <a:defRPr sz="2194" b="1"/>
            </a:lvl9pPr>
          </a:lstStyle>
          <a:p>
            <a:pPr lvl="0"/>
            <a:r>
              <a:rPr lang="en-US" dirty="0"/>
              <a:t>Click to edit Master text styles</a:t>
            </a:r>
          </a:p>
        </p:txBody>
      </p:sp>
      <p:sp>
        <p:nvSpPr>
          <p:cNvPr id="6" name="Content Placeholder 5"/>
          <p:cNvSpPr>
            <a:spLocks noGrp="1"/>
          </p:cNvSpPr>
          <p:nvPr>
            <p:ph sz="quarter" idx="4"/>
          </p:nvPr>
        </p:nvSpPr>
        <p:spPr>
          <a:xfrm>
            <a:off x="19673890" y="10354310"/>
            <a:ext cx="16521412" cy="15229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49420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1379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0232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76824" y="1889760"/>
            <a:ext cx="12534007" cy="6614160"/>
          </a:xfrm>
        </p:spPr>
        <p:txBody>
          <a:bodyPr anchor="b"/>
          <a:lstStyle>
            <a:lvl1pPr>
              <a:defRPr sz="4387"/>
            </a:lvl1pPr>
          </a:lstStyle>
          <a:p>
            <a:r>
              <a:rPr lang="en-US" dirty="0"/>
              <a:t>Click to edit Master title style</a:t>
            </a:r>
          </a:p>
        </p:txBody>
      </p:sp>
      <p:sp>
        <p:nvSpPr>
          <p:cNvPr id="3" name="Content Placeholder 2"/>
          <p:cNvSpPr>
            <a:spLocks noGrp="1"/>
          </p:cNvSpPr>
          <p:nvPr>
            <p:ph idx="1"/>
          </p:nvPr>
        </p:nvSpPr>
        <p:spPr>
          <a:xfrm>
            <a:off x="16521411" y="4081363"/>
            <a:ext cx="19673888" cy="20144317"/>
          </a:xfrm>
        </p:spPr>
        <p:txBody>
          <a:bodyPr/>
          <a:lstStyle>
            <a:lvl1pPr>
              <a:defRPr sz="4387"/>
            </a:lvl1pPr>
            <a:lvl2pPr>
              <a:defRPr sz="3839"/>
            </a:lvl2pPr>
            <a:lvl3pPr>
              <a:defRPr sz="3290"/>
            </a:lvl3pPr>
            <a:lvl4pPr>
              <a:defRPr sz="2742"/>
            </a:lvl4pPr>
            <a:lvl5pPr>
              <a:defRPr sz="2742"/>
            </a:lvl5pPr>
            <a:lvl6pPr>
              <a:defRPr sz="2742"/>
            </a:lvl6pPr>
            <a:lvl7pPr>
              <a:defRPr sz="2742"/>
            </a:lvl7pPr>
            <a:lvl8pPr>
              <a:defRPr sz="2742"/>
            </a:lvl8pPr>
            <a:lvl9pPr>
              <a:defRPr sz="2742"/>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676824" y="8503920"/>
            <a:ext cx="12534007" cy="15754564"/>
          </a:xfrm>
        </p:spPr>
        <p:txBody>
          <a:bodyPr/>
          <a:lstStyle>
            <a:lvl1pPr marL="0" indent="0">
              <a:buNone/>
              <a:defRPr sz="2194"/>
            </a:lvl1pPr>
            <a:lvl2pPr marL="626821" indent="0">
              <a:buNone/>
              <a:defRPr sz="1919"/>
            </a:lvl2pPr>
            <a:lvl3pPr marL="1253642" indent="0">
              <a:buNone/>
              <a:defRPr sz="1645"/>
            </a:lvl3pPr>
            <a:lvl4pPr marL="1880464" indent="0">
              <a:buNone/>
              <a:defRPr sz="1371"/>
            </a:lvl4pPr>
            <a:lvl5pPr marL="2507285" indent="0">
              <a:buNone/>
              <a:defRPr sz="1371"/>
            </a:lvl5pPr>
            <a:lvl6pPr marL="3134106" indent="0">
              <a:buNone/>
              <a:defRPr sz="1371"/>
            </a:lvl6pPr>
            <a:lvl7pPr marL="3760927" indent="0">
              <a:buNone/>
              <a:defRPr sz="1371"/>
            </a:lvl7pPr>
            <a:lvl8pPr marL="4387748" indent="0">
              <a:buNone/>
              <a:defRPr sz="1371"/>
            </a:lvl8pPr>
            <a:lvl9pPr marL="5014570" indent="0">
              <a:buNone/>
              <a:defRPr sz="1371"/>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98103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76824" y="1889760"/>
            <a:ext cx="12534007" cy="6614160"/>
          </a:xfrm>
        </p:spPr>
        <p:txBody>
          <a:bodyPr anchor="b"/>
          <a:lstStyle>
            <a:lvl1pPr>
              <a:defRPr sz="4387"/>
            </a:lvl1pPr>
          </a:lstStyle>
          <a:p>
            <a:r>
              <a:rPr lang="en-US" dirty="0"/>
              <a:t>Click to edit Master title style</a:t>
            </a:r>
          </a:p>
        </p:txBody>
      </p:sp>
      <p:sp>
        <p:nvSpPr>
          <p:cNvPr id="3" name="Picture Placeholder 2"/>
          <p:cNvSpPr>
            <a:spLocks noGrp="1" noChangeAspect="1"/>
          </p:cNvSpPr>
          <p:nvPr>
            <p:ph type="pic" idx="1"/>
          </p:nvPr>
        </p:nvSpPr>
        <p:spPr>
          <a:xfrm>
            <a:off x="16521411" y="4081363"/>
            <a:ext cx="19673888" cy="20144317"/>
          </a:xfrm>
        </p:spPr>
        <p:txBody>
          <a:bodyPr anchor="t"/>
          <a:lstStyle>
            <a:lvl1pPr marL="0" indent="0">
              <a:buNone/>
              <a:defRPr sz="4387"/>
            </a:lvl1pPr>
            <a:lvl2pPr marL="626821" indent="0">
              <a:buNone/>
              <a:defRPr sz="3839"/>
            </a:lvl2pPr>
            <a:lvl3pPr marL="1253642" indent="0">
              <a:buNone/>
              <a:defRPr sz="3290"/>
            </a:lvl3pPr>
            <a:lvl4pPr marL="1880464" indent="0">
              <a:buNone/>
              <a:defRPr sz="2742"/>
            </a:lvl4pPr>
            <a:lvl5pPr marL="2507285" indent="0">
              <a:buNone/>
              <a:defRPr sz="2742"/>
            </a:lvl5pPr>
            <a:lvl6pPr marL="3134106" indent="0">
              <a:buNone/>
              <a:defRPr sz="2742"/>
            </a:lvl6pPr>
            <a:lvl7pPr marL="3760927" indent="0">
              <a:buNone/>
              <a:defRPr sz="2742"/>
            </a:lvl7pPr>
            <a:lvl8pPr marL="4387748" indent="0">
              <a:buNone/>
              <a:defRPr sz="2742"/>
            </a:lvl8pPr>
            <a:lvl9pPr marL="5014570" indent="0">
              <a:buNone/>
              <a:defRPr sz="2742"/>
            </a:lvl9pPr>
          </a:lstStyle>
          <a:p>
            <a:endParaRPr lang="en-US" dirty="0"/>
          </a:p>
        </p:txBody>
      </p:sp>
      <p:sp>
        <p:nvSpPr>
          <p:cNvPr id="4" name="Text Placeholder 3"/>
          <p:cNvSpPr>
            <a:spLocks noGrp="1"/>
          </p:cNvSpPr>
          <p:nvPr>
            <p:ph type="body" sz="half" idx="2"/>
          </p:nvPr>
        </p:nvSpPr>
        <p:spPr>
          <a:xfrm>
            <a:off x="2676824" y="8503920"/>
            <a:ext cx="12534007" cy="15754564"/>
          </a:xfrm>
        </p:spPr>
        <p:txBody>
          <a:bodyPr/>
          <a:lstStyle>
            <a:lvl1pPr marL="0" indent="0">
              <a:buNone/>
              <a:defRPr sz="2194"/>
            </a:lvl1pPr>
            <a:lvl2pPr marL="626821" indent="0">
              <a:buNone/>
              <a:defRPr sz="1919"/>
            </a:lvl2pPr>
            <a:lvl3pPr marL="1253642" indent="0">
              <a:buNone/>
              <a:defRPr sz="1645"/>
            </a:lvl3pPr>
            <a:lvl4pPr marL="1880464" indent="0">
              <a:buNone/>
              <a:defRPr sz="1371"/>
            </a:lvl4pPr>
            <a:lvl5pPr marL="2507285" indent="0">
              <a:buNone/>
              <a:defRPr sz="1371"/>
            </a:lvl5pPr>
            <a:lvl6pPr marL="3134106" indent="0">
              <a:buNone/>
              <a:defRPr sz="1371"/>
            </a:lvl6pPr>
            <a:lvl7pPr marL="3760927" indent="0">
              <a:buNone/>
              <a:defRPr sz="1371"/>
            </a:lvl7pPr>
            <a:lvl8pPr marL="4387748" indent="0">
              <a:buNone/>
              <a:defRPr sz="1371"/>
            </a:lvl8pPr>
            <a:lvl9pPr marL="5014570" indent="0">
              <a:buNone/>
              <a:defRPr sz="1371"/>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4616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5850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7810621" y="1509183"/>
            <a:ext cx="8379619" cy="24022264"/>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2671765" y="1509183"/>
            <a:ext cx="24653081" cy="2402226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5207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671763" y="1509189"/>
            <a:ext cx="33518475" cy="547899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2671763" y="7545917"/>
            <a:ext cx="33518475" cy="1798553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71763" y="26272920"/>
            <a:ext cx="8743950" cy="1509183"/>
          </a:xfrm>
          <a:prstGeom prst="rect">
            <a:avLst/>
          </a:prstGeom>
        </p:spPr>
        <p:txBody>
          <a:bodyPr vert="horz" lIns="91440" tIns="45720" rIns="91440" bIns="45720" rtlCol="0" anchor="ctr"/>
          <a:lstStyle>
            <a:lvl1pPr algn="l">
              <a:defRPr sz="1645">
                <a:solidFill>
                  <a:schemeClr val="tx1">
                    <a:tint val="75000"/>
                  </a:schemeClr>
                </a:solidFill>
              </a:defRPr>
            </a:lvl1pPr>
          </a:lstStyle>
          <a:p>
            <a:fld id="{C764DE79-268F-4C1A-8933-263129D2AF90}" type="datetimeFigureOut">
              <a:rPr lang="en-US" dirty="0"/>
              <a:t>10/12/2021</a:t>
            </a:fld>
            <a:endParaRPr lang="en-US" dirty="0"/>
          </a:p>
        </p:txBody>
      </p:sp>
      <p:sp>
        <p:nvSpPr>
          <p:cNvPr id="5" name="Footer Placeholder 4"/>
          <p:cNvSpPr>
            <a:spLocks noGrp="1"/>
          </p:cNvSpPr>
          <p:nvPr>
            <p:ph type="ftr" sz="quarter" idx="3"/>
          </p:nvPr>
        </p:nvSpPr>
        <p:spPr>
          <a:xfrm>
            <a:off x="12873038" y="26272920"/>
            <a:ext cx="13115925" cy="1509183"/>
          </a:xfrm>
          <a:prstGeom prst="rect">
            <a:avLst/>
          </a:prstGeom>
        </p:spPr>
        <p:txBody>
          <a:bodyPr vert="horz" lIns="91440" tIns="45720" rIns="91440" bIns="45720" rtlCol="0" anchor="ctr"/>
          <a:lstStyle>
            <a:lvl1pPr algn="ctr">
              <a:defRPr sz="164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7446288" y="26272920"/>
            <a:ext cx="8743950" cy="1509183"/>
          </a:xfrm>
          <a:prstGeom prst="rect">
            <a:avLst/>
          </a:prstGeom>
        </p:spPr>
        <p:txBody>
          <a:bodyPr vert="horz" lIns="91440" tIns="45720" rIns="91440" bIns="45720" rtlCol="0" anchor="ctr"/>
          <a:lstStyle>
            <a:lvl1pPr algn="r">
              <a:defRPr sz="1645">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33006171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6334B63-9B6C-4EC4-BF74-A4EB3032F1F1}"/>
              </a:ext>
            </a:extLst>
          </p:cNvPr>
          <p:cNvSpPr>
            <a:spLocks noGrp="1"/>
          </p:cNvSpPr>
          <p:nvPr>
            <p:ph type="title"/>
          </p:nvPr>
        </p:nvSpPr>
        <p:spPr>
          <a:xfrm>
            <a:off x="331447" y="1229"/>
            <a:ext cx="24960416" cy="2578867"/>
          </a:xfrm>
        </p:spPr>
        <p:txBody>
          <a:bodyPr/>
          <a:lstStyle>
            <a:defPPr>
              <a:defRPr lang="en-US"/>
            </a:defPPr>
            <a:lvl1pPr marL="0" algn="l" defTabSz="841157" rtl="0" eaLnBrk="1" latinLnBrk="0" hangingPunct="1">
              <a:defRPr sz="1656" kern="1200">
                <a:solidFill>
                  <a:schemeClr val="tx1"/>
                </a:solidFill>
                <a:latin typeface="+mn-lt"/>
                <a:ea typeface="+mn-ea"/>
                <a:cs typeface="+mn-cs"/>
              </a:defRPr>
            </a:lvl1pPr>
            <a:lvl2pPr marL="420578" algn="l" defTabSz="841157" rtl="0" eaLnBrk="1" latinLnBrk="0" hangingPunct="1">
              <a:defRPr sz="1656" kern="1200">
                <a:solidFill>
                  <a:schemeClr val="tx1"/>
                </a:solidFill>
                <a:latin typeface="+mn-lt"/>
                <a:ea typeface="+mn-ea"/>
                <a:cs typeface="+mn-cs"/>
              </a:defRPr>
            </a:lvl2pPr>
            <a:lvl3pPr marL="841157" algn="l" defTabSz="841157" rtl="0" eaLnBrk="1" latinLnBrk="0" hangingPunct="1">
              <a:defRPr sz="1656" kern="1200">
                <a:solidFill>
                  <a:schemeClr val="tx1"/>
                </a:solidFill>
                <a:latin typeface="+mn-lt"/>
                <a:ea typeface="+mn-ea"/>
                <a:cs typeface="+mn-cs"/>
              </a:defRPr>
            </a:lvl3pPr>
            <a:lvl4pPr marL="1261735" algn="l" defTabSz="841157" rtl="0" eaLnBrk="1" latinLnBrk="0" hangingPunct="1">
              <a:defRPr sz="1656" kern="1200">
                <a:solidFill>
                  <a:schemeClr val="tx1"/>
                </a:solidFill>
                <a:latin typeface="+mn-lt"/>
                <a:ea typeface="+mn-ea"/>
                <a:cs typeface="+mn-cs"/>
              </a:defRPr>
            </a:lvl4pPr>
            <a:lvl5pPr marL="1682313" algn="l" defTabSz="841157" rtl="0" eaLnBrk="1" latinLnBrk="0" hangingPunct="1">
              <a:defRPr sz="1656" kern="1200">
                <a:solidFill>
                  <a:schemeClr val="tx1"/>
                </a:solidFill>
                <a:latin typeface="+mn-lt"/>
                <a:ea typeface="+mn-ea"/>
                <a:cs typeface="+mn-cs"/>
              </a:defRPr>
            </a:lvl5pPr>
            <a:lvl6pPr marL="2102891" algn="l" defTabSz="841157" rtl="0" eaLnBrk="1" latinLnBrk="0" hangingPunct="1">
              <a:defRPr sz="1656" kern="1200">
                <a:solidFill>
                  <a:schemeClr val="tx1"/>
                </a:solidFill>
                <a:latin typeface="+mn-lt"/>
                <a:ea typeface="+mn-ea"/>
                <a:cs typeface="+mn-cs"/>
              </a:defRPr>
            </a:lvl6pPr>
            <a:lvl7pPr marL="2523470" algn="l" defTabSz="841157" rtl="0" eaLnBrk="1" latinLnBrk="0" hangingPunct="1">
              <a:defRPr sz="1656" kern="1200">
                <a:solidFill>
                  <a:schemeClr val="tx1"/>
                </a:solidFill>
                <a:latin typeface="+mn-lt"/>
                <a:ea typeface="+mn-ea"/>
                <a:cs typeface="+mn-cs"/>
              </a:defRPr>
            </a:lvl7pPr>
            <a:lvl8pPr marL="2944048" algn="l" defTabSz="841157" rtl="0" eaLnBrk="1" latinLnBrk="0" hangingPunct="1">
              <a:defRPr sz="1656" kern="1200">
                <a:solidFill>
                  <a:schemeClr val="tx1"/>
                </a:solidFill>
                <a:latin typeface="+mn-lt"/>
                <a:ea typeface="+mn-ea"/>
                <a:cs typeface="+mn-cs"/>
              </a:defRPr>
            </a:lvl8pPr>
            <a:lvl9pPr marL="3364626" algn="l" defTabSz="841157" rtl="0" eaLnBrk="1" latinLnBrk="0" hangingPunct="1">
              <a:defRPr sz="1656" kern="1200">
                <a:solidFill>
                  <a:schemeClr val="tx1"/>
                </a:solidFill>
                <a:latin typeface="+mn-lt"/>
                <a:ea typeface="+mn-ea"/>
                <a:cs typeface="+mn-cs"/>
              </a:defRPr>
            </a:lvl9pPr>
          </a:lstStyle>
          <a:p>
            <a:r>
              <a:rPr lang="en-US" sz="6600" b="1" dirty="0">
                <a:cs typeface="Calibri"/>
              </a:rPr>
              <a:t>Khush Bakht Shariq        Student Id:  2110107        ECGE4003P/C     </a:t>
            </a:r>
            <a:r>
              <a:rPr lang="en-US" sz="4000" dirty="0">
                <a:cs typeface="Calibri"/>
              </a:rPr>
              <a:t>     </a:t>
            </a:r>
            <a:endParaRPr lang="en-US" dirty="0"/>
          </a:p>
        </p:txBody>
      </p:sp>
      <p:sp>
        <p:nvSpPr>
          <p:cNvPr id="3" name="Rectangle: Rounded Corners 2">
            <a:extLst>
              <a:ext uri="{FF2B5EF4-FFF2-40B4-BE49-F238E27FC236}">
                <a16:creationId xmlns:a16="http://schemas.microsoft.com/office/drawing/2014/main" id="{A6C9C894-5C72-4C75-BB47-0D7F420FEC0D}"/>
              </a:ext>
            </a:extLst>
          </p:cNvPr>
          <p:cNvSpPr/>
          <p:nvPr/>
        </p:nvSpPr>
        <p:spPr>
          <a:xfrm>
            <a:off x="2917" y="1687764"/>
            <a:ext cx="14275608" cy="15858120"/>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b="1" u="sng" dirty="0">
                <a:solidFill>
                  <a:schemeClr val="tx1"/>
                </a:solidFill>
                <a:latin typeface="Calibri"/>
                <a:ea typeface="Segoe UI"/>
                <a:cs typeface="Segoe UI"/>
              </a:rPr>
              <a:t> </a:t>
            </a:r>
            <a:r>
              <a:rPr lang="en-US" sz="4000" b="1" dirty="0">
                <a:solidFill>
                  <a:schemeClr val="tx1"/>
                </a:solidFill>
                <a:latin typeface="Calibri"/>
                <a:ea typeface="Segoe UI"/>
                <a:cs typeface="Segoe UI"/>
              </a:rPr>
              <a:t>                           </a:t>
            </a:r>
            <a:r>
              <a:rPr lang="en-US" sz="4400" b="1" dirty="0">
                <a:solidFill>
                  <a:schemeClr val="tx1"/>
                </a:solidFill>
                <a:latin typeface="Calibri"/>
                <a:ea typeface="Segoe UI"/>
                <a:cs typeface="Segoe UI"/>
              </a:rPr>
              <a:t> </a:t>
            </a:r>
            <a:r>
              <a:rPr lang="en-US" sz="4400" b="1" u="sng">
                <a:solidFill>
                  <a:schemeClr val="tx1"/>
                </a:solidFill>
                <a:latin typeface="Calibri"/>
                <a:ea typeface="Segoe UI"/>
                <a:cs typeface="Segoe UI"/>
              </a:rPr>
              <a:t> What is Critical Thinking? </a:t>
            </a:r>
            <a:r>
              <a:rPr lang="en-US" sz="4400" b="1" u="sng" dirty="0">
                <a:solidFill>
                  <a:schemeClr val="accent1">
                    <a:lumMod val="75000"/>
                  </a:schemeClr>
                </a:solidFill>
                <a:latin typeface="Calibri"/>
                <a:ea typeface="Calibri"/>
                <a:cs typeface="Calibri"/>
              </a:rPr>
              <a:t> </a:t>
            </a:r>
          </a:p>
          <a:p>
            <a:r>
              <a:rPr lang="en-US" sz="4000" b="1">
                <a:solidFill>
                  <a:schemeClr val="tx1"/>
                </a:solidFill>
                <a:cs typeface="Calibri"/>
              </a:rPr>
              <a:t>Critical Thinking is an act of deliberately analyzing information, asking questions, checking the available resources, and making educated judgements. It involves things like login, reasoning, creativity, understanding things better and making better decisions. To become a good critical thinker, it is important to ask questions when you are presented with a problem or a question before jumping to a conclusion. It helps you to make better decisions, become more hirable, and better understand the world around you. ( Youtube: GCFFreeLearn.Org, what is Critical Thinking). Thinking logically is not thinking critically. A part of critical thinking involves understanding the problem itself from other's points of view. It involves looking at things from multiple perspectives and creating awareness about assumptions. (YouTube: in college for continuing professional development, Webinar: Critical Thinking and Problem Solving) Critical thinking is a cognitive mental process that is based on attention categorization, selection and judgement. It also means bringing a polite doubt and holding an open possibility. Critical thinking allows us to have better informed and Productive decision making. (Critical thinking skills by Stella Cottrell) </a:t>
            </a:r>
            <a:endParaRPr lang="en-US" sz="4000">
              <a:ea typeface="+mn-lt"/>
              <a:cs typeface="+mn-lt"/>
            </a:endParaRPr>
          </a:p>
          <a:p>
            <a:endParaRPr lang="en-US" sz="4000" b="1" u="sng" dirty="0">
              <a:solidFill>
                <a:schemeClr val="accent1">
                  <a:lumMod val="75000"/>
                </a:schemeClr>
              </a:solidFill>
              <a:cs typeface="Calibri"/>
            </a:endParaRPr>
          </a:p>
        </p:txBody>
      </p:sp>
      <p:sp>
        <p:nvSpPr>
          <p:cNvPr id="8" name="Rectangle: Rounded Corners 7">
            <a:extLst>
              <a:ext uri="{FF2B5EF4-FFF2-40B4-BE49-F238E27FC236}">
                <a16:creationId xmlns:a16="http://schemas.microsoft.com/office/drawing/2014/main" id="{1D85991E-4828-4D98-8230-0446EB83B208}"/>
              </a:ext>
            </a:extLst>
          </p:cNvPr>
          <p:cNvSpPr/>
          <p:nvPr/>
        </p:nvSpPr>
        <p:spPr>
          <a:xfrm>
            <a:off x="14278642" y="8149952"/>
            <a:ext cx="24546283" cy="7136154"/>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4400" b="1" u="sng" dirty="0">
                <a:solidFill>
                  <a:schemeClr val="tx1"/>
                </a:solidFill>
              </a:rPr>
              <a:t>Argument</a:t>
            </a:r>
            <a:r>
              <a:rPr lang="en-GB" sz="4400" b="1" u="sng" dirty="0">
                <a:solidFill>
                  <a:schemeClr val="tx1"/>
                </a:solidFill>
                <a:ea typeface="+mn-lt"/>
                <a:cs typeface="+mn-lt"/>
              </a:rPr>
              <a:t>: </a:t>
            </a:r>
            <a:endParaRPr lang="en-GB" sz="4400" b="1" u="sng">
              <a:solidFill>
                <a:schemeClr val="tx1"/>
              </a:solidFill>
              <a:cs typeface="Calibri"/>
            </a:endParaRPr>
          </a:p>
          <a:p>
            <a:r>
              <a:rPr lang="en-GB" sz="4000" b="1" dirty="0">
                <a:solidFill>
                  <a:schemeClr val="tx1"/>
                </a:solidFill>
                <a:ea typeface="+mn-lt"/>
                <a:cs typeface="+mn-lt"/>
              </a:rPr>
              <a:t>An essential part of critical thinking is to identify the problem, construct and evaluate. An argument means a quarrel between two people. ( https://philosophy.hku.hk/think/arg/arg.php, what is an argument). According to Cotrell (2003) critical thinking, argument means a disagreement based on the information and logical reasoning. Arguments are not necessarily to encourage criticism but also to support a hypothesis ( https://www.youtube.com/watch?v=wbRxR53F3). In critical thinking, an argument is a set of reasons used to justify a new statement. In addition ( https://www.youtube.com/watch?v=wbRxR53F3rI) Arguments are divided into two types; when the premises support the conclusion of an argument is considered as a deductive argument used in mathematics and science. However, when the conclusion of an argument is not reflected by its premises it is considered an Implicative Argument. It encourages open-ended questions, critical thinking, philosophical issues and identifying false information  </a:t>
            </a:r>
            <a:r>
              <a:rPr lang="en-GB" sz="4000" b="1" dirty="0">
                <a:solidFill>
                  <a:schemeClr val="tx1"/>
                </a:solidFill>
              </a:rPr>
              <a:t>  </a:t>
            </a:r>
            <a:endParaRPr lang="en-GB" sz="4000" b="1" dirty="0">
              <a:solidFill>
                <a:schemeClr val="tx1"/>
              </a:solidFill>
              <a:cs typeface="Calibri"/>
            </a:endParaRPr>
          </a:p>
        </p:txBody>
      </p:sp>
      <p:sp>
        <p:nvSpPr>
          <p:cNvPr id="9" name="Rectangle: Rounded Corners 8">
            <a:extLst>
              <a:ext uri="{FF2B5EF4-FFF2-40B4-BE49-F238E27FC236}">
                <a16:creationId xmlns:a16="http://schemas.microsoft.com/office/drawing/2014/main" id="{E22FF03B-7D9C-4EDF-B9CC-22B11F3F6242}"/>
              </a:ext>
            </a:extLst>
          </p:cNvPr>
          <p:cNvSpPr/>
          <p:nvPr/>
        </p:nvSpPr>
        <p:spPr>
          <a:xfrm>
            <a:off x="14235552" y="1965280"/>
            <a:ext cx="24546280" cy="6184668"/>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800" b="1" u="sng" dirty="0">
                <a:solidFill>
                  <a:schemeClr val="tx1"/>
                </a:solidFill>
                <a:ea typeface="+mn-lt"/>
                <a:cs typeface="+mn-lt"/>
              </a:rPr>
              <a:t>Time Management</a:t>
            </a:r>
          </a:p>
          <a:p>
            <a:pPr algn="ctr"/>
            <a:r>
              <a:rPr lang="en-GB" sz="4800" b="1" dirty="0">
                <a:solidFill>
                  <a:schemeClr val="tx1"/>
                </a:solidFill>
                <a:ea typeface="+mn-lt"/>
                <a:cs typeface="+mn-lt"/>
              </a:rPr>
              <a:t>Effective time management is an essential part of critical thinking skills. Time management has a profound impact on the learning process, and it has numerous benefits i.e. reduced </a:t>
            </a:r>
            <a:r>
              <a:rPr lang="en-GB" sz="4800" b="1">
                <a:solidFill>
                  <a:schemeClr val="tx1"/>
                </a:solidFill>
                <a:ea typeface="+mn-lt"/>
                <a:cs typeface="+mn-lt"/>
              </a:rPr>
              <a:t>anxiety, improved opportunities and avoiding procrastination. According to Cottrell (2019), a </a:t>
            </a:r>
            <a:r>
              <a:rPr lang="en-GB" sz="4800" b="1" dirty="0">
                <a:solidFill>
                  <a:schemeClr val="tx1"/>
                </a:solidFill>
                <a:ea typeface="+mn-lt"/>
                <a:cs typeface="+mn-lt"/>
              </a:rPr>
              <a:t>student is responsible for organizing their time effectively and time management is an essential skill for a student. Furthermore, she emphasized how to use time management for effective critical thinking and a student should have a systematic approach to plan, prioritize and manage distractions. </a:t>
            </a:r>
            <a:endParaRPr lang="en-GB" sz="4800" b="1">
              <a:solidFill>
                <a:schemeClr val="tx1"/>
              </a:solidFill>
              <a:cs typeface="Calibri"/>
            </a:endParaRPr>
          </a:p>
        </p:txBody>
      </p:sp>
      <p:sp>
        <p:nvSpPr>
          <p:cNvPr id="11" name="Rectangle: Rounded Corners 10">
            <a:extLst>
              <a:ext uri="{FF2B5EF4-FFF2-40B4-BE49-F238E27FC236}">
                <a16:creationId xmlns:a16="http://schemas.microsoft.com/office/drawing/2014/main" id="{78FB969E-40B1-44B6-ACE8-C563C5389842}"/>
              </a:ext>
            </a:extLst>
          </p:cNvPr>
          <p:cNvSpPr/>
          <p:nvPr/>
        </p:nvSpPr>
        <p:spPr>
          <a:xfrm>
            <a:off x="14235513" y="21589710"/>
            <a:ext cx="24506627" cy="6462185"/>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800" b="1" u="sng" dirty="0">
                <a:solidFill>
                  <a:schemeClr val="tx1"/>
                </a:solidFill>
                <a:ea typeface="+mn-lt"/>
                <a:cs typeface="+mn-lt"/>
              </a:rPr>
              <a:t>Conclusion</a:t>
            </a:r>
            <a:endParaRPr lang="en-GB" sz="4800" b="1" dirty="0">
              <a:solidFill>
                <a:schemeClr val="tx1"/>
              </a:solidFill>
              <a:ea typeface="+mn-lt"/>
              <a:cs typeface="+mn-lt"/>
            </a:endParaRPr>
          </a:p>
          <a:p>
            <a:r>
              <a:rPr lang="en-US" sz="4800" b="1" dirty="0">
                <a:solidFill>
                  <a:schemeClr val="tx1"/>
                </a:solidFill>
                <a:ea typeface="+mn-lt"/>
                <a:cs typeface="+mn-lt"/>
              </a:rPr>
              <a:t>Critical thinking is a process of actively gathering, synthesizing the information from observation, experience, reasoning to make a better judgement (criticalthinking.org). The mechanism of critical thinking will differ from person to person; however, it is an essential </a:t>
            </a:r>
            <a:r>
              <a:rPr lang="en-US" sz="4800" b="1">
                <a:solidFill>
                  <a:schemeClr val="tx1"/>
                </a:solidFill>
                <a:ea typeface="+mn-lt"/>
                <a:cs typeface="+mn-lt"/>
              </a:rPr>
              <a:t>skill to have for academic writing. Cottrell (2005) suggests that critical thinking is not about </a:t>
            </a:r>
            <a:r>
              <a:rPr lang="en-US" sz="4800" b="1" dirty="0">
                <a:solidFill>
                  <a:schemeClr val="tx1"/>
                </a:solidFill>
                <a:ea typeface="+mn-lt"/>
                <a:cs typeface="+mn-lt"/>
              </a:rPr>
              <a:t>the natural traits or personal experience it is often referred to as an argument, helps students to identify the real and hidden messages more precisely.</a:t>
            </a:r>
            <a:endParaRPr lang="en-GB" sz="4800" b="1" dirty="0">
              <a:solidFill>
                <a:schemeClr val="tx1"/>
              </a:solidFill>
              <a:ea typeface="+mn-lt"/>
              <a:cs typeface="+mn-lt"/>
            </a:endParaRPr>
          </a:p>
          <a:p>
            <a:pPr algn="ctr"/>
            <a:endParaRPr lang="en-GB" dirty="0">
              <a:cs typeface="Calibri"/>
            </a:endParaRPr>
          </a:p>
        </p:txBody>
      </p:sp>
      <p:sp>
        <p:nvSpPr>
          <p:cNvPr id="12" name="Rectangle: Rounded Corners 11">
            <a:extLst>
              <a:ext uri="{FF2B5EF4-FFF2-40B4-BE49-F238E27FC236}">
                <a16:creationId xmlns:a16="http://schemas.microsoft.com/office/drawing/2014/main" id="{A8120429-F577-4752-B77D-4AE4EA1BE6A6}"/>
              </a:ext>
            </a:extLst>
          </p:cNvPr>
          <p:cNvSpPr/>
          <p:nvPr/>
        </p:nvSpPr>
        <p:spPr>
          <a:xfrm>
            <a:off x="-112975" y="17596248"/>
            <a:ext cx="14275609" cy="10545654"/>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b="1" u="sng" dirty="0">
                <a:solidFill>
                  <a:schemeClr val="tx1"/>
                </a:solidFill>
                <a:ea typeface="+mn-lt"/>
                <a:cs typeface="+mn-lt"/>
              </a:rPr>
              <a:t>Critical reading and note-making</a:t>
            </a:r>
            <a:r>
              <a:rPr lang="en-GB" sz="4400" b="1" dirty="0">
                <a:solidFill>
                  <a:schemeClr val="tx1"/>
                </a:solidFill>
                <a:ea typeface="+mn-lt"/>
                <a:cs typeface="+mn-lt"/>
              </a:rPr>
              <a:t>: </a:t>
            </a:r>
            <a:endParaRPr lang="en-US" sz="4400" b="1" dirty="0">
              <a:solidFill>
                <a:schemeClr val="tx1"/>
              </a:solidFill>
              <a:cs typeface="Calibri"/>
            </a:endParaRPr>
          </a:p>
          <a:p>
            <a:pPr algn="ctr"/>
            <a:r>
              <a:rPr lang="en-GB" sz="4000" b="1" dirty="0">
                <a:solidFill>
                  <a:schemeClr val="tx1"/>
                </a:solidFill>
                <a:ea typeface="+mn-lt"/>
                <a:cs typeface="+mn-lt"/>
              </a:rPr>
              <a:t>According to Cottrell (2005), critical thinking can be applied to any context. It is used in reading and writing material. Critical reading and writing skills are the essential skills required by a student. It involves skimming and scanning the text, focusing on certain parts of the text, analysing the general background of the text and the authenticity of the sources. </a:t>
            </a:r>
            <a:r>
              <a:rPr lang="en-GB" sz="4000" b="1" dirty="0" err="1">
                <a:solidFill>
                  <a:schemeClr val="tx1"/>
                </a:solidFill>
                <a:ea typeface="+mn-lt"/>
                <a:cs typeface="+mn-lt"/>
              </a:rPr>
              <a:t>Cotrell</a:t>
            </a:r>
            <a:r>
              <a:rPr lang="en-GB" sz="4000" b="1" dirty="0">
                <a:solidFill>
                  <a:schemeClr val="tx1"/>
                </a:solidFill>
                <a:ea typeface="+mn-lt"/>
                <a:cs typeface="+mn-lt"/>
              </a:rPr>
              <a:t> (2005) suggests that scanning and skimming through the initial and last chapters of the book will provide an idea of the text. When reading an article, it is important to read the abstract and identify the argument, using the abstract to find the information you are looking for, it also involves understanding the theory based on different opinions and categorizing the information by taking notes.</a:t>
            </a:r>
            <a:endParaRPr lang="en-GB" sz="4000" b="1" dirty="0">
              <a:solidFill>
                <a:schemeClr val="tx1"/>
              </a:solidFill>
              <a:cs typeface="Calibri"/>
            </a:endParaRPr>
          </a:p>
        </p:txBody>
      </p:sp>
      <p:sp>
        <p:nvSpPr>
          <p:cNvPr id="14" name="Rectangle: Rounded Corners 13">
            <a:extLst>
              <a:ext uri="{FF2B5EF4-FFF2-40B4-BE49-F238E27FC236}">
                <a16:creationId xmlns:a16="http://schemas.microsoft.com/office/drawing/2014/main" id="{D62FF686-2DE6-463F-9232-B352DC8DB487}"/>
              </a:ext>
            </a:extLst>
          </p:cNvPr>
          <p:cNvSpPr/>
          <p:nvPr/>
        </p:nvSpPr>
        <p:spPr>
          <a:xfrm>
            <a:off x="14308392" y="15286105"/>
            <a:ext cx="24506627" cy="630360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rtl="0"/>
            <a:r>
              <a:rPr lang="en-US" sz="4400" b="1" u="sng" dirty="0">
                <a:solidFill>
                  <a:schemeClr val="tx1"/>
                </a:solidFill>
                <a:latin typeface="Calibri"/>
                <a:ea typeface="Segoe UI"/>
                <a:cs typeface="Segoe UI"/>
              </a:rPr>
              <a:t>Barriers to Critical Thinking</a:t>
            </a:r>
            <a:r>
              <a:rPr lang="en-US" sz="4400" b="1" dirty="0">
                <a:solidFill>
                  <a:schemeClr val="tx1"/>
                </a:solidFill>
                <a:latin typeface="Calibri"/>
                <a:ea typeface="Calibri"/>
                <a:cs typeface="Calibri"/>
              </a:rPr>
              <a:t> </a:t>
            </a:r>
          </a:p>
          <a:p>
            <a:r>
              <a:rPr lang="en-US" sz="4000" b="1" dirty="0">
                <a:solidFill>
                  <a:schemeClr val="tx1"/>
                </a:solidFill>
                <a:latin typeface="Calibri"/>
                <a:ea typeface="Segoe UI"/>
                <a:cs typeface="Segoe UI"/>
              </a:rPr>
              <a:t>Critical thinking is not easy for everyone barriers differ from person to person. The key factors affecting the critical thinking of a person include misunderstanding the meaning of criticism. Criticism means 'making a negative comment', in critical thinking by criticism we mean identifying the positive and negative aspects of an argument. Most often, students save their work to be done close to the deadline which results in stress and affects our ability to think critically. This is an example of overestimating our time and reasoning abilities. Critical thinking requires attention to detail, precision and accuracy. It is essential to analyze the criticism </a:t>
            </a:r>
            <a:r>
              <a:rPr lang="en-US" sz="4000" b="1">
                <a:solidFill>
                  <a:schemeClr val="tx1"/>
                </a:solidFill>
                <a:latin typeface="Calibri"/>
                <a:ea typeface="Segoe UI"/>
                <a:cs typeface="Segoe UI"/>
              </a:rPr>
              <a:t>unbiasedly and verify the authenticity of sources and references.</a:t>
            </a:r>
            <a:r>
              <a:rPr lang="en-US" sz="4000" b="1">
                <a:solidFill>
                  <a:schemeClr val="tx1"/>
                </a:solidFill>
                <a:latin typeface="Calibri"/>
                <a:ea typeface="Calibri"/>
                <a:cs typeface="Calibri"/>
              </a:rPr>
              <a:t> (Cottrell, 2005)</a:t>
            </a:r>
            <a:endParaRPr lang="en-US" sz="4000" b="1">
              <a:solidFill>
                <a:schemeClr val="tx1"/>
              </a:solidFill>
              <a:cs typeface="Calibri"/>
            </a:endParaRPr>
          </a:p>
        </p:txBody>
      </p:sp>
      <p:sp>
        <p:nvSpPr>
          <p:cNvPr id="2" name="TextBox 1">
            <a:extLst>
              <a:ext uri="{FF2B5EF4-FFF2-40B4-BE49-F238E27FC236}">
                <a16:creationId xmlns:a16="http://schemas.microsoft.com/office/drawing/2014/main" id="{D206FA16-A797-4E72-9C54-466BA7AEE8FD}"/>
              </a:ext>
            </a:extLst>
          </p:cNvPr>
          <p:cNvSpPr txBox="1"/>
          <p:nvPr/>
        </p:nvSpPr>
        <p:spPr>
          <a:xfrm>
            <a:off x="18059400" y="139445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1787285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920</Words>
  <Application>Microsoft Office PowerPoint</Application>
  <PresentationFormat>Custom</PresentationFormat>
  <Paragraphs>14</Paragraphs>
  <Slides>1</Slides>
  <Notes>0</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Khush Bakht Shariq        Student Id:  2110107        ECGE4003P/C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Glenda Tinney</dc:creator>
  <cp:lastModifiedBy>Glenda Tinney</cp:lastModifiedBy>
  <cp:revision>341</cp:revision>
  <dcterms:created xsi:type="dcterms:W3CDTF">2021-09-25T08:34:36Z</dcterms:created>
  <dcterms:modified xsi:type="dcterms:W3CDTF">2021-10-12T10:55:50Z</dcterms:modified>
</cp:coreProperties>
</file>