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2"/>
  </p:notesMasterIdLst>
  <p:sldIdLst>
    <p:sldId id="256" r:id="rId2"/>
    <p:sldId id="264" r:id="rId3"/>
    <p:sldId id="266" r:id="rId4"/>
    <p:sldId id="257" r:id="rId5"/>
    <p:sldId id="259" r:id="rId6"/>
    <p:sldId id="260" r:id="rId7"/>
    <p:sldId id="261" r:id="rId8"/>
    <p:sldId id="262" r:id="rId9"/>
    <p:sldId id="263"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36EC5F-4874-484F-9473-5DA7D0095B63}" v="499" dt="2021-12-12T22:57:47.591"/>
  </p1510:revLst>
</p1510:revInfo>
</file>

<file path=ppt/tableStyles.xml><?xml version="1.0" encoding="utf-8"?>
<a:tblStyleLst xmlns:a="http://schemas.openxmlformats.org/drawingml/2006/main" def="{5C22544A-7EE6-4342-B048-85BDC9FD1C3A}">
  <a:tblStyle styleId="{5C22544A-7EE6-4342-B048-85BDC9FD1C3A}" styleName="Normaali tyyli 2 - Korostu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5073"/>
  </p:normalViewPr>
  <p:slideViewPr>
    <p:cSldViewPr snapToGrid="0" snapToObjects="1">
      <p:cViewPr varScale="1">
        <p:scale>
          <a:sx n="89" d="100"/>
          <a:sy n="89" d="100"/>
        </p:scale>
        <p:origin x="89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joice Ehis Osarieme (2107403)" userId="7bfd4266-15d1-4392-8bbe-0f9a8646ff00" providerId="ADAL" clId="{4136EC5F-4874-484F-9473-5DA7D0095B63}"/>
    <pc:docChg chg="undo custSel addSld delSld modSld">
      <pc:chgData name="Rejoice Ehis Osarieme (2107403)" userId="7bfd4266-15d1-4392-8bbe-0f9a8646ff00" providerId="ADAL" clId="{4136EC5F-4874-484F-9473-5DA7D0095B63}" dt="2021-12-12T23:27:25.695" v="9403" actId="20577"/>
      <pc:docMkLst>
        <pc:docMk/>
      </pc:docMkLst>
      <pc:sldChg chg="modSp mod">
        <pc:chgData name="Rejoice Ehis Osarieme (2107403)" userId="7bfd4266-15d1-4392-8bbe-0f9a8646ff00" providerId="ADAL" clId="{4136EC5F-4874-484F-9473-5DA7D0095B63}" dt="2021-12-09T13:43:54.252" v="6325" actId="20577"/>
        <pc:sldMkLst>
          <pc:docMk/>
          <pc:sldMk cId="3840291037" sldId="256"/>
        </pc:sldMkLst>
        <pc:spChg chg="mod">
          <ac:chgData name="Rejoice Ehis Osarieme (2107403)" userId="7bfd4266-15d1-4392-8bbe-0f9a8646ff00" providerId="ADAL" clId="{4136EC5F-4874-484F-9473-5DA7D0095B63}" dt="2021-12-09T12:26:15.299" v="5359" actId="20577"/>
          <ac:spMkLst>
            <pc:docMk/>
            <pc:sldMk cId="3840291037" sldId="256"/>
            <ac:spMk id="2" creationId="{C8BD413A-2BA8-5A46-9C59-8B7D823090A5}"/>
          </ac:spMkLst>
        </pc:spChg>
        <pc:spChg chg="mod">
          <ac:chgData name="Rejoice Ehis Osarieme (2107403)" userId="7bfd4266-15d1-4392-8bbe-0f9a8646ff00" providerId="ADAL" clId="{4136EC5F-4874-484F-9473-5DA7D0095B63}" dt="2021-12-09T13:43:54.252" v="6325" actId="20577"/>
          <ac:spMkLst>
            <pc:docMk/>
            <pc:sldMk cId="3840291037" sldId="256"/>
            <ac:spMk id="3" creationId="{A09B2584-48AC-FB42-8681-66316D8F0CB5}"/>
          </ac:spMkLst>
        </pc:spChg>
        <pc:spChg chg="mod">
          <ac:chgData name="Rejoice Ehis Osarieme (2107403)" userId="7bfd4266-15d1-4392-8bbe-0f9a8646ff00" providerId="ADAL" clId="{4136EC5F-4874-484F-9473-5DA7D0095B63}" dt="2021-12-08T17:22:50.102" v="5300" actId="255"/>
          <ac:spMkLst>
            <pc:docMk/>
            <pc:sldMk cId="3840291037" sldId="256"/>
            <ac:spMk id="4" creationId="{9942695D-A427-B643-857A-8DC982D054AB}"/>
          </ac:spMkLst>
        </pc:spChg>
        <pc:spChg chg="mod">
          <ac:chgData name="Rejoice Ehis Osarieme (2107403)" userId="7bfd4266-15d1-4392-8bbe-0f9a8646ff00" providerId="ADAL" clId="{4136EC5F-4874-484F-9473-5DA7D0095B63}" dt="2021-12-08T17:22:37.969" v="5297" actId="2711"/>
          <ac:spMkLst>
            <pc:docMk/>
            <pc:sldMk cId="3840291037" sldId="256"/>
            <ac:spMk id="8" creationId="{57C3828F-B602-1840-BF39-2C6A553A8FB6}"/>
          </ac:spMkLst>
        </pc:spChg>
      </pc:sldChg>
      <pc:sldChg chg="modSp mod">
        <pc:chgData name="Rejoice Ehis Osarieme (2107403)" userId="7bfd4266-15d1-4392-8bbe-0f9a8646ff00" providerId="ADAL" clId="{4136EC5F-4874-484F-9473-5DA7D0095B63}" dt="2021-12-12T22:05:52.002" v="8638" actId="20577"/>
        <pc:sldMkLst>
          <pc:docMk/>
          <pc:sldMk cId="1039415360" sldId="257"/>
        </pc:sldMkLst>
        <pc:spChg chg="mod">
          <ac:chgData name="Rejoice Ehis Osarieme (2107403)" userId="7bfd4266-15d1-4392-8bbe-0f9a8646ff00" providerId="ADAL" clId="{4136EC5F-4874-484F-9473-5DA7D0095B63}" dt="2021-12-09T12:39:44.015" v="5705" actId="20577"/>
          <ac:spMkLst>
            <pc:docMk/>
            <pc:sldMk cId="1039415360" sldId="257"/>
            <ac:spMk id="2" creationId="{21AE396E-24DB-F547-92D4-E1783E0DB2A4}"/>
          </ac:spMkLst>
        </pc:spChg>
        <pc:spChg chg="mod">
          <ac:chgData name="Rejoice Ehis Osarieme (2107403)" userId="7bfd4266-15d1-4392-8bbe-0f9a8646ff00" providerId="ADAL" clId="{4136EC5F-4874-484F-9473-5DA7D0095B63}" dt="2021-12-12T22:05:52.002" v="8638" actId="20577"/>
          <ac:spMkLst>
            <pc:docMk/>
            <pc:sldMk cId="1039415360" sldId="257"/>
            <ac:spMk id="20" creationId="{C0813C7E-3C64-DA42-B46A-5ABDE5D43EF6}"/>
          </ac:spMkLst>
        </pc:spChg>
      </pc:sldChg>
      <pc:sldChg chg="addSp delSp modSp mod setBg setClrOvrMap">
        <pc:chgData name="Rejoice Ehis Osarieme (2107403)" userId="7bfd4266-15d1-4392-8bbe-0f9a8646ff00" providerId="ADAL" clId="{4136EC5F-4874-484F-9473-5DA7D0095B63}" dt="2021-12-09T13:10:05.557" v="6310" actId="27636"/>
        <pc:sldMkLst>
          <pc:docMk/>
          <pc:sldMk cId="190034953" sldId="258"/>
        </pc:sldMkLst>
        <pc:spChg chg="mod">
          <ac:chgData name="Rejoice Ehis Osarieme (2107403)" userId="7bfd4266-15d1-4392-8bbe-0f9a8646ff00" providerId="ADAL" clId="{4136EC5F-4874-484F-9473-5DA7D0095B63}" dt="2021-12-08T17:15:41.706" v="5280" actId="1076"/>
          <ac:spMkLst>
            <pc:docMk/>
            <pc:sldMk cId="190034953" sldId="258"/>
            <ac:spMk id="2" creationId="{DAE495CC-E5FD-944B-A7E3-9D6EBA19410A}"/>
          </ac:spMkLst>
        </pc:spChg>
        <pc:spChg chg="mod">
          <ac:chgData name="Rejoice Ehis Osarieme (2107403)" userId="7bfd4266-15d1-4392-8bbe-0f9a8646ff00" providerId="ADAL" clId="{4136EC5F-4874-484F-9473-5DA7D0095B63}" dt="2021-12-09T13:10:05.557" v="6310" actId="27636"/>
          <ac:spMkLst>
            <pc:docMk/>
            <pc:sldMk cId="190034953" sldId="258"/>
            <ac:spMk id="3" creationId="{74BB887D-FA31-5E48-948E-1EFE5800DB34}"/>
          </ac:spMkLst>
        </pc:spChg>
        <pc:spChg chg="add del">
          <ac:chgData name="Rejoice Ehis Osarieme (2107403)" userId="7bfd4266-15d1-4392-8bbe-0f9a8646ff00" providerId="ADAL" clId="{4136EC5F-4874-484F-9473-5DA7D0095B63}" dt="2021-12-02T23:47:24.532" v="907" actId="26606"/>
          <ac:spMkLst>
            <pc:docMk/>
            <pc:sldMk cId="190034953" sldId="258"/>
            <ac:spMk id="9" creationId="{CB1F2238-EA69-4D67-8CD6-BAE676F96F39}"/>
          </ac:spMkLst>
        </pc:spChg>
        <pc:spChg chg="add del">
          <ac:chgData name="Rejoice Ehis Osarieme (2107403)" userId="7bfd4266-15d1-4392-8bbe-0f9a8646ff00" providerId="ADAL" clId="{4136EC5F-4874-484F-9473-5DA7D0095B63}" dt="2021-12-02T23:47:24.532" v="907" actId="26606"/>
          <ac:spMkLst>
            <pc:docMk/>
            <pc:sldMk cId="190034953" sldId="258"/>
            <ac:spMk id="11" creationId="{44ACE5D0-1439-4B33-9A21-D86EF78AFC50}"/>
          </ac:spMkLst>
        </pc:spChg>
        <pc:spChg chg="add del">
          <ac:chgData name="Rejoice Ehis Osarieme (2107403)" userId="7bfd4266-15d1-4392-8bbe-0f9a8646ff00" providerId="ADAL" clId="{4136EC5F-4874-484F-9473-5DA7D0095B63}" dt="2021-12-02T23:47:13.256" v="904" actId="26606"/>
          <ac:spMkLst>
            <pc:docMk/>
            <pc:sldMk cId="190034953" sldId="258"/>
            <ac:spMk id="16" creationId="{E192707B-B929-41A7-9B41-E959A1C689E4}"/>
          </ac:spMkLst>
        </pc:spChg>
        <pc:spChg chg="add del">
          <ac:chgData name="Rejoice Ehis Osarieme (2107403)" userId="7bfd4266-15d1-4392-8bbe-0f9a8646ff00" providerId="ADAL" clId="{4136EC5F-4874-484F-9473-5DA7D0095B63}" dt="2021-12-02T23:47:13.256" v="904" actId="26606"/>
          <ac:spMkLst>
            <pc:docMk/>
            <pc:sldMk cId="190034953" sldId="258"/>
            <ac:spMk id="18" creationId="{8FB4235C-4505-46C7-AD8F-8769A1972FC1}"/>
          </ac:spMkLst>
        </pc:spChg>
        <pc:spChg chg="add del">
          <ac:chgData name="Rejoice Ehis Osarieme (2107403)" userId="7bfd4266-15d1-4392-8bbe-0f9a8646ff00" providerId="ADAL" clId="{4136EC5F-4874-484F-9473-5DA7D0095B63}" dt="2021-12-02T23:47:24.512" v="906" actId="26606"/>
          <ac:spMkLst>
            <pc:docMk/>
            <pc:sldMk cId="190034953" sldId="258"/>
            <ac:spMk id="20" creationId="{43047B46-4F2F-4746-8B82-B30EAAAE033A}"/>
          </ac:spMkLst>
        </pc:spChg>
        <pc:spChg chg="add del">
          <ac:chgData name="Rejoice Ehis Osarieme (2107403)" userId="7bfd4266-15d1-4392-8bbe-0f9a8646ff00" providerId="ADAL" clId="{4136EC5F-4874-484F-9473-5DA7D0095B63}" dt="2021-12-02T23:47:24.512" v="906" actId="26606"/>
          <ac:spMkLst>
            <pc:docMk/>
            <pc:sldMk cId="190034953" sldId="258"/>
            <ac:spMk id="21" creationId="{A54E8A8E-D194-4D55-92A3-6B0799722E66}"/>
          </ac:spMkLst>
        </pc:spChg>
        <pc:spChg chg="add del">
          <ac:chgData name="Rejoice Ehis Osarieme (2107403)" userId="7bfd4266-15d1-4392-8bbe-0f9a8646ff00" providerId="ADAL" clId="{4136EC5F-4874-484F-9473-5DA7D0095B63}" dt="2021-12-07T01:34:53.580" v="1416" actId="26606"/>
          <ac:spMkLst>
            <pc:docMk/>
            <pc:sldMk cId="190034953" sldId="258"/>
            <ac:spMk id="23" creationId="{E192707B-B929-41A7-9B41-E959A1C689E4}"/>
          </ac:spMkLst>
        </pc:spChg>
        <pc:spChg chg="add del">
          <ac:chgData name="Rejoice Ehis Osarieme (2107403)" userId="7bfd4266-15d1-4392-8bbe-0f9a8646ff00" providerId="ADAL" clId="{4136EC5F-4874-484F-9473-5DA7D0095B63}" dt="2021-12-07T01:34:53.580" v="1416" actId="26606"/>
          <ac:spMkLst>
            <pc:docMk/>
            <pc:sldMk cId="190034953" sldId="258"/>
            <ac:spMk id="24" creationId="{8FB4235C-4505-46C7-AD8F-8769A1972FC1}"/>
          </ac:spMkLst>
        </pc:spChg>
        <pc:spChg chg="add del">
          <ac:chgData name="Rejoice Ehis Osarieme (2107403)" userId="7bfd4266-15d1-4392-8bbe-0f9a8646ff00" providerId="ADAL" clId="{4136EC5F-4874-484F-9473-5DA7D0095B63}" dt="2021-12-07T01:34:53.541" v="1415" actId="26606"/>
          <ac:spMkLst>
            <pc:docMk/>
            <pc:sldMk cId="190034953" sldId="258"/>
            <ac:spMk id="29" creationId="{E192707B-B929-41A7-9B41-E959A1C689E4}"/>
          </ac:spMkLst>
        </pc:spChg>
        <pc:spChg chg="add del">
          <ac:chgData name="Rejoice Ehis Osarieme (2107403)" userId="7bfd4266-15d1-4392-8bbe-0f9a8646ff00" providerId="ADAL" clId="{4136EC5F-4874-484F-9473-5DA7D0095B63}" dt="2021-12-07T01:34:53.541" v="1415" actId="26606"/>
          <ac:spMkLst>
            <pc:docMk/>
            <pc:sldMk cId="190034953" sldId="258"/>
            <ac:spMk id="31" creationId="{8FB4235C-4505-46C7-AD8F-8769A1972FC1}"/>
          </ac:spMkLst>
        </pc:spChg>
        <pc:spChg chg="add">
          <ac:chgData name="Rejoice Ehis Osarieme (2107403)" userId="7bfd4266-15d1-4392-8bbe-0f9a8646ff00" providerId="ADAL" clId="{4136EC5F-4874-484F-9473-5DA7D0095B63}" dt="2021-12-07T01:34:53.580" v="1416" actId="26606"/>
          <ac:spMkLst>
            <pc:docMk/>
            <pc:sldMk cId="190034953" sldId="258"/>
            <ac:spMk id="33" creationId="{CD000060-D06D-4A48-BD8E-978966CCA797}"/>
          </ac:spMkLst>
        </pc:spChg>
        <pc:spChg chg="add">
          <ac:chgData name="Rejoice Ehis Osarieme (2107403)" userId="7bfd4266-15d1-4392-8bbe-0f9a8646ff00" providerId="ADAL" clId="{4136EC5F-4874-484F-9473-5DA7D0095B63}" dt="2021-12-07T01:34:53.580" v="1416" actId="26606"/>
          <ac:spMkLst>
            <pc:docMk/>
            <pc:sldMk cId="190034953" sldId="258"/>
            <ac:spMk id="34" creationId="{DE4E5113-B3D0-40F8-9F39-B2C2BF92AE31}"/>
          </ac:spMkLst>
        </pc:spChg>
        <pc:picChg chg="mod ord">
          <ac:chgData name="Rejoice Ehis Osarieme (2107403)" userId="7bfd4266-15d1-4392-8bbe-0f9a8646ff00" providerId="ADAL" clId="{4136EC5F-4874-484F-9473-5DA7D0095B63}" dt="2021-12-07T01:34:53.580" v="1416" actId="26606"/>
          <ac:picMkLst>
            <pc:docMk/>
            <pc:sldMk cId="190034953" sldId="258"/>
            <ac:picMk id="5" creationId="{F2605796-7BA5-4EC9-8592-6F7DD1812AE2}"/>
          </ac:picMkLst>
        </pc:picChg>
      </pc:sldChg>
      <pc:sldChg chg="addSp delSp modSp mod">
        <pc:chgData name="Rejoice Ehis Osarieme (2107403)" userId="7bfd4266-15d1-4392-8bbe-0f9a8646ff00" providerId="ADAL" clId="{4136EC5F-4874-484F-9473-5DA7D0095B63}" dt="2021-12-09T13:00:36.427" v="6196" actId="20577"/>
        <pc:sldMkLst>
          <pc:docMk/>
          <pc:sldMk cId="2092971676" sldId="259"/>
        </pc:sldMkLst>
        <pc:spChg chg="mod">
          <ac:chgData name="Rejoice Ehis Osarieme (2107403)" userId="7bfd4266-15d1-4392-8bbe-0f9a8646ff00" providerId="ADAL" clId="{4136EC5F-4874-484F-9473-5DA7D0095B63}" dt="2021-12-08T17:17:10.877" v="5291" actId="2711"/>
          <ac:spMkLst>
            <pc:docMk/>
            <pc:sldMk cId="2092971676" sldId="259"/>
            <ac:spMk id="2" creationId="{51B86FBA-D05C-CA4E-B274-7CBB23DDB79F}"/>
          </ac:spMkLst>
        </pc:spChg>
        <pc:spChg chg="mod">
          <ac:chgData name="Rejoice Ehis Osarieme (2107403)" userId="7bfd4266-15d1-4392-8bbe-0f9a8646ff00" providerId="ADAL" clId="{4136EC5F-4874-484F-9473-5DA7D0095B63}" dt="2021-12-09T13:00:36.427" v="6196" actId="20577"/>
          <ac:spMkLst>
            <pc:docMk/>
            <pc:sldMk cId="2092971676" sldId="259"/>
            <ac:spMk id="3" creationId="{6F92B257-9D31-2C4A-8215-252ED7A40D0E}"/>
          </ac:spMkLst>
        </pc:spChg>
        <pc:spChg chg="del">
          <ac:chgData name="Rejoice Ehis Osarieme (2107403)" userId="7bfd4266-15d1-4392-8bbe-0f9a8646ff00" providerId="ADAL" clId="{4136EC5F-4874-484F-9473-5DA7D0095B63}" dt="2021-12-02T23:39:42.532" v="894" actId="26606"/>
          <ac:spMkLst>
            <pc:docMk/>
            <pc:sldMk cId="2092971676" sldId="259"/>
            <ac:spMk id="91" creationId="{CD000060-D06D-4A48-BD8E-978966CCA797}"/>
          </ac:spMkLst>
        </pc:spChg>
        <pc:spChg chg="del">
          <ac:chgData name="Rejoice Ehis Osarieme (2107403)" userId="7bfd4266-15d1-4392-8bbe-0f9a8646ff00" providerId="ADAL" clId="{4136EC5F-4874-484F-9473-5DA7D0095B63}" dt="2021-12-02T23:39:42.532" v="894" actId="26606"/>
          <ac:spMkLst>
            <pc:docMk/>
            <pc:sldMk cId="2092971676" sldId="259"/>
            <ac:spMk id="93" creationId="{DE4E5113-B3D0-40F8-9F39-B2C2BF92AE31}"/>
          </ac:spMkLst>
        </pc:spChg>
        <pc:spChg chg="add">
          <ac:chgData name="Rejoice Ehis Osarieme (2107403)" userId="7bfd4266-15d1-4392-8bbe-0f9a8646ff00" providerId="ADAL" clId="{4136EC5F-4874-484F-9473-5DA7D0095B63}" dt="2021-12-02T23:39:42.532" v="894" actId="26606"/>
          <ac:spMkLst>
            <pc:docMk/>
            <pc:sldMk cId="2092971676" sldId="259"/>
            <ac:spMk id="98" creationId="{CD000060-D06D-4A48-BD8E-978966CCA797}"/>
          </ac:spMkLst>
        </pc:spChg>
        <pc:spChg chg="add">
          <ac:chgData name="Rejoice Ehis Osarieme (2107403)" userId="7bfd4266-15d1-4392-8bbe-0f9a8646ff00" providerId="ADAL" clId="{4136EC5F-4874-484F-9473-5DA7D0095B63}" dt="2021-12-02T23:39:42.532" v="894" actId="26606"/>
          <ac:spMkLst>
            <pc:docMk/>
            <pc:sldMk cId="2092971676" sldId="259"/>
            <ac:spMk id="100" creationId="{DE4E5113-B3D0-40F8-9F39-B2C2BF92AE31}"/>
          </ac:spMkLst>
        </pc:spChg>
      </pc:sldChg>
      <pc:sldChg chg="addSp delSp modSp mod setBg">
        <pc:chgData name="Rejoice Ehis Osarieme (2107403)" userId="7bfd4266-15d1-4392-8bbe-0f9a8646ff00" providerId="ADAL" clId="{4136EC5F-4874-484F-9473-5DA7D0095B63}" dt="2021-12-12T22:57:47.590" v="9398" actId="20577"/>
        <pc:sldMkLst>
          <pc:docMk/>
          <pc:sldMk cId="879699032" sldId="260"/>
        </pc:sldMkLst>
        <pc:spChg chg="mod">
          <ac:chgData name="Rejoice Ehis Osarieme (2107403)" userId="7bfd4266-15d1-4392-8bbe-0f9a8646ff00" providerId="ADAL" clId="{4136EC5F-4874-484F-9473-5DA7D0095B63}" dt="2021-12-12T22:46:43.756" v="9047" actId="14100"/>
          <ac:spMkLst>
            <pc:docMk/>
            <pc:sldMk cId="879699032" sldId="260"/>
            <ac:spMk id="2" creationId="{41ABC496-208D-4349-B52E-929225349914}"/>
          </ac:spMkLst>
        </pc:spChg>
        <pc:spChg chg="add del mod">
          <ac:chgData name="Rejoice Ehis Osarieme (2107403)" userId="7bfd4266-15d1-4392-8bbe-0f9a8646ff00" providerId="ADAL" clId="{4136EC5F-4874-484F-9473-5DA7D0095B63}" dt="2021-12-02T23:39:29.848" v="893" actId="26606"/>
          <ac:spMkLst>
            <pc:docMk/>
            <pc:sldMk cId="879699032" sldId="260"/>
            <ac:spMk id="3" creationId="{7FAC5937-1453-2945-B046-43BC0F47836E}"/>
          </ac:spMkLst>
        </pc:spChg>
        <pc:spChg chg="add del">
          <ac:chgData name="Rejoice Ehis Osarieme (2107403)" userId="7bfd4266-15d1-4392-8bbe-0f9a8646ff00" providerId="ADAL" clId="{4136EC5F-4874-484F-9473-5DA7D0095B63}" dt="2021-12-02T23:10:12.951" v="321" actId="26606"/>
          <ac:spMkLst>
            <pc:docMk/>
            <pc:sldMk cId="879699032" sldId="260"/>
            <ac:spMk id="8" creationId="{70120F84-A866-4D9F-8B1C-9120A013D654}"/>
          </ac:spMkLst>
        </pc:spChg>
        <pc:spChg chg="add del">
          <ac:chgData name="Rejoice Ehis Osarieme (2107403)" userId="7bfd4266-15d1-4392-8bbe-0f9a8646ff00" providerId="ADAL" clId="{4136EC5F-4874-484F-9473-5DA7D0095B63}" dt="2021-12-02T23:10:12.951" v="321" actId="26606"/>
          <ac:spMkLst>
            <pc:docMk/>
            <pc:sldMk cId="879699032" sldId="260"/>
            <ac:spMk id="10" creationId="{252FEFEF-6AC0-46B6-AC09-11FC56196FA4}"/>
          </ac:spMkLst>
        </pc:spChg>
        <pc:spChg chg="add del">
          <ac:chgData name="Rejoice Ehis Osarieme (2107403)" userId="7bfd4266-15d1-4392-8bbe-0f9a8646ff00" providerId="ADAL" clId="{4136EC5F-4874-484F-9473-5DA7D0095B63}" dt="2021-12-02T23:10:12.930" v="320" actId="26606"/>
          <ac:spMkLst>
            <pc:docMk/>
            <pc:sldMk cId="879699032" sldId="260"/>
            <ac:spMk id="15" creationId="{3E25BDA2-3F4D-4B38-90E7-989465ECDDCF}"/>
          </ac:spMkLst>
        </pc:spChg>
        <pc:spChg chg="add del">
          <ac:chgData name="Rejoice Ehis Osarieme (2107403)" userId="7bfd4266-15d1-4392-8bbe-0f9a8646ff00" providerId="ADAL" clId="{4136EC5F-4874-484F-9473-5DA7D0095B63}" dt="2021-12-02T23:10:12.930" v="320" actId="26606"/>
          <ac:spMkLst>
            <pc:docMk/>
            <pc:sldMk cId="879699032" sldId="260"/>
            <ac:spMk id="17" creationId="{F65EEA05-AD42-442F-B6C6-CB9FC289426E}"/>
          </ac:spMkLst>
        </pc:spChg>
        <pc:spChg chg="add del">
          <ac:chgData name="Rejoice Ehis Osarieme (2107403)" userId="7bfd4266-15d1-4392-8bbe-0f9a8646ff00" providerId="ADAL" clId="{4136EC5F-4874-484F-9473-5DA7D0095B63}" dt="2021-12-02T23:10:12.930" v="320" actId="26606"/>
          <ac:spMkLst>
            <pc:docMk/>
            <pc:sldMk cId="879699032" sldId="260"/>
            <ac:spMk id="19" creationId="{BC96869A-A70D-42F7-876F-605CB1718F20}"/>
          </ac:spMkLst>
        </pc:spChg>
        <pc:spChg chg="add del">
          <ac:chgData name="Rejoice Ehis Osarieme (2107403)" userId="7bfd4266-15d1-4392-8bbe-0f9a8646ff00" providerId="ADAL" clId="{4136EC5F-4874-484F-9473-5DA7D0095B63}" dt="2021-12-02T23:10:12.930" v="320" actId="26606"/>
          <ac:spMkLst>
            <pc:docMk/>
            <pc:sldMk cId="879699032" sldId="260"/>
            <ac:spMk id="21" creationId="{6CD407CC-EF5C-486F-9A14-7F681F986D17}"/>
          </ac:spMkLst>
        </pc:spChg>
        <pc:spChg chg="add del">
          <ac:chgData name="Rejoice Ehis Osarieme (2107403)" userId="7bfd4266-15d1-4392-8bbe-0f9a8646ff00" providerId="ADAL" clId="{4136EC5F-4874-484F-9473-5DA7D0095B63}" dt="2021-12-02T23:39:29.848" v="893" actId="26606"/>
          <ac:spMkLst>
            <pc:docMk/>
            <pc:sldMk cId="879699032" sldId="260"/>
            <ac:spMk id="25" creationId="{3E340A62-2AB4-4600-96C6-0B60B6E9654F}"/>
          </ac:spMkLst>
        </pc:spChg>
        <pc:spChg chg="add del">
          <ac:chgData name="Rejoice Ehis Osarieme (2107403)" userId="7bfd4266-15d1-4392-8bbe-0f9a8646ff00" providerId="ADAL" clId="{4136EC5F-4874-484F-9473-5DA7D0095B63}" dt="2021-12-02T23:39:29.848" v="893" actId="26606"/>
          <ac:spMkLst>
            <pc:docMk/>
            <pc:sldMk cId="879699032" sldId="260"/>
            <ac:spMk id="26" creationId="{BDC681C0-91A4-49F5-8158-CF3ECB854C23}"/>
          </ac:spMkLst>
        </pc:spChg>
        <pc:spChg chg="add del">
          <ac:chgData name="Rejoice Ehis Osarieme (2107403)" userId="7bfd4266-15d1-4392-8bbe-0f9a8646ff00" providerId="ADAL" clId="{4136EC5F-4874-484F-9473-5DA7D0095B63}" dt="2021-12-02T23:39:29.848" v="893" actId="26606"/>
          <ac:spMkLst>
            <pc:docMk/>
            <pc:sldMk cId="879699032" sldId="260"/>
            <ac:spMk id="27" creationId="{D102F34D-849F-4CF9-98E2-E57EC330D44A}"/>
          </ac:spMkLst>
        </pc:spChg>
        <pc:spChg chg="add del">
          <ac:chgData name="Rejoice Ehis Osarieme (2107403)" userId="7bfd4266-15d1-4392-8bbe-0f9a8646ff00" providerId="ADAL" clId="{4136EC5F-4874-484F-9473-5DA7D0095B63}" dt="2021-12-02T23:39:29.782" v="892" actId="26606"/>
          <ac:spMkLst>
            <pc:docMk/>
            <pc:sldMk cId="879699032" sldId="260"/>
            <ac:spMk id="32" creationId="{3E340A62-2AB4-4600-96C6-0B60B6E9654F}"/>
          </ac:spMkLst>
        </pc:spChg>
        <pc:spChg chg="add del">
          <ac:chgData name="Rejoice Ehis Osarieme (2107403)" userId="7bfd4266-15d1-4392-8bbe-0f9a8646ff00" providerId="ADAL" clId="{4136EC5F-4874-484F-9473-5DA7D0095B63}" dt="2021-12-02T23:39:20.331" v="890" actId="26606"/>
          <ac:spMkLst>
            <pc:docMk/>
            <pc:sldMk cId="879699032" sldId="260"/>
            <ac:spMk id="33" creationId="{7455F7F3-3A58-4BBB-95C7-CF706F9FFA10}"/>
          </ac:spMkLst>
        </pc:spChg>
        <pc:spChg chg="add del">
          <ac:chgData name="Rejoice Ehis Osarieme (2107403)" userId="7bfd4266-15d1-4392-8bbe-0f9a8646ff00" providerId="ADAL" clId="{4136EC5F-4874-484F-9473-5DA7D0095B63}" dt="2021-12-02T23:39:29.782" v="892" actId="26606"/>
          <ac:spMkLst>
            <pc:docMk/>
            <pc:sldMk cId="879699032" sldId="260"/>
            <ac:spMk id="34" creationId="{BDC681C0-91A4-49F5-8158-CF3ECB854C23}"/>
          </ac:spMkLst>
        </pc:spChg>
        <pc:spChg chg="add del">
          <ac:chgData name="Rejoice Ehis Osarieme (2107403)" userId="7bfd4266-15d1-4392-8bbe-0f9a8646ff00" providerId="ADAL" clId="{4136EC5F-4874-484F-9473-5DA7D0095B63}" dt="2021-12-02T23:39:20.331" v="890" actId="26606"/>
          <ac:spMkLst>
            <pc:docMk/>
            <pc:sldMk cId="879699032" sldId="260"/>
            <ac:spMk id="35" creationId="{3AE3D314-6F93-4D91-8C0F-E92657F465C6}"/>
          </ac:spMkLst>
        </pc:spChg>
        <pc:spChg chg="add del">
          <ac:chgData name="Rejoice Ehis Osarieme (2107403)" userId="7bfd4266-15d1-4392-8bbe-0f9a8646ff00" providerId="ADAL" clId="{4136EC5F-4874-484F-9473-5DA7D0095B63}" dt="2021-12-02T23:39:29.782" v="892" actId="26606"/>
          <ac:spMkLst>
            <pc:docMk/>
            <pc:sldMk cId="879699032" sldId="260"/>
            <ac:spMk id="36" creationId="{D102F34D-849F-4CF9-98E2-E57EC330D44A}"/>
          </ac:spMkLst>
        </pc:spChg>
        <pc:spChg chg="add del">
          <ac:chgData name="Rejoice Ehis Osarieme (2107403)" userId="7bfd4266-15d1-4392-8bbe-0f9a8646ff00" providerId="ADAL" clId="{4136EC5F-4874-484F-9473-5DA7D0095B63}" dt="2021-12-02T23:39:29.782" v="892" actId="26606"/>
          <ac:spMkLst>
            <pc:docMk/>
            <pc:sldMk cId="879699032" sldId="260"/>
            <ac:spMk id="37" creationId="{7FAC5937-1453-2945-B046-43BC0F47836E}"/>
          </ac:spMkLst>
        </pc:spChg>
        <pc:graphicFrameChg chg="add del">
          <ac:chgData name="Rejoice Ehis Osarieme (2107403)" userId="7bfd4266-15d1-4392-8bbe-0f9a8646ff00" providerId="ADAL" clId="{4136EC5F-4874-484F-9473-5DA7D0095B63}" dt="2021-12-12T22:31:37.743" v="8677" actId="478"/>
          <ac:graphicFrameMkLst>
            <pc:docMk/>
            <pc:sldMk cId="879699032" sldId="260"/>
            <ac:graphicFrameMk id="3" creationId="{71EC0A31-C72C-764D-8C40-3C4706EEA8FC}"/>
          </ac:graphicFrameMkLst>
        </pc:graphicFrameChg>
        <pc:graphicFrameChg chg="add del modGraphic">
          <ac:chgData name="Rejoice Ehis Osarieme (2107403)" userId="7bfd4266-15d1-4392-8bbe-0f9a8646ff00" providerId="ADAL" clId="{4136EC5F-4874-484F-9473-5DA7D0095B63}" dt="2021-12-12T22:31:57.858" v="8680" actId="478"/>
          <ac:graphicFrameMkLst>
            <pc:docMk/>
            <pc:sldMk cId="879699032" sldId="260"/>
            <ac:graphicFrameMk id="4" creationId="{16B414DA-5289-EC4A-A3AA-4FEBC1130715}"/>
          </ac:graphicFrameMkLst>
        </pc:graphicFrameChg>
        <pc:graphicFrameChg chg="add del mod modGraphic">
          <ac:chgData name="Rejoice Ehis Osarieme (2107403)" userId="7bfd4266-15d1-4392-8bbe-0f9a8646ff00" providerId="ADAL" clId="{4136EC5F-4874-484F-9473-5DA7D0095B63}" dt="2021-12-12T22:41:16.850" v="8744" actId="478"/>
          <ac:graphicFrameMkLst>
            <pc:docMk/>
            <pc:sldMk cId="879699032" sldId="260"/>
            <ac:graphicFrameMk id="5" creationId="{835DA5A0-633A-7C49-B70D-E87E452E4649}"/>
          </ac:graphicFrameMkLst>
        </pc:graphicFrameChg>
        <pc:graphicFrameChg chg="add mod modGraphic">
          <ac:chgData name="Rejoice Ehis Osarieme (2107403)" userId="7bfd4266-15d1-4392-8bbe-0f9a8646ff00" providerId="ADAL" clId="{4136EC5F-4874-484F-9473-5DA7D0095B63}" dt="2021-12-12T22:53:30.278" v="9342" actId="14100"/>
          <ac:graphicFrameMkLst>
            <pc:docMk/>
            <pc:sldMk cId="879699032" sldId="260"/>
            <ac:graphicFrameMk id="6" creationId="{B85663CE-E9B6-CD49-A3B1-760B43141DE5}"/>
          </ac:graphicFrameMkLst>
        </pc:graphicFrameChg>
        <pc:graphicFrameChg chg="add del">
          <ac:chgData name="Rejoice Ehis Osarieme (2107403)" userId="7bfd4266-15d1-4392-8bbe-0f9a8646ff00" providerId="ADAL" clId="{4136EC5F-4874-484F-9473-5DA7D0095B63}" dt="2021-12-02T23:39:20.331" v="890" actId="26606"/>
          <ac:graphicFrameMkLst>
            <pc:docMk/>
            <pc:sldMk cId="879699032" sldId="260"/>
            <ac:graphicFrameMk id="29" creationId="{26675F9C-59B0-4A34-9193-794BC6E4D258}"/>
          </ac:graphicFrameMkLst>
        </pc:graphicFrameChg>
        <pc:graphicFrameChg chg="add mod modGraphic">
          <ac:chgData name="Rejoice Ehis Osarieme (2107403)" userId="7bfd4266-15d1-4392-8bbe-0f9a8646ff00" providerId="ADAL" clId="{4136EC5F-4874-484F-9473-5DA7D0095B63}" dt="2021-12-12T22:57:47.590" v="9398" actId="20577"/>
          <ac:graphicFrameMkLst>
            <pc:docMk/>
            <pc:sldMk cId="879699032" sldId="260"/>
            <ac:graphicFrameMk id="39" creationId="{014C402F-AE3B-46A6-8231-18E0FD20961E}"/>
          </ac:graphicFrameMkLst>
        </pc:graphicFrameChg>
        <pc:cxnChg chg="add del">
          <ac:chgData name="Rejoice Ehis Osarieme (2107403)" userId="7bfd4266-15d1-4392-8bbe-0f9a8646ff00" providerId="ADAL" clId="{4136EC5F-4874-484F-9473-5DA7D0095B63}" dt="2021-12-02T23:10:12.930" v="320" actId="26606"/>
          <ac:cxnSpMkLst>
            <pc:docMk/>
            <pc:sldMk cId="879699032" sldId="260"/>
            <ac:cxnSpMk id="23" creationId="{0DD76B5F-5BAA-48C6-9065-9AEF15D30B4E}"/>
          </ac:cxnSpMkLst>
        </pc:cxnChg>
      </pc:sldChg>
      <pc:sldChg chg="addSp delSp modSp mod setBg">
        <pc:chgData name="Rejoice Ehis Osarieme (2107403)" userId="7bfd4266-15d1-4392-8bbe-0f9a8646ff00" providerId="ADAL" clId="{4136EC5F-4874-484F-9473-5DA7D0095B63}" dt="2021-12-09T13:05:21.398" v="6274" actId="20577"/>
        <pc:sldMkLst>
          <pc:docMk/>
          <pc:sldMk cId="4147895009" sldId="261"/>
        </pc:sldMkLst>
        <pc:spChg chg="mod">
          <ac:chgData name="Rejoice Ehis Osarieme (2107403)" userId="7bfd4266-15d1-4392-8bbe-0f9a8646ff00" providerId="ADAL" clId="{4136EC5F-4874-484F-9473-5DA7D0095B63}" dt="2021-12-08T17:24:38.510" v="5317" actId="14100"/>
          <ac:spMkLst>
            <pc:docMk/>
            <pc:sldMk cId="4147895009" sldId="261"/>
            <ac:spMk id="2" creationId="{3E42C829-9A3C-C54C-AE67-A377EF0D8DD5}"/>
          </ac:spMkLst>
        </pc:spChg>
        <pc:spChg chg="del mod">
          <ac:chgData name="Rejoice Ehis Osarieme (2107403)" userId="7bfd4266-15d1-4392-8bbe-0f9a8646ff00" providerId="ADAL" clId="{4136EC5F-4874-484F-9473-5DA7D0095B63}" dt="2021-12-07T01:34:25.435" v="1413" actId="26606"/>
          <ac:spMkLst>
            <pc:docMk/>
            <pc:sldMk cId="4147895009" sldId="261"/>
            <ac:spMk id="3" creationId="{570D76AC-73D8-194E-90F7-755D4E3C2D1E}"/>
          </ac:spMkLst>
        </pc:spChg>
        <pc:spChg chg="add del">
          <ac:chgData name="Rejoice Ehis Osarieme (2107403)" userId="7bfd4266-15d1-4392-8bbe-0f9a8646ff00" providerId="ADAL" clId="{4136EC5F-4874-484F-9473-5DA7D0095B63}" dt="2021-12-02T23:39:57.416" v="896" actId="26606"/>
          <ac:spMkLst>
            <pc:docMk/>
            <pc:sldMk cId="4147895009" sldId="261"/>
            <ac:spMk id="8" creationId="{70120F84-A866-4D9F-8B1C-9120A013D654}"/>
          </ac:spMkLst>
        </pc:spChg>
        <pc:spChg chg="add del">
          <ac:chgData name="Rejoice Ehis Osarieme (2107403)" userId="7bfd4266-15d1-4392-8bbe-0f9a8646ff00" providerId="ADAL" clId="{4136EC5F-4874-484F-9473-5DA7D0095B63}" dt="2021-12-02T23:39:57.416" v="896" actId="26606"/>
          <ac:spMkLst>
            <pc:docMk/>
            <pc:sldMk cId="4147895009" sldId="261"/>
            <ac:spMk id="10" creationId="{252FEFEF-6AC0-46B6-AC09-11FC56196FA4}"/>
          </ac:spMkLst>
        </pc:spChg>
        <pc:spChg chg="add del">
          <ac:chgData name="Rejoice Ehis Osarieme (2107403)" userId="7bfd4266-15d1-4392-8bbe-0f9a8646ff00" providerId="ADAL" clId="{4136EC5F-4874-484F-9473-5DA7D0095B63}" dt="2021-12-02T23:40:01.056" v="898" actId="26606"/>
          <ac:spMkLst>
            <pc:docMk/>
            <pc:sldMk cId="4147895009" sldId="261"/>
            <ac:spMk id="13" creationId="{F04BED5A-E98E-4DA0-BAA5-4F6AB2492D6C}"/>
          </ac:spMkLst>
        </pc:spChg>
        <pc:spChg chg="add del">
          <ac:chgData name="Rejoice Ehis Osarieme (2107403)" userId="7bfd4266-15d1-4392-8bbe-0f9a8646ff00" providerId="ADAL" clId="{4136EC5F-4874-484F-9473-5DA7D0095B63}" dt="2021-12-02T23:40:01.056" v="898" actId="26606"/>
          <ac:spMkLst>
            <pc:docMk/>
            <pc:sldMk cId="4147895009" sldId="261"/>
            <ac:spMk id="14" creationId="{EB64B94A-E40E-48CE-BD7B-C1A30AE572FB}"/>
          </ac:spMkLst>
        </pc:spChg>
        <pc:spChg chg="add del">
          <ac:chgData name="Rejoice Ehis Osarieme (2107403)" userId="7bfd4266-15d1-4392-8bbe-0f9a8646ff00" providerId="ADAL" clId="{4136EC5F-4874-484F-9473-5DA7D0095B63}" dt="2021-12-02T23:40:03.700" v="900" actId="26606"/>
          <ac:spMkLst>
            <pc:docMk/>
            <pc:sldMk cId="4147895009" sldId="261"/>
            <ac:spMk id="16" creationId="{C8089CB0-2F03-4E3C-ADBB-570A3BE78F86}"/>
          </ac:spMkLst>
        </pc:spChg>
        <pc:spChg chg="add del">
          <ac:chgData name="Rejoice Ehis Osarieme (2107403)" userId="7bfd4266-15d1-4392-8bbe-0f9a8646ff00" providerId="ADAL" clId="{4136EC5F-4874-484F-9473-5DA7D0095B63}" dt="2021-12-02T23:40:03.700" v="900" actId="26606"/>
          <ac:spMkLst>
            <pc:docMk/>
            <pc:sldMk cId="4147895009" sldId="261"/>
            <ac:spMk id="17" creationId="{52DA11B6-B538-4624-9628-98B823D761D5}"/>
          </ac:spMkLst>
        </pc:spChg>
        <pc:spChg chg="add del">
          <ac:chgData name="Rejoice Ehis Osarieme (2107403)" userId="7bfd4266-15d1-4392-8bbe-0f9a8646ff00" providerId="ADAL" clId="{4136EC5F-4874-484F-9473-5DA7D0095B63}" dt="2021-12-02T23:40:03.700" v="900" actId="26606"/>
          <ac:spMkLst>
            <pc:docMk/>
            <pc:sldMk cId="4147895009" sldId="261"/>
            <ac:spMk id="18" creationId="{0DBA80B1-3B69-49C0-8AC9-716ABA57F577}"/>
          </ac:spMkLst>
        </pc:spChg>
        <pc:spChg chg="add del">
          <ac:chgData name="Rejoice Ehis Osarieme (2107403)" userId="7bfd4266-15d1-4392-8bbe-0f9a8646ff00" providerId="ADAL" clId="{4136EC5F-4874-484F-9473-5DA7D0095B63}" dt="2021-12-02T23:40:03.700" v="900" actId="26606"/>
          <ac:spMkLst>
            <pc:docMk/>
            <pc:sldMk cId="4147895009" sldId="261"/>
            <ac:spMk id="19" creationId="{047E1103-B264-49BE-BC2A-F4E40BD33B41}"/>
          </ac:spMkLst>
        </pc:spChg>
        <pc:spChg chg="add del">
          <ac:chgData name="Rejoice Ehis Osarieme (2107403)" userId="7bfd4266-15d1-4392-8bbe-0f9a8646ff00" providerId="ADAL" clId="{4136EC5F-4874-484F-9473-5DA7D0095B63}" dt="2021-12-07T01:34:25.435" v="1413" actId="26606"/>
          <ac:spMkLst>
            <pc:docMk/>
            <pc:sldMk cId="4147895009" sldId="261"/>
            <ac:spMk id="21" creationId="{F04BED5A-E98E-4DA0-BAA5-4F6AB2492D6C}"/>
          </ac:spMkLst>
        </pc:spChg>
        <pc:spChg chg="add del">
          <ac:chgData name="Rejoice Ehis Osarieme (2107403)" userId="7bfd4266-15d1-4392-8bbe-0f9a8646ff00" providerId="ADAL" clId="{4136EC5F-4874-484F-9473-5DA7D0095B63}" dt="2021-12-07T01:34:25.435" v="1413" actId="26606"/>
          <ac:spMkLst>
            <pc:docMk/>
            <pc:sldMk cId="4147895009" sldId="261"/>
            <ac:spMk id="22" creationId="{EB64B94A-E40E-48CE-BD7B-C1A30AE572FB}"/>
          </ac:spMkLst>
        </pc:spChg>
        <pc:spChg chg="add">
          <ac:chgData name="Rejoice Ehis Osarieme (2107403)" userId="7bfd4266-15d1-4392-8bbe-0f9a8646ff00" providerId="ADAL" clId="{4136EC5F-4874-484F-9473-5DA7D0095B63}" dt="2021-12-07T01:34:25.435" v="1413" actId="26606"/>
          <ac:spMkLst>
            <pc:docMk/>
            <pc:sldMk cId="4147895009" sldId="261"/>
            <ac:spMk id="29" creationId="{7455F7F3-3A58-4BBB-95C7-CF706F9FFA10}"/>
          </ac:spMkLst>
        </pc:spChg>
        <pc:spChg chg="add">
          <ac:chgData name="Rejoice Ehis Osarieme (2107403)" userId="7bfd4266-15d1-4392-8bbe-0f9a8646ff00" providerId="ADAL" clId="{4136EC5F-4874-484F-9473-5DA7D0095B63}" dt="2021-12-07T01:34:25.435" v="1413" actId="26606"/>
          <ac:spMkLst>
            <pc:docMk/>
            <pc:sldMk cId="4147895009" sldId="261"/>
            <ac:spMk id="31" creationId="{3AE3D314-6F93-4D91-8C0F-E92657F465C6}"/>
          </ac:spMkLst>
        </pc:spChg>
        <pc:graphicFrameChg chg="add mod modGraphic">
          <ac:chgData name="Rejoice Ehis Osarieme (2107403)" userId="7bfd4266-15d1-4392-8bbe-0f9a8646ff00" providerId="ADAL" clId="{4136EC5F-4874-484F-9473-5DA7D0095B63}" dt="2021-12-09T13:05:21.398" v="6274" actId="20577"/>
          <ac:graphicFrameMkLst>
            <pc:docMk/>
            <pc:sldMk cId="4147895009" sldId="261"/>
            <ac:graphicFrameMk id="25" creationId="{208CFB0F-193C-4FED-990B-3FD464FDA847}"/>
          </ac:graphicFrameMkLst>
        </pc:graphicFrameChg>
        <pc:cxnChg chg="add del">
          <ac:chgData name="Rejoice Ehis Osarieme (2107403)" userId="7bfd4266-15d1-4392-8bbe-0f9a8646ff00" providerId="ADAL" clId="{4136EC5F-4874-484F-9473-5DA7D0095B63}" dt="2021-12-02T23:40:01.056" v="898" actId="26606"/>
          <ac:cxnSpMkLst>
            <pc:docMk/>
            <pc:sldMk cId="4147895009" sldId="261"/>
            <ac:cxnSpMk id="12" creationId="{49EC5CA6-6479-49D5-B4B5-5643D26B83CD}"/>
          </ac:cxnSpMkLst>
        </pc:cxnChg>
        <pc:cxnChg chg="add del">
          <ac:chgData name="Rejoice Ehis Osarieme (2107403)" userId="7bfd4266-15d1-4392-8bbe-0f9a8646ff00" providerId="ADAL" clId="{4136EC5F-4874-484F-9473-5DA7D0095B63}" dt="2021-12-07T01:34:25.435" v="1413" actId="26606"/>
          <ac:cxnSpMkLst>
            <pc:docMk/>
            <pc:sldMk cId="4147895009" sldId="261"/>
            <ac:cxnSpMk id="23" creationId="{49EC5CA6-6479-49D5-B4B5-5643D26B83CD}"/>
          </ac:cxnSpMkLst>
        </pc:cxnChg>
      </pc:sldChg>
      <pc:sldChg chg="addSp delSp modSp mod setBg setClrOvrMap">
        <pc:chgData name="Rejoice Ehis Osarieme (2107403)" userId="7bfd4266-15d1-4392-8bbe-0f9a8646ff00" providerId="ADAL" clId="{4136EC5F-4874-484F-9473-5DA7D0095B63}" dt="2021-12-09T15:39:59.657" v="7605" actId="120"/>
        <pc:sldMkLst>
          <pc:docMk/>
          <pc:sldMk cId="2958133891" sldId="262"/>
        </pc:sldMkLst>
        <pc:spChg chg="mod">
          <ac:chgData name="Rejoice Ehis Osarieme (2107403)" userId="7bfd4266-15d1-4392-8bbe-0f9a8646ff00" providerId="ADAL" clId="{4136EC5F-4874-484F-9473-5DA7D0095B63}" dt="2021-12-09T15:38:57.883" v="7597" actId="14100"/>
          <ac:spMkLst>
            <pc:docMk/>
            <pc:sldMk cId="2958133891" sldId="262"/>
            <ac:spMk id="2" creationId="{CD848D37-01B7-1A41-B52F-419C32F2CF93}"/>
          </ac:spMkLst>
        </pc:spChg>
        <pc:spChg chg="add del mod">
          <ac:chgData name="Rejoice Ehis Osarieme (2107403)" userId="7bfd4266-15d1-4392-8bbe-0f9a8646ff00" providerId="ADAL" clId="{4136EC5F-4874-484F-9473-5DA7D0095B63}" dt="2021-12-09T15:38:08.763" v="7589" actId="26606"/>
          <ac:spMkLst>
            <pc:docMk/>
            <pc:sldMk cId="2958133891" sldId="262"/>
            <ac:spMk id="3" creationId="{A5AD055E-2C73-CC4C-BF33-A403CF77C127}"/>
          </ac:spMkLst>
        </pc:spChg>
        <pc:spChg chg="add del">
          <ac:chgData name="Rejoice Ehis Osarieme (2107403)" userId="7bfd4266-15d1-4392-8bbe-0f9a8646ff00" providerId="ADAL" clId="{4136EC5F-4874-484F-9473-5DA7D0095B63}" dt="2021-12-02T23:49:36.673" v="953" actId="26606"/>
          <ac:spMkLst>
            <pc:docMk/>
            <pc:sldMk cId="2958133891" sldId="262"/>
            <ac:spMk id="9" creationId="{E192707B-B929-41A7-9B41-E959A1C689E4}"/>
          </ac:spMkLst>
        </pc:spChg>
        <pc:spChg chg="add del">
          <ac:chgData name="Rejoice Ehis Osarieme (2107403)" userId="7bfd4266-15d1-4392-8bbe-0f9a8646ff00" providerId="ADAL" clId="{4136EC5F-4874-484F-9473-5DA7D0095B63}" dt="2021-12-02T23:49:36.673" v="953" actId="26606"/>
          <ac:spMkLst>
            <pc:docMk/>
            <pc:sldMk cId="2958133891" sldId="262"/>
            <ac:spMk id="11" creationId="{8FB4235C-4505-46C7-AD8F-8769A1972FC1}"/>
          </ac:spMkLst>
        </pc:spChg>
        <pc:spChg chg="add del">
          <ac:chgData name="Rejoice Ehis Osarieme (2107403)" userId="7bfd4266-15d1-4392-8bbe-0f9a8646ff00" providerId="ADAL" clId="{4136EC5F-4874-484F-9473-5DA7D0095B63}" dt="2021-12-02T23:50:29.952" v="971" actId="26606"/>
          <ac:spMkLst>
            <pc:docMk/>
            <pc:sldMk cId="2958133891" sldId="262"/>
            <ac:spMk id="13" creationId="{E192707B-B929-41A7-9B41-E959A1C689E4}"/>
          </ac:spMkLst>
        </pc:spChg>
        <pc:spChg chg="add del">
          <ac:chgData name="Rejoice Ehis Osarieme (2107403)" userId="7bfd4266-15d1-4392-8bbe-0f9a8646ff00" providerId="ADAL" clId="{4136EC5F-4874-484F-9473-5DA7D0095B63}" dt="2021-12-02T23:50:29.952" v="971" actId="26606"/>
          <ac:spMkLst>
            <pc:docMk/>
            <pc:sldMk cId="2958133891" sldId="262"/>
            <ac:spMk id="15" creationId="{8FB4235C-4505-46C7-AD8F-8769A1972FC1}"/>
          </ac:spMkLst>
        </pc:spChg>
        <pc:spChg chg="add del">
          <ac:chgData name="Rejoice Ehis Osarieme (2107403)" userId="7bfd4266-15d1-4392-8bbe-0f9a8646ff00" providerId="ADAL" clId="{4136EC5F-4874-484F-9473-5DA7D0095B63}" dt="2021-12-02T23:50:29.918" v="970" actId="26606"/>
          <ac:spMkLst>
            <pc:docMk/>
            <pc:sldMk cId="2958133891" sldId="262"/>
            <ac:spMk id="20" creationId="{43047B46-4F2F-4746-8B82-B30EAAAE033A}"/>
          </ac:spMkLst>
        </pc:spChg>
        <pc:spChg chg="add del">
          <ac:chgData name="Rejoice Ehis Osarieme (2107403)" userId="7bfd4266-15d1-4392-8bbe-0f9a8646ff00" providerId="ADAL" clId="{4136EC5F-4874-484F-9473-5DA7D0095B63}" dt="2021-12-02T23:50:29.918" v="970" actId="26606"/>
          <ac:spMkLst>
            <pc:docMk/>
            <pc:sldMk cId="2958133891" sldId="262"/>
            <ac:spMk id="22" creationId="{A54E8A8E-D194-4D55-92A3-6B0799722E66}"/>
          </ac:spMkLst>
        </pc:spChg>
        <pc:spChg chg="add del">
          <ac:chgData name="Rejoice Ehis Osarieme (2107403)" userId="7bfd4266-15d1-4392-8bbe-0f9a8646ff00" providerId="ADAL" clId="{4136EC5F-4874-484F-9473-5DA7D0095B63}" dt="2021-12-02T23:51:18.600" v="979" actId="26606"/>
          <ac:spMkLst>
            <pc:docMk/>
            <pc:sldMk cId="2958133891" sldId="262"/>
            <ac:spMk id="24" creationId="{D04789F1-5F3B-4DEE-BEAA-E70D1E088672}"/>
          </ac:spMkLst>
        </pc:spChg>
        <pc:spChg chg="add del">
          <ac:chgData name="Rejoice Ehis Osarieme (2107403)" userId="7bfd4266-15d1-4392-8bbe-0f9a8646ff00" providerId="ADAL" clId="{4136EC5F-4874-484F-9473-5DA7D0095B63}" dt="2021-12-02T23:51:18.600" v="979" actId="26606"/>
          <ac:spMkLst>
            <pc:docMk/>
            <pc:sldMk cId="2958133891" sldId="262"/>
            <ac:spMk id="25" creationId="{D93C3E38-DF85-49B0-BDB8-38728B091A7A}"/>
          </ac:spMkLst>
        </pc:spChg>
        <pc:spChg chg="add del">
          <ac:chgData name="Rejoice Ehis Osarieme (2107403)" userId="7bfd4266-15d1-4392-8bbe-0f9a8646ff00" providerId="ADAL" clId="{4136EC5F-4874-484F-9473-5DA7D0095B63}" dt="2021-12-02T23:51:16.270" v="976" actId="26606"/>
          <ac:spMkLst>
            <pc:docMk/>
            <pc:sldMk cId="2958133891" sldId="262"/>
            <ac:spMk id="30" creationId="{E192707B-B929-41A7-9B41-E959A1C689E4}"/>
          </ac:spMkLst>
        </pc:spChg>
        <pc:spChg chg="add del">
          <ac:chgData name="Rejoice Ehis Osarieme (2107403)" userId="7bfd4266-15d1-4392-8bbe-0f9a8646ff00" providerId="ADAL" clId="{4136EC5F-4874-484F-9473-5DA7D0095B63}" dt="2021-12-02T23:51:16.270" v="976" actId="26606"/>
          <ac:spMkLst>
            <pc:docMk/>
            <pc:sldMk cId="2958133891" sldId="262"/>
            <ac:spMk id="32" creationId="{8FB4235C-4505-46C7-AD8F-8769A1972FC1}"/>
          </ac:spMkLst>
        </pc:spChg>
        <pc:spChg chg="add del">
          <ac:chgData name="Rejoice Ehis Osarieme (2107403)" userId="7bfd4266-15d1-4392-8bbe-0f9a8646ff00" providerId="ADAL" clId="{4136EC5F-4874-484F-9473-5DA7D0095B63}" dt="2021-12-02T23:51:18.562" v="978" actId="26606"/>
          <ac:spMkLst>
            <pc:docMk/>
            <pc:sldMk cId="2958133891" sldId="262"/>
            <ac:spMk id="34" creationId="{D04789F1-5F3B-4DEE-BEAA-E70D1E088672}"/>
          </ac:spMkLst>
        </pc:spChg>
        <pc:spChg chg="add del">
          <ac:chgData name="Rejoice Ehis Osarieme (2107403)" userId="7bfd4266-15d1-4392-8bbe-0f9a8646ff00" providerId="ADAL" clId="{4136EC5F-4874-484F-9473-5DA7D0095B63}" dt="2021-12-02T23:51:18.562" v="978" actId="26606"/>
          <ac:spMkLst>
            <pc:docMk/>
            <pc:sldMk cId="2958133891" sldId="262"/>
            <ac:spMk id="35" creationId="{D93C3E38-DF85-49B0-BDB8-38728B091A7A}"/>
          </ac:spMkLst>
        </pc:spChg>
        <pc:spChg chg="add del">
          <ac:chgData name="Rejoice Ehis Osarieme (2107403)" userId="7bfd4266-15d1-4392-8bbe-0f9a8646ff00" providerId="ADAL" clId="{4136EC5F-4874-484F-9473-5DA7D0095B63}" dt="2021-12-09T15:36:38.242" v="7570" actId="26606"/>
          <ac:spMkLst>
            <pc:docMk/>
            <pc:sldMk cId="2958133891" sldId="262"/>
            <ac:spMk id="37" creationId="{E192707B-B929-41A7-9B41-E959A1C689E4}"/>
          </ac:spMkLst>
        </pc:spChg>
        <pc:spChg chg="add del">
          <ac:chgData name="Rejoice Ehis Osarieme (2107403)" userId="7bfd4266-15d1-4392-8bbe-0f9a8646ff00" providerId="ADAL" clId="{4136EC5F-4874-484F-9473-5DA7D0095B63}" dt="2021-12-09T15:36:38.242" v="7570" actId="26606"/>
          <ac:spMkLst>
            <pc:docMk/>
            <pc:sldMk cId="2958133891" sldId="262"/>
            <ac:spMk id="38" creationId="{8FB4235C-4505-46C7-AD8F-8769A1972FC1}"/>
          </ac:spMkLst>
        </pc:spChg>
        <pc:spChg chg="add del">
          <ac:chgData name="Rejoice Ehis Osarieme (2107403)" userId="7bfd4266-15d1-4392-8bbe-0f9a8646ff00" providerId="ADAL" clId="{4136EC5F-4874-484F-9473-5DA7D0095B63}" dt="2021-12-09T15:38:08.763" v="7589" actId="26606"/>
          <ac:spMkLst>
            <pc:docMk/>
            <pc:sldMk cId="2958133891" sldId="262"/>
            <ac:spMk id="43" creationId="{891D1FF4-7F97-4936-9A4C-9FB71D8FB4F4}"/>
          </ac:spMkLst>
        </pc:spChg>
        <pc:spChg chg="add del">
          <ac:chgData name="Rejoice Ehis Osarieme (2107403)" userId="7bfd4266-15d1-4392-8bbe-0f9a8646ff00" providerId="ADAL" clId="{4136EC5F-4874-484F-9473-5DA7D0095B63}" dt="2021-12-09T15:37:54.436" v="7580" actId="26606"/>
          <ac:spMkLst>
            <pc:docMk/>
            <pc:sldMk cId="2958133891" sldId="262"/>
            <ac:spMk id="48" creationId="{E192707B-B929-41A7-9B41-E959A1C689E4}"/>
          </ac:spMkLst>
        </pc:spChg>
        <pc:spChg chg="add del">
          <ac:chgData name="Rejoice Ehis Osarieme (2107403)" userId="7bfd4266-15d1-4392-8bbe-0f9a8646ff00" providerId="ADAL" clId="{4136EC5F-4874-484F-9473-5DA7D0095B63}" dt="2021-12-09T15:37:54.436" v="7580" actId="26606"/>
          <ac:spMkLst>
            <pc:docMk/>
            <pc:sldMk cId="2958133891" sldId="262"/>
            <ac:spMk id="50" creationId="{8FB4235C-4505-46C7-AD8F-8769A1972FC1}"/>
          </ac:spMkLst>
        </pc:spChg>
        <pc:spChg chg="add del">
          <ac:chgData name="Rejoice Ehis Osarieme (2107403)" userId="7bfd4266-15d1-4392-8bbe-0f9a8646ff00" providerId="ADAL" clId="{4136EC5F-4874-484F-9473-5DA7D0095B63}" dt="2021-12-09T15:38:02.266" v="7582" actId="26606"/>
          <ac:spMkLst>
            <pc:docMk/>
            <pc:sldMk cId="2958133891" sldId="262"/>
            <ac:spMk id="52" creationId="{891D1FF4-7F97-4936-9A4C-9FB71D8FB4F4}"/>
          </ac:spMkLst>
        </pc:spChg>
        <pc:spChg chg="add del">
          <ac:chgData name="Rejoice Ehis Osarieme (2107403)" userId="7bfd4266-15d1-4392-8bbe-0f9a8646ff00" providerId="ADAL" clId="{4136EC5F-4874-484F-9473-5DA7D0095B63}" dt="2021-12-09T15:38:04.591" v="7584" actId="26606"/>
          <ac:spMkLst>
            <pc:docMk/>
            <pc:sldMk cId="2958133891" sldId="262"/>
            <ac:spMk id="54" creationId="{AC1CD43D-5104-49E9-9C29-1677DA23C6AA}"/>
          </ac:spMkLst>
        </pc:spChg>
        <pc:spChg chg="add del">
          <ac:chgData name="Rejoice Ehis Osarieme (2107403)" userId="7bfd4266-15d1-4392-8bbe-0f9a8646ff00" providerId="ADAL" clId="{4136EC5F-4874-484F-9473-5DA7D0095B63}" dt="2021-12-09T15:38:04.591" v="7584" actId="26606"/>
          <ac:spMkLst>
            <pc:docMk/>
            <pc:sldMk cId="2958133891" sldId="262"/>
            <ac:spMk id="55" creationId="{6B0AE8D2-EED2-439F-A09F-1C0176831689}"/>
          </ac:spMkLst>
        </pc:spChg>
        <pc:spChg chg="add del">
          <ac:chgData name="Rejoice Ehis Osarieme (2107403)" userId="7bfd4266-15d1-4392-8bbe-0f9a8646ff00" providerId="ADAL" clId="{4136EC5F-4874-484F-9473-5DA7D0095B63}" dt="2021-12-09T15:38:04.591" v="7584" actId="26606"/>
          <ac:spMkLst>
            <pc:docMk/>
            <pc:sldMk cId="2958133891" sldId="262"/>
            <ac:spMk id="56" creationId="{876AA682-8904-4C36-A36C-12AC21E1DD76}"/>
          </ac:spMkLst>
        </pc:spChg>
        <pc:spChg chg="add del">
          <ac:chgData name="Rejoice Ehis Osarieme (2107403)" userId="7bfd4266-15d1-4392-8bbe-0f9a8646ff00" providerId="ADAL" clId="{4136EC5F-4874-484F-9473-5DA7D0095B63}" dt="2021-12-09T15:38:04.591" v="7584" actId="26606"/>
          <ac:spMkLst>
            <pc:docMk/>
            <pc:sldMk cId="2958133891" sldId="262"/>
            <ac:spMk id="57" creationId="{A5AD055E-2C73-CC4C-BF33-A403CF77C127}"/>
          </ac:spMkLst>
        </pc:spChg>
        <pc:spChg chg="add del">
          <ac:chgData name="Rejoice Ehis Osarieme (2107403)" userId="7bfd4266-15d1-4392-8bbe-0f9a8646ff00" providerId="ADAL" clId="{4136EC5F-4874-484F-9473-5DA7D0095B63}" dt="2021-12-09T15:38:07.317" v="7586" actId="26606"/>
          <ac:spMkLst>
            <pc:docMk/>
            <pc:sldMk cId="2958133891" sldId="262"/>
            <ac:spMk id="59" creationId="{CD000060-D06D-4A48-BD8E-978966CCA797}"/>
          </ac:spMkLst>
        </pc:spChg>
        <pc:spChg chg="add del">
          <ac:chgData name="Rejoice Ehis Osarieme (2107403)" userId="7bfd4266-15d1-4392-8bbe-0f9a8646ff00" providerId="ADAL" clId="{4136EC5F-4874-484F-9473-5DA7D0095B63}" dt="2021-12-09T15:38:07.317" v="7586" actId="26606"/>
          <ac:spMkLst>
            <pc:docMk/>
            <pc:sldMk cId="2958133891" sldId="262"/>
            <ac:spMk id="60" creationId="{DE4E5113-B3D0-40F8-9F39-B2C2BF92AE31}"/>
          </ac:spMkLst>
        </pc:spChg>
        <pc:spChg chg="add del">
          <ac:chgData name="Rejoice Ehis Osarieme (2107403)" userId="7bfd4266-15d1-4392-8bbe-0f9a8646ff00" providerId="ADAL" clId="{4136EC5F-4874-484F-9473-5DA7D0095B63}" dt="2021-12-09T15:38:07.317" v="7586" actId="26606"/>
          <ac:spMkLst>
            <pc:docMk/>
            <pc:sldMk cId="2958133891" sldId="262"/>
            <ac:spMk id="61" creationId="{A5AD055E-2C73-CC4C-BF33-A403CF77C127}"/>
          </ac:spMkLst>
        </pc:spChg>
        <pc:spChg chg="add del">
          <ac:chgData name="Rejoice Ehis Osarieme (2107403)" userId="7bfd4266-15d1-4392-8bbe-0f9a8646ff00" providerId="ADAL" clId="{4136EC5F-4874-484F-9473-5DA7D0095B63}" dt="2021-12-09T15:38:08.756" v="7588" actId="26606"/>
          <ac:spMkLst>
            <pc:docMk/>
            <pc:sldMk cId="2958133891" sldId="262"/>
            <ac:spMk id="63" creationId="{BE7270DF-375F-4ECC-989A-D033E481AE27}"/>
          </ac:spMkLst>
        </pc:spChg>
        <pc:spChg chg="add del">
          <ac:chgData name="Rejoice Ehis Osarieme (2107403)" userId="7bfd4266-15d1-4392-8bbe-0f9a8646ff00" providerId="ADAL" clId="{4136EC5F-4874-484F-9473-5DA7D0095B63}" dt="2021-12-09T15:38:08.756" v="7588" actId="26606"/>
          <ac:spMkLst>
            <pc:docMk/>
            <pc:sldMk cId="2958133891" sldId="262"/>
            <ac:spMk id="64" creationId="{A5AD055E-2C73-CC4C-BF33-A403CF77C127}"/>
          </ac:spMkLst>
        </pc:spChg>
        <pc:spChg chg="add mod">
          <ac:chgData name="Rejoice Ehis Osarieme (2107403)" userId="7bfd4266-15d1-4392-8bbe-0f9a8646ff00" providerId="ADAL" clId="{4136EC5F-4874-484F-9473-5DA7D0095B63}" dt="2021-12-09T15:39:59.657" v="7605" actId="120"/>
          <ac:spMkLst>
            <pc:docMk/>
            <pc:sldMk cId="2958133891" sldId="262"/>
            <ac:spMk id="66" creationId="{A5AD055E-2C73-CC4C-BF33-A403CF77C127}"/>
          </ac:spMkLst>
        </pc:spChg>
        <pc:graphicFrameChg chg="add del">
          <ac:chgData name="Rejoice Ehis Osarieme (2107403)" userId="7bfd4266-15d1-4392-8bbe-0f9a8646ff00" providerId="ADAL" clId="{4136EC5F-4874-484F-9473-5DA7D0095B63}" dt="2021-12-09T15:38:02.266" v="7582" actId="26606"/>
          <ac:graphicFrameMkLst>
            <pc:docMk/>
            <pc:sldMk cId="2958133891" sldId="262"/>
            <ac:graphicFrameMk id="45" creationId="{01C22338-E361-46DB-80D5-0A06F6A61C02}"/>
          </ac:graphicFrameMkLst>
        </pc:graphicFrameChg>
        <pc:picChg chg="add del">
          <ac:chgData name="Rejoice Ehis Osarieme (2107403)" userId="7bfd4266-15d1-4392-8bbe-0f9a8646ff00" providerId="ADAL" clId="{4136EC5F-4874-484F-9473-5DA7D0095B63}" dt="2021-12-02T23:49:36.673" v="953" actId="26606"/>
          <ac:picMkLst>
            <pc:docMk/>
            <pc:sldMk cId="2958133891" sldId="262"/>
            <ac:picMk id="5" creationId="{BB674E5D-C743-427A-A8F2-14D53D201CA3}"/>
          </ac:picMkLst>
        </pc:picChg>
        <pc:picChg chg="add mod ord">
          <ac:chgData name="Rejoice Ehis Osarieme (2107403)" userId="7bfd4266-15d1-4392-8bbe-0f9a8646ff00" providerId="ADAL" clId="{4136EC5F-4874-484F-9473-5DA7D0095B63}" dt="2021-12-09T15:38:08.763" v="7589" actId="26606"/>
          <ac:picMkLst>
            <pc:docMk/>
            <pc:sldMk cId="2958133891" sldId="262"/>
            <ac:picMk id="14" creationId="{ED7D1964-6E85-4C52-89AA-28FC2006358B}"/>
          </ac:picMkLst>
        </pc:picChg>
      </pc:sldChg>
      <pc:sldChg chg="addSp delSp modSp mod setBg setClrOvrMap">
        <pc:chgData name="Rejoice Ehis Osarieme (2107403)" userId="7bfd4266-15d1-4392-8bbe-0f9a8646ff00" providerId="ADAL" clId="{4136EC5F-4874-484F-9473-5DA7D0095B63}" dt="2021-12-12T23:27:25.695" v="9403" actId="20577"/>
        <pc:sldMkLst>
          <pc:docMk/>
          <pc:sldMk cId="1488542226" sldId="263"/>
        </pc:sldMkLst>
        <pc:spChg chg="mod">
          <ac:chgData name="Rejoice Ehis Osarieme (2107403)" userId="7bfd4266-15d1-4392-8bbe-0f9a8646ff00" providerId="ADAL" clId="{4136EC5F-4874-484F-9473-5DA7D0095B63}" dt="2021-12-08T17:25:26.815" v="5324" actId="1076"/>
          <ac:spMkLst>
            <pc:docMk/>
            <pc:sldMk cId="1488542226" sldId="263"/>
            <ac:spMk id="2" creationId="{7210DD4F-0F88-1146-8957-D6171558076E}"/>
          </ac:spMkLst>
        </pc:spChg>
        <pc:spChg chg="mod">
          <ac:chgData name="Rejoice Ehis Osarieme (2107403)" userId="7bfd4266-15d1-4392-8bbe-0f9a8646ff00" providerId="ADAL" clId="{4136EC5F-4874-484F-9473-5DA7D0095B63}" dt="2021-12-12T23:27:25.695" v="9403" actId="20577"/>
          <ac:spMkLst>
            <pc:docMk/>
            <pc:sldMk cId="1488542226" sldId="263"/>
            <ac:spMk id="3" creationId="{C502403A-C310-8144-87A7-0A881AE6B59D}"/>
          </ac:spMkLst>
        </pc:spChg>
        <pc:spChg chg="add del">
          <ac:chgData name="Rejoice Ehis Osarieme (2107403)" userId="7bfd4266-15d1-4392-8bbe-0f9a8646ff00" providerId="ADAL" clId="{4136EC5F-4874-484F-9473-5DA7D0095B63}" dt="2021-12-02T23:53:10.874" v="1040" actId="26606"/>
          <ac:spMkLst>
            <pc:docMk/>
            <pc:sldMk cId="1488542226" sldId="263"/>
            <ac:spMk id="9" creationId="{E192707B-B929-41A7-9B41-E959A1C689E4}"/>
          </ac:spMkLst>
        </pc:spChg>
        <pc:spChg chg="add del">
          <ac:chgData name="Rejoice Ehis Osarieme (2107403)" userId="7bfd4266-15d1-4392-8bbe-0f9a8646ff00" providerId="ADAL" clId="{4136EC5F-4874-484F-9473-5DA7D0095B63}" dt="2021-12-02T23:53:10.874" v="1040" actId="26606"/>
          <ac:spMkLst>
            <pc:docMk/>
            <pc:sldMk cId="1488542226" sldId="263"/>
            <ac:spMk id="11" creationId="{8FB4235C-4505-46C7-AD8F-8769A1972FC1}"/>
          </ac:spMkLst>
        </pc:spChg>
        <pc:spChg chg="add del">
          <ac:chgData name="Rejoice Ehis Osarieme (2107403)" userId="7bfd4266-15d1-4392-8bbe-0f9a8646ff00" providerId="ADAL" clId="{4136EC5F-4874-484F-9473-5DA7D0095B63}" dt="2021-12-02T23:53:04.164" v="1037" actId="26606"/>
          <ac:spMkLst>
            <pc:docMk/>
            <pc:sldMk cId="1488542226" sldId="263"/>
            <ac:spMk id="16" creationId="{E192707B-B929-41A7-9B41-E959A1C689E4}"/>
          </ac:spMkLst>
        </pc:spChg>
        <pc:spChg chg="add del">
          <ac:chgData name="Rejoice Ehis Osarieme (2107403)" userId="7bfd4266-15d1-4392-8bbe-0f9a8646ff00" providerId="ADAL" clId="{4136EC5F-4874-484F-9473-5DA7D0095B63}" dt="2021-12-02T23:53:04.164" v="1037" actId="26606"/>
          <ac:spMkLst>
            <pc:docMk/>
            <pc:sldMk cId="1488542226" sldId="263"/>
            <ac:spMk id="18" creationId="{8FB4235C-4505-46C7-AD8F-8769A1972FC1}"/>
          </ac:spMkLst>
        </pc:spChg>
        <pc:spChg chg="add del">
          <ac:chgData name="Rejoice Ehis Osarieme (2107403)" userId="7bfd4266-15d1-4392-8bbe-0f9a8646ff00" providerId="ADAL" clId="{4136EC5F-4874-484F-9473-5DA7D0095B63}" dt="2021-12-02T23:53:10.851" v="1039" actId="26606"/>
          <ac:spMkLst>
            <pc:docMk/>
            <pc:sldMk cId="1488542226" sldId="263"/>
            <ac:spMk id="20" creationId="{BE7270DF-375F-4ECC-989A-D033E481AE27}"/>
          </ac:spMkLst>
        </pc:spChg>
        <pc:spChg chg="add">
          <ac:chgData name="Rejoice Ehis Osarieme (2107403)" userId="7bfd4266-15d1-4392-8bbe-0f9a8646ff00" providerId="ADAL" clId="{4136EC5F-4874-484F-9473-5DA7D0095B63}" dt="2021-12-02T23:53:10.874" v="1040" actId="26606"/>
          <ac:spMkLst>
            <pc:docMk/>
            <pc:sldMk cId="1488542226" sldId="263"/>
            <ac:spMk id="22" creationId="{891D1FF4-7F97-4936-9A4C-9FB71D8FB4F4}"/>
          </ac:spMkLst>
        </pc:spChg>
        <pc:picChg chg="add mod">
          <ac:chgData name="Rejoice Ehis Osarieme (2107403)" userId="7bfd4266-15d1-4392-8bbe-0f9a8646ff00" providerId="ADAL" clId="{4136EC5F-4874-484F-9473-5DA7D0095B63}" dt="2021-12-02T23:53:10.874" v="1040" actId="26606"/>
          <ac:picMkLst>
            <pc:docMk/>
            <pc:sldMk cId="1488542226" sldId="263"/>
            <ac:picMk id="5" creationId="{6BB35513-4235-4478-AFA5-B43415384F58}"/>
          </ac:picMkLst>
        </pc:picChg>
      </pc:sldChg>
      <pc:sldChg chg="addSp delSp modSp new mod setBg">
        <pc:chgData name="Rejoice Ehis Osarieme (2107403)" userId="7bfd4266-15d1-4392-8bbe-0f9a8646ff00" providerId="ADAL" clId="{4136EC5F-4874-484F-9473-5DA7D0095B63}" dt="2021-12-09T17:13:11.226" v="7973" actId="20577"/>
        <pc:sldMkLst>
          <pc:docMk/>
          <pc:sldMk cId="2322408293" sldId="264"/>
        </pc:sldMkLst>
        <pc:spChg chg="mod">
          <ac:chgData name="Rejoice Ehis Osarieme (2107403)" userId="7bfd4266-15d1-4392-8bbe-0f9a8646ff00" providerId="ADAL" clId="{4136EC5F-4874-484F-9473-5DA7D0095B63}" dt="2021-12-08T17:20:29.672" v="5294" actId="2711"/>
          <ac:spMkLst>
            <pc:docMk/>
            <pc:sldMk cId="2322408293" sldId="264"/>
            <ac:spMk id="2" creationId="{5578349D-2469-7A4E-86C5-0E1EF531E646}"/>
          </ac:spMkLst>
        </pc:spChg>
        <pc:spChg chg="add del mod">
          <ac:chgData name="Rejoice Ehis Osarieme (2107403)" userId="7bfd4266-15d1-4392-8bbe-0f9a8646ff00" providerId="ADAL" clId="{4136EC5F-4874-484F-9473-5DA7D0095B63}" dt="2021-12-07T02:15:15.304" v="2574" actId="26606"/>
          <ac:spMkLst>
            <pc:docMk/>
            <pc:sldMk cId="2322408293" sldId="264"/>
            <ac:spMk id="3" creationId="{AE80AA2E-3EC3-844C-9440-1B59A68AA088}"/>
          </ac:spMkLst>
        </pc:spChg>
        <pc:spChg chg="add">
          <ac:chgData name="Rejoice Ehis Osarieme (2107403)" userId="7bfd4266-15d1-4392-8bbe-0f9a8646ff00" providerId="ADAL" clId="{4136EC5F-4874-484F-9473-5DA7D0095B63}" dt="2021-12-07T02:15:15.304" v="2574" actId="26606"/>
          <ac:spMkLst>
            <pc:docMk/>
            <pc:sldMk cId="2322408293" sldId="264"/>
            <ac:spMk id="7" creationId="{54737801-B9D6-4A08-BD77-23010A80227A}"/>
          </ac:spMkLst>
        </pc:spChg>
        <pc:spChg chg="add del">
          <ac:chgData name="Rejoice Ehis Osarieme (2107403)" userId="7bfd4266-15d1-4392-8bbe-0f9a8646ff00" providerId="ADAL" clId="{4136EC5F-4874-484F-9473-5DA7D0095B63}" dt="2021-12-07T02:14:57.774" v="2567" actId="26606"/>
          <ac:spMkLst>
            <pc:docMk/>
            <pc:sldMk cId="2322408293" sldId="264"/>
            <ac:spMk id="8" creationId="{A009E310-C7C2-4F23-B466-4417C8ED3B99}"/>
          </ac:spMkLst>
        </pc:spChg>
        <pc:spChg chg="add">
          <ac:chgData name="Rejoice Ehis Osarieme (2107403)" userId="7bfd4266-15d1-4392-8bbe-0f9a8646ff00" providerId="ADAL" clId="{4136EC5F-4874-484F-9473-5DA7D0095B63}" dt="2021-12-07T02:15:15.304" v="2574" actId="26606"/>
          <ac:spMkLst>
            <pc:docMk/>
            <pc:sldMk cId="2322408293" sldId="264"/>
            <ac:spMk id="9" creationId="{25FABD39-C757-461E-A681-DC273648402D}"/>
          </ac:spMkLst>
        </pc:spChg>
        <pc:spChg chg="add del">
          <ac:chgData name="Rejoice Ehis Osarieme (2107403)" userId="7bfd4266-15d1-4392-8bbe-0f9a8646ff00" providerId="ADAL" clId="{4136EC5F-4874-484F-9473-5DA7D0095B63}" dt="2021-12-07T02:14:57.774" v="2567" actId="26606"/>
          <ac:spMkLst>
            <pc:docMk/>
            <pc:sldMk cId="2322408293" sldId="264"/>
            <ac:spMk id="10" creationId="{51A4F4A1-146B-4D29-852A-F60996679785}"/>
          </ac:spMkLst>
        </pc:spChg>
        <pc:spChg chg="add">
          <ac:chgData name="Rejoice Ehis Osarieme (2107403)" userId="7bfd4266-15d1-4392-8bbe-0f9a8646ff00" providerId="ADAL" clId="{4136EC5F-4874-484F-9473-5DA7D0095B63}" dt="2021-12-07T02:15:15.304" v="2574" actId="26606"/>
          <ac:spMkLst>
            <pc:docMk/>
            <pc:sldMk cId="2322408293" sldId="264"/>
            <ac:spMk id="11" creationId="{2DF424F5-8D5C-46C0-A1B0-AF34E0350CD5}"/>
          </ac:spMkLst>
        </pc:spChg>
        <pc:spChg chg="add del">
          <ac:chgData name="Rejoice Ehis Osarieme (2107403)" userId="7bfd4266-15d1-4392-8bbe-0f9a8646ff00" providerId="ADAL" clId="{4136EC5F-4874-484F-9473-5DA7D0095B63}" dt="2021-12-07T02:14:57.774" v="2567" actId="26606"/>
          <ac:spMkLst>
            <pc:docMk/>
            <pc:sldMk cId="2322408293" sldId="264"/>
            <ac:spMk id="12" creationId="{A4C31FF5-F97E-4082-BFC5-A880DB9F3F00}"/>
          </ac:spMkLst>
        </pc:spChg>
        <pc:spChg chg="add mod">
          <ac:chgData name="Rejoice Ehis Osarieme (2107403)" userId="7bfd4266-15d1-4392-8bbe-0f9a8646ff00" providerId="ADAL" clId="{4136EC5F-4874-484F-9473-5DA7D0095B63}" dt="2021-12-09T17:13:11.226" v="7973" actId="20577"/>
          <ac:spMkLst>
            <pc:docMk/>
            <pc:sldMk cId="2322408293" sldId="264"/>
            <ac:spMk id="13" creationId="{AE80AA2E-3EC3-844C-9440-1B59A68AA088}"/>
          </ac:spMkLst>
        </pc:spChg>
        <pc:spChg chg="add del">
          <ac:chgData name="Rejoice Ehis Osarieme (2107403)" userId="7bfd4266-15d1-4392-8bbe-0f9a8646ff00" providerId="ADAL" clId="{4136EC5F-4874-484F-9473-5DA7D0095B63}" dt="2021-12-07T02:14:57.774" v="2567" actId="26606"/>
          <ac:spMkLst>
            <pc:docMk/>
            <pc:sldMk cId="2322408293" sldId="264"/>
            <ac:spMk id="14" creationId="{6015B4CE-42DE-4E9B-B800-B5B8142E6FCB}"/>
          </ac:spMkLst>
        </pc:spChg>
        <pc:spChg chg="add del">
          <ac:chgData name="Rejoice Ehis Osarieme (2107403)" userId="7bfd4266-15d1-4392-8bbe-0f9a8646ff00" providerId="ADAL" clId="{4136EC5F-4874-484F-9473-5DA7D0095B63}" dt="2021-12-07T02:15:10.005" v="2569" actId="26606"/>
          <ac:spMkLst>
            <pc:docMk/>
            <pc:sldMk cId="2322408293" sldId="264"/>
            <ac:spMk id="16" creationId="{3E340A62-2AB4-4600-96C6-0B60B6E9654F}"/>
          </ac:spMkLst>
        </pc:spChg>
        <pc:spChg chg="add del">
          <ac:chgData name="Rejoice Ehis Osarieme (2107403)" userId="7bfd4266-15d1-4392-8bbe-0f9a8646ff00" providerId="ADAL" clId="{4136EC5F-4874-484F-9473-5DA7D0095B63}" dt="2021-12-07T02:15:10.005" v="2569" actId="26606"/>
          <ac:spMkLst>
            <pc:docMk/>
            <pc:sldMk cId="2322408293" sldId="264"/>
            <ac:spMk id="17" creationId="{BDC681C0-91A4-49F5-8158-CF3ECB854C23}"/>
          </ac:spMkLst>
        </pc:spChg>
        <pc:spChg chg="add del">
          <ac:chgData name="Rejoice Ehis Osarieme (2107403)" userId="7bfd4266-15d1-4392-8bbe-0f9a8646ff00" providerId="ADAL" clId="{4136EC5F-4874-484F-9473-5DA7D0095B63}" dt="2021-12-07T02:15:10.005" v="2569" actId="26606"/>
          <ac:spMkLst>
            <pc:docMk/>
            <pc:sldMk cId="2322408293" sldId="264"/>
            <ac:spMk id="18" creationId="{D102F34D-849F-4CF9-98E2-E57EC330D44A}"/>
          </ac:spMkLst>
        </pc:spChg>
        <pc:spChg chg="add del">
          <ac:chgData name="Rejoice Ehis Osarieme (2107403)" userId="7bfd4266-15d1-4392-8bbe-0f9a8646ff00" providerId="ADAL" clId="{4136EC5F-4874-484F-9473-5DA7D0095B63}" dt="2021-12-07T02:15:13.618" v="2571" actId="26606"/>
          <ac:spMkLst>
            <pc:docMk/>
            <pc:sldMk cId="2322408293" sldId="264"/>
            <ac:spMk id="20" creationId="{70120F84-A866-4D9F-8B1C-9120A013D654}"/>
          </ac:spMkLst>
        </pc:spChg>
        <pc:spChg chg="add del">
          <ac:chgData name="Rejoice Ehis Osarieme (2107403)" userId="7bfd4266-15d1-4392-8bbe-0f9a8646ff00" providerId="ADAL" clId="{4136EC5F-4874-484F-9473-5DA7D0095B63}" dt="2021-12-07T02:15:13.618" v="2571" actId="26606"/>
          <ac:spMkLst>
            <pc:docMk/>
            <pc:sldMk cId="2322408293" sldId="264"/>
            <ac:spMk id="21" creationId="{252FEFEF-6AC0-46B6-AC09-11FC56196FA4}"/>
          </ac:spMkLst>
        </pc:spChg>
        <pc:graphicFrameChg chg="add del">
          <ac:chgData name="Rejoice Ehis Osarieme (2107403)" userId="7bfd4266-15d1-4392-8bbe-0f9a8646ff00" providerId="ADAL" clId="{4136EC5F-4874-484F-9473-5DA7D0095B63}" dt="2021-12-07T02:15:15.292" v="2573" actId="26606"/>
          <ac:graphicFrameMkLst>
            <pc:docMk/>
            <pc:sldMk cId="2322408293" sldId="264"/>
            <ac:graphicFrameMk id="5" creationId="{FB7006C9-0C9C-4D8C-A21E-1B4E352142F7}"/>
          </ac:graphicFrameMkLst>
        </pc:graphicFrameChg>
      </pc:sldChg>
      <pc:sldChg chg="modSp new del mod">
        <pc:chgData name="Rejoice Ehis Osarieme (2107403)" userId="7bfd4266-15d1-4392-8bbe-0f9a8646ff00" providerId="ADAL" clId="{4136EC5F-4874-484F-9473-5DA7D0095B63}" dt="2021-12-09T16:36:27.611" v="7608" actId="2696"/>
        <pc:sldMkLst>
          <pc:docMk/>
          <pc:sldMk cId="1486762905" sldId="265"/>
        </pc:sldMkLst>
        <pc:spChg chg="mod">
          <ac:chgData name="Rejoice Ehis Osarieme (2107403)" userId="7bfd4266-15d1-4392-8bbe-0f9a8646ff00" providerId="ADAL" clId="{4136EC5F-4874-484F-9473-5DA7D0095B63}" dt="2021-12-09T15:10:31.088" v="6336" actId="20577"/>
          <ac:spMkLst>
            <pc:docMk/>
            <pc:sldMk cId="1486762905" sldId="265"/>
            <ac:spMk id="2" creationId="{E5D3F85D-1345-0B4A-BAFC-BC4B0A3800A1}"/>
          </ac:spMkLst>
        </pc:spChg>
      </pc:sldChg>
      <pc:sldChg chg="modSp new mod">
        <pc:chgData name="Rejoice Ehis Osarieme (2107403)" userId="7bfd4266-15d1-4392-8bbe-0f9a8646ff00" providerId="ADAL" clId="{4136EC5F-4874-484F-9473-5DA7D0095B63}" dt="2021-12-12T21:15:28.589" v="8478" actId="20577"/>
        <pc:sldMkLst>
          <pc:docMk/>
          <pc:sldMk cId="4153694386" sldId="266"/>
        </pc:sldMkLst>
        <pc:spChg chg="mod">
          <ac:chgData name="Rejoice Ehis Osarieme (2107403)" userId="7bfd4266-15d1-4392-8bbe-0f9a8646ff00" providerId="ADAL" clId="{4136EC5F-4874-484F-9473-5DA7D0095B63}" dt="2021-12-09T15:36:11.107" v="7569" actId="20577"/>
          <ac:spMkLst>
            <pc:docMk/>
            <pc:sldMk cId="4153694386" sldId="266"/>
            <ac:spMk id="2" creationId="{09C15107-E7D9-2F43-BAAD-8ED2541B1280}"/>
          </ac:spMkLst>
        </pc:spChg>
        <pc:spChg chg="mod">
          <ac:chgData name="Rejoice Ehis Osarieme (2107403)" userId="7bfd4266-15d1-4392-8bbe-0f9a8646ff00" providerId="ADAL" clId="{4136EC5F-4874-484F-9473-5DA7D0095B63}" dt="2021-12-12T21:15:28.589" v="8478" actId="20577"/>
          <ac:spMkLst>
            <pc:docMk/>
            <pc:sldMk cId="4153694386" sldId="266"/>
            <ac:spMk id="3" creationId="{D1068817-1182-E24F-9169-C0F6845D891F}"/>
          </ac:spMkLst>
        </pc:spChg>
      </pc:sldChg>
      <pc:sldChg chg="new del">
        <pc:chgData name="Rejoice Ehis Osarieme (2107403)" userId="7bfd4266-15d1-4392-8bbe-0f9a8646ff00" providerId="ADAL" clId="{4136EC5F-4874-484F-9473-5DA7D0095B63}" dt="2021-12-12T22:32:05.389" v="8682" actId="2696"/>
        <pc:sldMkLst>
          <pc:docMk/>
          <pc:sldMk cId="2052258903"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E4F077-8F38-4FDA-AD7F-AC7C5A01C816}"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443BC60B-8247-4807-B5ED-0001DD18FF18}">
      <dgm:prSet custT="1"/>
      <dgm:spPr/>
      <dgm:t>
        <a:bodyPr/>
        <a:lstStyle/>
        <a:p>
          <a:r>
            <a:rPr lang="fi-FI" sz="1800" dirty="0" err="1">
              <a:latin typeface="Arial" panose="020B0604020202020204" pitchFamily="34" charset="0"/>
              <a:cs typeface="Arial" panose="020B0604020202020204" pitchFamily="34" charset="0"/>
            </a:rPr>
            <a:t>Teoli</a:t>
          </a:r>
          <a:r>
            <a:rPr lang="fi-FI" sz="1800" dirty="0">
              <a:latin typeface="Arial" panose="020B0604020202020204" pitchFamily="34" charset="0"/>
              <a:cs typeface="Arial" panose="020B0604020202020204" pitchFamily="34" charset="0"/>
            </a:rPr>
            <a:t>, D., </a:t>
          </a:r>
          <a:r>
            <a:rPr lang="fi-FI" sz="1800" dirty="0" err="1">
              <a:latin typeface="Arial" panose="020B0604020202020204" pitchFamily="34" charset="0"/>
              <a:cs typeface="Arial" panose="020B0604020202020204" pitchFamily="34" charset="0"/>
            </a:rPr>
            <a:t>Sanvictores</a:t>
          </a:r>
          <a:r>
            <a:rPr lang="fi-FI" sz="1800" dirty="0">
              <a:latin typeface="Arial" panose="020B0604020202020204" pitchFamily="34" charset="0"/>
              <a:cs typeface="Arial" panose="020B0604020202020204" pitchFamily="34" charset="0"/>
            </a:rPr>
            <a:t>, T. and An, J., 2019 Analysis </a:t>
          </a:r>
          <a:r>
            <a:rPr lang="fi-FI" sz="1800" dirty="0" err="1">
              <a:latin typeface="Arial" panose="020B0604020202020204" pitchFamily="34" charset="0"/>
              <a:cs typeface="Arial" panose="020B0604020202020204" pitchFamily="34" charset="0"/>
            </a:rPr>
            <a:t>described</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swot</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analysis</a:t>
          </a:r>
          <a:r>
            <a:rPr lang="fi-FI" sz="1800" dirty="0">
              <a:latin typeface="Arial" panose="020B0604020202020204" pitchFamily="34" charset="0"/>
              <a:cs typeface="Arial" panose="020B0604020202020204" pitchFamily="34" charset="0"/>
            </a:rPr>
            <a:t> as ”</a:t>
          </a:r>
          <a:r>
            <a:rPr lang="fi-FI" sz="1800" dirty="0" err="1">
              <a:latin typeface="Arial" panose="020B0604020202020204" pitchFamily="34" charset="0"/>
              <a:cs typeface="Arial" panose="020B0604020202020204" pitchFamily="34" charset="0"/>
            </a:rPr>
            <a:t>short</a:t>
          </a:r>
          <a:r>
            <a:rPr lang="fi-FI" sz="1800" dirty="0">
              <a:latin typeface="Arial" panose="020B0604020202020204" pitchFamily="34" charset="0"/>
              <a:cs typeface="Arial" panose="020B0604020202020204" pitchFamily="34" charset="0"/>
            </a:rPr>
            <a:t> for </a:t>
          </a:r>
          <a:r>
            <a:rPr lang="fi-FI" sz="1800" dirty="0" err="1">
              <a:latin typeface="Arial" panose="020B0604020202020204" pitchFamily="34" charset="0"/>
              <a:cs typeface="Arial" panose="020B0604020202020204" pitchFamily="34" charset="0"/>
            </a:rPr>
            <a:t>strengths</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weaknesses</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opportunities</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threats</a:t>
          </a:r>
          <a:r>
            <a:rPr lang="fi-FI" sz="1800" dirty="0">
              <a:latin typeface="Arial" panose="020B0604020202020204" pitchFamily="34" charset="0"/>
              <a:cs typeface="Arial" panose="020B0604020202020204" pitchFamily="34" charset="0"/>
            </a:rPr>
            <a:t> is a business </a:t>
          </a:r>
          <a:r>
            <a:rPr lang="fi-FI" sz="1800" dirty="0" err="1">
              <a:latin typeface="Arial" panose="020B0604020202020204" pitchFamily="34" charset="0"/>
              <a:cs typeface="Arial" panose="020B0604020202020204" pitchFamily="34" charset="0"/>
            </a:rPr>
            <a:t>strategy</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tool</a:t>
          </a:r>
          <a:r>
            <a:rPr lang="fi-FI" sz="1800" dirty="0">
              <a:latin typeface="Arial" panose="020B0604020202020204" pitchFamily="34" charset="0"/>
              <a:cs typeface="Arial" panose="020B0604020202020204" pitchFamily="34" charset="0"/>
            </a:rPr>
            <a:t> to </a:t>
          </a:r>
          <a:r>
            <a:rPr lang="fi-FI" sz="1800" dirty="0" err="1">
              <a:latin typeface="Arial" panose="020B0604020202020204" pitchFamily="34" charset="0"/>
              <a:cs typeface="Arial" panose="020B0604020202020204" pitchFamily="34" charset="0"/>
            </a:rPr>
            <a:t>assess</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how</a:t>
          </a:r>
          <a:r>
            <a:rPr lang="fi-FI" sz="1800" dirty="0">
              <a:latin typeface="Arial" panose="020B0604020202020204" pitchFamily="34" charset="0"/>
              <a:cs typeface="Arial" panose="020B0604020202020204" pitchFamily="34" charset="0"/>
            </a:rPr>
            <a:t> an </a:t>
          </a:r>
          <a:r>
            <a:rPr lang="fi-FI" sz="1800" dirty="0" err="1">
              <a:latin typeface="Arial" panose="020B0604020202020204" pitchFamily="34" charset="0"/>
              <a:cs typeface="Arial" panose="020B0604020202020204" pitchFamily="34" charset="0"/>
            </a:rPr>
            <a:t>organization</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compares</a:t>
          </a:r>
          <a:r>
            <a:rPr lang="fi-FI" sz="1800" dirty="0">
              <a:latin typeface="Arial" panose="020B0604020202020204" pitchFamily="34" charset="0"/>
              <a:cs typeface="Arial" panose="020B0604020202020204" pitchFamily="34" charset="0"/>
            </a:rPr>
            <a:t> to </a:t>
          </a:r>
          <a:r>
            <a:rPr lang="fi-FI" sz="1800" dirty="0" err="1">
              <a:latin typeface="Arial" panose="020B0604020202020204" pitchFamily="34" charset="0"/>
              <a:cs typeface="Arial" panose="020B0604020202020204" pitchFamily="34" charset="0"/>
            </a:rPr>
            <a:t>its</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competition</a:t>
          </a:r>
          <a:r>
            <a:rPr lang="fi-FI" sz="1800" dirty="0">
              <a:latin typeface="Arial" panose="020B0604020202020204" pitchFamily="34" charset="0"/>
              <a:cs typeface="Arial" panose="020B0604020202020204" pitchFamily="34" charset="0"/>
            </a:rPr>
            <a:t>.” (PMC, 2021)</a:t>
          </a:r>
          <a:endParaRPr lang="en-US" sz="1800" dirty="0">
            <a:latin typeface="Arial" panose="020B0604020202020204" pitchFamily="34" charset="0"/>
            <a:cs typeface="Arial" panose="020B0604020202020204" pitchFamily="34" charset="0"/>
          </a:endParaRPr>
        </a:p>
      </dgm:t>
    </dgm:pt>
    <dgm:pt modelId="{58D2C6ED-6A77-4FB1-ABE4-215CB4193DE8}" type="parTrans" cxnId="{4C7196B4-467D-4427-9EB4-1F0A02DF696F}">
      <dgm:prSet/>
      <dgm:spPr/>
      <dgm:t>
        <a:bodyPr/>
        <a:lstStyle/>
        <a:p>
          <a:endParaRPr lang="en-US"/>
        </a:p>
      </dgm:t>
    </dgm:pt>
    <dgm:pt modelId="{F48B5756-71D1-4475-A572-DA6CB5DC6D23}" type="sibTrans" cxnId="{4C7196B4-467D-4427-9EB4-1F0A02DF696F}">
      <dgm:prSet/>
      <dgm:spPr/>
      <dgm:t>
        <a:bodyPr/>
        <a:lstStyle/>
        <a:p>
          <a:endParaRPr lang="en-US"/>
        </a:p>
      </dgm:t>
    </dgm:pt>
    <dgm:pt modelId="{FC875E0D-91E1-41D6-8D99-B601F9CB06D7}">
      <dgm:prSet custT="1"/>
      <dgm:spPr/>
      <dgm:t>
        <a:bodyPr/>
        <a:lstStyle/>
        <a:p>
          <a:r>
            <a:rPr lang="en-GB" sz="1800" dirty="0">
              <a:latin typeface="Arial" panose="020B0604020202020204" pitchFamily="34" charset="0"/>
              <a:cs typeface="Arial" panose="020B0604020202020204" pitchFamily="34" charset="0"/>
            </a:rPr>
            <a:t>As a </a:t>
          </a:r>
          <a:r>
            <a:rPr lang="en-GB" sz="1800" noProof="0" dirty="0">
              <a:latin typeface="Arial" panose="020B0604020202020204" pitchFamily="34" charset="0"/>
              <a:cs typeface="Arial" panose="020B0604020202020204" pitchFamily="34" charset="0"/>
            </a:rPr>
            <a:t>neurosurgery</a:t>
          </a:r>
          <a:r>
            <a:rPr lang="en-GB" sz="1800" dirty="0">
              <a:latin typeface="Arial" panose="020B0604020202020204" pitchFamily="34" charset="0"/>
              <a:cs typeface="Arial" panose="020B0604020202020204" pitchFamily="34" charset="0"/>
            </a:rPr>
            <a:t> nurse practitioner swot </a:t>
          </a:r>
          <a:r>
            <a:rPr lang="en-GB" sz="1800" noProof="0" dirty="0">
              <a:latin typeface="Arial" panose="020B0604020202020204" pitchFamily="34" charset="0"/>
              <a:cs typeface="Arial" panose="020B0604020202020204" pitchFamily="34" charset="0"/>
            </a:rPr>
            <a:t>analysis</a:t>
          </a:r>
          <a:r>
            <a:rPr lang="en-GB" sz="1800" dirty="0">
              <a:latin typeface="Arial" panose="020B0604020202020204" pitchFamily="34" charset="0"/>
              <a:cs typeface="Arial" panose="020B0604020202020204" pitchFamily="34" charset="0"/>
            </a:rPr>
            <a:t> is used in order to establish </a:t>
          </a:r>
          <a:r>
            <a:rPr lang="en-GB" sz="1800" noProof="0" dirty="0">
              <a:latin typeface="Arial" panose="020B0604020202020204" pitchFamily="34" charset="0"/>
              <a:cs typeface="Arial" panose="020B0604020202020204" pitchFamily="34" charset="0"/>
            </a:rPr>
            <a:t>ones</a:t>
          </a:r>
          <a:r>
            <a:rPr lang="en-GB" sz="1800" dirty="0">
              <a:latin typeface="Arial" panose="020B0604020202020204" pitchFamily="34" charset="0"/>
              <a:cs typeface="Arial" panose="020B0604020202020204" pitchFamily="34" charset="0"/>
            </a:rPr>
            <a:t> strength , weaknesses, opportunities and threats which can present itself before or during a procedure in which could have an impact on the end result of a surgical procedure. </a:t>
          </a:r>
        </a:p>
      </dgm:t>
    </dgm:pt>
    <dgm:pt modelId="{A9ADD566-B737-413B-A006-01F72D5FE44B}" type="parTrans" cxnId="{9C0843C0-F2CC-40B2-A87F-A9A41C48D4C6}">
      <dgm:prSet/>
      <dgm:spPr/>
      <dgm:t>
        <a:bodyPr/>
        <a:lstStyle/>
        <a:p>
          <a:endParaRPr lang="en-US"/>
        </a:p>
      </dgm:t>
    </dgm:pt>
    <dgm:pt modelId="{DD85054C-1410-4129-9002-072C3063C1E1}" type="sibTrans" cxnId="{9C0843C0-F2CC-40B2-A87F-A9A41C48D4C6}">
      <dgm:prSet/>
      <dgm:spPr/>
      <dgm:t>
        <a:bodyPr/>
        <a:lstStyle/>
        <a:p>
          <a:endParaRPr lang="en-US"/>
        </a:p>
      </dgm:t>
    </dgm:pt>
    <dgm:pt modelId="{014BFA48-6FFA-4BDC-AC67-37FB479FE154}">
      <dgm:prSet custT="1"/>
      <dgm:spPr/>
      <dgm:t>
        <a:bodyPr/>
        <a:lstStyle/>
        <a:p>
          <a:r>
            <a:rPr lang="en-GB" sz="1800" dirty="0">
              <a:latin typeface="Arial" panose="020B0604020202020204" pitchFamily="34" charset="0"/>
              <a:cs typeface="Arial" panose="020B0604020202020204" pitchFamily="34" charset="0"/>
            </a:rPr>
            <a:t>Therefore, it is useful in the field, because as a neurosurgical nurse practitioner one witnesses various of complicated and complex cases in which one should be able to </a:t>
          </a:r>
          <a:r>
            <a:rPr lang="en-GB" sz="1800" dirty="0" err="1">
              <a:latin typeface="Arial" panose="020B0604020202020204" pitchFamily="34" charset="0"/>
              <a:cs typeface="Arial" panose="020B0604020202020204" pitchFamily="34" charset="0"/>
            </a:rPr>
            <a:t>analys</a:t>
          </a:r>
          <a:r>
            <a:rPr lang="en-GB" sz="1800" dirty="0">
              <a:latin typeface="Arial" panose="020B0604020202020204" pitchFamily="34" charset="0"/>
              <a:cs typeface="Arial" panose="020B0604020202020204" pitchFamily="34" charset="0"/>
            </a:rPr>
            <a:t> if the procedure is within their professional training or if they should ask for another professional to take over.</a:t>
          </a:r>
        </a:p>
      </dgm:t>
    </dgm:pt>
    <dgm:pt modelId="{A60A7392-9D56-4E46-962A-1BE6631EA13C}" type="parTrans" cxnId="{3B5F3EF1-57D5-4018-84D1-26B92D6B0831}">
      <dgm:prSet/>
      <dgm:spPr/>
      <dgm:t>
        <a:bodyPr/>
        <a:lstStyle/>
        <a:p>
          <a:endParaRPr lang="en-US"/>
        </a:p>
      </dgm:t>
    </dgm:pt>
    <dgm:pt modelId="{FAD83B23-6541-460F-8A26-B61BC8D8422D}" type="sibTrans" cxnId="{3B5F3EF1-57D5-4018-84D1-26B92D6B0831}">
      <dgm:prSet/>
      <dgm:spPr/>
      <dgm:t>
        <a:bodyPr/>
        <a:lstStyle/>
        <a:p>
          <a:endParaRPr lang="en-US"/>
        </a:p>
      </dgm:t>
    </dgm:pt>
    <dgm:pt modelId="{E491F84B-6071-4B49-93C3-E24BFA5467BC}">
      <dgm:prSet custT="1"/>
      <dgm:spPr/>
      <dgm:t>
        <a:bodyPr/>
        <a:lstStyle/>
        <a:p>
          <a:endParaRPr lang="en-GB" sz="1800" dirty="0">
            <a:latin typeface="Arial" panose="020B0604020202020204" pitchFamily="34" charset="0"/>
            <a:cs typeface="Arial" panose="020B0604020202020204" pitchFamily="34" charset="0"/>
          </a:endParaRPr>
        </a:p>
      </dgm:t>
    </dgm:pt>
    <dgm:pt modelId="{A7F898C8-CB58-AA4E-AE3B-C4CD9DDD2B35}" type="parTrans" cxnId="{864F99F9-5E6D-C841-A6BB-4C28E8A1D7A3}">
      <dgm:prSet/>
      <dgm:spPr/>
      <dgm:t>
        <a:bodyPr/>
        <a:lstStyle/>
        <a:p>
          <a:endParaRPr lang="fi-FI"/>
        </a:p>
      </dgm:t>
    </dgm:pt>
    <dgm:pt modelId="{3A7CB883-95F1-5742-B55B-F39582683F26}" type="sibTrans" cxnId="{864F99F9-5E6D-C841-A6BB-4C28E8A1D7A3}">
      <dgm:prSet/>
      <dgm:spPr/>
      <dgm:t>
        <a:bodyPr/>
        <a:lstStyle/>
        <a:p>
          <a:endParaRPr lang="fi-FI"/>
        </a:p>
      </dgm:t>
    </dgm:pt>
    <dgm:pt modelId="{FE3D3341-0F89-CE46-81AA-526077419946}">
      <dgm:prSet custT="1"/>
      <dgm:spPr/>
      <dgm:t>
        <a:bodyPr/>
        <a:lstStyle/>
        <a:p>
          <a:endParaRPr lang="en-GB" sz="1800" dirty="0">
            <a:latin typeface="Arial" panose="020B0604020202020204" pitchFamily="34" charset="0"/>
            <a:cs typeface="Arial" panose="020B0604020202020204" pitchFamily="34" charset="0"/>
          </a:endParaRPr>
        </a:p>
      </dgm:t>
    </dgm:pt>
    <dgm:pt modelId="{154F2424-B045-DA4F-AED1-B9FFF97BEED3}" type="parTrans" cxnId="{39C645D7-F203-3945-8B53-A8B8D6714E2E}">
      <dgm:prSet/>
      <dgm:spPr/>
      <dgm:t>
        <a:bodyPr/>
        <a:lstStyle/>
        <a:p>
          <a:endParaRPr lang="fi-FI"/>
        </a:p>
      </dgm:t>
    </dgm:pt>
    <dgm:pt modelId="{ED75702A-389B-A042-8227-63580F869A01}" type="sibTrans" cxnId="{39C645D7-F203-3945-8B53-A8B8D6714E2E}">
      <dgm:prSet/>
      <dgm:spPr/>
      <dgm:t>
        <a:bodyPr/>
        <a:lstStyle/>
        <a:p>
          <a:endParaRPr lang="fi-FI"/>
        </a:p>
      </dgm:t>
    </dgm:pt>
    <dgm:pt modelId="{BB9671C6-6FB3-AC44-86B0-5C3824DACC87}">
      <dgm:prSet custT="1"/>
      <dgm:spPr/>
      <dgm:t>
        <a:bodyPr/>
        <a:lstStyle/>
        <a:p>
          <a:endParaRPr lang="en-GB" sz="1800" dirty="0">
            <a:latin typeface="Arial" panose="020B0604020202020204" pitchFamily="34" charset="0"/>
            <a:cs typeface="Arial" panose="020B0604020202020204" pitchFamily="34" charset="0"/>
          </a:endParaRPr>
        </a:p>
      </dgm:t>
    </dgm:pt>
    <dgm:pt modelId="{D425FDD8-600B-8042-A0D0-E59BCEBD1E6D}" type="parTrans" cxnId="{32221B40-934E-5649-80DF-254A61A76C7F}">
      <dgm:prSet/>
      <dgm:spPr/>
      <dgm:t>
        <a:bodyPr/>
        <a:lstStyle/>
        <a:p>
          <a:endParaRPr lang="fi-FI"/>
        </a:p>
      </dgm:t>
    </dgm:pt>
    <dgm:pt modelId="{932A43E0-869D-0E45-9605-39AA3EF13C86}" type="sibTrans" cxnId="{32221B40-934E-5649-80DF-254A61A76C7F}">
      <dgm:prSet/>
      <dgm:spPr/>
      <dgm:t>
        <a:bodyPr/>
        <a:lstStyle/>
        <a:p>
          <a:endParaRPr lang="fi-FI"/>
        </a:p>
      </dgm:t>
    </dgm:pt>
    <dgm:pt modelId="{885B7A09-EE88-3744-908C-04A3877AEB9E}">
      <dgm:prSet custT="1"/>
      <dgm:spPr/>
      <dgm:t>
        <a:bodyPr/>
        <a:lstStyle/>
        <a:p>
          <a:r>
            <a:rPr lang="en-GB" sz="1800" dirty="0">
              <a:latin typeface="Arial" panose="020B0604020202020204" pitchFamily="34" charset="0"/>
              <a:cs typeface="Arial" panose="020B0604020202020204" pitchFamily="34" charset="0"/>
            </a:rPr>
            <a:t>Below I have my swot analysis in observation of how I am and my strengths, weakness, threats and opportunities that could present themselves in my field.</a:t>
          </a:r>
        </a:p>
      </dgm:t>
    </dgm:pt>
    <dgm:pt modelId="{DE5B1FD1-8A60-094E-95FA-46CE7C930580}" type="parTrans" cxnId="{A3C88C3D-D9FC-E44E-A458-06B0C869D772}">
      <dgm:prSet/>
      <dgm:spPr/>
      <dgm:t>
        <a:bodyPr/>
        <a:lstStyle/>
        <a:p>
          <a:endParaRPr lang="fi-FI"/>
        </a:p>
      </dgm:t>
    </dgm:pt>
    <dgm:pt modelId="{A1FF60FB-879D-8A43-9953-B2A5B3615777}" type="sibTrans" cxnId="{A3C88C3D-D9FC-E44E-A458-06B0C869D772}">
      <dgm:prSet/>
      <dgm:spPr/>
      <dgm:t>
        <a:bodyPr/>
        <a:lstStyle/>
        <a:p>
          <a:endParaRPr lang="fi-FI"/>
        </a:p>
      </dgm:t>
    </dgm:pt>
    <dgm:pt modelId="{BA850740-115F-6546-AD76-9CEE1D83AC51}" type="pres">
      <dgm:prSet presAssocID="{0FE4F077-8F38-4FDA-AD7F-AC7C5A01C816}" presName="linear" presStyleCnt="0">
        <dgm:presLayoutVars>
          <dgm:animLvl val="lvl"/>
          <dgm:resizeHandles val="exact"/>
        </dgm:presLayoutVars>
      </dgm:prSet>
      <dgm:spPr/>
    </dgm:pt>
    <dgm:pt modelId="{BAB35772-4149-2E42-861D-3481CB5869D5}" type="pres">
      <dgm:prSet presAssocID="{443BC60B-8247-4807-B5ED-0001DD18FF18}" presName="parentText" presStyleLbl="node1" presStyleIdx="0" presStyleCnt="1" custScaleY="192753">
        <dgm:presLayoutVars>
          <dgm:chMax val="0"/>
          <dgm:bulletEnabled val="1"/>
        </dgm:presLayoutVars>
      </dgm:prSet>
      <dgm:spPr/>
    </dgm:pt>
    <dgm:pt modelId="{1D8D128A-3AAB-074B-AC9B-123A428DCD22}" type="pres">
      <dgm:prSet presAssocID="{443BC60B-8247-4807-B5ED-0001DD18FF18}" presName="childText" presStyleLbl="revTx" presStyleIdx="0" presStyleCnt="1" custScaleY="160513">
        <dgm:presLayoutVars>
          <dgm:bulletEnabled val="1"/>
        </dgm:presLayoutVars>
      </dgm:prSet>
      <dgm:spPr/>
    </dgm:pt>
  </dgm:ptLst>
  <dgm:cxnLst>
    <dgm:cxn modelId="{822E9D08-991C-DE45-BBBA-B5B406544424}" type="presOf" srcId="{0FE4F077-8F38-4FDA-AD7F-AC7C5A01C816}" destId="{BA850740-115F-6546-AD76-9CEE1D83AC51}" srcOrd="0" destOrd="0" presId="urn:microsoft.com/office/officeart/2005/8/layout/vList2"/>
    <dgm:cxn modelId="{AD31C219-F898-8B44-A626-B8C90A78D393}" type="presOf" srcId="{443BC60B-8247-4807-B5ED-0001DD18FF18}" destId="{BAB35772-4149-2E42-861D-3481CB5869D5}" srcOrd="0" destOrd="0" presId="urn:microsoft.com/office/officeart/2005/8/layout/vList2"/>
    <dgm:cxn modelId="{1BDE1131-A53D-0D43-9AC2-2D40F856A268}" type="presOf" srcId="{885B7A09-EE88-3744-908C-04A3877AEB9E}" destId="{1D8D128A-3AAB-074B-AC9B-123A428DCD22}" srcOrd="0" destOrd="2" presId="urn:microsoft.com/office/officeart/2005/8/layout/vList2"/>
    <dgm:cxn modelId="{A3C88C3D-D9FC-E44E-A458-06B0C869D772}" srcId="{443BC60B-8247-4807-B5ED-0001DD18FF18}" destId="{885B7A09-EE88-3744-908C-04A3877AEB9E}" srcOrd="2" destOrd="0" parTransId="{DE5B1FD1-8A60-094E-95FA-46CE7C930580}" sibTransId="{A1FF60FB-879D-8A43-9953-B2A5B3615777}"/>
    <dgm:cxn modelId="{32221B40-934E-5649-80DF-254A61A76C7F}" srcId="{443BC60B-8247-4807-B5ED-0001DD18FF18}" destId="{BB9671C6-6FB3-AC44-86B0-5C3824DACC87}" srcOrd="3" destOrd="0" parTransId="{D425FDD8-600B-8042-A0D0-E59BCEBD1E6D}" sibTransId="{932A43E0-869D-0E45-9605-39AA3EF13C86}"/>
    <dgm:cxn modelId="{007B2F54-DBA9-7147-A52A-A3EE97FDB6FA}" type="presOf" srcId="{BB9671C6-6FB3-AC44-86B0-5C3824DACC87}" destId="{1D8D128A-3AAB-074B-AC9B-123A428DCD22}" srcOrd="0" destOrd="3" presId="urn:microsoft.com/office/officeart/2005/8/layout/vList2"/>
    <dgm:cxn modelId="{B72B476F-7042-8742-A31D-31086EDD68DD}" type="presOf" srcId="{FC875E0D-91E1-41D6-8D99-B601F9CB06D7}" destId="{1D8D128A-3AAB-074B-AC9B-123A428DCD22}" srcOrd="0" destOrd="0" presId="urn:microsoft.com/office/officeart/2005/8/layout/vList2"/>
    <dgm:cxn modelId="{4C7196B4-467D-4427-9EB4-1F0A02DF696F}" srcId="{0FE4F077-8F38-4FDA-AD7F-AC7C5A01C816}" destId="{443BC60B-8247-4807-B5ED-0001DD18FF18}" srcOrd="0" destOrd="0" parTransId="{58D2C6ED-6A77-4FB1-ABE4-215CB4193DE8}" sibTransId="{F48B5756-71D1-4475-A572-DA6CB5DC6D23}"/>
    <dgm:cxn modelId="{6A1062B5-9B85-A044-B031-6928CC32C838}" type="presOf" srcId="{E491F84B-6071-4B49-93C3-E24BFA5467BC}" destId="{1D8D128A-3AAB-074B-AC9B-123A428DCD22}" srcOrd="0" destOrd="5" presId="urn:microsoft.com/office/officeart/2005/8/layout/vList2"/>
    <dgm:cxn modelId="{9C0843C0-F2CC-40B2-A87F-A9A41C48D4C6}" srcId="{443BC60B-8247-4807-B5ED-0001DD18FF18}" destId="{FC875E0D-91E1-41D6-8D99-B601F9CB06D7}" srcOrd="0" destOrd="0" parTransId="{A9ADD566-B737-413B-A006-01F72D5FE44B}" sibTransId="{DD85054C-1410-4129-9002-072C3063C1E1}"/>
    <dgm:cxn modelId="{C166A2D1-2797-3B42-9C4A-ABC16C49D154}" type="presOf" srcId="{014BFA48-6FFA-4BDC-AC67-37FB479FE154}" destId="{1D8D128A-3AAB-074B-AC9B-123A428DCD22}" srcOrd="0" destOrd="1" presId="urn:microsoft.com/office/officeart/2005/8/layout/vList2"/>
    <dgm:cxn modelId="{39C645D7-F203-3945-8B53-A8B8D6714E2E}" srcId="{443BC60B-8247-4807-B5ED-0001DD18FF18}" destId="{FE3D3341-0F89-CE46-81AA-526077419946}" srcOrd="4" destOrd="0" parTransId="{154F2424-B045-DA4F-AED1-B9FFF97BEED3}" sibTransId="{ED75702A-389B-A042-8227-63580F869A01}"/>
    <dgm:cxn modelId="{A70241F0-DC92-C847-84A4-29FE5A0A30B1}" type="presOf" srcId="{FE3D3341-0F89-CE46-81AA-526077419946}" destId="{1D8D128A-3AAB-074B-AC9B-123A428DCD22}" srcOrd="0" destOrd="4" presId="urn:microsoft.com/office/officeart/2005/8/layout/vList2"/>
    <dgm:cxn modelId="{3B5F3EF1-57D5-4018-84D1-26B92D6B0831}" srcId="{443BC60B-8247-4807-B5ED-0001DD18FF18}" destId="{014BFA48-6FFA-4BDC-AC67-37FB479FE154}" srcOrd="1" destOrd="0" parTransId="{A60A7392-9D56-4E46-962A-1BE6631EA13C}" sibTransId="{FAD83B23-6541-460F-8A26-B61BC8D8422D}"/>
    <dgm:cxn modelId="{864F99F9-5E6D-C841-A6BB-4C28E8A1D7A3}" srcId="{443BC60B-8247-4807-B5ED-0001DD18FF18}" destId="{E491F84B-6071-4B49-93C3-E24BFA5467BC}" srcOrd="5" destOrd="0" parTransId="{A7F898C8-CB58-AA4E-AE3B-C4CD9DDD2B35}" sibTransId="{3A7CB883-95F1-5742-B55B-F39582683F26}"/>
    <dgm:cxn modelId="{2ADF91A5-549C-034C-8F37-F1C0E6CFA4CC}" type="presParOf" srcId="{BA850740-115F-6546-AD76-9CEE1D83AC51}" destId="{BAB35772-4149-2E42-861D-3481CB5869D5}" srcOrd="0" destOrd="0" presId="urn:microsoft.com/office/officeart/2005/8/layout/vList2"/>
    <dgm:cxn modelId="{66FF7725-1999-6A4B-9164-BF5F0BF774BB}" type="presParOf" srcId="{BA850740-115F-6546-AD76-9CEE1D83AC51}" destId="{1D8D128A-3AAB-074B-AC9B-123A428DCD22}"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2BD528-8C49-47BB-A7F2-0AC6156288F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402CA73-52F2-46DB-B0E4-7C1B70E7592B}">
      <dgm:prSet custT="1"/>
      <dgm:spPr/>
      <dgm:t>
        <a:bodyPr/>
        <a:lstStyle/>
        <a:p>
          <a:r>
            <a:rPr lang="fi-FI" sz="1800" dirty="0">
              <a:latin typeface="Arial" panose="020B0604020202020204" pitchFamily="34" charset="0"/>
              <a:cs typeface="Arial" panose="020B0604020202020204" pitchFamily="34" charset="0"/>
            </a:rPr>
            <a:t>”A </a:t>
          </a:r>
          <a:r>
            <a:rPr lang="fi-FI" sz="1800" b="1" dirty="0">
              <a:latin typeface="Arial" panose="020B0604020202020204" pitchFamily="34" charset="0"/>
              <a:cs typeface="Arial" panose="020B0604020202020204" pitchFamily="34" charset="0"/>
            </a:rPr>
            <a:t>Professional </a:t>
          </a:r>
          <a:r>
            <a:rPr lang="fi-FI" sz="1800" b="1" dirty="0" err="1">
              <a:latin typeface="Arial" panose="020B0604020202020204" pitchFamily="34" charset="0"/>
              <a:cs typeface="Arial" panose="020B0604020202020204" pitchFamily="34" charset="0"/>
            </a:rPr>
            <a:t>Development</a:t>
          </a:r>
          <a:r>
            <a:rPr lang="fi-FI" sz="1800" b="1" dirty="0">
              <a:latin typeface="Arial" panose="020B0604020202020204" pitchFamily="34" charset="0"/>
              <a:cs typeface="Arial" panose="020B0604020202020204" pitchFamily="34" charset="0"/>
            </a:rPr>
            <a:t> Plan</a:t>
          </a:r>
          <a:r>
            <a:rPr lang="fi-FI" sz="1800" dirty="0">
              <a:latin typeface="Arial" panose="020B0604020202020204" pitchFamily="34" charset="0"/>
              <a:cs typeface="Arial" panose="020B0604020202020204" pitchFamily="34" charset="0"/>
            </a:rPr>
            <a:t> (PDP) is a </a:t>
          </a:r>
          <a:r>
            <a:rPr lang="fi-FI" sz="1800" dirty="0" err="1">
              <a:latin typeface="Arial" panose="020B0604020202020204" pitchFamily="34" charset="0"/>
              <a:cs typeface="Arial" panose="020B0604020202020204" pitchFamily="34" charset="0"/>
            </a:rPr>
            <a:t>tool</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that</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supports</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the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nurse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or</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midwife</a:t>
          </a:r>
          <a:r>
            <a:rPr lang="fi-FI" sz="1800" dirty="0">
              <a:latin typeface="Arial" panose="020B0604020202020204" pitchFamily="34" charset="0"/>
              <a:cs typeface="Arial" panose="020B0604020202020204" pitchFamily="34" charset="0"/>
            </a:rPr>
            <a:t> to </a:t>
          </a:r>
          <a:r>
            <a:rPr lang="fi-FI" sz="1800" dirty="0" err="1">
              <a:latin typeface="Arial" panose="020B0604020202020204" pitchFamily="34" charset="0"/>
              <a:cs typeface="Arial" panose="020B0604020202020204" pitchFamily="34" charset="0"/>
            </a:rPr>
            <a:t>identify</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professional</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goals</a:t>
          </a:r>
          <a:r>
            <a:rPr lang="fi-FI" sz="1800" dirty="0">
              <a:latin typeface="Arial" panose="020B0604020202020204" pitchFamily="34" charset="0"/>
              <a:cs typeface="Arial" panose="020B0604020202020204" pitchFamily="34" charset="0"/>
            </a:rPr>
            <a:t> for </a:t>
          </a:r>
          <a:r>
            <a:rPr lang="fi-FI" sz="1800" dirty="0" err="1">
              <a:latin typeface="Arial" panose="020B0604020202020204" pitchFamily="34" charset="0"/>
              <a:cs typeface="Arial" panose="020B0604020202020204" pitchFamily="34" charset="0"/>
            </a:rPr>
            <a:t>the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benefit</a:t>
          </a:r>
          <a:r>
            <a:rPr lang="fi-FI" sz="1800" dirty="0">
              <a:latin typeface="Arial" panose="020B0604020202020204" pitchFamily="34" charset="0"/>
              <a:cs typeface="Arial" panose="020B0604020202020204" pitchFamily="34" charset="0"/>
            </a:rPr>
            <a:t> of </a:t>
          </a:r>
          <a:r>
            <a:rPr lang="fi-FI" sz="1800" dirty="0" err="1">
              <a:latin typeface="Arial" panose="020B0604020202020204" pitchFamily="34" charset="0"/>
              <a:cs typeface="Arial" panose="020B0604020202020204" pitchFamily="34" charset="0"/>
            </a:rPr>
            <a:t>themselves</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their</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service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users</a:t>
          </a:r>
          <a:r>
            <a:rPr lang="fi-FI" sz="1800" dirty="0">
              <a:latin typeface="Arial" panose="020B0604020202020204" pitchFamily="34" charset="0"/>
              <a:cs typeface="Arial" panose="020B0604020202020204" pitchFamily="34" charset="0"/>
            </a:rPr>
            <a:t> and </a:t>
          </a:r>
          <a:r>
            <a:rPr lang="fi-FI" sz="1800" dirty="0" err="1">
              <a:latin typeface="Arial" panose="020B0604020202020204" pitchFamily="34" charset="0"/>
              <a:cs typeface="Arial" panose="020B0604020202020204" pitchFamily="34" charset="0"/>
            </a:rPr>
            <a:t>their</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workplace</a:t>
          </a:r>
          <a:r>
            <a:rPr lang="fi-FI" sz="1800" dirty="0">
              <a:latin typeface="Arial" panose="020B0604020202020204" pitchFamily="34" charset="0"/>
              <a:cs typeface="Arial" panose="020B0604020202020204" pitchFamily="34" charset="0"/>
            </a:rPr>
            <a:t>.” (Professional </a:t>
          </a:r>
          <a:r>
            <a:rPr lang="fi-FI" sz="1800" dirty="0" err="1">
              <a:latin typeface="Arial" panose="020B0604020202020204" pitchFamily="34" charset="0"/>
              <a:cs typeface="Arial" panose="020B0604020202020204" pitchFamily="34" charset="0"/>
            </a:rPr>
            <a:t>development</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planning</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framework</a:t>
          </a:r>
          <a:r>
            <a:rPr lang="fi-FI" sz="1800" dirty="0">
              <a:latin typeface="Arial" panose="020B0604020202020204" pitchFamily="34" charset="0"/>
              <a:cs typeface="Arial" panose="020B0604020202020204" pitchFamily="34" charset="0"/>
            </a:rPr>
            <a:t> for </a:t>
          </a:r>
          <a:r>
            <a:rPr lang="fi-FI" sz="1800" dirty="0" err="1">
              <a:latin typeface="Arial" panose="020B0604020202020204" pitchFamily="34" charset="0"/>
              <a:cs typeface="Arial" panose="020B0604020202020204" pitchFamily="34" charset="0"/>
            </a:rPr>
            <a:t>nurses</a:t>
          </a:r>
          <a:r>
            <a:rPr lang="fi-FI" sz="1800" dirty="0">
              <a:latin typeface="Arial" panose="020B0604020202020204" pitchFamily="34" charset="0"/>
              <a:cs typeface="Arial" panose="020B0604020202020204" pitchFamily="34" charset="0"/>
            </a:rPr>
            <a:t> and </a:t>
          </a:r>
          <a:r>
            <a:rPr lang="fi-FI" sz="1800" dirty="0" err="1">
              <a:latin typeface="Arial" panose="020B0604020202020204" pitchFamily="34" charset="0"/>
              <a:cs typeface="Arial" panose="020B0604020202020204" pitchFamily="34" charset="0"/>
            </a:rPr>
            <a:t>midwives</a:t>
          </a:r>
          <a:r>
            <a:rPr lang="fi-FI" sz="1800" dirty="0">
              <a:latin typeface="Arial" panose="020B0604020202020204" pitchFamily="34" charset="0"/>
              <a:cs typeface="Arial" panose="020B0604020202020204" pitchFamily="34" charset="0"/>
            </a:rPr>
            <a:t>, 2021)</a:t>
          </a:r>
          <a:endParaRPr lang="en-US" sz="1800" dirty="0">
            <a:latin typeface="Arial" panose="020B0604020202020204" pitchFamily="34" charset="0"/>
            <a:cs typeface="Arial" panose="020B0604020202020204" pitchFamily="34" charset="0"/>
          </a:endParaRPr>
        </a:p>
      </dgm:t>
    </dgm:pt>
    <dgm:pt modelId="{B0E03778-48DD-4353-BF73-B0848CF282E8}" type="parTrans" cxnId="{CEA6BCB7-0F5E-45E6-B9F9-79DE92BE12F9}">
      <dgm:prSet/>
      <dgm:spPr/>
      <dgm:t>
        <a:bodyPr/>
        <a:lstStyle/>
        <a:p>
          <a:endParaRPr lang="en-US"/>
        </a:p>
      </dgm:t>
    </dgm:pt>
    <dgm:pt modelId="{B85D3F5E-2DDF-4A3C-9C30-694E8AD7AFCE}" type="sibTrans" cxnId="{CEA6BCB7-0F5E-45E6-B9F9-79DE92BE12F9}">
      <dgm:prSet/>
      <dgm:spPr/>
      <dgm:t>
        <a:bodyPr/>
        <a:lstStyle/>
        <a:p>
          <a:endParaRPr lang="en-US"/>
        </a:p>
      </dgm:t>
    </dgm:pt>
    <dgm:pt modelId="{E03B607E-2E01-4B96-A286-B6D8AD86D00D}">
      <dgm:prSet custT="1"/>
      <dgm:spPr/>
      <dgm:t>
        <a:bodyPr/>
        <a:lstStyle/>
        <a:p>
          <a:r>
            <a:rPr lang="fi-FI" sz="1800" dirty="0">
              <a:latin typeface="Arial" panose="020B0604020202020204" pitchFamily="34" charset="0"/>
              <a:cs typeface="Arial" panose="020B0604020202020204" pitchFamily="34" charset="0"/>
            </a:rPr>
            <a:t>As a </a:t>
          </a:r>
          <a:r>
            <a:rPr lang="fi-FI" sz="1800" dirty="0" err="1">
              <a:latin typeface="Arial" panose="020B0604020202020204" pitchFamily="34" charset="0"/>
              <a:cs typeface="Arial" panose="020B0604020202020204" pitchFamily="34" charset="0"/>
            </a:rPr>
            <a:t>neurosurgical</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nurse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practitioner</a:t>
          </a:r>
          <a:r>
            <a:rPr lang="fi-FI" sz="1800" dirty="0">
              <a:latin typeface="Arial" panose="020B0604020202020204" pitchFamily="34" charset="0"/>
              <a:cs typeface="Arial" panose="020B0604020202020204" pitchFamily="34" charset="0"/>
            </a:rPr>
            <a:t> PDP is </a:t>
          </a:r>
          <a:r>
            <a:rPr lang="fi-FI" sz="1800" dirty="0" err="1">
              <a:latin typeface="Arial" panose="020B0604020202020204" pitchFamily="34" charset="0"/>
              <a:cs typeface="Arial" panose="020B0604020202020204" pitchFamily="34" charset="0"/>
            </a:rPr>
            <a:t>used</a:t>
          </a:r>
          <a:r>
            <a:rPr lang="fi-FI" sz="1800" dirty="0">
              <a:latin typeface="Arial" panose="020B0604020202020204" pitchFamily="34" charset="0"/>
              <a:cs typeface="Arial" panose="020B0604020202020204" pitchFamily="34" charset="0"/>
            </a:rPr>
            <a:t> and </a:t>
          </a:r>
          <a:r>
            <a:rPr lang="fi-FI" sz="1800" dirty="0" err="1">
              <a:latin typeface="Arial" panose="020B0604020202020204" pitchFamily="34" charset="0"/>
              <a:cs typeface="Arial" panose="020B0604020202020204" pitchFamily="34" charset="0"/>
            </a:rPr>
            <a:t>useful</a:t>
          </a:r>
          <a:r>
            <a:rPr lang="fi-FI" sz="1800" dirty="0">
              <a:latin typeface="Arial" panose="020B0604020202020204" pitchFamily="34" charset="0"/>
              <a:cs typeface="Arial" panose="020B0604020202020204" pitchFamily="34" charset="0"/>
            </a:rPr>
            <a:t> to </a:t>
          </a:r>
          <a:r>
            <a:rPr lang="fi-FI" sz="1800" dirty="0" err="1">
              <a:latin typeface="Arial" panose="020B0604020202020204" pitchFamily="34" charset="0"/>
              <a:cs typeface="Arial" panose="020B0604020202020204" pitchFamily="34" charset="0"/>
            </a:rPr>
            <a:t>assess</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where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you</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are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now</a:t>
          </a:r>
          <a:r>
            <a:rPr lang="fi-FI" sz="1800" dirty="0">
              <a:latin typeface="Arial" panose="020B0604020202020204" pitchFamily="34" charset="0"/>
              <a:cs typeface="Arial" panose="020B0604020202020204" pitchFamily="34" charset="0"/>
            </a:rPr>
            <a:t> in </a:t>
          </a:r>
          <a:r>
            <a:rPr lang="fi-FI" sz="1800" dirty="0" err="1">
              <a:latin typeface="Arial" panose="020B0604020202020204" pitchFamily="34" charset="0"/>
              <a:cs typeface="Arial" panose="020B0604020202020204" pitchFamily="34" charset="0"/>
            </a:rPr>
            <a:t>terms</a:t>
          </a:r>
          <a:r>
            <a:rPr lang="fi-FI" sz="1800" dirty="0">
              <a:latin typeface="Arial" panose="020B0604020202020204" pitchFamily="34" charset="0"/>
              <a:cs typeface="Arial" panose="020B0604020202020204" pitchFamily="34" charset="0"/>
            </a:rPr>
            <a:t> of </a:t>
          </a:r>
          <a:r>
            <a:rPr lang="fi-FI" sz="1800" dirty="0" err="1">
              <a:latin typeface="Arial" panose="020B0604020202020204" pitchFamily="34" charset="0"/>
              <a:cs typeface="Arial" panose="020B0604020202020204" pitchFamily="34" charset="0"/>
            </a:rPr>
            <a:t>your</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carer</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what</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your</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aim</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are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what</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skills</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you</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already</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possess</a:t>
          </a:r>
          <a:r>
            <a:rPr lang="fi-FI" sz="1800" dirty="0">
              <a:latin typeface="Arial" panose="020B0604020202020204" pitchFamily="34" charset="0"/>
              <a:cs typeface="Arial" panose="020B0604020202020204" pitchFamily="34" charset="0"/>
            </a:rPr>
            <a:t> and </a:t>
          </a:r>
          <a:r>
            <a:rPr lang="fi-FI" sz="1800" dirty="0" err="1">
              <a:latin typeface="Arial" panose="020B0604020202020204" pitchFamily="34" charset="0"/>
              <a:cs typeface="Arial" panose="020B0604020202020204" pitchFamily="34" charset="0"/>
            </a:rPr>
            <a:t>what</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you</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would</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need</a:t>
          </a:r>
          <a:r>
            <a:rPr lang="fi-FI" sz="1800" dirty="0">
              <a:latin typeface="Arial" panose="020B0604020202020204" pitchFamily="34" charset="0"/>
              <a:cs typeface="Arial" panose="020B0604020202020204" pitchFamily="34" charset="0"/>
            </a:rPr>
            <a:t> to </a:t>
          </a:r>
          <a:r>
            <a:rPr lang="fi-FI" sz="1800" dirty="0" err="1">
              <a:latin typeface="Arial" panose="020B0604020202020204" pitchFamily="34" charset="0"/>
              <a:cs typeface="Arial" panose="020B0604020202020204" pitchFamily="34" charset="0"/>
            </a:rPr>
            <a:t>improve</a:t>
          </a:r>
          <a:r>
            <a:rPr lang="fi-FI" sz="1800" dirty="0">
              <a:latin typeface="Arial" panose="020B0604020202020204" pitchFamily="34" charset="0"/>
              <a:cs typeface="Arial" panose="020B0604020202020204" pitchFamily="34" charset="0"/>
            </a:rPr>
            <a:t> in </a:t>
          </a:r>
          <a:r>
            <a:rPr lang="fi-FI" sz="1800" dirty="0" err="1">
              <a:latin typeface="Arial" panose="020B0604020202020204" pitchFamily="34" charset="0"/>
              <a:cs typeface="Arial" panose="020B0604020202020204" pitchFamily="34" charset="0"/>
            </a:rPr>
            <a:t>order</a:t>
          </a:r>
          <a:r>
            <a:rPr lang="fi-FI" sz="1800" dirty="0">
              <a:latin typeface="Arial" panose="020B0604020202020204" pitchFamily="34" charset="0"/>
              <a:cs typeface="Arial" panose="020B0604020202020204" pitchFamily="34" charset="0"/>
            </a:rPr>
            <a:t> to </a:t>
          </a:r>
          <a:r>
            <a:rPr lang="fi-FI" sz="1800" dirty="0" err="1">
              <a:latin typeface="Arial" panose="020B0604020202020204" pitchFamily="34" charset="0"/>
              <a:cs typeface="Arial" panose="020B0604020202020204" pitchFamily="34" charset="0"/>
            </a:rPr>
            <a:t>provide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the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best</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care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possible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inable</a:t>
          </a:r>
          <a:r>
            <a:rPr lang="fi-FI" sz="1800" dirty="0">
              <a:latin typeface="Arial" panose="020B0604020202020204" pitchFamily="34" charset="0"/>
              <a:cs typeface="Arial" panose="020B0604020202020204" pitchFamily="34" charset="0"/>
            </a:rPr>
            <a:t> to </a:t>
          </a:r>
          <a:r>
            <a:rPr lang="fi-FI" sz="1800" dirty="0" err="1">
              <a:latin typeface="Arial" panose="020B0604020202020204" pitchFamily="34" charset="0"/>
              <a:cs typeface="Arial" panose="020B0604020202020204" pitchFamily="34" charset="0"/>
            </a:rPr>
            <a:t>provide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the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best</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care</a:t>
          </a:r>
          <a:r>
            <a:rPr lang="fi-FI" sz="1800" dirty="0">
              <a:latin typeface="Arial" panose="020B0604020202020204" pitchFamily="34" charset="0"/>
              <a:cs typeface="Arial" panose="020B0604020202020204" pitchFamily="34" charset="0"/>
            </a:rPr>
            <a:t> </a:t>
          </a:r>
          <a:r>
            <a:rPr lang="fi-FI" sz="1800" dirty="0" err="1">
              <a:latin typeface="Arial" panose="020B0604020202020204" pitchFamily="34" charset="0"/>
              <a:cs typeface="Arial" panose="020B0604020202020204" pitchFamily="34" charset="0"/>
            </a:rPr>
            <a:t>possible</a:t>
          </a:r>
          <a:endParaRPr lang="en-US" sz="1800" dirty="0">
            <a:latin typeface="Arial" panose="020B0604020202020204" pitchFamily="34" charset="0"/>
            <a:cs typeface="Arial" panose="020B0604020202020204" pitchFamily="34" charset="0"/>
          </a:endParaRPr>
        </a:p>
      </dgm:t>
    </dgm:pt>
    <dgm:pt modelId="{4914BE8E-F909-4DCD-BD89-38C630B8850B}" type="parTrans" cxnId="{77E7FA27-E566-4FE1-9E87-4B504D58D418}">
      <dgm:prSet/>
      <dgm:spPr/>
      <dgm:t>
        <a:bodyPr/>
        <a:lstStyle/>
        <a:p>
          <a:endParaRPr lang="en-US"/>
        </a:p>
      </dgm:t>
    </dgm:pt>
    <dgm:pt modelId="{37EF69E6-AC2F-4C70-936E-7B01EAC308ED}" type="sibTrans" cxnId="{77E7FA27-E566-4FE1-9E87-4B504D58D418}">
      <dgm:prSet/>
      <dgm:spPr/>
      <dgm:t>
        <a:bodyPr/>
        <a:lstStyle/>
        <a:p>
          <a:endParaRPr lang="en-US"/>
        </a:p>
      </dgm:t>
    </dgm:pt>
    <dgm:pt modelId="{707A32FF-ECCB-844E-ADAA-0755C10680BE}" type="pres">
      <dgm:prSet presAssocID="{DB2BD528-8C49-47BB-A7F2-0AC6156288F2}" presName="linear" presStyleCnt="0">
        <dgm:presLayoutVars>
          <dgm:animLvl val="lvl"/>
          <dgm:resizeHandles val="exact"/>
        </dgm:presLayoutVars>
      </dgm:prSet>
      <dgm:spPr/>
    </dgm:pt>
    <dgm:pt modelId="{81826AEB-BA7B-F948-B207-08FC6928B02F}" type="pres">
      <dgm:prSet presAssocID="{6402CA73-52F2-46DB-B0E4-7C1B70E7592B}" presName="parentText" presStyleLbl="node1" presStyleIdx="0" presStyleCnt="2">
        <dgm:presLayoutVars>
          <dgm:chMax val="0"/>
          <dgm:bulletEnabled val="1"/>
        </dgm:presLayoutVars>
      </dgm:prSet>
      <dgm:spPr/>
    </dgm:pt>
    <dgm:pt modelId="{318CD895-1F95-FF41-9670-857CEC58FD1D}" type="pres">
      <dgm:prSet presAssocID="{B85D3F5E-2DDF-4A3C-9C30-694E8AD7AFCE}" presName="spacer" presStyleCnt="0"/>
      <dgm:spPr/>
    </dgm:pt>
    <dgm:pt modelId="{0B289918-EC95-8D45-AC93-F3D4E98ED443}" type="pres">
      <dgm:prSet presAssocID="{E03B607E-2E01-4B96-A286-B6D8AD86D00D}" presName="parentText" presStyleLbl="node1" presStyleIdx="1" presStyleCnt="2">
        <dgm:presLayoutVars>
          <dgm:chMax val="0"/>
          <dgm:bulletEnabled val="1"/>
        </dgm:presLayoutVars>
      </dgm:prSet>
      <dgm:spPr/>
    </dgm:pt>
  </dgm:ptLst>
  <dgm:cxnLst>
    <dgm:cxn modelId="{77E7FA27-E566-4FE1-9E87-4B504D58D418}" srcId="{DB2BD528-8C49-47BB-A7F2-0AC6156288F2}" destId="{E03B607E-2E01-4B96-A286-B6D8AD86D00D}" srcOrd="1" destOrd="0" parTransId="{4914BE8E-F909-4DCD-BD89-38C630B8850B}" sibTransId="{37EF69E6-AC2F-4C70-936E-7B01EAC308ED}"/>
    <dgm:cxn modelId="{7C069B5A-7B9C-DE40-A82A-AB968C9815A7}" type="presOf" srcId="{DB2BD528-8C49-47BB-A7F2-0AC6156288F2}" destId="{707A32FF-ECCB-844E-ADAA-0755C10680BE}" srcOrd="0" destOrd="0" presId="urn:microsoft.com/office/officeart/2005/8/layout/vList2"/>
    <dgm:cxn modelId="{CEA6BCB7-0F5E-45E6-B9F9-79DE92BE12F9}" srcId="{DB2BD528-8C49-47BB-A7F2-0AC6156288F2}" destId="{6402CA73-52F2-46DB-B0E4-7C1B70E7592B}" srcOrd="0" destOrd="0" parTransId="{B0E03778-48DD-4353-BF73-B0848CF282E8}" sibTransId="{B85D3F5E-2DDF-4A3C-9C30-694E8AD7AFCE}"/>
    <dgm:cxn modelId="{654E29CF-AC58-6446-9096-4B386BB55A1D}" type="presOf" srcId="{E03B607E-2E01-4B96-A286-B6D8AD86D00D}" destId="{0B289918-EC95-8D45-AC93-F3D4E98ED443}" srcOrd="0" destOrd="0" presId="urn:microsoft.com/office/officeart/2005/8/layout/vList2"/>
    <dgm:cxn modelId="{C13BEDEE-80C3-F74C-A82D-B03C9C75B12A}" type="presOf" srcId="{6402CA73-52F2-46DB-B0E4-7C1B70E7592B}" destId="{81826AEB-BA7B-F948-B207-08FC6928B02F}" srcOrd="0" destOrd="0" presId="urn:microsoft.com/office/officeart/2005/8/layout/vList2"/>
    <dgm:cxn modelId="{8DCC873A-EE66-9C4E-9B04-090F1B1BDF1B}" type="presParOf" srcId="{707A32FF-ECCB-844E-ADAA-0755C10680BE}" destId="{81826AEB-BA7B-F948-B207-08FC6928B02F}" srcOrd="0" destOrd="0" presId="urn:microsoft.com/office/officeart/2005/8/layout/vList2"/>
    <dgm:cxn modelId="{10A7BA86-73D7-7C4C-87FB-09692C98F208}" type="presParOf" srcId="{707A32FF-ECCB-844E-ADAA-0755C10680BE}" destId="{318CD895-1F95-FF41-9670-857CEC58FD1D}" srcOrd="1" destOrd="0" presId="urn:microsoft.com/office/officeart/2005/8/layout/vList2"/>
    <dgm:cxn modelId="{056B225A-2B87-A64E-84D0-0DC1CCDDEEF9}" type="presParOf" srcId="{707A32FF-ECCB-844E-ADAA-0755C10680BE}" destId="{0B289918-EC95-8D45-AC93-F3D4E98ED44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35772-4149-2E42-861D-3481CB5869D5}">
      <dsp:nvSpPr>
        <dsp:cNvPr id="0" name=""/>
        <dsp:cNvSpPr/>
      </dsp:nvSpPr>
      <dsp:spPr>
        <a:xfrm>
          <a:off x="0" y="1451"/>
          <a:ext cx="11687175" cy="114612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fi-FI" sz="1800" kern="1200" dirty="0" err="1">
              <a:latin typeface="Arial" panose="020B0604020202020204" pitchFamily="34" charset="0"/>
              <a:cs typeface="Arial" panose="020B0604020202020204" pitchFamily="34" charset="0"/>
            </a:rPr>
            <a:t>Teoli</a:t>
          </a:r>
          <a:r>
            <a:rPr lang="fi-FI" sz="1800" kern="1200" dirty="0">
              <a:latin typeface="Arial" panose="020B0604020202020204" pitchFamily="34" charset="0"/>
              <a:cs typeface="Arial" panose="020B0604020202020204" pitchFamily="34" charset="0"/>
            </a:rPr>
            <a:t>, D., </a:t>
          </a:r>
          <a:r>
            <a:rPr lang="fi-FI" sz="1800" kern="1200" dirty="0" err="1">
              <a:latin typeface="Arial" panose="020B0604020202020204" pitchFamily="34" charset="0"/>
              <a:cs typeface="Arial" panose="020B0604020202020204" pitchFamily="34" charset="0"/>
            </a:rPr>
            <a:t>Sanvictores</a:t>
          </a:r>
          <a:r>
            <a:rPr lang="fi-FI" sz="1800" kern="1200" dirty="0">
              <a:latin typeface="Arial" panose="020B0604020202020204" pitchFamily="34" charset="0"/>
              <a:cs typeface="Arial" panose="020B0604020202020204" pitchFamily="34" charset="0"/>
            </a:rPr>
            <a:t>, T. and An, J., 2019 Analysis </a:t>
          </a:r>
          <a:r>
            <a:rPr lang="fi-FI" sz="1800" kern="1200" dirty="0" err="1">
              <a:latin typeface="Arial" panose="020B0604020202020204" pitchFamily="34" charset="0"/>
              <a:cs typeface="Arial" panose="020B0604020202020204" pitchFamily="34" charset="0"/>
            </a:rPr>
            <a:t>described</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swot</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analysis</a:t>
          </a:r>
          <a:r>
            <a:rPr lang="fi-FI" sz="1800" kern="1200" dirty="0">
              <a:latin typeface="Arial" panose="020B0604020202020204" pitchFamily="34" charset="0"/>
              <a:cs typeface="Arial" panose="020B0604020202020204" pitchFamily="34" charset="0"/>
            </a:rPr>
            <a:t> as ”</a:t>
          </a:r>
          <a:r>
            <a:rPr lang="fi-FI" sz="1800" kern="1200" dirty="0" err="1">
              <a:latin typeface="Arial" panose="020B0604020202020204" pitchFamily="34" charset="0"/>
              <a:cs typeface="Arial" panose="020B0604020202020204" pitchFamily="34" charset="0"/>
            </a:rPr>
            <a:t>short</a:t>
          </a:r>
          <a:r>
            <a:rPr lang="fi-FI" sz="1800" kern="1200" dirty="0">
              <a:latin typeface="Arial" panose="020B0604020202020204" pitchFamily="34" charset="0"/>
              <a:cs typeface="Arial" panose="020B0604020202020204" pitchFamily="34" charset="0"/>
            </a:rPr>
            <a:t> for </a:t>
          </a:r>
          <a:r>
            <a:rPr lang="fi-FI" sz="1800" kern="1200" dirty="0" err="1">
              <a:latin typeface="Arial" panose="020B0604020202020204" pitchFamily="34" charset="0"/>
              <a:cs typeface="Arial" panose="020B0604020202020204" pitchFamily="34" charset="0"/>
            </a:rPr>
            <a:t>strengths</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weaknesses</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opportunities</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threats</a:t>
          </a:r>
          <a:r>
            <a:rPr lang="fi-FI" sz="1800" kern="1200" dirty="0">
              <a:latin typeface="Arial" panose="020B0604020202020204" pitchFamily="34" charset="0"/>
              <a:cs typeface="Arial" panose="020B0604020202020204" pitchFamily="34" charset="0"/>
            </a:rPr>
            <a:t> is a business </a:t>
          </a:r>
          <a:r>
            <a:rPr lang="fi-FI" sz="1800" kern="1200" dirty="0" err="1">
              <a:latin typeface="Arial" panose="020B0604020202020204" pitchFamily="34" charset="0"/>
              <a:cs typeface="Arial" panose="020B0604020202020204" pitchFamily="34" charset="0"/>
            </a:rPr>
            <a:t>strategy</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tool</a:t>
          </a:r>
          <a:r>
            <a:rPr lang="fi-FI" sz="1800" kern="1200" dirty="0">
              <a:latin typeface="Arial" panose="020B0604020202020204" pitchFamily="34" charset="0"/>
              <a:cs typeface="Arial" panose="020B0604020202020204" pitchFamily="34" charset="0"/>
            </a:rPr>
            <a:t> to </a:t>
          </a:r>
          <a:r>
            <a:rPr lang="fi-FI" sz="1800" kern="1200" dirty="0" err="1">
              <a:latin typeface="Arial" panose="020B0604020202020204" pitchFamily="34" charset="0"/>
              <a:cs typeface="Arial" panose="020B0604020202020204" pitchFamily="34" charset="0"/>
            </a:rPr>
            <a:t>assess</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how</a:t>
          </a:r>
          <a:r>
            <a:rPr lang="fi-FI" sz="1800" kern="1200" dirty="0">
              <a:latin typeface="Arial" panose="020B0604020202020204" pitchFamily="34" charset="0"/>
              <a:cs typeface="Arial" panose="020B0604020202020204" pitchFamily="34" charset="0"/>
            </a:rPr>
            <a:t> an </a:t>
          </a:r>
          <a:r>
            <a:rPr lang="fi-FI" sz="1800" kern="1200" dirty="0" err="1">
              <a:latin typeface="Arial" panose="020B0604020202020204" pitchFamily="34" charset="0"/>
              <a:cs typeface="Arial" panose="020B0604020202020204" pitchFamily="34" charset="0"/>
            </a:rPr>
            <a:t>organization</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compares</a:t>
          </a:r>
          <a:r>
            <a:rPr lang="fi-FI" sz="1800" kern="1200" dirty="0">
              <a:latin typeface="Arial" panose="020B0604020202020204" pitchFamily="34" charset="0"/>
              <a:cs typeface="Arial" panose="020B0604020202020204" pitchFamily="34" charset="0"/>
            </a:rPr>
            <a:t> to </a:t>
          </a:r>
          <a:r>
            <a:rPr lang="fi-FI" sz="1800" kern="1200" dirty="0" err="1">
              <a:latin typeface="Arial" panose="020B0604020202020204" pitchFamily="34" charset="0"/>
              <a:cs typeface="Arial" panose="020B0604020202020204" pitchFamily="34" charset="0"/>
            </a:rPr>
            <a:t>its</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competition</a:t>
          </a:r>
          <a:r>
            <a:rPr lang="fi-FI" sz="1800" kern="1200" dirty="0">
              <a:latin typeface="Arial" panose="020B0604020202020204" pitchFamily="34" charset="0"/>
              <a:cs typeface="Arial" panose="020B0604020202020204" pitchFamily="34" charset="0"/>
            </a:rPr>
            <a:t>.” (PMC, 2021)</a:t>
          </a:r>
          <a:endParaRPr lang="en-US" sz="1800" kern="1200" dirty="0">
            <a:latin typeface="Arial" panose="020B0604020202020204" pitchFamily="34" charset="0"/>
            <a:cs typeface="Arial" panose="020B0604020202020204" pitchFamily="34" charset="0"/>
          </a:endParaRPr>
        </a:p>
      </dsp:txBody>
      <dsp:txXfrm>
        <a:off x="55949" y="57400"/>
        <a:ext cx="11575277" cy="1034228"/>
      </dsp:txXfrm>
    </dsp:sp>
    <dsp:sp modelId="{1D8D128A-3AAB-074B-AC9B-123A428DCD22}">
      <dsp:nvSpPr>
        <dsp:cNvPr id="0" name=""/>
        <dsp:cNvSpPr/>
      </dsp:nvSpPr>
      <dsp:spPr>
        <a:xfrm>
          <a:off x="0" y="1147578"/>
          <a:ext cx="11687175" cy="4265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1068"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latin typeface="Arial" panose="020B0604020202020204" pitchFamily="34" charset="0"/>
              <a:cs typeface="Arial" panose="020B0604020202020204" pitchFamily="34" charset="0"/>
            </a:rPr>
            <a:t>As a </a:t>
          </a:r>
          <a:r>
            <a:rPr lang="en-GB" sz="1800" kern="1200" noProof="0" dirty="0">
              <a:latin typeface="Arial" panose="020B0604020202020204" pitchFamily="34" charset="0"/>
              <a:cs typeface="Arial" panose="020B0604020202020204" pitchFamily="34" charset="0"/>
            </a:rPr>
            <a:t>neurosurgery</a:t>
          </a:r>
          <a:r>
            <a:rPr lang="en-GB" sz="1800" kern="1200" dirty="0">
              <a:latin typeface="Arial" panose="020B0604020202020204" pitchFamily="34" charset="0"/>
              <a:cs typeface="Arial" panose="020B0604020202020204" pitchFamily="34" charset="0"/>
            </a:rPr>
            <a:t> nurse practitioner swot </a:t>
          </a:r>
          <a:r>
            <a:rPr lang="en-GB" sz="1800" kern="1200" noProof="0" dirty="0">
              <a:latin typeface="Arial" panose="020B0604020202020204" pitchFamily="34" charset="0"/>
              <a:cs typeface="Arial" panose="020B0604020202020204" pitchFamily="34" charset="0"/>
            </a:rPr>
            <a:t>analysis</a:t>
          </a:r>
          <a:r>
            <a:rPr lang="en-GB" sz="1800" kern="1200" dirty="0">
              <a:latin typeface="Arial" panose="020B0604020202020204" pitchFamily="34" charset="0"/>
              <a:cs typeface="Arial" panose="020B0604020202020204" pitchFamily="34" charset="0"/>
            </a:rPr>
            <a:t> is used in order to establish </a:t>
          </a:r>
          <a:r>
            <a:rPr lang="en-GB" sz="1800" kern="1200" noProof="0" dirty="0">
              <a:latin typeface="Arial" panose="020B0604020202020204" pitchFamily="34" charset="0"/>
              <a:cs typeface="Arial" panose="020B0604020202020204" pitchFamily="34" charset="0"/>
            </a:rPr>
            <a:t>ones</a:t>
          </a:r>
          <a:r>
            <a:rPr lang="en-GB" sz="1800" kern="1200" dirty="0">
              <a:latin typeface="Arial" panose="020B0604020202020204" pitchFamily="34" charset="0"/>
              <a:cs typeface="Arial" panose="020B0604020202020204" pitchFamily="34" charset="0"/>
            </a:rPr>
            <a:t> strength , weaknesses, opportunities and threats which can present itself before or during a procedure in which could have an impact on the end result of a surgical procedure. </a:t>
          </a:r>
        </a:p>
        <a:p>
          <a:pPr marL="171450" lvl="1" indent="-171450" algn="l" defTabSz="800100">
            <a:lnSpc>
              <a:spcPct val="90000"/>
            </a:lnSpc>
            <a:spcBef>
              <a:spcPct val="0"/>
            </a:spcBef>
            <a:spcAft>
              <a:spcPct val="20000"/>
            </a:spcAft>
            <a:buChar char="•"/>
          </a:pPr>
          <a:r>
            <a:rPr lang="en-GB" sz="1800" kern="1200" dirty="0">
              <a:latin typeface="Arial" panose="020B0604020202020204" pitchFamily="34" charset="0"/>
              <a:cs typeface="Arial" panose="020B0604020202020204" pitchFamily="34" charset="0"/>
            </a:rPr>
            <a:t>Therefore, it is useful in the field, because as a neurosurgical nurse practitioner one witnesses various of complicated and complex cases in which one should be able to </a:t>
          </a:r>
          <a:r>
            <a:rPr lang="en-GB" sz="1800" kern="1200" dirty="0" err="1">
              <a:latin typeface="Arial" panose="020B0604020202020204" pitchFamily="34" charset="0"/>
              <a:cs typeface="Arial" panose="020B0604020202020204" pitchFamily="34" charset="0"/>
            </a:rPr>
            <a:t>analys</a:t>
          </a:r>
          <a:r>
            <a:rPr lang="en-GB" sz="1800" kern="1200" dirty="0">
              <a:latin typeface="Arial" panose="020B0604020202020204" pitchFamily="34" charset="0"/>
              <a:cs typeface="Arial" panose="020B0604020202020204" pitchFamily="34" charset="0"/>
            </a:rPr>
            <a:t> if the procedure is within their professional training or if they should ask for another professional to take over.</a:t>
          </a:r>
        </a:p>
        <a:p>
          <a:pPr marL="171450" lvl="1" indent="-171450" algn="l" defTabSz="800100">
            <a:lnSpc>
              <a:spcPct val="90000"/>
            </a:lnSpc>
            <a:spcBef>
              <a:spcPct val="0"/>
            </a:spcBef>
            <a:spcAft>
              <a:spcPct val="20000"/>
            </a:spcAft>
            <a:buChar char="•"/>
          </a:pPr>
          <a:r>
            <a:rPr lang="en-GB" sz="1800" kern="1200" dirty="0">
              <a:latin typeface="Arial" panose="020B0604020202020204" pitchFamily="34" charset="0"/>
              <a:cs typeface="Arial" panose="020B0604020202020204" pitchFamily="34" charset="0"/>
            </a:rPr>
            <a:t>Below I have my swot analysis in observation of how I am and my strengths, weakness, threats and opportunities that could present themselves in my field.</a:t>
          </a:r>
        </a:p>
        <a:p>
          <a:pPr marL="171450" lvl="1" indent="-171450" algn="l" defTabSz="800100">
            <a:lnSpc>
              <a:spcPct val="90000"/>
            </a:lnSpc>
            <a:spcBef>
              <a:spcPct val="0"/>
            </a:spcBef>
            <a:spcAft>
              <a:spcPct val="20000"/>
            </a:spcAft>
            <a:buChar char="•"/>
          </a:pP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20000"/>
            </a:spcAft>
            <a:buChar char="•"/>
          </a:pP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20000"/>
            </a:spcAft>
            <a:buChar char="•"/>
          </a:pPr>
          <a:endParaRPr lang="en-GB" sz="1800" kern="1200" dirty="0">
            <a:latin typeface="Arial" panose="020B0604020202020204" pitchFamily="34" charset="0"/>
            <a:cs typeface="Arial" panose="020B0604020202020204" pitchFamily="34" charset="0"/>
          </a:endParaRPr>
        </a:p>
      </dsp:txBody>
      <dsp:txXfrm>
        <a:off x="0" y="1147578"/>
        <a:ext cx="11687175" cy="42659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26AEB-BA7B-F948-B207-08FC6928B02F}">
      <dsp:nvSpPr>
        <dsp:cNvPr id="0" name=""/>
        <dsp:cNvSpPr/>
      </dsp:nvSpPr>
      <dsp:spPr>
        <a:xfrm>
          <a:off x="0" y="772609"/>
          <a:ext cx="5906181" cy="17491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fi-FI" sz="1800" kern="1200" dirty="0">
              <a:latin typeface="Arial" panose="020B0604020202020204" pitchFamily="34" charset="0"/>
              <a:cs typeface="Arial" panose="020B0604020202020204" pitchFamily="34" charset="0"/>
            </a:rPr>
            <a:t>”A </a:t>
          </a:r>
          <a:r>
            <a:rPr lang="fi-FI" sz="1800" b="1" kern="1200" dirty="0">
              <a:latin typeface="Arial" panose="020B0604020202020204" pitchFamily="34" charset="0"/>
              <a:cs typeface="Arial" panose="020B0604020202020204" pitchFamily="34" charset="0"/>
            </a:rPr>
            <a:t>Professional </a:t>
          </a:r>
          <a:r>
            <a:rPr lang="fi-FI" sz="1800" b="1" kern="1200" dirty="0" err="1">
              <a:latin typeface="Arial" panose="020B0604020202020204" pitchFamily="34" charset="0"/>
              <a:cs typeface="Arial" panose="020B0604020202020204" pitchFamily="34" charset="0"/>
            </a:rPr>
            <a:t>Development</a:t>
          </a:r>
          <a:r>
            <a:rPr lang="fi-FI" sz="1800" b="1" kern="1200" dirty="0">
              <a:latin typeface="Arial" panose="020B0604020202020204" pitchFamily="34" charset="0"/>
              <a:cs typeface="Arial" panose="020B0604020202020204" pitchFamily="34" charset="0"/>
            </a:rPr>
            <a:t> Plan</a:t>
          </a:r>
          <a:r>
            <a:rPr lang="fi-FI" sz="1800" kern="1200" dirty="0">
              <a:latin typeface="Arial" panose="020B0604020202020204" pitchFamily="34" charset="0"/>
              <a:cs typeface="Arial" panose="020B0604020202020204" pitchFamily="34" charset="0"/>
            </a:rPr>
            <a:t> (PDP) is a </a:t>
          </a:r>
          <a:r>
            <a:rPr lang="fi-FI" sz="1800" kern="1200" dirty="0" err="1">
              <a:latin typeface="Arial" panose="020B0604020202020204" pitchFamily="34" charset="0"/>
              <a:cs typeface="Arial" panose="020B0604020202020204" pitchFamily="34" charset="0"/>
            </a:rPr>
            <a:t>tool</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that</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supports</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the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nurse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or</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midwife</a:t>
          </a:r>
          <a:r>
            <a:rPr lang="fi-FI" sz="1800" kern="1200" dirty="0">
              <a:latin typeface="Arial" panose="020B0604020202020204" pitchFamily="34" charset="0"/>
              <a:cs typeface="Arial" panose="020B0604020202020204" pitchFamily="34" charset="0"/>
            </a:rPr>
            <a:t> to </a:t>
          </a:r>
          <a:r>
            <a:rPr lang="fi-FI" sz="1800" kern="1200" dirty="0" err="1">
              <a:latin typeface="Arial" panose="020B0604020202020204" pitchFamily="34" charset="0"/>
              <a:cs typeface="Arial" panose="020B0604020202020204" pitchFamily="34" charset="0"/>
            </a:rPr>
            <a:t>identify</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professional</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goals</a:t>
          </a:r>
          <a:r>
            <a:rPr lang="fi-FI" sz="1800" kern="1200" dirty="0">
              <a:latin typeface="Arial" panose="020B0604020202020204" pitchFamily="34" charset="0"/>
              <a:cs typeface="Arial" panose="020B0604020202020204" pitchFamily="34" charset="0"/>
            </a:rPr>
            <a:t> for </a:t>
          </a:r>
          <a:r>
            <a:rPr lang="fi-FI" sz="1800" kern="1200" dirty="0" err="1">
              <a:latin typeface="Arial" panose="020B0604020202020204" pitchFamily="34" charset="0"/>
              <a:cs typeface="Arial" panose="020B0604020202020204" pitchFamily="34" charset="0"/>
            </a:rPr>
            <a:t>the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benefit</a:t>
          </a:r>
          <a:r>
            <a:rPr lang="fi-FI" sz="1800" kern="1200" dirty="0">
              <a:latin typeface="Arial" panose="020B0604020202020204" pitchFamily="34" charset="0"/>
              <a:cs typeface="Arial" panose="020B0604020202020204" pitchFamily="34" charset="0"/>
            </a:rPr>
            <a:t> of </a:t>
          </a:r>
          <a:r>
            <a:rPr lang="fi-FI" sz="1800" kern="1200" dirty="0" err="1">
              <a:latin typeface="Arial" panose="020B0604020202020204" pitchFamily="34" charset="0"/>
              <a:cs typeface="Arial" panose="020B0604020202020204" pitchFamily="34" charset="0"/>
            </a:rPr>
            <a:t>themselves</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their</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service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users</a:t>
          </a:r>
          <a:r>
            <a:rPr lang="fi-FI" sz="1800" kern="1200" dirty="0">
              <a:latin typeface="Arial" panose="020B0604020202020204" pitchFamily="34" charset="0"/>
              <a:cs typeface="Arial" panose="020B0604020202020204" pitchFamily="34" charset="0"/>
            </a:rPr>
            <a:t> and </a:t>
          </a:r>
          <a:r>
            <a:rPr lang="fi-FI" sz="1800" kern="1200" dirty="0" err="1">
              <a:latin typeface="Arial" panose="020B0604020202020204" pitchFamily="34" charset="0"/>
              <a:cs typeface="Arial" panose="020B0604020202020204" pitchFamily="34" charset="0"/>
            </a:rPr>
            <a:t>their</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workplace</a:t>
          </a:r>
          <a:r>
            <a:rPr lang="fi-FI" sz="1800" kern="1200" dirty="0">
              <a:latin typeface="Arial" panose="020B0604020202020204" pitchFamily="34" charset="0"/>
              <a:cs typeface="Arial" panose="020B0604020202020204" pitchFamily="34" charset="0"/>
            </a:rPr>
            <a:t>.” (Professional </a:t>
          </a:r>
          <a:r>
            <a:rPr lang="fi-FI" sz="1800" kern="1200" dirty="0" err="1">
              <a:latin typeface="Arial" panose="020B0604020202020204" pitchFamily="34" charset="0"/>
              <a:cs typeface="Arial" panose="020B0604020202020204" pitchFamily="34" charset="0"/>
            </a:rPr>
            <a:t>development</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planning</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framework</a:t>
          </a:r>
          <a:r>
            <a:rPr lang="fi-FI" sz="1800" kern="1200" dirty="0">
              <a:latin typeface="Arial" panose="020B0604020202020204" pitchFamily="34" charset="0"/>
              <a:cs typeface="Arial" panose="020B0604020202020204" pitchFamily="34" charset="0"/>
            </a:rPr>
            <a:t> for </a:t>
          </a:r>
          <a:r>
            <a:rPr lang="fi-FI" sz="1800" kern="1200" dirty="0" err="1">
              <a:latin typeface="Arial" panose="020B0604020202020204" pitchFamily="34" charset="0"/>
              <a:cs typeface="Arial" panose="020B0604020202020204" pitchFamily="34" charset="0"/>
            </a:rPr>
            <a:t>nurses</a:t>
          </a:r>
          <a:r>
            <a:rPr lang="fi-FI" sz="1800" kern="1200" dirty="0">
              <a:latin typeface="Arial" panose="020B0604020202020204" pitchFamily="34" charset="0"/>
              <a:cs typeface="Arial" panose="020B0604020202020204" pitchFamily="34" charset="0"/>
            </a:rPr>
            <a:t> and </a:t>
          </a:r>
          <a:r>
            <a:rPr lang="fi-FI" sz="1800" kern="1200" dirty="0" err="1">
              <a:latin typeface="Arial" panose="020B0604020202020204" pitchFamily="34" charset="0"/>
              <a:cs typeface="Arial" panose="020B0604020202020204" pitchFamily="34" charset="0"/>
            </a:rPr>
            <a:t>midwives</a:t>
          </a:r>
          <a:r>
            <a:rPr lang="fi-FI" sz="1800" kern="1200" dirty="0">
              <a:latin typeface="Arial" panose="020B0604020202020204" pitchFamily="34" charset="0"/>
              <a:cs typeface="Arial" panose="020B0604020202020204" pitchFamily="34" charset="0"/>
            </a:rPr>
            <a:t>, 2021)</a:t>
          </a:r>
          <a:endParaRPr lang="en-US" sz="1800" kern="1200" dirty="0">
            <a:latin typeface="Arial" panose="020B0604020202020204" pitchFamily="34" charset="0"/>
            <a:cs typeface="Arial" panose="020B0604020202020204" pitchFamily="34" charset="0"/>
          </a:endParaRPr>
        </a:p>
      </dsp:txBody>
      <dsp:txXfrm>
        <a:off x="85386" y="857995"/>
        <a:ext cx="5735409" cy="1578378"/>
      </dsp:txXfrm>
    </dsp:sp>
    <dsp:sp modelId="{0B289918-EC95-8D45-AC93-F3D4E98ED443}">
      <dsp:nvSpPr>
        <dsp:cNvPr id="0" name=""/>
        <dsp:cNvSpPr/>
      </dsp:nvSpPr>
      <dsp:spPr>
        <a:xfrm>
          <a:off x="0" y="2708959"/>
          <a:ext cx="5906181" cy="174915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fi-FI" sz="1800" kern="1200" dirty="0">
              <a:latin typeface="Arial" panose="020B0604020202020204" pitchFamily="34" charset="0"/>
              <a:cs typeface="Arial" panose="020B0604020202020204" pitchFamily="34" charset="0"/>
            </a:rPr>
            <a:t>As a </a:t>
          </a:r>
          <a:r>
            <a:rPr lang="fi-FI" sz="1800" kern="1200" dirty="0" err="1">
              <a:latin typeface="Arial" panose="020B0604020202020204" pitchFamily="34" charset="0"/>
              <a:cs typeface="Arial" panose="020B0604020202020204" pitchFamily="34" charset="0"/>
            </a:rPr>
            <a:t>neurosurgical</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nurse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practitioner</a:t>
          </a:r>
          <a:r>
            <a:rPr lang="fi-FI" sz="1800" kern="1200" dirty="0">
              <a:latin typeface="Arial" panose="020B0604020202020204" pitchFamily="34" charset="0"/>
              <a:cs typeface="Arial" panose="020B0604020202020204" pitchFamily="34" charset="0"/>
            </a:rPr>
            <a:t> PDP is </a:t>
          </a:r>
          <a:r>
            <a:rPr lang="fi-FI" sz="1800" kern="1200" dirty="0" err="1">
              <a:latin typeface="Arial" panose="020B0604020202020204" pitchFamily="34" charset="0"/>
              <a:cs typeface="Arial" panose="020B0604020202020204" pitchFamily="34" charset="0"/>
            </a:rPr>
            <a:t>used</a:t>
          </a:r>
          <a:r>
            <a:rPr lang="fi-FI" sz="1800" kern="1200" dirty="0">
              <a:latin typeface="Arial" panose="020B0604020202020204" pitchFamily="34" charset="0"/>
              <a:cs typeface="Arial" panose="020B0604020202020204" pitchFamily="34" charset="0"/>
            </a:rPr>
            <a:t> and </a:t>
          </a:r>
          <a:r>
            <a:rPr lang="fi-FI" sz="1800" kern="1200" dirty="0" err="1">
              <a:latin typeface="Arial" panose="020B0604020202020204" pitchFamily="34" charset="0"/>
              <a:cs typeface="Arial" panose="020B0604020202020204" pitchFamily="34" charset="0"/>
            </a:rPr>
            <a:t>useful</a:t>
          </a:r>
          <a:r>
            <a:rPr lang="fi-FI" sz="1800" kern="1200" dirty="0">
              <a:latin typeface="Arial" panose="020B0604020202020204" pitchFamily="34" charset="0"/>
              <a:cs typeface="Arial" panose="020B0604020202020204" pitchFamily="34" charset="0"/>
            </a:rPr>
            <a:t> to </a:t>
          </a:r>
          <a:r>
            <a:rPr lang="fi-FI" sz="1800" kern="1200" dirty="0" err="1">
              <a:latin typeface="Arial" panose="020B0604020202020204" pitchFamily="34" charset="0"/>
              <a:cs typeface="Arial" panose="020B0604020202020204" pitchFamily="34" charset="0"/>
            </a:rPr>
            <a:t>assess</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where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you</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are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now</a:t>
          </a:r>
          <a:r>
            <a:rPr lang="fi-FI" sz="1800" kern="1200" dirty="0">
              <a:latin typeface="Arial" panose="020B0604020202020204" pitchFamily="34" charset="0"/>
              <a:cs typeface="Arial" panose="020B0604020202020204" pitchFamily="34" charset="0"/>
            </a:rPr>
            <a:t> in </a:t>
          </a:r>
          <a:r>
            <a:rPr lang="fi-FI" sz="1800" kern="1200" dirty="0" err="1">
              <a:latin typeface="Arial" panose="020B0604020202020204" pitchFamily="34" charset="0"/>
              <a:cs typeface="Arial" panose="020B0604020202020204" pitchFamily="34" charset="0"/>
            </a:rPr>
            <a:t>terms</a:t>
          </a:r>
          <a:r>
            <a:rPr lang="fi-FI" sz="1800" kern="1200" dirty="0">
              <a:latin typeface="Arial" panose="020B0604020202020204" pitchFamily="34" charset="0"/>
              <a:cs typeface="Arial" panose="020B0604020202020204" pitchFamily="34" charset="0"/>
            </a:rPr>
            <a:t> of </a:t>
          </a:r>
          <a:r>
            <a:rPr lang="fi-FI" sz="1800" kern="1200" dirty="0" err="1">
              <a:latin typeface="Arial" panose="020B0604020202020204" pitchFamily="34" charset="0"/>
              <a:cs typeface="Arial" panose="020B0604020202020204" pitchFamily="34" charset="0"/>
            </a:rPr>
            <a:t>your</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carer</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what</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your</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aim</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are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what</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skills</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you</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already</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possess</a:t>
          </a:r>
          <a:r>
            <a:rPr lang="fi-FI" sz="1800" kern="1200" dirty="0">
              <a:latin typeface="Arial" panose="020B0604020202020204" pitchFamily="34" charset="0"/>
              <a:cs typeface="Arial" panose="020B0604020202020204" pitchFamily="34" charset="0"/>
            </a:rPr>
            <a:t> and </a:t>
          </a:r>
          <a:r>
            <a:rPr lang="fi-FI" sz="1800" kern="1200" dirty="0" err="1">
              <a:latin typeface="Arial" panose="020B0604020202020204" pitchFamily="34" charset="0"/>
              <a:cs typeface="Arial" panose="020B0604020202020204" pitchFamily="34" charset="0"/>
            </a:rPr>
            <a:t>what</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you</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would</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need</a:t>
          </a:r>
          <a:r>
            <a:rPr lang="fi-FI" sz="1800" kern="1200" dirty="0">
              <a:latin typeface="Arial" panose="020B0604020202020204" pitchFamily="34" charset="0"/>
              <a:cs typeface="Arial" panose="020B0604020202020204" pitchFamily="34" charset="0"/>
            </a:rPr>
            <a:t> to </a:t>
          </a:r>
          <a:r>
            <a:rPr lang="fi-FI" sz="1800" kern="1200" dirty="0" err="1">
              <a:latin typeface="Arial" panose="020B0604020202020204" pitchFamily="34" charset="0"/>
              <a:cs typeface="Arial" panose="020B0604020202020204" pitchFamily="34" charset="0"/>
            </a:rPr>
            <a:t>improve</a:t>
          </a:r>
          <a:r>
            <a:rPr lang="fi-FI" sz="1800" kern="1200" dirty="0">
              <a:latin typeface="Arial" panose="020B0604020202020204" pitchFamily="34" charset="0"/>
              <a:cs typeface="Arial" panose="020B0604020202020204" pitchFamily="34" charset="0"/>
            </a:rPr>
            <a:t> in </a:t>
          </a:r>
          <a:r>
            <a:rPr lang="fi-FI" sz="1800" kern="1200" dirty="0" err="1">
              <a:latin typeface="Arial" panose="020B0604020202020204" pitchFamily="34" charset="0"/>
              <a:cs typeface="Arial" panose="020B0604020202020204" pitchFamily="34" charset="0"/>
            </a:rPr>
            <a:t>order</a:t>
          </a:r>
          <a:r>
            <a:rPr lang="fi-FI" sz="1800" kern="1200" dirty="0">
              <a:latin typeface="Arial" panose="020B0604020202020204" pitchFamily="34" charset="0"/>
              <a:cs typeface="Arial" panose="020B0604020202020204" pitchFamily="34" charset="0"/>
            </a:rPr>
            <a:t> to </a:t>
          </a:r>
          <a:r>
            <a:rPr lang="fi-FI" sz="1800" kern="1200" dirty="0" err="1">
              <a:latin typeface="Arial" panose="020B0604020202020204" pitchFamily="34" charset="0"/>
              <a:cs typeface="Arial" panose="020B0604020202020204" pitchFamily="34" charset="0"/>
            </a:rPr>
            <a:t>provide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the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best</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care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possible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inable</a:t>
          </a:r>
          <a:r>
            <a:rPr lang="fi-FI" sz="1800" kern="1200" dirty="0">
              <a:latin typeface="Arial" panose="020B0604020202020204" pitchFamily="34" charset="0"/>
              <a:cs typeface="Arial" panose="020B0604020202020204" pitchFamily="34" charset="0"/>
            </a:rPr>
            <a:t> to </a:t>
          </a:r>
          <a:r>
            <a:rPr lang="fi-FI" sz="1800" kern="1200" dirty="0" err="1">
              <a:latin typeface="Arial" panose="020B0604020202020204" pitchFamily="34" charset="0"/>
              <a:cs typeface="Arial" panose="020B0604020202020204" pitchFamily="34" charset="0"/>
            </a:rPr>
            <a:t>provide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the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best</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care</a:t>
          </a:r>
          <a:r>
            <a:rPr lang="fi-FI" sz="1800" kern="1200" dirty="0">
              <a:latin typeface="Arial" panose="020B0604020202020204" pitchFamily="34" charset="0"/>
              <a:cs typeface="Arial" panose="020B0604020202020204" pitchFamily="34" charset="0"/>
            </a:rPr>
            <a:t> </a:t>
          </a:r>
          <a:r>
            <a:rPr lang="fi-FI" sz="1800" kern="1200" dirty="0" err="1">
              <a:latin typeface="Arial" panose="020B0604020202020204" pitchFamily="34" charset="0"/>
              <a:cs typeface="Arial" panose="020B0604020202020204" pitchFamily="34" charset="0"/>
            </a:rPr>
            <a:t>possible</a:t>
          </a:r>
          <a:endParaRPr lang="en-US" sz="1800" kern="1200" dirty="0">
            <a:latin typeface="Arial" panose="020B0604020202020204" pitchFamily="34" charset="0"/>
            <a:cs typeface="Arial" panose="020B0604020202020204" pitchFamily="34" charset="0"/>
          </a:endParaRPr>
        </a:p>
      </dsp:txBody>
      <dsp:txXfrm>
        <a:off x="85386" y="2794345"/>
        <a:ext cx="5735409" cy="15783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Ylätunnisteen paikkamerkki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i-GB"/>
          </a:p>
        </p:txBody>
      </p:sp>
      <p:sp>
        <p:nvSpPr>
          <p:cNvPr id="3" name="Päivämäärän paikkamerkki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116A3F-4E06-794D-8C70-5143129219E8}" type="datetimeFigureOut">
              <a:rPr lang="fi-GB" smtClean="0"/>
              <a:t>12/12/2021</a:t>
            </a:fld>
            <a:endParaRPr lang="fi-GB"/>
          </a:p>
        </p:txBody>
      </p:sp>
      <p:sp>
        <p:nvSpPr>
          <p:cNvPr id="4" name="Dian kuvan paikkamerkki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i-GB"/>
          </a:p>
        </p:txBody>
      </p:sp>
      <p:sp>
        <p:nvSpPr>
          <p:cNvPr id="5" name="Huomautusten paikkamerkki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fi-GB"/>
          </a:p>
        </p:txBody>
      </p:sp>
      <p:sp>
        <p:nvSpPr>
          <p:cNvPr id="6" name="Alatunnisteen paikkamerkki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i-GB"/>
          </a:p>
        </p:txBody>
      </p:sp>
      <p:sp>
        <p:nvSpPr>
          <p:cNvPr id="7" name="Dian numeron paikkamerkki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4053A-1270-574A-AC6C-C39016E67F62}" type="slidenum">
              <a:rPr lang="fi-GB" smtClean="0"/>
              <a:t>‹#›</a:t>
            </a:fld>
            <a:endParaRPr lang="fi-GB"/>
          </a:p>
        </p:txBody>
      </p:sp>
    </p:spTree>
    <p:extLst>
      <p:ext uri="{BB962C8B-B14F-4D97-AF65-F5344CB8AC3E}">
        <p14:creationId xmlns:p14="http://schemas.microsoft.com/office/powerpoint/2010/main" val="624649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Otsikkodia">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fi-FI"/>
              <a:t>Muokkaa ots. perustyyl. napsautt.</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i-FI"/>
              <a:t>Muokkaa alaotsikon perustyyliä napsautt.</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548DB1F8-2EA4-634A-86E0-0A95406E9A7C}" type="datetime1">
              <a:rPr lang="fi-FI" smtClean="0"/>
              <a:t>12.12.2021</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Otsikko ja sisält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i-FI"/>
              <a:t>Muokkaa ots. perustyyl. napsautt.</a:t>
            </a:r>
            <a:endParaRPr lang="en-US" dirty="0"/>
          </a:p>
        </p:txBody>
      </p:sp>
      <p:sp>
        <p:nvSpPr>
          <p:cNvPr id="3" name="Content Placeholder 2"/>
          <p:cNvSpPr>
            <a:spLocks noGrp="1"/>
          </p:cNvSpPr>
          <p:nvPr>
            <p:ph idx="1"/>
          </p:nvPr>
        </p:nvSpPr>
        <p:spPr/>
        <p:txBody>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7" name="Date Placeholder 6"/>
          <p:cNvSpPr>
            <a:spLocks noGrp="1"/>
          </p:cNvSpPr>
          <p:nvPr>
            <p:ph type="dt" sz="half" idx="10"/>
          </p:nvPr>
        </p:nvSpPr>
        <p:spPr/>
        <p:txBody>
          <a:bodyPr/>
          <a:lstStyle/>
          <a:p>
            <a:fld id="{5951B79E-FF0E-6547-9C0C-DA5CB9DB8FAD}" type="datetime1">
              <a:rPr lang="fi-FI" smtClean="0"/>
              <a:t>12.12.2021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Osan ylätunniste">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fi-FI"/>
              <a:t>Muokkaa ots. perustyyl. napsautt.</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i-FI"/>
              <a:t>Muokkaa tekstin perustyylejä napsauttamalla</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6B6E3D9D-0AC7-E641-823C-10DF224AC03A}" type="datetime1">
              <a:rPr lang="fi-FI" smtClean="0"/>
              <a:t>12.12.2021</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Kaksi sisältökohdetta">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fi-FI"/>
              <a:t>Muokkaa ots. perustyyl. napsautt.</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5" name="Date Placeholder 4"/>
          <p:cNvSpPr>
            <a:spLocks noGrp="1"/>
          </p:cNvSpPr>
          <p:nvPr>
            <p:ph type="dt" sz="half" idx="10"/>
          </p:nvPr>
        </p:nvSpPr>
        <p:spPr/>
        <p:txBody>
          <a:bodyPr/>
          <a:lstStyle/>
          <a:p>
            <a:fld id="{444A4255-49B4-0F44-986E-E20702B027F5}" type="datetime1">
              <a:rPr lang="fi-FI" smtClean="0"/>
              <a:t>12.12.2021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tai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i-FI"/>
              <a:t>Muokkaa ots. perustyyl. napsautt.</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i-FI"/>
              <a:t>Muokkaa tekstin perustyylejä napsauttamalla</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7" name="Date Placeholder 6"/>
          <p:cNvSpPr>
            <a:spLocks noGrp="1"/>
          </p:cNvSpPr>
          <p:nvPr>
            <p:ph type="dt" sz="half" idx="10"/>
          </p:nvPr>
        </p:nvSpPr>
        <p:spPr/>
        <p:txBody>
          <a:bodyPr/>
          <a:lstStyle/>
          <a:p>
            <a:fld id="{8389C966-B401-B246-8731-E9E7F24D30AB}" type="datetime1">
              <a:rPr lang="fi-FI" smtClean="0"/>
              <a:t>12.12.2021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Vain otsikk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i-FI"/>
              <a:t>Muokkaa ots. perustyyl. napsautt.</a:t>
            </a:r>
            <a:endParaRPr lang="en-US" dirty="0"/>
          </a:p>
        </p:txBody>
      </p:sp>
      <p:sp>
        <p:nvSpPr>
          <p:cNvPr id="3" name="Date Placeholder 2"/>
          <p:cNvSpPr>
            <a:spLocks noGrp="1"/>
          </p:cNvSpPr>
          <p:nvPr>
            <p:ph type="dt" sz="half" idx="10"/>
          </p:nvPr>
        </p:nvSpPr>
        <p:spPr/>
        <p:txBody>
          <a:bodyPr/>
          <a:lstStyle/>
          <a:p>
            <a:fld id="{822E4207-94A0-D34E-8FC6-8CE106974A4D}" type="datetime1">
              <a:rPr lang="fi-FI" smtClean="0"/>
              <a:t>12.12.2021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Tyhjä">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B7D940-56F8-2748-A63C-127524C4A332}" type="datetime1">
              <a:rPr lang="fi-FI" smtClean="0"/>
              <a:t>12.12.2021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Kuvatekstillinen sisältö">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fi-FI"/>
              <a:t>Muokkaa ots. perustyyl. napsautt.</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i-FI"/>
              <a:t>Muokkaa tekstin perustyylejä napsauttamalla</a:t>
            </a:r>
          </a:p>
        </p:txBody>
      </p:sp>
      <p:sp>
        <p:nvSpPr>
          <p:cNvPr id="8" name="Date Placeholder 7"/>
          <p:cNvSpPr>
            <a:spLocks noGrp="1"/>
          </p:cNvSpPr>
          <p:nvPr>
            <p:ph type="dt" sz="half" idx="10"/>
          </p:nvPr>
        </p:nvSpPr>
        <p:spPr/>
        <p:txBody>
          <a:bodyPr/>
          <a:lstStyle/>
          <a:p>
            <a:fld id="{CFEB8C81-7AC0-C646-A6FA-532468C5065C}" type="datetime1">
              <a:rPr lang="fi-FI" smtClean="0"/>
              <a:t>12.12.2021</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Kuvatekstillinen kuva">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fi-FI"/>
              <a:t>Muokkaa ots. perustyyl. napsautt.</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i-FI"/>
              <a:t>Lisää kuva napsauttamalla kuvaketta</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i-FI"/>
              <a:t>Muokkaa tekstin perustyylejä napsauttamalla</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1C2FD37-3977-3B47-9BA5-04C3C70205BE}" type="datetime1">
              <a:rPr lang="fi-FI" smtClean="0"/>
              <a:t>12.12.2021</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Otsikko ja pystysuora teks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i-FI"/>
              <a:t>Muokkaa ots. perustyyl. napsautt.</a:t>
            </a:r>
            <a:endParaRPr lang="en-US" dirty="0"/>
          </a:p>
        </p:txBody>
      </p:sp>
      <p:sp>
        <p:nvSpPr>
          <p:cNvPr id="3" name="Vertical Text Placeholder 2"/>
          <p:cNvSpPr>
            <a:spLocks noGrp="1"/>
          </p:cNvSpPr>
          <p:nvPr>
            <p:ph type="body" orient="vert" idx="1"/>
          </p:nvPr>
        </p:nvSpPr>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10"/>
          </p:nvPr>
        </p:nvSpPr>
        <p:spPr/>
        <p:txBody>
          <a:bodyPr/>
          <a:lstStyle/>
          <a:p>
            <a:fld id="{4682131F-8822-C749-8F19-E036727DEC57}" type="datetime1">
              <a:rPr lang="fi-FI" smtClean="0"/>
              <a:t>12.12.2021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Pystysuora otsikko ja teksti">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fi-FI"/>
              <a:t>Muokkaa ots. perustyyl. napsautt.</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10"/>
          </p:nvPr>
        </p:nvSpPr>
        <p:spPr/>
        <p:txBody>
          <a:bodyPr/>
          <a:lstStyle/>
          <a:p>
            <a:fld id="{E02CA758-5CFE-3B4B-8507-B2FB1700ABB6}" type="datetime1">
              <a:rPr lang="fi-FI" smtClean="0"/>
              <a:t>12.12.2021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fi-FI"/>
              <a:t>Muokkaa ots. perustyyl. napsautt.</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fi-FI"/>
              <a:t>Muokkaa tekstin perustyylejä napsauttamalla</a:t>
            </a:r>
          </a:p>
          <a:p>
            <a:pPr lvl="1"/>
            <a:r>
              <a:rPr lang="fi-FI"/>
              <a:t>toinen taso</a:t>
            </a:r>
          </a:p>
          <a:p>
            <a:pPr lvl="2"/>
            <a:r>
              <a:rPr lang="fi-FI"/>
              <a:t>kolmas taso</a:t>
            </a:r>
          </a:p>
          <a:p>
            <a:pPr lvl="3"/>
            <a:r>
              <a:rPr lang="fi-FI"/>
              <a:t>neljäs taso</a:t>
            </a:r>
          </a:p>
          <a:p>
            <a:pPr lvl="4"/>
            <a:r>
              <a:rPr lang="fi-FI"/>
              <a:t>viides taso</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33459A00-D6C2-0042-89A0-6C734CD7C4EB}" type="datetime1">
              <a:rPr lang="fi-FI" smtClean="0"/>
              <a:t>12.12.2021</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techterms.com/definition/exce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pic>
        <p:nvPicPr>
          <p:cNvPr id="5" name="Picture 4" descr="Scan of a human brain in a neurology clinic">
            <a:extLst>
              <a:ext uri="{FF2B5EF4-FFF2-40B4-BE49-F238E27FC236}">
                <a16:creationId xmlns:a16="http://schemas.microsoft.com/office/drawing/2014/main" id="{E572516B-0927-400D-9DB2-14465A0EAA29}"/>
              </a:ext>
            </a:extLst>
          </p:cNvPr>
          <p:cNvPicPr>
            <a:picLocks noChangeAspect="1"/>
          </p:cNvPicPr>
          <p:nvPr/>
        </p:nvPicPr>
        <p:blipFill rotWithShape="1">
          <a:blip r:embed="rId2"/>
          <a:srcRect t="15907" b="9093"/>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E31FADD-28C8-4F4E-91A0-B3CB76EF2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0" name="Rectangle 19">
            <a:extLst>
              <a:ext uri="{FF2B5EF4-FFF2-40B4-BE49-F238E27FC236}">
                <a16:creationId xmlns:a16="http://schemas.microsoft.com/office/drawing/2014/main" id="{FED926F3-B564-439F-AB6E-6E0034F58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Otsikko 1">
            <a:extLst>
              <a:ext uri="{FF2B5EF4-FFF2-40B4-BE49-F238E27FC236}">
                <a16:creationId xmlns:a16="http://schemas.microsoft.com/office/drawing/2014/main" id="{C8BD413A-2BA8-5A46-9C59-8B7D823090A5}"/>
              </a:ext>
            </a:extLst>
          </p:cNvPr>
          <p:cNvSpPr>
            <a:spLocks noGrp="1"/>
          </p:cNvSpPr>
          <p:nvPr>
            <p:ph type="ctrTitle"/>
          </p:nvPr>
        </p:nvSpPr>
        <p:spPr>
          <a:xfrm>
            <a:off x="1561708" y="2091263"/>
            <a:ext cx="9068586" cy="2590800"/>
          </a:xfrm>
        </p:spPr>
        <p:txBody>
          <a:bodyPr>
            <a:normAutofit fontScale="90000"/>
          </a:bodyPr>
          <a:lstStyle/>
          <a:p>
            <a:r>
              <a:rPr lang="fi-FI" dirty="0">
                <a:latin typeface="Arial" panose="020B0604020202020204" pitchFamily="34" charset="0"/>
                <a:cs typeface="Arial" panose="020B0604020202020204" pitchFamily="34" charset="0"/>
              </a:rPr>
              <a:t>N</a:t>
            </a:r>
            <a:r>
              <a:rPr lang="fi-GB" dirty="0">
                <a:latin typeface="Arial" panose="020B0604020202020204" pitchFamily="34" charset="0"/>
                <a:cs typeface="Arial" panose="020B0604020202020204" pitchFamily="34" charset="0"/>
              </a:rPr>
              <a:t>eurosurgical</a:t>
            </a:r>
            <a:br>
              <a:rPr lang="fi-GB" dirty="0">
                <a:latin typeface="Arial" panose="020B0604020202020204" pitchFamily="34" charset="0"/>
                <a:cs typeface="Arial" panose="020B0604020202020204" pitchFamily="34" charset="0"/>
              </a:rPr>
            </a:br>
            <a:r>
              <a:rPr lang="fi-GB" dirty="0">
                <a:latin typeface="Arial" panose="020B0604020202020204" pitchFamily="34" charset="0"/>
                <a:cs typeface="Arial" panose="020B0604020202020204" pitchFamily="34" charset="0"/>
              </a:rPr>
              <a:t> nurse pRACTITIONER</a:t>
            </a:r>
          </a:p>
        </p:txBody>
      </p:sp>
      <p:sp>
        <p:nvSpPr>
          <p:cNvPr id="3" name="Alaotsikko 2">
            <a:extLst>
              <a:ext uri="{FF2B5EF4-FFF2-40B4-BE49-F238E27FC236}">
                <a16:creationId xmlns:a16="http://schemas.microsoft.com/office/drawing/2014/main" id="{A09B2584-48AC-FB42-8681-66316D8F0CB5}"/>
              </a:ext>
            </a:extLst>
          </p:cNvPr>
          <p:cNvSpPr>
            <a:spLocks noGrp="1"/>
          </p:cNvSpPr>
          <p:nvPr>
            <p:ph type="subTitle" idx="1"/>
          </p:nvPr>
        </p:nvSpPr>
        <p:spPr>
          <a:xfrm>
            <a:off x="1562100" y="4682062"/>
            <a:ext cx="9070848" cy="457201"/>
          </a:xfrm>
        </p:spPr>
        <p:txBody>
          <a:bodyPr>
            <a:normAutofit/>
          </a:bodyPr>
          <a:lstStyle/>
          <a:p>
            <a:pPr>
              <a:spcAft>
                <a:spcPts val="600"/>
              </a:spcAft>
            </a:pPr>
            <a:r>
              <a:rPr lang="fi-GB" sz="1800" dirty="0">
                <a:latin typeface="Arial" panose="020B0604020202020204" pitchFamily="34" charset="0"/>
                <a:cs typeface="Arial" panose="020B0604020202020204" pitchFamily="34" charset="0"/>
              </a:rPr>
              <a:t>REJOICE OSARIEME- 2107403</a:t>
            </a:r>
          </a:p>
        </p:txBody>
      </p:sp>
      <p:sp>
        <p:nvSpPr>
          <p:cNvPr id="22" name="Rectangle 21">
            <a:extLst>
              <a:ext uri="{FF2B5EF4-FFF2-40B4-BE49-F238E27FC236}">
                <a16:creationId xmlns:a16="http://schemas.microsoft.com/office/drawing/2014/main" id="{E6D331CB-6FBA-4372-AC60-F6B170C67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4126804E-8B26-4520-869D-E127C27BC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F5E85EB-F7B3-4293-B1A9-9E1C5A37F6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C29264A-3E42-42AF-9FCD-A88A68D60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 name="Tekstiruutu 3">
            <a:extLst>
              <a:ext uri="{FF2B5EF4-FFF2-40B4-BE49-F238E27FC236}">
                <a16:creationId xmlns:a16="http://schemas.microsoft.com/office/drawing/2014/main" id="{9942695D-A427-B643-857A-8DC982D054AB}"/>
              </a:ext>
            </a:extLst>
          </p:cNvPr>
          <p:cNvSpPr txBox="1"/>
          <p:nvPr/>
        </p:nvSpPr>
        <p:spPr>
          <a:xfrm>
            <a:off x="9124501" y="1510080"/>
            <a:ext cx="1492716" cy="646331"/>
          </a:xfrm>
          <a:prstGeom prst="rect">
            <a:avLst/>
          </a:prstGeom>
          <a:noFill/>
        </p:spPr>
        <p:txBody>
          <a:bodyPr wrap="none" rtlCol="0">
            <a:spAutoFit/>
          </a:bodyPr>
          <a:lstStyle/>
          <a:p>
            <a:r>
              <a:rPr lang="fi-FI" b="1" dirty="0">
                <a:latin typeface="Arial" panose="020B0604020202020204" pitchFamily="34" charset="0"/>
                <a:cs typeface="Arial" panose="020B0604020202020204" pitchFamily="34" charset="0"/>
              </a:rPr>
              <a:t>BMSW4001 </a:t>
            </a:r>
            <a:endParaRPr lang="fi-FI" dirty="0">
              <a:latin typeface="Arial" panose="020B0604020202020204" pitchFamily="34" charset="0"/>
              <a:cs typeface="Arial" panose="020B0604020202020204" pitchFamily="34" charset="0"/>
            </a:endParaRPr>
          </a:p>
          <a:p>
            <a:endParaRPr lang="fi-GB" dirty="0"/>
          </a:p>
        </p:txBody>
      </p:sp>
      <p:sp>
        <p:nvSpPr>
          <p:cNvPr id="8" name="Tekstiruutu 7">
            <a:extLst>
              <a:ext uri="{FF2B5EF4-FFF2-40B4-BE49-F238E27FC236}">
                <a16:creationId xmlns:a16="http://schemas.microsoft.com/office/drawing/2014/main" id="{57C3828F-B602-1840-BF39-2C6A553A8FB6}"/>
              </a:ext>
            </a:extLst>
          </p:cNvPr>
          <p:cNvSpPr txBox="1"/>
          <p:nvPr/>
        </p:nvSpPr>
        <p:spPr>
          <a:xfrm>
            <a:off x="4857149" y="4993996"/>
            <a:ext cx="3916906" cy="646331"/>
          </a:xfrm>
          <a:prstGeom prst="rect">
            <a:avLst/>
          </a:prstGeom>
          <a:noFill/>
        </p:spPr>
        <p:txBody>
          <a:bodyPr wrap="square" rtlCol="0">
            <a:spAutoFit/>
          </a:bodyPr>
          <a:lstStyle/>
          <a:p>
            <a:r>
              <a:rPr lang="fi-FI" b="1" dirty="0">
                <a:latin typeface="Arial" panose="020B0604020202020204" pitchFamily="34" charset="0"/>
                <a:cs typeface="Arial" panose="020B0604020202020204" pitchFamily="34" charset="0"/>
              </a:rPr>
              <a:t>ACE </a:t>
            </a:r>
            <a:r>
              <a:rPr lang="fi-FI" b="1" dirty="0" err="1">
                <a:latin typeface="Arial" panose="020B0604020202020204" pitchFamily="34" charset="0"/>
                <a:cs typeface="Arial" panose="020B0604020202020204" pitchFamily="34" charset="0"/>
              </a:rPr>
              <a:t>Practical</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Portolio</a:t>
            </a:r>
            <a:r>
              <a:rPr lang="fi-FI" b="1" dirty="0">
                <a:latin typeface="Arial" panose="020B0604020202020204" pitchFamily="34" charset="0"/>
                <a:cs typeface="Arial" panose="020B0604020202020204" pitchFamily="34" charset="0"/>
              </a:rPr>
              <a:t> </a:t>
            </a:r>
            <a:endParaRPr lang="fi-FI" dirty="0">
              <a:latin typeface="Arial" panose="020B0604020202020204" pitchFamily="34" charset="0"/>
              <a:cs typeface="Arial" panose="020B0604020202020204" pitchFamily="34" charset="0"/>
            </a:endParaRPr>
          </a:p>
          <a:p>
            <a:endParaRPr lang="fi-GB" dirty="0"/>
          </a:p>
        </p:txBody>
      </p:sp>
    </p:spTree>
    <p:extLst>
      <p:ext uri="{BB962C8B-B14F-4D97-AF65-F5344CB8AC3E}">
        <p14:creationId xmlns:p14="http://schemas.microsoft.com/office/powerpoint/2010/main" val="3840291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1"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Otsikko 1">
            <a:extLst>
              <a:ext uri="{FF2B5EF4-FFF2-40B4-BE49-F238E27FC236}">
                <a16:creationId xmlns:a16="http://schemas.microsoft.com/office/drawing/2014/main" id="{5578349D-2469-7A4E-86C5-0E1EF531E646}"/>
              </a:ext>
            </a:extLst>
          </p:cNvPr>
          <p:cNvSpPr>
            <a:spLocks noGrp="1"/>
          </p:cNvSpPr>
          <p:nvPr>
            <p:ph type="title"/>
          </p:nvPr>
        </p:nvSpPr>
        <p:spPr>
          <a:xfrm>
            <a:off x="1066800" y="1089090"/>
            <a:ext cx="10058400" cy="1371600"/>
          </a:xfrm>
        </p:spPr>
        <p:txBody>
          <a:bodyPr>
            <a:normAutofit/>
          </a:bodyPr>
          <a:lstStyle/>
          <a:p>
            <a:pPr algn="ctr"/>
            <a:r>
              <a:rPr lang="fi-GB" dirty="0">
                <a:solidFill>
                  <a:srgbClr val="FFFFFF"/>
                </a:solidFill>
                <a:latin typeface="Arial" panose="020B0604020202020204" pitchFamily="34" charset="0"/>
                <a:cs typeface="Arial" panose="020B0604020202020204" pitchFamily="34" charset="0"/>
              </a:rPr>
              <a:t>Introduction </a:t>
            </a:r>
          </a:p>
        </p:txBody>
      </p:sp>
      <p:sp>
        <p:nvSpPr>
          <p:cNvPr id="13" name="Sisällön paikkamerkki 2">
            <a:extLst>
              <a:ext uri="{FF2B5EF4-FFF2-40B4-BE49-F238E27FC236}">
                <a16:creationId xmlns:a16="http://schemas.microsoft.com/office/drawing/2014/main" id="{AE80AA2E-3EC3-844C-9440-1B59A68AA088}"/>
              </a:ext>
            </a:extLst>
          </p:cNvPr>
          <p:cNvSpPr>
            <a:spLocks noGrp="1"/>
          </p:cNvSpPr>
          <p:nvPr>
            <p:ph idx="1"/>
          </p:nvPr>
        </p:nvSpPr>
        <p:spPr>
          <a:xfrm>
            <a:off x="453189" y="3124342"/>
            <a:ext cx="11281609" cy="3733658"/>
          </a:xfrm>
        </p:spPr>
        <p:txBody>
          <a:bodyPr anchor="t">
            <a:normAutofit/>
          </a:bodyPr>
          <a:lstStyle/>
          <a:p>
            <a:pPr>
              <a:lnSpc>
                <a:spcPct val="90000"/>
              </a:lnSpc>
            </a:pPr>
            <a:r>
              <a:rPr lang="fi-FI" sz="1700" dirty="0">
                <a:latin typeface="Arial" panose="020B0604020202020204" pitchFamily="34" charset="0"/>
                <a:cs typeface="Arial" panose="020B0604020202020204" pitchFamily="34" charset="0"/>
              </a:rPr>
              <a:t>My </a:t>
            </a:r>
            <a:r>
              <a:rPr lang="fi-FI" sz="1700" dirty="0" err="1">
                <a:latin typeface="Arial" panose="020B0604020202020204" pitchFamily="34" charset="0"/>
                <a:cs typeface="Arial" panose="020B0604020202020204" pitchFamily="34" charset="0"/>
              </a:rPr>
              <a:t>name</a:t>
            </a:r>
            <a:r>
              <a:rPr lang="fi-FI" sz="1700" dirty="0">
                <a:latin typeface="Arial" panose="020B0604020202020204" pitchFamily="34" charset="0"/>
                <a:cs typeface="Arial" panose="020B0604020202020204" pitchFamily="34" charset="0"/>
              </a:rPr>
              <a:t> is </a:t>
            </a:r>
            <a:r>
              <a:rPr lang="fi-FI" sz="1700" dirty="0" err="1">
                <a:latin typeface="Arial" panose="020B0604020202020204" pitchFamily="34" charset="0"/>
                <a:cs typeface="Arial" panose="020B0604020202020204" pitchFamily="34" charset="0"/>
              </a:rPr>
              <a:t>Rejoice</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Osarieme</a:t>
            </a:r>
            <a:r>
              <a:rPr lang="fi-FI" sz="1700" dirty="0">
                <a:latin typeface="Arial" panose="020B0604020202020204" pitchFamily="34" charset="0"/>
                <a:cs typeface="Arial" panose="020B0604020202020204" pitchFamily="34" charset="0"/>
              </a:rPr>
              <a:t>, I </a:t>
            </a:r>
            <a:r>
              <a:rPr lang="fi-FI" sz="1700" dirty="0" err="1">
                <a:latin typeface="Arial" panose="020B0604020202020204" pitchFamily="34" charset="0"/>
                <a:cs typeface="Arial" panose="020B0604020202020204" pitchFamily="34" charset="0"/>
              </a:rPr>
              <a:t>came</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from</a:t>
            </a:r>
            <a:r>
              <a:rPr lang="fi-FI" sz="1700" dirty="0">
                <a:latin typeface="Arial" panose="020B0604020202020204" pitchFamily="34" charset="0"/>
                <a:cs typeface="Arial" panose="020B0604020202020204" pitchFamily="34" charset="0"/>
              </a:rPr>
              <a:t> a </a:t>
            </a:r>
            <a:r>
              <a:rPr lang="fi-FI" sz="1700" dirty="0" err="1">
                <a:latin typeface="Arial" panose="020B0604020202020204" pitchFamily="34" charset="0"/>
                <a:cs typeface="Arial" panose="020B0604020202020204" pitchFamily="34" charset="0"/>
              </a:rPr>
              <a:t>very</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diverse</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background</a:t>
            </a:r>
            <a:r>
              <a:rPr lang="fi-FI" sz="1700" dirty="0">
                <a:latin typeface="Arial" panose="020B0604020202020204" pitchFamily="34" charset="0"/>
                <a:cs typeface="Arial" panose="020B0604020202020204" pitchFamily="34" charset="0"/>
              </a:rPr>
              <a:t>, as I </a:t>
            </a:r>
            <a:r>
              <a:rPr lang="fi-FI" sz="1700" dirty="0" err="1">
                <a:latin typeface="Arial" panose="020B0604020202020204" pitchFamily="34" charset="0"/>
                <a:cs typeface="Arial" panose="020B0604020202020204" pitchFamily="34" charset="0"/>
              </a:rPr>
              <a:t>grew</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up</a:t>
            </a:r>
            <a:r>
              <a:rPr lang="fi-FI" sz="1700" dirty="0">
                <a:latin typeface="Arial" panose="020B0604020202020204" pitchFamily="34" charset="0"/>
                <a:cs typeface="Arial" panose="020B0604020202020204" pitchFamily="34" charset="0"/>
              </a:rPr>
              <a:t> in Finland, </a:t>
            </a:r>
            <a:r>
              <a:rPr lang="fi-FI" sz="1700" dirty="0" err="1">
                <a:latin typeface="Arial" panose="020B0604020202020204" pitchFamily="34" charset="0"/>
                <a:cs typeface="Arial" panose="020B0604020202020204" pitchFamily="34" charset="0"/>
              </a:rPr>
              <a:t>studied</a:t>
            </a:r>
            <a:r>
              <a:rPr lang="fi-FI" sz="1700" dirty="0">
                <a:latin typeface="Arial" panose="020B0604020202020204" pitchFamily="34" charset="0"/>
                <a:cs typeface="Arial" panose="020B0604020202020204" pitchFamily="34" charset="0"/>
              </a:rPr>
              <a:t> and </a:t>
            </a:r>
            <a:r>
              <a:rPr lang="fi-FI" sz="1700" dirty="0" err="1">
                <a:latin typeface="Arial" panose="020B0604020202020204" pitchFamily="34" charset="0"/>
                <a:cs typeface="Arial" panose="020B0604020202020204" pitchFamily="34" charset="0"/>
              </a:rPr>
              <a:t>lived</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there</a:t>
            </a:r>
            <a:r>
              <a:rPr lang="fi-FI" sz="1700" dirty="0">
                <a:latin typeface="Arial" panose="020B0604020202020204" pitchFamily="34" charset="0"/>
                <a:cs typeface="Arial" panose="020B0604020202020204" pitchFamily="34" charset="0"/>
              </a:rPr>
              <a:t> for </a:t>
            </a:r>
            <a:r>
              <a:rPr lang="fi-FI" sz="1700" dirty="0" err="1">
                <a:latin typeface="Arial" panose="020B0604020202020204" pitchFamily="34" charset="0"/>
                <a:cs typeface="Arial" panose="020B0604020202020204" pitchFamily="34" charset="0"/>
              </a:rPr>
              <a:t>the</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majority</a:t>
            </a:r>
            <a:r>
              <a:rPr lang="fi-FI" sz="1700" dirty="0">
                <a:latin typeface="Arial" panose="020B0604020202020204" pitchFamily="34" charset="0"/>
                <a:cs typeface="Arial" panose="020B0604020202020204" pitchFamily="34" charset="0"/>
              </a:rPr>
              <a:t> of my life . I </a:t>
            </a:r>
            <a:r>
              <a:rPr lang="fi-FI" sz="1700" dirty="0" err="1">
                <a:latin typeface="Arial" panose="020B0604020202020204" pitchFamily="34" charset="0"/>
                <a:cs typeface="Arial" panose="020B0604020202020204" pitchFamily="34" charset="0"/>
              </a:rPr>
              <a:t>speak</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approximately</a:t>
            </a:r>
            <a:r>
              <a:rPr lang="fi-FI" sz="1700" dirty="0">
                <a:latin typeface="Arial" panose="020B0604020202020204" pitchFamily="34" charset="0"/>
                <a:cs typeface="Arial" panose="020B0604020202020204" pitchFamily="34" charset="0"/>
              </a:rPr>
              <a:t> 5 </a:t>
            </a:r>
            <a:r>
              <a:rPr lang="fi-FI" sz="1700" dirty="0" err="1">
                <a:latin typeface="Arial" panose="020B0604020202020204" pitchFamily="34" charset="0"/>
                <a:cs typeface="Arial" panose="020B0604020202020204" pitchFamily="34" charset="0"/>
              </a:rPr>
              <a:t>languages</a:t>
            </a:r>
            <a:r>
              <a:rPr lang="fi-FI" sz="1700" dirty="0">
                <a:latin typeface="Arial" panose="020B0604020202020204" pitchFamily="34" charset="0"/>
                <a:cs typeface="Arial" panose="020B0604020202020204" pitchFamily="34" charset="0"/>
              </a:rPr>
              <a:t> English </a:t>
            </a:r>
            <a:r>
              <a:rPr lang="fi-FI" sz="1700" dirty="0" err="1">
                <a:latin typeface="Arial" panose="020B0604020202020204" pitchFamily="34" charset="0"/>
                <a:cs typeface="Arial" panose="020B0604020202020204" pitchFamily="34" charset="0"/>
              </a:rPr>
              <a:t>being</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the</a:t>
            </a:r>
            <a:r>
              <a:rPr lang="fi-FI" sz="1700" dirty="0">
                <a:latin typeface="Arial" panose="020B0604020202020204" pitchFamily="34" charset="0"/>
                <a:cs typeface="Arial" panose="020B0604020202020204" pitchFamily="34" charset="0"/>
              </a:rPr>
              <a:t> 3rd. </a:t>
            </a:r>
          </a:p>
          <a:p>
            <a:pPr>
              <a:lnSpc>
                <a:spcPct val="90000"/>
              </a:lnSpc>
            </a:pPr>
            <a:r>
              <a:rPr lang="fi-FI" sz="1700" dirty="0">
                <a:latin typeface="Arial" panose="020B0604020202020204" pitchFamily="34" charset="0"/>
                <a:cs typeface="Arial" panose="020B0604020202020204" pitchFamily="34" charset="0"/>
              </a:rPr>
              <a:t>I am </a:t>
            </a:r>
            <a:r>
              <a:rPr lang="fi-FI" sz="1700" dirty="0" err="1">
                <a:latin typeface="Arial" panose="020B0604020202020204" pitchFamily="34" charset="0"/>
                <a:cs typeface="Arial" panose="020B0604020202020204" pitchFamily="34" charset="0"/>
              </a:rPr>
              <a:t>the</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oldest</a:t>
            </a:r>
            <a:r>
              <a:rPr lang="fi-FI" sz="1700" dirty="0">
                <a:latin typeface="Arial" panose="020B0604020202020204" pitchFamily="34" charset="0"/>
                <a:cs typeface="Arial" panose="020B0604020202020204" pitchFamily="34" charset="0"/>
              </a:rPr>
              <a:t> out of 5.</a:t>
            </a:r>
          </a:p>
          <a:p>
            <a:pPr>
              <a:lnSpc>
                <a:spcPct val="90000"/>
              </a:lnSpc>
            </a:pP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When</a:t>
            </a:r>
            <a:r>
              <a:rPr lang="fi-FI" sz="1700" dirty="0">
                <a:latin typeface="Arial" panose="020B0604020202020204" pitchFamily="34" charset="0"/>
                <a:cs typeface="Arial" panose="020B0604020202020204" pitchFamily="34" charset="0"/>
              </a:rPr>
              <a:t> I am on </a:t>
            </a:r>
            <a:r>
              <a:rPr lang="fi-FI" sz="1700" dirty="0" err="1">
                <a:latin typeface="Arial" panose="020B0604020202020204" pitchFamily="34" charset="0"/>
                <a:cs typeface="Arial" panose="020B0604020202020204" pitchFamily="34" charset="0"/>
              </a:rPr>
              <a:t>break</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from</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the</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University</a:t>
            </a:r>
            <a:r>
              <a:rPr lang="fi-FI" sz="1700" dirty="0">
                <a:latin typeface="Arial" panose="020B0604020202020204" pitchFamily="34" charset="0"/>
                <a:cs typeface="Arial" panose="020B0604020202020204" pitchFamily="34" charset="0"/>
              </a:rPr>
              <a:t> I live in Nottingham </a:t>
            </a:r>
            <a:r>
              <a:rPr lang="fi-FI" sz="1700" dirty="0" err="1">
                <a:latin typeface="Arial" panose="020B0604020202020204" pitchFamily="34" charset="0"/>
                <a:cs typeface="Arial" panose="020B0604020202020204" pitchFamily="34" charset="0"/>
              </a:rPr>
              <a:t>also</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Known</a:t>
            </a:r>
            <a:r>
              <a:rPr lang="fi-FI" sz="1700" dirty="0">
                <a:latin typeface="Arial" panose="020B0604020202020204" pitchFamily="34" charset="0"/>
                <a:cs typeface="Arial" panose="020B0604020202020204" pitchFamily="34" charset="0"/>
              </a:rPr>
              <a:t> as Robin </a:t>
            </a:r>
            <a:r>
              <a:rPr lang="fi-FI" sz="1700" dirty="0" err="1">
                <a:latin typeface="Arial" panose="020B0604020202020204" pitchFamily="34" charset="0"/>
                <a:cs typeface="Arial" panose="020B0604020202020204" pitchFamily="34" charset="0"/>
              </a:rPr>
              <a:t>Hoods</a:t>
            </a:r>
            <a:r>
              <a:rPr lang="fi-FI" sz="1700" dirty="0">
                <a:latin typeface="Arial" panose="020B0604020202020204" pitchFamily="34" charset="0"/>
                <a:cs typeface="Arial" panose="020B0604020202020204" pitchFamily="34" charset="0"/>
              </a:rPr>
              <a:t> city.</a:t>
            </a:r>
          </a:p>
          <a:p>
            <a:pPr>
              <a:lnSpc>
                <a:spcPct val="90000"/>
              </a:lnSpc>
            </a:pPr>
            <a:r>
              <a:rPr lang="fi-FI" sz="1700" dirty="0">
                <a:latin typeface="Arial" panose="020B0604020202020204" pitchFamily="34" charset="0"/>
                <a:cs typeface="Arial" panose="020B0604020202020204" pitchFamily="34" charset="0"/>
              </a:rPr>
              <a:t>My </a:t>
            </a:r>
            <a:r>
              <a:rPr lang="fi-FI" sz="1700" dirty="0" err="1">
                <a:latin typeface="Arial" panose="020B0604020202020204" pitchFamily="34" charset="0"/>
                <a:cs typeface="Arial" panose="020B0604020202020204" pitchFamily="34" charset="0"/>
              </a:rPr>
              <a:t>hobbies</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includes</a:t>
            </a:r>
            <a:r>
              <a:rPr lang="fi-FI" sz="1700" dirty="0">
                <a:latin typeface="Arial" panose="020B0604020202020204" pitchFamily="34" charset="0"/>
                <a:cs typeface="Arial" panose="020B0604020202020204" pitchFamily="34" charset="0"/>
              </a:rPr>
              <a:t> playing </a:t>
            </a:r>
            <a:r>
              <a:rPr lang="fi-FI" sz="1700" dirty="0" err="1">
                <a:latin typeface="Arial" panose="020B0604020202020204" pitchFamily="34" charset="0"/>
                <a:cs typeface="Arial" panose="020B0604020202020204" pitchFamily="34" charset="0"/>
              </a:rPr>
              <a:t>the</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bass</a:t>
            </a:r>
            <a:r>
              <a:rPr lang="fi-FI" sz="1700" dirty="0">
                <a:latin typeface="Arial" panose="020B0604020202020204" pitchFamily="34" charset="0"/>
                <a:cs typeface="Arial" panose="020B0604020202020204" pitchFamily="34" charset="0"/>
              </a:rPr>
              <a:t> </a:t>
            </a:r>
            <a:r>
              <a:rPr lang="fi-FI" sz="1700" dirty="0" err="1">
                <a:latin typeface="Arial" panose="020B0604020202020204" pitchFamily="34" charset="0"/>
                <a:cs typeface="Arial" panose="020B0604020202020204" pitchFamily="34" charset="0"/>
              </a:rPr>
              <a:t>guitar</a:t>
            </a:r>
            <a:r>
              <a:rPr lang="fi-FI" sz="1700" dirty="0">
                <a:latin typeface="Arial" panose="020B0604020202020204" pitchFamily="34" charset="0"/>
                <a:cs typeface="Arial" panose="020B0604020202020204" pitchFamily="34" charset="0"/>
              </a:rPr>
              <a:t> and </a:t>
            </a:r>
            <a:r>
              <a:rPr lang="fi-FI" sz="1700" dirty="0" err="1">
                <a:latin typeface="Arial" panose="020B0604020202020204" pitchFamily="34" charset="0"/>
                <a:cs typeface="Arial" panose="020B0604020202020204" pitchFamily="34" charset="0"/>
              </a:rPr>
              <a:t>the</a:t>
            </a:r>
            <a:r>
              <a:rPr lang="fi-FI" sz="1700" dirty="0">
                <a:latin typeface="Arial" panose="020B0604020202020204" pitchFamily="34" charset="0"/>
                <a:cs typeface="Arial" panose="020B0604020202020204" pitchFamily="34" charset="0"/>
              </a:rPr>
              <a:t> piano, </a:t>
            </a:r>
            <a:r>
              <a:rPr lang="fi-FI" sz="1700" dirty="0" err="1">
                <a:latin typeface="Arial" panose="020B0604020202020204" pitchFamily="34" charset="0"/>
                <a:cs typeface="Arial" panose="020B0604020202020204" pitchFamily="34" charset="0"/>
              </a:rPr>
              <a:t>singing</a:t>
            </a:r>
            <a:r>
              <a:rPr lang="fi-FI" sz="1700" dirty="0">
                <a:latin typeface="Arial" panose="020B0604020202020204" pitchFamily="34" charset="0"/>
                <a:cs typeface="Arial" panose="020B0604020202020204" pitchFamily="34" charset="0"/>
              </a:rPr>
              <a:t> and playing </a:t>
            </a:r>
            <a:r>
              <a:rPr lang="fi-FI" sz="1700" dirty="0" err="1">
                <a:latin typeface="Arial" panose="020B0604020202020204" pitchFamily="34" charset="0"/>
                <a:cs typeface="Arial" panose="020B0604020202020204" pitchFamily="34" charset="0"/>
              </a:rPr>
              <a:t>floorball</a:t>
            </a:r>
            <a:r>
              <a:rPr lang="fi-FI" sz="1700" dirty="0">
                <a:latin typeface="Arial" panose="020B0604020202020204" pitchFamily="34" charset="0"/>
                <a:cs typeface="Arial" panose="020B0604020202020204" pitchFamily="34" charset="0"/>
              </a:rPr>
              <a:t>. </a:t>
            </a:r>
          </a:p>
          <a:p>
            <a:pPr>
              <a:lnSpc>
                <a:spcPct val="90000"/>
              </a:lnSpc>
            </a:pPr>
            <a:r>
              <a:rPr lang="fi-FI" sz="1700" dirty="0">
                <a:latin typeface="Arial" panose="020B0604020202020204" pitchFamily="34" charset="0"/>
                <a:cs typeface="Arial" panose="020B0604020202020204" pitchFamily="34" charset="0"/>
              </a:rPr>
              <a:t>F</a:t>
            </a:r>
            <a:r>
              <a:rPr lang="fi-GB" sz="1700" dirty="0">
                <a:latin typeface="Arial" panose="020B0604020202020204" pitchFamily="34" charset="0"/>
                <a:cs typeface="Arial" panose="020B0604020202020204" pitchFamily="34" charset="0"/>
              </a:rPr>
              <a:t>rom a young age I knew I wanted to do something to do with the medical (surgical) aspect of the brain, in which I was conflicted as to wether to go straight into medice or become an ODP. I decided to start doing my research and found middle ground which was  a specialist nurse refered to as the neurosurgical nurse practitioner.</a:t>
            </a:r>
          </a:p>
          <a:p>
            <a:pPr>
              <a:lnSpc>
                <a:spcPct val="90000"/>
              </a:lnSpc>
            </a:pPr>
            <a:r>
              <a:rPr lang="fi-GB" sz="1700" dirty="0">
                <a:latin typeface="Arial" panose="020B0604020202020204" pitchFamily="34" charset="0"/>
                <a:cs typeface="Arial" panose="020B0604020202020204" pitchFamily="34" charset="0"/>
              </a:rPr>
              <a:t>The main reason I want to be a neurosurgery nurse practitioner and few years down the line progress to study to become a neurosurgeon are not only based on interest but they are for very personal reasons.</a:t>
            </a:r>
          </a:p>
          <a:p>
            <a:pPr>
              <a:lnSpc>
                <a:spcPct val="90000"/>
              </a:lnSpc>
            </a:pPr>
            <a:endParaRPr lang="fi-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2408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09C15107-E7D9-2F43-BAAD-8ED2541B1280}"/>
              </a:ext>
            </a:extLst>
          </p:cNvPr>
          <p:cNvSpPr>
            <a:spLocks noGrp="1"/>
          </p:cNvSpPr>
          <p:nvPr>
            <p:ph type="title"/>
          </p:nvPr>
        </p:nvSpPr>
        <p:spPr/>
        <p:txBody>
          <a:bodyPr/>
          <a:lstStyle/>
          <a:p>
            <a:r>
              <a:rPr lang="en-GB" dirty="0"/>
              <a:t>CONITUATION OF INTRODUCTION</a:t>
            </a:r>
          </a:p>
        </p:txBody>
      </p:sp>
      <p:sp>
        <p:nvSpPr>
          <p:cNvPr id="3" name="Sisällön paikkamerkki 2">
            <a:extLst>
              <a:ext uri="{FF2B5EF4-FFF2-40B4-BE49-F238E27FC236}">
                <a16:creationId xmlns:a16="http://schemas.microsoft.com/office/drawing/2014/main" id="{D1068817-1182-E24F-9169-C0F6845D891F}"/>
              </a:ext>
            </a:extLst>
          </p:cNvPr>
          <p:cNvSpPr>
            <a:spLocks noGrp="1"/>
          </p:cNvSpPr>
          <p:nvPr>
            <p:ph idx="1"/>
          </p:nvPr>
        </p:nvSpPr>
        <p:spPr>
          <a:xfrm>
            <a:off x="409433" y="2103119"/>
            <a:ext cx="11464119" cy="4488749"/>
          </a:xfrm>
        </p:spPr>
        <p:txBody>
          <a:bodyPr>
            <a:normAutofit/>
          </a:bodyPr>
          <a:lstStyle/>
          <a:p>
            <a:pPr>
              <a:lnSpc>
                <a:spcPct val="90000"/>
              </a:lnSpc>
            </a:pPr>
            <a:r>
              <a:rPr lang="fi-FI" dirty="0" err="1">
                <a:latin typeface="Arial" panose="020B0604020202020204" pitchFamily="34" charset="0"/>
                <a:cs typeface="Arial" panose="020B0604020202020204" pitchFamily="34" charset="0"/>
              </a:rPr>
              <a:t>During</a:t>
            </a:r>
            <a:r>
              <a:rPr lang="fi-FI" dirty="0">
                <a:latin typeface="Arial" panose="020B0604020202020204" pitchFamily="34" charset="0"/>
                <a:cs typeface="Arial" panose="020B0604020202020204" pitchFamily="34" charset="0"/>
              </a:rPr>
              <a:t> my </a:t>
            </a:r>
            <a:r>
              <a:rPr lang="fi-FI" dirty="0" err="1">
                <a:latin typeface="Arial" panose="020B0604020202020204" pitchFamily="34" charset="0"/>
                <a:cs typeface="Arial" panose="020B0604020202020204" pitchFamily="34" charset="0"/>
              </a:rPr>
              <a:t>time</a:t>
            </a:r>
            <a:r>
              <a:rPr lang="fi-FI" dirty="0">
                <a:latin typeface="Arial" panose="020B0604020202020204" pitchFamily="34" charset="0"/>
                <a:cs typeface="Arial" panose="020B0604020202020204" pitchFamily="34" charset="0"/>
              </a:rPr>
              <a:t> in </a:t>
            </a:r>
            <a:r>
              <a:rPr lang="fi-FI" dirty="0" err="1">
                <a:latin typeface="Arial" panose="020B0604020202020204" pitchFamily="34" charset="0"/>
                <a:cs typeface="Arial" panose="020B0604020202020204" pitchFamily="34" charset="0"/>
              </a:rPr>
              <a:t>sixth</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form</a:t>
            </a:r>
            <a:r>
              <a:rPr lang="fi-FI" dirty="0">
                <a:latin typeface="Arial" panose="020B0604020202020204" pitchFamily="34" charset="0"/>
                <a:cs typeface="Arial" panose="020B0604020202020204" pitchFamily="34" charset="0"/>
              </a:rPr>
              <a:t> I </a:t>
            </a:r>
            <a:r>
              <a:rPr lang="fi-FI" dirty="0" err="1">
                <a:latin typeface="Arial" panose="020B0604020202020204" pitchFamily="34" charset="0"/>
                <a:cs typeface="Arial" panose="020B0604020202020204" pitchFamily="34" charset="0"/>
              </a:rPr>
              <a:t>gained</a:t>
            </a:r>
            <a:r>
              <a:rPr lang="fi-FI" dirty="0">
                <a:latin typeface="Arial" panose="020B0604020202020204" pitchFamily="34" charset="0"/>
                <a:cs typeface="Arial" panose="020B0604020202020204" pitchFamily="34" charset="0"/>
              </a:rPr>
              <a:t> a </a:t>
            </a:r>
            <a:r>
              <a:rPr lang="fi-FI" dirty="0" err="1">
                <a:latin typeface="Arial" panose="020B0604020202020204" pitchFamily="34" charset="0"/>
                <a:cs typeface="Arial" panose="020B0604020202020204" pitchFamily="34" charset="0"/>
              </a:rPr>
              <a:t>work-experience</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opportunity</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with</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one</a:t>
            </a:r>
            <a:r>
              <a:rPr lang="fi-FI" dirty="0">
                <a:latin typeface="Arial" panose="020B0604020202020204" pitchFamily="34" charset="0"/>
                <a:cs typeface="Arial" panose="020B0604020202020204" pitchFamily="34" charset="0"/>
              </a:rPr>
              <a:t> of my </a:t>
            </a:r>
            <a:r>
              <a:rPr lang="fi-FI" dirty="0" err="1">
                <a:latin typeface="Arial" panose="020B0604020202020204" pitchFamily="34" charset="0"/>
                <a:cs typeface="Arial" panose="020B0604020202020204" pitchFamily="34" charset="0"/>
              </a:rPr>
              <a:t>cities</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biggest</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hospital</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called</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Queens</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Medical</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Hospital</a:t>
            </a:r>
            <a:r>
              <a:rPr lang="fi-FI" dirty="0">
                <a:latin typeface="Arial" panose="020B0604020202020204" pitchFamily="34" charset="0"/>
                <a:cs typeface="Arial" panose="020B0604020202020204" pitchFamily="34" charset="0"/>
              </a:rPr>
              <a:t> in </a:t>
            </a:r>
            <a:r>
              <a:rPr lang="fi-FI" dirty="0" err="1">
                <a:latin typeface="Arial" panose="020B0604020202020204" pitchFamily="34" charset="0"/>
                <a:cs typeface="Arial" panose="020B0604020202020204" pitchFamily="34" charset="0"/>
              </a:rPr>
              <a:t>which</a:t>
            </a:r>
            <a:r>
              <a:rPr lang="fi-FI" dirty="0">
                <a:latin typeface="Arial" panose="020B0604020202020204" pitchFamily="34" charset="0"/>
                <a:cs typeface="Arial" panose="020B0604020202020204" pitchFamily="34" charset="0"/>
              </a:rPr>
              <a:t> I got to </a:t>
            </a:r>
            <a:r>
              <a:rPr lang="fi-FI" dirty="0" err="1">
                <a:latin typeface="Arial" panose="020B0604020202020204" pitchFamily="34" charset="0"/>
                <a:cs typeface="Arial" panose="020B0604020202020204" pitchFamily="34" charset="0"/>
              </a:rPr>
              <a:t>shadow</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ODP’s</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neurosurgeons</a:t>
            </a:r>
            <a:r>
              <a:rPr lang="fi-FI" dirty="0">
                <a:latin typeface="Arial" panose="020B0604020202020204" pitchFamily="34" charset="0"/>
                <a:cs typeface="Arial" panose="020B0604020202020204" pitchFamily="34" charset="0"/>
              </a:rPr>
              <a:t>, general </a:t>
            </a:r>
            <a:r>
              <a:rPr lang="fi-FI" dirty="0" err="1">
                <a:latin typeface="Arial" panose="020B0604020202020204" pitchFamily="34" charset="0"/>
                <a:cs typeface="Arial" panose="020B0604020202020204" pitchFamily="34" charset="0"/>
              </a:rPr>
              <a:t>surgeons</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theater</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nurses</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anaestesist</a:t>
            </a:r>
            <a:r>
              <a:rPr lang="fi-FI" dirty="0">
                <a:latin typeface="Arial" panose="020B0604020202020204" pitchFamily="34" charset="0"/>
                <a:cs typeface="Arial" panose="020B0604020202020204" pitchFamily="34" charset="0"/>
              </a:rPr>
              <a:t> and ENT </a:t>
            </a:r>
            <a:r>
              <a:rPr lang="fi-FI" dirty="0" err="1">
                <a:latin typeface="Arial" panose="020B0604020202020204" pitchFamily="34" charset="0"/>
                <a:cs typeface="Arial" panose="020B0604020202020204" pitchFamily="34" charset="0"/>
              </a:rPr>
              <a:t>surgeons</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Which</a:t>
            </a:r>
            <a:r>
              <a:rPr lang="fi-FI" dirty="0">
                <a:latin typeface="Arial" panose="020B0604020202020204" pitchFamily="34" charset="0"/>
                <a:cs typeface="Arial" panose="020B0604020202020204" pitchFamily="34" charset="0"/>
              </a:rPr>
              <a:t> is </a:t>
            </a:r>
            <a:r>
              <a:rPr lang="fi-FI" dirty="0" err="1">
                <a:latin typeface="Arial" panose="020B0604020202020204" pitchFamily="34" charset="0"/>
                <a:cs typeface="Arial" panose="020B0604020202020204" pitchFamily="34" charset="0"/>
              </a:rPr>
              <a:t>one</a:t>
            </a:r>
            <a:r>
              <a:rPr lang="fi-FI" dirty="0">
                <a:latin typeface="Arial" panose="020B0604020202020204" pitchFamily="34" charset="0"/>
                <a:cs typeface="Arial" panose="020B0604020202020204" pitchFamily="34" charset="0"/>
              </a:rPr>
              <a:t> of </a:t>
            </a:r>
            <a:r>
              <a:rPr lang="fi-FI" dirty="0" err="1">
                <a:latin typeface="Arial" panose="020B0604020202020204" pitchFamily="34" charset="0"/>
                <a:cs typeface="Arial" panose="020B0604020202020204" pitchFamily="34" charset="0"/>
              </a:rPr>
              <a:t>the</a:t>
            </a:r>
            <a:r>
              <a:rPr lang="fi-GB" dirty="0">
                <a:latin typeface="Arial" panose="020B0604020202020204" pitchFamily="34" charset="0"/>
                <a:cs typeface="Arial" panose="020B0604020202020204" pitchFamily="34" charset="0"/>
              </a:rPr>
              <a:t> main reason I want to be a neurosurgery nurse practitioner and  in few years down the line progress to study to become a neurosurgeon.</a:t>
            </a:r>
          </a:p>
          <a:p>
            <a:pPr marL="0" indent="0">
              <a:lnSpc>
                <a:spcPct val="90000"/>
              </a:lnSpc>
              <a:buNone/>
            </a:pPr>
            <a:endParaRPr lang="fi-GB" dirty="0">
              <a:latin typeface="Arial" panose="020B0604020202020204" pitchFamily="34" charset="0"/>
              <a:cs typeface="Arial" panose="020B0604020202020204" pitchFamily="34" charset="0"/>
            </a:endParaRPr>
          </a:p>
          <a:p>
            <a:pPr>
              <a:lnSpc>
                <a:spcPct val="90000"/>
              </a:lnSpc>
            </a:pPr>
            <a:r>
              <a:rPr lang="fi-GB" dirty="0">
                <a:latin typeface="Arial" panose="020B0604020202020204" pitchFamily="34" charset="0"/>
                <a:cs typeface="Arial" panose="020B0604020202020204" pitchFamily="34" charset="0"/>
              </a:rPr>
              <a:t>I have also incorparated accademic skills such as SWOT analysis, time management, PDP, how to give powerpoint presentation and the importance of note taking when pursuing my dream carer but also when actually entering the professional workfield. </a:t>
            </a:r>
          </a:p>
          <a:p>
            <a:pPr>
              <a:lnSpc>
                <a:spcPct val="90000"/>
              </a:lnSpc>
            </a:pPr>
            <a:endParaRPr lang="fi-GB" dirty="0">
              <a:latin typeface="Arial" panose="020B0604020202020204" pitchFamily="34" charset="0"/>
              <a:cs typeface="Arial" panose="020B0604020202020204" pitchFamily="34" charset="0"/>
            </a:endParaRPr>
          </a:p>
          <a:p>
            <a:pPr>
              <a:lnSpc>
                <a:spcPct val="90000"/>
              </a:lnSpc>
            </a:pPr>
            <a:r>
              <a:rPr lang="fi-GB" dirty="0">
                <a:latin typeface="Arial" panose="020B0604020202020204" pitchFamily="34" charset="0"/>
                <a:cs typeface="Arial" panose="020B0604020202020204" pitchFamily="34" charset="0"/>
              </a:rPr>
              <a:t>For that reason I will be talking about the role of a neurosurgical nurse practitioner, what it is  and the accademic skills required for a succsessful career in the field. </a:t>
            </a:r>
            <a:endParaRPr lang="en-GB" dirty="0"/>
          </a:p>
        </p:txBody>
      </p:sp>
    </p:spTree>
    <p:extLst>
      <p:ext uri="{BB962C8B-B14F-4D97-AF65-F5344CB8AC3E}">
        <p14:creationId xmlns:p14="http://schemas.microsoft.com/office/powerpoint/2010/main" val="415369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Otsikko 1">
            <a:extLst>
              <a:ext uri="{FF2B5EF4-FFF2-40B4-BE49-F238E27FC236}">
                <a16:creationId xmlns:a16="http://schemas.microsoft.com/office/drawing/2014/main" id="{21AE396E-24DB-F547-92D4-E1783E0DB2A4}"/>
              </a:ext>
            </a:extLst>
          </p:cNvPr>
          <p:cNvSpPr>
            <a:spLocks noGrp="1"/>
          </p:cNvSpPr>
          <p:nvPr>
            <p:ph type="title"/>
          </p:nvPr>
        </p:nvSpPr>
        <p:spPr>
          <a:xfrm>
            <a:off x="1175512" y="870132"/>
            <a:ext cx="9792208" cy="1527078"/>
          </a:xfrm>
        </p:spPr>
        <p:txBody>
          <a:bodyPr>
            <a:normAutofit/>
          </a:bodyPr>
          <a:lstStyle/>
          <a:p>
            <a:r>
              <a:rPr lang="fi-GB" dirty="0">
                <a:latin typeface="Arial" panose="020B0604020202020204" pitchFamily="34" charset="0"/>
                <a:cs typeface="Arial" panose="020B0604020202020204" pitchFamily="34" charset="0"/>
              </a:rPr>
              <a:t>What is a neurosurgical nurse practitioner and what is their role??</a:t>
            </a:r>
          </a:p>
        </p:txBody>
      </p:sp>
      <p:sp>
        <p:nvSpPr>
          <p:cNvPr id="20" name="Sisällön paikkamerkki 2">
            <a:extLst>
              <a:ext uri="{FF2B5EF4-FFF2-40B4-BE49-F238E27FC236}">
                <a16:creationId xmlns:a16="http://schemas.microsoft.com/office/drawing/2014/main" id="{C0813C7E-3C64-DA42-B46A-5ABDE5D43EF6}"/>
              </a:ext>
            </a:extLst>
          </p:cNvPr>
          <p:cNvSpPr>
            <a:spLocks noGrp="1"/>
          </p:cNvSpPr>
          <p:nvPr>
            <p:ph idx="1"/>
          </p:nvPr>
        </p:nvSpPr>
        <p:spPr>
          <a:xfrm>
            <a:off x="259079" y="2623875"/>
            <a:ext cx="11559882" cy="3985302"/>
          </a:xfrm>
        </p:spPr>
        <p:txBody>
          <a:bodyPr>
            <a:normAutofit/>
          </a:bodyPr>
          <a:lstStyle/>
          <a:p>
            <a:r>
              <a:rPr lang="fi-GB" dirty="0">
                <a:latin typeface="Arial" panose="020B0604020202020204" pitchFamily="34" charset="0"/>
                <a:cs typeface="Arial" panose="020B0604020202020204" pitchFamily="34" charset="0"/>
              </a:rPr>
              <a:t>A neuorosurgical nurse practitioner is an registered advance nurse practitioner ( a type of APRN) or an APRN ( Advance Practice Registered Nurse), some of this specialist nurses after their specialisation decide to go into primary care where as some  decide to go into neuroscience and neurosurgery.</a:t>
            </a:r>
          </a:p>
          <a:p>
            <a:r>
              <a:rPr lang="fi-GB" dirty="0">
                <a:latin typeface="Arial" panose="020B0604020202020204" pitchFamily="34" charset="0"/>
                <a:cs typeface="Arial" panose="020B0604020202020204" pitchFamily="34" charset="0"/>
              </a:rPr>
              <a:t>A neurosurgical nurse practitioners role involves diagnosing and treating patients who have a neurological or neurosurgical conditions such as hydrocephalus or meningites. </a:t>
            </a:r>
            <a:r>
              <a:rPr lang="fi-FI" dirty="0">
                <a:latin typeface="Arial" panose="020B0604020202020204" pitchFamily="34" charset="0"/>
                <a:cs typeface="Arial" panose="020B0604020202020204" pitchFamily="34" charset="0"/>
              </a:rPr>
              <a:t>A</a:t>
            </a:r>
            <a:r>
              <a:rPr lang="fi-GB" dirty="0">
                <a:latin typeface="Arial" panose="020B0604020202020204" pitchFamily="34" charset="0"/>
                <a:cs typeface="Arial" panose="020B0604020202020204" pitchFamily="34" charset="0"/>
              </a:rPr>
              <a:t>s a neurosurgical nurse practitioner you may haveto assist in neurosurgical surgeries, work in multidisciplinary team in orded to prepare a service user for their treatment or possibly even assist other medical professional in regards to procedures out of your profesional training.</a:t>
            </a:r>
          </a:p>
          <a:p>
            <a:r>
              <a:rPr lang="fi-GB" dirty="0">
                <a:latin typeface="Arial" panose="020B0604020202020204" pitchFamily="34" charset="0"/>
                <a:cs typeface="Arial" panose="020B0604020202020204" pitchFamily="34" charset="0"/>
              </a:rPr>
              <a:t>A neurosurgical nurse practitioners can sometimes be confused for n</a:t>
            </a:r>
            <a:r>
              <a:rPr lang="fi-FI" dirty="0" err="1">
                <a:latin typeface="Arial" panose="020B0604020202020204" pitchFamily="34" charset="0"/>
                <a:cs typeface="Arial" panose="020B0604020202020204" pitchFamily="34" charset="0"/>
              </a:rPr>
              <a:t>eurology</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nurse</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practitioner</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though</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they</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are</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kind</a:t>
            </a:r>
            <a:r>
              <a:rPr lang="fi-FI" dirty="0">
                <a:latin typeface="Arial" panose="020B0604020202020204" pitchFamily="34" charset="0"/>
                <a:cs typeface="Arial" panose="020B0604020202020204" pitchFamily="34" charset="0"/>
              </a:rPr>
              <a:t> of </a:t>
            </a:r>
            <a:r>
              <a:rPr lang="fi-FI" dirty="0" err="1">
                <a:latin typeface="Arial" panose="020B0604020202020204" pitchFamily="34" charset="0"/>
                <a:cs typeface="Arial" panose="020B0604020202020204" pitchFamily="34" charset="0"/>
              </a:rPr>
              <a:t>similar</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they</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do</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have</a:t>
            </a:r>
            <a:r>
              <a:rPr lang="fi-FI" dirty="0">
                <a:latin typeface="Arial" panose="020B0604020202020204" pitchFamily="34" charset="0"/>
                <a:cs typeface="Arial" panose="020B0604020202020204" pitchFamily="34" charset="0"/>
              </a:rPr>
              <a:t> a </a:t>
            </a:r>
            <a:r>
              <a:rPr lang="fi-FI" dirty="0" err="1">
                <a:latin typeface="Arial" panose="020B0604020202020204" pitchFamily="34" charset="0"/>
                <a:cs typeface="Arial" panose="020B0604020202020204" pitchFamily="34" charset="0"/>
              </a:rPr>
              <a:t>significant</a:t>
            </a:r>
            <a:r>
              <a:rPr lang="fi-FI" dirty="0">
                <a:latin typeface="Arial" panose="020B0604020202020204" pitchFamily="34" charset="0"/>
                <a:cs typeface="Arial" panose="020B0604020202020204" pitchFamily="34" charset="0"/>
              </a:rPr>
              <a:t> and </a:t>
            </a:r>
            <a:r>
              <a:rPr lang="fi-FI" dirty="0" err="1">
                <a:latin typeface="Arial" panose="020B0604020202020204" pitchFamily="34" charset="0"/>
                <a:cs typeface="Arial" panose="020B0604020202020204" pitchFamily="34" charset="0"/>
              </a:rPr>
              <a:t>obvious</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difference</a:t>
            </a:r>
            <a:r>
              <a:rPr lang="fi-FI" dirty="0">
                <a:latin typeface="Arial" panose="020B0604020202020204" pitchFamily="34" charset="0"/>
                <a:cs typeface="Arial" panose="020B0604020202020204" pitchFamily="34" charset="0"/>
              </a:rPr>
              <a:t> in </a:t>
            </a:r>
            <a:r>
              <a:rPr lang="fi-FI" dirty="0" err="1">
                <a:latin typeface="Arial" panose="020B0604020202020204" pitchFamily="34" charset="0"/>
                <a:cs typeface="Arial" panose="020B0604020202020204" pitchFamily="34" charset="0"/>
              </a:rPr>
              <a:t>the</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name</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alone</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one</a:t>
            </a:r>
            <a:r>
              <a:rPr lang="fi-FI" dirty="0">
                <a:latin typeface="Arial" panose="020B0604020202020204" pitchFamily="34" charset="0"/>
                <a:cs typeface="Arial" panose="020B0604020202020204" pitchFamily="34" charset="0"/>
              </a:rPr>
              <a:t> is </a:t>
            </a:r>
            <a:r>
              <a:rPr lang="fi-FI" dirty="0" err="1">
                <a:latin typeface="Arial" panose="020B0604020202020204" pitchFamily="34" charset="0"/>
                <a:cs typeface="Arial" panose="020B0604020202020204" pitchFamily="34" charset="0"/>
              </a:rPr>
              <a:t>actually</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allowed</a:t>
            </a:r>
            <a:r>
              <a:rPr lang="fi-FI" dirty="0">
                <a:latin typeface="Arial" panose="020B0604020202020204" pitchFamily="34" charset="0"/>
                <a:cs typeface="Arial" panose="020B0604020202020204" pitchFamily="34" charset="0"/>
              </a:rPr>
              <a:t> in </a:t>
            </a:r>
            <a:r>
              <a:rPr lang="fi-FI" dirty="0" err="1">
                <a:latin typeface="Arial" panose="020B0604020202020204" pitchFamily="34" charset="0"/>
                <a:cs typeface="Arial" panose="020B0604020202020204" pitchFamily="34" charset="0"/>
              </a:rPr>
              <a:t>surgical</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procedures</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whereas</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the</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other</a:t>
            </a:r>
            <a:r>
              <a:rPr lang="fi-FI" dirty="0">
                <a:latin typeface="Arial" panose="020B0604020202020204" pitchFamily="34" charset="0"/>
                <a:cs typeface="Arial" panose="020B0604020202020204" pitchFamily="34" charset="0"/>
              </a:rPr>
              <a:t> </a:t>
            </a:r>
            <a:r>
              <a:rPr lang="fi-FI" dirty="0" err="1">
                <a:latin typeface="Arial" panose="020B0604020202020204" pitchFamily="34" charset="0"/>
                <a:cs typeface="Arial" panose="020B0604020202020204" pitchFamily="34" charset="0"/>
              </a:rPr>
              <a:t>one</a:t>
            </a:r>
            <a:r>
              <a:rPr lang="fi-FI" dirty="0">
                <a:latin typeface="Arial" panose="020B0604020202020204" pitchFamily="34" charset="0"/>
                <a:cs typeface="Arial" panose="020B0604020202020204" pitchFamily="34" charset="0"/>
              </a:rPr>
              <a:t> is </a:t>
            </a:r>
            <a:r>
              <a:rPr lang="fi-FI" dirty="0" err="1">
                <a:latin typeface="Arial" panose="020B0604020202020204" pitchFamily="34" charset="0"/>
                <a:cs typeface="Arial" panose="020B0604020202020204" pitchFamily="34" charset="0"/>
              </a:rPr>
              <a:t>not</a:t>
            </a:r>
            <a:r>
              <a:rPr lang="fi-FI"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39415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51B86FBA-D05C-CA4E-B274-7CBB23DDB79F}"/>
              </a:ext>
            </a:extLst>
          </p:cNvPr>
          <p:cNvSpPr>
            <a:spLocks noGrp="1"/>
          </p:cNvSpPr>
          <p:nvPr>
            <p:ph type="title"/>
          </p:nvPr>
        </p:nvSpPr>
        <p:spPr>
          <a:xfrm>
            <a:off x="6579450" y="727627"/>
            <a:ext cx="4957553" cy="1645920"/>
          </a:xfrm>
        </p:spPr>
        <p:txBody>
          <a:bodyPr vert="horz" lIns="91440" tIns="45720" rIns="91440" bIns="45720" rtlCol="0">
            <a:normAutofit/>
          </a:bodyPr>
          <a:lstStyle/>
          <a:p>
            <a:r>
              <a:rPr lang="en-US" cap="all" spc="-100" dirty="0">
                <a:latin typeface="Arial" panose="020B0604020202020204" pitchFamily="34" charset="0"/>
                <a:cs typeface="Arial" panose="020B0604020202020204" pitchFamily="34" charset="0"/>
              </a:rPr>
              <a:t>Time management</a:t>
            </a:r>
          </a:p>
        </p:txBody>
      </p:sp>
      <p:sp>
        <p:nvSpPr>
          <p:cNvPr id="98" name="Rectangle 97">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00" name="Rectangle 99">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41" name="Graphic 6" descr="Sekuntikello">
            <a:extLst>
              <a:ext uri="{FF2B5EF4-FFF2-40B4-BE49-F238E27FC236}">
                <a16:creationId xmlns:a16="http://schemas.microsoft.com/office/drawing/2014/main" id="{BE33A038-C173-422A-BB63-C5980F1AB3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4017" y="1228185"/>
            <a:ext cx="4414438" cy="4414438"/>
          </a:xfrm>
          <a:prstGeom prst="rect">
            <a:avLst/>
          </a:prstGeom>
        </p:spPr>
      </p:pic>
      <p:sp>
        <p:nvSpPr>
          <p:cNvPr id="3" name="Sisällön paikkamerkki 2">
            <a:extLst>
              <a:ext uri="{FF2B5EF4-FFF2-40B4-BE49-F238E27FC236}">
                <a16:creationId xmlns:a16="http://schemas.microsoft.com/office/drawing/2014/main" id="{6F92B257-9D31-2C4A-8215-252ED7A40D0E}"/>
              </a:ext>
            </a:extLst>
          </p:cNvPr>
          <p:cNvSpPr>
            <a:spLocks noGrp="1"/>
          </p:cNvSpPr>
          <p:nvPr>
            <p:ph idx="1"/>
          </p:nvPr>
        </p:nvSpPr>
        <p:spPr>
          <a:xfrm>
            <a:off x="6579450" y="2538919"/>
            <a:ext cx="4957554" cy="3496120"/>
          </a:xfrm>
        </p:spPr>
        <p:txBody>
          <a:bodyPr vert="horz" lIns="91440" tIns="45720" rIns="91440" bIns="45720" rtlCol="0">
            <a:normAutofit lnSpcReduction="10000"/>
          </a:bodyPr>
          <a:lstStyle/>
          <a:p>
            <a:pPr marL="0" indent="0">
              <a:buNone/>
            </a:pPr>
            <a:endParaRPr lang="fi-FI" dirty="0"/>
          </a:p>
          <a:p>
            <a:r>
              <a:rPr lang="fi-FI" dirty="0"/>
              <a:t>”</a:t>
            </a:r>
            <a:r>
              <a:rPr lang="fi-FI" dirty="0">
                <a:latin typeface="Arial" panose="020B0604020202020204" pitchFamily="34" charset="0"/>
                <a:cs typeface="Arial" panose="020B0604020202020204" pitchFamily="34" charset="0"/>
              </a:rPr>
              <a:t>Time management in </a:t>
            </a:r>
            <a:r>
              <a:rPr lang="fi-FI" dirty="0" err="1">
                <a:latin typeface="Arial" panose="020B0604020202020204" pitchFamily="34" charset="0"/>
                <a:cs typeface="Arial" panose="020B0604020202020204" pitchFamily="34" charset="0"/>
              </a:rPr>
              <a:t>nursing</a:t>
            </a:r>
            <a:r>
              <a:rPr lang="fi-FI"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helps</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nurses</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organize</a:t>
            </a:r>
            <a:r>
              <a:rPr lang="fi-FI" b="1" dirty="0">
                <a:latin typeface="Arial" panose="020B0604020202020204" pitchFamily="34" charset="0"/>
                <a:cs typeface="Arial" panose="020B0604020202020204" pitchFamily="34" charset="0"/>
              </a:rPr>
              <a:t> and </a:t>
            </a:r>
            <a:r>
              <a:rPr lang="fi-FI" b="1" dirty="0" err="1">
                <a:latin typeface="Arial" panose="020B0604020202020204" pitchFamily="34" charset="0"/>
                <a:cs typeface="Arial" panose="020B0604020202020204" pitchFamily="34" charset="0"/>
              </a:rPr>
              <a:t>prioritize</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patient</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care</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internal</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administrative</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tasks</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educational</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responsibilities</a:t>
            </a:r>
            <a:r>
              <a:rPr lang="fi-FI" b="1" dirty="0">
                <a:latin typeface="Arial" panose="020B0604020202020204" pitchFamily="34" charset="0"/>
                <a:cs typeface="Arial" panose="020B0604020202020204" pitchFamily="34" charset="0"/>
              </a:rPr>
              <a:t> and </a:t>
            </a:r>
            <a:r>
              <a:rPr lang="fi-FI" b="1" dirty="0" err="1">
                <a:latin typeface="Arial" panose="020B0604020202020204" pitchFamily="34" charset="0"/>
                <a:cs typeface="Arial" panose="020B0604020202020204" pitchFamily="34" charset="0"/>
              </a:rPr>
              <a:t>personal</a:t>
            </a:r>
            <a:r>
              <a:rPr lang="fi-FI" b="1" dirty="0">
                <a:latin typeface="Arial" panose="020B0604020202020204" pitchFamily="34" charset="0"/>
                <a:cs typeface="Arial" panose="020B0604020202020204" pitchFamily="34" charset="0"/>
              </a:rPr>
              <a:t> </a:t>
            </a:r>
            <a:r>
              <a:rPr lang="fi-FI" b="1" dirty="0" err="1">
                <a:latin typeface="Arial" panose="020B0604020202020204" pitchFamily="34" charset="0"/>
                <a:cs typeface="Arial" panose="020B0604020202020204" pitchFamily="34" charset="0"/>
              </a:rPr>
              <a:t>obligations</a:t>
            </a:r>
            <a:r>
              <a:rPr lang="fi-FI" dirty="0">
                <a:latin typeface="Arial" panose="020B0604020202020204" pitchFamily="34" charset="0"/>
                <a:cs typeface="Arial" panose="020B0604020202020204" pitchFamily="34" charset="0"/>
              </a:rPr>
              <a:t>.” (Time Management </a:t>
            </a:r>
            <a:r>
              <a:rPr lang="fi-FI" dirty="0" err="1">
                <a:latin typeface="Arial" panose="020B0604020202020204" pitchFamily="34" charset="0"/>
                <a:cs typeface="Arial" panose="020B0604020202020204" pitchFamily="34" charset="0"/>
              </a:rPr>
              <a:t>Tips</a:t>
            </a:r>
            <a:r>
              <a:rPr lang="fi-FI" dirty="0">
                <a:latin typeface="Arial" panose="020B0604020202020204" pitchFamily="34" charset="0"/>
                <a:cs typeface="Arial" panose="020B0604020202020204" pitchFamily="34" charset="0"/>
              </a:rPr>
              <a:t> for </a:t>
            </a:r>
            <a:r>
              <a:rPr lang="fi-FI" dirty="0" err="1">
                <a:latin typeface="Arial" panose="020B0604020202020204" pitchFamily="34" charset="0"/>
                <a:cs typeface="Arial" panose="020B0604020202020204" pitchFamily="34" charset="0"/>
              </a:rPr>
              <a:t>Nurses</a:t>
            </a:r>
            <a:r>
              <a:rPr lang="fi-FI" dirty="0">
                <a:latin typeface="Arial" panose="020B0604020202020204" pitchFamily="34" charset="0"/>
                <a:cs typeface="Arial" panose="020B0604020202020204" pitchFamily="34" charset="0"/>
              </a:rPr>
              <a:t>, 2021)</a:t>
            </a:r>
          </a:p>
          <a:p>
            <a:pPr marL="0" indent="0">
              <a:spcBef>
                <a:spcPts val="0"/>
              </a:spcBef>
              <a:spcAft>
                <a:spcPts val="600"/>
              </a:spcAft>
              <a:buNone/>
            </a:pPr>
            <a:endParaRPr lang="en-US" spc="80" dirty="0">
              <a:latin typeface="Arial" panose="020B0604020202020204" pitchFamily="34" charset="0"/>
              <a:cs typeface="Arial" panose="020B0604020202020204" pitchFamily="34" charset="0"/>
            </a:endParaRPr>
          </a:p>
          <a:p>
            <a:pPr marL="0" indent="0">
              <a:spcBef>
                <a:spcPts val="0"/>
              </a:spcBef>
              <a:spcAft>
                <a:spcPts val="600"/>
              </a:spcAft>
              <a:buNone/>
            </a:pPr>
            <a:r>
              <a:rPr lang="en-US" spc="80" dirty="0">
                <a:latin typeface="Arial" panose="020B0604020202020204" pitchFamily="34" charset="0"/>
                <a:cs typeface="Arial" panose="020B0604020202020204" pitchFamily="34" charset="0"/>
              </a:rPr>
              <a:t>As a neurosurgical nurse practitioner time management is imperative due to the demands of the job. Every minutes and seconds count and has an impact on the quality of care provided to the service user.</a:t>
            </a:r>
          </a:p>
        </p:txBody>
      </p:sp>
    </p:spTree>
    <p:extLst>
      <p:ext uri="{BB962C8B-B14F-4D97-AF65-F5344CB8AC3E}">
        <p14:creationId xmlns:p14="http://schemas.microsoft.com/office/powerpoint/2010/main" val="2092971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41ABC496-208D-4349-B52E-929225349914}"/>
              </a:ext>
            </a:extLst>
          </p:cNvPr>
          <p:cNvSpPr>
            <a:spLocks noGrp="1"/>
          </p:cNvSpPr>
          <p:nvPr>
            <p:ph type="title"/>
          </p:nvPr>
        </p:nvSpPr>
        <p:spPr>
          <a:xfrm>
            <a:off x="881063" y="257175"/>
            <a:ext cx="10058400" cy="1057275"/>
          </a:xfrm>
        </p:spPr>
        <p:txBody>
          <a:bodyPr>
            <a:normAutofit/>
          </a:bodyPr>
          <a:lstStyle/>
          <a:p>
            <a:pPr algn="ctr"/>
            <a:r>
              <a:rPr lang="fi-FI" dirty="0">
                <a:latin typeface="Arial" panose="020B0604020202020204" pitchFamily="34" charset="0"/>
                <a:cs typeface="Arial" panose="020B0604020202020204" pitchFamily="34" charset="0"/>
              </a:rPr>
              <a:t>SWOT</a:t>
            </a:r>
            <a:r>
              <a:rPr lang="fi-GB" dirty="0">
                <a:latin typeface="Arial" panose="020B0604020202020204" pitchFamily="34" charset="0"/>
                <a:cs typeface="Arial" panose="020B0604020202020204" pitchFamily="34" charset="0"/>
              </a:rPr>
              <a:t> analysis</a:t>
            </a:r>
          </a:p>
        </p:txBody>
      </p:sp>
      <p:graphicFrame>
        <p:nvGraphicFramePr>
          <p:cNvPr id="39" name="Sisällön paikkamerkki 2">
            <a:extLst>
              <a:ext uri="{FF2B5EF4-FFF2-40B4-BE49-F238E27FC236}">
                <a16:creationId xmlns:a16="http://schemas.microsoft.com/office/drawing/2014/main" id="{014C402F-AE3B-46A6-8231-18E0FD20961E}"/>
              </a:ext>
            </a:extLst>
          </p:cNvPr>
          <p:cNvGraphicFramePr>
            <a:graphicFrameLocks noGrp="1"/>
          </p:cNvGraphicFramePr>
          <p:nvPr>
            <p:ph idx="1"/>
            <p:extLst>
              <p:ext uri="{D42A27DB-BD31-4B8C-83A1-F6EECF244321}">
                <p14:modId xmlns:p14="http://schemas.microsoft.com/office/powerpoint/2010/main" val="2560734844"/>
              </p:ext>
            </p:extLst>
          </p:nvPr>
        </p:nvGraphicFramePr>
        <p:xfrm>
          <a:off x="228600" y="1185863"/>
          <a:ext cx="11687175" cy="5414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ulukko 6">
            <a:extLst>
              <a:ext uri="{FF2B5EF4-FFF2-40B4-BE49-F238E27FC236}">
                <a16:creationId xmlns:a16="http://schemas.microsoft.com/office/drawing/2014/main" id="{B85663CE-E9B6-CD49-A3B1-760B43141DE5}"/>
              </a:ext>
            </a:extLst>
          </p:cNvPr>
          <p:cNvGraphicFramePr>
            <a:graphicFrameLocks noGrp="1"/>
          </p:cNvGraphicFramePr>
          <p:nvPr>
            <p:extLst>
              <p:ext uri="{D42A27DB-BD31-4B8C-83A1-F6EECF244321}">
                <p14:modId xmlns:p14="http://schemas.microsoft.com/office/powerpoint/2010/main" val="1663358996"/>
              </p:ext>
            </p:extLst>
          </p:nvPr>
        </p:nvGraphicFramePr>
        <p:xfrm>
          <a:off x="1571624" y="4772024"/>
          <a:ext cx="8059736" cy="1828800"/>
        </p:xfrm>
        <a:graphic>
          <a:graphicData uri="http://schemas.openxmlformats.org/drawingml/2006/table">
            <a:tbl>
              <a:tblPr firstRow="1" bandRow="1">
                <a:tableStyleId>{5C22544A-7EE6-4342-B048-85BDC9FD1C3A}</a:tableStyleId>
              </a:tblPr>
              <a:tblGrid>
                <a:gridCol w="1943101">
                  <a:extLst>
                    <a:ext uri="{9D8B030D-6E8A-4147-A177-3AD203B41FA5}">
                      <a16:colId xmlns:a16="http://schemas.microsoft.com/office/drawing/2014/main" val="3332891844"/>
                    </a:ext>
                  </a:extLst>
                </a:gridCol>
                <a:gridCol w="2086767">
                  <a:extLst>
                    <a:ext uri="{9D8B030D-6E8A-4147-A177-3AD203B41FA5}">
                      <a16:colId xmlns:a16="http://schemas.microsoft.com/office/drawing/2014/main" val="3916210720"/>
                    </a:ext>
                  </a:extLst>
                </a:gridCol>
                <a:gridCol w="2014934">
                  <a:extLst>
                    <a:ext uri="{9D8B030D-6E8A-4147-A177-3AD203B41FA5}">
                      <a16:colId xmlns:a16="http://schemas.microsoft.com/office/drawing/2014/main" val="2229559044"/>
                    </a:ext>
                  </a:extLst>
                </a:gridCol>
                <a:gridCol w="2014934">
                  <a:extLst>
                    <a:ext uri="{9D8B030D-6E8A-4147-A177-3AD203B41FA5}">
                      <a16:colId xmlns:a16="http://schemas.microsoft.com/office/drawing/2014/main" val="1846573562"/>
                    </a:ext>
                  </a:extLst>
                </a:gridCol>
              </a:tblGrid>
              <a:tr h="345758">
                <a:tc>
                  <a:txBody>
                    <a:bodyPr/>
                    <a:lstStyle/>
                    <a:p>
                      <a:r>
                        <a:rPr lang="en-GB" dirty="0" err="1"/>
                        <a:t>strenght</a:t>
                      </a:r>
                      <a:endParaRPr lang="en-GB" dirty="0"/>
                    </a:p>
                  </a:txBody>
                  <a:tcPr/>
                </a:tc>
                <a:tc>
                  <a:txBody>
                    <a:bodyPr/>
                    <a:lstStyle/>
                    <a:p>
                      <a:r>
                        <a:rPr lang="en-GB" dirty="0"/>
                        <a:t>weakness</a:t>
                      </a:r>
                    </a:p>
                  </a:txBody>
                  <a:tcPr/>
                </a:tc>
                <a:tc>
                  <a:txBody>
                    <a:bodyPr/>
                    <a:lstStyle/>
                    <a:p>
                      <a:r>
                        <a:rPr lang="en-GB" dirty="0"/>
                        <a:t>threats</a:t>
                      </a:r>
                    </a:p>
                  </a:txBody>
                  <a:tcPr/>
                </a:tc>
                <a:tc>
                  <a:txBody>
                    <a:bodyPr/>
                    <a:lstStyle/>
                    <a:p>
                      <a:r>
                        <a:rPr lang="en-GB" dirty="0"/>
                        <a:t>opportunity</a:t>
                      </a:r>
                    </a:p>
                  </a:txBody>
                  <a:tcPr/>
                </a:tc>
                <a:extLst>
                  <a:ext uri="{0D108BD9-81ED-4DB2-BD59-A6C34878D82A}">
                    <a16:rowId xmlns:a16="http://schemas.microsoft.com/office/drawing/2014/main" val="2134052287"/>
                  </a:ext>
                </a:extLst>
              </a:tr>
              <a:tr h="1383029">
                <a:tc>
                  <a:txBody>
                    <a:bodyPr/>
                    <a:lstStyle/>
                    <a:p>
                      <a:r>
                        <a:rPr lang="en-GB" dirty="0"/>
                        <a:t>I am a very hard worker and I always get the job done</a:t>
                      </a:r>
                    </a:p>
                  </a:txBody>
                  <a:tcPr/>
                </a:tc>
                <a:tc>
                  <a:txBody>
                    <a:bodyPr/>
                    <a:lstStyle/>
                    <a:p>
                      <a:r>
                        <a:rPr lang="en-GB" dirty="0"/>
                        <a:t>I am next to never satisfied with my work.</a:t>
                      </a:r>
                    </a:p>
                    <a:p>
                      <a:r>
                        <a:rPr lang="en-GB" dirty="0"/>
                        <a:t>I am my biggest critique.</a:t>
                      </a:r>
                    </a:p>
                  </a:txBody>
                  <a:tcPr/>
                </a:tc>
                <a:tc>
                  <a:txBody>
                    <a:bodyPr/>
                    <a:lstStyle/>
                    <a:p>
                      <a:r>
                        <a:rPr lang="en-GB" dirty="0"/>
                        <a:t>Over working myself.</a:t>
                      </a:r>
                    </a:p>
                    <a:p>
                      <a:r>
                        <a:rPr lang="en-GB" dirty="0" err="1"/>
                        <a:t>Procastination</a:t>
                      </a:r>
                      <a:r>
                        <a:rPr lang="en-GB" dirty="0"/>
                        <a:t>.</a:t>
                      </a:r>
                    </a:p>
                  </a:txBody>
                  <a:tcPr/>
                </a:tc>
                <a:tc>
                  <a:txBody>
                    <a:bodyPr/>
                    <a:lstStyle/>
                    <a:p>
                      <a:r>
                        <a:rPr lang="en-GB" dirty="0"/>
                        <a:t>Gaining experience in my dream field,</a:t>
                      </a:r>
                    </a:p>
                    <a:p>
                      <a:r>
                        <a:rPr lang="en-GB" dirty="0"/>
                        <a:t>And progressing up the ladder.</a:t>
                      </a:r>
                    </a:p>
                  </a:txBody>
                  <a:tcPr/>
                </a:tc>
                <a:extLst>
                  <a:ext uri="{0D108BD9-81ED-4DB2-BD59-A6C34878D82A}">
                    <a16:rowId xmlns:a16="http://schemas.microsoft.com/office/drawing/2014/main" val="3210823577"/>
                  </a:ext>
                </a:extLst>
              </a:tr>
            </a:tbl>
          </a:graphicData>
        </a:graphic>
      </p:graphicFrame>
    </p:spTree>
    <p:extLst>
      <p:ext uri="{BB962C8B-B14F-4D97-AF65-F5344CB8AC3E}">
        <p14:creationId xmlns:p14="http://schemas.microsoft.com/office/powerpoint/2010/main" val="879699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Otsikko 1">
            <a:extLst>
              <a:ext uri="{FF2B5EF4-FFF2-40B4-BE49-F238E27FC236}">
                <a16:creationId xmlns:a16="http://schemas.microsoft.com/office/drawing/2014/main" id="{3E42C829-9A3C-C54C-AE67-A377EF0D8DD5}"/>
              </a:ext>
            </a:extLst>
          </p:cNvPr>
          <p:cNvSpPr>
            <a:spLocks noGrp="1"/>
          </p:cNvSpPr>
          <p:nvPr>
            <p:ph type="title"/>
          </p:nvPr>
        </p:nvSpPr>
        <p:spPr>
          <a:xfrm>
            <a:off x="573408" y="559477"/>
            <a:ext cx="3971295" cy="5709931"/>
          </a:xfrm>
        </p:spPr>
        <p:txBody>
          <a:bodyPr>
            <a:normAutofit/>
          </a:bodyPr>
          <a:lstStyle/>
          <a:p>
            <a:pPr algn="ctr"/>
            <a:r>
              <a:rPr lang="fi-GB" dirty="0">
                <a:latin typeface="Arial" panose="020B0604020202020204" pitchFamily="34" charset="0"/>
                <a:cs typeface="Arial" panose="020B0604020202020204" pitchFamily="34" charset="0"/>
              </a:rPr>
              <a:t>Professional Development Plan </a:t>
            </a:r>
          </a:p>
        </p:txBody>
      </p:sp>
      <p:graphicFrame>
        <p:nvGraphicFramePr>
          <p:cNvPr id="25" name="Sisällön paikkamerkki 2">
            <a:extLst>
              <a:ext uri="{FF2B5EF4-FFF2-40B4-BE49-F238E27FC236}">
                <a16:creationId xmlns:a16="http://schemas.microsoft.com/office/drawing/2014/main" id="{208CFB0F-193C-4FED-990B-3FD464FDA847}"/>
              </a:ext>
            </a:extLst>
          </p:cNvPr>
          <p:cNvGraphicFramePr>
            <a:graphicFrameLocks noGrp="1"/>
          </p:cNvGraphicFramePr>
          <p:nvPr>
            <p:ph idx="1"/>
            <p:extLst>
              <p:ext uri="{D42A27DB-BD31-4B8C-83A1-F6EECF244321}">
                <p14:modId xmlns:p14="http://schemas.microsoft.com/office/powerpoint/2010/main" val="249595339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7895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CD848D37-01B7-1A41-B52F-419C32F2CF93}"/>
              </a:ext>
            </a:extLst>
          </p:cNvPr>
          <p:cNvSpPr>
            <a:spLocks noGrp="1"/>
          </p:cNvSpPr>
          <p:nvPr>
            <p:ph type="title"/>
          </p:nvPr>
        </p:nvSpPr>
        <p:spPr>
          <a:xfrm>
            <a:off x="1066800" y="378069"/>
            <a:ext cx="10058400" cy="932116"/>
          </a:xfrm>
        </p:spPr>
        <p:txBody>
          <a:bodyPr>
            <a:normAutofit/>
          </a:bodyPr>
          <a:lstStyle/>
          <a:p>
            <a:r>
              <a:rPr lang="fi-FI">
                <a:latin typeface="Arial" panose="020B0604020202020204" pitchFamily="34" charset="0"/>
                <a:cs typeface="Arial" panose="020B0604020202020204" pitchFamily="34" charset="0"/>
              </a:rPr>
              <a:t>G</a:t>
            </a:r>
            <a:r>
              <a:rPr lang="fi-GB">
                <a:latin typeface="Arial" panose="020B0604020202020204" pitchFamily="34" charset="0"/>
                <a:cs typeface="Arial" panose="020B0604020202020204" pitchFamily="34" charset="0"/>
              </a:rPr>
              <a:t>iving a powerpoint presentation</a:t>
            </a:r>
            <a:endParaRPr lang="fi-GB" dirty="0">
              <a:latin typeface="Arial" panose="020B0604020202020204" pitchFamily="34" charset="0"/>
              <a:cs typeface="Arial" panose="020B0604020202020204" pitchFamily="34" charset="0"/>
            </a:endParaRPr>
          </a:p>
        </p:txBody>
      </p:sp>
      <p:sp>
        <p:nvSpPr>
          <p:cNvPr id="66" name="Sisällön paikkamerkki 2">
            <a:extLst>
              <a:ext uri="{FF2B5EF4-FFF2-40B4-BE49-F238E27FC236}">
                <a16:creationId xmlns:a16="http://schemas.microsoft.com/office/drawing/2014/main" id="{A5AD055E-2C73-CC4C-BF33-A403CF77C127}"/>
              </a:ext>
            </a:extLst>
          </p:cNvPr>
          <p:cNvSpPr>
            <a:spLocks noGrp="1"/>
          </p:cNvSpPr>
          <p:nvPr>
            <p:ph idx="1"/>
          </p:nvPr>
        </p:nvSpPr>
        <p:spPr>
          <a:xfrm>
            <a:off x="232012" y="1214649"/>
            <a:ext cx="7656394" cy="4858603"/>
          </a:xfrm>
        </p:spPr>
        <p:txBody>
          <a:bodyPr>
            <a:noAutofit/>
          </a:bodyPr>
          <a:lstStyle/>
          <a:p>
            <a:pPr marL="548640" lvl="2" indent="0">
              <a:lnSpc>
                <a:spcPct val="90000"/>
              </a:lnSpc>
              <a:buNone/>
            </a:pPr>
            <a:r>
              <a:rPr lang="fi-FI" sz="2000" dirty="0">
                <a:latin typeface="Arial" panose="020B0604020202020204" pitchFamily="34" charset="0"/>
                <a:cs typeface="Arial" panose="020B0604020202020204" pitchFamily="34" charset="0"/>
              </a:rPr>
              <a:t>”PowerPoint is a </a:t>
            </a:r>
            <a:r>
              <a:rPr lang="fi-FI" sz="2000" dirty="0" err="1">
                <a:latin typeface="Arial" panose="020B0604020202020204" pitchFamily="34" charset="0"/>
                <a:cs typeface="Arial" panose="020B0604020202020204" pitchFamily="34" charset="0"/>
              </a:rPr>
              <a:t>presentation</a:t>
            </a:r>
            <a:r>
              <a:rPr lang="fi-FI" sz="2000" dirty="0">
                <a:latin typeface="Arial" panose="020B0604020202020204" pitchFamily="34" charset="0"/>
                <a:cs typeface="Arial" panose="020B0604020202020204" pitchFamily="34" charset="0"/>
              </a:rPr>
              <a:t> </a:t>
            </a:r>
            <a:r>
              <a:rPr lang="fi-FI" sz="2000" dirty="0" err="1">
                <a:latin typeface="Arial" panose="020B0604020202020204" pitchFamily="34" charset="0"/>
                <a:cs typeface="Arial" panose="020B0604020202020204" pitchFamily="34" charset="0"/>
              </a:rPr>
              <a:t>program</a:t>
            </a:r>
            <a:r>
              <a:rPr lang="fi-FI" sz="2000" dirty="0">
                <a:latin typeface="Arial" panose="020B0604020202020204" pitchFamily="34" charset="0"/>
                <a:cs typeface="Arial" panose="020B0604020202020204" pitchFamily="34" charset="0"/>
              </a:rPr>
              <a:t> </a:t>
            </a:r>
            <a:r>
              <a:rPr lang="fi-FI" sz="2000" dirty="0" err="1">
                <a:latin typeface="Arial" panose="020B0604020202020204" pitchFamily="34" charset="0"/>
                <a:cs typeface="Arial" panose="020B0604020202020204" pitchFamily="34" charset="0"/>
              </a:rPr>
              <a:t>developed</a:t>
            </a:r>
            <a:r>
              <a:rPr lang="fi-FI" sz="2000" dirty="0">
                <a:latin typeface="Arial" panose="020B0604020202020204" pitchFamily="34" charset="0"/>
                <a:cs typeface="Arial" panose="020B0604020202020204" pitchFamily="34" charset="0"/>
              </a:rPr>
              <a:t> </a:t>
            </a:r>
            <a:r>
              <a:rPr lang="fi-FI" sz="2000" dirty="0" err="1">
                <a:latin typeface="Arial" panose="020B0604020202020204" pitchFamily="34" charset="0"/>
                <a:cs typeface="Arial" panose="020B0604020202020204" pitchFamily="34" charset="0"/>
              </a:rPr>
              <a:t>by</a:t>
            </a:r>
            <a:r>
              <a:rPr lang="fi-FI" sz="2000" dirty="0">
                <a:latin typeface="Arial" panose="020B0604020202020204" pitchFamily="34" charset="0"/>
                <a:cs typeface="Arial" panose="020B0604020202020204" pitchFamily="34" charset="0"/>
              </a:rPr>
              <a:t> Microsoft. It is </a:t>
            </a:r>
            <a:r>
              <a:rPr lang="fi-FI" sz="2000" dirty="0" err="1">
                <a:latin typeface="Arial" panose="020B0604020202020204" pitchFamily="34" charset="0"/>
                <a:cs typeface="Arial" panose="020B0604020202020204" pitchFamily="34" charset="0"/>
              </a:rPr>
              <a:t>included</a:t>
            </a:r>
            <a:r>
              <a:rPr lang="fi-FI" sz="2000" dirty="0">
                <a:latin typeface="Arial" panose="020B0604020202020204" pitchFamily="34" charset="0"/>
                <a:cs typeface="Arial" panose="020B0604020202020204" pitchFamily="34" charset="0"/>
              </a:rPr>
              <a:t> in </a:t>
            </a:r>
            <a:r>
              <a:rPr lang="fi-FI" sz="2000" dirty="0" err="1">
                <a:latin typeface="Arial" panose="020B0604020202020204" pitchFamily="34" charset="0"/>
                <a:cs typeface="Arial" panose="020B0604020202020204" pitchFamily="34" charset="0"/>
              </a:rPr>
              <a:t>the</a:t>
            </a:r>
            <a:r>
              <a:rPr lang="fi-FI" sz="2000" dirty="0">
                <a:latin typeface="Arial" panose="020B0604020202020204" pitchFamily="34" charset="0"/>
                <a:cs typeface="Arial" panose="020B0604020202020204" pitchFamily="34" charset="0"/>
              </a:rPr>
              <a:t> </a:t>
            </a:r>
            <a:r>
              <a:rPr lang="fi-FI" sz="2000" dirty="0" err="1">
                <a:latin typeface="Arial" panose="020B0604020202020204" pitchFamily="34" charset="0"/>
                <a:cs typeface="Arial" panose="020B0604020202020204" pitchFamily="34" charset="0"/>
              </a:rPr>
              <a:t>standard</a:t>
            </a:r>
            <a:r>
              <a:rPr lang="fi-FI" sz="2000" dirty="0">
                <a:latin typeface="Arial" panose="020B0604020202020204" pitchFamily="34" charset="0"/>
                <a:cs typeface="Arial" panose="020B0604020202020204" pitchFamily="34" charset="0"/>
              </a:rPr>
              <a:t> Office </a:t>
            </a:r>
            <a:r>
              <a:rPr lang="fi-FI" sz="2000" dirty="0" err="1">
                <a:latin typeface="Arial" panose="020B0604020202020204" pitchFamily="34" charset="0"/>
                <a:cs typeface="Arial" panose="020B0604020202020204" pitchFamily="34" charset="0"/>
              </a:rPr>
              <a:t>suite</a:t>
            </a:r>
            <a:r>
              <a:rPr lang="fi-FI" sz="2000" dirty="0">
                <a:latin typeface="Arial" panose="020B0604020202020204" pitchFamily="34" charset="0"/>
                <a:cs typeface="Arial" panose="020B0604020202020204" pitchFamily="34" charset="0"/>
              </a:rPr>
              <a:t> </a:t>
            </a:r>
            <a:r>
              <a:rPr lang="fi-FI" sz="2000" dirty="0" err="1">
                <a:latin typeface="Arial" panose="020B0604020202020204" pitchFamily="34" charset="0"/>
                <a:cs typeface="Arial" panose="020B0604020202020204" pitchFamily="34" charset="0"/>
              </a:rPr>
              <a:t>along</a:t>
            </a:r>
            <a:r>
              <a:rPr lang="fi-FI" sz="2000" dirty="0">
                <a:latin typeface="Arial" panose="020B0604020202020204" pitchFamily="34" charset="0"/>
                <a:cs typeface="Arial" panose="020B0604020202020204" pitchFamily="34" charset="0"/>
              </a:rPr>
              <a:t> </a:t>
            </a:r>
            <a:r>
              <a:rPr lang="fi-FI" sz="2000" dirty="0" err="1">
                <a:latin typeface="Arial" panose="020B0604020202020204" pitchFamily="34" charset="0"/>
                <a:cs typeface="Arial" panose="020B0604020202020204" pitchFamily="34" charset="0"/>
              </a:rPr>
              <a:t>with</a:t>
            </a:r>
            <a:endParaRPr lang="fi-FI" sz="2000" dirty="0">
              <a:latin typeface="Arial" panose="020B0604020202020204" pitchFamily="34" charset="0"/>
              <a:cs typeface="Arial" panose="020B0604020202020204" pitchFamily="34" charset="0"/>
            </a:endParaRPr>
          </a:p>
          <a:p>
            <a:pPr marL="548640" lvl="2" indent="0">
              <a:lnSpc>
                <a:spcPct val="90000"/>
              </a:lnSpc>
              <a:buNone/>
            </a:pPr>
            <a:r>
              <a:rPr lang="fi-FI" sz="2000" dirty="0">
                <a:latin typeface="Arial" panose="020B0604020202020204" pitchFamily="34" charset="0"/>
                <a:cs typeface="Arial" panose="020B0604020202020204" pitchFamily="34" charset="0"/>
              </a:rPr>
              <a:t>Microsoft Word and </a:t>
            </a:r>
            <a:r>
              <a:rPr lang="fi-FI" sz="2000" dirty="0">
                <a:latin typeface="Arial" panose="020B0604020202020204" pitchFamily="34" charset="0"/>
                <a:cs typeface="Arial" panose="020B0604020202020204" pitchFamily="34" charset="0"/>
                <a:hlinkClick r:id="rId2"/>
              </a:rPr>
              <a:t>Excel</a:t>
            </a:r>
            <a:r>
              <a:rPr lang="fi-FI" sz="2000" dirty="0">
                <a:latin typeface="Arial" panose="020B0604020202020204" pitchFamily="34" charset="0"/>
                <a:cs typeface="Arial" panose="020B0604020202020204" pitchFamily="34" charset="0"/>
              </a:rPr>
              <a:t>. ” (PowerPoint Definition, 2021)</a:t>
            </a:r>
          </a:p>
          <a:p>
            <a:pPr lvl="2">
              <a:lnSpc>
                <a:spcPct val="90000"/>
              </a:lnSpc>
            </a:pPr>
            <a:endParaRPr lang="fi-GB" sz="2000" dirty="0">
              <a:latin typeface="Arial" panose="020B0604020202020204" pitchFamily="34" charset="0"/>
              <a:cs typeface="Arial" panose="020B0604020202020204" pitchFamily="34" charset="0"/>
            </a:endParaRPr>
          </a:p>
          <a:p>
            <a:pPr>
              <a:lnSpc>
                <a:spcPct val="90000"/>
              </a:lnSpc>
            </a:pPr>
            <a:r>
              <a:rPr lang="fi-GB" sz="2000" dirty="0">
                <a:latin typeface="Arial" panose="020B0604020202020204" pitchFamily="34" charset="0"/>
                <a:cs typeface="Arial" panose="020B0604020202020204" pitchFamily="34" charset="0"/>
              </a:rPr>
              <a:t>As a neurosurgical nurse practitioner giving presentation will be second nature as there varius different neurological conditions unvailing everyday and the more years go by then more learn about conditions such as, hydrocephalus and the possible causes whether it be an infection like meningites or a tumor. </a:t>
            </a:r>
          </a:p>
          <a:p>
            <a:pPr>
              <a:lnSpc>
                <a:spcPct val="90000"/>
              </a:lnSpc>
            </a:pPr>
            <a:r>
              <a:rPr lang="fi-GB" sz="2000" dirty="0">
                <a:latin typeface="Arial" panose="020B0604020202020204" pitchFamily="34" charset="0"/>
                <a:cs typeface="Arial" panose="020B0604020202020204" pitchFamily="34" charset="0"/>
              </a:rPr>
              <a:t> Whilist working in this role it a constant learning curve which requires carying out personal research, finding causes, symptoms and treatments/or cures and if there a genetic connections to the conditons</a:t>
            </a:r>
          </a:p>
          <a:p>
            <a:pPr>
              <a:lnSpc>
                <a:spcPct val="90000"/>
              </a:lnSpc>
            </a:pPr>
            <a:r>
              <a:rPr lang="fi-GB" sz="2000" dirty="0">
                <a:latin typeface="Arial" panose="020B0604020202020204" pitchFamily="34" charset="0"/>
                <a:cs typeface="Arial" panose="020B0604020202020204" pitchFamily="34" charset="0"/>
              </a:rPr>
              <a:t>Giving powerpoint presentation is a very informative way of relying information to other professional who I may possibly work alongside but aren’t specialised in the same sector such as for example working with general nurses or ODP’s.</a:t>
            </a:r>
          </a:p>
        </p:txBody>
      </p:sp>
      <p:pic>
        <p:nvPicPr>
          <p:cNvPr id="14" name="Picture 4" descr="A room of colourful chairs">
            <a:extLst>
              <a:ext uri="{FF2B5EF4-FFF2-40B4-BE49-F238E27FC236}">
                <a16:creationId xmlns:a16="http://schemas.microsoft.com/office/drawing/2014/main" id="{ED7D1964-6E85-4C52-89AA-28FC2006358B}"/>
              </a:ext>
            </a:extLst>
          </p:cNvPr>
          <p:cNvPicPr>
            <a:picLocks noChangeAspect="1"/>
          </p:cNvPicPr>
          <p:nvPr/>
        </p:nvPicPr>
        <p:blipFill rotWithShape="1">
          <a:blip r:embed="rId3"/>
          <a:srcRect l="22510" r="22002" b="-3"/>
          <a:stretch/>
        </p:blipFill>
        <p:spPr>
          <a:xfrm>
            <a:off x="8020571" y="2161488"/>
            <a:ext cx="3019646" cy="3632643"/>
          </a:xfrm>
          <a:prstGeom prst="rect">
            <a:avLst/>
          </a:prstGeom>
        </p:spPr>
      </p:pic>
    </p:spTree>
    <p:extLst>
      <p:ext uri="{BB962C8B-B14F-4D97-AF65-F5344CB8AC3E}">
        <p14:creationId xmlns:p14="http://schemas.microsoft.com/office/powerpoint/2010/main" val="2958133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urful adhesive taps and pen on open notebook">
            <a:extLst>
              <a:ext uri="{FF2B5EF4-FFF2-40B4-BE49-F238E27FC236}">
                <a16:creationId xmlns:a16="http://schemas.microsoft.com/office/drawing/2014/main" id="{6BB35513-4235-4478-AFA5-B43415384F58}"/>
              </a:ext>
            </a:extLst>
          </p:cNvPr>
          <p:cNvPicPr>
            <a:picLocks noChangeAspect="1"/>
          </p:cNvPicPr>
          <p:nvPr/>
        </p:nvPicPr>
        <p:blipFill rotWithShape="1">
          <a:blip r:embed="rId2"/>
          <a:srcRect l="1441" r="55426" b="2"/>
          <a:stretch/>
        </p:blipFill>
        <p:spPr>
          <a:xfrm>
            <a:off x="7837371" y="237744"/>
            <a:ext cx="4124416" cy="6382512"/>
          </a:xfrm>
          <a:prstGeom prst="rect">
            <a:avLst/>
          </a:prstGeom>
        </p:spPr>
      </p:pic>
      <p:sp>
        <p:nvSpPr>
          <p:cNvPr id="22" name="Rectangle 15">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Otsikko 1">
            <a:extLst>
              <a:ext uri="{FF2B5EF4-FFF2-40B4-BE49-F238E27FC236}">
                <a16:creationId xmlns:a16="http://schemas.microsoft.com/office/drawing/2014/main" id="{7210DD4F-0F88-1146-8957-D6171558076E}"/>
              </a:ext>
            </a:extLst>
          </p:cNvPr>
          <p:cNvSpPr>
            <a:spLocks noGrp="1"/>
          </p:cNvSpPr>
          <p:nvPr>
            <p:ph type="title"/>
          </p:nvPr>
        </p:nvSpPr>
        <p:spPr>
          <a:xfrm>
            <a:off x="237744" y="477126"/>
            <a:ext cx="7385896" cy="1115831"/>
          </a:xfrm>
        </p:spPr>
        <p:txBody>
          <a:bodyPr>
            <a:noAutofit/>
          </a:bodyPr>
          <a:lstStyle/>
          <a:p>
            <a:r>
              <a:rPr lang="fi-GB" dirty="0">
                <a:latin typeface="Arial" panose="020B0604020202020204" pitchFamily="34" charset="0"/>
                <a:cs typeface="Arial" panose="020B0604020202020204" pitchFamily="34" charset="0"/>
              </a:rPr>
              <a:t>Note taking and gathering relevant information</a:t>
            </a:r>
          </a:p>
        </p:txBody>
      </p:sp>
      <p:sp>
        <p:nvSpPr>
          <p:cNvPr id="3" name="Sisällön paikkamerkki 2">
            <a:extLst>
              <a:ext uri="{FF2B5EF4-FFF2-40B4-BE49-F238E27FC236}">
                <a16:creationId xmlns:a16="http://schemas.microsoft.com/office/drawing/2014/main" id="{C502403A-C310-8144-87A7-0A881AE6B59D}"/>
              </a:ext>
            </a:extLst>
          </p:cNvPr>
          <p:cNvSpPr>
            <a:spLocks noGrp="1"/>
          </p:cNvSpPr>
          <p:nvPr>
            <p:ph idx="1"/>
          </p:nvPr>
        </p:nvSpPr>
        <p:spPr>
          <a:xfrm>
            <a:off x="230213" y="1832338"/>
            <a:ext cx="7599626" cy="5265589"/>
          </a:xfrm>
        </p:spPr>
        <p:txBody>
          <a:bodyPr>
            <a:normAutofit lnSpcReduction="10000"/>
          </a:bodyPr>
          <a:lstStyle/>
          <a:p>
            <a:r>
              <a:rPr lang="fi-GB" sz="2000" dirty="0">
                <a:latin typeface="Arial" panose="020B0604020202020204" pitchFamily="34" charset="0"/>
                <a:cs typeface="Arial" panose="020B0604020202020204" pitchFamily="34" charset="0"/>
              </a:rPr>
              <a:t>Lastly in other for me to have  a successful career in my chosen field I am required to be able make notes about my findings and observation post/during and prior surgery.</a:t>
            </a:r>
          </a:p>
          <a:p>
            <a:r>
              <a:rPr lang="fi-GB" sz="2000" dirty="0">
                <a:latin typeface="Arial" panose="020B0604020202020204" pitchFamily="34" charset="0"/>
                <a:cs typeface="Arial" panose="020B0604020202020204" pitchFamily="34" charset="0"/>
              </a:rPr>
              <a:t>It is imperative that I make accurate notes in </a:t>
            </a:r>
            <a:r>
              <a:rPr lang="fi-GB" sz="2000">
                <a:latin typeface="Arial" panose="020B0604020202020204" pitchFamily="34" charset="0"/>
                <a:cs typeface="Arial" panose="020B0604020202020204" pitchFamily="34" charset="0"/>
              </a:rPr>
              <a:t>regards to </a:t>
            </a:r>
            <a:r>
              <a:rPr lang="fi-GB" sz="2000" dirty="0">
                <a:latin typeface="Arial" panose="020B0604020202020204" pitchFamily="34" charset="0"/>
                <a:cs typeface="Arial" panose="020B0604020202020204" pitchFamily="34" charset="0"/>
              </a:rPr>
              <a:t>the care provided to the service user according to the relevancy of my profession. </a:t>
            </a:r>
          </a:p>
          <a:p>
            <a:r>
              <a:rPr lang="fi-GB" sz="2000" dirty="0">
                <a:latin typeface="Arial" panose="020B0604020202020204" pitchFamily="34" charset="0"/>
                <a:cs typeface="Arial" panose="020B0604020202020204" pitchFamily="34" charset="0"/>
              </a:rPr>
              <a:t>This not only protect me as a professional from the accusation of malpractice but also safeguards the patient that I am a signed to in regards to monitor their progress post surgery or perhaps even prior to their surgery.</a:t>
            </a:r>
          </a:p>
          <a:p>
            <a:r>
              <a:rPr lang="fi-FI" sz="2000" dirty="0">
                <a:latin typeface="Arial" panose="020B0604020202020204" pitchFamily="34" charset="0"/>
                <a:cs typeface="Arial" panose="020B0604020202020204" pitchFamily="34" charset="0"/>
              </a:rPr>
              <a:t>N</a:t>
            </a:r>
            <a:r>
              <a:rPr lang="fi-GB" sz="2000" dirty="0">
                <a:latin typeface="Arial" panose="020B0604020202020204" pitchFamily="34" charset="0"/>
                <a:cs typeface="Arial" panose="020B0604020202020204" pitchFamily="34" charset="0"/>
              </a:rPr>
              <a:t>ote taking and relevant information is also imperative because in this profession one works in multidisciplinary team in order to provide the service user the best quality of care but also meeting their needs such as working with pharmasist to ensure that the service user is provided with the accurate medication and dosage post surgery.</a:t>
            </a:r>
          </a:p>
          <a:p>
            <a:endParaRPr lang="fi-GB" dirty="0"/>
          </a:p>
          <a:p>
            <a:endParaRPr lang="fi-GB" dirty="0"/>
          </a:p>
        </p:txBody>
      </p:sp>
    </p:spTree>
    <p:extLst>
      <p:ext uri="{BB962C8B-B14F-4D97-AF65-F5344CB8AC3E}">
        <p14:creationId xmlns:p14="http://schemas.microsoft.com/office/powerpoint/2010/main" val="1488542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Otsikko 1">
            <a:extLst>
              <a:ext uri="{FF2B5EF4-FFF2-40B4-BE49-F238E27FC236}">
                <a16:creationId xmlns:a16="http://schemas.microsoft.com/office/drawing/2014/main" id="{DAE495CC-E5FD-944B-A7E3-9D6EBA19410A}"/>
              </a:ext>
            </a:extLst>
          </p:cNvPr>
          <p:cNvSpPr>
            <a:spLocks noGrp="1"/>
          </p:cNvSpPr>
          <p:nvPr>
            <p:ph type="title"/>
          </p:nvPr>
        </p:nvSpPr>
        <p:spPr>
          <a:xfrm>
            <a:off x="6348106" y="319358"/>
            <a:ext cx="4957553" cy="1645920"/>
          </a:xfrm>
        </p:spPr>
        <p:txBody>
          <a:bodyPr>
            <a:normAutofit/>
          </a:bodyPr>
          <a:lstStyle/>
          <a:p>
            <a:r>
              <a:rPr lang="fi-GB" dirty="0">
                <a:latin typeface="Arial" panose="020B0604020202020204" pitchFamily="34" charset="0"/>
                <a:cs typeface="Arial" panose="020B0604020202020204" pitchFamily="34" charset="0"/>
              </a:rPr>
              <a:t>REFERENCE LIST</a:t>
            </a:r>
          </a:p>
        </p:txBody>
      </p:sp>
      <p:sp>
        <p:nvSpPr>
          <p:cNvPr id="33" name="Rectangle 28">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34" name="Rectangle 30">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5" name="Picture 4" descr="Glasses on top of a book">
            <a:extLst>
              <a:ext uri="{FF2B5EF4-FFF2-40B4-BE49-F238E27FC236}">
                <a16:creationId xmlns:a16="http://schemas.microsoft.com/office/drawing/2014/main" id="{F2605796-7BA5-4EC9-8592-6F7DD1812AE2}"/>
              </a:ext>
            </a:extLst>
          </p:cNvPr>
          <p:cNvPicPr>
            <a:picLocks noChangeAspect="1"/>
          </p:cNvPicPr>
          <p:nvPr/>
        </p:nvPicPr>
        <p:blipFill rotWithShape="1">
          <a:blip r:embed="rId2"/>
          <a:srcRect t="13434" b="1660"/>
          <a:stretch/>
        </p:blipFill>
        <p:spPr>
          <a:xfrm>
            <a:off x="1204017" y="2193839"/>
            <a:ext cx="4414438" cy="2483131"/>
          </a:xfrm>
          <a:prstGeom prst="rect">
            <a:avLst/>
          </a:prstGeom>
        </p:spPr>
      </p:pic>
      <p:sp>
        <p:nvSpPr>
          <p:cNvPr id="3" name="Sisällön paikkamerkki 2">
            <a:extLst>
              <a:ext uri="{FF2B5EF4-FFF2-40B4-BE49-F238E27FC236}">
                <a16:creationId xmlns:a16="http://schemas.microsoft.com/office/drawing/2014/main" id="{74BB887D-FA31-5E48-948E-1EFE5800DB34}"/>
              </a:ext>
            </a:extLst>
          </p:cNvPr>
          <p:cNvSpPr>
            <a:spLocks noGrp="1"/>
          </p:cNvSpPr>
          <p:nvPr>
            <p:ph idx="1"/>
          </p:nvPr>
        </p:nvSpPr>
        <p:spPr>
          <a:xfrm>
            <a:off x="6094818" y="1965278"/>
            <a:ext cx="5792382" cy="4585647"/>
          </a:xfrm>
        </p:spPr>
        <p:txBody>
          <a:bodyPr>
            <a:normAutofit fontScale="77500" lnSpcReduction="20000"/>
          </a:bodyPr>
          <a:lstStyle/>
          <a:p>
            <a:pPr>
              <a:lnSpc>
                <a:spcPct val="90000"/>
              </a:lnSpc>
            </a:pPr>
            <a:r>
              <a:rPr lang="fi-FI" sz="2100" dirty="0">
                <a:latin typeface="Arial" panose="020B0604020202020204" pitchFamily="34" charset="0"/>
                <a:cs typeface="Arial" panose="020B0604020202020204" pitchFamily="34" charset="0"/>
              </a:rPr>
              <a:t>1. </a:t>
            </a:r>
            <a:r>
              <a:rPr lang="fi-FI" sz="2100" dirty="0" err="1">
                <a:latin typeface="Arial" panose="020B0604020202020204" pitchFamily="34" charset="0"/>
                <a:cs typeface="Arial" panose="020B0604020202020204" pitchFamily="34" charset="0"/>
              </a:rPr>
              <a:t>Healthservice.hse.ie</a:t>
            </a:r>
            <a:r>
              <a:rPr lang="fi-FI" sz="2100" dirty="0">
                <a:latin typeface="Arial" panose="020B0604020202020204" pitchFamily="34" charset="0"/>
                <a:cs typeface="Arial" panose="020B0604020202020204" pitchFamily="34" charset="0"/>
              </a:rPr>
              <a:t>. 2021. </a:t>
            </a:r>
            <a:r>
              <a:rPr lang="fi-FI" sz="2100" i="1" dirty="0">
                <a:latin typeface="Arial" panose="020B0604020202020204" pitchFamily="34" charset="0"/>
                <a:cs typeface="Arial" panose="020B0604020202020204" pitchFamily="34" charset="0"/>
              </a:rPr>
              <a:t>Professional </a:t>
            </a:r>
            <a:r>
              <a:rPr lang="fi-FI" sz="2100" i="1" dirty="0" err="1">
                <a:latin typeface="Arial" panose="020B0604020202020204" pitchFamily="34" charset="0"/>
                <a:cs typeface="Arial" panose="020B0604020202020204" pitchFamily="34" charset="0"/>
              </a:rPr>
              <a:t>development</a:t>
            </a:r>
            <a:r>
              <a:rPr lang="fi-FI" sz="2100" i="1" dirty="0">
                <a:latin typeface="Arial" panose="020B0604020202020204" pitchFamily="34" charset="0"/>
                <a:cs typeface="Arial" panose="020B0604020202020204" pitchFamily="34" charset="0"/>
              </a:rPr>
              <a:t> </a:t>
            </a:r>
            <a:r>
              <a:rPr lang="fi-FI" sz="2100" i="1" dirty="0" err="1">
                <a:latin typeface="Arial" panose="020B0604020202020204" pitchFamily="34" charset="0"/>
                <a:cs typeface="Arial" panose="020B0604020202020204" pitchFamily="34" charset="0"/>
              </a:rPr>
              <a:t>planning</a:t>
            </a:r>
            <a:r>
              <a:rPr lang="fi-FI" sz="2100" i="1" dirty="0">
                <a:latin typeface="Arial" panose="020B0604020202020204" pitchFamily="34" charset="0"/>
                <a:cs typeface="Arial" panose="020B0604020202020204" pitchFamily="34" charset="0"/>
              </a:rPr>
              <a:t> </a:t>
            </a:r>
            <a:r>
              <a:rPr lang="fi-FI" sz="2100" i="1" dirty="0" err="1">
                <a:latin typeface="Arial" panose="020B0604020202020204" pitchFamily="34" charset="0"/>
                <a:cs typeface="Arial" panose="020B0604020202020204" pitchFamily="34" charset="0"/>
              </a:rPr>
              <a:t>framework</a:t>
            </a:r>
            <a:r>
              <a:rPr lang="fi-FI" sz="2100" i="1" dirty="0">
                <a:latin typeface="Arial" panose="020B0604020202020204" pitchFamily="34" charset="0"/>
                <a:cs typeface="Arial" panose="020B0604020202020204" pitchFamily="34" charset="0"/>
              </a:rPr>
              <a:t> for </a:t>
            </a:r>
            <a:r>
              <a:rPr lang="fi-FI" sz="2100" i="1" dirty="0" err="1">
                <a:latin typeface="Arial" panose="020B0604020202020204" pitchFamily="34" charset="0"/>
                <a:cs typeface="Arial" panose="020B0604020202020204" pitchFamily="34" charset="0"/>
              </a:rPr>
              <a:t>nurses</a:t>
            </a:r>
            <a:r>
              <a:rPr lang="fi-FI" sz="2100" i="1" dirty="0">
                <a:latin typeface="Arial" panose="020B0604020202020204" pitchFamily="34" charset="0"/>
                <a:cs typeface="Arial" panose="020B0604020202020204" pitchFamily="34" charset="0"/>
              </a:rPr>
              <a:t> and </a:t>
            </a:r>
            <a:r>
              <a:rPr lang="fi-FI" sz="2100" i="1" dirty="0" err="1">
                <a:latin typeface="Arial" panose="020B0604020202020204" pitchFamily="34" charset="0"/>
                <a:cs typeface="Arial" panose="020B0604020202020204" pitchFamily="34" charset="0"/>
              </a:rPr>
              <a:t>midwives</a:t>
            </a:r>
            <a:r>
              <a:rPr lang="fi-FI" sz="2100" dirty="0">
                <a:latin typeface="Arial" panose="020B0604020202020204" pitchFamily="34" charset="0"/>
                <a:cs typeface="Arial" panose="020B0604020202020204" pitchFamily="34" charset="0"/>
              </a:rPr>
              <a:t>. [online] </a:t>
            </a:r>
            <a:r>
              <a:rPr lang="fi-FI" sz="2100" dirty="0" err="1">
                <a:latin typeface="Arial" panose="020B0604020202020204" pitchFamily="34" charset="0"/>
                <a:cs typeface="Arial" panose="020B0604020202020204" pitchFamily="34" charset="0"/>
              </a:rPr>
              <a:t>Available</a:t>
            </a:r>
            <a:r>
              <a:rPr lang="fi-FI" sz="2100" dirty="0">
                <a:latin typeface="Arial" panose="020B0604020202020204" pitchFamily="34" charset="0"/>
                <a:cs typeface="Arial" panose="020B0604020202020204" pitchFamily="34" charset="0"/>
              </a:rPr>
              <a:t> at: &lt;</a:t>
            </a:r>
            <a:r>
              <a:rPr lang="fi-FI" sz="2100" dirty="0" err="1">
                <a:latin typeface="Arial" panose="020B0604020202020204" pitchFamily="34" charset="0"/>
                <a:cs typeface="Arial" panose="020B0604020202020204" pitchFamily="34" charset="0"/>
              </a:rPr>
              <a:t>https</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healthservice.hse.ie</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about</a:t>
            </a:r>
            <a:r>
              <a:rPr lang="fi-FI" sz="2100" dirty="0">
                <a:latin typeface="Arial" panose="020B0604020202020204" pitchFamily="34" charset="0"/>
                <a:cs typeface="Arial" panose="020B0604020202020204" pitchFamily="34" charset="0"/>
              </a:rPr>
              <a:t>-us/</a:t>
            </a:r>
            <a:r>
              <a:rPr lang="fi-FI" sz="2100" dirty="0" err="1">
                <a:latin typeface="Arial" panose="020B0604020202020204" pitchFamily="34" charset="0"/>
                <a:cs typeface="Arial" panose="020B0604020202020204" pitchFamily="34" charset="0"/>
              </a:rPr>
              <a:t>onmsd</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cpd</a:t>
            </a:r>
            <a:r>
              <a:rPr lang="fi-FI" sz="2100" dirty="0">
                <a:latin typeface="Arial" panose="020B0604020202020204" pitchFamily="34" charset="0"/>
                <a:cs typeface="Arial" panose="020B0604020202020204" pitchFamily="34" charset="0"/>
              </a:rPr>
              <a:t>-for-</a:t>
            </a:r>
            <a:r>
              <a:rPr lang="fi-FI" sz="2100" dirty="0" err="1">
                <a:latin typeface="Arial" panose="020B0604020202020204" pitchFamily="34" charset="0"/>
                <a:cs typeface="Arial" panose="020B0604020202020204" pitchFamily="34" charset="0"/>
              </a:rPr>
              <a:t>nurses</a:t>
            </a:r>
            <a:r>
              <a:rPr lang="fi-FI" sz="2100" dirty="0">
                <a:latin typeface="Arial" panose="020B0604020202020204" pitchFamily="34" charset="0"/>
                <a:cs typeface="Arial" panose="020B0604020202020204" pitchFamily="34" charset="0"/>
              </a:rPr>
              <a:t>-and-</a:t>
            </a:r>
            <a:r>
              <a:rPr lang="fi-FI" sz="2100" dirty="0" err="1">
                <a:latin typeface="Arial" panose="020B0604020202020204" pitchFamily="34" charset="0"/>
                <a:cs typeface="Arial" panose="020B0604020202020204" pitchFamily="34" charset="0"/>
              </a:rPr>
              <a:t>midwives</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pd-planning-framework.html</a:t>
            </a:r>
            <a:r>
              <a:rPr lang="fi-FI" sz="2100" dirty="0">
                <a:latin typeface="Arial" panose="020B0604020202020204" pitchFamily="34" charset="0"/>
                <a:cs typeface="Arial" panose="020B0604020202020204" pitchFamily="34" charset="0"/>
              </a:rPr>
              <a:t>&gt; [</a:t>
            </a:r>
            <a:r>
              <a:rPr lang="fi-FI" sz="2100" dirty="0" err="1">
                <a:latin typeface="Arial" panose="020B0604020202020204" pitchFamily="34" charset="0"/>
                <a:cs typeface="Arial" panose="020B0604020202020204" pitchFamily="34" charset="0"/>
              </a:rPr>
              <a:t>Accessed</a:t>
            </a:r>
            <a:r>
              <a:rPr lang="fi-FI" sz="2100" dirty="0">
                <a:latin typeface="Arial" panose="020B0604020202020204" pitchFamily="34" charset="0"/>
                <a:cs typeface="Arial" panose="020B0604020202020204" pitchFamily="34" charset="0"/>
              </a:rPr>
              <a:t> 2 </a:t>
            </a:r>
            <a:r>
              <a:rPr lang="fi-FI" sz="2100" dirty="0" err="1">
                <a:latin typeface="Arial" panose="020B0604020202020204" pitchFamily="34" charset="0"/>
                <a:cs typeface="Arial" panose="020B0604020202020204" pitchFamily="34" charset="0"/>
              </a:rPr>
              <a:t>December</a:t>
            </a:r>
            <a:r>
              <a:rPr lang="fi-FI" sz="2100" dirty="0">
                <a:latin typeface="Arial" panose="020B0604020202020204" pitchFamily="34" charset="0"/>
                <a:cs typeface="Arial" panose="020B0604020202020204" pitchFamily="34" charset="0"/>
              </a:rPr>
              <a:t> 2021].</a:t>
            </a:r>
          </a:p>
          <a:p>
            <a:pPr>
              <a:lnSpc>
                <a:spcPct val="90000"/>
              </a:lnSpc>
            </a:pPr>
            <a:r>
              <a:rPr lang="fi-FI" sz="2100" dirty="0">
                <a:latin typeface="Arial" panose="020B0604020202020204" pitchFamily="34" charset="0"/>
                <a:cs typeface="Arial" panose="020B0604020202020204" pitchFamily="34" charset="0"/>
              </a:rPr>
              <a:t>2. PMC, E., 2021. </a:t>
            </a:r>
            <a:r>
              <a:rPr lang="fi-FI" sz="2100" i="1" dirty="0">
                <a:latin typeface="Arial" panose="020B0604020202020204" pitchFamily="34" charset="0"/>
                <a:cs typeface="Arial" panose="020B0604020202020204" pitchFamily="34" charset="0"/>
              </a:rPr>
              <a:t>Europe PMC</a:t>
            </a:r>
            <a:r>
              <a:rPr lang="fi-FI" sz="2100" dirty="0">
                <a:latin typeface="Arial" panose="020B0604020202020204" pitchFamily="34" charset="0"/>
                <a:cs typeface="Arial" panose="020B0604020202020204" pitchFamily="34" charset="0"/>
              </a:rPr>
              <a:t>. [online] </a:t>
            </a:r>
            <a:r>
              <a:rPr lang="fi-FI" sz="2100" dirty="0" err="1">
                <a:latin typeface="Arial" panose="020B0604020202020204" pitchFamily="34" charset="0"/>
                <a:cs typeface="Arial" panose="020B0604020202020204" pitchFamily="34" charset="0"/>
              </a:rPr>
              <a:t>Europepmc.org</a:t>
            </a:r>
            <a:r>
              <a:rPr lang="fi-FI" sz="2100" dirty="0">
                <a:latin typeface="Arial" panose="020B0604020202020204" pitchFamily="34" charset="0"/>
                <a:cs typeface="Arial" panose="020B0604020202020204" pitchFamily="34" charset="0"/>
              </a:rPr>
              <a:t>. </a:t>
            </a:r>
            <a:r>
              <a:rPr lang="fi-FI" sz="2100" dirty="0" err="1">
                <a:latin typeface="Arial" panose="020B0604020202020204" pitchFamily="34" charset="0"/>
                <a:cs typeface="Arial" panose="020B0604020202020204" pitchFamily="34" charset="0"/>
              </a:rPr>
              <a:t>Available</a:t>
            </a:r>
            <a:r>
              <a:rPr lang="fi-FI" sz="2100" dirty="0">
                <a:latin typeface="Arial" panose="020B0604020202020204" pitchFamily="34" charset="0"/>
                <a:cs typeface="Arial" panose="020B0604020202020204" pitchFamily="34" charset="0"/>
              </a:rPr>
              <a:t> at: &lt;</a:t>
            </a:r>
            <a:r>
              <a:rPr lang="fi-FI" sz="2100" dirty="0" err="1">
                <a:latin typeface="Arial" panose="020B0604020202020204" pitchFamily="34" charset="0"/>
                <a:cs typeface="Arial" panose="020B0604020202020204" pitchFamily="34" charset="0"/>
              </a:rPr>
              <a:t>https</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europepmc.org</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article</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med</a:t>
            </a:r>
            <a:r>
              <a:rPr lang="fi-FI" sz="2100" dirty="0">
                <a:latin typeface="Arial" panose="020B0604020202020204" pitchFamily="34" charset="0"/>
                <a:cs typeface="Arial" panose="020B0604020202020204" pitchFamily="34" charset="0"/>
              </a:rPr>
              <a:t>/30725987&gt; [</a:t>
            </a:r>
            <a:r>
              <a:rPr lang="fi-FI" sz="2100" dirty="0" err="1">
                <a:latin typeface="Arial" panose="020B0604020202020204" pitchFamily="34" charset="0"/>
                <a:cs typeface="Arial" panose="020B0604020202020204" pitchFamily="34" charset="0"/>
              </a:rPr>
              <a:t>Accessed</a:t>
            </a:r>
            <a:r>
              <a:rPr lang="fi-FI" sz="2100" dirty="0">
                <a:latin typeface="Arial" panose="020B0604020202020204" pitchFamily="34" charset="0"/>
                <a:cs typeface="Arial" panose="020B0604020202020204" pitchFamily="34" charset="0"/>
              </a:rPr>
              <a:t> 2 </a:t>
            </a:r>
            <a:r>
              <a:rPr lang="fi-FI" sz="2100" dirty="0" err="1">
                <a:latin typeface="Arial" panose="020B0604020202020204" pitchFamily="34" charset="0"/>
                <a:cs typeface="Arial" panose="020B0604020202020204" pitchFamily="34" charset="0"/>
              </a:rPr>
              <a:t>December</a:t>
            </a:r>
            <a:r>
              <a:rPr lang="fi-FI" sz="2100" dirty="0">
                <a:latin typeface="Arial" panose="020B0604020202020204" pitchFamily="34" charset="0"/>
                <a:cs typeface="Arial" panose="020B0604020202020204" pitchFamily="34" charset="0"/>
              </a:rPr>
              <a:t> 2021].</a:t>
            </a:r>
          </a:p>
          <a:p>
            <a:pPr>
              <a:lnSpc>
                <a:spcPct val="90000"/>
              </a:lnSpc>
            </a:pPr>
            <a:r>
              <a:rPr lang="fi-FI" sz="2100" i="1" dirty="0">
                <a:latin typeface="Arial" panose="020B0604020202020204" pitchFamily="34" charset="0"/>
                <a:cs typeface="Arial" panose="020B0604020202020204" pitchFamily="34" charset="0"/>
              </a:rPr>
              <a:t>3. Management </a:t>
            </a:r>
            <a:r>
              <a:rPr lang="fi-FI" sz="2100" i="1" dirty="0" err="1">
                <a:latin typeface="Arial" panose="020B0604020202020204" pitchFamily="34" charset="0"/>
                <a:cs typeface="Arial" panose="020B0604020202020204" pitchFamily="34" charset="0"/>
              </a:rPr>
              <a:t>Tips</a:t>
            </a:r>
            <a:r>
              <a:rPr lang="fi-FI" sz="2100" i="1" dirty="0">
                <a:latin typeface="Arial" panose="020B0604020202020204" pitchFamily="34" charset="0"/>
                <a:cs typeface="Arial" panose="020B0604020202020204" pitchFamily="34" charset="0"/>
              </a:rPr>
              <a:t> for </a:t>
            </a:r>
            <a:r>
              <a:rPr lang="fi-FI" sz="2100" i="1" dirty="0" err="1">
                <a:latin typeface="Arial" panose="020B0604020202020204" pitchFamily="34" charset="0"/>
                <a:cs typeface="Arial" panose="020B0604020202020204" pitchFamily="34" charset="0"/>
              </a:rPr>
              <a:t>Nurses</a:t>
            </a:r>
            <a:r>
              <a:rPr lang="fi-FI" sz="2100" dirty="0">
                <a:latin typeface="Arial" panose="020B0604020202020204" pitchFamily="34" charset="0"/>
                <a:cs typeface="Arial" panose="020B0604020202020204" pitchFamily="34" charset="0"/>
              </a:rPr>
              <a:t>. [online] </a:t>
            </a:r>
            <a:r>
              <a:rPr lang="fi-FI" sz="2100" dirty="0" err="1">
                <a:latin typeface="Arial" panose="020B0604020202020204" pitchFamily="34" charset="0"/>
                <a:cs typeface="Arial" panose="020B0604020202020204" pitchFamily="34" charset="0"/>
              </a:rPr>
              <a:t>Available</a:t>
            </a:r>
            <a:r>
              <a:rPr lang="fi-FI" sz="2100" dirty="0">
                <a:latin typeface="Arial" panose="020B0604020202020204" pitchFamily="34" charset="0"/>
                <a:cs typeface="Arial" panose="020B0604020202020204" pitchFamily="34" charset="0"/>
              </a:rPr>
              <a:t> at: &lt;</a:t>
            </a:r>
            <a:r>
              <a:rPr lang="fi-FI" sz="2100" dirty="0" err="1">
                <a:latin typeface="Arial" panose="020B0604020202020204" pitchFamily="34" charset="0"/>
                <a:cs typeface="Arial" panose="020B0604020202020204" pitchFamily="34" charset="0"/>
              </a:rPr>
              <a:t>https</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online.marymount.edu</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blog</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time</a:t>
            </a:r>
            <a:r>
              <a:rPr lang="fi-FI" sz="2100" dirty="0">
                <a:latin typeface="Arial" panose="020B0604020202020204" pitchFamily="34" charset="0"/>
                <a:cs typeface="Arial" panose="020B0604020202020204" pitchFamily="34" charset="0"/>
              </a:rPr>
              <a:t>-management-in-</a:t>
            </a:r>
            <a:r>
              <a:rPr lang="fi-FI" sz="2100" dirty="0" err="1">
                <a:latin typeface="Arial" panose="020B0604020202020204" pitchFamily="34" charset="0"/>
                <a:cs typeface="Arial" panose="020B0604020202020204" pitchFamily="34" charset="0"/>
              </a:rPr>
              <a:t>nursing</a:t>
            </a:r>
            <a:r>
              <a:rPr lang="fi-FI" sz="2100" dirty="0">
                <a:latin typeface="Arial" panose="020B0604020202020204" pitchFamily="34" charset="0"/>
                <a:cs typeface="Arial" panose="020B0604020202020204" pitchFamily="34" charset="0"/>
              </a:rPr>
              <a:t>&gt; [</a:t>
            </a:r>
            <a:r>
              <a:rPr lang="fi-FI" sz="2100" dirty="0" err="1">
                <a:latin typeface="Arial" panose="020B0604020202020204" pitchFamily="34" charset="0"/>
                <a:cs typeface="Arial" panose="020B0604020202020204" pitchFamily="34" charset="0"/>
              </a:rPr>
              <a:t>Accessed</a:t>
            </a:r>
            <a:r>
              <a:rPr lang="fi-FI" sz="2100" dirty="0">
                <a:latin typeface="Arial" panose="020B0604020202020204" pitchFamily="34" charset="0"/>
                <a:cs typeface="Arial" panose="020B0604020202020204" pitchFamily="34" charset="0"/>
              </a:rPr>
              <a:t> 3 </a:t>
            </a:r>
            <a:r>
              <a:rPr lang="fi-FI" sz="2100" dirty="0" err="1">
                <a:latin typeface="Arial" panose="020B0604020202020204" pitchFamily="34" charset="0"/>
                <a:cs typeface="Arial" panose="020B0604020202020204" pitchFamily="34" charset="0"/>
              </a:rPr>
              <a:t>December</a:t>
            </a:r>
            <a:r>
              <a:rPr lang="fi-FI" sz="2100" dirty="0">
                <a:latin typeface="Arial" panose="020B0604020202020204" pitchFamily="34" charset="0"/>
                <a:cs typeface="Arial" panose="020B0604020202020204" pitchFamily="34" charset="0"/>
              </a:rPr>
              <a:t> 2021].</a:t>
            </a:r>
          </a:p>
          <a:p>
            <a:pPr>
              <a:lnSpc>
                <a:spcPct val="90000"/>
              </a:lnSpc>
            </a:pPr>
            <a:r>
              <a:rPr lang="fi-FI" sz="2100" dirty="0">
                <a:latin typeface="Arial" panose="020B0604020202020204" pitchFamily="34" charset="0"/>
                <a:cs typeface="Arial" panose="020B0604020202020204" pitchFamily="34" charset="0"/>
              </a:rPr>
              <a:t>4. </a:t>
            </a:r>
            <a:r>
              <a:rPr lang="fi-FI" sz="2100" dirty="0" err="1">
                <a:latin typeface="Arial" panose="020B0604020202020204" pitchFamily="34" charset="0"/>
                <a:cs typeface="Arial" panose="020B0604020202020204" pitchFamily="34" charset="0"/>
              </a:rPr>
              <a:t>Techterms.com</a:t>
            </a:r>
            <a:r>
              <a:rPr lang="fi-FI" sz="2100" dirty="0">
                <a:latin typeface="Arial" panose="020B0604020202020204" pitchFamily="34" charset="0"/>
                <a:cs typeface="Arial" panose="020B0604020202020204" pitchFamily="34" charset="0"/>
              </a:rPr>
              <a:t>. 2021. </a:t>
            </a:r>
            <a:r>
              <a:rPr lang="fi-FI" sz="2100" i="1" dirty="0">
                <a:latin typeface="Arial" panose="020B0604020202020204" pitchFamily="34" charset="0"/>
                <a:cs typeface="Arial" panose="020B0604020202020204" pitchFamily="34" charset="0"/>
              </a:rPr>
              <a:t>PowerPoint Definition</a:t>
            </a:r>
            <a:r>
              <a:rPr lang="fi-FI" sz="2100" dirty="0">
                <a:latin typeface="Arial" panose="020B0604020202020204" pitchFamily="34" charset="0"/>
                <a:cs typeface="Arial" panose="020B0604020202020204" pitchFamily="34" charset="0"/>
              </a:rPr>
              <a:t>. [online] </a:t>
            </a:r>
            <a:r>
              <a:rPr lang="fi-FI" sz="2100" dirty="0" err="1">
                <a:latin typeface="Arial" panose="020B0604020202020204" pitchFamily="34" charset="0"/>
                <a:cs typeface="Arial" panose="020B0604020202020204" pitchFamily="34" charset="0"/>
              </a:rPr>
              <a:t>Available</a:t>
            </a:r>
            <a:r>
              <a:rPr lang="fi-FI" sz="2100" dirty="0">
                <a:latin typeface="Arial" panose="020B0604020202020204" pitchFamily="34" charset="0"/>
                <a:cs typeface="Arial" panose="020B0604020202020204" pitchFamily="34" charset="0"/>
              </a:rPr>
              <a:t> at: &lt;</a:t>
            </a:r>
            <a:r>
              <a:rPr lang="fi-FI" sz="2100" dirty="0" err="1">
                <a:latin typeface="Arial" panose="020B0604020202020204" pitchFamily="34" charset="0"/>
                <a:cs typeface="Arial" panose="020B0604020202020204" pitchFamily="34" charset="0"/>
              </a:rPr>
              <a:t>https</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techterms.com</a:t>
            </a:r>
            <a:r>
              <a:rPr lang="fi-FI" sz="2100" dirty="0">
                <a:latin typeface="Arial" panose="020B0604020202020204" pitchFamily="34" charset="0"/>
                <a:cs typeface="Arial" panose="020B0604020202020204" pitchFamily="34" charset="0"/>
              </a:rPr>
              <a:t>/definition/</a:t>
            </a:r>
            <a:r>
              <a:rPr lang="fi-FI" sz="2100" dirty="0" err="1">
                <a:latin typeface="Arial" panose="020B0604020202020204" pitchFamily="34" charset="0"/>
                <a:cs typeface="Arial" panose="020B0604020202020204" pitchFamily="34" charset="0"/>
              </a:rPr>
              <a:t>powerpoint</a:t>
            </a:r>
            <a:r>
              <a:rPr lang="fi-FI" sz="2100" dirty="0">
                <a:latin typeface="Arial" panose="020B0604020202020204" pitchFamily="34" charset="0"/>
                <a:cs typeface="Arial" panose="020B0604020202020204" pitchFamily="34" charset="0"/>
              </a:rPr>
              <a:t>&gt; [</a:t>
            </a:r>
            <a:r>
              <a:rPr lang="fi-FI" sz="2100" dirty="0" err="1">
                <a:latin typeface="Arial" panose="020B0604020202020204" pitchFamily="34" charset="0"/>
                <a:cs typeface="Arial" panose="020B0604020202020204" pitchFamily="34" charset="0"/>
              </a:rPr>
              <a:t>Accessed</a:t>
            </a:r>
            <a:r>
              <a:rPr lang="fi-FI" sz="2100" dirty="0">
                <a:latin typeface="Arial" panose="020B0604020202020204" pitchFamily="34" charset="0"/>
                <a:cs typeface="Arial" panose="020B0604020202020204" pitchFamily="34" charset="0"/>
              </a:rPr>
              <a:t> 7 </a:t>
            </a:r>
            <a:r>
              <a:rPr lang="fi-FI" sz="2100" dirty="0" err="1">
                <a:latin typeface="Arial" panose="020B0604020202020204" pitchFamily="34" charset="0"/>
                <a:cs typeface="Arial" panose="020B0604020202020204" pitchFamily="34" charset="0"/>
              </a:rPr>
              <a:t>December</a:t>
            </a:r>
            <a:r>
              <a:rPr lang="fi-FI" sz="2100" dirty="0">
                <a:latin typeface="Arial" panose="020B0604020202020204" pitchFamily="34" charset="0"/>
                <a:cs typeface="Arial" panose="020B0604020202020204" pitchFamily="34" charset="0"/>
              </a:rPr>
              <a:t> 2021].</a:t>
            </a:r>
          </a:p>
          <a:p>
            <a:pPr>
              <a:lnSpc>
                <a:spcPct val="90000"/>
              </a:lnSpc>
            </a:pPr>
            <a:r>
              <a:rPr lang="fi-FI" sz="2100" dirty="0">
                <a:latin typeface="Arial" panose="020B0604020202020204" pitchFamily="34" charset="0"/>
                <a:cs typeface="Arial" panose="020B0604020202020204" pitchFamily="34" charset="0"/>
              </a:rPr>
              <a:t>5. </a:t>
            </a:r>
            <a:r>
              <a:rPr lang="fi-FI" sz="2100" dirty="0" err="1">
                <a:latin typeface="Arial" panose="020B0604020202020204" pitchFamily="34" charset="0"/>
                <a:cs typeface="Arial" panose="020B0604020202020204" pitchFamily="34" charset="0"/>
              </a:rPr>
              <a:t>Work</a:t>
            </a:r>
            <a:r>
              <a:rPr lang="fi-FI" sz="2100" dirty="0">
                <a:latin typeface="Arial" panose="020B0604020202020204" pitchFamily="34" charset="0"/>
                <a:cs typeface="Arial" panose="020B0604020202020204" pitchFamily="34" charset="0"/>
              </a:rPr>
              <a:t> - </a:t>
            </a:r>
            <a:r>
              <a:rPr lang="fi-FI" sz="2100" dirty="0" err="1">
                <a:latin typeface="Arial" panose="020B0604020202020204" pitchFamily="34" charset="0"/>
                <a:cs typeface="Arial" panose="020B0604020202020204" pitchFamily="34" charset="0"/>
              </a:rPr>
              <a:t>Chron.com</a:t>
            </a:r>
            <a:r>
              <a:rPr lang="fi-FI" sz="2100" dirty="0">
                <a:latin typeface="Arial" panose="020B0604020202020204" pitchFamily="34" charset="0"/>
                <a:cs typeface="Arial" panose="020B0604020202020204" pitchFamily="34" charset="0"/>
              </a:rPr>
              <a:t>. 2021. </a:t>
            </a:r>
            <a:r>
              <a:rPr lang="fi-FI" sz="2100" i="1" dirty="0" err="1">
                <a:latin typeface="Arial" panose="020B0604020202020204" pitchFamily="34" charset="0"/>
                <a:cs typeface="Arial" panose="020B0604020202020204" pitchFamily="34" charset="0"/>
              </a:rPr>
              <a:t>What</a:t>
            </a:r>
            <a:r>
              <a:rPr lang="fi-FI" sz="2100" i="1" dirty="0">
                <a:latin typeface="Arial" panose="020B0604020202020204" pitchFamily="34" charset="0"/>
                <a:cs typeface="Arial" panose="020B0604020202020204" pitchFamily="34" charset="0"/>
              </a:rPr>
              <a:t> </a:t>
            </a:r>
            <a:r>
              <a:rPr lang="fi-FI" sz="2100" i="1" dirty="0" err="1">
                <a:latin typeface="Arial" panose="020B0604020202020204" pitchFamily="34" charset="0"/>
                <a:cs typeface="Arial" panose="020B0604020202020204" pitchFamily="34" charset="0"/>
              </a:rPr>
              <a:t>Does</a:t>
            </a:r>
            <a:r>
              <a:rPr lang="fi-FI" sz="2100" i="1" dirty="0">
                <a:latin typeface="Arial" panose="020B0604020202020204" pitchFamily="34" charset="0"/>
                <a:cs typeface="Arial" panose="020B0604020202020204" pitchFamily="34" charset="0"/>
              </a:rPr>
              <a:t> a </a:t>
            </a:r>
            <a:r>
              <a:rPr lang="fi-FI" sz="2100" i="1" dirty="0" err="1">
                <a:latin typeface="Arial" panose="020B0604020202020204" pitchFamily="34" charset="0"/>
                <a:cs typeface="Arial" panose="020B0604020202020204" pitchFamily="34" charset="0"/>
              </a:rPr>
              <a:t>Neurosurgical</a:t>
            </a:r>
            <a:r>
              <a:rPr lang="fi-FI" sz="2100" i="1" dirty="0">
                <a:latin typeface="Arial" panose="020B0604020202020204" pitchFamily="34" charset="0"/>
                <a:cs typeface="Arial" panose="020B0604020202020204" pitchFamily="34" charset="0"/>
              </a:rPr>
              <a:t> </a:t>
            </a:r>
            <a:r>
              <a:rPr lang="fi-FI" sz="2100" i="1" dirty="0" err="1">
                <a:latin typeface="Arial" panose="020B0604020202020204" pitchFamily="34" charset="0"/>
                <a:cs typeface="Arial" panose="020B0604020202020204" pitchFamily="34" charset="0"/>
              </a:rPr>
              <a:t>Nurse</a:t>
            </a:r>
            <a:r>
              <a:rPr lang="fi-FI" sz="2100" i="1" dirty="0">
                <a:latin typeface="Arial" panose="020B0604020202020204" pitchFamily="34" charset="0"/>
                <a:cs typeface="Arial" panose="020B0604020202020204" pitchFamily="34" charset="0"/>
              </a:rPr>
              <a:t> </a:t>
            </a:r>
            <a:r>
              <a:rPr lang="fi-FI" sz="2100" i="1" dirty="0" err="1">
                <a:latin typeface="Arial" panose="020B0604020202020204" pitchFamily="34" charset="0"/>
                <a:cs typeface="Arial" panose="020B0604020202020204" pitchFamily="34" charset="0"/>
              </a:rPr>
              <a:t>Practitioner</a:t>
            </a:r>
            <a:r>
              <a:rPr lang="fi-FI" sz="2100" i="1" dirty="0">
                <a:latin typeface="Arial" panose="020B0604020202020204" pitchFamily="34" charset="0"/>
                <a:cs typeface="Arial" panose="020B0604020202020204" pitchFamily="34" charset="0"/>
              </a:rPr>
              <a:t> </a:t>
            </a:r>
            <a:r>
              <a:rPr lang="fi-FI" sz="2100" i="1" dirty="0" err="1">
                <a:latin typeface="Arial" panose="020B0604020202020204" pitchFamily="34" charset="0"/>
                <a:cs typeface="Arial" panose="020B0604020202020204" pitchFamily="34" charset="0"/>
              </a:rPr>
              <a:t>Do</a:t>
            </a:r>
            <a:r>
              <a:rPr lang="fi-FI" sz="2100" i="1" dirty="0">
                <a:latin typeface="Arial" panose="020B0604020202020204" pitchFamily="34" charset="0"/>
                <a:cs typeface="Arial" panose="020B0604020202020204" pitchFamily="34" charset="0"/>
              </a:rPr>
              <a:t>?</a:t>
            </a:r>
            <a:r>
              <a:rPr lang="fi-FI" sz="2100" dirty="0">
                <a:latin typeface="Arial" panose="020B0604020202020204" pitchFamily="34" charset="0"/>
                <a:cs typeface="Arial" panose="020B0604020202020204" pitchFamily="34" charset="0"/>
              </a:rPr>
              <a:t>. [online] </a:t>
            </a:r>
            <a:r>
              <a:rPr lang="fi-FI" sz="2100" dirty="0" err="1">
                <a:latin typeface="Arial" panose="020B0604020202020204" pitchFamily="34" charset="0"/>
                <a:cs typeface="Arial" panose="020B0604020202020204" pitchFamily="34" charset="0"/>
              </a:rPr>
              <a:t>Available</a:t>
            </a:r>
            <a:r>
              <a:rPr lang="fi-FI" sz="2100" dirty="0">
                <a:latin typeface="Arial" panose="020B0604020202020204" pitchFamily="34" charset="0"/>
                <a:cs typeface="Arial" panose="020B0604020202020204" pitchFamily="34" charset="0"/>
              </a:rPr>
              <a:t> at: &lt;</a:t>
            </a:r>
            <a:r>
              <a:rPr lang="fi-FI" sz="2100" dirty="0" err="1">
                <a:latin typeface="Arial" panose="020B0604020202020204" pitchFamily="34" charset="0"/>
                <a:cs typeface="Arial" panose="020B0604020202020204" pitchFamily="34" charset="0"/>
              </a:rPr>
              <a:t>https</a:t>
            </a:r>
            <a:r>
              <a:rPr lang="fi-FI" sz="2100" dirty="0">
                <a:latin typeface="Arial" panose="020B0604020202020204" pitchFamily="34" charset="0"/>
                <a:cs typeface="Arial" panose="020B0604020202020204" pitchFamily="34" charset="0"/>
              </a:rPr>
              <a:t>://</a:t>
            </a:r>
            <a:r>
              <a:rPr lang="fi-FI" sz="2100" dirty="0" err="1">
                <a:latin typeface="Arial" panose="020B0604020202020204" pitchFamily="34" charset="0"/>
                <a:cs typeface="Arial" panose="020B0604020202020204" pitchFamily="34" charset="0"/>
              </a:rPr>
              <a:t>work.chron.com</a:t>
            </a:r>
            <a:r>
              <a:rPr lang="fi-FI" sz="2100" dirty="0">
                <a:latin typeface="Arial" panose="020B0604020202020204" pitchFamily="34" charset="0"/>
                <a:cs typeface="Arial" panose="020B0604020202020204" pitchFamily="34" charset="0"/>
              </a:rPr>
              <a:t>/neurosurgical-nurse-practitioner-do-30852.html&gt; [</a:t>
            </a:r>
            <a:r>
              <a:rPr lang="fi-FI" sz="2100" dirty="0" err="1">
                <a:latin typeface="Arial" panose="020B0604020202020204" pitchFamily="34" charset="0"/>
                <a:cs typeface="Arial" panose="020B0604020202020204" pitchFamily="34" charset="0"/>
              </a:rPr>
              <a:t>Accessed</a:t>
            </a:r>
            <a:r>
              <a:rPr lang="fi-FI" sz="2100" dirty="0">
                <a:latin typeface="Arial" panose="020B0604020202020204" pitchFamily="34" charset="0"/>
                <a:cs typeface="Arial" panose="020B0604020202020204" pitchFamily="34" charset="0"/>
              </a:rPr>
              <a:t> 9 </a:t>
            </a:r>
            <a:r>
              <a:rPr lang="fi-FI" sz="2100" dirty="0" err="1">
                <a:latin typeface="Arial" panose="020B0604020202020204" pitchFamily="34" charset="0"/>
                <a:cs typeface="Arial" panose="020B0604020202020204" pitchFamily="34" charset="0"/>
              </a:rPr>
              <a:t>December</a:t>
            </a:r>
            <a:r>
              <a:rPr lang="fi-FI" sz="2100" dirty="0">
                <a:latin typeface="Arial" panose="020B0604020202020204" pitchFamily="34" charset="0"/>
                <a:cs typeface="Arial" panose="020B0604020202020204" pitchFamily="34" charset="0"/>
              </a:rPr>
              <a:t> 2021].</a:t>
            </a:r>
          </a:p>
          <a:p>
            <a:pPr>
              <a:lnSpc>
                <a:spcPct val="90000"/>
              </a:lnSpc>
            </a:pPr>
            <a:endParaRPr lang="fi-GB" sz="1400" dirty="0"/>
          </a:p>
        </p:txBody>
      </p:sp>
    </p:spTree>
    <p:extLst>
      <p:ext uri="{BB962C8B-B14F-4D97-AF65-F5344CB8AC3E}">
        <p14:creationId xmlns:p14="http://schemas.microsoft.com/office/powerpoint/2010/main" val="1900349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tee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5805</TotalTime>
  <Words>1458</Words>
  <Application>Microsoft Macintosh PowerPoint</Application>
  <PresentationFormat>Laajakuva</PresentationFormat>
  <Paragraphs>63</Paragraphs>
  <Slides>10</Slides>
  <Notes>0</Notes>
  <HiddenSlides>0</HiddenSlides>
  <MMClips>0</MMClips>
  <ScaleCrop>false</ScaleCrop>
  <HeadingPairs>
    <vt:vector size="6" baseType="variant">
      <vt:variant>
        <vt:lpstr>Käytetyt fontit</vt:lpstr>
      </vt:variant>
      <vt:variant>
        <vt:i4>4</vt:i4>
      </vt:variant>
      <vt:variant>
        <vt:lpstr>Teema</vt:lpstr>
      </vt:variant>
      <vt:variant>
        <vt:i4>1</vt:i4>
      </vt:variant>
      <vt:variant>
        <vt:lpstr>Dian otsikot</vt:lpstr>
      </vt:variant>
      <vt:variant>
        <vt:i4>10</vt:i4>
      </vt:variant>
    </vt:vector>
  </HeadingPairs>
  <TitlesOfParts>
    <vt:vector size="15" baseType="lpstr">
      <vt:lpstr>Arial</vt:lpstr>
      <vt:lpstr>Calibri</vt:lpstr>
      <vt:lpstr>Century Gothic</vt:lpstr>
      <vt:lpstr>Garamond</vt:lpstr>
      <vt:lpstr>Savon</vt:lpstr>
      <vt:lpstr>Neurosurgical  nurse pRACTITIONER</vt:lpstr>
      <vt:lpstr>Introduction </vt:lpstr>
      <vt:lpstr>CONITUATION OF INTRODUCTION</vt:lpstr>
      <vt:lpstr>What is a neurosurgical nurse practitioner and what is their role??</vt:lpstr>
      <vt:lpstr>Time management</vt:lpstr>
      <vt:lpstr>SWOT analysis</vt:lpstr>
      <vt:lpstr>Professional Development Plan </vt:lpstr>
      <vt:lpstr>Giving a powerpoint presentation</vt:lpstr>
      <vt:lpstr>Note taking and gathering relevant information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Neurosurgery nurse</dc:title>
  <dc:creator>Rejoice Ehis Osarieme (2107403)</dc:creator>
  <cp:lastModifiedBy>Rejoice Ehis Osarieme (2107403)</cp:lastModifiedBy>
  <cp:revision>1</cp:revision>
  <dcterms:created xsi:type="dcterms:W3CDTF">2021-12-01T22:19:19Z</dcterms:created>
  <dcterms:modified xsi:type="dcterms:W3CDTF">2021-12-12T23:27:32Z</dcterms:modified>
</cp:coreProperties>
</file>