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13"/>
  </p:notesMasterIdLst>
  <p:sldIdLst>
    <p:sldId id="256" r:id="rId2"/>
    <p:sldId id="302" r:id="rId3"/>
    <p:sldId id="303" r:id="rId4"/>
    <p:sldId id="304" r:id="rId5"/>
    <p:sldId id="305" r:id="rId6"/>
    <p:sldId id="306" r:id="rId7"/>
    <p:sldId id="307" r:id="rId8"/>
    <p:sldId id="300" r:id="rId9"/>
    <p:sldId id="308" r:id="rId10"/>
    <p:sldId id="301" r:id="rId11"/>
    <p:sldId id="289" r:id="rId12"/>
  </p:sldIdLst>
  <p:sldSz cx="9144000" cy="5143500" type="screen16x9"/>
  <p:notesSz cx="6858000" cy="9144000"/>
  <p:embeddedFontLst>
    <p:embeddedFont>
      <p:font typeface="Lexend Deca" panose="020B0604020202020204" charset="0"/>
      <p:regular r:id="rId14"/>
    </p:embeddedFont>
    <p:embeddedFont>
      <p:font typeface="Muli Regular" panose="020B0604020202020204"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3FB509-ABC2-A6E1-2F58-2EB3086E8AC7}" v="13" dt="2020-03-17T13:31:09.195"/>
    <p1510:client id="{AA27CCA3-05F6-5507-E763-4D5FF4720B0F}" v="14" dt="2020-03-17T10:54:18.707"/>
    <p1510:client id="{CAFF37EC-264C-1A4A-B636-48A3EA898369}" v="5" dt="2020-03-17T10:39:18.466"/>
  </p1510:revLst>
</p1510:revInfo>
</file>

<file path=ppt/tableStyles.xml><?xml version="1.0" encoding="utf-8"?>
<a:tblStyleLst xmlns:a="http://schemas.openxmlformats.org/drawingml/2006/main" def="{FEBF66E2-BBF1-4A00-91B1-918138D4B254}">
  <a:tblStyle styleId="{FEBF66E2-BBF1-4A00-91B1-918138D4B254}"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111"/>
    <p:restoredTop sz="87957"/>
  </p:normalViewPr>
  <p:slideViewPr>
    <p:cSldViewPr snapToGrid="0" snapToObjects="1">
      <p:cViewPr varScale="1">
        <p:scale>
          <a:sx n="132" d="100"/>
          <a:sy n="132" d="100"/>
        </p:scale>
        <p:origin x="55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font" Target="fonts/font2.fntdata"/><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S::urn:spo:anon#1fbf27b2caac4fd742fda5a061cda74b1308738e7b627c783442c5ed19b95e1d::" providerId="AD" clId="Web-{A53FB509-ABC2-A6E1-2F58-2EB3086E8AC7}"/>
    <pc:docChg chg="addSld delSld">
      <pc:chgData name="Guest User" userId="S::urn:spo:anon#1fbf27b2caac4fd742fda5a061cda74b1308738e7b627c783442c5ed19b95e1d::" providerId="AD" clId="Web-{A53FB509-ABC2-A6E1-2F58-2EB3086E8AC7}" dt="2020-03-17T13:31:09.195" v="12"/>
      <pc:docMkLst>
        <pc:docMk/>
      </pc:docMkLst>
      <pc:sldChg chg="del">
        <pc:chgData name="Guest User" userId="S::urn:spo:anon#1fbf27b2caac4fd742fda5a061cda74b1308738e7b627c783442c5ed19b95e1d::" providerId="AD" clId="Web-{A53FB509-ABC2-A6E1-2F58-2EB3086E8AC7}" dt="2020-03-17T13:29:45.491" v="3"/>
        <pc:sldMkLst>
          <pc:docMk/>
          <pc:sldMk cId="0" sldId="259"/>
        </pc:sldMkLst>
      </pc:sldChg>
      <pc:sldChg chg="del">
        <pc:chgData name="Guest User" userId="S::urn:spo:anon#1fbf27b2caac4fd742fda5a061cda74b1308738e7b627c783442c5ed19b95e1d::" providerId="AD" clId="Web-{A53FB509-ABC2-A6E1-2F58-2EB3086E8AC7}" dt="2020-03-17T13:30:00.038" v="5"/>
        <pc:sldMkLst>
          <pc:docMk/>
          <pc:sldMk cId="2408173350" sldId="276"/>
        </pc:sldMkLst>
      </pc:sldChg>
      <pc:sldChg chg="del">
        <pc:chgData name="Guest User" userId="S::urn:spo:anon#1fbf27b2caac4fd742fda5a061cda74b1308738e7b627c783442c5ed19b95e1d::" providerId="AD" clId="Web-{A53FB509-ABC2-A6E1-2F58-2EB3086E8AC7}" dt="2020-03-17T13:29:36.397" v="1"/>
        <pc:sldMkLst>
          <pc:docMk/>
          <pc:sldMk cId="2962468427" sldId="285"/>
        </pc:sldMkLst>
      </pc:sldChg>
      <pc:sldChg chg="del">
        <pc:chgData name="Guest User" userId="S::urn:spo:anon#1fbf27b2caac4fd742fda5a061cda74b1308738e7b627c783442c5ed19b95e1d::" providerId="AD" clId="Web-{A53FB509-ABC2-A6E1-2F58-2EB3086E8AC7}" dt="2020-03-17T13:30:16.023" v="7"/>
        <pc:sldMkLst>
          <pc:docMk/>
          <pc:sldMk cId="2780276491" sldId="288"/>
        </pc:sldMkLst>
      </pc:sldChg>
      <pc:sldChg chg="del">
        <pc:chgData name="Guest User" userId="S::urn:spo:anon#1fbf27b2caac4fd742fda5a061cda74b1308738e7b627c783442c5ed19b95e1d::" providerId="AD" clId="Web-{A53FB509-ABC2-A6E1-2F58-2EB3086E8AC7}" dt="2020-03-17T13:30:35.288" v="9"/>
        <pc:sldMkLst>
          <pc:docMk/>
          <pc:sldMk cId="735070562" sldId="298"/>
        </pc:sldMkLst>
      </pc:sldChg>
      <pc:sldChg chg="del">
        <pc:chgData name="Guest User" userId="S::urn:spo:anon#1fbf27b2caac4fd742fda5a061cda74b1308738e7b627c783442c5ed19b95e1d::" providerId="AD" clId="Web-{A53FB509-ABC2-A6E1-2F58-2EB3086E8AC7}" dt="2020-03-17T13:30:57.101" v="11"/>
        <pc:sldMkLst>
          <pc:docMk/>
          <pc:sldMk cId="3489691168" sldId="299"/>
        </pc:sldMkLst>
      </pc:sldChg>
      <pc:sldChg chg="add">
        <pc:chgData name="Guest User" userId="S::urn:spo:anon#1fbf27b2caac4fd742fda5a061cda74b1308738e7b627c783442c5ed19b95e1d::" providerId="AD" clId="Web-{A53FB509-ABC2-A6E1-2F58-2EB3086E8AC7}" dt="2020-03-17T13:29:32.288" v="0"/>
        <pc:sldMkLst>
          <pc:docMk/>
          <pc:sldMk cId="2174816059" sldId="302"/>
        </pc:sldMkLst>
      </pc:sldChg>
      <pc:sldChg chg="add">
        <pc:chgData name="Guest User" userId="S::urn:spo:anon#1fbf27b2caac4fd742fda5a061cda74b1308738e7b627c783442c5ed19b95e1d::" providerId="AD" clId="Web-{A53FB509-ABC2-A6E1-2F58-2EB3086E8AC7}" dt="2020-03-17T13:29:43.194" v="2"/>
        <pc:sldMkLst>
          <pc:docMk/>
          <pc:sldMk cId="3254166489" sldId="303"/>
        </pc:sldMkLst>
      </pc:sldChg>
      <pc:sldChg chg="add">
        <pc:chgData name="Guest User" userId="S::urn:spo:anon#1fbf27b2caac4fd742fda5a061cda74b1308738e7b627c783442c5ed19b95e1d::" providerId="AD" clId="Web-{A53FB509-ABC2-A6E1-2F58-2EB3086E8AC7}" dt="2020-03-17T13:29:56.491" v="4"/>
        <pc:sldMkLst>
          <pc:docMk/>
          <pc:sldMk cId="934183635" sldId="304"/>
        </pc:sldMkLst>
      </pc:sldChg>
      <pc:sldChg chg="add">
        <pc:chgData name="Guest User" userId="S::urn:spo:anon#1fbf27b2caac4fd742fda5a061cda74b1308738e7b627c783442c5ed19b95e1d::" providerId="AD" clId="Web-{A53FB509-ABC2-A6E1-2F58-2EB3086E8AC7}" dt="2020-03-17T13:30:12.351" v="6"/>
        <pc:sldMkLst>
          <pc:docMk/>
          <pc:sldMk cId="2815494649" sldId="305"/>
        </pc:sldMkLst>
      </pc:sldChg>
      <pc:sldChg chg="add">
        <pc:chgData name="Guest User" userId="S::urn:spo:anon#1fbf27b2caac4fd742fda5a061cda74b1308738e7b627c783442c5ed19b95e1d::" providerId="AD" clId="Web-{A53FB509-ABC2-A6E1-2F58-2EB3086E8AC7}" dt="2020-03-17T13:30:31.460" v="8"/>
        <pc:sldMkLst>
          <pc:docMk/>
          <pc:sldMk cId="2430929309" sldId="306"/>
        </pc:sldMkLst>
      </pc:sldChg>
      <pc:sldChg chg="add">
        <pc:chgData name="Guest User" userId="S::urn:spo:anon#1fbf27b2caac4fd742fda5a061cda74b1308738e7b627c783442c5ed19b95e1d::" providerId="AD" clId="Web-{A53FB509-ABC2-A6E1-2F58-2EB3086E8AC7}" dt="2020-03-17T13:30:53.273" v="10"/>
        <pc:sldMkLst>
          <pc:docMk/>
          <pc:sldMk cId="993067026" sldId="307"/>
        </pc:sldMkLst>
      </pc:sldChg>
      <pc:sldChg chg="add">
        <pc:chgData name="Guest User" userId="S::urn:spo:anon#1fbf27b2caac4fd742fda5a061cda74b1308738e7b627c783442c5ed19b95e1d::" providerId="AD" clId="Web-{A53FB509-ABC2-A6E1-2F58-2EB3086E8AC7}" dt="2020-03-17T13:31:09.195" v="12"/>
        <pc:sldMkLst>
          <pc:docMk/>
          <pc:sldMk cId="2771620710" sldId="308"/>
        </pc:sldMkLst>
      </pc:sldChg>
    </pc:docChg>
  </pc:docChgLst>
  <pc:docChgLst>
    <pc:chgData name="Guest User" userId="S::urn:spo:anon#1fbf27b2caac4fd742fda5a061cda74b1308738e7b627c783442c5ed19b95e1d::" providerId="AD" clId="Web-{AA27CCA3-05F6-5507-E763-4D5FF4720B0F}"/>
    <pc:docChg chg="modSld">
      <pc:chgData name="Guest User" userId="S::urn:spo:anon#1fbf27b2caac4fd742fda5a061cda74b1308738e7b627c783442c5ed19b95e1d::" providerId="AD" clId="Web-{AA27CCA3-05F6-5507-E763-4D5FF4720B0F}" dt="2020-03-17T10:54:18.707" v="12" actId="20577"/>
      <pc:docMkLst>
        <pc:docMk/>
      </pc:docMkLst>
      <pc:sldChg chg="modSp">
        <pc:chgData name="Guest User" userId="S::urn:spo:anon#1fbf27b2caac4fd742fda5a061cda74b1308738e7b627c783442c5ed19b95e1d::" providerId="AD" clId="Web-{AA27CCA3-05F6-5507-E763-4D5FF4720B0F}" dt="2020-03-17T10:53:48.645" v="9" actId="20577"/>
        <pc:sldMkLst>
          <pc:docMk/>
          <pc:sldMk cId="0" sldId="256"/>
        </pc:sldMkLst>
        <pc:spChg chg="mod">
          <ac:chgData name="Guest User" userId="S::urn:spo:anon#1fbf27b2caac4fd742fda5a061cda74b1308738e7b627c783442c5ed19b95e1d::" providerId="AD" clId="Web-{AA27CCA3-05F6-5507-E763-4D5FF4720B0F}" dt="2020-03-17T10:53:48.645" v="9" actId="20577"/>
          <ac:spMkLst>
            <pc:docMk/>
            <pc:sldMk cId="0" sldId="256"/>
            <ac:spMk id="60" creationId="{00000000-0000-0000-0000-000000000000}"/>
          </ac:spMkLst>
        </pc:spChg>
      </pc:sldChg>
      <pc:sldChg chg="modSp">
        <pc:chgData name="Guest User" userId="S::urn:spo:anon#1fbf27b2caac4fd742fda5a061cda74b1308738e7b627c783442c5ed19b95e1d::" providerId="AD" clId="Web-{AA27CCA3-05F6-5507-E763-4D5FF4720B0F}" dt="2020-03-17T10:54:18.707" v="12" actId="20577"/>
        <pc:sldMkLst>
          <pc:docMk/>
          <pc:sldMk cId="2962468427" sldId="285"/>
        </pc:sldMkLst>
        <pc:spChg chg="mod">
          <ac:chgData name="Guest User" userId="S::urn:spo:anon#1fbf27b2caac4fd742fda5a061cda74b1308738e7b627c783442c5ed19b95e1d::" providerId="AD" clId="Web-{AA27CCA3-05F6-5507-E763-4D5FF4720B0F}" dt="2020-03-17T10:54:18.707" v="12" actId="20577"/>
          <ac:spMkLst>
            <pc:docMk/>
            <pc:sldMk cId="2962468427" sldId="285"/>
            <ac:spMk id="10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ons.gov.uk/peoplepopulationandcommunity/householdcharacteristics/homeinternetandsocialmediausage/articles/exploringtheuksdigitaldivide/2019-03-04"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lloydsbank.com/assets/media/pdfs/banking_with_us/whats-happening/LB-Consumer-Digital-Index-2018-Report.pdf"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92167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5f391192_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5f391192_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Get students to read the statement – what does it actually mean?</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Who Is it that does the informing part and how do we know they are able to inform?</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Don’t spend too much time here, just getting students to think a bit about the nature of the DCF</a:t>
            </a:r>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g35ed75ccf_0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 name="Google Shape;324;g35ed75ccf_0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Again here no need to spend too much time. Introduce students to some of the data around the digital divide and put a digital skills in Wales just to give a context to digital competence.</a:t>
            </a:r>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r>
              <a:rPr lang="en-GB" dirty="0"/>
              <a:t>For the question here we are just looking for students to have some sort of insight into how having low digital skills can limit career prospects as well as the development of a country.</a:t>
            </a:r>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r>
              <a:rPr lang="en-GB" dirty="0">
                <a:hlinkClick r:id="rId3"/>
              </a:rPr>
              <a:t>https://www.ons.gov.uk/peoplepopulationandcommunity/householdcharacteristics/homeinternetandsocialmediausage/articles/exploringtheuksdigitaldivide/2019-03-04</a:t>
            </a: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r>
              <a:rPr lang="en-GB" dirty="0">
                <a:hlinkClick r:id="rId4"/>
              </a:rPr>
              <a:t>https://www.lloydsbank.com/assets/media/pdfs/banking_with_us/whats-happening/LB-Consumer-Digital-Index-2018-Report.pdf</a:t>
            </a:r>
            <a:endParaRPr dirty="0"/>
          </a:p>
        </p:txBody>
      </p:sp>
    </p:spTree>
    <p:extLst>
      <p:ext uri="{BB962C8B-B14F-4D97-AF65-F5344CB8AC3E}">
        <p14:creationId xmlns:p14="http://schemas.microsoft.com/office/powerpoint/2010/main" val="1719279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I’ve added the slide as a few of the students have said they haven’t actually looked in much detail at the digital competence framework.</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Split the class into groups of four and a sign a strand of the DCF to each group. Let them know that you will be asking one group from each strand to feedback to the rest of the class. Each group is to make a poster answering some of the questions on the slide about the Strand. These are then uploaded to a pad let the students will be able to access later if they need to brush up.</a:t>
            </a:r>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1927332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053469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9288959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pic>
        <p:nvPicPr>
          <p:cNvPr id="10" name="Google Shape;10;p2"/>
          <p:cNvPicPr preferRelativeResize="0"/>
          <p:nvPr/>
        </p:nvPicPr>
        <p:blipFill rotWithShape="1">
          <a:blip r:embed="rId2" cstate="screen">
            <a:alphaModFix/>
            <a:extLst>
              <a:ext uri="{28A0092B-C50C-407E-A947-70E740481C1C}">
                <a14:useLocalDpi xmlns:a14="http://schemas.microsoft.com/office/drawing/2010/main"/>
              </a:ext>
            </a:extLst>
          </a:blip>
          <a:srcRect/>
          <a:stretch/>
        </p:blipFill>
        <p:spPr>
          <a:xfrm>
            <a:off x="0" y="-25"/>
            <a:ext cx="9143957" cy="5143500"/>
          </a:xfrm>
          <a:prstGeom prst="rect">
            <a:avLst/>
          </a:prstGeom>
          <a:noFill/>
          <a:ln>
            <a:noFill/>
          </a:ln>
        </p:spPr>
      </p:pic>
      <p:sp>
        <p:nvSpPr>
          <p:cNvPr id="11" name="Google Shape;11;p2"/>
          <p:cNvSpPr txBox="1">
            <a:spLocks noGrp="1"/>
          </p:cNvSpPr>
          <p:nvPr>
            <p:ph type="ctrTitle"/>
          </p:nvPr>
        </p:nvSpPr>
        <p:spPr>
          <a:xfrm>
            <a:off x="685800" y="1991825"/>
            <a:ext cx="4539000" cy="1159800"/>
          </a:xfrm>
          <a:prstGeom prst="rect">
            <a:avLst/>
          </a:prstGeom>
        </p:spPr>
        <p:txBody>
          <a:bodyPr spcFirstLastPara="1" wrap="square" lIns="0" tIns="0" rIns="0" bIns="0" anchor="ctr" anchorCtr="0">
            <a:noAutofit/>
          </a:bodyPr>
          <a:lstStyle>
            <a:lvl1pPr lvl="0">
              <a:spcBef>
                <a:spcPts val="0"/>
              </a:spcBef>
              <a:spcAft>
                <a:spcPts val="0"/>
              </a:spcAft>
              <a:buSzPts val="5000"/>
              <a:buNone/>
              <a:defRPr sz="5000"/>
            </a:lvl1pPr>
            <a:lvl2pPr lvl="1">
              <a:spcBef>
                <a:spcPts val="0"/>
              </a:spcBef>
              <a:spcAft>
                <a:spcPts val="0"/>
              </a:spcAft>
              <a:buSzPts val="5000"/>
              <a:buNone/>
              <a:defRPr sz="5000"/>
            </a:lvl2pPr>
            <a:lvl3pPr lvl="2">
              <a:spcBef>
                <a:spcPts val="0"/>
              </a:spcBef>
              <a:spcAft>
                <a:spcPts val="0"/>
              </a:spcAft>
              <a:buSzPts val="5000"/>
              <a:buNone/>
              <a:defRPr sz="5000"/>
            </a:lvl3pPr>
            <a:lvl4pPr lvl="3">
              <a:spcBef>
                <a:spcPts val="0"/>
              </a:spcBef>
              <a:spcAft>
                <a:spcPts val="0"/>
              </a:spcAft>
              <a:buSzPts val="5000"/>
              <a:buNone/>
              <a:defRPr sz="5000"/>
            </a:lvl4pPr>
            <a:lvl5pPr lvl="4">
              <a:spcBef>
                <a:spcPts val="0"/>
              </a:spcBef>
              <a:spcAft>
                <a:spcPts val="0"/>
              </a:spcAft>
              <a:buSzPts val="5000"/>
              <a:buNone/>
              <a:defRPr sz="5000"/>
            </a:lvl5pPr>
            <a:lvl6pPr lvl="5">
              <a:spcBef>
                <a:spcPts val="0"/>
              </a:spcBef>
              <a:spcAft>
                <a:spcPts val="0"/>
              </a:spcAft>
              <a:buSzPts val="5000"/>
              <a:buNone/>
              <a:defRPr sz="5000"/>
            </a:lvl6pPr>
            <a:lvl7pPr lvl="6">
              <a:spcBef>
                <a:spcPts val="0"/>
              </a:spcBef>
              <a:spcAft>
                <a:spcPts val="0"/>
              </a:spcAft>
              <a:buSzPts val="5000"/>
              <a:buNone/>
              <a:defRPr sz="5000"/>
            </a:lvl7pPr>
            <a:lvl8pPr lvl="7">
              <a:spcBef>
                <a:spcPts val="0"/>
              </a:spcBef>
              <a:spcAft>
                <a:spcPts val="0"/>
              </a:spcAft>
              <a:buSzPts val="5000"/>
              <a:buNone/>
              <a:defRPr sz="5000"/>
            </a:lvl8pPr>
            <a:lvl9pPr lvl="8">
              <a:spcBef>
                <a:spcPts val="0"/>
              </a:spcBef>
              <a:spcAft>
                <a:spcPts val="0"/>
              </a:spcAft>
              <a:buSzPts val="5000"/>
              <a:buNone/>
              <a:defRPr sz="50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Quote">
  <p:cSld name="TITLE_1_1">
    <p:spTree>
      <p:nvGrpSpPr>
        <p:cNvPr id="1" name="Shape 16"/>
        <p:cNvGrpSpPr/>
        <p:nvPr/>
      </p:nvGrpSpPr>
      <p:grpSpPr>
        <a:xfrm>
          <a:off x="0" y="0"/>
          <a:ext cx="0" cy="0"/>
          <a:chOff x="0" y="0"/>
          <a:chExt cx="0" cy="0"/>
        </a:xfrm>
      </p:grpSpPr>
      <p:pic>
        <p:nvPicPr>
          <p:cNvPr id="17" name="Google Shape;17;p4"/>
          <p:cNvPicPr preferRelativeResize="0"/>
          <p:nvPr/>
        </p:nvPicPr>
        <p:blipFill>
          <a:blip r:embed="rId2" cstate="screen">
            <a:alphaModFix/>
            <a:extLst>
              <a:ext uri="{28A0092B-C50C-407E-A947-70E740481C1C}">
                <a14:useLocalDpi xmlns:a14="http://schemas.microsoft.com/office/drawing/2010/main"/>
              </a:ext>
            </a:extLst>
          </a:blip>
          <a:stretch>
            <a:fillRect/>
          </a:stretch>
        </p:blipFill>
        <p:spPr>
          <a:xfrm>
            <a:off x="0" y="0"/>
            <a:ext cx="9144000" cy="5143500"/>
          </a:xfrm>
          <a:prstGeom prst="rect">
            <a:avLst/>
          </a:prstGeom>
          <a:noFill/>
          <a:ln>
            <a:noFill/>
          </a:ln>
        </p:spPr>
      </p:pic>
      <p:sp>
        <p:nvSpPr>
          <p:cNvPr id="18" name="Google Shape;18;p4"/>
          <p:cNvSpPr/>
          <p:nvPr/>
        </p:nvSpPr>
        <p:spPr>
          <a:xfrm>
            <a:off x="42525" y="42525"/>
            <a:ext cx="2000100" cy="2000100"/>
          </a:xfrm>
          <a:prstGeom prst="ellipse">
            <a:avLst/>
          </a:prstGeom>
          <a:gradFill>
            <a:gsLst>
              <a:gs pos="0">
                <a:srgbClr val="00FFFF">
                  <a:alpha val="54117"/>
                </a:srgbClr>
              </a:gs>
              <a:gs pos="73000">
                <a:srgbClr val="00FFFF">
                  <a:alpha val="0"/>
                </a:srgbClr>
              </a:gs>
              <a:gs pos="100000">
                <a:srgbClr val="00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4"/>
          <p:cNvSpPr txBox="1">
            <a:spLocks noGrp="1"/>
          </p:cNvSpPr>
          <p:nvPr>
            <p:ph type="body" idx="1"/>
          </p:nvPr>
        </p:nvSpPr>
        <p:spPr>
          <a:xfrm>
            <a:off x="1343850" y="866400"/>
            <a:ext cx="4185600" cy="3693600"/>
          </a:xfrm>
          <a:prstGeom prst="rect">
            <a:avLst/>
          </a:prstGeom>
        </p:spPr>
        <p:txBody>
          <a:bodyPr spcFirstLastPara="1" wrap="square" lIns="0" tIns="0" rIns="0" bIns="0" anchor="t" anchorCtr="0">
            <a:noAutofit/>
          </a:bodyPr>
          <a:lstStyle>
            <a:lvl1pPr marL="457200" lvl="0" indent="-419100" rtl="0">
              <a:spcBef>
                <a:spcPts val="600"/>
              </a:spcBef>
              <a:spcAft>
                <a:spcPts val="0"/>
              </a:spcAft>
              <a:buSzPts val="3000"/>
              <a:buFont typeface="Lexend Deca"/>
              <a:buChar char="⬡"/>
              <a:defRPr sz="3000">
                <a:latin typeface="Lexend Deca"/>
                <a:ea typeface="Lexend Deca"/>
                <a:cs typeface="Lexend Deca"/>
                <a:sym typeface="Lexend Deca"/>
              </a:defRPr>
            </a:lvl1pPr>
            <a:lvl2pPr marL="914400" lvl="1" indent="-419100" rtl="0">
              <a:spcBef>
                <a:spcPts val="0"/>
              </a:spcBef>
              <a:spcAft>
                <a:spcPts val="0"/>
              </a:spcAft>
              <a:buSzPts val="3000"/>
              <a:buFont typeface="Lexend Deca"/>
              <a:buChar char="∙"/>
              <a:defRPr sz="3000">
                <a:latin typeface="Lexend Deca"/>
                <a:ea typeface="Lexend Deca"/>
                <a:cs typeface="Lexend Deca"/>
                <a:sym typeface="Lexend Deca"/>
              </a:defRPr>
            </a:lvl2pPr>
            <a:lvl3pPr marL="1371600" lvl="2" indent="-419100" rtl="0">
              <a:spcBef>
                <a:spcPts val="0"/>
              </a:spcBef>
              <a:spcAft>
                <a:spcPts val="0"/>
              </a:spcAft>
              <a:buSzPts val="3000"/>
              <a:buFont typeface="Lexend Deca"/>
              <a:buChar char="∙"/>
              <a:defRPr sz="3000">
                <a:latin typeface="Lexend Deca"/>
                <a:ea typeface="Lexend Deca"/>
                <a:cs typeface="Lexend Deca"/>
                <a:sym typeface="Lexend Deca"/>
              </a:defRPr>
            </a:lvl3pPr>
            <a:lvl4pPr marL="1828800" lvl="3" indent="-419100" rtl="0">
              <a:spcBef>
                <a:spcPts val="0"/>
              </a:spcBef>
              <a:spcAft>
                <a:spcPts val="0"/>
              </a:spcAft>
              <a:buSzPts val="3000"/>
              <a:buFont typeface="Lexend Deca"/>
              <a:buChar char="●"/>
              <a:defRPr sz="3000">
                <a:latin typeface="Lexend Deca"/>
                <a:ea typeface="Lexend Deca"/>
                <a:cs typeface="Lexend Deca"/>
                <a:sym typeface="Lexend Deca"/>
              </a:defRPr>
            </a:lvl4pPr>
            <a:lvl5pPr marL="2286000" lvl="4" indent="-419100" rtl="0">
              <a:spcBef>
                <a:spcPts val="0"/>
              </a:spcBef>
              <a:spcAft>
                <a:spcPts val="0"/>
              </a:spcAft>
              <a:buSzPts val="3000"/>
              <a:buFont typeface="Lexend Deca"/>
              <a:buChar char="○"/>
              <a:defRPr sz="3000">
                <a:latin typeface="Lexend Deca"/>
                <a:ea typeface="Lexend Deca"/>
                <a:cs typeface="Lexend Deca"/>
                <a:sym typeface="Lexend Deca"/>
              </a:defRPr>
            </a:lvl5pPr>
            <a:lvl6pPr marL="2743200" lvl="5" indent="-419100" rtl="0">
              <a:spcBef>
                <a:spcPts val="0"/>
              </a:spcBef>
              <a:spcAft>
                <a:spcPts val="0"/>
              </a:spcAft>
              <a:buSzPts val="3000"/>
              <a:buFont typeface="Lexend Deca"/>
              <a:buChar char="■"/>
              <a:defRPr sz="3000">
                <a:latin typeface="Lexend Deca"/>
                <a:ea typeface="Lexend Deca"/>
                <a:cs typeface="Lexend Deca"/>
                <a:sym typeface="Lexend Deca"/>
              </a:defRPr>
            </a:lvl6pPr>
            <a:lvl7pPr marL="3200400" lvl="6" indent="-419100" rtl="0">
              <a:spcBef>
                <a:spcPts val="0"/>
              </a:spcBef>
              <a:spcAft>
                <a:spcPts val="0"/>
              </a:spcAft>
              <a:buSzPts val="3000"/>
              <a:buFont typeface="Lexend Deca"/>
              <a:buChar char="●"/>
              <a:defRPr sz="3000">
                <a:latin typeface="Lexend Deca"/>
                <a:ea typeface="Lexend Deca"/>
                <a:cs typeface="Lexend Deca"/>
                <a:sym typeface="Lexend Deca"/>
              </a:defRPr>
            </a:lvl7pPr>
            <a:lvl8pPr marL="3657600" lvl="7" indent="-419100" rtl="0">
              <a:spcBef>
                <a:spcPts val="0"/>
              </a:spcBef>
              <a:spcAft>
                <a:spcPts val="0"/>
              </a:spcAft>
              <a:buSzPts val="3000"/>
              <a:buFont typeface="Lexend Deca"/>
              <a:buChar char="○"/>
              <a:defRPr sz="3000">
                <a:latin typeface="Lexend Deca"/>
                <a:ea typeface="Lexend Deca"/>
                <a:cs typeface="Lexend Deca"/>
                <a:sym typeface="Lexend Deca"/>
              </a:defRPr>
            </a:lvl8pPr>
            <a:lvl9pPr marL="4114800" lvl="8" indent="-419100">
              <a:spcBef>
                <a:spcPts val="0"/>
              </a:spcBef>
              <a:spcAft>
                <a:spcPts val="0"/>
              </a:spcAft>
              <a:buSzPts val="3000"/>
              <a:buFont typeface="Lexend Deca"/>
              <a:buChar char="■"/>
              <a:defRPr sz="3000">
                <a:latin typeface="Lexend Deca"/>
                <a:ea typeface="Lexend Deca"/>
                <a:cs typeface="Lexend Deca"/>
                <a:sym typeface="Lexend Deca"/>
              </a:defRPr>
            </a:lvl9pPr>
          </a:lstStyle>
          <a:p>
            <a:endParaRPr/>
          </a:p>
        </p:txBody>
      </p:sp>
      <p:sp>
        <p:nvSpPr>
          <p:cNvPr id="20" name="Google Shape;20;p4"/>
          <p:cNvSpPr txBox="1"/>
          <p:nvPr/>
        </p:nvSpPr>
        <p:spPr>
          <a:xfrm>
            <a:off x="826414" y="656117"/>
            <a:ext cx="613800" cy="6537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7200">
                <a:solidFill>
                  <a:schemeClr val="lt1"/>
                </a:solidFill>
                <a:latin typeface="Muli Regular"/>
                <a:ea typeface="Muli Regular"/>
                <a:cs typeface="Muli Regular"/>
                <a:sym typeface="Muli Regular"/>
              </a:rPr>
              <a:t>“</a:t>
            </a:r>
            <a:endParaRPr sz="7200">
              <a:solidFill>
                <a:schemeClr val="lt1"/>
              </a:solidFill>
              <a:latin typeface="Muli Regular"/>
              <a:ea typeface="Muli Regular"/>
              <a:cs typeface="Muli Regular"/>
              <a:sym typeface="Muli Regular"/>
            </a:endParaRPr>
          </a:p>
        </p:txBody>
      </p:sp>
      <p:sp>
        <p:nvSpPr>
          <p:cNvPr id="21" name="Google Shape;21;p4"/>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2"/>
        <p:cNvGrpSpPr/>
        <p:nvPr/>
      </p:nvGrpSpPr>
      <p:grpSpPr>
        <a:xfrm>
          <a:off x="0" y="0"/>
          <a:ext cx="0" cy="0"/>
          <a:chOff x="0" y="0"/>
          <a:chExt cx="0" cy="0"/>
        </a:xfrm>
      </p:grpSpPr>
      <p:pic>
        <p:nvPicPr>
          <p:cNvPr id="23" name="Google Shape;23;p5"/>
          <p:cNvPicPr preferRelativeResize="0"/>
          <p:nvPr/>
        </p:nvPicPr>
        <p:blipFill>
          <a:blip r:embed="rId2" cstate="screen">
            <a:alphaModFix/>
            <a:extLst>
              <a:ext uri="{28A0092B-C50C-407E-A947-70E740481C1C}">
                <a14:useLocalDpi xmlns:a14="http://schemas.microsoft.com/office/drawing/2010/main"/>
              </a:ext>
            </a:extLst>
          </a:blip>
          <a:stretch>
            <a:fillRect/>
          </a:stretch>
        </p:blipFill>
        <p:spPr>
          <a:xfrm>
            <a:off x="0" y="0"/>
            <a:ext cx="9144000" cy="5143500"/>
          </a:xfrm>
          <a:prstGeom prst="rect">
            <a:avLst/>
          </a:prstGeom>
          <a:noFill/>
          <a:ln>
            <a:noFill/>
          </a:ln>
        </p:spPr>
      </p:pic>
      <p:sp>
        <p:nvSpPr>
          <p:cNvPr id="24" name="Google Shape;24;p5"/>
          <p:cNvSpPr txBox="1">
            <a:spLocks noGrp="1"/>
          </p:cNvSpPr>
          <p:nvPr>
            <p:ph type="title"/>
          </p:nvPr>
        </p:nvSpPr>
        <p:spPr>
          <a:xfrm>
            <a:off x="580550" y="205975"/>
            <a:ext cx="6014400" cy="857400"/>
          </a:xfrm>
          <a:prstGeom prst="rect">
            <a:avLst/>
          </a:prstGeom>
        </p:spPr>
        <p:txBody>
          <a:bodyPr spcFirstLastPara="1" wrap="square" lIns="0" tIns="0" rIns="0" bIns="0" anchor="b" anchorCtr="0">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5"/>
          <p:cNvSpPr txBox="1">
            <a:spLocks noGrp="1"/>
          </p:cNvSpPr>
          <p:nvPr>
            <p:ph type="body" idx="1"/>
          </p:nvPr>
        </p:nvSpPr>
        <p:spPr>
          <a:xfrm>
            <a:off x="580550" y="1352550"/>
            <a:ext cx="6014400" cy="3161700"/>
          </a:xfrm>
          <a:prstGeom prst="rect">
            <a:avLst/>
          </a:prstGeom>
        </p:spPr>
        <p:txBody>
          <a:bodyPr spcFirstLastPara="1" wrap="square" lIns="0" tIns="0" rIns="0" bIns="0" anchor="t" anchorCtr="0">
            <a:noAutofit/>
          </a:bodyPr>
          <a:lstStyle>
            <a:lvl1pPr marL="457200" lvl="0" indent="-381000">
              <a:spcBef>
                <a:spcPts val="600"/>
              </a:spcBef>
              <a:spcAft>
                <a:spcPts val="0"/>
              </a:spcAft>
              <a:buSzPts val="2400"/>
              <a:buChar char="⬡"/>
              <a:defRPr/>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a:lvl4pPr>
            <a:lvl5pPr marL="2286000" lvl="4" indent="-381000">
              <a:spcBef>
                <a:spcPts val="0"/>
              </a:spcBef>
              <a:spcAft>
                <a:spcPts val="0"/>
              </a:spcAft>
              <a:buSzPts val="2400"/>
              <a:buChar char="○"/>
              <a:defRPr/>
            </a:lvl5pPr>
            <a:lvl6pPr marL="2743200" lvl="5" indent="-381000">
              <a:spcBef>
                <a:spcPts val="0"/>
              </a:spcBef>
              <a:spcAft>
                <a:spcPts val="0"/>
              </a:spcAft>
              <a:buSzPts val="2400"/>
              <a:buChar char="■"/>
              <a:defRPr/>
            </a:lvl6pPr>
            <a:lvl7pPr marL="3200400" lvl="6" indent="-381000">
              <a:spcBef>
                <a:spcPts val="0"/>
              </a:spcBef>
              <a:spcAft>
                <a:spcPts val="0"/>
              </a:spcAft>
              <a:buSzPts val="2400"/>
              <a:buChar char="●"/>
              <a:defRPr/>
            </a:lvl7pPr>
            <a:lvl8pPr marL="3657600" lvl="7" indent="-381000">
              <a:spcBef>
                <a:spcPts val="0"/>
              </a:spcBef>
              <a:spcAft>
                <a:spcPts val="0"/>
              </a:spcAft>
              <a:buSzPts val="2400"/>
              <a:buChar char="○"/>
              <a:defRPr/>
            </a:lvl8pPr>
            <a:lvl9pPr marL="4114800" lvl="8" indent="-381000">
              <a:spcBef>
                <a:spcPts val="0"/>
              </a:spcBef>
              <a:spcAft>
                <a:spcPts val="0"/>
              </a:spcAft>
              <a:buSzPts val="2400"/>
              <a:buChar char="■"/>
              <a:defRPr/>
            </a:lvl9pPr>
          </a:lstStyle>
          <a:p>
            <a:endParaRPr/>
          </a:p>
        </p:txBody>
      </p:sp>
      <p:sp>
        <p:nvSpPr>
          <p:cNvPr id="26" name="Google Shape;26;p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 Small circuit" type="blank">
  <p:cSld name="BLANK">
    <p:spTree>
      <p:nvGrpSpPr>
        <p:cNvPr id="1" name="Shape 48"/>
        <p:cNvGrpSpPr/>
        <p:nvPr/>
      </p:nvGrpSpPr>
      <p:grpSpPr>
        <a:xfrm>
          <a:off x="0" y="0"/>
          <a:ext cx="0" cy="0"/>
          <a:chOff x="0" y="0"/>
          <a:chExt cx="0" cy="0"/>
        </a:xfrm>
      </p:grpSpPr>
      <p:pic>
        <p:nvPicPr>
          <p:cNvPr id="49" name="Google Shape;49;p10"/>
          <p:cNvPicPr preferRelativeResize="0"/>
          <p:nvPr/>
        </p:nvPicPr>
        <p:blipFill>
          <a:blip r:embed="rId2" cstate="screen">
            <a:alphaModFix/>
            <a:extLst>
              <a:ext uri="{28A0092B-C50C-407E-A947-70E740481C1C}">
                <a14:useLocalDpi xmlns:a14="http://schemas.microsoft.com/office/drawing/2010/main"/>
              </a:ext>
            </a:extLst>
          </a:blip>
          <a:stretch>
            <a:fillRect/>
          </a:stretch>
        </p:blipFill>
        <p:spPr>
          <a:xfrm>
            <a:off x="0" y="0"/>
            <a:ext cx="9144000" cy="5143500"/>
          </a:xfrm>
          <a:prstGeom prst="rect">
            <a:avLst/>
          </a:prstGeom>
          <a:noFill/>
          <a:ln>
            <a:noFill/>
          </a:ln>
        </p:spPr>
      </p:pic>
      <p:sp>
        <p:nvSpPr>
          <p:cNvPr id="50" name="Google Shape;50;p10"/>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gradFill>
          <a:gsLst>
            <a:gs pos="0">
              <a:srgbClr val="A458FF"/>
            </a:gs>
            <a:gs pos="39000">
              <a:srgbClr val="3544FF"/>
            </a:gs>
            <a:gs pos="100000">
              <a:srgbClr val="0A2F9E"/>
            </a:gs>
          </a:gsLst>
          <a:lin ang="8100019"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80550" y="205975"/>
            <a:ext cx="6014400" cy="857400"/>
          </a:xfrm>
          <a:prstGeom prst="rect">
            <a:avLst/>
          </a:prstGeom>
          <a:noFill/>
          <a:ln>
            <a:noFill/>
          </a:ln>
        </p:spPr>
        <p:txBody>
          <a:bodyPr spcFirstLastPara="1" wrap="square" lIns="0" tIns="0" rIns="0" bIns="0" anchor="b" anchorCtr="0">
            <a:noAutofit/>
          </a:bodyPr>
          <a:lstStyle>
            <a:lvl1pPr lvl="0">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1pPr>
            <a:lvl2pPr lvl="1">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2pPr>
            <a:lvl3pPr lvl="2">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3pPr>
            <a:lvl4pPr lvl="3">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4pPr>
            <a:lvl5pPr lvl="4">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5pPr>
            <a:lvl6pPr lvl="5">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6pPr>
            <a:lvl7pPr lvl="6">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7pPr>
            <a:lvl8pPr lvl="7">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8pPr>
            <a:lvl9pPr lvl="8">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9pPr>
          </a:lstStyle>
          <a:p>
            <a:endParaRPr/>
          </a:p>
        </p:txBody>
      </p:sp>
      <p:sp>
        <p:nvSpPr>
          <p:cNvPr id="7" name="Google Shape;7;p1"/>
          <p:cNvSpPr txBox="1">
            <a:spLocks noGrp="1"/>
          </p:cNvSpPr>
          <p:nvPr>
            <p:ph type="body" idx="1"/>
          </p:nvPr>
        </p:nvSpPr>
        <p:spPr>
          <a:xfrm>
            <a:off x="580550" y="1352550"/>
            <a:ext cx="6014400" cy="3161700"/>
          </a:xfrm>
          <a:prstGeom prst="rect">
            <a:avLst/>
          </a:prstGeom>
          <a:noFill/>
          <a:ln>
            <a:noFill/>
          </a:ln>
        </p:spPr>
        <p:txBody>
          <a:bodyPr spcFirstLastPara="1" wrap="square" lIns="0" tIns="0" rIns="0" bIns="0" anchor="t" anchorCtr="0">
            <a:noAutofit/>
          </a:bodyPr>
          <a:lstStyle>
            <a:lvl1pPr marL="457200" lvl="0" indent="-342900">
              <a:lnSpc>
                <a:spcPct val="115000"/>
              </a:lnSpc>
              <a:spcBef>
                <a:spcPts val="600"/>
              </a:spcBef>
              <a:spcAft>
                <a:spcPts val="0"/>
              </a:spcAft>
              <a:buClr>
                <a:schemeClr val="accent5"/>
              </a:buClr>
              <a:buSzPts val="1800"/>
              <a:buFont typeface="Muli Regular"/>
              <a:buChar char="⬡"/>
              <a:defRPr sz="2400">
                <a:solidFill>
                  <a:schemeClr val="lt1"/>
                </a:solidFill>
                <a:latin typeface="Muli Regular"/>
                <a:ea typeface="Muli Regular"/>
                <a:cs typeface="Muli Regular"/>
                <a:sym typeface="Muli Regular"/>
              </a:defRPr>
            </a:lvl1pPr>
            <a:lvl2pPr marL="914400" lvl="1" indent="-381000">
              <a:lnSpc>
                <a:spcPct val="115000"/>
              </a:lnSpc>
              <a:spcBef>
                <a:spcPts val="0"/>
              </a:spcBef>
              <a:spcAft>
                <a:spcPts val="0"/>
              </a:spcAft>
              <a:buClr>
                <a:schemeClr val="accent5"/>
              </a:buClr>
              <a:buSzPts val="2400"/>
              <a:buFont typeface="Muli Regular"/>
              <a:buChar char="∙"/>
              <a:defRPr sz="2400">
                <a:solidFill>
                  <a:schemeClr val="lt1"/>
                </a:solidFill>
                <a:latin typeface="Muli Regular"/>
                <a:ea typeface="Muli Regular"/>
                <a:cs typeface="Muli Regular"/>
                <a:sym typeface="Muli Regular"/>
              </a:defRPr>
            </a:lvl2pPr>
            <a:lvl3pPr marL="1371600" lvl="2" indent="-381000">
              <a:lnSpc>
                <a:spcPct val="115000"/>
              </a:lnSpc>
              <a:spcBef>
                <a:spcPts val="0"/>
              </a:spcBef>
              <a:spcAft>
                <a:spcPts val="0"/>
              </a:spcAft>
              <a:buClr>
                <a:schemeClr val="accent5"/>
              </a:buClr>
              <a:buSzPts val="2400"/>
              <a:buFont typeface="Muli Regular"/>
              <a:buChar char="∙"/>
              <a:defRPr sz="2400">
                <a:solidFill>
                  <a:schemeClr val="lt1"/>
                </a:solidFill>
                <a:latin typeface="Muli Regular"/>
                <a:ea typeface="Muli Regular"/>
                <a:cs typeface="Muli Regular"/>
                <a:sym typeface="Muli Regular"/>
              </a:defRPr>
            </a:lvl3pPr>
            <a:lvl4pPr marL="1828800" lvl="3" indent="-381000">
              <a:lnSpc>
                <a:spcPct val="115000"/>
              </a:lnSpc>
              <a:spcBef>
                <a:spcPts val="0"/>
              </a:spcBef>
              <a:spcAft>
                <a:spcPts val="0"/>
              </a:spcAft>
              <a:buClr>
                <a:schemeClr val="lt1"/>
              </a:buClr>
              <a:buSzPts val="2400"/>
              <a:buFont typeface="Muli Regular"/>
              <a:buChar char="●"/>
              <a:defRPr sz="2400">
                <a:solidFill>
                  <a:schemeClr val="lt1"/>
                </a:solidFill>
                <a:latin typeface="Muli Regular"/>
                <a:ea typeface="Muli Regular"/>
                <a:cs typeface="Muli Regular"/>
                <a:sym typeface="Muli Regular"/>
              </a:defRPr>
            </a:lvl4pPr>
            <a:lvl5pPr marL="2286000" lvl="4" indent="-381000">
              <a:lnSpc>
                <a:spcPct val="115000"/>
              </a:lnSpc>
              <a:spcBef>
                <a:spcPts val="0"/>
              </a:spcBef>
              <a:spcAft>
                <a:spcPts val="0"/>
              </a:spcAft>
              <a:buClr>
                <a:schemeClr val="lt1"/>
              </a:buClr>
              <a:buSzPts val="2400"/>
              <a:buFont typeface="Muli Regular"/>
              <a:buChar char="○"/>
              <a:defRPr sz="2400">
                <a:solidFill>
                  <a:schemeClr val="lt1"/>
                </a:solidFill>
                <a:latin typeface="Muli Regular"/>
                <a:ea typeface="Muli Regular"/>
                <a:cs typeface="Muli Regular"/>
                <a:sym typeface="Muli Regular"/>
              </a:defRPr>
            </a:lvl5pPr>
            <a:lvl6pPr marL="2743200" lvl="5" indent="-381000">
              <a:lnSpc>
                <a:spcPct val="115000"/>
              </a:lnSpc>
              <a:spcBef>
                <a:spcPts val="0"/>
              </a:spcBef>
              <a:spcAft>
                <a:spcPts val="0"/>
              </a:spcAft>
              <a:buClr>
                <a:schemeClr val="lt1"/>
              </a:buClr>
              <a:buSzPts val="2400"/>
              <a:buFont typeface="Muli Regular"/>
              <a:buChar char="■"/>
              <a:defRPr sz="2400">
                <a:solidFill>
                  <a:schemeClr val="lt1"/>
                </a:solidFill>
                <a:latin typeface="Muli Regular"/>
                <a:ea typeface="Muli Regular"/>
                <a:cs typeface="Muli Regular"/>
                <a:sym typeface="Muli Regular"/>
              </a:defRPr>
            </a:lvl6pPr>
            <a:lvl7pPr marL="3200400" lvl="6" indent="-381000">
              <a:lnSpc>
                <a:spcPct val="115000"/>
              </a:lnSpc>
              <a:spcBef>
                <a:spcPts val="0"/>
              </a:spcBef>
              <a:spcAft>
                <a:spcPts val="0"/>
              </a:spcAft>
              <a:buClr>
                <a:schemeClr val="lt1"/>
              </a:buClr>
              <a:buSzPts val="2400"/>
              <a:buFont typeface="Muli Regular"/>
              <a:buChar char="●"/>
              <a:defRPr sz="2400">
                <a:solidFill>
                  <a:schemeClr val="lt1"/>
                </a:solidFill>
                <a:latin typeface="Muli Regular"/>
                <a:ea typeface="Muli Regular"/>
                <a:cs typeface="Muli Regular"/>
                <a:sym typeface="Muli Regular"/>
              </a:defRPr>
            </a:lvl7pPr>
            <a:lvl8pPr marL="3657600" lvl="7" indent="-381000">
              <a:lnSpc>
                <a:spcPct val="115000"/>
              </a:lnSpc>
              <a:spcBef>
                <a:spcPts val="0"/>
              </a:spcBef>
              <a:spcAft>
                <a:spcPts val="0"/>
              </a:spcAft>
              <a:buClr>
                <a:schemeClr val="lt1"/>
              </a:buClr>
              <a:buSzPts val="2400"/>
              <a:buFont typeface="Muli Regular"/>
              <a:buChar char="○"/>
              <a:defRPr sz="2400">
                <a:solidFill>
                  <a:schemeClr val="lt1"/>
                </a:solidFill>
                <a:latin typeface="Muli Regular"/>
                <a:ea typeface="Muli Regular"/>
                <a:cs typeface="Muli Regular"/>
                <a:sym typeface="Muli Regular"/>
              </a:defRPr>
            </a:lvl8pPr>
            <a:lvl9pPr marL="4114800" lvl="8" indent="-381000">
              <a:lnSpc>
                <a:spcPct val="115000"/>
              </a:lnSpc>
              <a:spcBef>
                <a:spcPts val="0"/>
              </a:spcBef>
              <a:spcAft>
                <a:spcPts val="0"/>
              </a:spcAft>
              <a:buClr>
                <a:schemeClr val="lt1"/>
              </a:buClr>
              <a:buSzPts val="2400"/>
              <a:buFont typeface="Muli Regular"/>
              <a:buChar char="■"/>
              <a:defRPr sz="2400">
                <a:solidFill>
                  <a:schemeClr val="lt1"/>
                </a:solidFill>
                <a:latin typeface="Muli Regular"/>
                <a:ea typeface="Muli Regular"/>
                <a:cs typeface="Muli Regular"/>
                <a:sym typeface="Muli Regular"/>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a:buNone/>
              <a:defRPr sz="1300">
                <a:solidFill>
                  <a:schemeClr val="lt1"/>
                </a:solidFill>
                <a:latin typeface="Lexend Deca"/>
                <a:ea typeface="Lexend Deca"/>
                <a:cs typeface="Lexend Deca"/>
                <a:sym typeface="Lexend Deca"/>
              </a:defRPr>
            </a:lvl1pPr>
            <a:lvl2pPr lvl="1" algn="r">
              <a:buNone/>
              <a:defRPr sz="1300">
                <a:solidFill>
                  <a:schemeClr val="lt1"/>
                </a:solidFill>
                <a:latin typeface="Lexend Deca"/>
                <a:ea typeface="Lexend Deca"/>
                <a:cs typeface="Lexend Deca"/>
                <a:sym typeface="Lexend Deca"/>
              </a:defRPr>
            </a:lvl2pPr>
            <a:lvl3pPr lvl="2" algn="r">
              <a:buNone/>
              <a:defRPr sz="1300">
                <a:solidFill>
                  <a:schemeClr val="lt1"/>
                </a:solidFill>
                <a:latin typeface="Lexend Deca"/>
                <a:ea typeface="Lexend Deca"/>
                <a:cs typeface="Lexend Deca"/>
                <a:sym typeface="Lexend Deca"/>
              </a:defRPr>
            </a:lvl3pPr>
            <a:lvl4pPr lvl="3" algn="r">
              <a:buNone/>
              <a:defRPr sz="1300">
                <a:solidFill>
                  <a:schemeClr val="lt1"/>
                </a:solidFill>
                <a:latin typeface="Lexend Deca"/>
                <a:ea typeface="Lexend Deca"/>
                <a:cs typeface="Lexend Deca"/>
                <a:sym typeface="Lexend Deca"/>
              </a:defRPr>
            </a:lvl4pPr>
            <a:lvl5pPr lvl="4" algn="r">
              <a:buNone/>
              <a:defRPr sz="1300">
                <a:solidFill>
                  <a:schemeClr val="lt1"/>
                </a:solidFill>
                <a:latin typeface="Lexend Deca"/>
                <a:ea typeface="Lexend Deca"/>
                <a:cs typeface="Lexend Deca"/>
                <a:sym typeface="Lexend Deca"/>
              </a:defRPr>
            </a:lvl5pPr>
            <a:lvl6pPr lvl="5" algn="r">
              <a:buNone/>
              <a:defRPr sz="1300">
                <a:solidFill>
                  <a:schemeClr val="lt1"/>
                </a:solidFill>
                <a:latin typeface="Lexend Deca"/>
                <a:ea typeface="Lexend Deca"/>
                <a:cs typeface="Lexend Deca"/>
                <a:sym typeface="Lexend Deca"/>
              </a:defRPr>
            </a:lvl6pPr>
            <a:lvl7pPr lvl="6" algn="r">
              <a:buNone/>
              <a:defRPr sz="1300">
                <a:solidFill>
                  <a:schemeClr val="lt1"/>
                </a:solidFill>
                <a:latin typeface="Lexend Deca"/>
                <a:ea typeface="Lexend Deca"/>
                <a:cs typeface="Lexend Deca"/>
                <a:sym typeface="Lexend Deca"/>
              </a:defRPr>
            </a:lvl7pPr>
            <a:lvl8pPr lvl="7" algn="r">
              <a:buNone/>
              <a:defRPr sz="1300">
                <a:solidFill>
                  <a:schemeClr val="lt1"/>
                </a:solidFill>
                <a:latin typeface="Lexend Deca"/>
                <a:ea typeface="Lexend Deca"/>
                <a:cs typeface="Lexend Deca"/>
                <a:sym typeface="Lexend Deca"/>
              </a:defRPr>
            </a:lvl8pPr>
            <a:lvl9pPr lvl="8" algn="r">
              <a:buNone/>
              <a:defRPr sz="1300">
                <a:solidFill>
                  <a:schemeClr val="lt1"/>
                </a:solidFill>
                <a:latin typeface="Lexend Deca"/>
                <a:ea typeface="Lexend Deca"/>
                <a:cs typeface="Lexend Deca"/>
                <a:sym typeface="Lexend Deca"/>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6"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hyperlink" Target="https://qrco.de/bbSqFM" TargetMode="External"/><Relationship Id="rId5" Type="http://schemas.openxmlformats.org/officeDocument/2006/relationships/hyperlink" Target="http://bit.ly/2TB6Jnh" TargetMode="External"/><Relationship Id="rId4" Type="http://schemas.openxmlformats.org/officeDocument/2006/relationships/hyperlink" Target="http://bit.ly/2TAFw3W"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hyperlink" Target="https://scratch.mit.edu/projects/editor/?tutorial=getStarted" TargetMode="Externa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uowtsd-my.sharepoint.com/:w:/g/personal/karl_jones_uwtsd_ac_uk/EY8qkcbM2jZIp5us_buT5WoBNyvNr45BdAEmG0b28fsMlw?e=ecwAPW"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2.tiff"/></Relationships>
</file>

<file path=ppt/slides/_rels/slide9.xml.rels><?xml version="1.0" encoding="UTF-8" standalone="yes"?>
<Relationships xmlns="http://schemas.openxmlformats.org/package/2006/relationships"><Relationship Id="rId3" Type="http://schemas.openxmlformats.org/officeDocument/2006/relationships/hyperlink" Target="https://uowtsd-my.sharepoint.com/:w:/g/personal/karl_jones_uwtsd_ac_uk/EdXw4ngWwiJAj_EzEniPFMMBJDgpt0iGn7SFd86Hzhor-w?e=JRVlWb"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12.tiff"/></Relationships>
</file>

<file path=ppt/slides/_rels/slide10.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hyperlink" Target="https://www.j2e.com/j2code/"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3"/>
          <p:cNvSpPr txBox="1">
            <a:spLocks noGrp="1"/>
          </p:cNvSpPr>
          <p:nvPr>
            <p:ph type="ctrTitle"/>
          </p:nvPr>
        </p:nvSpPr>
        <p:spPr>
          <a:xfrm>
            <a:off x="685800" y="1991825"/>
            <a:ext cx="4539000" cy="1159800"/>
          </a:xfrm>
          <a:prstGeom prst="rect">
            <a:avLst/>
          </a:prstGeom>
        </p:spPr>
        <p:txBody>
          <a:bodyPr spcFirstLastPara="1" wrap="square" lIns="0" tIns="0" rIns="0" bIns="0" anchor="ctr" anchorCtr="0">
            <a:noAutofit/>
          </a:bodyPr>
          <a:lstStyle/>
          <a:p>
            <a:r>
              <a:rPr lang="en" dirty="0"/>
              <a:t>Y </a:t>
            </a:r>
            <a:r>
              <a:rPr lang="en" dirty="0" err="1"/>
              <a:t>Fframwaith</a:t>
            </a:r>
            <a:r>
              <a:rPr lang="en" dirty="0"/>
              <a:t> </a:t>
            </a:r>
            <a:r>
              <a:rPr lang="en" dirty="0" err="1"/>
              <a:t>Cymhwysedd</a:t>
            </a:r>
            <a:r>
              <a:rPr lang="en" dirty="0"/>
              <a:t> </a:t>
            </a:r>
            <a:r>
              <a:rPr lang="en" dirty="0" err="1"/>
              <a:t>Digidol</a:t>
            </a:r>
            <a:endParaRPr lang="en-US" dirty="0" err="1"/>
          </a:p>
        </p:txBody>
      </p:sp>
      <p:pic>
        <p:nvPicPr>
          <p:cNvPr id="61" name="Google Shape;61;p13"/>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5894475" y="1050906"/>
            <a:ext cx="1782850" cy="2031750"/>
          </a:xfrm>
          <a:prstGeom prst="rect">
            <a:avLst/>
          </a:prstGeom>
          <a:noFill/>
          <a:ln>
            <a:noFill/>
          </a:ln>
        </p:spPr>
      </p:pic>
      <p:pic>
        <p:nvPicPr>
          <p:cNvPr id="62" name="Google Shape;62;p13"/>
          <p:cNvPicPr preferRelativeResize="0"/>
          <p:nvPr/>
        </p:nvPicPr>
        <p:blipFill>
          <a:blip r:embed="rId4" cstate="screen">
            <a:alphaModFix/>
            <a:extLst>
              <a:ext uri="{28A0092B-C50C-407E-A947-70E740481C1C}">
                <a14:useLocalDpi xmlns:a14="http://schemas.microsoft.com/office/drawing/2010/main"/>
              </a:ext>
            </a:extLst>
          </a:blip>
          <a:stretch>
            <a:fillRect/>
          </a:stretch>
        </p:blipFill>
        <p:spPr>
          <a:xfrm>
            <a:off x="5320814" y="378324"/>
            <a:ext cx="662500" cy="726550"/>
          </a:xfrm>
          <a:prstGeom prst="rect">
            <a:avLst/>
          </a:prstGeom>
          <a:noFill/>
          <a:ln>
            <a:noFill/>
          </a:ln>
        </p:spPr>
      </p:pic>
      <p:pic>
        <p:nvPicPr>
          <p:cNvPr id="63" name="Google Shape;63;p13"/>
          <p:cNvPicPr preferRelativeResize="0"/>
          <p:nvPr/>
        </p:nvPicPr>
        <p:blipFill>
          <a:blip r:embed="rId5" cstate="screen">
            <a:alphaModFix/>
            <a:extLst>
              <a:ext uri="{28A0092B-C50C-407E-A947-70E740481C1C}">
                <a14:useLocalDpi xmlns:a14="http://schemas.microsoft.com/office/drawing/2010/main"/>
              </a:ext>
            </a:extLst>
          </a:blip>
          <a:stretch>
            <a:fillRect/>
          </a:stretch>
        </p:blipFill>
        <p:spPr>
          <a:xfrm>
            <a:off x="7593770" y="884611"/>
            <a:ext cx="482075" cy="525200"/>
          </a:xfrm>
          <a:prstGeom prst="rect">
            <a:avLst/>
          </a:prstGeom>
          <a:noFill/>
          <a:ln>
            <a:noFill/>
          </a:ln>
        </p:spPr>
      </p:pic>
      <p:pic>
        <p:nvPicPr>
          <p:cNvPr id="64" name="Google Shape;64;p13"/>
          <p:cNvPicPr preferRelativeResize="0"/>
          <p:nvPr/>
        </p:nvPicPr>
        <p:blipFill>
          <a:blip r:embed="rId6" cstate="screen">
            <a:alphaModFix/>
            <a:extLst>
              <a:ext uri="{28A0092B-C50C-407E-A947-70E740481C1C}">
                <a14:useLocalDpi xmlns:a14="http://schemas.microsoft.com/office/drawing/2010/main"/>
              </a:ext>
            </a:extLst>
          </a:blip>
          <a:stretch>
            <a:fillRect/>
          </a:stretch>
        </p:blipFill>
        <p:spPr>
          <a:xfrm>
            <a:off x="5621692" y="4034576"/>
            <a:ext cx="586165" cy="686300"/>
          </a:xfrm>
          <a:prstGeom prst="rect">
            <a:avLst/>
          </a:prstGeom>
          <a:noFill/>
          <a:ln>
            <a:noFill/>
          </a:ln>
        </p:spPr>
      </p:pic>
      <p:pic>
        <p:nvPicPr>
          <p:cNvPr id="65" name="Google Shape;65;p13"/>
          <p:cNvPicPr preferRelativeResize="0"/>
          <p:nvPr/>
        </p:nvPicPr>
        <p:blipFill>
          <a:blip r:embed="rId7" cstate="screen">
            <a:alphaModFix/>
            <a:extLst>
              <a:ext uri="{28A0092B-C50C-407E-A947-70E740481C1C}">
                <a14:useLocalDpi xmlns:a14="http://schemas.microsoft.com/office/drawing/2010/main"/>
              </a:ext>
            </a:extLst>
          </a:blip>
          <a:stretch>
            <a:fillRect/>
          </a:stretch>
        </p:blipFill>
        <p:spPr>
          <a:xfrm>
            <a:off x="8404399" y="3624439"/>
            <a:ext cx="321850" cy="448425"/>
          </a:xfrm>
          <a:prstGeom prst="rect">
            <a:avLst/>
          </a:prstGeom>
          <a:noFill/>
          <a:ln>
            <a:noFill/>
          </a:ln>
        </p:spPr>
      </p:pic>
      <p:pic>
        <p:nvPicPr>
          <p:cNvPr id="66" name="Google Shape;66;p13"/>
          <p:cNvPicPr preferRelativeResize="0"/>
          <p:nvPr/>
        </p:nvPicPr>
        <p:blipFill>
          <a:blip r:embed="rId7" cstate="screen">
            <a:alphaModFix/>
            <a:extLst>
              <a:ext uri="{28A0092B-C50C-407E-A947-70E740481C1C}">
                <a14:useLocalDpi xmlns:a14="http://schemas.microsoft.com/office/drawing/2010/main"/>
              </a:ext>
            </a:extLst>
          </a:blip>
          <a:stretch>
            <a:fillRect/>
          </a:stretch>
        </p:blipFill>
        <p:spPr>
          <a:xfrm>
            <a:off x="8664593" y="3757882"/>
            <a:ext cx="321850" cy="4484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8"/>
          <p:cNvSpPr txBox="1">
            <a:spLocks noGrp="1"/>
          </p:cNvSpPr>
          <p:nvPr>
            <p:ph type="title"/>
          </p:nvPr>
        </p:nvSpPr>
        <p:spPr>
          <a:xfrm>
            <a:off x="580550" y="205975"/>
            <a:ext cx="6014400" cy="8574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cy-GB" noProof="0" dirty="0"/>
              <a:t>Cyflwyniad</a:t>
            </a:r>
          </a:p>
        </p:txBody>
      </p:sp>
      <p:sp>
        <p:nvSpPr>
          <p:cNvPr id="104" name="Google Shape;104;p18"/>
          <p:cNvSpPr txBox="1">
            <a:spLocks noGrp="1"/>
          </p:cNvSpPr>
          <p:nvPr>
            <p:ph type="body" idx="1"/>
          </p:nvPr>
        </p:nvSpPr>
        <p:spPr>
          <a:xfrm>
            <a:off x="580550" y="1352550"/>
            <a:ext cx="6014400" cy="3161700"/>
          </a:xfrm>
          <a:prstGeom prst="rect">
            <a:avLst/>
          </a:prstGeom>
        </p:spPr>
        <p:txBody>
          <a:bodyPr spcFirstLastPara="1" wrap="square" lIns="0" tIns="0" rIns="0" bIns="0" anchor="t" anchorCtr="0">
            <a:noAutofit/>
          </a:bodyPr>
          <a:lstStyle/>
          <a:p>
            <a:pPr marL="457200" lvl="0" indent="-381000" algn="l" rtl="0">
              <a:spcBef>
                <a:spcPts val="600"/>
              </a:spcBef>
              <a:spcAft>
                <a:spcPts val="0"/>
              </a:spcAft>
              <a:buSzPts val="2400"/>
              <a:buChar char="⬡"/>
            </a:pPr>
            <a:r>
              <a:rPr lang="cy-GB" noProof="0" dirty="0"/>
              <a:t>Beth yw’r Fframwaith a pham mae arnom ei angen</a:t>
            </a:r>
          </a:p>
          <a:p>
            <a:pPr lvl="0"/>
            <a:r>
              <a:rPr lang="cy-GB" dirty="0"/>
              <a:t>Cyflwyniad i'r agwedd a elwir yn Meddwl Cyfrifiadurol
Edrych ar ystod o weithgareddau heb eu plygio</a:t>
            </a:r>
            <a:endParaRPr lang="cy-GB" noProof="0" dirty="0"/>
          </a:p>
          <a:p>
            <a:pPr marL="457200" lvl="0" indent="-381000" algn="l" rtl="0">
              <a:spcBef>
                <a:spcPts val="600"/>
              </a:spcBef>
              <a:spcAft>
                <a:spcPts val="0"/>
              </a:spcAft>
              <a:buSzPts val="2400"/>
              <a:buChar char="⬡"/>
            </a:pPr>
            <a:r>
              <a:rPr lang="cy-GB" noProof="0" dirty="0"/>
              <a:t>Edrych ar sut y gallwn gymhwyso </a:t>
            </a:r>
            <a:r>
              <a:rPr lang="cy-GB" dirty="0"/>
              <a:t>Meddwl Cyfrifiadurol yn ein gwersi</a:t>
            </a:r>
            <a:endParaRPr lang="cy-GB" noProof="0" dirty="0"/>
          </a:p>
        </p:txBody>
      </p:sp>
      <p:sp>
        <p:nvSpPr>
          <p:cNvPr id="105" name="Google Shape;105;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2</a:t>
            </a:fld>
            <a:endParaRPr/>
          </a:p>
        </p:txBody>
      </p:sp>
      <p:grpSp>
        <p:nvGrpSpPr>
          <p:cNvPr id="5" name="Google Shape;413;p39">
            <a:extLst>
              <a:ext uri="{FF2B5EF4-FFF2-40B4-BE49-F238E27FC236}">
                <a16:creationId xmlns:a16="http://schemas.microsoft.com/office/drawing/2014/main" id="{19A7FF68-CA38-B34C-8E05-DDFA9050E17C}"/>
              </a:ext>
            </a:extLst>
          </p:cNvPr>
          <p:cNvGrpSpPr/>
          <p:nvPr/>
        </p:nvGrpSpPr>
        <p:grpSpPr>
          <a:xfrm rot="2713247">
            <a:off x="6604603" y="1808743"/>
            <a:ext cx="2630723" cy="2079153"/>
            <a:chOff x="3918650" y="293075"/>
            <a:chExt cx="488500" cy="412775"/>
          </a:xfrm>
        </p:grpSpPr>
        <p:sp>
          <p:nvSpPr>
            <p:cNvPr id="6" name="Google Shape;414;p39">
              <a:extLst>
                <a:ext uri="{FF2B5EF4-FFF2-40B4-BE49-F238E27FC236}">
                  <a16:creationId xmlns:a16="http://schemas.microsoft.com/office/drawing/2014/main" id="{71FA4188-5A2E-5F40-B8A2-A735F469BDC7}"/>
                </a:ext>
              </a:extLst>
            </p:cNvPr>
            <p:cNvSpPr/>
            <p:nvPr/>
          </p:nvSpPr>
          <p:spPr>
            <a:xfrm>
              <a:off x="4085350" y="293675"/>
              <a:ext cx="154500" cy="412175"/>
            </a:xfrm>
            <a:custGeom>
              <a:avLst/>
              <a:gdLst/>
              <a:ahLst/>
              <a:cxnLst/>
              <a:rect l="l" t="t" r="r" b="b"/>
              <a:pathLst>
                <a:path w="6180" h="16487" extrusionOk="0">
                  <a:moveTo>
                    <a:pt x="709" y="5496"/>
                  </a:moveTo>
                  <a:lnTo>
                    <a:pt x="806" y="5520"/>
                  </a:lnTo>
                  <a:lnTo>
                    <a:pt x="1050" y="5667"/>
                  </a:lnTo>
                  <a:lnTo>
                    <a:pt x="1270" y="5813"/>
                  </a:lnTo>
                  <a:lnTo>
                    <a:pt x="1344" y="5886"/>
                  </a:lnTo>
                  <a:lnTo>
                    <a:pt x="1368" y="5984"/>
                  </a:lnTo>
                  <a:lnTo>
                    <a:pt x="1344" y="6082"/>
                  </a:lnTo>
                  <a:lnTo>
                    <a:pt x="1319" y="6155"/>
                  </a:lnTo>
                  <a:lnTo>
                    <a:pt x="1221" y="6228"/>
                  </a:lnTo>
                  <a:lnTo>
                    <a:pt x="1124" y="6253"/>
                  </a:lnTo>
                  <a:lnTo>
                    <a:pt x="1050" y="6228"/>
                  </a:lnTo>
                  <a:lnTo>
                    <a:pt x="977" y="6204"/>
                  </a:lnTo>
                  <a:lnTo>
                    <a:pt x="782" y="6082"/>
                  </a:lnTo>
                  <a:lnTo>
                    <a:pt x="586" y="5960"/>
                  </a:lnTo>
                  <a:lnTo>
                    <a:pt x="513" y="5911"/>
                  </a:lnTo>
                  <a:lnTo>
                    <a:pt x="464" y="5838"/>
                  </a:lnTo>
                  <a:lnTo>
                    <a:pt x="464" y="5740"/>
                  </a:lnTo>
                  <a:lnTo>
                    <a:pt x="489" y="5642"/>
                  </a:lnTo>
                  <a:lnTo>
                    <a:pt x="538" y="5569"/>
                  </a:lnTo>
                  <a:lnTo>
                    <a:pt x="611" y="5520"/>
                  </a:lnTo>
                  <a:lnTo>
                    <a:pt x="709" y="5496"/>
                  </a:lnTo>
                  <a:close/>
                  <a:moveTo>
                    <a:pt x="1685" y="6351"/>
                  </a:moveTo>
                  <a:lnTo>
                    <a:pt x="1783" y="6375"/>
                  </a:lnTo>
                  <a:lnTo>
                    <a:pt x="1856" y="6448"/>
                  </a:lnTo>
                  <a:lnTo>
                    <a:pt x="2003" y="6668"/>
                  </a:lnTo>
                  <a:lnTo>
                    <a:pt x="2125" y="6888"/>
                  </a:lnTo>
                  <a:lnTo>
                    <a:pt x="2150" y="6986"/>
                  </a:lnTo>
                  <a:lnTo>
                    <a:pt x="2150" y="7083"/>
                  </a:lnTo>
                  <a:lnTo>
                    <a:pt x="2101" y="7156"/>
                  </a:lnTo>
                  <a:lnTo>
                    <a:pt x="2027" y="7230"/>
                  </a:lnTo>
                  <a:lnTo>
                    <a:pt x="1979" y="7254"/>
                  </a:lnTo>
                  <a:lnTo>
                    <a:pt x="1856" y="7254"/>
                  </a:lnTo>
                  <a:lnTo>
                    <a:pt x="1783" y="7230"/>
                  </a:lnTo>
                  <a:lnTo>
                    <a:pt x="1734" y="7181"/>
                  </a:lnTo>
                  <a:lnTo>
                    <a:pt x="1685" y="7132"/>
                  </a:lnTo>
                  <a:lnTo>
                    <a:pt x="1441" y="6741"/>
                  </a:lnTo>
                  <a:lnTo>
                    <a:pt x="1417" y="6644"/>
                  </a:lnTo>
                  <a:lnTo>
                    <a:pt x="1417" y="6546"/>
                  </a:lnTo>
                  <a:lnTo>
                    <a:pt x="1441" y="6448"/>
                  </a:lnTo>
                  <a:lnTo>
                    <a:pt x="1515" y="6399"/>
                  </a:lnTo>
                  <a:lnTo>
                    <a:pt x="1612" y="6351"/>
                  </a:lnTo>
                  <a:close/>
                  <a:moveTo>
                    <a:pt x="2247" y="7498"/>
                  </a:moveTo>
                  <a:lnTo>
                    <a:pt x="2345" y="7523"/>
                  </a:lnTo>
                  <a:lnTo>
                    <a:pt x="2418" y="7572"/>
                  </a:lnTo>
                  <a:lnTo>
                    <a:pt x="2467" y="7645"/>
                  </a:lnTo>
                  <a:lnTo>
                    <a:pt x="2662" y="8109"/>
                  </a:lnTo>
                  <a:lnTo>
                    <a:pt x="2662" y="8207"/>
                  </a:lnTo>
                  <a:lnTo>
                    <a:pt x="2638" y="8304"/>
                  </a:lnTo>
                  <a:lnTo>
                    <a:pt x="2589" y="8378"/>
                  </a:lnTo>
                  <a:lnTo>
                    <a:pt x="2516" y="8426"/>
                  </a:lnTo>
                  <a:lnTo>
                    <a:pt x="2418" y="8451"/>
                  </a:lnTo>
                  <a:lnTo>
                    <a:pt x="2345" y="8426"/>
                  </a:lnTo>
                  <a:lnTo>
                    <a:pt x="2272" y="8402"/>
                  </a:lnTo>
                  <a:lnTo>
                    <a:pt x="2223" y="8353"/>
                  </a:lnTo>
                  <a:lnTo>
                    <a:pt x="2198" y="8280"/>
                  </a:lnTo>
                  <a:lnTo>
                    <a:pt x="2027" y="7840"/>
                  </a:lnTo>
                  <a:lnTo>
                    <a:pt x="2003" y="7743"/>
                  </a:lnTo>
                  <a:lnTo>
                    <a:pt x="2027" y="7645"/>
                  </a:lnTo>
                  <a:lnTo>
                    <a:pt x="2076" y="7572"/>
                  </a:lnTo>
                  <a:lnTo>
                    <a:pt x="2150" y="7523"/>
                  </a:lnTo>
                  <a:lnTo>
                    <a:pt x="2247" y="7498"/>
                  </a:lnTo>
                  <a:close/>
                  <a:moveTo>
                    <a:pt x="2711" y="8720"/>
                  </a:moveTo>
                  <a:lnTo>
                    <a:pt x="2785" y="8744"/>
                  </a:lnTo>
                  <a:lnTo>
                    <a:pt x="2858" y="8793"/>
                  </a:lnTo>
                  <a:lnTo>
                    <a:pt x="2907" y="8866"/>
                  </a:lnTo>
                  <a:lnTo>
                    <a:pt x="3078" y="9355"/>
                  </a:lnTo>
                  <a:lnTo>
                    <a:pt x="3102" y="9452"/>
                  </a:lnTo>
                  <a:lnTo>
                    <a:pt x="3078" y="9526"/>
                  </a:lnTo>
                  <a:lnTo>
                    <a:pt x="3004" y="9599"/>
                  </a:lnTo>
                  <a:lnTo>
                    <a:pt x="2931" y="9648"/>
                  </a:lnTo>
                  <a:lnTo>
                    <a:pt x="2858" y="9672"/>
                  </a:lnTo>
                  <a:lnTo>
                    <a:pt x="2785" y="9672"/>
                  </a:lnTo>
                  <a:lnTo>
                    <a:pt x="2711" y="9623"/>
                  </a:lnTo>
                  <a:lnTo>
                    <a:pt x="2662" y="9574"/>
                  </a:lnTo>
                  <a:lnTo>
                    <a:pt x="2614" y="9501"/>
                  </a:lnTo>
                  <a:lnTo>
                    <a:pt x="2467" y="9037"/>
                  </a:lnTo>
                  <a:lnTo>
                    <a:pt x="2443" y="8939"/>
                  </a:lnTo>
                  <a:lnTo>
                    <a:pt x="2467" y="8842"/>
                  </a:lnTo>
                  <a:lnTo>
                    <a:pt x="2516" y="8768"/>
                  </a:lnTo>
                  <a:lnTo>
                    <a:pt x="2614" y="8720"/>
                  </a:lnTo>
                  <a:close/>
                  <a:moveTo>
                    <a:pt x="3224" y="9941"/>
                  </a:moveTo>
                  <a:lnTo>
                    <a:pt x="3297" y="10014"/>
                  </a:lnTo>
                  <a:lnTo>
                    <a:pt x="3346" y="10087"/>
                  </a:lnTo>
                  <a:lnTo>
                    <a:pt x="3542" y="10527"/>
                  </a:lnTo>
                  <a:lnTo>
                    <a:pt x="3566" y="10625"/>
                  </a:lnTo>
                  <a:lnTo>
                    <a:pt x="3566" y="10722"/>
                  </a:lnTo>
                  <a:lnTo>
                    <a:pt x="3517" y="10796"/>
                  </a:lnTo>
                  <a:lnTo>
                    <a:pt x="3444" y="10844"/>
                  </a:lnTo>
                  <a:lnTo>
                    <a:pt x="3322" y="10869"/>
                  </a:lnTo>
                  <a:lnTo>
                    <a:pt x="3273" y="10869"/>
                  </a:lnTo>
                  <a:lnTo>
                    <a:pt x="3200" y="10844"/>
                  </a:lnTo>
                  <a:lnTo>
                    <a:pt x="3151" y="10796"/>
                  </a:lnTo>
                  <a:lnTo>
                    <a:pt x="3102" y="10747"/>
                  </a:lnTo>
                  <a:lnTo>
                    <a:pt x="2907" y="10258"/>
                  </a:lnTo>
                  <a:lnTo>
                    <a:pt x="2882" y="10161"/>
                  </a:lnTo>
                  <a:lnTo>
                    <a:pt x="2907" y="10087"/>
                  </a:lnTo>
                  <a:lnTo>
                    <a:pt x="2955" y="10014"/>
                  </a:lnTo>
                  <a:lnTo>
                    <a:pt x="3029" y="9941"/>
                  </a:lnTo>
                  <a:close/>
                  <a:moveTo>
                    <a:pt x="3761" y="11089"/>
                  </a:moveTo>
                  <a:lnTo>
                    <a:pt x="3835" y="11137"/>
                  </a:lnTo>
                  <a:lnTo>
                    <a:pt x="3908" y="11211"/>
                  </a:lnTo>
                  <a:lnTo>
                    <a:pt x="4177" y="11577"/>
                  </a:lnTo>
                  <a:lnTo>
                    <a:pt x="4225" y="11675"/>
                  </a:lnTo>
                  <a:lnTo>
                    <a:pt x="4250" y="11748"/>
                  </a:lnTo>
                  <a:lnTo>
                    <a:pt x="4201" y="11846"/>
                  </a:lnTo>
                  <a:lnTo>
                    <a:pt x="4152" y="11919"/>
                  </a:lnTo>
                  <a:lnTo>
                    <a:pt x="4079" y="11968"/>
                  </a:lnTo>
                  <a:lnTo>
                    <a:pt x="3884" y="11968"/>
                  </a:lnTo>
                  <a:lnTo>
                    <a:pt x="3810" y="11895"/>
                  </a:lnTo>
                  <a:lnTo>
                    <a:pt x="3664" y="11675"/>
                  </a:lnTo>
                  <a:lnTo>
                    <a:pt x="3493" y="11455"/>
                  </a:lnTo>
                  <a:lnTo>
                    <a:pt x="3468" y="11382"/>
                  </a:lnTo>
                  <a:lnTo>
                    <a:pt x="3468" y="11284"/>
                  </a:lnTo>
                  <a:lnTo>
                    <a:pt x="3517" y="11186"/>
                  </a:lnTo>
                  <a:lnTo>
                    <a:pt x="3566" y="11137"/>
                  </a:lnTo>
                  <a:lnTo>
                    <a:pt x="3664" y="11089"/>
                  </a:lnTo>
                  <a:close/>
                  <a:moveTo>
                    <a:pt x="4616" y="12041"/>
                  </a:moveTo>
                  <a:lnTo>
                    <a:pt x="4714" y="12090"/>
                  </a:lnTo>
                  <a:lnTo>
                    <a:pt x="4909" y="12212"/>
                  </a:lnTo>
                  <a:lnTo>
                    <a:pt x="5105" y="12334"/>
                  </a:lnTo>
                  <a:lnTo>
                    <a:pt x="5178" y="12383"/>
                  </a:lnTo>
                  <a:lnTo>
                    <a:pt x="5227" y="12481"/>
                  </a:lnTo>
                  <a:lnTo>
                    <a:pt x="5227" y="12554"/>
                  </a:lnTo>
                  <a:lnTo>
                    <a:pt x="5202" y="12652"/>
                  </a:lnTo>
                  <a:lnTo>
                    <a:pt x="5154" y="12725"/>
                  </a:lnTo>
                  <a:lnTo>
                    <a:pt x="5105" y="12749"/>
                  </a:lnTo>
                  <a:lnTo>
                    <a:pt x="5056" y="12774"/>
                  </a:lnTo>
                  <a:lnTo>
                    <a:pt x="4983" y="12798"/>
                  </a:lnTo>
                  <a:lnTo>
                    <a:pt x="4885" y="12774"/>
                  </a:lnTo>
                  <a:lnTo>
                    <a:pt x="4641" y="12627"/>
                  </a:lnTo>
                  <a:lnTo>
                    <a:pt x="4421" y="12481"/>
                  </a:lnTo>
                  <a:lnTo>
                    <a:pt x="4348" y="12407"/>
                  </a:lnTo>
                  <a:lnTo>
                    <a:pt x="4323" y="12310"/>
                  </a:lnTo>
                  <a:lnTo>
                    <a:pt x="4323" y="12236"/>
                  </a:lnTo>
                  <a:lnTo>
                    <a:pt x="4372" y="12139"/>
                  </a:lnTo>
                  <a:lnTo>
                    <a:pt x="4445" y="12066"/>
                  </a:lnTo>
                  <a:lnTo>
                    <a:pt x="4543" y="12041"/>
                  </a:lnTo>
                  <a:close/>
                  <a:moveTo>
                    <a:pt x="0" y="1"/>
                  </a:moveTo>
                  <a:lnTo>
                    <a:pt x="0" y="5325"/>
                  </a:lnTo>
                  <a:lnTo>
                    <a:pt x="74" y="5349"/>
                  </a:lnTo>
                  <a:lnTo>
                    <a:pt x="147" y="5422"/>
                  </a:lnTo>
                  <a:lnTo>
                    <a:pt x="171" y="5496"/>
                  </a:lnTo>
                  <a:lnTo>
                    <a:pt x="171" y="5569"/>
                  </a:lnTo>
                  <a:lnTo>
                    <a:pt x="171" y="5642"/>
                  </a:lnTo>
                  <a:lnTo>
                    <a:pt x="122" y="5716"/>
                  </a:lnTo>
                  <a:lnTo>
                    <a:pt x="74" y="5764"/>
                  </a:lnTo>
                  <a:lnTo>
                    <a:pt x="0" y="5789"/>
                  </a:lnTo>
                  <a:lnTo>
                    <a:pt x="0" y="13360"/>
                  </a:lnTo>
                  <a:lnTo>
                    <a:pt x="6179" y="16486"/>
                  </a:lnTo>
                  <a:lnTo>
                    <a:pt x="6179" y="13116"/>
                  </a:lnTo>
                  <a:lnTo>
                    <a:pt x="5935" y="13091"/>
                  </a:lnTo>
                  <a:lnTo>
                    <a:pt x="5691" y="13042"/>
                  </a:lnTo>
                  <a:lnTo>
                    <a:pt x="5593" y="12994"/>
                  </a:lnTo>
                  <a:lnTo>
                    <a:pt x="5520" y="12945"/>
                  </a:lnTo>
                  <a:lnTo>
                    <a:pt x="5495" y="12847"/>
                  </a:lnTo>
                  <a:lnTo>
                    <a:pt x="5495" y="12749"/>
                  </a:lnTo>
                  <a:lnTo>
                    <a:pt x="5520" y="12676"/>
                  </a:lnTo>
                  <a:lnTo>
                    <a:pt x="5593" y="12603"/>
                  </a:lnTo>
                  <a:lnTo>
                    <a:pt x="5691" y="12554"/>
                  </a:lnTo>
                  <a:lnTo>
                    <a:pt x="5789" y="12554"/>
                  </a:lnTo>
                  <a:lnTo>
                    <a:pt x="6179" y="12627"/>
                  </a:lnTo>
                  <a:lnTo>
                    <a:pt x="6179" y="3127"/>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415;p39">
              <a:extLst>
                <a:ext uri="{FF2B5EF4-FFF2-40B4-BE49-F238E27FC236}">
                  <a16:creationId xmlns:a16="http://schemas.microsoft.com/office/drawing/2014/main" id="{ACADD95D-B660-3548-9066-7A59C8E3417F}"/>
                </a:ext>
              </a:extLst>
            </p:cNvPr>
            <p:cNvSpPr/>
            <p:nvPr/>
          </p:nvSpPr>
          <p:spPr>
            <a:xfrm>
              <a:off x="3918650" y="293075"/>
              <a:ext cx="153900" cy="407275"/>
            </a:xfrm>
            <a:custGeom>
              <a:avLst/>
              <a:gdLst/>
              <a:ahLst/>
              <a:cxnLst/>
              <a:rect l="l" t="t" r="r" b="b"/>
              <a:pathLst>
                <a:path w="6156" h="16291" extrusionOk="0">
                  <a:moveTo>
                    <a:pt x="5349" y="5495"/>
                  </a:moveTo>
                  <a:lnTo>
                    <a:pt x="5447" y="5520"/>
                  </a:lnTo>
                  <a:lnTo>
                    <a:pt x="5520" y="5569"/>
                  </a:lnTo>
                  <a:lnTo>
                    <a:pt x="5569" y="5666"/>
                  </a:lnTo>
                  <a:lnTo>
                    <a:pt x="5569" y="5764"/>
                  </a:lnTo>
                  <a:lnTo>
                    <a:pt x="5545" y="5837"/>
                  </a:lnTo>
                  <a:lnTo>
                    <a:pt x="5496" y="5935"/>
                  </a:lnTo>
                  <a:lnTo>
                    <a:pt x="5423" y="5984"/>
                  </a:lnTo>
                  <a:lnTo>
                    <a:pt x="5203" y="6057"/>
                  </a:lnTo>
                  <a:lnTo>
                    <a:pt x="5008" y="6155"/>
                  </a:lnTo>
                  <a:lnTo>
                    <a:pt x="4934" y="6179"/>
                  </a:lnTo>
                  <a:lnTo>
                    <a:pt x="4812" y="6179"/>
                  </a:lnTo>
                  <a:lnTo>
                    <a:pt x="4763" y="6155"/>
                  </a:lnTo>
                  <a:lnTo>
                    <a:pt x="4714" y="6106"/>
                  </a:lnTo>
                  <a:lnTo>
                    <a:pt x="4666" y="6057"/>
                  </a:lnTo>
                  <a:lnTo>
                    <a:pt x="4641" y="5959"/>
                  </a:lnTo>
                  <a:lnTo>
                    <a:pt x="4641" y="5862"/>
                  </a:lnTo>
                  <a:lnTo>
                    <a:pt x="4690" y="5788"/>
                  </a:lnTo>
                  <a:lnTo>
                    <a:pt x="4763" y="5740"/>
                  </a:lnTo>
                  <a:lnTo>
                    <a:pt x="5008" y="5617"/>
                  </a:lnTo>
                  <a:lnTo>
                    <a:pt x="5252" y="5520"/>
                  </a:lnTo>
                  <a:lnTo>
                    <a:pt x="5349" y="5495"/>
                  </a:lnTo>
                  <a:close/>
                  <a:moveTo>
                    <a:pt x="4250" y="6155"/>
                  </a:moveTo>
                  <a:lnTo>
                    <a:pt x="4348" y="6179"/>
                  </a:lnTo>
                  <a:lnTo>
                    <a:pt x="4421" y="6252"/>
                  </a:lnTo>
                  <a:lnTo>
                    <a:pt x="4470" y="6326"/>
                  </a:lnTo>
                  <a:lnTo>
                    <a:pt x="4470" y="6423"/>
                  </a:lnTo>
                  <a:lnTo>
                    <a:pt x="4446" y="6497"/>
                  </a:lnTo>
                  <a:lnTo>
                    <a:pt x="4397" y="6594"/>
                  </a:lnTo>
                  <a:lnTo>
                    <a:pt x="4226" y="6741"/>
                  </a:lnTo>
                  <a:lnTo>
                    <a:pt x="4079" y="6912"/>
                  </a:lnTo>
                  <a:lnTo>
                    <a:pt x="3982" y="6985"/>
                  </a:lnTo>
                  <a:lnTo>
                    <a:pt x="3884" y="7010"/>
                  </a:lnTo>
                  <a:lnTo>
                    <a:pt x="3811" y="6985"/>
                  </a:lnTo>
                  <a:lnTo>
                    <a:pt x="3738" y="6936"/>
                  </a:lnTo>
                  <a:lnTo>
                    <a:pt x="3664" y="6863"/>
                  </a:lnTo>
                  <a:lnTo>
                    <a:pt x="3640" y="6790"/>
                  </a:lnTo>
                  <a:lnTo>
                    <a:pt x="3664" y="6692"/>
                  </a:lnTo>
                  <a:lnTo>
                    <a:pt x="3713" y="6594"/>
                  </a:lnTo>
                  <a:lnTo>
                    <a:pt x="3884" y="6399"/>
                  </a:lnTo>
                  <a:lnTo>
                    <a:pt x="4079" y="6228"/>
                  </a:lnTo>
                  <a:lnTo>
                    <a:pt x="4153" y="6179"/>
                  </a:lnTo>
                  <a:lnTo>
                    <a:pt x="4250" y="6155"/>
                  </a:lnTo>
                  <a:close/>
                  <a:moveTo>
                    <a:pt x="3469" y="7156"/>
                  </a:moveTo>
                  <a:lnTo>
                    <a:pt x="3542" y="7205"/>
                  </a:lnTo>
                  <a:lnTo>
                    <a:pt x="3615" y="7254"/>
                  </a:lnTo>
                  <a:lnTo>
                    <a:pt x="3664" y="7351"/>
                  </a:lnTo>
                  <a:lnTo>
                    <a:pt x="3664" y="7449"/>
                  </a:lnTo>
                  <a:lnTo>
                    <a:pt x="3640" y="7547"/>
                  </a:lnTo>
                  <a:lnTo>
                    <a:pt x="3396" y="7962"/>
                  </a:lnTo>
                  <a:lnTo>
                    <a:pt x="3371" y="8011"/>
                  </a:lnTo>
                  <a:lnTo>
                    <a:pt x="3298" y="8060"/>
                  </a:lnTo>
                  <a:lnTo>
                    <a:pt x="3249" y="8084"/>
                  </a:lnTo>
                  <a:lnTo>
                    <a:pt x="3176" y="8084"/>
                  </a:lnTo>
                  <a:lnTo>
                    <a:pt x="3078" y="8060"/>
                  </a:lnTo>
                  <a:lnTo>
                    <a:pt x="3005" y="8011"/>
                  </a:lnTo>
                  <a:lnTo>
                    <a:pt x="2956" y="7913"/>
                  </a:lnTo>
                  <a:lnTo>
                    <a:pt x="2932" y="7840"/>
                  </a:lnTo>
                  <a:lnTo>
                    <a:pt x="2956" y="7742"/>
                  </a:lnTo>
                  <a:lnTo>
                    <a:pt x="3225" y="7278"/>
                  </a:lnTo>
                  <a:lnTo>
                    <a:pt x="3273" y="7205"/>
                  </a:lnTo>
                  <a:lnTo>
                    <a:pt x="3371" y="7180"/>
                  </a:lnTo>
                  <a:lnTo>
                    <a:pt x="3469" y="7156"/>
                  </a:lnTo>
                  <a:close/>
                  <a:moveTo>
                    <a:pt x="2858" y="8328"/>
                  </a:moveTo>
                  <a:lnTo>
                    <a:pt x="2956" y="8353"/>
                  </a:lnTo>
                  <a:lnTo>
                    <a:pt x="3029" y="8402"/>
                  </a:lnTo>
                  <a:lnTo>
                    <a:pt x="3078" y="8475"/>
                  </a:lnTo>
                  <a:lnTo>
                    <a:pt x="3103" y="8573"/>
                  </a:lnTo>
                  <a:lnTo>
                    <a:pt x="3103" y="8670"/>
                  </a:lnTo>
                  <a:lnTo>
                    <a:pt x="2932" y="9110"/>
                  </a:lnTo>
                  <a:lnTo>
                    <a:pt x="2907" y="9183"/>
                  </a:lnTo>
                  <a:lnTo>
                    <a:pt x="2858" y="9232"/>
                  </a:lnTo>
                  <a:lnTo>
                    <a:pt x="2785" y="9281"/>
                  </a:lnTo>
                  <a:lnTo>
                    <a:pt x="2638" y="9281"/>
                  </a:lnTo>
                  <a:lnTo>
                    <a:pt x="2541" y="9232"/>
                  </a:lnTo>
                  <a:lnTo>
                    <a:pt x="2492" y="9159"/>
                  </a:lnTo>
                  <a:lnTo>
                    <a:pt x="2468" y="9061"/>
                  </a:lnTo>
                  <a:lnTo>
                    <a:pt x="2468" y="8963"/>
                  </a:lnTo>
                  <a:lnTo>
                    <a:pt x="2638" y="8499"/>
                  </a:lnTo>
                  <a:lnTo>
                    <a:pt x="2687" y="8402"/>
                  </a:lnTo>
                  <a:lnTo>
                    <a:pt x="2761" y="8353"/>
                  </a:lnTo>
                  <a:lnTo>
                    <a:pt x="2858" y="8328"/>
                  </a:lnTo>
                  <a:close/>
                  <a:moveTo>
                    <a:pt x="2541" y="9574"/>
                  </a:moveTo>
                  <a:lnTo>
                    <a:pt x="2638" y="9623"/>
                  </a:lnTo>
                  <a:lnTo>
                    <a:pt x="2712" y="9696"/>
                  </a:lnTo>
                  <a:lnTo>
                    <a:pt x="2736" y="9769"/>
                  </a:lnTo>
                  <a:lnTo>
                    <a:pt x="2736" y="9867"/>
                  </a:lnTo>
                  <a:lnTo>
                    <a:pt x="2638" y="10355"/>
                  </a:lnTo>
                  <a:lnTo>
                    <a:pt x="2590" y="10429"/>
                  </a:lnTo>
                  <a:lnTo>
                    <a:pt x="2541" y="10502"/>
                  </a:lnTo>
                  <a:lnTo>
                    <a:pt x="2468" y="10526"/>
                  </a:lnTo>
                  <a:lnTo>
                    <a:pt x="2394" y="10551"/>
                  </a:lnTo>
                  <a:lnTo>
                    <a:pt x="2345" y="10551"/>
                  </a:lnTo>
                  <a:lnTo>
                    <a:pt x="2248" y="10502"/>
                  </a:lnTo>
                  <a:lnTo>
                    <a:pt x="2199" y="10429"/>
                  </a:lnTo>
                  <a:lnTo>
                    <a:pt x="2150" y="10355"/>
                  </a:lnTo>
                  <a:lnTo>
                    <a:pt x="2150" y="10258"/>
                  </a:lnTo>
                  <a:lnTo>
                    <a:pt x="2248" y="9769"/>
                  </a:lnTo>
                  <a:lnTo>
                    <a:pt x="2297" y="9672"/>
                  </a:lnTo>
                  <a:lnTo>
                    <a:pt x="2370" y="9598"/>
                  </a:lnTo>
                  <a:lnTo>
                    <a:pt x="2443" y="9574"/>
                  </a:lnTo>
                  <a:close/>
                  <a:moveTo>
                    <a:pt x="2297" y="10844"/>
                  </a:moveTo>
                  <a:lnTo>
                    <a:pt x="2394" y="10868"/>
                  </a:lnTo>
                  <a:lnTo>
                    <a:pt x="2468" y="10942"/>
                  </a:lnTo>
                  <a:lnTo>
                    <a:pt x="2516" y="11015"/>
                  </a:lnTo>
                  <a:lnTo>
                    <a:pt x="2516" y="11113"/>
                  </a:lnTo>
                  <a:lnTo>
                    <a:pt x="2492" y="11357"/>
                  </a:lnTo>
                  <a:lnTo>
                    <a:pt x="2468" y="11430"/>
                  </a:lnTo>
                  <a:lnTo>
                    <a:pt x="2419" y="11503"/>
                  </a:lnTo>
                  <a:lnTo>
                    <a:pt x="2345" y="11552"/>
                  </a:lnTo>
                  <a:lnTo>
                    <a:pt x="2248" y="11577"/>
                  </a:lnTo>
                  <a:lnTo>
                    <a:pt x="2223" y="11577"/>
                  </a:lnTo>
                  <a:lnTo>
                    <a:pt x="2126" y="11552"/>
                  </a:lnTo>
                  <a:lnTo>
                    <a:pt x="2052" y="11503"/>
                  </a:lnTo>
                  <a:lnTo>
                    <a:pt x="2028" y="11406"/>
                  </a:lnTo>
                  <a:lnTo>
                    <a:pt x="2003" y="11308"/>
                  </a:lnTo>
                  <a:lnTo>
                    <a:pt x="2028" y="11064"/>
                  </a:lnTo>
                  <a:lnTo>
                    <a:pt x="2052" y="10966"/>
                  </a:lnTo>
                  <a:lnTo>
                    <a:pt x="2126" y="10893"/>
                  </a:lnTo>
                  <a:lnTo>
                    <a:pt x="2199" y="10844"/>
                  </a:lnTo>
                  <a:close/>
                  <a:moveTo>
                    <a:pt x="6155" y="0"/>
                  </a:moveTo>
                  <a:lnTo>
                    <a:pt x="538" y="2858"/>
                  </a:lnTo>
                  <a:lnTo>
                    <a:pt x="416" y="2906"/>
                  </a:lnTo>
                  <a:lnTo>
                    <a:pt x="318" y="3004"/>
                  </a:lnTo>
                  <a:lnTo>
                    <a:pt x="221" y="3102"/>
                  </a:lnTo>
                  <a:lnTo>
                    <a:pt x="147" y="3224"/>
                  </a:lnTo>
                  <a:lnTo>
                    <a:pt x="74" y="3322"/>
                  </a:lnTo>
                  <a:lnTo>
                    <a:pt x="25" y="3444"/>
                  </a:lnTo>
                  <a:lnTo>
                    <a:pt x="1" y="3566"/>
                  </a:lnTo>
                  <a:lnTo>
                    <a:pt x="1" y="3688"/>
                  </a:lnTo>
                  <a:lnTo>
                    <a:pt x="1" y="15924"/>
                  </a:lnTo>
                  <a:lnTo>
                    <a:pt x="1" y="16046"/>
                  </a:lnTo>
                  <a:lnTo>
                    <a:pt x="50" y="16119"/>
                  </a:lnTo>
                  <a:lnTo>
                    <a:pt x="98" y="16193"/>
                  </a:lnTo>
                  <a:lnTo>
                    <a:pt x="172" y="16241"/>
                  </a:lnTo>
                  <a:lnTo>
                    <a:pt x="245" y="16266"/>
                  </a:lnTo>
                  <a:lnTo>
                    <a:pt x="343" y="16290"/>
                  </a:lnTo>
                  <a:lnTo>
                    <a:pt x="465" y="16266"/>
                  </a:lnTo>
                  <a:lnTo>
                    <a:pt x="563" y="16217"/>
                  </a:lnTo>
                  <a:lnTo>
                    <a:pt x="6155" y="13360"/>
                  </a:lnTo>
                  <a:lnTo>
                    <a:pt x="6155" y="5813"/>
                  </a:lnTo>
                  <a:lnTo>
                    <a:pt x="6009" y="5813"/>
                  </a:lnTo>
                  <a:lnTo>
                    <a:pt x="5936" y="5764"/>
                  </a:lnTo>
                  <a:lnTo>
                    <a:pt x="5887" y="5691"/>
                  </a:lnTo>
                  <a:lnTo>
                    <a:pt x="5862" y="5593"/>
                  </a:lnTo>
                  <a:lnTo>
                    <a:pt x="5887" y="5495"/>
                  </a:lnTo>
                  <a:lnTo>
                    <a:pt x="5936" y="5422"/>
                  </a:lnTo>
                  <a:lnTo>
                    <a:pt x="6009" y="5373"/>
                  </a:lnTo>
                  <a:lnTo>
                    <a:pt x="6082" y="5349"/>
                  </a:lnTo>
                  <a:lnTo>
                    <a:pt x="6155" y="5324"/>
                  </a:lnTo>
                  <a:lnTo>
                    <a:pt x="615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416;p39">
              <a:extLst>
                <a:ext uri="{FF2B5EF4-FFF2-40B4-BE49-F238E27FC236}">
                  <a16:creationId xmlns:a16="http://schemas.microsoft.com/office/drawing/2014/main" id="{B0E7E814-CF81-5E49-85EE-ACA4A24C01B4}"/>
                </a:ext>
              </a:extLst>
            </p:cNvPr>
            <p:cNvSpPr/>
            <p:nvPr/>
          </p:nvSpPr>
          <p:spPr>
            <a:xfrm>
              <a:off x="4253250" y="298550"/>
              <a:ext cx="153900" cy="406675"/>
            </a:xfrm>
            <a:custGeom>
              <a:avLst/>
              <a:gdLst/>
              <a:ahLst/>
              <a:cxnLst/>
              <a:rect l="l" t="t" r="r" b="b"/>
              <a:pathLst>
                <a:path w="6156" h="16267" extrusionOk="0">
                  <a:moveTo>
                    <a:pt x="3713" y="4348"/>
                  </a:moveTo>
                  <a:lnTo>
                    <a:pt x="3737" y="4373"/>
                  </a:lnTo>
                  <a:lnTo>
                    <a:pt x="3786" y="4397"/>
                  </a:lnTo>
                  <a:lnTo>
                    <a:pt x="3811" y="4421"/>
                  </a:lnTo>
                  <a:lnTo>
                    <a:pt x="3835" y="4544"/>
                  </a:lnTo>
                  <a:lnTo>
                    <a:pt x="3811" y="4666"/>
                  </a:lnTo>
                  <a:lnTo>
                    <a:pt x="3737" y="4812"/>
                  </a:lnTo>
                  <a:lnTo>
                    <a:pt x="3224" y="5716"/>
                  </a:lnTo>
                  <a:lnTo>
                    <a:pt x="3762" y="6009"/>
                  </a:lnTo>
                  <a:lnTo>
                    <a:pt x="3786" y="6033"/>
                  </a:lnTo>
                  <a:lnTo>
                    <a:pt x="3811" y="6082"/>
                  </a:lnTo>
                  <a:lnTo>
                    <a:pt x="3835" y="6180"/>
                  </a:lnTo>
                  <a:lnTo>
                    <a:pt x="3811" y="6326"/>
                  </a:lnTo>
                  <a:lnTo>
                    <a:pt x="3762" y="6473"/>
                  </a:lnTo>
                  <a:lnTo>
                    <a:pt x="3664" y="6595"/>
                  </a:lnTo>
                  <a:lnTo>
                    <a:pt x="3566" y="6668"/>
                  </a:lnTo>
                  <a:lnTo>
                    <a:pt x="3444" y="6717"/>
                  </a:lnTo>
                  <a:lnTo>
                    <a:pt x="3395" y="6717"/>
                  </a:lnTo>
                  <a:lnTo>
                    <a:pt x="3371" y="6693"/>
                  </a:lnTo>
                  <a:lnTo>
                    <a:pt x="2834" y="6400"/>
                  </a:lnTo>
                  <a:lnTo>
                    <a:pt x="2321" y="7303"/>
                  </a:lnTo>
                  <a:lnTo>
                    <a:pt x="2223" y="7426"/>
                  </a:lnTo>
                  <a:lnTo>
                    <a:pt x="2125" y="7499"/>
                  </a:lnTo>
                  <a:lnTo>
                    <a:pt x="2003" y="7548"/>
                  </a:lnTo>
                  <a:lnTo>
                    <a:pt x="1954" y="7548"/>
                  </a:lnTo>
                  <a:lnTo>
                    <a:pt x="1930" y="7523"/>
                  </a:lnTo>
                  <a:lnTo>
                    <a:pt x="1881" y="7499"/>
                  </a:lnTo>
                  <a:lnTo>
                    <a:pt x="1857" y="7450"/>
                  </a:lnTo>
                  <a:lnTo>
                    <a:pt x="1832" y="7352"/>
                  </a:lnTo>
                  <a:lnTo>
                    <a:pt x="1857" y="7206"/>
                  </a:lnTo>
                  <a:lnTo>
                    <a:pt x="1930" y="7059"/>
                  </a:lnTo>
                  <a:lnTo>
                    <a:pt x="2443" y="6156"/>
                  </a:lnTo>
                  <a:lnTo>
                    <a:pt x="1906" y="5862"/>
                  </a:lnTo>
                  <a:lnTo>
                    <a:pt x="1881" y="5838"/>
                  </a:lnTo>
                  <a:lnTo>
                    <a:pt x="1857" y="5789"/>
                  </a:lnTo>
                  <a:lnTo>
                    <a:pt x="1832" y="5691"/>
                  </a:lnTo>
                  <a:lnTo>
                    <a:pt x="1857" y="5569"/>
                  </a:lnTo>
                  <a:lnTo>
                    <a:pt x="1906" y="5423"/>
                  </a:lnTo>
                  <a:lnTo>
                    <a:pt x="2003" y="5301"/>
                  </a:lnTo>
                  <a:lnTo>
                    <a:pt x="2101" y="5203"/>
                  </a:lnTo>
                  <a:lnTo>
                    <a:pt x="2223" y="5179"/>
                  </a:lnTo>
                  <a:lnTo>
                    <a:pt x="2272" y="5179"/>
                  </a:lnTo>
                  <a:lnTo>
                    <a:pt x="2296" y="5203"/>
                  </a:lnTo>
                  <a:lnTo>
                    <a:pt x="2834" y="5496"/>
                  </a:lnTo>
                  <a:lnTo>
                    <a:pt x="3347" y="4592"/>
                  </a:lnTo>
                  <a:lnTo>
                    <a:pt x="3444" y="4470"/>
                  </a:lnTo>
                  <a:lnTo>
                    <a:pt x="3542" y="4373"/>
                  </a:lnTo>
                  <a:lnTo>
                    <a:pt x="3664" y="4348"/>
                  </a:lnTo>
                  <a:close/>
                  <a:moveTo>
                    <a:pt x="3176" y="7303"/>
                  </a:moveTo>
                  <a:lnTo>
                    <a:pt x="3249" y="7328"/>
                  </a:lnTo>
                  <a:lnTo>
                    <a:pt x="3322" y="7401"/>
                  </a:lnTo>
                  <a:lnTo>
                    <a:pt x="3371" y="7474"/>
                  </a:lnTo>
                  <a:lnTo>
                    <a:pt x="3420" y="7743"/>
                  </a:lnTo>
                  <a:lnTo>
                    <a:pt x="3420" y="7841"/>
                  </a:lnTo>
                  <a:lnTo>
                    <a:pt x="3371" y="7914"/>
                  </a:lnTo>
                  <a:lnTo>
                    <a:pt x="3298" y="7987"/>
                  </a:lnTo>
                  <a:lnTo>
                    <a:pt x="3224" y="8012"/>
                  </a:lnTo>
                  <a:lnTo>
                    <a:pt x="3102" y="8012"/>
                  </a:lnTo>
                  <a:lnTo>
                    <a:pt x="3029" y="7963"/>
                  </a:lnTo>
                  <a:lnTo>
                    <a:pt x="2956" y="7914"/>
                  </a:lnTo>
                  <a:lnTo>
                    <a:pt x="2931" y="7816"/>
                  </a:lnTo>
                  <a:lnTo>
                    <a:pt x="2883" y="7596"/>
                  </a:lnTo>
                  <a:lnTo>
                    <a:pt x="2883" y="7499"/>
                  </a:lnTo>
                  <a:lnTo>
                    <a:pt x="2907" y="7426"/>
                  </a:lnTo>
                  <a:lnTo>
                    <a:pt x="2980" y="7352"/>
                  </a:lnTo>
                  <a:lnTo>
                    <a:pt x="3078" y="7303"/>
                  </a:lnTo>
                  <a:close/>
                  <a:moveTo>
                    <a:pt x="3249" y="8354"/>
                  </a:moveTo>
                  <a:lnTo>
                    <a:pt x="3347" y="8378"/>
                  </a:lnTo>
                  <a:lnTo>
                    <a:pt x="3444" y="8427"/>
                  </a:lnTo>
                  <a:lnTo>
                    <a:pt x="3493" y="8500"/>
                  </a:lnTo>
                  <a:lnTo>
                    <a:pt x="3518" y="8598"/>
                  </a:lnTo>
                  <a:lnTo>
                    <a:pt x="3542" y="9013"/>
                  </a:lnTo>
                  <a:lnTo>
                    <a:pt x="3518" y="9111"/>
                  </a:lnTo>
                  <a:lnTo>
                    <a:pt x="3518" y="9208"/>
                  </a:lnTo>
                  <a:lnTo>
                    <a:pt x="3469" y="9282"/>
                  </a:lnTo>
                  <a:lnTo>
                    <a:pt x="3371" y="9331"/>
                  </a:lnTo>
                  <a:lnTo>
                    <a:pt x="3273" y="9355"/>
                  </a:lnTo>
                  <a:lnTo>
                    <a:pt x="3176" y="9331"/>
                  </a:lnTo>
                  <a:lnTo>
                    <a:pt x="3102" y="9282"/>
                  </a:lnTo>
                  <a:lnTo>
                    <a:pt x="3054" y="9184"/>
                  </a:lnTo>
                  <a:lnTo>
                    <a:pt x="3029" y="9086"/>
                  </a:lnTo>
                  <a:lnTo>
                    <a:pt x="3054" y="9013"/>
                  </a:lnTo>
                  <a:lnTo>
                    <a:pt x="3029" y="8622"/>
                  </a:lnTo>
                  <a:lnTo>
                    <a:pt x="3054" y="8525"/>
                  </a:lnTo>
                  <a:lnTo>
                    <a:pt x="3102" y="8451"/>
                  </a:lnTo>
                  <a:lnTo>
                    <a:pt x="3176" y="8378"/>
                  </a:lnTo>
                  <a:lnTo>
                    <a:pt x="3249" y="8354"/>
                  </a:lnTo>
                  <a:close/>
                  <a:moveTo>
                    <a:pt x="3249" y="9648"/>
                  </a:moveTo>
                  <a:lnTo>
                    <a:pt x="3347" y="9697"/>
                  </a:lnTo>
                  <a:lnTo>
                    <a:pt x="3420" y="9746"/>
                  </a:lnTo>
                  <a:lnTo>
                    <a:pt x="3469" y="9843"/>
                  </a:lnTo>
                  <a:lnTo>
                    <a:pt x="3469" y="9941"/>
                  </a:lnTo>
                  <a:lnTo>
                    <a:pt x="3347" y="10454"/>
                  </a:lnTo>
                  <a:lnTo>
                    <a:pt x="3322" y="10527"/>
                  </a:lnTo>
                  <a:lnTo>
                    <a:pt x="3273" y="10576"/>
                  </a:lnTo>
                  <a:lnTo>
                    <a:pt x="3200" y="10601"/>
                  </a:lnTo>
                  <a:lnTo>
                    <a:pt x="3127" y="10625"/>
                  </a:lnTo>
                  <a:lnTo>
                    <a:pt x="3054" y="10625"/>
                  </a:lnTo>
                  <a:lnTo>
                    <a:pt x="2956" y="10576"/>
                  </a:lnTo>
                  <a:lnTo>
                    <a:pt x="2907" y="10503"/>
                  </a:lnTo>
                  <a:lnTo>
                    <a:pt x="2883" y="10405"/>
                  </a:lnTo>
                  <a:lnTo>
                    <a:pt x="2883" y="10307"/>
                  </a:lnTo>
                  <a:lnTo>
                    <a:pt x="2980" y="9868"/>
                  </a:lnTo>
                  <a:lnTo>
                    <a:pt x="3005" y="9770"/>
                  </a:lnTo>
                  <a:lnTo>
                    <a:pt x="3078" y="9697"/>
                  </a:lnTo>
                  <a:lnTo>
                    <a:pt x="3151" y="9648"/>
                  </a:lnTo>
                  <a:close/>
                  <a:moveTo>
                    <a:pt x="2858" y="10869"/>
                  </a:moveTo>
                  <a:lnTo>
                    <a:pt x="2931" y="10894"/>
                  </a:lnTo>
                  <a:lnTo>
                    <a:pt x="3005" y="10967"/>
                  </a:lnTo>
                  <a:lnTo>
                    <a:pt x="3054" y="11040"/>
                  </a:lnTo>
                  <a:lnTo>
                    <a:pt x="3078" y="11138"/>
                  </a:lnTo>
                  <a:lnTo>
                    <a:pt x="3029" y="11236"/>
                  </a:lnTo>
                  <a:lnTo>
                    <a:pt x="2907" y="11480"/>
                  </a:lnTo>
                  <a:lnTo>
                    <a:pt x="2736" y="11700"/>
                  </a:lnTo>
                  <a:lnTo>
                    <a:pt x="2663" y="11748"/>
                  </a:lnTo>
                  <a:lnTo>
                    <a:pt x="2565" y="11773"/>
                  </a:lnTo>
                  <a:lnTo>
                    <a:pt x="2467" y="11773"/>
                  </a:lnTo>
                  <a:lnTo>
                    <a:pt x="2394" y="11724"/>
                  </a:lnTo>
                  <a:lnTo>
                    <a:pt x="2345" y="11651"/>
                  </a:lnTo>
                  <a:lnTo>
                    <a:pt x="2321" y="11577"/>
                  </a:lnTo>
                  <a:lnTo>
                    <a:pt x="2321" y="11480"/>
                  </a:lnTo>
                  <a:lnTo>
                    <a:pt x="2370" y="11382"/>
                  </a:lnTo>
                  <a:lnTo>
                    <a:pt x="2492" y="11211"/>
                  </a:lnTo>
                  <a:lnTo>
                    <a:pt x="2614" y="11016"/>
                  </a:lnTo>
                  <a:lnTo>
                    <a:pt x="2663" y="10918"/>
                  </a:lnTo>
                  <a:lnTo>
                    <a:pt x="2760" y="10894"/>
                  </a:lnTo>
                  <a:lnTo>
                    <a:pt x="2858" y="10869"/>
                  </a:lnTo>
                  <a:close/>
                  <a:moveTo>
                    <a:pt x="2028" y="11846"/>
                  </a:moveTo>
                  <a:lnTo>
                    <a:pt x="2101" y="11871"/>
                  </a:lnTo>
                  <a:lnTo>
                    <a:pt x="2174" y="11944"/>
                  </a:lnTo>
                  <a:lnTo>
                    <a:pt x="2223" y="12041"/>
                  </a:lnTo>
                  <a:lnTo>
                    <a:pt x="2223" y="12115"/>
                  </a:lnTo>
                  <a:lnTo>
                    <a:pt x="2174" y="12212"/>
                  </a:lnTo>
                  <a:lnTo>
                    <a:pt x="2125" y="12286"/>
                  </a:lnTo>
                  <a:lnTo>
                    <a:pt x="1881" y="12432"/>
                  </a:lnTo>
                  <a:lnTo>
                    <a:pt x="1661" y="12554"/>
                  </a:lnTo>
                  <a:lnTo>
                    <a:pt x="1539" y="12579"/>
                  </a:lnTo>
                  <a:lnTo>
                    <a:pt x="1490" y="12554"/>
                  </a:lnTo>
                  <a:lnTo>
                    <a:pt x="1417" y="12530"/>
                  </a:lnTo>
                  <a:lnTo>
                    <a:pt x="1368" y="12481"/>
                  </a:lnTo>
                  <a:lnTo>
                    <a:pt x="1319" y="12432"/>
                  </a:lnTo>
                  <a:lnTo>
                    <a:pt x="1295" y="12335"/>
                  </a:lnTo>
                  <a:lnTo>
                    <a:pt x="1319" y="12237"/>
                  </a:lnTo>
                  <a:lnTo>
                    <a:pt x="1368" y="12164"/>
                  </a:lnTo>
                  <a:lnTo>
                    <a:pt x="1442" y="12115"/>
                  </a:lnTo>
                  <a:lnTo>
                    <a:pt x="1637" y="11993"/>
                  </a:lnTo>
                  <a:lnTo>
                    <a:pt x="1832" y="11871"/>
                  </a:lnTo>
                  <a:lnTo>
                    <a:pt x="1930" y="11846"/>
                  </a:lnTo>
                  <a:close/>
                  <a:moveTo>
                    <a:pt x="831" y="12335"/>
                  </a:moveTo>
                  <a:lnTo>
                    <a:pt x="929" y="12383"/>
                  </a:lnTo>
                  <a:lnTo>
                    <a:pt x="1002" y="12432"/>
                  </a:lnTo>
                  <a:lnTo>
                    <a:pt x="1026" y="12530"/>
                  </a:lnTo>
                  <a:lnTo>
                    <a:pt x="1026" y="12628"/>
                  </a:lnTo>
                  <a:lnTo>
                    <a:pt x="1002" y="12701"/>
                  </a:lnTo>
                  <a:lnTo>
                    <a:pt x="929" y="12774"/>
                  </a:lnTo>
                  <a:lnTo>
                    <a:pt x="855" y="12823"/>
                  </a:lnTo>
                  <a:lnTo>
                    <a:pt x="318" y="12896"/>
                  </a:lnTo>
                  <a:lnTo>
                    <a:pt x="294" y="12896"/>
                  </a:lnTo>
                  <a:lnTo>
                    <a:pt x="220" y="12872"/>
                  </a:lnTo>
                  <a:lnTo>
                    <a:pt x="147" y="12823"/>
                  </a:lnTo>
                  <a:lnTo>
                    <a:pt x="74" y="12774"/>
                  </a:lnTo>
                  <a:lnTo>
                    <a:pt x="49" y="12676"/>
                  </a:lnTo>
                  <a:lnTo>
                    <a:pt x="74" y="12579"/>
                  </a:lnTo>
                  <a:lnTo>
                    <a:pt x="123" y="12506"/>
                  </a:lnTo>
                  <a:lnTo>
                    <a:pt x="196" y="12432"/>
                  </a:lnTo>
                  <a:lnTo>
                    <a:pt x="269" y="12408"/>
                  </a:lnTo>
                  <a:lnTo>
                    <a:pt x="733" y="12335"/>
                  </a:lnTo>
                  <a:close/>
                  <a:moveTo>
                    <a:pt x="5691" y="1"/>
                  </a:moveTo>
                  <a:lnTo>
                    <a:pt x="5593" y="50"/>
                  </a:lnTo>
                  <a:lnTo>
                    <a:pt x="1" y="2907"/>
                  </a:lnTo>
                  <a:lnTo>
                    <a:pt x="1" y="16267"/>
                  </a:lnTo>
                  <a:lnTo>
                    <a:pt x="5618" y="13409"/>
                  </a:lnTo>
                  <a:lnTo>
                    <a:pt x="5740" y="13360"/>
                  </a:lnTo>
                  <a:lnTo>
                    <a:pt x="5838" y="13263"/>
                  </a:lnTo>
                  <a:lnTo>
                    <a:pt x="5935" y="13165"/>
                  </a:lnTo>
                  <a:lnTo>
                    <a:pt x="6009" y="13067"/>
                  </a:lnTo>
                  <a:lnTo>
                    <a:pt x="6082" y="12945"/>
                  </a:lnTo>
                  <a:lnTo>
                    <a:pt x="6131" y="12823"/>
                  </a:lnTo>
                  <a:lnTo>
                    <a:pt x="6155" y="12701"/>
                  </a:lnTo>
                  <a:lnTo>
                    <a:pt x="6155" y="12579"/>
                  </a:lnTo>
                  <a:lnTo>
                    <a:pt x="6155" y="343"/>
                  </a:lnTo>
                  <a:lnTo>
                    <a:pt x="6155" y="221"/>
                  </a:lnTo>
                  <a:lnTo>
                    <a:pt x="6106" y="147"/>
                  </a:lnTo>
                  <a:lnTo>
                    <a:pt x="6058" y="74"/>
                  </a:lnTo>
                  <a:lnTo>
                    <a:pt x="5984" y="25"/>
                  </a:lnTo>
                  <a:lnTo>
                    <a:pt x="59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174816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6"/>
          <p:cNvSpPr txBox="1">
            <a:spLocks noGrp="1"/>
          </p:cNvSpPr>
          <p:nvPr>
            <p:ph type="body" idx="1"/>
          </p:nvPr>
        </p:nvSpPr>
        <p:spPr>
          <a:xfrm>
            <a:off x="1343849" y="866400"/>
            <a:ext cx="6943807" cy="3693600"/>
          </a:xfrm>
          <a:prstGeom prst="rect">
            <a:avLst/>
          </a:prstGeom>
        </p:spPr>
        <p:txBody>
          <a:bodyPr spcFirstLastPara="1" wrap="square" lIns="0" tIns="0" rIns="0" bIns="0" anchor="t" anchorCtr="0">
            <a:noAutofit/>
          </a:bodyPr>
          <a:lstStyle/>
          <a:p>
            <a:pPr marL="0" lvl="0" indent="0">
              <a:buNone/>
            </a:pPr>
            <a:r>
              <a:rPr lang="cy-GB" sz="2400" dirty="0"/>
              <a:t>Cymhwysedd digidol yw'r set o sgiliau, gwybodaeth ac agweddau sy'n galluogi defnyddio technolegau a systemau mewn modd hyderus, creadigol a beirniadol. Mae'n hanfodol i ddysgwyr os ydynt am fod yn hyddysg, yn alluog a meddu ar y potensial i lwyddo yn y gymdeithas sydd ohoni</a:t>
            </a:r>
            <a:endParaRPr lang="cy-GB" sz="2400" noProof="0" dirty="0"/>
          </a:p>
        </p:txBody>
      </p:sp>
      <p:sp>
        <p:nvSpPr>
          <p:cNvPr id="89" name="Google Shape;89;p1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3</a:t>
            </a:fld>
            <a:endParaRPr/>
          </a:p>
        </p:txBody>
      </p:sp>
    </p:spTree>
    <p:extLst>
      <p:ext uri="{BB962C8B-B14F-4D97-AF65-F5344CB8AC3E}">
        <p14:creationId xmlns:p14="http://schemas.microsoft.com/office/powerpoint/2010/main" val="325416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6" name="Google Shape;326;p33"/>
          <p:cNvSpPr/>
          <p:nvPr/>
        </p:nvSpPr>
        <p:spPr>
          <a:xfrm>
            <a:off x="5008200" y="851275"/>
            <a:ext cx="2598600" cy="3441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chemeClr val="lt1"/>
                </a:solidFill>
                <a:latin typeface="Muli Regular"/>
                <a:ea typeface="Muli Regular"/>
                <a:cs typeface="Muli Regular"/>
                <a:sym typeface="Muli Regular"/>
              </a:rPr>
              <a:t>Place your screenshot here</a:t>
            </a:r>
            <a:endParaRPr sz="1000">
              <a:solidFill>
                <a:schemeClr val="lt1"/>
              </a:solidFill>
              <a:latin typeface="Muli Regular"/>
              <a:ea typeface="Muli Regular"/>
              <a:cs typeface="Muli Regular"/>
              <a:sym typeface="Muli Regular"/>
            </a:endParaRPr>
          </a:p>
        </p:txBody>
      </p:sp>
      <p:sp>
        <p:nvSpPr>
          <p:cNvPr id="327" name="Google Shape;327;p33"/>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4</a:t>
            </a:fld>
            <a:endParaRPr/>
          </a:p>
        </p:txBody>
      </p:sp>
      <p:grpSp>
        <p:nvGrpSpPr>
          <p:cNvPr id="328" name="Google Shape;328;p33"/>
          <p:cNvGrpSpPr/>
          <p:nvPr/>
        </p:nvGrpSpPr>
        <p:grpSpPr>
          <a:xfrm>
            <a:off x="4943501" y="465959"/>
            <a:ext cx="3010328" cy="4222433"/>
            <a:chOff x="2112475" y="238125"/>
            <a:chExt cx="3395050" cy="5238750"/>
          </a:xfrm>
        </p:grpSpPr>
        <p:sp>
          <p:nvSpPr>
            <p:cNvPr id="329" name="Google Shape;329;p33"/>
            <p:cNvSpPr/>
            <p:nvPr/>
          </p:nvSpPr>
          <p:spPr>
            <a:xfrm>
              <a:off x="2112475" y="238125"/>
              <a:ext cx="3395050" cy="5238750"/>
            </a:xfrm>
            <a:custGeom>
              <a:avLst/>
              <a:gdLst/>
              <a:ahLst/>
              <a:cxnLst/>
              <a:rect l="l" t="t" r="r" b="b"/>
              <a:pathLst>
                <a:path w="135802" h="209550" extrusionOk="0">
                  <a:moveTo>
                    <a:pt x="132205" y="18886"/>
                  </a:moveTo>
                  <a:lnTo>
                    <a:pt x="132205" y="190364"/>
                  </a:lnTo>
                  <a:lnTo>
                    <a:pt x="3597" y="190364"/>
                  </a:lnTo>
                  <a:lnTo>
                    <a:pt x="3597" y="18886"/>
                  </a:lnTo>
                  <a:close/>
                  <a:moveTo>
                    <a:pt x="8019" y="0"/>
                  </a:moveTo>
                  <a:lnTo>
                    <a:pt x="7270" y="75"/>
                  </a:lnTo>
                  <a:lnTo>
                    <a:pt x="6445" y="150"/>
                  </a:lnTo>
                  <a:lnTo>
                    <a:pt x="5696" y="375"/>
                  </a:lnTo>
                  <a:lnTo>
                    <a:pt x="4946" y="600"/>
                  </a:lnTo>
                  <a:lnTo>
                    <a:pt x="4197" y="974"/>
                  </a:lnTo>
                  <a:lnTo>
                    <a:pt x="3522" y="1349"/>
                  </a:lnTo>
                  <a:lnTo>
                    <a:pt x="2923" y="1874"/>
                  </a:lnTo>
                  <a:lnTo>
                    <a:pt x="2323" y="2323"/>
                  </a:lnTo>
                  <a:lnTo>
                    <a:pt x="1874" y="2923"/>
                  </a:lnTo>
                  <a:lnTo>
                    <a:pt x="1349" y="3522"/>
                  </a:lnTo>
                  <a:lnTo>
                    <a:pt x="974" y="4197"/>
                  </a:lnTo>
                  <a:lnTo>
                    <a:pt x="600" y="4946"/>
                  </a:lnTo>
                  <a:lnTo>
                    <a:pt x="375" y="5696"/>
                  </a:lnTo>
                  <a:lnTo>
                    <a:pt x="150" y="6445"/>
                  </a:lnTo>
                  <a:lnTo>
                    <a:pt x="75" y="7270"/>
                  </a:lnTo>
                  <a:lnTo>
                    <a:pt x="0" y="8019"/>
                  </a:lnTo>
                  <a:lnTo>
                    <a:pt x="0" y="201531"/>
                  </a:lnTo>
                  <a:lnTo>
                    <a:pt x="75" y="202280"/>
                  </a:lnTo>
                  <a:lnTo>
                    <a:pt x="150" y="203105"/>
                  </a:lnTo>
                  <a:lnTo>
                    <a:pt x="375" y="203854"/>
                  </a:lnTo>
                  <a:lnTo>
                    <a:pt x="600" y="204604"/>
                  </a:lnTo>
                  <a:lnTo>
                    <a:pt x="974" y="205353"/>
                  </a:lnTo>
                  <a:lnTo>
                    <a:pt x="1349" y="206028"/>
                  </a:lnTo>
                  <a:lnTo>
                    <a:pt x="1874" y="206627"/>
                  </a:lnTo>
                  <a:lnTo>
                    <a:pt x="2323" y="207227"/>
                  </a:lnTo>
                  <a:lnTo>
                    <a:pt x="2923" y="207676"/>
                  </a:lnTo>
                  <a:lnTo>
                    <a:pt x="3522" y="208201"/>
                  </a:lnTo>
                  <a:lnTo>
                    <a:pt x="4197" y="208576"/>
                  </a:lnTo>
                  <a:lnTo>
                    <a:pt x="4946" y="208950"/>
                  </a:lnTo>
                  <a:lnTo>
                    <a:pt x="5696" y="209175"/>
                  </a:lnTo>
                  <a:lnTo>
                    <a:pt x="6445" y="209400"/>
                  </a:lnTo>
                  <a:lnTo>
                    <a:pt x="7270" y="209475"/>
                  </a:lnTo>
                  <a:lnTo>
                    <a:pt x="8019" y="209550"/>
                  </a:lnTo>
                  <a:lnTo>
                    <a:pt x="127783" y="209550"/>
                  </a:lnTo>
                  <a:lnTo>
                    <a:pt x="128532" y="209475"/>
                  </a:lnTo>
                  <a:lnTo>
                    <a:pt x="129357" y="209400"/>
                  </a:lnTo>
                  <a:lnTo>
                    <a:pt x="130106" y="209175"/>
                  </a:lnTo>
                  <a:lnTo>
                    <a:pt x="130856" y="208950"/>
                  </a:lnTo>
                  <a:lnTo>
                    <a:pt x="131605" y="208576"/>
                  </a:lnTo>
                  <a:lnTo>
                    <a:pt x="132280" y="208201"/>
                  </a:lnTo>
                  <a:lnTo>
                    <a:pt x="132879" y="207676"/>
                  </a:lnTo>
                  <a:lnTo>
                    <a:pt x="133479" y="207227"/>
                  </a:lnTo>
                  <a:lnTo>
                    <a:pt x="133928" y="206627"/>
                  </a:lnTo>
                  <a:lnTo>
                    <a:pt x="134453" y="206028"/>
                  </a:lnTo>
                  <a:lnTo>
                    <a:pt x="134828" y="205353"/>
                  </a:lnTo>
                  <a:lnTo>
                    <a:pt x="135202" y="204604"/>
                  </a:lnTo>
                  <a:lnTo>
                    <a:pt x="135427" y="203854"/>
                  </a:lnTo>
                  <a:lnTo>
                    <a:pt x="135652" y="203105"/>
                  </a:lnTo>
                  <a:lnTo>
                    <a:pt x="135727" y="202280"/>
                  </a:lnTo>
                  <a:lnTo>
                    <a:pt x="135802" y="201531"/>
                  </a:lnTo>
                  <a:lnTo>
                    <a:pt x="135802" y="8019"/>
                  </a:lnTo>
                  <a:lnTo>
                    <a:pt x="135727" y="7270"/>
                  </a:lnTo>
                  <a:lnTo>
                    <a:pt x="135652" y="6445"/>
                  </a:lnTo>
                  <a:lnTo>
                    <a:pt x="135427" y="5696"/>
                  </a:lnTo>
                  <a:lnTo>
                    <a:pt x="135202" y="4946"/>
                  </a:lnTo>
                  <a:lnTo>
                    <a:pt x="134828" y="4197"/>
                  </a:lnTo>
                  <a:lnTo>
                    <a:pt x="134453" y="3522"/>
                  </a:lnTo>
                  <a:lnTo>
                    <a:pt x="133928" y="2923"/>
                  </a:lnTo>
                  <a:lnTo>
                    <a:pt x="133479" y="2323"/>
                  </a:lnTo>
                  <a:lnTo>
                    <a:pt x="132879" y="1874"/>
                  </a:lnTo>
                  <a:lnTo>
                    <a:pt x="132280" y="1349"/>
                  </a:lnTo>
                  <a:lnTo>
                    <a:pt x="131605" y="974"/>
                  </a:lnTo>
                  <a:lnTo>
                    <a:pt x="130856" y="600"/>
                  </a:lnTo>
                  <a:lnTo>
                    <a:pt x="130106" y="375"/>
                  </a:lnTo>
                  <a:lnTo>
                    <a:pt x="129357" y="150"/>
                  </a:lnTo>
                  <a:lnTo>
                    <a:pt x="128532" y="75"/>
                  </a:lnTo>
                  <a:lnTo>
                    <a:pt x="127783" y="0"/>
                  </a:lnTo>
                  <a:close/>
                </a:path>
              </a:pathLst>
            </a:custGeom>
            <a:gradFill>
              <a:gsLst>
                <a:gs pos="0">
                  <a:schemeClr val="accent1"/>
                </a:gs>
                <a:gs pos="100000">
                  <a:schemeClr val="dk1"/>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33"/>
            <p:cNvSpPr/>
            <p:nvPr/>
          </p:nvSpPr>
          <p:spPr>
            <a:xfrm>
              <a:off x="3671350" y="5147100"/>
              <a:ext cx="279175" cy="179900"/>
            </a:xfrm>
            <a:custGeom>
              <a:avLst/>
              <a:gdLst/>
              <a:ahLst/>
              <a:cxnLst/>
              <a:rect l="l" t="t" r="r" b="b"/>
              <a:pathLst>
                <a:path w="11167" h="7196" extrusionOk="0">
                  <a:moveTo>
                    <a:pt x="3597" y="0"/>
                  </a:moveTo>
                  <a:lnTo>
                    <a:pt x="2848" y="75"/>
                  </a:lnTo>
                  <a:lnTo>
                    <a:pt x="2173" y="300"/>
                  </a:lnTo>
                  <a:lnTo>
                    <a:pt x="1574" y="600"/>
                  </a:lnTo>
                  <a:lnTo>
                    <a:pt x="1049" y="1050"/>
                  </a:lnTo>
                  <a:lnTo>
                    <a:pt x="600" y="1574"/>
                  </a:lnTo>
                  <a:lnTo>
                    <a:pt x="300" y="2174"/>
                  </a:lnTo>
                  <a:lnTo>
                    <a:pt x="75" y="2848"/>
                  </a:lnTo>
                  <a:lnTo>
                    <a:pt x="0" y="3598"/>
                  </a:lnTo>
                  <a:lnTo>
                    <a:pt x="75" y="4347"/>
                  </a:lnTo>
                  <a:lnTo>
                    <a:pt x="300" y="5022"/>
                  </a:lnTo>
                  <a:lnTo>
                    <a:pt x="600" y="5621"/>
                  </a:lnTo>
                  <a:lnTo>
                    <a:pt x="1049" y="6146"/>
                  </a:lnTo>
                  <a:lnTo>
                    <a:pt x="1574" y="6596"/>
                  </a:lnTo>
                  <a:lnTo>
                    <a:pt x="2173" y="6896"/>
                  </a:lnTo>
                  <a:lnTo>
                    <a:pt x="2848" y="7120"/>
                  </a:lnTo>
                  <a:lnTo>
                    <a:pt x="3597" y="7195"/>
                  </a:lnTo>
                  <a:lnTo>
                    <a:pt x="7644" y="7195"/>
                  </a:lnTo>
                  <a:lnTo>
                    <a:pt x="8319" y="7120"/>
                  </a:lnTo>
                  <a:lnTo>
                    <a:pt x="8994" y="6896"/>
                  </a:lnTo>
                  <a:lnTo>
                    <a:pt x="9593" y="6596"/>
                  </a:lnTo>
                  <a:lnTo>
                    <a:pt x="10118" y="6146"/>
                  </a:lnTo>
                  <a:lnTo>
                    <a:pt x="10567" y="5621"/>
                  </a:lnTo>
                  <a:lnTo>
                    <a:pt x="10867" y="5022"/>
                  </a:lnTo>
                  <a:lnTo>
                    <a:pt x="11092" y="4347"/>
                  </a:lnTo>
                  <a:lnTo>
                    <a:pt x="11167" y="3598"/>
                  </a:lnTo>
                  <a:lnTo>
                    <a:pt x="11092" y="2848"/>
                  </a:lnTo>
                  <a:lnTo>
                    <a:pt x="10867" y="2174"/>
                  </a:lnTo>
                  <a:lnTo>
                    <a:pt x="10567" y="1574"/>
                  </a:lnTo>
                  <a:lnTo>
                    <a:pt x="10118" y="1050"/>
                  </a:lnTo>
                  <a:lnTo>
                    <a:pt x="9593" y="600"/>
                  </a:lnTo>
                  <a:lnTo>
                    <a:pt x="8994" y="300"/>
                  </a:lnTo>
                  <a:lnTo>
                    <a:pt x="8319" y="75"/>
                  </a:lnTo>
                  <a:lnTo>
                    <a:pt x="764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33"/>
            <p:cNvSpPr/>
            <p:nvPr/>
          </p:nvSpPr>
          <p:spPr>
            <a:xfrm>
              <a:off x="3650725" y="446100"/>
              <a:ext cx="54375" cy="54350"/>
            </a:xfrm>
            <a:custGeom>
              <a:avLst/>
              <a:gdLst/>
              <a:ahLst/>
              <a:cxnLst/>
              <a:rect l="l" t="t" r="r" b="b"/>
              <a:pathLst>
                <a:path w="2175" h="2174" extrusionOk="0">
                  <a:moveTo>
                    <a:pt x="1125" y="0"/>
                  </a:moveTo>
                  <a:lnTo>
                    <a:pt x="825" y="75"/>
                  </a:lnTo>
                  <a:lnTo>
                    <a:pt x="675" y="75"/>
                  </a:lnTo>
                  <a:lnTo>
                    <a:pt x="450" y="225"/>
                  </a:lnTo>
                  <a:lnTo>
                    <a:pt x="300" y="300"/>
                  </a:lnTo>
                  <a:lnTo>
                    <a:pt x="225" y="525"/>
                  </a:lnTo>
                  <a:lnTo>
                    <a:pt x="76" y="675"/>
                  </a:lnTo>
                  <a:lnTo>
                    <a:pt x="1" y="824"/>
                  </a:lnTo>
                  <a:lnTo>
                    <a:pt x="1" y="1124"/>
                  </a:lnTo>
                  <a:lnTo>
                    <a:pt x="1" y="1349"/>
                  </a:lnTo>
                  <a:lnTo>
                    <a:pt x="76" y="1499"/>
                  </a:lnTo>
                  <a:lnTo>
                    <a:pt x="225" y="1649"/>
                  </a:lnTo>
                  <a:lnTo>
                    <a:pt x="300" y="1874"/>
                  </a:lnTo>
                  <a:lnTo>
                    <a:pt x="450" y="2024"/>
                  </a:lnTo>
                  <a:lnTo>
                    <a:pt x="675" y="2099"/>
                  </a:lnTo>
                  <a:lnTo>
                    <a:pt x="825" y="2173"/>
                  </a:lnTo>
                  <a:lnTo>
                    <a:pt x="1275" y="2173"/>
                  </a:lnTo>
                  <a:lnTo>
                    <a:pt x="1500" y="2099"/>
                  </a:lnTo>
                  <a:lnTo>
                    <a:pt x="1649" y="2024"/>
                  </a:lnTo>
                  <a:lnTo>
                    <a:pt x="1799" y="1874"/>
                  </a:lnTo>
                  <a:lnTo>
                    <a:pt x="1949" y="1649"/>
                  </a:lnTo>
                  <a:lnTo>
                    <a:pt x="2099" y="1499"/>
                  </a:lnTo>
                  <a:lnTo>
                    <a:pt x="2099" y="1349"/>
                  </a:lnTo>
                  <a:lnTo>
                    <a:pt x="2174" y="1124"/>
                  </a:lnTo>
                  <a:lnTo>
                    <a:pt x="2099" y="824"/>
                  </a:lnTo>
                  <a:lnTo>
                    <a:pt x="2099" y="675"/>
                  </a:lnTo>
                  <a:lnTo>
                    <a:pt x="1949" y="525"/>
                  </a:lnTo>
                  <a:lnTo>
                    <a:pt x="1799" y="300"/>
                  </a:lnTo>
                  <a:lnTo>
                    <a:pt x="1649" y="225"/>
                  </a:lnTo>
                  <a:lnTo>
                    <a:pt x="1500" y="75"/>
                  </a:lnTo>
                  <a:lnTo>
                    <a:pt x="1275" y="75"/>
                  </a:lnTo>
                  <a:lnTo>
                    <a:pt x="112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33"/>
            <p:cNvSpPr/>
            <p:nvPr/>
          </p:nvSpPr>
          <p:spPr>
            <a:xfrm>
              <a:off x="3761275" y="423600"/>
              <a:ext cx="99325" cy="99325"/>
            </a:xfrm>
            <a:custGeom>
              <a:avLst/>
              <a:gdLst/>
              <a:ahLst/>
              <a:cxnLst/>
              <a:rect l="l" t="t" r="r" b="b"/>
              <a:pathLst>
                <a:path w="3973" h="3973" extrusionOk="0">
                  <a:moveTo>
                    <a:pt x="2024" y="1"/>
                  </a:moveTo>
                  <a:lnTo>
                    <a:pt x="1574" y="76"/>
                  </a:lnTo>
                  <a:lnTo>
                    <a:pt x="1200" y="151"/>
                  </a:lnTo>
                  <a:lnTo>
                    <a:pt x="900" y="375"/>
                  </a:lnTo>
                  <a:lnTo>
                    <a:pt x="600" y="600"/>
                  </a:lnTo>
                  <a:lnTo>
                    <a:pt x="375" y="900"/>
                  </a:lnTo>
                  <a:lnTo>
                    <a:pt x="150" y="1200"/>
                  </a:lnTo>
                  <a:lnTo>
                    <a:pt x="75" y="1575"/>
                  </a:lnTo>
                  <a:lnTo>
                    <a:pt x="0" y="2024"/>
                  </a:lnTo>
                  <a:lnTo>
                    <a:pt x="75" y="2399"/>
                  </a:lnTo>
                  <a:lnTo>
                    <a:pt x="150" y="2774"/>
                  </a:lnTo>
                  <a:lnTo>
                    <a:pt x="375" y="3073"/>
                  </a:lnTo>
                  <a:lnTo>
                    <a:pt x="600" y="3373"/>
                  </a:lnTo>
                  <a:lnTo>
                    <a:pt x="900" y="3673"/>
                  </a:lnTo>
                  <a:lnTo>
                    <a:pt x="1200" y="3823"/>
                  </a:lnTo>
                  <a:lnTo>
                    <a:pt x="1574" y="3973"/>
                  </a:lnTo>
                  <a:lnTo>
                    <a:pt x="2399" y="3973"/>
                  </a:lnTo>
                  <a:lnTo>
                    <a:pt x="2773" y="3823"/>
                  </a:lnTo>
                  <a:lnTo>
                    <a:pt x="3073" y="3673"/>
                  </a:lnTo>
                  <a:lnTo>
                    <a:pt x="3373" y="3373"/>
                  </a:lnTo>
                  <a:lnTo>
                    <a:pt x="3598" y="3073"/>
                  </a:lnTo>
                  <a:lnTo>
                    <a:pt x="3823" y="2774"/>
                  </a:lnTo>
                  <a:lnTo>
                    <a:pt x="3898" y="2399"/>
                  </a:lnTo>
                  <a:lnTo>
                    <a:pt x="3973" y="2024"/>
                  </a:lnTo>
                  <a:lnTo>
                    <a:pt x="3898" y="1575"/>
                  </a:lnTo>
                  <a:lnTo>
                    <a:pt x="3823" y="1200"/>
                  </a:lnTo>
                  <a:lnTo>
                    <a:pt x="3598" y="900"/>
                  </a:lnTo>
                  <a:lnTo>
                    <a:pt x="3373" y="600"/>
                  </a:lnTo>
                  <a:lnTo>
                    <a:pt x="3073" y="375"/>
                  </a:lnTo>
                  <a:lnTo>
                    <a:pt x="2773" y="151"/>
                  </a:lnTo>
                  <a:lnTo>
                    <a:pt x="2399" y="76"/>
                  </a:lnTo>
                  <a:lnTo>
                    <a:pt x="202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3" name="Google Shape;333;p33"/>
          <p:cNvSpPr txBox="1">
            <a:spLocks noGrp="1"/>
          </p:cNvSpPr>
          <p:nvPr>
            <p:ph type="body" idx="4294967295"/>
          </p:nvPr>
        </p:nvSpPr>
        <p:spPr>
          <a:xfrm>
            <a:off x="580550" y="782300"/>
            <a:ext cx="3991450" cy="3579000"/>
          </a:xfrm>
          <a:prstGeom prst="rect">
            <a:avLst/>
          </a:prstGeom>
        </p:spPr>
        <p:txBody>
          <a:bodyPr spcFirstLastPara="1" wrap="square" lIns="0" tIns="0" rIns="0" bIns="0" anchor="ctr" anchorCtr="0">
            <a:noAutofit/>
          </a:bodyPr>
          <a:lstStyle/>
          <a:p>
            <a:pPr marL="0" lvl="0" indent="0">
              <a:buNone/>
            </a:pPr>
            <a:r>
              <a:rPr lang="cy-GB" sz="1800" dirty="0"/>
              <a:t>Yn 2018, Cymru oedd y rhanbarth â'r boblogaeth uchaf a feddai ar ddim sgiliau digidol sylfaenol (19%)
</a:t>
            </a:r>
            <a:endParaRPr lang="cy-GB" sz="1800" noProof="0" dirty="0"/>
          </a:p>
          <a:p>
            <a:pPr marL="742950" lvl="1" indent="-285750"/>
            <a:r>
              <a:rPr lang="cy-GB" sz="1800" noProof="0" dirty="0"/>
              <a:t>Rheoli Gwybodaeth</a:t>
            </a:r>
          </a:p>
          <a:p>
            <a:pPr marL="742950" lvl="1" indent="-285750"/>
            <a:r>
              <a:rPr lang="cy-GB" sz="1800" noProof="0" dirty="0"/>
              <a:t>Cyfathrebu</a:t>
            </a:r>
          </a:p>
          <a:p>
            <a:pPr marL="742950" lvl="1" indent="-285750"/>
            <a:r>
              <a:rPr lang="cy-GB" sz="1800" noProof="0" dirty="0"/>
              <a:t>Cwblhau Busnes</a:t>
            </a:r>
          </a:p>
          <a:p>
            <a:pPr marL="742950" lvl="1" indent="-285750"/>
            <a:r>
              <a:rPr lang="cy-GB" sz="1800" noProof="0" dirty="0"/>
              <a:t>Datrys Problemau</a:t>
            </a:r>
          </a:p>
          <a:p>
            <a:pPr marL="742950" lvl="1" indent="-285750"/>
            <a:r>
              <a:rPr lang="cy-GB" sz="1800" noProof="0" dirty="0"/>
              <a:t>Creu</a:t>
            </a:r>
          </a:p>
          <a:p>
            <a:pPr marL="742950" lvl="1" indent="-285750"/>
            <a:endParaRPr lang="cy-GB" sz="1800" noProof="0" dirty="0"/>
          </a:p>
          <a:p>
            <a:pPr marL="285750" indent="-285750"/>
            <a:r>
              <a:rPr lang="cy-GB" sz="1800" noProof="0" dirty="0"/>
              <a:t>Beth mae hyn yn ei olygu i Gymru?</a:t>
            </a:r>
          </a:p>
          <a:p>
            <a:pPr marL="285750" indent="-285750"/>
            <a:endParaRPr lang="cy-GB" sz="1800" noProof="0" dirty="0"/>
          </a:p>
        </p:txBody>
      </p:sp>
      <p:pic>
        <p:nvPicPr>
          <p:cNvPr id="2" name="Picture 1">
            <a:extLst>
              <a:ext uri="{FF2B5EF4-FFF2-40B4-BE49-F238E27FC236}">
                <a16:creationId xmlns:a16="http://schemas.microsoft.com/office/drawing/2014/main" id="{780956E3-7BBF-894D-9073-8A14B6A12E9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50563" y="825826"/>
            <a:ext cx="2808000" cy="3463881"/>
          </a:xfrm>
          <a:prstGeom prst="rect">
            <a:avLst/>
          </a:prstGeom>
        </p:spPr>
      </p:pic>
    </p:spTree>
    <p:extLst>
      <p:ext uri="{BB962C8B-B14F-4D97-AF65-F5344CB8AC3E}">
        <p14:creationId xmlns:p14="http://schemas.microsoft.com/office/powerpoint/2010/main" val="934183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2"/>
          <p:cNvSpPr txBox="1">
            <a:spLocks noGrp="1"/>
          </p:cNvSpPr>
          <p:nvPr>
            <p:ph type="title"/>
          </p:nvPr>
        </p:nvSpPr>
        <p:spPr>
          <a:xfrm>
            <a:off x="2911642" y="-356763"/>
            <a:ext cx="4411579" cy="9495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cy-GB" noProof="0" dirty="0"/>
              <a:t>Gweithgaredd y </a:t>
            </a:r>
            <a:r>
              <a:rPr lang="cy-GB" noProof="0" dirty="0" err="1"/>
              <a:t>FfCD</a:t>
            </a:r>
            <a:endParaRPr lang="cy-GB" noProof="0" dirty="0"/>
          </a:p>
        </p:txBody>
      </p:sp>
      <p:sp>
        <p:nvSpPr>
          <p:cNvPr id="151" name="Google Shape;151;p22"/>
          <p:cNvSpPr txBox="1">
            <a:spLocks noGrp="1"/>
          </p:cNvSpPr>
          <p:nvPr>
            <p:ph type="body" idx="1"/>
          </p:nvPr>
        </p:nvSpPr>
        <p:spPr>
          <a:xfrm>
            <a:off x="302919" y="990129"/>
            <a:ext cx="2049316" cy="2149500"/>
          </a:xfrm>
          <a:prstGeom prst="rect">
            <a:avLst/>
          </a:prstGeom>
        </p:spPr>
        <p:txBody>
          <a:bodyPr spcFirstLastPara="1" wrap="square" lIns="0" tIns="0" rIns="0" bIns="0" anchor="t" anchorCtr="0">
            <a:noAutofit/>
          </a:bodyPr>
          <a:lstStyle/>
          <a:p>
            <a:pPr marL="0" lvl="0" indent="0" algn="ctr" rtl="0">
              <a:spcBef>
                <a:spcPts val="600"/>
              </a:spcBef>
              <a:spcAft>
                <a:spcPts val="0"/>
              </a:spcAft>
              <a:buNone/>
            </a:pPr>
            <a:r>
              <a:rPr lang="cy-GB" noProof="0" dirty="0"/>
              <a:t>Mae’r </a:t>
            </a:r>
            <a:r>
              <a:rPr lang="cy-GB" noProof="0" dirty="0" err="1"/>
              <a:t>FfCD</a:t>
            </a:r>
            <a:r>
              <a:rPr lang="cy-GB" noProof="0" dirty="0"/>
              <a:t> i’w weld yma</a:t>
            </a:r>
          </a:p>
        </p:txBody>
      </p:sp>
      <p:sp>
        <p:nvSpPr>
          <p:cNvPr id="152" name="Google Shape;152;p2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5</a:t>
            </a:fld>
            <a:endParaRPr/>
          </a:p>
        </p:txBody>
      </p:sp>
      <p:pic>
        <p:nvPicPr>
          <p:cNvPr id="2" name="Picture 1">
            <a:extLst>
              <a:ext uri="{FF2B5EF4-FFF2-40B4-BE49-F238E27FC236}">
                <a16:creationId xmlns:a16="http://schemas.microsoft.com/office/drawing/2014/main" id="{45A4828B-1763-7D4D-9081-D8D68BE429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5580" y="1910596"/>
            <a:ext cx="1896655" cy="2458065"/>
          </a:xfrm>
          <a:prstGeom prst="rect">
            <a:avLst/>
          </a:prstGeom>
        </p:spPr>
      </p:pic>
      <p:sp>
        <p:nvSpPr>
          <p:cNvPr id="7" name="Google Shape;151;p22">
            <a:extLst>
              <a:ext uri="{FF2B5EF4-FFF2-40B4-BE49-F238E27FC236}">
                <a16:creationId xmlns:a16="http://schemas.microsoft.com/office/drawing/2014/main" id="{60CCF8E6-71D9-E74F-8F40-2F6F68A9040A}"/>
              </a:ext>
            </a:extLst>
          </p:cNvPr>
          <p:cNvSpPr txBox="1">
            <a:spLocks/>
          </p:cNvSpPr>
          <p:nvPr/>
        </p:nvSpPr>
        <p:spPr>
          <a:xfrm>
            <a:off x="3348223" y="990129"/>
            <a:ext cx="2049316" cy="21495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L="457200" marR="0" lvl="0" indent="-381000" algn="l" rtl="0">
              <a:lnSpc>
                <a:spcPct val="115000"/>
              </a:lnSpc>
              <a:spcBef>
                <a:spcPts val="600"/>
              </a:spcBef>
              <a:spcAft>
                <a:spcPts val="0"/>
              </a:spcAft>
              <a:buClr>
                <a:schemeClr val="accent5"/>
              </a:buClr>
              <a:buSzPts val="2400"/>
              <a:buFont typeface="Muli Regular"/>
              <a:buChar char="⬡"/>
              <a:defRPr sz="2400" b="0" i="0" u="none" strike="noStrike" cap="none">
                <a:solidFill>
                  <a:schemeClr val="lt1"/>
                </a:solidFill>
                <a:latin typeface="Muli Regular"/>
                <a:ea typeface="Muli Regular"/>
                <a:cs typeface="Muli Regular"/>
                <a:sym typeface="Muli Regular"/>
              </a:defRPr>
            </a:lvl1pPr>
            <a:lvl2pPr marL="914400" marR="0" lvl="1" indent="-381000" algn="l" rtl="0">
              <a:lnSpc>
                <a:spcPct val="115000"/>
              </a:lnSpc>
              <a:spcBef>
                <a:spcPts val="0"/>
              </a:spcBef>
              <a:spcAft>
                <a:spcPts val="0"/>
              </a:spcAft>
              <a:buClr>
                <a:schemeClr val="accent5"/>
              </a:buClr>
              <a:buSzPts val="2400"/>
              <a:buFont typeface="Muli Regular"/>
              <a:buChar char="∙"/>
              <a:defRPr sz="2400" b="0" i="0" u="none" strike="noStrike" cap="none">
                <a:solidFill>
                  <a:schemeClr val="lt1"/>
                </a:solidFill>
                <a:latin typeface="Muli Regular"/>
                <a:ea typeface="Muli Regular"/>
                <a:cs typeface="Muli Regular"/>
                <a:sym typeface="Muli Regular"/>
              </a:defRPr>
            </a:lvl2pPr>
            <a:lvl3pPr marL="1371600" marR="0" lvl="2" indent="-381000" algn="l" rtl="0">
              <a:lnSpc>
                <a:spcPct val="115000"/>
              </a:lnSpc>
              <a:spcBef>
                <a:spcPts val="0"/>
              </a:spcBef>
              <a:spcAft>
                <a:spcPts val="0"/>
              </a:spcAft>
              <a:buClr>
                <a:schemeClr val="accent5"/>
              </a:buClr>
              <a:buSzPts val="2400"/>
              <a:buFont typeface="Muli Regular"/>
              <a:buChar char="∙"/>
              <a:defRPr sz="2400" b="0" i="0" u="none" strike="noStrike" cap="none">
                <a:solidFill>
                  <a:schemeClr val="lt1"/>
                </a:solidFill>
                <a:latin typeface="Muli Regular"/>
                <a:ea typeface="Muli Regular"/>
                <a:cs typeface="Muli Regular"/>
                <a:sym typeface="Muli Regular"/>
              </a:defRPr>
            </a:lvl3pPr>
            <a:lvl4pPr marL="1828800" marR="0" lvl="3"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4pPr>
            <a:lvl5pPr marL="2286000" marR="0" lvl="4"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5pPr>
            <a:lvl6pPr marL="2743200" marR="0" lvl="5"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6pPr>
            <a:lvl7pPr marL="3200400" marR="0" lvl="6"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7pPr>
            <a:lvl8pPr marL="3657600" marR="0" lvl="7"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8pPr>
            <a:lvl9pPr marL="4114800" marR="0" lvl="8"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9pPr>
          </a:lstStyle>
          <a:p>
            <a:pPr marL="0" indent="0" algn="ctr">
              <a:buNone/>
            </a:pPr>
            <a:r>
              <a:rPr lang="en-GB" sz="1600" dirty="0" err="1"/>
              <a:t>Mewn</a:t>
            </a:r>
            <a:r>
              <a:rPr lang="en-GB" sz="1600" dirty="0"/>
              <a:t> </a:t>
            </a:r>
            <a:r>
              <a:rPr lang="en-GB" sz="1600" dirty="0" err="1"/>
              <a:t>grwpiau</a:t>
            </a:r>
            <a:r>
              <a:rPr lang="en-GB" sz="1600" dirty="0"/>
              <a:t> o 4 </a:t>
            </a:r>
            <a:r>
              <a:rPr lang="en-GB" sz="1600" dirty="0" err="1"/>
              <a:t>byddwch</a:t>
            </a:r>
            <a:r>
              <a:rPr lang="en-GB" sz="1600" dirty="0"/>
              <a:t> </a:t>
            </a:r>
            <a:r>
              <a:rPr lang="en-GB" sz="1600" dirty="0" err="1"/>
              <a:t>yn</a:t>
            </a:r>
            <a:r>
              <a:rPr lang="en-GB" sz="1600" dirty="0"/>
              <a:t> </a:t>
            </a:r>
            <a:r>
              <a:rPr lang="en-GB" sz="1600" dirty="0" err="1"/>
              <a:t>cael</a:t>
            </a:r>
            <a:r>
              <a:rPr lang="en-GB" sz="1600" dirty="0"/>
              <a:t> </a:t>
            </a:r>
            <a:r>
              <a:rPr lang="en-GB" sz="1600" dirty="0" err="1"/>
              <a:t>Llinyn</a:t>
            </a:r>
            <a:r>
              <a:rPr lang="en-GB" sz="1600" dirty="0"/>
              <a:t> </a:t>
            </a:r>
            <a:r>
              <a:rPr lang="en-GB" sz="1600" dirty="0" err="1"/>
              <a:t>o'r</a:t>
            </a:r>
            <a:r>
              <a:rPr lang="en-GB" sz="1600" dirty="0"/>
              <a:t> </a:t>
            </a:r>
            <a:r>
              <a:rPr lang="en-GB" sz="1600" dirty="0" err="1"/>
              <a:t>fframwaith</a:t>
            </a:r>
            <a:r>
              <a:rPr lang="en-GB" sz="1600" dirty="0"/>
              <a:t>:</a:t>
            </a:r>
          </a:p>
          <a:p>
            <a:pPr marL="0" indent="0" algn="ctr">
              <a:buFont typeface="Muli Regular"/>
              <a:buNone/>
            </a:pPr>
            <a:endParaRPr lang="en-GB" sz="1600" dirty="0"/>
          </a:p>
          <a:p>
            <a:pPr marL="285750" indent="-285750"/>
            <a:r>
              <a:rPr lang="en-GB" sz="1600" dirty="0" err="1"/>
              <a:t>Dinasyddiaeth</a:t>
            </a:r>
            <a:r>
              <a:rPr lang="en-GB" sz="1600" dirty="0"/>
              <a:t>
</a:t>
            </a:r>
            <a:r>
              <a:rPr lang="en-GB" sz="1600" dirty="0" err="1"/>
              <a:t>Rhyngweithio</a:t>
            </a:r>
            <a:r>
              <a:rPr lang="en-GB" sz="1600" dirty="0"/>
              <a:t> a </a:t>
            </a:r>
            <a:r>
              <a:rPr lang="en-GB" sz="1600" dirty="0" err="1"/>
              <a:t>Chydweithio</a:t>
            </a:r>
            <a:endParaRPr lang="en-GB" sz="1600" dirty="0"/>
          </a:p>
          <a:p>
            <a:pPr marL="285750" indent="-285750"/>
            <a:r>
              <a:rPr lang="en-GB" sz="1600" dirty="0" err="1"/>
              <a:t>Cynhyrchu</a:t>
            </a:r>
            <a:endParaRPr lang="en-GB" sz="1600" dirty="0"/>
          </a:p>
          <a:p>
            <a:pPr marL="285750" indent="-285750"/>
            <a:r>
              <a:rPr lang="en-GB" sz="1600" dirty="0"/>
              <a:t>Data a </a:t>
            </a:r>
            <a:r>
              <a:rPr lang="en-GB" sz="1600" dirty="0" err="1"/>
              <a:t>Meddwl</a:t>
            </a:r>
            <a:r>
              <a:rPr lang="en-GB" sz="1600" dirty="0"/>
              <a:t> </a:t>
            </a:r>
            <a:r>
              <a:rPr lang="en-GB" sz="1600" dirty="0" err="1"/>
              <a:t>Cyfrifiadurol</a:t>
            </a:r>
            <a:endParaRPr lang="en-GB" sz="1600" dirty="0"/>
          </a:p>
        </p:txBody>
      </p:sp>
      <p:sp>
        <p:nvSpPr>
          <p:cNvPr id="8" name="Google Shape;151;p22">
            <a:extLst>
              <a:ext uri="{FF2B5EF4-FFF2-40B4-BE49-F238E27FC236}">
                <a16:creationId xmlns:a16="http://schemas.microsoft.com/office/drawing/2014/main" id="{3B952D1C-1CDF-7E42-B2E2-C39DE97B9EAC}"/>
              </a:ext>
            </a:extLst>
          </p:cNvPr>
          <p:cNvSpPr txBox="1">
            <a:spLocks/>
          </p:cNvSpPr>
          <p:nvPr/>
        </p:nvSpPr>
        <p:spPr>
          <a:xfrm>
            <a:off x="6002255" y="990129"/>
            <a:ext cx="2915156" cy="21495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L="457200" marR="0" lvl="0" indent="-381000" algn="l" rtl="0">
              <a:lnSpc>
                <a:spcPct val="115000"/>
              </a:lnSpc>
              <a:spcBef>
                <a:spcPts val="600"/>
              </a:spcBef>
              <a:spcAft>
                <a:spcPts val="0"/>
              </a:spcAft>
              <a:buClr>
                <a:schemeClr val="accent5"/>
              </a:buClr>
              <a:buSzPts val="2400"/>
              <a:buFont typeface="Muli Regular"/>
              <a:buChar char="⬡"/>
              <a:defRPr sz="2400" b="0" i="0" u="none" strike="noStrike" cap="none">
                <a:solidFill>
                  <a:schemeClr val="lt1"/>
                </a:solidFill>
                <a:latin typeface="Muli Regular"/>
                <a:ea typeface="Muli Regular"/>
                <a:cs typeface="Muli Regular"/>
                <a:sym typeface="Muli Regular"/>
              </a:defRPr>
            </a:lvl1pPr>
            <a:lvl2pPr marL="914400" marR="0" lvl="1" indent="-381000" algn="l" rtl="0">
              <a:lnSpc>
                <a:spcPct val="115000"/>
              </a:lnSpc>
              <a:spcBef>
                <a:spcPts val="0"/>
              </a:spcBef>
              <a:spcAft>
                <a:spcPts val="0"/>
              </a:spcAft>
              <a:buClr>
                <a:schemeClr val="accent5"/>
              </a:buClr>
              <a:buSzPts val="2400"/>
              <a:buFont typeface="Muli Regular"/>
              <a:buChar char="∙"/>
              <a:defRPr sz="2400" b="0" i="0" u="none" strike="noStrike" cap="none">
                <a:solidFill>
                  <a:schemeClr val="lt1"/>
                </a:solidFill>
                <a:latin typeface="Muli Regular"/>
                <a:ea typeface="Muli Regular"/>
                <a:cs typeface="Muli Regular"/>
                <a:sym typeface="Muli Regular"/>
              </a:defRPr>
            </a:lvl2pPr>
            <a:lvl3pPr marL="1371600" marR="0" lvl="2" indent="-381000" algn="l" rtl="0">
              <a:lnSpc>
                <a:spcPct val="115000"/>
              </a:lnSpc>
              <a:spcBef>
                <a:spcPts val="0"/>
              </a:spcBef>
              <a:spcAft>
                <a:spcPts val="0"/>
              </a:spcAft>
              <a:buClr>
                <a:schemeClr val="accent5"/>
              </a:buClr>
              <a:buSzPts val="2400"/>
              <a:buFont typeface="Muli Regular"/>
              <a:buChar char="∙"/>
              <a:defRPr sz="2400" b="0" i="0" u="none" strike="noStrike" cap="none">
                <a:solidFill>
                  <a:schemeClr val="lt1"/>
                </a:solidFill>
                <a:latin typeface="Muli Regular"/>
                <a:ea typeface="Muli Regular"/>
                <a:cs typeface="Muli Regular"/>
                <a:sym typeface="Muli Regular"/>
              </a:defRPr>
            </a:lvl3pPr>
            <a:lvl4pPr marL="1828800" marR="0" lvl="3"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4pPr>
            <a:lvl5pPr marL="2286000" marR="0" lvl="4"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5pPr>
            <a:lvl6pPr marL="2743200" marR="0" lvl="5"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6pPr>
            <a:lvl7pPr marL="3200400" marR="0" lvl="6"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7pPr>
            <a:lvl8pPr marL="3657600" marR="0" lvl="7"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8pPr>
            <a:lvl9pPr marL="4114800" marR="0" lvl="8"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9pPr>
          </a:lstStyle>
          <a:p>
            <a:pPr marL="0" indent="0">
              <a:buNone/>
            </a:pPr>
            <a:r>
              <a:rPr lang="en-GB" sz="1600" dirty="0" err="1"/>
              <a:t>Lluniwch</a:t>
            </a:r>
            <a:r>
              <a:rPr lang="en-GB" sz="1600" dirty="0"/>
              <a:t> </a:t>
            </a:r>
            <a:r>
              <a:rPr lang="en-GB" sz="1600" dirty="0" err="1"/>
              <a:t>boster</a:t>
            </a:r>
            <a:r>
              <a:rPr lang="en-GB" sz="1600" dirty="0"/>
              <a:t> </a:t>
            </a:r>
            <a:r>
              <a:rPr lang="en-GB" sz="1600" dirty="0" err="1"/>
              <a:t>fel</a:t>
            </a:r>
            <a:r>
              <a:rPr lang="en-GB" sz="1600" dirty="0"/>
              <a:t> </a:t>
            </a:r>
            <a:r>
              <a:rPr lang="en-GB" sz="1600" dirty="0" err="1"/>
              <a:t>tîm</a:t>
            </a:r>
            <a:r>
              <a:rPr lang="en-GB" sz="1600" dirty="0"/>
              <a:t> </a:t>
            </a:r>
            <a:r>
              <a:rPr lang="en-GB" sz="1600" dirty="0" err="1"/>
              <a:t>a’i</a:t>
            </a:r>
            <a:r>
              <a:rPr lang="en-GB" sz="1600" dirty="0"/>
              <a:t> </a:t>
            </a:r>
            <a:r>
              <a:rPr lang="en-GB" sz="1600" dirty="0" err="1"/>
              <a:t>lanlwytho</a:t>
            </a:r>
            <a:r>
              <a:rPr lang="en-GB" sz="1600" dirty="0"/>
              <a:t> i:</a:t>
            </a:r>
          </a:p>
          <a:p>
            <a:pPr marL="0" indent="0">
              <a:buFont typeface="Muli Regular"/>
              <a:buNone/>
            </a:pPr>
            <a:endParaRPr lang="en-GB" sz="1600" dirty="0"/>
          </a:p>
          <a:p>
            <a:pPr marL="0" indent="0">
              <a:buNone/>
            </a:pPr>
            <a:r>
              <a:rPr lang="en-GB" sz="1600" dirty="0" err="1"/>
              <a:t>Cymraeg</a:t>
            </a:r>
            <a:r>
              <a:rPr lang="en-GB" sz="1600" dirty="0"/>
              <a:t>: </a:t>
            </a:r>
            <a:r>
              <a:rPr lang="en-GB" sz="1600" dirty="0">
                <a:hlinkClick r:id="rId4"/>
              </a:rPr>
              <a:t>http://bit.ly/2TAFw3W</a:t>
            </a:r>
            <a:endParaRPr lang="en-GB" sz="1600" dirty="0"/>
          </a:p>
          <a:p>
            <a:pPr marL="0" indent="0">
              <a:buNone/>
            </a:pPr>
            <a:r>
              <a:rPr lang="en-GB" sz="1600" dirty="0" err="1"/>
              <a:t>Saesneg</a:t>
            </a:r>
            <a:r>
              <a:rPr lang="en-GB" sz="1600" dirty="0"/>
              <a:t>: </a:t>
            </a:r>
            <a:r>
              <a:rPr lang="en-GB" sz="1600" dirty="0">
                <a:hlinkClick r:id="rId5"/>
              </a:rPr>
              <a:t>http://bit.ly/2TB6Jnh</a:t>
            </a:r>
            <a:endParaRPr lang="en-GB" sz="1600" dirty="0"/>
          </a:p>
          <a:p>
            <a:pPr marL="0" indent="0">
              <a:buNone/>
            </a:pPr>
            <a:endParaRPr lang="en-GB" sz="1600" dirty="0"/>
          </a:p>
          <a:p>
            <a:pPr marL="0" indent="0" algn="ctr">
              <a:buNone/>
            </a:pPr>
            <a:r>
              <a:rPr lang="en-GB" sz="1600" dirty="0"/>
              <a:t>Beth </a:t>
            </a:r>
            <a:r>
              <a:rPr lang="en-GB" sz="1600" dirty="0" err="1"/>
              <a:t>yw'r</a:t>
            </a:r>
            <a:r>
              <a:rPr lang="en-GB" sz="1600" dirty="0"/>
              <a:t> </a:t>
            </a:r>
            <a:r>
              <a:rPr lang="en-GB" sz="1600" dirty="0" err="1"/>
              <a:t>llinyn</a:t>
            </a:r>
            <a:r>
              <a:rPr lang="en-GB" sz="1600" dirty="0"/>
              <a:t>?</a:t>
            </a:r>
          </a:p>
          <a:p>
            <a:pPr marL="0" indent="0" algn="ctr">
              <a:buNone/>
            </a:pPr>
            <a:r>
              <a:rPr lang="en-GB" sz="1600" dirty="0"/>
              <a:t>Beth </a:t>
            </a:r>
            <a:r>
              <a:rPr lang="en-GB" sz="1600" dirty="0" err="1"/>
              <a:t>yw</a:t>
            </a:r>
            <a:r>
              <a:rPr lang="en-GB" sz="1600" dirty="0"/>
              <a:t> </a:t>
            </a:r>
            <a:r>
              <a:rPr lang="en-GB" sz="1600" dirty="0" err="1"/>
              <a:t>ei</a:t>
            </a:r>
            <a:r>
              <a:rPr lang="en-GB" sz="1600" dirty="0"/>
              <a:t> </a:t>
            </a:r>
            <a:r>
              <a:rPr lang="en-GB" sz="1600" dirty="0" err="1"/>
              <a:t>ffocws</a:t>
            </a:r>
            <a:r>
              <a:rPr lang="en-GB" sz="1600" dirty="0"/>
              <a:t>?</a:t>
            </a:r>
          </a:p>
          <a:p>
            <a:pPr marL="0" indent="0" algn="ctr">
              <a:buNone/>
            </a:pPr>
            <a:r>
              <a:rPr lang="sv-SE" sz="1600" dirty="0"/>
              <a:t>Sut mae dilyniant yn edrych</a:t>
            </a:r>
            <a:r>
              <a:rPr lang="en-GB" sz="1600" dirty="0"/>
              <a:t>?</a:t>
            </a:r>
          </a:p>
          <a:p>
            <a:pPr marL="0" indent="0" algn="ctr">
              <a:buNone/>
            </a:pPr>
            <a:r>
              <a:rPr lang="nn-NO" sz="1600" dirty="0"/>
              <a:t>Pam ei fod yn bwysig</a:t>
            </a:r>
            <a:r>
              <a:rPr lang="en-GB" sz="1600" dirty="0"/>
              <a:t>?</a:t>
            </a:r>
          </a:p>
          <a:p>
            <a:pPr marL="0" indent="0" algn="ctr">
              <a:buFont typeface="Muli Regular"/>
              <a:buNone/>
            </a:pPr>
            <a:endParaRPr lang="en-GB" sz="1600" dirty="0"/>
          </a:p>
        </p:txBody>
      </p:sp>
      <p:sp>
        <p:nvSpPr>
          <p:cNvPr id="3" name="Rectangle 2">
            <a:extLst>
              <a:ext uri="{FF2B5EF4-FFF2-40B4-BE49-F238E27FC236}">
                <a16:creationId xmlns:a16="http://schemas.microsoft.com/office/drawing/2014/main" id="{6D2AF8F0-2737-C845-9A94-C26D94F676D4}"/>
              </a:ext>
            </a:extLst>
          </p:cNvPr>
          <p:cNvSpPr/>
          <p:nvPr/>
        </p:nvSpPr>
        <p:spPr>
          <a:xfrm>
            <a:off x="302919" y="4404836"/>
            <a:ext cx="4572000" cy="1077218"/>
          </a:xfrm>
          <a:prstGeom prst="rect">
            <a:avLst/>
          </a:prstGeom>
        </p:spPr>
        <p:txBody>
          <a:bodyPr>
            <a:spAutoFit/>
          </a:bodyPr>
          <a:lstStyle/>
          <a:p>
            <a:pPr latinLnBrk="1"/>
            <a:r>
              <a:rPr lang="en-GB" sz="1600" dirty="0">
                <a:solidFill>
                  <a:schemeClr val="lt1"/>
                </a:solidFill>
                <a:latin typeface="Muli Regular"/>
                <a:sym typeface="Muli Regular"/>
                <a:hlinkClick r:id="rId6"/>
              </a:rPr>
              <a:t>https://qrco.de/bbSqFM</a:t>
            </a:r>
            <a:endParaRPr lang="en-GB" sz="1600" dirty="0">
              <a:solidFill>
                <a:schemeClr val="lt1"/>
              </a:solidFill>
              <a:latin typeface="Muli Regular"/>
              <a:sym typeface="Muli Regular"/>
            </a:endParaRPr>
          </a:p>
          <a:p>
            <a:pPr latinLnBrk="1"/>
            <a:endParaRPr lang="en-GB" sz="1600" dirty="0">
              <a:solidFill>
                <a:schemeClr val="lt1"/>
              </a:solidFill>
              <a:latin typeface="Muli Regular"/>
              <a:sym typeface="Muli Regular"/>
            </a:endParaRPr>
          </a:p>
          <a:p>
            <a:br>
              <a:rPr lang="en-GB" sz="1600" dirty="0">
                <a:solidFill>
                  <a:schemeClr val="lt1"/>
                </a:solidFill>
                <a:latin typeface="Muli Regular"/>
                <a:sym typeface="Muli Regular"/>
              </a:rPr>
            </a:br>
            <a:endParaRPr lang="en-GB" sz="1600" dirty="0">
              <a:solidFill>
                <a:schemeClr val="lt1"/>
              </a:solidFill>
              <a:latin typeface="Muli Regular"/>
              <a:sym typeface="Muli Regular"/>
            </a:endParaRPr>
          </a:p>
        </p:txBody>
      </p:sp>
    </p:spTree>
    <p:extLst>
      <p:ext uri="{BB962C8B-B14F-4D97-AF65-F5344CB8AC3E}">
        <p14:creationId xmlns:p14="http://schemas.microsoft.com/office/powerpoint/2010/main" val="2815494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6CAB7-3981-BA49-BC11-D166FE3909A7}"/>
              </a:ext>
            </a:extLst>
          </p:cNvPr>
          <p:cNvSpPr>
            <a:spLocks noGrp="1"/>
          </p:cNvSpPr>
          <p:nvPr>
            <p:ph type="title"/>
          </p:nvPr>
        </p:nvSpPr>
        <p:spPr/>
        <p:txBody>
          <a:bodyPr/>
          <a:lstStyle/>
          <a:p>
            <a:r>
              <a:rPr lang="cy-GB" noProof="0" dirty="0"/>
              <a:t>Cyflwyniad i </a:t>
            </a:r>
            <a:r>
              <a:rPr lang="cy-GB" noProof="0" dirty="0" err="1"/>
              <a:t>godio</a:t>
            </a:r>
            <a:r>
              <a:rPr lang="cy-GB" noProof="0" dirty="0"/>
              <a:t> bloc</a:t>
            </a:r>
          </a:p>
        </p:txBody>
      </p:sp>
      <p:sp>
        <p:nvSpPr>
          <p:cNvPr id="3" name="Text Placeholder 2">
            <a:extLst>
              <a:ext uri="{FF2B5EF4-FFF2-40B4-BE49-F238E27FC236}">
                <a16:creationId xmlns:a16="http://schemas.microsoft.com/office/drawing/2014/main" id="{026816A5-B3C8-8D45-9AD8-78FBE8795C37}"/>
              </a:ext>
            </a:extLst>
          </p:cNvPr>
          <p:cNvSpPr>
            <a:spLocks noGrp="1"/>
          </p:cNvSpPr>
          <p:nvPr>
            <p:ph type="body" idx="1"/>
          </p:nvPr>
        </p:nvSpPr>
        <p:spPr/>
        <p:txBody>
          <a:bodyPr/>
          <a:lstStyle/>
          <a:p>
            <a:r>
              <a:rPr lang="cy-GB" dirty="0"/>
              <a:t>Mae’n cyflwyno myfyrwyr i'r syniad o </a:t>
            </a:r>
            <a:r>
              <a:rPr lang="cy-GB" dirty="0" err="1"/>
              <a:t>godio</a:t>
            </a:r>
            <a:r>
              <a:rPr lang="cy-GB" dirty="0"/>
              <a:t> drwy flociau a </a:t>
            </a:r>
            <a:r>
              <a:rPr lang="cy-GB" dirty="0" err="1"/>
              <a:t>raglennir</a:t>
            </a:r>
            <a:r>
              <a:rPr lang="cy-GB" dirty="0"/>
              <a:t> ymlaen llaw
Gall fod yn sylfaen ar gyfer </a:t>
            </a:r>
            <a:r>
              <a:rPr lang="cy-GB" noProof="0" dirty="0" err="1"/>
              <a:t>Python</a:t>
            </a:r>
            <a:r>
              <a:rPr lang="cy-GB" noProof="0" dirty="0"/>
              <a:t>/ </a:t>
            </a:r>
            <a:r>
              <a:rPr lang="cy-GB" noProof="0" dirty="0" err="1"/>
              <a:t>JavaScript</a:t>
            </a:r>
            <a:endParaRPr lang="cy-GB" noProof="0" dirty="0"/>
          </a:p>
          <a:p>
            <a:r>
              <a:rPr lang="cy-GB" noProof="0" dirty="0" err="1"/>
              <a:t>Scratch</a:t>
            </a:r>
            <a:r>
              <a:rPr lang="cy-GB" noProof="0" dirty="0"/>
              <a:t> a BBC </a:t>
            </a:r>
            <a:r>
              <a:rPr lang="cy-GB" noProof="0" dirty="0" err="1"/>
              <a:t>Microbit</a:t>
            </a:r>
            <a:endParaRPr lang="cy-GB" noProof="0" dirty="0"/>
          </a:p>
        </p:txBody>
      </p:sp>
      <p:sp>
        <p:nvSpPr>
          <p:cNvPr id="4" name="Slide Number Placeholder 3">
            <a:extLst>
              <a:ext uri="{FF2B5EF4-FFF2-40B4-BE49-F238E27FC236}">
                <a16:creationId xmlns:a16="http://schemas.microsoft.com/office/drawing/2014/main" id="{4259D8B0-FE28-5A47-876F-65CB8C99AC2E}"/>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spTree>
    <p:extLst>
      <p:ext uri="{BB962C8B-B14F-4D97-AF65-F5344CB8AC3E}">
        <p14:creationId xmlns:p14="http://schemas.microsoft.com/office/powerpoint/2010/main" val="2430929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B5804-1D8B-D94C-8168-7CC9670905BF}"/>
              </a:ext>
            </a:extLst>
          </p:cNvPr>
          <p:cNvSpPr>
            <a:spLocks noGrp="1"/>
          </p:cNvSpPr>
          <p:nvPr>
            <p:ph type="title"/>
          </p:nvPr>
        </p:nvSpPr>
        <p:spPr/>
        <p:txBody>
          <a:bodyPr/>
          <a:lstStyle/>
          <a:p>
            <a:r>
              <a:rPr lang="cy-GB" noProof="0" dirty="0"/>
              <a:t>Tiwtorial Rhagarweiniol</a:t>
            </a:r>
          </a:p>
        </p:txBody>
      </p:sp>
      <p:sp>
        <p:nvSpPr>
          <p:cNvPr id="3" name="Text Placeholder 2">
            <a:extLst>
              <a:ext uri="{FF2B5EF4-FFF2-40B4-BE49-F238E27FC236}">
                <a16:creationId xmlns:a16="http://schemas.microsoft.com/office/drawing/2014/main" id="{0B79EE90-BA39-D644-AEC5-3434285957D9}"/>
              </a:ext>
            </a:extLst>
          </p:cNvPr>
          <p:cNvSpPr>
            <a:spLocks noGrp="1"/>
          </p:cNvSpPr>
          <p:nvPr>
            <p:ph type="body" idx="1"/>
          </p:nvPr>
        </p:nvSpPr>
        <p:spPr/>
        <p:txBody>
          <a:bodyPr/>
          <a:lstStyle/>
          <a:p>
            <a:r>
              <a:rPr lang="cy-GB" noProof="0" dirty="0">
                <a:hlinkClick r:id="rId2"/>
              </a:rPr>
              <a:t>https://scratch.mit.edu/projects/editor/?tutorial=getStarted</a:t>
            </a:r>
            <a:endParaRPr lang="cy-GB" noProof="0" dirty="0"/>
          </a:p>
          <a:p>
            <a:endParaRPr lang="cy-GB" noProof="0" dirty="0"/>
          </a:p>
          <a:p>
            <a:r>
              <a:rPr lang="cy-GB" dirty="0"/>
              <a:t>Ewch i'r ddolen, </a:t>
            </a:r>
          </a:p>
          <a:p>
            <a:pPr marL="76200" indent="0">
              <a:buNone/>
            </a:pPr>
            <a:r>
              <a:rPr lang="cy-GB" dirty="0"/>
              <a:t>gwasgu chwarae a </a:t>
            </a:r>
          </a:p>
          <a:p>
            <a:pPr marL="76200" indent="0">
              <a:buNone/>
            </a:pPr>
            <a:r>
              <a:rPr lang="cy-GB" dirty="0"/>
              <a:t>chwblhau’r dasg</a:t>
            </a:r>
            <a:endParaRPr lang="cy-GB" noProof="0" dirty="0"/>
          </a:p>
          <a:p>
            <a:endParaRPr lang="cy-GB" noProof="0" dirty="0"/>
          </a:p>
          <a:p>
            <a:pPr marL="76200" indent="0">
              <a:buNone/>
            </a:pPr>
            <a:endParaRPr lang="cy-GB" noProof="0" dirty="0"/>
          </a:p>
          <a:p>
            <a:endParaRPr lang="cy-GB" noProof="0" dirty="0"/>
          </a:p>
        </p:txBody>
      </p:sp>
      <p:sp>
        <p:nvSpPr>
          <p:cNvPr id="4" name="Slide Number Placeholder 3">
            <a:extLst>
              <a:ext uri="{FF2B5EF4-FFF2-40B4-BE49-F238E27FC236}">
                <a16:creationId xmlns:a16="http://schemas.microsoft.com/office/drawing/2014/main" id="{D86422C6-E706-4643-A51C-C4176F04B535}"/>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7</a:t>
            </a:fld>
            <a:endParaRPr lang="en"/>
          </a:p>
        </p:txBody>
      </p:sp>
      <p:pic>
        <p:nvPicPr>
          <p:cNvPr id="5" name="Picture 4">
            <a:extLst>
              <a:ext uri="{FF2B5EF4-FFF2-40B4-BE49-F238E27FC236}">
                <a16:creationId xmlns:a16="http://schemas.microsoft.com/office/drawing/2014/main" id="{D09E2B1D-1C30-6042-8EF0-8403B7DBB7D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87750" y="2566064"/>
            <a:ext cx="4572000" cy="2183787"/>
          </a:xfrm>
          <a:prstGeom prst="rect">
            <a:avLst/>
          </a:prstGeom>
        </p:spPr>
      </p:pic>
    </p:spTree>
    <p:extLst>
      <p:ext uri="{BB962C8B-B14F-4D97-AF65-F5344CB8AC3E}">
        <p14:creationId xmlns:p14="http://schemas.microsoft.com/office/powerpoint/2010/main" val="993067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6138D-E72E-0A4D-A496-9E9085A90418}"/>
              </a:ext>
            </a:extLst>
          </p:cNvPr>
          <p:cNvSpPr>
            <a:spLocks noGrp="1"/>
          </p:cNvSpPr>
          <p:nvPr>
            <p:ph type="title"/>
          </p:nvPr>
        </p:nvSpPr>
        <p:spPr/>
        <p:txBody>
          <a:bodyPr/>
          <a:lstStyle/>
          <a:p>
            <a:r>
              <a:rPr lang="en-US" dirty="0"/>
              <a:t>Scratch</a:t>
            </a:r>
          </a:p>
        </p:txBody>
      </p:sp>
      <p:sp>
        <p:nvSpPr>
          <p:cNvPr id="3" name="Text Placeholder 2">
            <a:extLst>
              <a:ext uri="{FF2B5EF4-FFF2-40B4-BE49-F238E27FC236}">
                <a16:creationId xmlns:a16="http://schemas.microsoft.com/office/drawing/2014/main" id="{A3DCD425-8060-7A48-8F6B-3F73E18F3D0C}"/>
              </a:ext>
            </a:extLst>
          </p:cNvPr>
          <p:cNvSpPr>
            <a:spLocks noGrp="1"/>
          </p:cNvSpPr>
          <p:nvPr>
            <p:ph type="body" idx="1"/>
          </p:nvPr>
        </p:nvSpPr>
        <p:spPr>
          <a:xfrm>
            <a:off x="580550" y="1352550"/>
            <a:ext cx="4404405" cy="3161700"/>
          </a:xfrm>
        </p:spPr>
        <p:txBody>
          <a:bodyPr/>
          <a:lstStyle/>
          <a:p>
            <a:r>
              <a:rPr lang="en-US" dirty="0"/>
              <a:t>Download the “Intro to scratch” document from </a:t>
            </a:r>
            <a:r>
              <a:rPr lang="en-US" dirty="0">
                <a:hlinkClick r:id="rId3"/>
              </a:rPr>
              <a:t>this link</a:t>
            </a:r>
            <a:endParaRPr lang="en-US" dirty="0"/>
          </a:p>
          <a:p>
            <a:endParaRPr lang="en-US" dirty="0"/>
          </a:p>
          <a:p>
            <a:r>
              <a:rPr lang="en-US" dirty="0"/>
              <a:t>Work through and attempt the activity (note this is only a brief introduction)</a:t>
            </a:r>
          </a:p>
        </p:txBody>
      </p:sp>
      <p:sp>
        <p:nvSpPr>
          <p:cNvPr id="4" name="Slide Number Placeholder 3">
            <a:extLst>
              <a:ext uri="{FF2B5EF4-FFF2-40B4-BE49-F238E27FC236}">
                <a16:creationId xmlns:a16="http://schemas.microsoft.com/office/drawing/2014/main" id="{3ACDE3C6-70E4-B648-B38E-06FCFFAE47A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8</a:t>
            </a:fld>
            <a:endParaRPr lang="en"/>
          </a:p>
        </p:txBody>
      </p:sp>
      <p:pic>
        <p:nvPicPr>
          <p:cNvPr id="5" name="Picture 4">
            <a:extLst>
              <a:ext uri="{FF2B5EF4-FFF2-40B4-BE49-F238E27FC236}">
                <a16:creationId xmlns:a16="http://schemas.microsoft.com/office/drawing/2014/main" id="{92631842-305C-E745-8A0F-5D94D3FFDC2A}"/>
              </a:ext>
            </a:extLst>
          </p:cNvPr>
          <p:cNvPicPr>
            <a:picLocks noChangeAspect="1"/>
          </p:cNvPicPr>
          <p:nvPr/>
        </p:nvPicPr>
        <p:blipFill>
          <a:blip r:embed="rId4"/>
          <a:stretch>
            <a:fillRect/>
          </a:stretch>
        </p:blipFill>
        <p:spPr>
          <a:xfrm>
            <a:off x="5287260" y="1087445"/>
            <a:ext cx="1166966" cy="3426805"/>
          </a:xfrm>
          <a:prstGeom prst="rect">
            <a:avLst/>
          </a:prstGeom>
        </p:spPr>
      </p:pic>
    </p:spTree>
    <p:extLst>
      <p:ext uri="{BB962C8B-B14F-4D97-AF65-F5344CB8AC3E}">
        <p14:creationId xmlns:p14="http://schemas.microsoft.com/office/powerpoint/2010/main" val="1742957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6138D-E72E-0A4D-A496-9E9085A90418}"/>
              </a:ext>
            </a:extLst>
          </p:cNvPr>
          <p:cNvSpPr>
            <a:spLocks noGrp="1"/>
          </p:cNvSpPr>
          <p:nvPr>
            <p:ph type="title"/>
          </p:nvPr>
        </p:nvSpPr>
        <p:spPr/>
        <p:txBody>
          <a:bodyPr/>
          <a:lstStyle/>
          <a:p>
            <a:r>
              <a:rPr lang="cy-GB" noProof="0" dirty="0" err="1"/>
              <a:t>Scratch</a:t>
            </a:r>
            <a:endParaRPr lang="cy-GB" noProof="0" dirty="0"/>
          </a:p>
        </p:txBody>
      </p:sp>
      <p:sp>
        <p:nvSpPr>
          <p:cNvPr id="3" name="Text Placeholder 2">
            <a:extLst>
              <a:ext uri="{FF2B5EF4-FFF2-40B4-BE49-F238E27FC236}">
                <a16:creationId xmlns:a16="http://schemas.microsoft.com/office/drawing/2014/main" id="{A3DCD425-8060-7A48-8F6B-3F73E18F3D0C}"/>
              </a:ext>
            </a:extLst>
          </p:cNvPr>
          <p:cNvSpPr>
            <a:spLocks noGrp="1"/>
          </p:cNvSpPr>
          <p:nvPr>
            <p:ph type="body" idx="1"/>
          </p:nvPr>
        </p:nvSpPr>
        <p:spPr>
          <a:xfrm>
            <a:off x="580550" y="1108500"/>
            <a:ext cx="4404405" cy="3161700"/>
          </a:xfrm>
        </p:spPr>
        <p:txBody>
          <a:bodyPr/>
          <a:lstStyle/>
          <a:p>
            <a:r>
              <a:rPr lang="cy-GB" noProof="0" dirty="0" err="1"/>
              <a:t>Lawrlwythwch</a:t>
            </a:r>
            <a:r>
              <a:rPr lang="cy-GB" noProof="0" dirty="0"/>
              <a:t> y ddogfen “</a:t>
            </a:r>
            <a:r>
              <a:rPr lang="cy-GB" noProof="0" dirty="0">
                <a:hlinkClick r:id="rId3"/>
              </a:rPr>
              <a:t>Cyflwyniad i </a:t>
            </a:r>
            <a:r>
              <a:rPr lang="cy-GB" dirty="0">
                <a:hlinkClick r:id="rId3"/>
              </a:rPr>
              <a:t>S</a:t>
            </a:r>
            <a:r>
              <a:rPr lang="cy-GB" noProof="0" dirty="0">
                <a:hlinkClick r:id="rId3"/>
              </a:rPr>
              <a:t>cratch”</a:t>
            </a:r>
            <a:endParaRPr lang="cy-GB" noProof="0" dirty="0"/>
          </a:p>
          <a:p>
            <a:r>
              <a:rPr lang="cy-GB" dirty="0"/>
              <a:t>Gweithiwch drwy'r gweithgaredd a rhoi cynnig arno (Sylwer mai cyflwyniad byr yn unig yw hwn)</a:t>
            </a:r>
            <a:endParaRPr lang="cy-GB" noProof="0" dirty="0"/>
          </a:p>
        </p:txBody>
      </p:sp>
      <p:sp>
        <p:nvSpPr>
          <p:cNvPr id="4" name="Slide Number Placeholder 3">
            <a:extLst>
              <a:ext uri="{FF2B5EF4-FFF2-40B4-BE49-F238E27FC236}">
                <a16:creationId xmlns:a16="http://schemas.microsoft.com/office/drawing/2014/main" id="{3ACDE3C6-70E4-B648-B38E-06FCFFAE47A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pic>
        <p:nvPicPr>
          <p:cNvPr id="5" name="Picture 4">
            <a:extLst>
              <a:ext uri="{FF2B5EF4-FFF2-40B4-BE49-F238E27FC236}">
                <a16:creationId xmlns:a16="http://schemas.microsoft.com/office/drawing/2014/main" id="{92631842-305C-E745-8A0F-5D94D3FFDC2A}"/>
              </a:ext>
            </a:extLst>
          </p:cNvPr>
          <p:cNvPicPr>
            <a:picLocks noChangeAspect="1"/>
          </p:cNvPicPr>
          <p:nvPr/>
        </p:nvPicPr>
        <p:blipFill>
          <a:blip r:embed="rId4"/>
          <a:stretch>
            <a:fillRect/>
          </a:stretch>
        </p:blipFill>
        <p:spPr>
          <a:xfrm>
            <a:off x="5287260" y="1087445"/>
            <a:ext cx="1166966" cy="3426805"/>
          </a:xfrm>
          <a:prstGeom prst="rect">
            <a:avLst/>
          </a:prstGeom>
        </p:spPr>
      </p:pic>
    </p:spTree>
    <p:extLst>
      <p:ext uri="{BB962C8B-B14F-4D97-AF65-F5344CB8AC3E}">
        <p14:creationId xmlns:p14="http://schemas.microsoft.com/office/powerpoint/2010/main" val="2771620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4A0CE-897C-854E-AA56-904F28A10E8A}"/>
              </a:ext>
            </a:extLst>
          </p:cNvPr>
          <p:cNvSpPr>
            <a:spLocks noGrp="1"/>
          </p:cNvSpPr>
          <p:nvPr>
            <p:ph type="title"/>
          </p:nvPr>
        </p:nvSpPr>
        <p:spPr/>
        <p:txBody>
          <a:bodyPr/>
          <a:lstStyle/>
          <a:p>
            <a:r>
              <a:rPr lang="en-US" dirty="0"/>
              <a:t>Solution here if any students have struggled</a:t>
            </a:r>
          </a:p>
        </p:txBody>
      </p:sp>
      <p:sp>
        <p:nvSpPr>
          <p:cNvPr id="3" name="Text Placeholder 2">
            <a:extLst>
              <a:ext uri="{FF2B5EF4-FFF2-40B4-BE49-F238E27FC236}">
                <a16:creationId xmlns:a16="http://schemas.microsoft.com/office/drawing/2014/main" id="{CDBCD8E3-0C02-A24B-8AD4-B2409E2470C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95C9874-FB54-F54E-9B8E-C0507B16305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pic>
        <p:nvPicPr>
          <p:cNvPr id="5" name="Picture 4">
            <a:extLst>
              <a:ext uri="{FF2B5EF4-FFF2-40B4-BE49-F238E27FC236}">
                <a16:creationId xmlns:a16="http://schemas.microsoft.com/office/drawing/2014/main" id="{3B7A14B2-9010-7D47-86A5-224580E86A31}"/>
              </a:ext>
            </a:extLst>
          </p:cNvPr>
          <p:cNvPicPr>
            <a:picLocks noChangeAspect="1"/>
          </p:cNvPicPr>
          <p:nvPr/>
        </p:nvPicPr>
        <p:blipFill>
          <a:blip r:embed="rId2"/>
          <a:stretch>
            <a:fillRect/>
          </a:stretch>
        </p:blipFill>
        <p:spPr>
          <a:xfrm>
            <a:off x="826729" y="1859950"/>
            <a:ext cx="5130800" cy="2654300"/>
          </a:xfrm>
          <a:prstGeom prst="rect">
            <a:avLst/>
          </a:prstGeom>
        </p:spPr>
      </p:pic>
    </p:spTree>
    <p:extLst>
      <p:ext uri="{BB962C8B-B14F-4D97-AF65-F5344CB8AC3E}">
        <p14:creationId xmlns:p14="http://schemas.microsoft.com/office/powerpoint/2010/main" val="753723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83DC3-3B20-614E-8F45-8B7EFDFD5EFB}"/>
              </a:ext>
            </a:extLst>
          </p:cNvPr>
          <p:cNvSpPr>
            <a:spLocks noGrp="1"/>
          </p:cNvSpPr>
          <p:nvPr>
            <p:ph type="title"/>
          </p:nvPr>
        </p:nvSpPr>
        <p:spPr/>
        <p:txBody>
          <a:bodyPr/>
          <a:lstStyle/>
          <a:p>
            <a:r>
              <a:rPr lang="en-US" dirty="0"/>
              <a:t>J2E</a:t>
            </a:r>
          </a:p>
        </p:txBody>
      </p:sp>
      <p:sp>
        <p:nvSpPr>
          <p:cNvPr id="3" name="Text Placeholder 2">
            <a:extLst>
              <a:ext uri="{FF2B5EF4-FFF2-40B4-BE49-F238E27FC236}">
                <a16:creationId xmlns:a16="http://schemas.microsoft.com/office/drawing/2014/main" id="{B0CA3CDE-72A8-5942-925E-E0FF189BD82C}"/>
              </a:ext>
            </a:extLst>
          </p:cNvPr>
          <p:cNvSpPr>
            <a:spLocks noGrp="1"/>
          </p:cNvSpPr>
          <p:nvPr>
            <p:ph type="body" idx="1"/>
          </p:nvPr>
        </p:nvSpPr>
        <p:spPr>
          <a:xfrm>
            <a:off x="580550" y="1352550"/>
            <a:ext cx="8014810" cy="3161700"/>
          </a:xfrm>
        </p:spPr>
        <p:txBody>
          <a:bodyPr/>
          <a:lstStyle/>
          <a:p>
            <a:r>
              <a:rPr lang="en-US" dirty="0"/>
              <a:t>J2E Has a number of resources that you can use to learn/develop coding skills in classes</a:t>
            </a:r>
          </a:p>
          <a:p>
            <a:endParaRPr lang="en-US" dirty="0"/>
          </a:p>
          <a:p>
            <a:r>
              <a:rPr lang="en-US" dirty="0"/>
              <a:t>Visit </a:t>
            </a:r>
            <a:r>
              <a:rPr lang="en-US" dirty="0">
                <a:hlinkClick r:id="rId2"/>
              </a:rPr>
              <a:t>this link </a:t>
            </a:r>
            <a:r>
              <a:rPr lang="en-US" dirty="0"/>
              <a:t>and work through at least one of the resources for a selected level</a:t>
            </a:r>
          </a:p>
        </p:txBody>
      </p:sp>
      <p:sp>
        <p:nvSpPr>
          <p:cNvPr id="4" name="Slide Number Placeholder 3">
            <a:extLst>
              <a:ext uri="{FF2B5EF4-FFF2-40B4-BE49-F238E27FC236}">
                <a16:creationId xmlns:a16="http://schemas.microsoft.com/office/drawing/2014/main" id="{F83634F4-A69F-3049-8E35-3039D23D3F0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10</a:t>
            </a:fld>
            <a:endParaRPr lang="en"/>
          </a:p>
        </p:txBody>
      </p:sp>
    </p:spTree>
    <p:extLst>
      <p:ext uri="{BB962C8B-B14F-4D97-AF65-F5344CB8AC3E}">
        <p14:creationId xmlns:p14="http://schemas.microsoft.com/office/powerpoint/2010/main" val="1155668784"/>
      </p:ext>
    </p:extLst>
  </p:cSld>
  <p:clrMapOvr>
    <a:masterClrMapping/>
  </p:clrMapOvr>
</p:sld>
</file>

<file path=ppt/theme/theme1.xml><?xml version="1.0" encoding="utf-8"?>
<a:theme xmlns:a="http://schemas.openxmlformats.org/drawingml/2006/main" name="Aliena template">
  <a:themeElements>
    <a:clrScheme name="Custom 347">
      <a:dk1>
        <a:srgbClr val="050060"/>
      </a:dk1>
      <a:lt1>
        <a:srgbClr val="FFFFFF"/>
      </a:lt1>
      <a:dk2>
        <a:srgbClr val="585963"/>
      </a:dk2>
      <a:lt2>
        <a:srgbClr val="F3F3F3"/>
      </a:lt2>
      <a:accent1>
        <a:srgbClr val="0A2F9E"/>
      </a:accent1>
      <a:accent2>
        <a:srgbClr val="3544FF"/>
      </a:accent2>
      <a:accent3>
        <a:srgbClr val="24D6FF"/>
      </a:accent3>
      <a:accent4>
        <a:srgbClr val="00FFFF"/>
      </a:accent4>
      <a:accent5>
        <a:srgbClr val="A458FF"/>
      </a:accent5>
      <a:accent6>
        <a:srgbClr val="D392FF"/>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649</TotalTime>
  <Words>534</Words>
  <Application>Microsoft Office PowerPoint</Application>
  <PresentationFormat>On-screen Show (16:9)</PresentationFormat>
  <Paragraphs>80</Paragraphs>
  <Slides>11</Slides>
  <Notes>7</Notes>
  <HiddenSlides>1</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Aliena template</vt:lpstr>
      <vt:lpstr>Y Fframwaith Cymhwysedd Digidol</vt:lpstr>
      <vt:lpstr>Cyflwyniad</vt:lpstr>
      <vt:lpstr>PowerPoint Presentation</vt:lpstr>
      <vt:lpstr>PowerPoint Presentation</vt:lpstr>
      <vt:lpstr>Gweithgaredd y FfCD</vt:lpstr>
      <vt:lpstr>Cyflwyniad i godio bloc</vt:lpstr>
      <vt:lpstr>Tiwtorial Rhagarweiniol</vt:lpstr>
      <vt:lpstr>Scratch</vt:lpstr>
      <vt:lpstr>Scratch</vt:lpstr>
      <vt:lpstr>Solution here if any students have struggled</vt:lpstr>
      <vt:lpstr>J2E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Digital Competence Framework</dc:title>
  <cp:lastModifiedBy>Karl Jones</cp:lastModifiedBy>
  <cp:revision>22</cp:revision>
  <dcterms:modified xsi:type="dcterms:W3CDTF">2020-03-17T13:31:10Z</dcterms:modified>
</cp:coreProperties>
</file>