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347" r:id="rId3"/>
    <p:sldId id="422" r:id="rId4"/>
    <p:sldId id="429" r:id="rId5"/>
    <p:sldId id="430" r:id="rId6"/>
    <p:sldId id="431" r:id="rId7"/>
    <p:sldId id="434" r:id="rId8"/>
    <p:sldId id="432" r:id="rId9"/>
    <p:sldId id="433" r:id="rId10"/>
    <p:sldId id="435" r:id="rId11"/>
    <p:sldId id="436" r:id="rId12"/>
    <p:sldId id="441" r:id="rId13"/>
    <p:sldId id="437" r:id="rId14"/>
    <p:sldId id="275" r:id="rId15"/>
    <p:sldId id="334" r:id="rId16"/>
    <p:sldId id="348" r:id="rId17"/>
    <p:sldId id="420" r:id="rId18"/>
    <p:sldId id="438" r:id="rId19"/>
    <p:sldId id="28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E395F5-FC09-4F98-AB7D-B24C2B43E37D}" v="146" dt="2021-07-28T15:48:27.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2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DE395F5-FC09-4F98-AB7D-B24C2B43E37D}"/>
    <pc:docChg chg="undo custSel addSld delSld modSld sldOrd">
      <pc:chgData name="Paul Tinkler" userId="bcebf29c-73c2-433d-80d2-6bad896374bf" providerId="ADAL" clId="{9DE395F5-FC09-4F98-AB7D-B24C2B43E37D}" dt="2021-07-28T16:02:18.745" v="846"/>
      <pc:docMkLst>
        <pc:docMk/>
      </pc:docMkLst>
      <pc:sldChg chg="modSp mod">
        <pc:chgData name="Paul Tinkler" userId="bcebf29c-73c2-433d-80d2-6bad896374bf" providerId="ADAL" clId="{9DE395F5-FC09-4F98-AB7D-B24C2B43E37D}" dt="2021-07-28T09:39:01.079" v="320" actId="114"/>
        <pc:sldMkLst>
          <pc:docMk/>
          <pc:sldMk cId="2272133430" sldId="256"/>
        </pc:sldMkLst>
        <pc:spChg chg="mod">
          <ac:chgData name="Paul Tinkler" userId="bcebf29c-73c2-433d-80d2-6bad896374bf" providerId="ADAL" clId="{9DE395F5-FC09-4F98-AB7D-B24C2B43E37D}" dt="2021-07-28T09:39:01.079" v="320" actId="114"/>
          <ac:spMkLst>
            <pc:docMk/>
            <pc:sldMk cId="2272133430" sldId="256"/>
            <ac:spMk id="2" creationId="{A772A3F5-175B-44B7-ACFC-410A5EA2A62C}"/>
          </ac:spMkLst>
        </pc:spChg>
      </pc:sldChg>
      <pc:sldChg chg="del">
        <pc:chgData name="Paul Tinkler" userId="bcebf29c-73c2-433d-80d2-6bad896374bf" providerId="ADAL" clId="{9DE395F5-FC09-4F98-AB7D-B24C2B43E37D}" dt="2021-07-27T21:39:30.791" v="245" actId="47"/>
        <pc:sldMkLst>
          <pc:docMk/>
          <pc:sldMk cId="0" sldId="257"/>
        </pc:sldMkLst>
      </pc:sldChg>
      <pc:sldChg chg="del">
        <pc:chgData name="Paul Tinkler" userId="bcebf29c-73c2-433d-80d2-6bad896374bf" providerId="ADAL" clId="{9DE395F5-FC09-4F98-AB7D-B24C2B43E37D}" dt="2021-07-27T21:39:31.241" v="246" actId="47"/>
        <pc:sldMkLst>
          <pc:docMk/>
          <pc:sldMk cId="0" sldId="258"/>
        </pc:sldMkLst>
      </pc:sldChg>
      <pc:sldChg chg="del">
        <pc:chgData name="Paul Tinkler" userId="bcebf29c-73c2-433d-80d2-6bad896374bf" providerId="ADAL" clId="{9DE395F5-FC09-4F98-AB7D-B24C2B43E37D}" dt="2021-07-27T21:34:42.933" v="130" actId="47"/>
        <pc:sldMkLst>
          <pc:docMk/>
          <pc:sldMk cId="1421184205" sldId="259"/>
        </pc:sldMkLst>
      </pc:sldChg>
      <pc:sldChg chg="del">
        <pc:chgData name="Paul Tinkler" userId="bcebf29c-73c2-433d-80d2-6bad896374bf" providerId="ADAL" clId="{9DE395F5-FC09-4F98-AB7D-B24C2B43E37D}" dt="2021-07-27T21:34:45.940" v="133" actId="47"/>
        <pc:sldMkLst>
          <pc:docMk/>
          <pc:sldMk cId="870713391" sldId="260"/>
        </pc:sldMkLst>
      </pc:sldChg>
      <pc:sldChg chg="del">
        <pc:chgData name="Paul Tinkler" userId="bcebf29c-73c2-433d-80d2-6bad896374bf" providerId="ADAL" clId="{9DE395F5-FC09-4F98-AB7D-B24C2B43E37D}" dt="2021-07-27T21:35:00.474" v="134" actId="47"/>
        <pc:sldMkLst>
          <pc:docMk/>
          <pc:sldMk cId="1429921098" sldId="261"/>
        </pc:sldMkLst>
      </pc:sldChg>
      <pc:sldChg chg="del">
        <pc:chgData name="Paul Tinkler" userId="bcebf29c-73c2-433d-80d2-6bad896374bf" providerId="ADAL" clId="{9DE395F5-FC09-4F98-AB7D-B24C2B43E37D}" dt="2021-07-27T21:49:33.774" v="274" actId="47"/>
        <pc:sldMkLst>
          <pc:docMk/>
          <pc:sldMk cId="0" sldId="262"/>
        </pc:sldMkLst>
      </pc:sldChg>
      <pc:sldChg chg="del">
        <pc:chgData name="Paul Tinkler" userId="bcebf29c-73c2-433d-80d2-6bad896374bf" providerId="ADAL" clId="{9DE395F5-FC09-4F98-AB7D-B24C2B43E37D}" dt="2021-07-27T21:35:08.875" v="140" actId="47"/>
        <pc:sldMkLst>
          <pc:docMk/>
          <pc:sldMk cId="3432841850" sldId="263"/>
        </pc:sldMkLst>
      </pc:sldChg>
      <pc:sldChg chg="del">
        <pc:chgData name="Paul Tinkler" userId="bcebf29c-73c2-433d-80d2-6bad896374bf" providerId="ADAL" clId="{9DE395F5-FC09-4F98-AB7D-B24C2B43E37D}" dt="2021-07-27T21:35:10.395" v="141" actId="47"/>
        <pc:sldMkLst>
          <pc:docMk/>
          <pc:sldMk cId="2281062746" sldId="264"/>
        </pc:sldMkLst>
      </pc:sldChg>
      <pc:sldChg chg="del">
        <pc:chgData name="Paul Tinkler" userId="bcebf29c-73c2-433d-80d2-6bad896374bf" providerId="ADAL" clId="{9DE395F5-FC09-4F98-AB7D-B24C2B43E37D}" dt="2021-07-27T21:36:42.917" v="157" actId="47"/>
        <pc:sldMkLst>
          <pc:docMk/>
          <pc:sldMk cId="3362909747" sldId="265"/>
        </pc:sldMkLst>
      </pc:sldChg>
      <pc:sldChg chg="del">
        <pc:chgData name="Paul Tinkler" userId="bcebf29c-73c2-433d-80d2-6bad896374bf" providerId="ADAL" clId="{9DE395F5-FC09-4F98-AB7D-B24C2B43E37D}" dt="2021-07-27T21:35:01.860" v="135" actId="47"/>
        <pc:sldMkLst>
          <pc:docMk/>
          <pc:sldMk cId="2224898736" sldId="266"/>
        </pc:sldMkLst>
      </pc:sldChg>
      <pc:sldChg chg="del">
        <pc:chgData name="Paul Tinkler" userId="bcebf29c-73c2-433d-80d2-6bad896374bf" providerId="ADAL" clId="{9DE395F5-FC09-4F98-AB7D-B24C2B43E37D}" dt="2021-07-27T21:44:05.593" v="259" actId="47"/>
        <pc:sldMkLst>
          <pc:docMk/>
          <pc:sldMk cId="0" sldId="267"/>
        </pc:sldMkLst>
      </pc:sldChg>
      <pc:sldChg chg="del">
        <pc:chgData name="Paul Tinkler" userId="bcebf29c-73c2-433d-80d2-6bad896374bf" providerId="ADAL" clId="{9DE395F5-FC09-4F98-AB7D-B24C2B43E37D}" dt="2021-07-27T21:34:44.411" v="131" actId="47"/>
        <pc:sldMkLst>
          <pc:docMk/>
          <pc:sldMk cId="4160415815" sldId="268"/>
        </pc:sldMkLst>
      </pc:sldChg>
      <pc:sldChg chg="del">
        <pc:chgData name="Paul Tinkler" userId="bcebf29c-73c2-433d-80d2-6bad896374bf" providerId="ADAL" clId="{9DE395F5-FC09-4F98-AB7D-B24C2B43E37D}" dt="2021-07-27T21:34:45.486" v="132" actId="47"/>
        <pc:sldMkLst>
          <pc:docMk/>
          <pc:sldMk cId="3727244316" sldId="269"/>
        </pc:sldMkLst>
      </pc:sldChg>
      <pc:sldChg chg="del">
        <pc:chgData name="Paul Tinkler" userId="bcebf29c-73c2-433d-80d2-6bad896374bf" providerId="ADAL" clId="{9DE395F5-FC09-4F98-AB7D-B24C2B43E37D}" dt="2021-07-27T21:34:33.795" v="129" actId="47"/>
        <pc:sldMkLst>
          <pc:docMk/>
          <pc:sldMk cId="376011694" sldId="270"/>
        </pc:sldMkLst>
      </pc:sldChg>
      <pc:sldChg chg="del">
        <pc:chgData name="Paul Tinkler" userId="bcebf29c-73c2-433d-80d2-6bad896374bf" providerId="ADAL" clId="{9DE395F5-FC09-4F98-AB7D-B24C2B43E37D}" dt="2021-07-27T21:34:21.734" v="127" actId="47"/>
        <pc:sldMkLst>
          <pc:docMk/>
          <pc:sldMk cId="1835690758" sldId="271"/>
        </pc:sldMkLst>
      </pc:sldChg>
      <pc:sldChg chg="del">
        <pc:chgData name="Paul Tinkler" userId="bcebf29c-73c2-433d-80d2-6bad896374bf" providerId="ADAL" clId="{9DE395F5-FC09-4F98-AB7D-B24C2B43E37D}" dt="2021-07-27T21:36:44.730" v="158" actId="47"/>
        <pc:sldMkLst>
          <pc:docMk/>
          <pc:sldMk cId="3327046737" sldId="272"/>
        </pc:sldMkLst>
      </pc:sldChg>
      <pc:sldChg chg="del">
        <pc:chgData name="Paul Tinkler" userId="bcebf29c-73c2-433d-80d2-6bad896374bf" providerId="ADAL" clId="{9DE395F5-FC09-4F98-AB7D-B24C2B43E37D}" dt="2021-07-27T21:36:46.587" v="161" actId="47"/>
        <pc:sldMkLst>
          <pc:docMk/>
          <pc:sldMk cId="479214045" sldId="274"/>
        </pc:sldMkLst>
      </pc:sldChg>
      <pc:sldChg chg="modSp add del mod ord modAnim">
        <pc:chgData name="Paul Tinkler" userId="bcebf29c-73c2-433d-80d2-6bad896374bf" providerId="ADAL" clId="{9DE395F5-FC09-4F98-AB7D-B24C2B43E37D}" dt="2021-07-28T15:48:36.796" v="722" actId="1076"/>
        <pc:sldMkLst>
          <pc:docMk/>
          <pc:sldMk cId="4283151624" sldId="275"/>
        </pc:sldMkLst>
        <pc:spChg chg="mod">
          <ac:chgData name="Paul Tinkler" userId="bcebf29c-73c2-433d-80d2-6bad896374bf" providerId="ADAL" clId="{9DE395F5-FC09-4F98-AB7D-B24C2B43E37D}" dt="2021-07-28T15:48:36.796" v="722" actId="1076"/>
          <ac:spMkLst>
            <pc:docMk/>
            <pc:sldMk cId="4283151624" sldId="275"/>
            <ac:spMk id="2" creationId="{D2C13692-738C-405C-AF60-571F13689B08}"/>
          </ac:spMkLst>
        </pc:spChg>
        <pc:spChg chg="mod">
          <ac:chgData name="Paul Tinkler" userId="bcebf29c-73c2-433d-80d2-6bad896374bf" providerId="ADAL" clId="{9DE395F5-FC09-4F98-AB7D-B24C2B43E37D}" dt="2021-07-28T15:48:27.061" v="721" actId="20577"/>
          <ac:spMkLst>
            <pc:docMk/>
            <pc:sldMk cId="4283151624" sldId="275"/>
            <ac:spMk id="3" creationId="{ECEB9351-39D3-4CB8-A621-8CA4B2FE7DE0}"/>
          </ac:spMkLst>
        </pc:spChg>
      </pc:sldChg>
      <pc:sldChg chg="del">
        <pc:chgData name="Paul Tinkler" userId="bcebf29c-73c2-433d-80d2-6bad896374bf" providerId="ADAL" clId="{9DE395F5-FC09-4F98-AB7D-B24C2B43E37D}" dt="2021-07-27T21:39:25.777" v="238" actId="47"/>
        <pc:sldMkLst>
          <pc:docMk/>
          <pc:sldMk cId="1167305979" sldId="276"/>
        </pc:sldMkLst>
      </pc:sldChg>
      <pc:sldChg chg="del">
        <pc:chgData name="Paul Tinkler" userId="bcebf29c-73c2-433d-80d2-6bad896374bf" providerId="ADAL" clId="{9DE395F5-FC09-4F98-AB7D-B24C2B43E37D}" dt="2021-07-27T21:39:27.819" v="240" actId="47"/>
        <pc:sldMkLst>
          <pc:docMk/>
          <pc:sldMk cId="1967916619" sldId="277"/>
        </pc:sldMkLst>
      </pc:sldChg>
      <pc:sldChg chg="del">
        <pc:chgData name="Paul Tinkler" userId="bcebf29c-73c2-433d-80d2-6bad896374bf" providerId="ADAL" clId="{9DE395F5-FC09-4F98-AB7D-B24C2B43E37D}" dt="2021-07-27T21:39:29.137" v="241" actId="47"/>
        <pc:sldMkLst>
          <pc:docMk/>
          <pc:sldMk cId="2405966945" sldId="278"/>
        </pc:sldMkLst>
      </pc:sldChg>
      <pc:sldChg chg="del">
        <pc:chgData name="Paul Tinkler" userId="bcebf29c-73c2-433d-80d2-6bad896374bf" providerId="ADAL" clId="{9DE395F5-FC09-4F98-AB7D-B24C2B43E37D}" dt="2021-07-27T21:44:10.420" v="263" actId="47"/>
        <pc:sldMkLst>
          <pc:docMk/>
          <pc:sldMk cId="1529743046" sldId="279"/>
        </pc:sldMkLst>
      </pc:sldChg>
      <pc:sldChg chg="del">
        <pc:chgData name="Paul Tinkler" userId="bcebf29c-73c2-433d-80d2-6bad896374bf" providerId="ADAL" clId="{9DE395F5-FC09-4F98-AB7D-B24C2B43E37D}" dt="2021-07-28T15:49:11.526" v="733" actId="47"/>
        <pc:sldMkLst>
          <pc:docMk/>
          <pc:sldMk cId="1140295263" sldId="280"/>
        </pc:sldMkLst>
      </pc:sldChg>
      <pc:sldChg chg="del">
        <pc:chgData name="Paul Tinkler" userId="bcebf29c-73c2-433d-80d2-6bad896374bf" providerId="ADAL" clId="{9DE395F5-FC09-4F98-AB7D-B24C2B43E37D}" dt="2021-07-28T15:49:12.072" v="734" actId="47"/>
        <pc:sldMkLst>
          <pc:docMk/>
          <pc:sldMk cId="1495638808" sldId="281"/>
        </pc:sldMkLst>
      </pc:sldChg>
      <pc:sldChg chg="del">
        <pc:chgData name="Paul Tinkler" userId="bcebf29c-73c2-433d-80d2-6bad896374bf" providerId="ADAL" clId="{9DE395F5-FC09-4F98-AB7D-B24C2B43E37D}" dt="2021-07-28T15:49:15.257" v="737" actId="47"/>
        <pc:sldMkLst>
          <pc:docMk/>
          <pc:sldMk cId="751262767" sldId="283"/>
        </pc:sldMkLst>
      </pc:sldChg>
      <pc:sldChg chg="ord">
        <pc:chgData name="Paul Tinkler" userId="bcebf29c-73c2-433d-80d2-6bad896374bf" providerId="ADAL" clId="{9DE395F5-FC09-4F98-AB7D-B24C2B43E37D}" dt="2021-07-28T16:02:18.745" v="846"/>
        <pc:sldMkLst>
          <pc:docMk/>
          <pc:sldMk cId="2515117606" sldId="284"/>
        </pc:sldMkLst>
      </pc:sldChg>
      <pc:sldChg chg="addSp delSp modSp del mod">
        <pc:chgData name="Paul Tinkler" userId="bcebf29c-73c2-433d-80d2-6bad896374bf" providerId="ADAL" clId="{9DE395F5-FC09-4F98-AB7D-B24C2B43E37D}" dt="2021-07-27T21:36:31.330" v="152" actId="47"/>
        <pc:sldMkLst>
          <pc:docMk/>
          <pc:sldMk cId="1505981543" sldId="285"/>
        </pc:sldMkLst>
        <pc:spChg chg="del mod">
          <ac:chgData name="Paul Tinkler" userId="bcebf29c-73c2-433d-80d2-6bad896374bf" providerId="ADAL" clId="{9DE395F5-FC09-4F98-AB7D-B24C2B43E37D}" dt="2021-07-27T21:35:29.168" v="144" actId="478"/>
          <ac:spMkLst>
            <pc:docMk/>
            <pc:sldMk cId="1505981543" sldId="285"/>
            <ac:spMk id="2" creationId="{CB0616C5-ADB6-4478-87F0-B2E5DC293484}"/>
          </ac:spMkLst>
        </pc:spChg>
        <pc:spChg chg="mod">
          <ac:chgData name="Paul Tinkler" userId="bcebf29c-73c2-433d-80d2-6bad896374bf" providerId="ADAL" clId="{9DE395F5-FC09-4F98-AB7D-B24C2B43E37D}" dt="2021-07-27T21:35:48.080" v="149" actId="6549"/>
          <ac:spMkLst>
            <pc:docMk/>
            <pc:sldMk cId="1505981543" sldId="285"/>
            <ac:spMk id="3" creationId="{B85187F6-46F6-4767-8E15-898395F27B07}"/>
          </ac:spMkLst>
        </pc:spChg>
        <pc:spChg chg="add del mod">
          <ac:chgData name="Paul Tinkler" userId="bcebf29c-73c2-433d-80d2-6bad896374bf" providerId="ADAL" clId="{9DE395F5-FC09-4F98-AB7D-B24C2B43E37D}" dt="2021-07-27T21:35:32.998" v="145" actId="478"/>
          <ac:spMkLst>
            <pc:docMk/>
            <pc:sldMk cId="1505981543" sldId="285"/>
            <ac:spMk id="6" creationId="{6DE33BAA-4BD5-4DDC-AE5C-572D14BDFDAD}"/>
          </ac:spMkLst>
        </pc:spChg>
      </pc:sldChg>
      <pc:sldChg chg="del">
        <pc:chgData name="Paul Tinkler" userId="bcebf29c-73c2-433d-80d2-6bad896374bf" providerId="ADAL" clId="{9DE395F5-FC09-4F98-AB7D-B24C2B43E37D}" dt="2021-07-27T21:36:35.550" v="153" actId="47"/>
        <pc:sldMkLst>
          <pc:docMk/>
          <pc:sldMk cId="2223317762" sldId="286"/>
        </pc:sldMkLst>
      </pc:sldChg>
      <pc:sldChg chg="del">
        <pc:chgData name="Paul Tinkler" userId="bcebf29c-73c2-433d-80d2-6bad896374bf" providerId="ADAL" clId="{9DE395F5-FC09-4F98-AB7D-B24C2B43E37D}" dt="2021-07-27T21:36:37.163" v="154" actId="47"/>
        <pc:sldMkLst>
          <pc:docMk/>
          <pc:sldMk cId="1772829866" sldId="287"/>
        </pc:sldMkLst>
      </pc:sldChg>
      <pc:sldChg chg="del">
        <pc:chgData name="Paul Tinkler" userId="bcebf29c-73c2-433d-80d2-6bad896374bf" providerId="ADAL" clId="{9DE395F5-FC09-4F98-AB7D-B24C2B43E37D}" dt="2021-07-27T21:36:42.075" v="156" actId="47"/>
        <pc:sldMkLst>
          <pc:docMk/>
          <pc:sldMk cId="1898620222" sldId="288"/>
        </pc:sldMkLst>
      </pc:sldChg>
      <pc:sldChg chg="del">
        <pc:chgData name="Paul Tinkler" userId="bcebf29c-73c2-433d-80d2-6bad896374bf" providerId="ADAL" clId="{9DE395F5-FC09-4F98-AB7D-B24C2B43E37D}" dt="2021-07-27T21:35:07.441" v="139" actId="47"/>
        <pc:sldMkLst>
          <pc:docMk/>
          <pc:sldMk cId="1304664329" sldId="290"/>
        </pc:sldMkLst>
      </pc:sldChg>
      <pc:sldChg chg="del">
        <pc:chgData name="Paul Tinkler" userId="bcebf29c-73c2-433d-80d2-6bad896374bf" providerId="ADAL" clId="{9DE395F5-FC09-4F98-AB7D-B24C2B43E37D}" dt="2021-07-27T21:35:04.100" v="138" actId="47"/>
        <pc:sldMkLst>
          <pc:docMk/>
          <pc:sldMk cId="2296283170" sldId="291"/>
        </pc:sldMkLst>
      </pc:sldChg>
      <pc:sldChg chg="del">
        <pc:chgData name="Paul Tinkler" userId="bcebf29c-73c2-433d-80d2-6bad896374bf" providerId="ADAL" clId="{9DE395F5-FC09-4F98-AB7D-B24C2B43E37D}" dt="2021-07-27T21:36:40.758" v="155" actId="47"/>
        <pc:sldMkLst>
          <pc:docMk/>
          <pc:sldMk cId="260792142" sldId="292"/>
        </pc:sldMkLst>
      </pc:sldChg>
      <pc:sldChg chg="del">
        <pc:chgData name="Paul Tinkler" userId="bcebf29c-73c2-433d-80d2-6bad896374bf" providerId="ADAL" clId="{9DE395F5-FC09-4F98-AB7D-B24C2B43E37D}" dt="2021-07-27T21:36:45.479" v="159" actId="47"/>
        <pc:sldMkLst>
          <pc:docMk/>
          <pc:sldMk cId="0" sldId="293"/>
        </pc:sldMkLst>
      </pc:sldChg>
      <pc:sldChg chg="del">
        <pc:chgData name="Paul Tinkler" userId="bcebf29c-73c2-433d-80d2-6bad896374bf" providerId="ADAL" clId="{9DE395F5-FC09-4F98-AB7D-B24C2B43E37D}" dt="2021-07-27T21:39:27.229" v="239" actId="47"/>
        <pc:sldMkLst>
          <pc:docMk/>
          <pc:sldMk cId="4252046281" sldId="294"/>
        </pc:sldMkLst>
      </pc:sldChg>
      <pc:sldChg chg="del">
        <pc:chgData name="Paul Tinkler" userId="bcebf29c-73c2-433d-80d2-6bad896374bf" providerId="ADAL" clId="{9DE395F5-FC09-4F98-AB7D-B24C2B43E37D}" dt="2021-07-27T21:39:29.576" v="242" actId="47"/>
        <pc:sldMkLst>
          <pc:docMk/>
          <pc:sldMk cId="2512267829" sldId="295"/>
        </pc:sldMkLst>
      </pc:sldChg>
      <pc:sldChg chg="del">
        <pc:chgData name="Paul Tinkler" userId="bcebf29c-73c2-433d-80d2-6bad896374bf" providerId="ADAL" clId="{9DE395F5-FC09-4F98-AB7D-B24C2B43E37D}" dt="2021-07-27T21:39:30.076" v="243" actId="47"/>
        <pc:sldMkLst>
          <pc:docMk/>
          <pc:sldMk cId="0" sldId="296"/>
        </pc:sldMkLst>
      </pc:sldChg>
      <pc:sldChg chg="del">
        <pc:chgData name="Paul Tinkler" userId="bcebf29c-73c2-433d-80d2-6bad896374bf" providerId="ADAL" clId="{9DE395F5-FC09-4F98-AB7D-B24C2B43E37D}" dt="2021-07-27T21:39:31.873" v="247" actId="47"/>
        <pc:sldMkLst>
          <pc:docMk/>
          <pc:sldMk cId="0" sldId="297"/>
        </pc:sldMkLst>
      </pc:sldChg>
      <pc:sldChg chg="del">
        <pc:chgData name="Paul Tinkler" userId="bcebf29c-73c2-433d-80d2-6bad896374bf" providerId="ADAL" clId="{9DE395F5-FC09-4F98-AB7D-B24C2B43E37D}" dt="2021-07-27T21:39:32.909" v="249" actId="47"/>
        <pc:sldMkLst>
          <pc:docMk/>
          <pc:sldMk cId="0" sldId="298"/>
        </pc:sldMkLst>
      </pc:sldChg>
      <pc:sldChg chg="del">
        <pc:chgData name="Paul Tinkler" userId="bcebf29c-73c2-433d-80d2-6bad896374bf" providerId="ADAL" clId="{9DE395F5-FC09-4F98-AB7D-B24C2B43E37D}" dt="2021-07-27T21:39:41.850" v="258" actId="47"/>
        <pc:sldMkLst>
          <pc:docMk/>
          <pc:sldMk cId="0" sldId="299"/>
        </pc:sldMkLst>
      </pc:sldChg>
      <pc:sldChg chg="del">
        <pc:chgData name="Paul Tinkler" userId="bcebf29c-73c2-433d-80d2-6bad896374bf" providerId="ADAL" clId="{9DE395F5-FC09-4F98-AB7D-B24C2B43E37D}" dt="2021-07-28T15:10:21.124" v="359" actId="2696"/>
        <pc:sldMkLst>
          <pc:docMk/>
          <pc:sldMk cId="0" sldId="300"/>
        </pc:sldMkLst>
      </pc:sldChg>
      <pc:sldChg chg="del">
        <pc:chgData name="Paul Tinkler" userId="bcebf29c-73c2-433d-80d2-6bad896374bf" providerId="ADAL" clId="{9DE395F5-FC09-4F98-AB7D-B24C2B43E37D}" dt="2021-07-27T21:44:07.987" v="260" actId="47"/>
        <pc:sldMkLst>
          <pc:docMk/>
          <pc:sldMk cId="0" sldId="301"/>
        </pc:sldMkLst>
      </pc:sldChg>
      <pc:sldChg chg="del">
        <pc:chgData name="Paul Tinkler" userId="bcebf29c-73c2-433d-80d2-6bad896374bf" providerId="ADAL" clId="{9DE395F5-FC09-4F98-AB7D-B24C2B43E37D}" dt="2021-07-27T21:44:09.276" v="261" actId="47"/>
        <pc:sldMkLst>
          <pc:docMk/>
          <pc:sldMk cId="0" sldId="302"/>
        </pc:sldMkLst>
      </pc:sldChg>
      <pc:sldChg chg="del">
        <pc:chgData name="Paul Tinkler" userId="bcebf29c-73c2-433d-80d2-6bad896374bf" providerId="ADAL" clId="{9DE395F5-FC09-4F98-AB7D-B24C2B43E37D}" dt="2021-07-27T21:44:09.664" v="262" actId="47"/>
        <pc:sldMkLst>
          <pc:docMk/>
          <pc:sldMk cId="0" sldId="303"/>
        </pc:sldMkLst>
      </pc:sldChg>
      <pc:sldChg chg="del">
        <pc:chgData name="Paul Tinkler" userId="bcebf29c-73c2-433d-80d2-6bad896374bf" providerId="ADAL" clId="{9DE395F5-FC09-4F98-AB7D-B24C2B43E37D}" dt="2021-07-27T21:39:30.460" v="244" actId="47"/>
        <pc:sldMkLst>
          <pc:docMk/>
          <pc:sldMk cId="1008128818" sldId="304"/>
        </pc:sldMkLst>
      </pc:sldChg>
      <pc:sldChg chg="addSp delSp modSp del mod">
        <pc:chgData name="Paul Tinkler" userId="bcebf29c-73c2-433d-80d2-6bad896374bf" providerId="ADAL" clId="{9DE395F5-FC09-4F98-AB7D-B24C2B43E37D}" dt="2021-07-28T15:04:54.611" v="358" actId="47"/>
        <pc:sldMkLst>
          <pc:docMk/>
          <pc:sldMk cId="2735334526" sldId="305"/>
        </pc:sldMkLst>
        <pc:spChg chg="del">
          <ac:chgData name="Paul Tinkler" userId="bcebf29c-73c2-433d-80d2-6bad896374bf" providerId="ADAL" clId="{9DE395F5-FC09-4F98-AB7D-B24C2B43E37D}" dt="2021-07-24T22:35:30.979" v="1" actId="478"/>
          <ac:spMkLst>
            <pc:docMk/>
            <pc:sldMk cId="2735334526" sldId="305"/>
            <ac:spMk id="2" creationId="{EF21A058-DA01-4EF1-A81A-1AEC1EB63D65}"/>
          </ac:spMkLst>
        </pc:spChg>
        <pc:spChg chg="mod">
          <ac:chgData name="Paul Tinkler" userId="bcebf29c-73c2-433d-80d2-6bad896374bf" providerId="ADAL" clId="{9DE395F5-FC09-4F98-AB7D-B24C2B43E37D}" dt="2021-07-24T22:37:17.276" v="122" actId="1076"/>
          <ac:spMkLst>
            <pc:docMk/>
            <pc:sldMk cId="2735334526" sldId="305"/>
            <ac:spMk id="3" creationId="{CEA08E23-8CEB-44F4-AF56-F05668C38D46}"/>
          </ac:spMkLst>
        </pc:spChg>
        <pc:spChg chg="add del mod">
          <ac:chgData name="Paul Tinkler" userId="bcebf29c-73c2-433d-80d2-6bad896374bf" providerId="ADAL" clId="{9DE395F5-FC09-4F98-AB7D-B24C2B43E37D}" dt="2021-07-24T22:35:34.456" v="2" actId="478"/>
          <ac:spMkLst>
            <pc:docMk/>
            <pc:sldMk cId="2735334526" sldId="305"/>
            <ac:spMk id="5" creationId="{B2F6B122-DD30-4C22-BA1B-07CFA027A6B2}"/>
          </ac:spMkLst>
        </pc:spChg>
      </pc:sldChg>
      <pc:sldChg chg="del">
        <pc:chgData name="Paul Tinkler" userId="bcebf29c-73c2-433d-80d2-6bad896374bf" providerId="ADAL" clId="{9DE395F5-FC09-4F98-AB7D-B24C2B43E37D}" dt="2021-07-27T21:44:12.663" v="266" actId="47"/>
        <pc:sldMkLst>
          <pc:docMk/>
          <pc:sldMk cId="0" sldId="306"/>
        </pc:sldMkLst>
      </pc:sldChg>
      <pc:sldChg chg="delSp add del">
        <pc:chgData name="Paul Tinkler" userId="bcebf29c-73c2-433d-80d2-6bad896374bf" providerId="ADAL" clId="{9DE395F5-FC09-4F98-AB7D-B24C2B43E37D}" dt="2021-07-27T21:49:27.290" v="270" actId="47"/>
        <pc:sldMkLst>
          <pc:docMk/>
          <pc:sldMk cId="0" sldId="307"/>
        </pc:sldMkLst>
        <pc:spChg chg="del">
          <ac:chgData name="Paul Tinkler" userId="bcebf29c-73c2-433d-80d2-6bad896374bf" providerId="ADAL" clId="{9DE395F5-FC09-4F98-AB7D-B24C2B43E37D}" dt="2021-07-27T21:49:17.428" v="269" actId="478"/>
          <ac:spMkLst>
            <pc:docMk/>
            <pc:sldMk cId="0" sldId="307"/>
            <ac:spMk id="15364" creationId="{F470C4AC-D137-463F-A504-69369096E999}"/>
          </ac:spMkLst>
        </pc:spChg>
      </pc:sldChg>
      <pc:sldChg chg="del">
        <pc:chgData name="Paul Tinkler" userId="bcebf29c-73c2-433d-80d2-6bad896374bf" providerId="ADAL" clId="{9DE395F5-FC09-4F98-AB7D-B24C2B43E37D}" dt="2021-07-27T21:49:29.652" v="271" actId="47"/>
        <pc:sldMkLst>
          <pc:docMk/>
          <pc:sldMk cId="0" sldId="308"/>
        </pc:sldMkLst>
      </pc:sldChg>
      <pc:sldChg chg="del">
        <pc:chgData name="Paul Tinkler" userId="bcebf29c-73c2-433d-80d2-6bad896374bf" providerId="ADAL" clId="{9DE395F5-FC09-4F98-AB7D-B24C2B43E37D}" dt="2021-07-27T21:49:30.870" v="272" actId="47"/>
        <pc:sldMkLst>
          <pc:docMk/>
          <pc:sldMk cId="0" sldId="309"/>
        </pc:sldMkLst>
      </pc:sldChg>
      <pc:sldChg chg="del">
        <pc:chgData name="Paul Tinkler" userId="bcebf29c-73c2-433d-80d2-6bad896374bf" providerId="ADAL" clId="{9DE395F5-FC09-4F98-AB7D-B24C2B43E37D}" dt="2021-07-27T21:49:32.117" v="273" actId="47"/>
        <pc:sldMkLst>
          <pc:docMk/>
          <pc:sldMk cId="0" sldId="310"/>
        </pc:sldMkLst>
      </pc:sldChg>
      <pc:sldChg chg="del">
        <pc:chgData name="Paul Tinkler" userId="bcebf29c-73c2-433d-80d2-6bad896374bf" providerId="ADAL" clId="{9DE395F5-FC09-4F98-AB7D-B24C2B43E37D}" dt="2021-07-27T21:49:34.921" v="275" actId="47"/>
        <pc:sldMkLst>
          <pc:docMk/>
          <pc:sldMk cId="0" sldId="311"/>
        </pc:sldMkLst>
      </pc:sldChg>
      <pc:sldChg chg="del">
        <pc:chgData name="Paul Tinkler" userId="bcebf29c-73c2-433d-80d2-6bad896374bf" providerId="ADAL" clId="{9DE395F5-FC09-4F98-AB7D-B24C2B43E37D}" dt="2021-07-27T21:39:33.425" v="250" actId="47"/>
        <pc:sldMkLst>
          <pc:docMk/>
          <pc:sldMk cId="0" sldId="315"/>
        </pc:sldMkLst>
      </pc:sldChg>
      <pc:sldChg chg="del">
        <pc:chgData name="Paul Tinkler" userId="bcebf29c-73c2-433d-80d2-6bad896374bf" providerId="ADAL" clId="{9DE395F5-FC09-4F98-AB7D-B24C2B43E37D}" dt="2021-07-27T21:39:34.174" v="251" actId="47"/>
        <pc:sldMkLst>
          <pc:docMk/>
          <pc:sldMk cId="0" sldId="316"/>
        </pc:sldMkLst>
      </pc:sldChg>
      <pc:sldChg chg="del">
        <pc:chgData name="Paul Tinkler" userId="bcebf29c-73c2-433d-80d2-6bad896374bf" providerId="ADAL" clId="{9DE395F5-FC09-4F98-AB7D-B24C2B43E37D}" dt="2021-07-27T21:39:34.736" v="252" actId="47"/>
        <pc:sldMkLst>
          <pc:docMk/>
          <pc:sldMk cId="0" sldId="317"/>
        </pc:sldMkLst>
      </pc:sldChg>
      <pc:sldChg chg="del">
        <pc:chgData name="Paul Tinkler" userId="bcebf29c-73c2-433d-80d2-6bad896374bf" providerId="ADAL" clId="{9DE395F5-FC09-4F98-AB7D-B24C2B43E37D}" dt="2021-07-27T21:39:35.413" v="253" actId="47"/>
        <pc:sldMkLst>
          <pc:docMk/>
          <pc:sldMk cId="0" sldId="318"/>
        </pc:sldMkLst>
      </pc:sldChg>
      <pc:sldChg chg="del">
        <pc:chgData name="Paul Tinkler" userId="bcebf29c-73c2-433d-80d2-6bad896374bf" providerId="ADAL" clId="{9DE395F5-FC09-4F98-AB7D-B24C2B43E37D}" dt="2021-07-27T21:39:36.680" v="254" actId="47"/>
        <pc:sldMkLst>
          <pc:docMk/>
          <pc:sldMk cId="0" sldId="319"/>
        </pc:sldMkLst>
      </pc:sldChg>
      <pc:sldChg chg="del">
        <pc:chgData name="Paul Tinkler" userId="bcebf29c-73c2-433d-80d2-6bad896374bf" providerId="ADAL" clId="{9DE395F5-FC09-4F98-AB7D-B24C2B43E37D}" dt="2021-07-27T21:39:37.193" v="255" actId="47"/>
        <pc:sldMkLst>
          <pc:docMk/>
          <pc:sldMk cId="0" sldId="320"/>
        </pc:sldMkLst>
      </pc:sldChg>
      <pc:sldChg chg="del">
        <pc:chgData name="Paul Tinkler" userId="bcebf29c-73c2-433d-80d2-6bad896374bf" providerId="ADAL" clId="{9DE395F5-FC09-4F98-AB7D-B24C2B43E37D}" dt="2021-07-27T21:39:38.050" v="256" actId="47"/>
        <pc:sldMkLst>
          <pc:docMk/>
          <pc:sldMk cId="0" sldId="321"/>
        </pc:sldMkLst>
      </pc:sldChg>
      <pc:sldChg chg="del">
        <pc:chgData name="Paul Tinkler" userId="bcebf29c-73c2-433d-80d2-6bad896374bf" providerId="ADAL" clId="{9DE395F5-FC09-4F98-AB7D-B24C2B43E37D}" dt="2021-07-27T21:39:39.338" v="257" actId="47"/>
        <pc:sldMkLst>
          <pc:docMk/>
          <pc:sldMk cId="0" sldId="322"/>
        </pc:sldMkLst>
      </pc:sldChg>
      <pc:sldChg chg="del">
        <pc:chgData name="Paul Tinkler" userId="bcebf29c-73c2-433d-80d2-6bad896374bf" providerId="ADAL" clId="{9DE395F5-FC09-4F98-AB7D-B24C2B43E37D}" dt="2021-07-27T21:35:02.791" v="136" actId="47"/>
        <pc:sldMkLst>
          <pc:docMk/>
          <pc:sldMk cId="1258326998" sldId="323"/>
        </pc:sldMkLst>
      </pc:sldChg>
      <pc:sldChg chg="del">
        <pc:chgData name="Paul Tinkler" userId="bcebf29c-73c2-433d-80d2-6bad896374bf" providerId="ADAL" clId="{9DE395F5-FC09-4F98-AB7D-B24C2B43E37D}" dt="2021-07-27T21:35:03.310" v="137" actId="47"/>
        <pc:sldMkLst>
          <pc:docMk/>
          <pc:sldMk cId="1230494455" sldId="324"/>
        </pc:sldMkLst>
      </pc:sldChg>
      <pc:sldChg chg="del">
        <pc:chgData name="Paul Tinkler" userId="bcebf29c-73c2-433d-80d2-6bad896374bf" providerId="ADAL" clId="{9DE395F5-FC09-4F98-AB7D-B24C2B43E37D}" dt="2021-07-27T21:39:32.437" v="248" actId="47"/>
        <pc:sldMkLst>
          <pc:docMk/>
          <pc:sldMk cId="4034670057" sldId="325"/>
        </pc:sldMkLst>
      </pc:sldChg>
      <pc:sldChg chg="del">
        <pc:chgData name="Paul Tinkler" userId="bcebf29c-73c2-433d-80d2-6bad896374bf" providerId="ADAL" clId="{9DE395F5-FC09-4F98-AB7D-B24C2B43E37D}" dt="2021-07-27T21:44:11.732" v="265" actId="47"/>
        <pc:sldMkLst>
          <pc:docMk/>
          <pc:sldMk cId="3584810212" sldId="326"/>
        </pc:sldMkLst>
      </pc:sldChg>
      <pc:sldChg chg="del">
        <pc:chgData name="Paul Tinkler" userId="bcebf29c-73c2-433d-80d2-6bad896374bf" providerId="ADAL" clId="{9DE395F5-FC09-4F98-AB7D-B24C2B43E37D}" dt="2021-07-27T21:50:10.535" v="281" actId="47"/>
        <pc:sldMkLst>
          <pc:docMk/>
          <pc:sldMk cId="2395847189" sldId="327"/>
        </pc:sldMkLst>
      </pc:sldChg>
      <pc:sldChg chg="del">
        <pc:chgData name="Paul Tinkler" userId="bcebf29c-73c2-433d-80d2-6bad896374bf" providerId="ADAL" clId="{9DE395F5-FC09-4F98-AB7D-B24C2B43E37D}" dt="2021-07-27T21:50:15.542" v="282" actId="47"/>
        <pc:sldMkLst>
          <pc:docMk/>
          <pc:sldMk cId="409592640" sldId="328"/>
        </pc:sldMkLst>
      </pc:sldChg>
      <pc:sldChg chg="del">
        <pc:chgData name="Paul Tinkler" userId="bcebf29c-73c2-433d-80d2-6bad896374bf" providerId="ADAL" clId="{9DE395F5-FC09-4F98-AB7D-B24C2B43E37D}" dt="2021-07-27T21:50:17.045" v="283" actId="47"/>
        <pc:sldMkLst>
          <pc:docMk/>
          <pc:sldMk cId="1186554519" sldId="329"/>
        </pc:sldMkLst>
      </pc:sldChg>
      <pc:sldChg chg="del">
        <pc:chgData name="Paul Tinkler" userId="bcebf29c-73c2-433d-80d2-6bad896374bf" providerId="ADAL" clId="{9DE395F5-FC09-4F98-AB7D-B24C2B43E37D}" dt="2021-07-27T21:50:18.296" v="284" actId="47"/>
        <pc:sldMkLst>
          <pc:docMk/>
          <pc:sldMk cId="1573315986" sldId="330"/>
        </pc:sldMkLst>
      </pc:sldChg>
      <pc:sldChg chg="del">
        <pc:chgData name="Paul Tinkler" userId="bcebf29c-73c2-433d-80d2-6bad896374bf" providerId="ADAL" clId="{9DE395F5-FC09-4F98-AB7D-B24C2B43E37D}" dt="2021-07-27T21:50:08.533" v="280" actId="47"/>
        <pc:sldMkLst>
          <pc:docMk/>
          <pc:sldMk cId="4231633978" sldId="331"/>
        </pc:sldMkLst>
      </pc:sldChg>
      <pc:sldChg chg="del">
        <pc:chgData name="Paul Tinkler" userId="bcebf29c-73c2-433d-80d2-6bad896374bf" providerId="ADAL" clId="{9DE395F5-FC09-4F98-AB7D-B24C2B43E37D}" dt="2021-07-27T21:36:46.054" v="160" actId="47"/>
        <pc:sldMkLst>
          <pc:docMk/>
          <pc:sldMk cId="3129923597" sldId="332"/>
        </pc:sldMkLst>
      </pc:sldChg>
      <pc:sldChg chg="del">
        <pc:chgData name="Paul Tinkler" userId="bcebf29c-73c2-433d-80d2-6bad896374bf" providerId="ADAL" clId="{9DE395F5-FC09-4F98-AB7D-B24C2B43E37D}" dt="2021-07-27T21:44:11.162" v="264" actId="47"/>
        <pc:sldMkLst>
          <pc:docMk/>
          <pc:sldMk cId="1293874942" sldId="333"/>
        </pc:sldMkLst>
      </pc:sldChg>
      <pc:sldChg chg="addSp modSp mod ord">
        <pc:chgData name="Paul Tinkler" userId="bcebf29c-73c2-433d-80d2-6bad896374bf" providerId="ADAL" clId="{9DE395F5-FC09-4F98-AB7D-B24C2B43E37D}" dt="2021-07-28T15:47:48.317" v="679" actId="113"/>
        <pc:sldMkLst>
          <pc:docMk/>
          <pc:sldMk cId="2117289638" sldId="334"/>
        </pc:sldMkLst>
        <pc:spChg chg="mod">
          <ac:chgData name="Paul Tinkler" userId="bcebf29c-73c2-433d-80d2-6bad896374bf" providerId="ADAL" clId="{9DE395F5-FC09-4F98-AB7D-B24C2B43E37D}" dt="2021-07-28T15:45:27.760" v="630" actId="1076"/>
          <ac:spMkLst>
            <pc:docMk/>
            <pc:sldMk cId="2117289638" sldId="334"/>
            <ac:spMk id="2" creationId="{3143BB8C-F4FD-4B6E-BD72-B366381B21B5}"/>
          </ac:spMkLst>
        </pc:spChg>
        <pc:spChg chg="add mod">
          <ac:chgData name="Paul Tinkler" userId="bcebf29c-73c2-433d-80d2-6bad896374bf" providerId="ADAL" clId="{9DE395F5-FC09-4F98-AB7D-B24C2B43E37D}" dt="2021-07-28T15:47:02.524" v="649" actId="1076"/>
          <ac:spMkLst>
            <pc:docMk/>
            <pc:sldMk cId="2117289638" sldId="334"/>
            <ac:spMk id="3" creationId="{B6E03389-EC48-4B6C-8B6A-27A1457EF8A9}"/>
          </ac:spMkLst>
        </pc:spChg>
        <pc:spChg chg="add mod">
          <ac:chgData name="Paul Tinkler" userId="bcebf29c-73c2-433d-80d2-6bad896374bf" providerId="ADAL" clId="{9DE395F5-FC09-4F98-AB7D-B24C2B43E37D}" dt="2021-07-28T15:47:48.317" v="679" actId="113"/>
          <ac:spMkLst>
            <pc:docMk/>
            <pc:sldMk cId="2117289638" sldId="334"/>
            <ac:spMk id="5" creationId="{D123BC39-82CA-4733-964A-8F06716577E2}"/>
          </ac:spMkLst>
        </pc:spChg>
        <pc:picChg chg="mod">
          <ac:chgData name="Paul Tinkler" userId="bcebf29c-73c2-433d-80d2-6bad896374bf" providerId="ADAL" clId="{9DE395F5-FC09-4F98-AB7D-B24C2B43E37D}" dt="2021-07-28T15:45:56.196" v="637" actId="1076"/>
          <ac:picMkLst>
            <pc:docMk/>
            <pc:sldMk cId="2117289638" sldId="334"/>
            <ac:picMk id="4" creationId="{05BD14E4-382B-4BFA-8166-737813C5751B}"/>
          </ac:picMkLst>
        </pc:picChg>
      </pc:sldChg>
      <pc:sldChg chg="del">
        <pc:chgData name="Paul Tinkler" userId="bcebf29c-73c2-433d-80d2-6bad896374bf" providerId="ADAL" clId="{9DE395F5-FC09-4F98-AB7D-B24C2B43E37D}" dt="2021-07-28T15:42:51.622" v="544" actId="47"/>
        <pc:sldMkLst>
          <pc:docMk/>
          <pc:sldMk cId="2259265159" sldId="335"/>
        </pc:sldMkLst>
      </pc:sldChg>
      <pc:sldChg chg="del">
        <pc:chgData name="Paul Tinkler" userId="bcebf29c-73c2-433d-80d2-6bad896374bf" providerId="ADAL" clId="{9DE395F5-FC09-4F98-AB7D-B24C2B43E37D}" dt="2021-07-28T15:49:08.600" v="731" actId="47"/>
        <pc:sldMkLst>
          <pc:docMk/>
          <pc:sldMk cId="915511500" sldId="336"/>
        </pc:sldMkLst>
      </pc:sldChg>
      <pc:sldChg chg="del">
        <pc:chgData name="Paul Tinkler" userId="bcebf29c-73c2-433d-80d2-6bad896374bf" providerId="ADAL" clId="{9DE395F5-FC09-4F98-AB7D-B24C2B43E37D}" dt="2021-07-28T15:49:10.348" v="732" actId="47"/>
        <pc:sldMkLst>
          <pc:docMk/>
          <pc:sldMk cId="2412609209" sldId="338"/>
        </pc:sldMkLst>
      </pc:sldChg>
      <pc:sldChg chg="del">
        <pc:chgData name="Paul Tinkler" userId="bcebf29c-73c2-433d-80d2-6bad896374bf" providerId="ADAL" clId="{9DE395F5-FC09-4F98-AB7D-B24C2B43E37D}" dt="2021-07-28T15:49:12.805" v="735" actId="47"/>
        <pc:sldMkLst>
          <pc:docMk/>
          <pc:sldMk cId="1767566130" sldId="339"/>
        </pc:sldMkLst>
      </pc:sldChg>
      <pc:sldChg chg="del">
        <pc:chgData name="Paul Tinkler" userId="bcebf29c-73c2-433d-80d2-6bad896374bf" providerId="ADAL" clId="{9DE395F5-FC09-4F98-AB7D-B24C2B43E37D}" dt="2021-07-28T15:49:14.267" v="736" actId="47"/>
        <pc:sldMkLst>
          <pc:docMk/>
          <pc:sldMk cId="484613003" sldId="340"/>
        </pc:sldMkLst>
      </pc:sldChg>
      <pc:sldChg chg="del">
        <pc:chgData name="Paul Tinkler" userId="bcebf29c-73c2-433d-80d2-6bad896374bf" providerId="ADAL" clId="{9DE395F5-FC09-4F98-AB7D-B24C2B43E37D}" dt="2021-07-28T09:44:31.249" v="351" actId="47"/>
        <pc:sldMkLst>
          <pc:docMk/>
          <pc:sldMk cId="1113769426" sldId="341"/>
        </pc:sldMkLst>
      </pc:sldChg>
      <pc:sldChg chg="del">
        <pc:chgData name="Paul Tinkler" userId="bcebf29c-73c2-433d-80d2-6bad896374bf" providerId="ADAL" clId="{9DE395F5-FC09-4F98-AB7D-B24C2B43E37D}" dt="2021-07-27T21:49:39.927" v="276" actId="47"/>
        <pc:sldMkLst>
          <pc:docMk/>
          <pc:sldMk cId="0" sldId="342"/>
        </pc:sldMkLst>
      </pc:sldChg>
      <pc:sldChg chg="del">
        <pc:chgData name="Paul Tinkler" userId="bcebf29c-73c2-433d-80d2-6bad896374bf" providerId="ADAL" clId="{9DE395F5-FC09-4F98-AB7D-B24C2B43E37D}" dt="2021-07-27T21:49:41.795" v="277" actId="47"/>
        <pc:sldMkLst>
          <pc:docMk/>
          <pc:sldMk cId="0" sldId="343"/>
        </pc:sldMkLst>
      </pc:sldChg>
      <pc:sldChg chg="del">
        <pc:chgData name="Paul Tinkler" userId="bcebf29c-73c2-433d-80d2-6bad896374bf" providerId="ADAL" clId="{9DE395F5-FC09-4F98-AB7D-B24C2B43E37D}" dt="2021-07-27T21:49:43.530" v="278" actId="47"/>
        <pc:sldMkLst>
          <pc:docMk/>
          <pc:sldMk cId="0" sldId="344"/>
        </pc:sldMkLst>
      </pc:sldChg>
      <pc:sldChg chg="del">
        <pc:chgData name="Paul Tinkler" userId="bcebf29c-73c2-433d-80d2-6bad896374bf" providerId="ADAL" clId="{9DE395F5-FC09-4F98-AB7D-B24C2B43E37D}" dt="2021-07-27T21:49:44.600" v="279" actId="47"/>
        <pc:sldMkLst>
          <pc:docMk/>
          <pc:sldMk cId="0" sldId="345"/>
        </pc:sldMkLst>
      </pc:sldChg>
      <pc:sldChg chg="del">
        <pc:chgData name="Paul Tinkler" userId="bcebf29c-73c2-433d-80d2-6bad896374bf" providerId="ADAL" clId="{9DE395F5-FC09-4F98-AB7D-B24C2B43E37D}" dt="2021-07-27T21:34:22.796" v="128" actId="47"/>
        <pc:sldMkLst>
          <pc:docMk/>
          <pc:sldMk cId="41771896" sldId="346"/>
        </pc:sldMkLst>
      </pc:sldChg>
      <pc:sldChg chg="modSp add modAnim">
        <pc:chgData name="Paul Tinkler" userId="bcebf29c-73c2-433d-80d2-6bad896374bf" providerId="ADAL" clId="{9DE395F5-FC09-4F98-AB7D-B24C2B43E37D}" dt="2021-07-28T10:58:59.091" v="357" actId="6549"/>
        <pc:sldMkLst>
          <pc:docMk/>
          <pc:sldMk cId="3145801150" sldId="347"/>
        </pc:sldMkLst>
        <pc:spChg chg="mod">
          <ac:chgData name="Paul Tinkler" userId="bcebf29c-73c2-433d-80d2-6bad896374bf" providerId="ADAL" clId="{9DE395F5-FC09-4F98-AB7D-B24C2B43E37D}" dt="2021-07-28T10:58:59.091" v="357" actId="6549"/>
          <ac:spMkLst>
            <pc:docMk/>
            <pc:sldMk cId="3145801150" sldId="347"/>
            <ac:spMk id="3" creationId="{0761D143-44CA-4AAF-A754-A32BEFFDE9EC}"/>
          </ac:spMkLst>
        </pc:spChg>
      </pc:sldChg>
      <pc:sldChg chg="modSp add mod">
        <pc:chgData name="Paul Tinkler" userId="bcebf29c-73c2-433d-80d2-6bad896374bf" providerId="ADAL" clId="{9DE395F5-FC09-4F98-AB7D-B24C2B43E37D}" dt="2021-07-28T15:48:58.061" v="730" actId="20577"/>
        <pc:sldMkLst>
          <pc:docMk/>
          <pc:sldMk cId="3189192737" sldId="348"/>
        </pc:sldMkLst>
        <pc:spChg chg="mod">
          <ac:chgData name="Paul Tinkler" userId="bcebf29c-73c2-433d-80d2-6bad896374bf" providerId="ADAL" clId="{9DE395F5-FC09-4F98-AB7D-B24C2B43E37D}" dt="2021-07-28T15:48:58.061" v="730" actId="20577"/>
          <ac:spMkLst>
            <pc:docMk/>
            <pc:sldMk cId="3189192737" sldId="348"/>
            <ac:spMk id="2" creationId="{0BF7368F-9E99-46BE-9207-D31F706012B1}"/>
          </ac:spMkLst>
        </pc:spChg>
        <pc:spChg chg="mod">
          <ac:chgData name="Paul Tinkler" userId="bcebf29c-73c2-433d-80d2-6bad896374bf" providerId="ADAL" clId="{9DE395F5-FC09-4F98-AB7D-B24C2B43E37D}" dt="2021-07-27T21:36:27.062" v="151" actId="6549"/>
          <ac:spMkLst>
            <pc:docMk/>
            <pc:sldMk cId="3189192737" sldId="348"/>
            <ac:spMk id="3" creationId="{4EEF6623-DE64-4533-9161-C507BE1A9CA8}"/>
          </ac:spMkLst>
        </pc:spChg>
      </pc:sldChg>
      <pc:sldChg chg="modSp del mod">
        <pc:chgData name="Paul Tinkler" userId="bcebf29c-73c2-433d-80d2-6bad896374bf" providerId="ADAL" clId="{9DE395F5-FC09-4F98-AB7D-B24C2B43E37D}" dt="2021-07-27T21:34:20.057" v="126" actId="47"/>
        <pc:sldMkLst>
          <pc:docMk/>
          <pc:sldMk cId="3643099484" sldId="379"/>
        </pc:sldMkLst>
        <pc:spChg chg="mod">
          <ac:chgData name="Paul Tinkler" userId="bcebf29c-73c2-433d-80d2-6bad896374bf" providerId="ADAL" clId="{9DE395F5-FC09-4F98-AB7D-B24C2B43E37D}" dt="2021-07-27T09:19:22.093" v="125" actId="27636"/>
          <ac:spMkLst>
            <pc:docMk/>
            <pc:sldMk cId="3643099484" sldId="379"/>
            <ac:spMk id="3" creationId="{2A4335A4-21C7-42AA-9462-7BB405F7938D}"/>
          </ac:spMkLst>
        </pc:spChg>
      </pc:sldChg>
      <pc:sldChg chg="modSp add mod ord">
        <pc:chgData name="Paul Tinkler" userId="bcebf29c-73c2-433d-80d2-6bad896374bf" providerId="ADAL" clId="{9DE395F5-FC09-4F98-AB7D-B24C2B43E37D}" dt="2021-07-28T15:52:25.778" v="842" actId="20577"/>
        <pc:sldMkLst>
          <pc:docMk/>
          <pc:sldMk cId="2916405599" sldId="420"/>
        </pc:sldMkLst>
        <pc:spChg chg="mod">
          <ac:chgData name="Paul Tinkler" userId="bcebf29c-73c2-433d-80d2-6bad896374bf" providerId="ADAL" clId="{9DE395F5-FC09-4F98-AB7D-B24C2B43E37D}" dt="2021-07-28T15:49:46" v="757" actId="5793"/>
          <ac:spMkLst>
            <pc:docMk/>
            <pc:sldMk cId="2916405599" sldId="420"/>
            <ac:spMk id="2" creationId="{2FB9A943-CA74-406F-9834-1DA9C56D6D2B}"/>
          </ac:spMkLst>
        </pc:spChg>
        <pc:spChg chg="mod">
          <ac:chgData name="Paul Tinkler" userId="bcebf29c-73c2-433d-80d2-6bad896374bf" providerId="ADAL" clId="{9DE395F5-FC09-4F98-AB7D-B24C2B43E37D}" dt="2021-07-28T15:52:25.778" v="842" actId="20577"/>
          <ac:spMkLst>
            <pc:docMk/>
            <pc:sldMk cId="2916405599" sldId="420"/>
            <ac:spMk id="3" creationId="{2A4335A4-21C7-42AA-9462-7BB405F7938D}"/>
          </ac:spMkLst>
        </pc:spChg>
      </pc:sldChg>
      <pc:sldChg chg="add">
        <pc:chgData name="Paul Tinkler" userId="bcebf29c-73c2-433d-80d2-6bad896374bf" providerId="ADAL" clId="{9DE395F5-FC09-4F98-AB7D-B24C2B43E37D}" dt="2021-07-28T09:43:39.614" v="347"/>
        <pc:sldMkLst>
          <pc:docMk/>
          <pc:sldMk cId="4240046864" sldId="422"/>
        </pc:sldMkLst>
      </pc:sldChg>
      <pc:sldChg chg="add">
        <pc:chgData name="Paul Tinkler" userId="bcebf29c-73c2-433d-80d2-6bad896374bf" providerId="ADAL" clId="{9DE395F5-FC09-4F98-AB7D-B24C2B43E37D}" dt="2021-07-28T09:43:39.614" v="347"/>
        <pc:sldMkLst>
          <pc:docMk/>
          <pc:sldMk cId="842930780" sldId="429"/>
        </pc:sldMkLst>
      </pc:sldChg>
      <pc:sldChg chg="add">
        <pc:chgData name="Paul Tinkler" userId="bcebf29c-73c2-433d-80d2-6bad896374bf" providerId="ADAL" clId="{9DE395F5-FC09-4F98-AB7D-B24C2B43E37D}" dt="2021-07-28T09:43:39.614" v="347"/>
        <pc:sldMkLst>
          <pc:docMk/>
          <pc:sldMk cId="3514112637" sldId="430"/>
        </pc:sldMkLst>
      </pc:sldChg>
      <pc:sldChg chg="add">
        <pc:chgData name="Paul Tinkler" userId="bcebf29c-73c2-433d-80d2-6bad896374bf" providerId="ADAL" clId="{9DE395F5-FC09-4F98-AB7D-B24C2B43E37D}" dt="2021-07-28T09:43:39.614" v="347"/>
        <pc:sldMkLst>
          <pc:docMk/>
          <pc:sldMk cId="2722518397" sldId="431"/>
        </pc:sldMkLst>
      </pc:sldChg>
      <pc:sldChg chg="add">
        <pc:chgData name="Paul Tinkler" userId="bcebf29c-73c2-433d-80d2-6bad896374bf" providerId="ADAL" clId="{9DE395F5-FC09-4F98-AB7D-B24C2B43E37D}" dt="2021-07-28T09:43:39.614" v="347"/>
        <pc:sldMkLst>
          <pc:docMk/>
          <pc:sldMk cId="4112505376" sldId="432"/>
        </pc:sldMkLst>
      </pc:sldChg>
      <pc:sldChg chg="add">
        <pc:chgData name="Paul Tinkler" userId="bcebf29c-73c2-433d-80d2-6bad896374bf" providerId="ADAL" clId="{9DE395F5-FC09-4F98-AB7D-B24C2B43E37D}" dt="2021-07-28T09:43:39.614" v="347"/>
        <pc:sldMkLst>
          <pc:docMk/>
          <pc:sldMk cId="1173551034" sldId="433"/>
        </pc:sldMkLst>
      </pc:sldChg>
      <pc:sldChg chg="add">
        <pc:chgData name="Paul Tinkler" userId="bcebf29c-73c2-433d-80d2-6bad896374bf" providerId="ADAL" clId="{9DE395F5-FC09-4F98-AB7D-B24C2B43E37D}" dt="2021-07-28T09:43:39.614" v="347"/>
        <pc:sldMkLst>
          <pc:docMk/>
          <pc:sldMk cId="3624468398" sldId="434"/>
        </pc:sldMkLst>
      </pc:sldChg>
      <pc:sldChg chg="add">
        <pc:chgData name="Paul Tinkler" userId="bcebf29c-73c2-433d-80d2-6bad896374bf" providerId="ADAL" clId="{9DE395F5-FC09-4F98-AB7D-B24C2B43E37D}" dt="2021-07-28T09:43:39.614" v="347"/>
        <pc:sldMkLst>
          <pc:docMk/>
          <pc:sldMk cId="771506115" sldId="435"/>
        </pc:sldMkLst>
      </pc:sldChg>
      <pc:sldChg chg="add">
        <pc:chgData name="Paul Tinkler" userId="bcebf29c-73c2-433d-80d2-6bad896374bf" providerId="ADAL" clId="{9DE395F5-FC09-4F98-AB7D-B24C2B43E37D}" dt="2021-07-28T09:43:39.614" v="347"/>
        <pc:sldMkLst>
          <pc:docMk/>
          <pc:sldMk cId="2877541111" sldId="436"/>
        </pc:sldMkLst>
      </pc:sldChg>
      <pc:sldChg chg="add">
        <pc:chgData name="Paul Tinkler" userId="bcebf29c-73c2-433d-80d2-6bad896374bf" providerId="ADAL" clId="{9DE395F5-FC09-4F98-AB7D-B24C2B43E37D}" dt="2021-07-28T09:43:39.614" v="347"/>
        <pc:sldMkLst>
          <pc:docMk/>
          <pc:sldMk cId="2369591187" sldId="437"/>
        </pc:sldMkLst>
      </pc:sldChg>
      <pc:sldChg chg="add ord">
        <pc:chgData name="Paul Tinkler" userId="bcebf29c-73c2-433d-80d2-6bad896374bf" providerId="ADAL" clId="{9DE395F5-FC09-4F98-AB7D-B24C2B43E37D}" dt="2021-07-28T15:41:18.929" v="541"/>
        <pc:sldMkLst>
          <pc:docMk/>
          <pc:sldMk cId="1841769038" sldId="438"/>
        </pc:sldMkLst>
      </pc:sldChg>
      <pc:sldChg chg="add del ord">
        <pc:chgData name="Paul Tinkler" userId="bcebf29c-73c2-433d-80d2-6bad896374bf" providerId="ADAL" clId="{9DE395F5-FC09-4F98-AB7D-B24C2B43E37D}" dt="2021-07-28T16:02:03.891" v="844" actId="47"/>
        <pc:sldMkLst>
          <pc:docMk/>
          <pc:sldMk cId="2672706102" sldId="439"/>
        </pc:sldMkLst>
      </pc:sldChg>
      <pc:sldChg chg="addSp delSp modSp new del ord">
        <pc:chgData name="Paul Tinkler" userId="bcebf29c-73c2-433d-80d2-6bad896374bf" providerId="ADAL" clId="{9DE395F5-FC09-4F98-AB7D-B24C2B43E37D}" dt="2021-07-28T16:01:35.350" v="843" actId="47"/>
        <pc:sldMkLst>
          <pc:docMk/>
          <pc:sldMk cId="900484652" sldId="440"/>
        </pc:sldMkLst>
        <pc:spChg chg="del">
          <ac:chgData name="Paul Tinkler" userId="bcebf29c-73c2-433d-80d2-6bad896374bf" providerId="ADAL" clId="{9DE395F5-FC09-4F98-AB7D-B24C2B43E37D}" dt="2021-07-28T09:56:50.838" v="355"/>
          <ac:spMkLst>
            <pc:docMk/>
            <pc:sldMk cId="900484652" sldId="440"/>
            <ac:spMk id="3" creationId="{C8B4BA11-36C7-443C-8C41-D0210E8006DF}"/>
          </ac:spMkLst>
        </pc:spChg>
        <pc:picChg chg="add mod">
          <ac:chgData name="Paul Tinkler" userId="bcebf29c-73c2-433d-80d2-6bad896374bf" providerId="ADAL" clId="{9DE395F5-FC09-4F98-AB7D-B24C2B43E37D}" dt="2021-07-28T09:56:56.166" v="356" actId="1076"/>
          <ac:picMkLst>
            <pc:docMk/>
            <pc:sldMk cId="900484652" sldId="440"/>
            <ac:picMk id="4" creationId="{BA3C080F-32CD-4CC4-96E3-41AA29D366EF}"/>
          </ac:picMkLst>
        </pc:picChg>
      </pc:sldChg>
      <pc:sldChg chg="addSp delSp modSp new mod">
        <pc:chgData name="Paul Tinkler" userId="bcebf29c-73c2-433d-80d2-6bad896374bf" providerId="ADAL" clId="{9DE395F5-FC09-4F98-AB7D-B24C2B43E37D}" dt="2021-07-28T15:40:42.312" v="539" actId="14100"/>
        <pc:sldMkLst>
          <pc:docMk/>
          <pc:sldMk cId="1259681411" sldId="441"/>
        </pc:sldMkLst>
        <pc:spChg chg="mod">
          <ac:chgData name="Paul Tinkler" userId="bcebf29c-73c2-433d-80d2-6bad896374bf" providerId="ADAL" clId="{9DE395F5-FC09-4F98-AB7D-B24C2B43E37D}" dt="2021-07-28T15:14:54.321" v="411" actId="20577"/>
          <ac:spMkLst>
            <pc:docMk/>
            <pc:sldMk cId="1259681411" sldId="441"/>
            <ac:spMk id="2" creationId="{1A7FA3A0-FE67-4015-BB3F-A06141B9BE02}"/>
          </ac:spMkLst>
        </pc:spChg>
        <pc:spChg chg="mod">
          <ac:chgData name="Paul Tinkler" userId="bcebf29c-73c2-433d-80d2-6bad896374bf" providerId="ADAL" clId="{9DE395F5-FC09-4F98-AB7D-B24C2B43E37D}" dt="2021-07-28T15:16:22.022" v="508" actId="313"/>
          <ac:spMkLst>
            <pc:docMk/>
            <pc:sldMk cId="1259681411" sldId="441"/>
            <ac:spMk id="3" creationId="{2B846065-2730-4AD2-8ACB-19EF93082147}"/>
          </ac:spMkLst>
        </pc:spChg>
        <pc:spChg chg="add del mod">
          <ac:chgData name="Paul Tinkler" userId="bcebf29c-73c2-433d-80d2-6bad896374bf" providerId="ADAL" clId="{9DE395F5-FC09-4F98-AB7D-B24C2B43E37D}" dt="2021-07-28T15:18:27.712" v="515" actId="478"/>
          <ac:spMkLst>
            <pc:docMk/>
            <pc:sldMk cId="1259681411" sldId="441"/>
            <ac:spMk id="6" creationId="{A161AFB6-7227-4691-B56B-B22201912C2E}"/>
          </ac:spMkLst>
        </pc:spChg>
        <pc:spChg chg="add del mod">
          <ac:chgData name="Paul Tinkler" userId="bcebf29c-73c2-433d-80d2-6bad896374bf" providerId="ADAL" clId="{9DE395F5-FC09-4F98-AB7D-B24C2B43E37D}" dt="2021-07-28T15:18:25.183" v="514" actId="478"/>
          <ac:spMkLst>
            <pc:docMk/>
            <pc:sldMk cId="1259681411" sldId="441"/>
            <ac:spMk id="9" creationId="{5CA4CE9F-D372-4DC8-930B-76FB93885551}"/>
          </ac:spMkLst>
        </pc:spChg>
        <pc:spChg chg="add del mod">
          <ac:chgData name="Paul Tinkler" userId="bcebf29c-73c2-433d-80d2-6bad896374bf" providerId="ADAL" clId="{9DE395F5-FC09-4F98-AB7D-B24C2B43E37D}" dt="2021-07-28T15:21:00.057" v="532" actId="931"/>
          <ac:spMkLst>
            <pc:docMk/>
            <pc:sldMk cId="1259681411" sldId="441"/>
            <ac:spMk id="14" creationId="{DB39983B-1C72-4B5D-9B6E-ADB3CFA90FCF}"/>
          </ac:spMkLst>
        </pc:spChg>
        <pc:spChg chg="add del mod">
          <ac:chgData name="Paul Tinkler" userId="bcebf29c-73c2-433d-80d2-6bad896374bf" providerId="ADAL" clId="{9DE395F5-FC09-4F98-AB7D-B24C2B43E37D}" dt="2021-07-28T15:40:21.937" v="535" actId="478"/>
          <ac:spMkLst>
            <pc:docMk/>
            <pc:sldMk cId="1259681411" sldId="441"/>
            <ac:spMk id="17" creationId="{35EA4538-7C53-45F9-880D-563BE5E617E2}"/>
          </ac:spMkLst>
        </pc:spChg>
        <pc:picChg chg="add del mod">
          <ac:chgData name="Paul Tinkler" userId="bcebf29c-73c2-433d-80d2-6bad896374bf" providerId="ADAL" clId="{9DE395F5-FC09-4F98-AB7D-B24C2B43E37D}" dt="2021-07-28T15:19:01.335" v="520" actId="478"/>
          <ac:picMkLst>
            <pc:docMk/>
            <pc:sldMk cId="1259681411" sldId="441"/>
            <ac:picMk id="5" creationId="{93DAD8D4-0267-4109-8893-6FE8ADA0E3C4}"/>
          </ac:picMkLst>
        </pc:picChg>
        <pc:picChg chg="add mod">
          <ac:chgData name="Paul Tinkler" userId="bcebf29c-73c2-433d-80d2-6bad896374bf" providerId="ADAL" clId="{9DE395F5-FC09-4F98-AB7D-B24C2B43E37D}" dt="2021-07-28T15:40:42.312" v="539" actId="14100"/>
          <ac:picMkLst>
            <pc:docMk/>
            <pc:sldMk cId="1259681411" sldId="441"/>
            <ac:picMk id="8" creationId="{A2C9DC73-E140-403B-AFA0-91FBD8B624B6}"/>
          </ac:picMkLst>
        </pc:picChg>
        <pc:picChg chg="add del mod">
          <ac:chgData name="Paul Tinkler" userId="bcebf29c-73c2-433d-80d2-6bad896374bf" providerId="ADAL" clId="{9DE395F5-FC09-4F98-AB7D-B24C2B43E37D}" dt="2021-07-28T15:20:08.290" v="527" actId="931"/>
          <ac:picMkLst>
            <pc:docMk/>
            <pc:sldMk cId="1259681411" sldId="441"/>
            <ac:picMk id="11" creationId="{5BD4E324-CDDB-4B4E-A67E-A629BF1EC14F}"/>
          </ac:picMkLst>
        </pc:picChg>
        <pc:picChg chg="add del mod">
          <ac:chgData name="Paul Tinkler" userId="bcebf29c-73c2-433d-80d2-6bad896374bf" providerId="ADAL" clId="{9DE395F5-FC09-4F98-AB7D-B24C2B43E37D}" dt="2021-07-28T15:21:00.057" v="532" actId="931"/>
          <ac:picMkLst>
            <pc:docMk/>
            <pc:sldMk cId="1259681411" sldId="441"/>
            <ac:picMk id="13" creationId="{6F4A4BB0-97D7-4809-A4B5-4750554A75DA}"/>
          </ac:picMkLst>
        </pc:picChg>
        <pc:picChg chg="add mod">
          <ac:chgData name="Paul Tinkler" userId="bcebf29c-73c2-433d-80d2-6bad896374bf" providerId="ADAL" clId="{9DE395F5-FC09-4F98-AB7D-B24C2B43E37D}" dt="2021-07-28T15:40:33.167" v="538" actId="1076"/>
          <ac:picMkLst>
            <pc:docMk/>
            <pc:sldMk cId="1259681411" sldId="441"/>
            <ac:picMk id="16" creationId="{80D58056-F31A-43EE-B42E-1FD0B87FA3BA}"/>
          </ac:picMkLst>
        </pc:picChg>
      </pc:sldChg>
      <pc:sldChg chg="new del">
        <pc:chgData name="Paul Tinkler" userId="bcebf29c-73c2-433d-80d2-6bad896374bf" providerId="ADAL" clId="{9DE395F5-FC09-4F98-AB7D-B24C2B43E37D}" dt="2021-07-28T15:14:13.751" v="361" actId="47"/>
        <pc:sldMkLst>
          <pc:docMk/>
          <pc:sldMk cId="2139379176" sldId="4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27/07/2021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willistowerswatson.com/en-GB/Insights/2020/01/haier-accelerates-innovation-by-making-everyone-a-ceo"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haier.com/global/"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orbes.com/sites/tendayiviki/2017/07/01/as-xerox-parc-turns-forty-seven-the-lesson-learned-is-that-business-models-matter/#46feaa9c7548"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 Zhang is the CEO of Haier.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a:t>
            </a:fld>
            <a:endParaRPr lang="en-GB"/>
          </a:p>
        </p:txBody>
      </p:sp>
    </p:spTree>
    <p:extLst>
      <p:ext uri="{BB962C8B-B14F-4D97-AF65-F5344CB8AC3E}">
        <p14:creationId xmlns:p14="http://schemas.microsoft.com/office/powerpoint/2010/main" val="2592901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260887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249728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1272826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63020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603191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 that the students look at the video and do some research on Haier and its most recent innovations.</a:t>
            </a:r>
          </a:p>
          <a:p>
            <a:endParaRPr lang="en-GB" dirty="0"/>
          </a:p>
          <a:p>
            <a:r>
              <a:rPr lang="en-GB" dirty="0"/>
              <a:t>Some links: </a:t>
            </a:r>
          </a:p>
          <a:p>
            <a:endParaRPr lang="en-GB" dirty="0">
              <a:hlinkClick r:id=""/>
            </a:endParaRPr>
          </a:p>
          <a:p>
            <a:r>
              <a:rPr lang="en-GB" dirty="0">
                <a:hlinkClick r:id=""/>
              </a:rPr>
              <a:t>https://www.wipo.int/wipo_magazine/en/2015/04/article_0006.html</a:t>
            </a:r>
            <a:endParaRPr lang="en-GB" dirty="0"/>
          </a:p>
          <a:p>
            <a:endParaRPr lang="en-GB" dirty="0"/>
          </a:p>
          <a:p>
            <a:r>
              <a:rPr lang="en-GB" dirty="0">
                <a:hlinkClick r:id="rId3"/>
              </a:rPr>
              <a:t>https://www.willistowerswatson.com/en-GB/Insights/2020/01/haier-accelerates-innovation-by-making-everyone-a-ceo</a:t>
            </a:r>
            <a:endParaRPr lang="en-GB" dirty="0"/>
          </a:p>
          <a:p>
            <a:endParaRPr lang="en-GB" dirty="0"/>
          </a:p>
          <a:p>
            <a:r>
              <a:rPr lang="en-GB" dirty="0">
                <a:hlinkClick r:id="rId4"/>
              </a:rPr>
              <a:t>https://www.haier.com/global/</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1530540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Viki, T. (2017)  </a:t>
            </a:r>
            <a:r>
              <a:rPr lang="en-GB" i="1" u="none" dirty="0"/>
              <a:t>As Xerox PARC turns 47, the lesson learned is that business models matter.  </a:t>
            </a:r>
            <a:r>
              <a:rPr lang="en-GB" i="0" u="none" dirty="0"/>
              <a:t>Available at </a:t>
            </a:r>
            <a:r>
              <a:rPr lang="en-GB" dirty="0">
                <a:hlinkClick r:id="rId3"/>
              </a:rPr>
              <a:t>https://www.forbes.com/sites/tendayiviki/2017/07/01/as-xerox-parc-turns-forty-seven-the-lesson-learned-is-that-business-models-matter/#46feaa9c7548</a:t>
            </a:r>
            <a:r>
              <a:rPr lang="en-GB" dirty="0"/>
              <a:t>  </a:t>
            </a:r>
            <a:r>
              <a:rPr lang="en-GB" i="0" u="none" dirty="0"/>
              <a:t>[Accessed: 19 August 2020]</a:t>
            </a:r>
          </a:p>
          <a:p>
            <a:endParaRPr lang="en-GB" i="0" u="none" dirty="0"/>
          </a:p>
          <a:p>
            <a:endParaRPr lang="en-GB" i="0" u="none" dirty="0"/>
          </a:p>
          <a:p>
            <a:endParaRPr lang="en-GB" i="0" u="none" dirty="0"/>
          </a:p>
          <a:p>
            <a:endParaRPr lang="en-GB" u="none" dirty="0"/>
          </a:p>
          <a:p>
            <a:endParaRPr lang="en-GB" u="none" dirty="0"/>
          </a:p>
          <a:p>
            <a:endParaRPr lang="en-GB" u="none" dirty="0"/>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337890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_FvYpoE7fow?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hyperlink" Target="https://teachonline.ca/webinar/how-create-active-and-engaging-learning-experiences-zoom-breakout-rooms" TargetMode="External"/><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s://technofaq.org/posts/2015/01/college-essay-writing-getting-help-from-the-internet/" TargetMode="Externa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3" Type="http://schemas.openxmlformats.org/officeDocument/2006/relationships/hyperlink" Target="http://www.icmrindia.org/casestudies/catalogue/Business%20Strategy2/BSTR150.ht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14.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lRDB_W6POys?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www.pxfuel.com/en/free-photo-jyjvo"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429000"/>
            <a:ext cx="7772400" cy="1470025"/>
          </a:xfrm>
        </p:spPr>
        <p:txBody>
          <a:bodyPr>
            <a:normAutofit fontScale="90000"/>
          </a:bodyPr>
          <a:lstStyle/>
          <a:p>
            <a:r>
              <a:rPr lang="en-GB"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Session Ten</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153904" y="1251284"/>
            <a:ext cx="4950203" cy="2511091"/>
          </a:xfrm>
        </p:spPr>
        <p:txBody>
          <a:bodyPr/>
          <a:lstStyle/>
          <a:p>
            <a:r>
              <a:rPr lang="en-GB" dirty="0">
                <a:solidFill>
                  <a:srgbClr val="0000FF"/>
                </a:solidFill>
              </a:rPr>
              <a:t>Haier</a:t>
            </a:r>
          </a:p>
          <a:p>
            <a:r>
              <a:rPr lang="en-GB" dirty="0">
                <a:solidFill>
                  <a:srgbClr val="0000FF"/>
                </a:solidFill>
              </a:rPr>
              <a:t>Assignment</a:t>
            </a:r>
          </a:p>
          <a:p>
            <a:r>
              <a:rPr lang="en-GB" dirty="0">
                <a:solidFill>
                  <a:srgbClr val="0000FF"/>
                </a:solidFill>
              </a:rPr>
              <a:t>Mind Mapping</a:t>
            </a:r>
          </a:p>
          <a:p>
            <a:endParaRPr lang="en-GB" dirty="0"/>
          </a:p>
        </p:txBody>
      </p:sp>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6896100" y="13795"/>
            <a:ext cx="2247900" cy="1618488"/>
          </a:xfrm>
          <a:prstGeom prst="rect">
            <a:avLst/>
          </a:prstGeom>
        </p:spPr>
      </p:pic>
      <p:pic>
        <p:nvPicPr>
          <p:cNvPr id="5" name="Picture 4">
            <a:extLst>
              <a:ext uri="{FF2B5EF4-FFF2-40B4-BE49-F238E27FC236}">
                <a16:creationId xmlns:a16="http://schemas.microsoft.com/office/drawing/2014/main" id="{039FB572-01E7-478A-A3A1-FF75D0757FD6}"/>
              </a:ext>
            </a:extLst>
          </p:cNvPr>
          <p:cNvPicPr>
            <a:picLocks noChangeAspect="1"/>
          </p:cNvPicPr>
          <p:nvPr/>
        </p:nvPicPr>
        <p:blipFill>
          <a:blip r:embed="rId4"/>
          <a:stretch>
            <a:fillRect/>
          </a:stretch>
        </p:blipFill>
        <p:spPr>
          <a:xfrm>
            <a:off x="5104107" y="2476500"/>
            <a:ext cx="4039893" cy="3257550"/>
          </a:xfrm>
          <a:prstGeom prst="rect">
            <a:avLst/>
          </a:prstGeom>
        </p:spPr>
      </p:pic>
      <p:pic>
        <p:nvPicPr>
          <p:cNvPr id="4" name="Picture 3">
            <a:extLst>
              <a:ext uri="{FF2B5EF4-FFF2-40B4-BE49-F238E27FC236}">
                <a16:creationId xmlns:a16="http://schemas.microsoft.com/office/drawing/2014/main" id="{22B22BFA-8410-4A01-8983-F0DAD014841A}"/>
              </a:ext>
            </a:extLst>
          </p:cNvPr>
          <p:cNvPicPr>
            <a:picLocks noChangeAspect="1"/>
          </p:cNvPicPr>
          <p:nvPr/>
        </p:nvPicPr>
        <p:blipFill>
          <a:blip r:embed="rId5"/>
          <a:stretch>
            <a:fillRect/>
          </a:stretch>
        </p:blipFill>
        <p:spPr>
          <a:xfrm>
            <a:off x="0" y="3903144"/>
            <a:ext cx="3267075" cy="1830906"/>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05AFF-1AD3-41AD-877D-F8EB91FB6FC2}"/>
              </a:ext>
            </a:extLst>
          </p:cNvPr>
          <p:cNvSpPr>
            <a:spLocks noGrp="1"/>
          </p:cNvSpPr>
          <p:nvPr>
            <p:ph type="title"/>
          </p:nvPr>
        </p:nvSpPr>
        <p:spPr>
          <a:xfrm>
            <a:off x="628650" y="231776"/>
            <a:ext cx="7886700" cy="635000"/>
          </a:xfrm>
        </p:spPr>
        <p:txBody>
          <a:bodyPr/>
          <a:lstStyle/>
          <a:p>
            <a:pPr algn="ctr"/>
            <a:r>
              <a:rPr lang="en-GB" dirty="0"/>
              <a:t>Haier</a:t>
            </a:r>
          </a:p>
        </p:txBody>
      </p:sp>
      <p:sp>
        <p:nvSpPr>
          <p:cNvPr id="3" name="Content Placeholder 2">
            <a:extLst>
              <a:ext uri="{FF2B5EF4-FFF2-40B4-BE49-F238E27FC236}">
                <a16:creationId xmlns:a16="http://schemas.microsoft.com/office/drawing/2014/main" id="{7DE38B23-784D-4E46-8F42-B62E3CC703EE}"/>
              </a:ext>
            </a:extLst>
          </p:cNvPr>
          <p:cNvSpPr>
            <a:spLocks noGrp="1"/>
          </p:cNvSpPr>
          <p:nvPr>
            <p:ph idx="1"/>
          </p:nvPr>
        </p:nvSpPr>
        <p:spPr>
          <a:xfrm>
            <a:off x="561975" y="866776"/>
            <a:ext cx="7886700" cy="4351338"/>
          </a:xfrm>
        </p:spPr>
        <p:txBody>
          <a:bodyPr/>
          <a:lstStyle/>
          <a:p>
            <a:r>
              <a:rPr lang="en-US" b="0" i="0" dirty="0">
                <a:solidFill>
                  <a:srgbClr val="333333"/>
                </a:solidFill>
                <a:effectLst/>
                <a:latin typeface="Merriweather"/>
              </a:rPr>
              <a:t>Haier was just a small refrigerator company in 1980 when GE was raking in US$25 billion (S$34 billion) in sales</a:t>
            </a:r>
          </a:p>
          <a:p>
            <a:r>
              <a:rPr lang="en-US" b="0" i="0" dirty="0">
                <a:solidFill>
                  <a:srgbClr val="333333"/>
                </a:solidFill>
                <a:effectLst/>
                <a:latin typeface="Merriweather"/>
              </a:rPr>
              <a:t>In the early 1990s, however, the two became business enemies after the century-old organisation tried to buy the Chinese manufacturer</a:t>
            </a:r>
            <a:endParaRPr lang="en-US" dirty="0">
              <a:solidFill>
                <a:srgbClr val="333333"/>
              </a:solidFill>
              <a:latin typeface="Merriweather"/>
            </a:endParaRPr>
          </a:p>
          <a:p>
            <a:r>
              <a:rPr lang="en-US" b="0" i="0" dirty="0">
                <a:solidFill>
                  <a:srgbClr val="333333"/>
                </a:solidFill>
                <a:effectLst/>
                <a:latin typeface="Merriweather"/>
              </a:rPr>
              <a:t>“When we told them we didn’t want to work together, they were furious,” recalled Mr. Zhang, 69. “They told us they were definitely going to enter the Chinese market, and their first goal would be to eliminate us.”</a:t>
            </a:r>
            <a:endParaRPr lang="en-GB" dirty="0"/>
          </a:p>
        </p:txBody>
      </p:sp>
    </p:spTree>
    <p:extLst>
      <p:ext uri="{BB962C8B-B14F-4D97-AF65-F5344CB8AC3E}">
        <p14:creationId xmlns:p14="http://schemas.microsoft.com/office/powerpoint/2010/main" val="4240046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0AAB-8CF8-4E8D-BAA5-629F0A085A63}"/>
              </a:ext>
            </a:extLst>
          </p:cNvPr>
          <p:cNvSpPr>
            <a:spLocks noGrp="1"/>
          </p:cNvSpPr>
          <p:nvPr>
            <p:ph type="title"/>
          </p:nvPr>
        </p:nvSpPr>
        <p:spPr>
          <a:xfrm>
            <a:off x="628650" y="365126"/>
            <a:ext cx="7886700" cy="863600"/>
          </a:xfrm>
        </p:spPr>
        <p:txBody>
          <a:bodyPr/>
          <a:lstStyle/>
          <a:p>
            <a:r>
              <a:rPr lang="en-GB" dirty="0"/>
              <a:t>Haier </a:t>
            </a:r>
          </a:p>
        </p:txBody>
      </p:sp>
      <p:sp>
        <p:nvSpPr>
          <p:cNvPr id="3" name="Content Placeholder 2">
            <a:extLst>
              <a:ext uri="{FF2B5EF4-FFF2-40B4-BE49-F238E27FC236}">
                <a16:creationId xmlns:a16="http://schemas.microsoft.com/office/drawing/2014/main" id="{AF1356A0-CE38-4708-9B02-9C5FBB3F736D}"/>
              </a:ext>
            </a:extLst>
          </p:cNvPr>
          <p:cNvSpPr>
            <a:spLocks noGrp="1"/>
          </p:cNvSpPr>
          <p:nvPr>
            <p:ph idx="1"/>
          </p:nvPr>
        </p:nvSpPr>
        <p:spPr>
          <a:xfrm>
            <a:off x="628650" y="1253331"/>
            <a:ext cx="7886700" cy="3604419"/>
          </a:xfrm>
        </p:spPr>
        <p:txBody>
          <a:bodyPr/>
          <a:lstStyle/>
          <a:p>
            <a:r>
              <a:rPr lang="en-US" b="0" i="0" dirty="0">
                <a:solidFill>
                  <a:srgbClr val="0000FF"/>
                </a:solidFill>
                <a:effectLst/>
                <a:latin typeface="Merriweather"/>
              </a:rPr>
              <a:t>In 2016, Haier turned the tables with a bid to buy GE’s appliance unit, which by then was struggling and no longer the heart of the company famously co-founded by inventor Thomas Edison</a:t>
            </a:r>
          </a:p>
          <a:p>
            <a:r>
              <a:rPr lang="en-US" dirty="0">
                <a:solidFill>
                  <a:srgbClr val="800080"/>
                </a:solidFill>
                <a:latin typeface="Merriweather"/>
              </a:rPr>
              <a:t>They now own GE Appliances</a:t>
            </a:r>
          </a:p>
          <a:p>
            <a:r>
              <a:rPr lang="en-US" dirty="0">
                <a:solidFill>
                  <a:srgbClr val="002060"/>
                </a:solidFill>
                <a:latin typeface="Merriweather"/>
              </a:rPr>
              <a:t>How did they manage this, and become a $50 Billion + Global organisation?</a:t>
            </a:r>
            <a:endParaRPr lang="en-GB" dirty="0">
              <a:solidFill>
                <a:srgbClr val="002060"/>
              </a:solidFill>
            </a:endParaRPr>
          </a:p>
        </p:txBody>
      </p:sp>
    </p:spTree>
    <p:extLst>
      <p:ext uri="{BB962C8B-B14F-4D97-AF65-F5344CB8AC3E}">
        <p14:creationId xmlns:p14="http://schemas.microsoft.com/office/powerpoint/2010/main" val="842930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93F72-B17A-49DE-BC89-9FBFAFD90BA3}"/>
              </a:ext>
            </a:extLst>
          </p:cNvPr>
          <p:cNvSpPr>
            <a:spLocks noGrp="1"/>
          </p:cNvSpPr>
          <p:nvPr>
            <p:ph type="title"/>
          </p:nvPr>
        </p:nvSpPr>
        <p:spPr>
          <a:xfrm>
            <a:off x="628650" y="365125"/>
            <a:ext cx="7886700" cy="796925"/>
          </a:xfrm>
        </p:spPr>
        <p:txBody>
          <a:bodyPr/>
          <a:lstStyle/>
          <a:p>
            <a:r>
              <a:rPr lang="en-GB" dirty="0"/>
              <a:t>Haier – Cont.……..</a:t>
            </a:r>
          </a:p>
        </p:txBody>
      </p:sp>
      <p:sp>
        <p:nvSpPr>
          <p:cNvPr id="3" name="Content Placeholder 2">
            <a:extLst>
              <a:ext uri="{FF2B5EF4-FFF2-40B4-BE49-F238E27FC236}">
                <a16:creationId xmlns:a16="http://schemas.microsoft.com/office/drawing/2014/main" id="{B0899360-4860-40D8-A4CF-72E197CEA482}"/>
              </a:ext>
            </a:extLst>
          </p:cNvPr>
          <p:cNvSpPr>
            <a:spLocks noGrp="1"/>
          </p:cNvSpPr>
          <p:nvPr>
            <p:ph idx="1"/>
          </p:nvPr>
        </p:nvSpPr>
        <p:spPr>
          <a:xfrm>
            <a:off x="704850" y="1162050"/>
            <a:ext cx="7886700" cy="4351338"/>
          </a:xfrm>
        </p:spPr>
        <p:txBody>
          <a:bodyPr/>
          <a:lstStyle/>
          <a:p>
            <a:pPr algn="l" fontAlgn="base"/>
            <a:r>
              <a:rPr lang="en-US" b="0" i="0" dirty="0">
                <a:solidFill>
                  <a:srgbClr val="002060"/>
                </a:solidFill>
                <a:effectLst/>
                <a:latin typeface="Merriweather"/>
              </a:rPr>
              <a:t>1n 1980’s, the outlook was grim for what was then known as the Qingdao Refrigerator Factory.</a:t>
            </a:r>
          </a:p>
          <a:p>
            <a:pPr algn="l" fontAlgn="base"/>
            <a:r>
              <a:rPr lang="en-US" b="0" i="0" dirty="0">
                <a:solidFill>
                  <a:srgbClr val="0000FF"/>
                </a:solidFill>
                <a:effectLst/>
                <a:latin typeface="Merriweather"/>
              </a:rPr>
              <a:t>Teetering on the brink of collapse, the collective enterprise had gone through three managing directors in 1984 when </a:t>
            </a:r>
            <a:r>
              <a:rPr lang="en-US" b="0" i="0" dirty="0" err="1">
                <a:solidFill>
                  <a:srgbClr val="0000FF"/>
                </a:solidFill>
                <a:effectLst/>
                <a:latin typeface="Merriweather"/>
              </a:rPr>
              <a:t>Mr</a:t>
            </a:r>
            <a:r>
              <a:rPr lang="en-US" b="0" i="0" dirty="0">
                <a:solidFill>
                  <a:srgbClr val="0000FF"/>
                </a:solidFill>
                <a:effectLst/>
                <a:latin typeface="Merriweather"/>
              </a:rPr>
              <a:t> Zhang, a 35-year-old city manager, was appointed as the fourth.</a:t>
            </a:r>
          </a:p>
          <a:p>
            <a:pPr algn="l" fontAlgn="base"/>
            <a:r>
              <a:rPr lang="en-US" b="0" i="0" dirty="0">
                <a:solidFill>
                  <a:srgbClr val="002060"/>
                </a:solidFill>
                <a:effectLst/>
                <a:latin typeface="Merriweather"/>
              </a:rPr>
              <a:t>No one expected much of him, since a revolving door of directors had failed to stop the rot. He put it thus: “</a:t>
            </a:r>
            <a:r>
              <a:rPr lang="en-US" b="1" i="1" dirty="0">
                <a:solidFill>
                  <a:srgbClr val="002060"/>
                </a:solidFill>
                <a:effectLst/>
                <a:latin typeface="Merriweather"/>
              </a:rPr>
              <a:t>People didn’t have faith in the factory</a:t>
            </a:r>
            <a:r>
              <a:rPr lang="en-US" b="0" i="0" dirty="0">
                <a:solidFill>
                  <a:srgbClr val="002060"/>
                </a:solidFill>
                <a:effectLst/>
                <a:latin typeface="Merriweather"/>
              </a:rPr>
              <a:t>”</a:t>
            </a:r>
          </a:p>
          <a:p>
            <a:endParaRPr lang="en-GB" dirty="0"/>
          </a:p>
        </p:txBody>
      </p:sp>
    </p:spTree>
    <p:extLst>
      <p:ext uri="{BB962C8B-B14F-4D97-AF65-F5344CB8AC3E}">
        <p14:creationId xmlns:p14="http://schemas.microsoft.com/office/powerpoint/2010/main" val="3514112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E84C8-79BA-4196-B771-B653D04DC824}"/>
              </a:ext>
            </a:extLst>
          </p:cNvPr>
          <p:cNvSpPr>
            <a:spLocks noGrp="1"/>
          </p:cNvSpPr>
          <p:nvPr>
            <p:ph type="title"/>
          </p:nvPr>
        </p:nvSpPr>
        <p:spPr>
          <a:xfrm>
            <a:off x="628650" y="88900"/>
            <a:ext cx="7886700" cy="815975"/>
          </a:xfrm>
        </p:spPr>
        <p:txBody>
          <a:bodyPr/>
          <a:lstStyle/>
          <a:p>
            <a:r>
              <a:rPr lang="en-GB" dirty="0"/>
              <a:t>How did he start the turnaround?</a:t>
            </a:r>
          </a:p>
        </p:txBody>
      </p:sp>
      <p:sp>
        <p:nvSpPr>
          <p:cNvPr id="3" name="Content Placeholder 2">
            <a:extLst>
              <a:ext uri="{FF2B5EF4-FFF2-40B4-BE49-F238E27FC236}">
                <a16:creationId xmlns:a16="http://schemas.microsoft.com/office/drawing/2014/main" id="{52E28A08-557F-494A-B5D8-0B0CFE7B4193}"/>
              </a:ext>
            </a:extLst>
          </p:cNvPr>
          <p:cNvSpPr>
            <a:spLocks noGrp="1"/>
          </p:cNvSpPr>
          <p:nvPr>
            <p:ph idx="1"/>
          </p:nvPr>
        </p:nvSpPr>
        <p:spPr>
          <a:xfrm>
            <a:off x="695325" y="1009650"/>
            <a:ext cx="7886700" cy="4351338"/>
          </a:xfrm>
        </p:spPr>
        <p:txBody>
          <a:bodyPr/>
          <a:lstStyle/>
          <a:p>
            <a:r>
              <a:rPr lang="en-US" b="0" i="0" dirty="0">
                <a:solidFill>
                  <a:srgbClr val="333333"/>
                </a:solidFill>
                <a:effectLst/>
                <a:latin typeface="Merriweather"/>
              </a:rPr>
              <a:t>He grabbed the national headlines a year later, upon discovering from a check on the inventory that </a:t>
            </a:r>
            <a:r>
              <a:rPr lang="en-US" b="1" i="1" u="sng" dirty="0">
                <a:solidFill>
                  <a:srgbClr val="333333"/>
                </a:solidFill>
                <a:effectLst/>
                <a:latin typeface="Merriweather"/>
              </a:rPr>
              <a:t>a fifth of the fridges were faulty</a:t>
            </a:r>
          </a:p>
          <a:p>
            <a:r>
              <a:rPr lang="en-US" b="0" i="0" dirty="0">
                <a:solidFill>
                  <a:srgbClr val="333333"/>
                </a:solidFill>
                <a:effectLst/>
                <a:latin typeface="Merriweather"/>
              </a:rPr>
              <a:t>Each fridge was worth two years of a worker’s pay, but </a:t>
            </a:r>
            <a:r>
              <a:rPr lang="en-US" b="0" i="0" dirty="0" err="1">
                <a:solidFill>
                  <a:srgbClr val="333333"/>
                </a:solidFill>
                <a:effectLst/>
                <a:latin typeface="Merriweather"/>
              </a:rPr>
              <a:t>Mr</a:t>
            </a:r>
            <a:r>
              <a:rPr lang="en-US" b="0" i="0" dirty="0">
                <a:solidFill>
                  <a:srgbClr val="333333"/>
                </a:solidFill>
                <a:effectLst/>
                <a:latin typeface="Merriweather"/>
              </a:rPr>
              <a:t> Zhang ordered the workers </a:t>
            </a:r>
            <a:r>
              <a:rPr lang="en-US" b="1" i="1" u="sng" dirty="0">
                <a:solidFill>
                  <a:srgbClr val="333333"/>
                </a:solidFill>
                <a:effectLst/>
                <a:latin typeface="Merriweather"/>
              </a:rPr>
              <a:t>to destroy those 76 fridges – with a sledgehammer</a:t>
            </a:r>
            <a:endParaRPr lang="en-GB" b="1" i="1" u="sng" dirty="0"/>
          </a:p>
        </p:txBody>
      </p:sp>
      <p:pic>
        <p:nvPicPr>
          <p:cNvPr id="4" name="Picture 3">
            <a:extLst>
              <a:ext uri="{FF2B5EF4-FFF2-40B4-BE49-F238E27FC236}">
                <a16:creationId xmlns:a16="http://schemas.microsoft.com/office/drawing/2014/main" id="{38E98D25-71F8-4F17-971D-DAB7A82C91D9}"/>
              </a:ext>
            </a:extLst>
          </p:cNvPr>
          <p:cNvPicPr>
            <a:picLocks noChangeAspect="1"/>
          </p:cNvPicPr>
          <p:nvPr/>
        </p:nvPicPr>
        <p:blipFill>
          <a:blip r:embed="rId3"/>
          <a:stretch>
            <a:fillRect/>
          </a:stretch>
        </p:blipFill>
        <p:spPr>
          <a:xfrm>
            <a:off x="3009899" y="3558787"/>
            <a:ext cx="3793331" cy="2117208"/>
          </a:xfrm>
          <a:prstGeom prst="rect">
            <a:avLst/>
          </a:prstGeom>
        </p:spPr>
      </p:pic>
    </p:spTree>
    <p:extLst>
      <p:ext uri="{BB962C8B-B14F-4D97-AF65-F5344CB8AC3E}">
        <p14:creationId xmlns:p14="http://schemas.microsoft.com/office/powerpoint/2010/main" val="2722518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7BC6-A4CF-4254-8FE8-609939FA751D}"/>
              </a:ext>
            </a:extLst>
          </p:cNvPr>
          <p:cNvSpPr>
            <a:spLocks noGrp="1"/>
          </p:cNvSpPr>
          <p:nvPr>
            <p:ph type="title"/>
          </p:nvPr>
        </p:nvSpPr>
        <p:spPr/>
        <p:txBody>
          <a:bodyPr/>
          <a:lstStyle/>
          <a:p>
            <a:pPr algn="ctr"/>
            <a:r>
              <a:rPr lang="en-GB" dirty="0"/>
              <a:t>It Shifted Perceptions – </a:t>
            </a:r>
            <a:r>
              <a:rPr lang="en-GB" i="1" dirty="0"/>
              <a:t>inside and outside</a:t>
            </a:r>
          </a:p>
        </p:txBody>
      </p:sp>
      <p:sp>
        <p:nvSpPr>
          <p:cNvPr id="3" name="Content Placeholder 2">
            <a:extLst>
              <a:ext uri="{FF2B5EF4-FFF2-40B4-BE49-F238E27FC236}">
                <a16:creationId xmlns:a16="http://schemas.microsoft.com/office/drawing/2014/main" id="{065A2FCD-7A56-49AC-AA29-79915A19224E}"/>
              </a:ext>
            </a:extLst>
          </p:cNvPr>
          <p:cNvSpPr>
            <a:spLocks noGrp="1"/>
          </p:cNvSpPr>
          <p:nvPr>
            <p:ph idx="1"/>
          </p:nvPr>
        </p:nvSpPr>
        <p:spPr>
          <a:xfrm>
            <a:off x="628650" y="2101850"/>
            <a:ext cx="7886700" cy="2413000"/>
          </a:xfrm>
        </p:spPr>
        <p:txBody>
          <a:bodyPr/>
          <a:lstStyle/>
          <a:p>
            <a:r>
              <a:rPr lang="en-US" b="0" i="0" dirty="0">
                <a:solidFill>
                  <a:srgbClr val="0000FF"/>
                </a:solidFill>
                <a:effectLst/>
                <a:latin typeface="Merriweather"/>
              </a:rPr>
              <a:t>“It became a signature event not only in Haier’s history but in the minds of everybody in China who recognised that this was an organisation doing the unthinkable – which was, </a:t>
            </a:r>
            <a:r>
              <a:rPr lang="en-US" b="1" i="1" u="sng" dirty="0">
                <a:solidFill>
                  <a:srgbClr val="0000FF"/>
                </a:solidFill>
                <a:effectLst/>
                <a:latin typeface="Merriweather"/>
              </a:rPr>
              <a:t>promising not to sell products that didn’t work”</a:t>
            </a:r>
          </a:p>
          <a:p>
            <a:pPr marL="0" indent="0">
              <a:buNone/>
            </a:pPr>
            <a:r>
              <a:rPr lang="en-US" dirty="0">
                <a:solidFill>
                  <a:srgbClr val="0000FF"/>
                </a:solidFill>
                <a:latin typeface="Merriweather"/>
              </a:rPr>
              <a:t>		</a:t>
            </a:r>
            <a:r>
              <a:rPr lang="en-US" sz="2000" dirty="0">
                <a:solidFill>
                  <a:srgbClr val="0000FF"/>
                </a:solidFill>
                <a:latin typeface="Merriweather"/>
              </a:rPr>
              <a:t>A comment by </a:t>
            </a:r>
            <a:r>
              <a:rPr lang="en-US" sz="2000" i="1" dirty="0">
                <a:solidFill>
                  <a:srgbClr val="0000FF"/>
                </a:solidFill>
                <a:latin typeface="Merriweather"/>
              </a:rPr>
              <a:t>Bill Fischer </a:t>
            </a:r>
            <a:r>
              <a:rPr lang="en-US" sz="2000" dirty="0">
                <a:solidFill>
                  <a:srgbClr val="0000FF"/>
                </a:solidFill>
                <a:latin typeface="Merriweather"/>
              </a:rPr>
              <a:t>in Paulo, D. A. (2018)</a:t>
            </a:r>
            <a:endParaRPr lang="en-GB" sz="2000" dirty="0">
              <a:solidFill>
                <a:srgbClr val="0000FF"/>
              </a:solidFill>
            </a:endParaRPr>
          </a:p>
        </p:txBody>
      </p:sp>
    </p:spTree>
    <p:extLst>
      <p:ext uri="{BB962C8B-B14F-4D97-AF65-F5344CB8AC3E}">
        <p14:creationId xmlns:p14="http://schemas.microsoft.com/office/powerpoint/2010/main" val="3624468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AE3C-5C97-4111-B6CA-CCE93FAEC9AC}"/>
              </a:ext>
            </a:extLst>
          </p:cNvPr>
          <p:cNvSpPr>
            <a:spLocks noGrp="1"/>
          </p:cNvSpPr>
          <p:nvPr>
            <p:ph type="title"/>
          </p:nvPr>
        </p:nvSpPr>
        <p:spPr>
          <a:xfrm>
            <a:off x="628650" y="127001"/>
            <a:ext cx="7886700" cy="711200"/>
          </a:xfrm>
        </p:spPr>
        <p:txBody>
          <a:bodyPr/>
          <a:lstStyle/>
          <a:p>
            <a:r>
              <a:rPr lang="en-GB" dirty="0"/>
              <a:t>Big change…</a:t>
            </a:r>
          </a:p>
        </p:txBody>
      </p:sp>
      <p:sp>
        <p:nvSpPr>
          <p:cNvPr id="3" name="Content Placeholder 2">
            <a:extLst>
              <a:ext uri="{FF2B5EF4-FFF2-40B4-BE49-F238E27FC236}">
                <a16:creationId xmlns:a16="http://schemas.microsoft.com/office/drawing/2014/main" id="{28FEDD0A-6F4C-478B-8525-B9C815D343D8}"/>
              </a:ext>
            </a:extLst>
          </p:cNvPr>
          <p:cNvSpPr>
            <a:spLocks noGrp="1"/>
          </p:cNvSpPr>
          <p:nvPr>
            <p:ph idx="1"/>
          </p:nvPr>
        </p:nvSpPr>
        <p:spPr>
          <a:xfrm>
            <a:off x="628650" y="987425"/>
            <a:ext cx="7886700" cy="3670300"/>
          </a:xfrm>
        </p:spPr>
        <p:txBody>
          <a:bodyPr/>
          <a:lstStyle/>
          <a:p>
            <a:r>
              <a:rPr lang="en-US" b="0" i="0" dirty="0">
                <a:solidFill>
                  <a:srgbClr val="002060"/>
                </a:solidFill>
                <a:effectLst/>
                <a:latin typeface="Merriweather"/>
              </a:rPr>
              <a:t>In 2005, </a:t>
            </a:r>
            <a:r>
              <a:rPr lang="en-US" b="0" i="0" dirty="0" err="1">
                <a:solidFill>
                  <a:srgbClr val="002060"/>
                </a:solidFill>
                <a:effectLst/>
                <a:latin typeface="Merriweather"/>
              </a:rPr>
              <a:t>Mr</a:t>
            </a:r>
            <a:r>
              <a:rPr lang="en-US" b="0" i="0" dirty="0">
                <a:solidFill>
                  <a:srgbClr val="002060"/>
                </a:solidFill>
                <a:effectLst/>
                <a:latin typeface="Merriweather"/>
              </a:rPr>
              <a:t> Zhang initiated a restructuring:  To connect </a:t>
            </a:r>
            <a:r>
              <a:rPr lang="en-US" b="0" i="1" dirty="0">
                <a:solidFill>
                  <a:srgbClr val="002060"/>
                </a:solidFill>
                <a:effectLst/>
                <a:latin typeface="Merriweather"/>
              </a:rPr>
              <a:t>every worker with the customer </a:t>
            </a:r>
            <a:r>
              <a:rPr lang="en-US" b="0" i="0" dirty="0">
                <a:solidFill>
                  <a:srgbClr val="002060"/>
                </a:solidFill>
                <a:effectLst/>
                <a:latin typeface="Merriweather"/>
              </a:rPr>
              <a:t>and regain the </a:t>
            </a:r>
            <a:r>
              <a:rPr lang="en-US" b="0" i="1" dirty="0">
                <a:solidFill>
                  <a:srgbClr val="002060"/>
                </a:solidFill>
                <a:effectLst/>
                <a:latin typeface="Merriweather"/>
              </a:rPr>
              <a:t>entrepreneurial zest of small companies</a:t>
            </a:r>
            <a:r>
              <a:rPr lang="en-US" b="0" i="0" dirty="0">
                <a:solidFill>
                  <a:srgbClr val="002060"/>
                </a:solidFill>
                <a:effectLst/>
                <a:latin typeface="Merriweather"/>
              </a:rPr>
              <a:t>, he started dividing Haier into more than </a:t>
            </a:r>
            <a:r>
              <a:rPr lang="en-US" b="0" i="0" u="sng" dirty="0">
                <a:solidFill>
                  <a:srgbClr val="002060"/>
                </a:solidFill>
                <a:effectLst/>
                <a:latin typeface="Merriweather"/>
              </a:rPr>
              <a:t>1,000</a:t>
            </a:r>
            <a:r>
              <a:rPr lang="en-US" b="0" i="0" dirty="0">
                <a:solidFill>
                  <a:srgbClr val="002060"/>
                </a:solidFill>
                <a:effectLst/>
                <a:latin typeface="Merriweather"/>
              </a:rPr>
              <a:t> microenterprises</a:t>
            </a:r>
          </a:p>
          <a:p>
            <a:r>
              <a:rPr lang="en-US" b="0" i="0" dirty="0">
                <a:solidFill>
                  <a:srgbClr val="0000FF"/>
                </a:solidFill>
                <a:effectLst/>
                <a:latin typeface="Merriweather"/>
              </a:rPr>
              <a:t>He termed this model </a:t>
            </a:r>
            <a:r>
              <a:rPr lang="en-US" b="0" i="1" dirty="0" err="1">
                <a:solidFill>
                  <a:srgbClr val="0000FF"/>
                </a:solidFill>
                <a:effectLst/>
                <a:latin typeface="Merriweather"/>
              </a:rPr>
              <a:t>RenDanHeYi</a:t>
            </a:r>
            <a:r>
              <a:rPr lang="en-US" b="0" i="0" dirty="0">
                <a:solidFill>
                  <a:srgbClr val="0000FF"/>
                </a:solidFill>
                <a:effectLst/>
                <a:latin typeface="Merriweather"/>
              </a:rPr>
              <a:t> (translated as maker-customer integration), in which each unit became responsible for its own decisions and financial survival. During this overhaul, </a:t>
            </a:r>
            <a:r>
              <a:rPr lang="en-US" b="0" i="1" u="sng" dirty="0">
                <a:solidFill>
                  <a:srgbClr val="0000FF"/>
                </a:solidFill>
                <a:effectLst/>
                <a:latin typeface="Merriweather"/>
              </a:rPr>
              <a:t>Haier laid off 10,000 mid-level managers</a:t>
            </a:r>
            <a:r>
              <a:rPr lang="en-US" b="0" i="0" dirty="0">
                <a:solidFill>
                  <a:srgbClr val="0000FF"/>
                </a:solidFill>
                <a:effectLst/>
                <a:latin typeface="Merriweather"/>
              </a:rPr>
              <a:t>, which was “a very difficult decision to make”</a:t>
            </a:r>
            <a:endParaRPr lang="en-GB" dirty="0">
              <a:solidFill>
                <a:srgbClr val="0000FF"/>
              </a:solidFill>
            </a:endParaRPr>
          </a:p>
        </p:txBody>
      </p:sp>
    </p:spTree>
    <p:extLst>
      <p:ext uri="{BB962C8B-B14F-4D97-AF65-F5344CB8AC3E}">
        <p14:creationId xmlns:p14="http://schemas.microsoft.com/office/powerpoint/2010/main" val="411250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C7483-3643-403A-BBC0-4F3B6CA8D417}"/>
              </a:ext>
            </a:extLst>
          </p:cNvPr>
          <p:cNvSpPr>
            <a:spLocks noGrp="1"/>
          </p:cNvSpPr>
          <p:nvPr>
            <p:ph type="title"/>
          </p:nvPr>
        </p:nvSpPr>
        <p:spPr>
          <a:xfrm>
            <a:off x="628650" y="18255"/>
            <a:ext cx="7886700" cy="877095"/>
          </a:xfrm>
        </p:spPr>
        <p:txBody>
          <a:bodyPr/>
          <a:lstStyle/>
          <a:p>
            <a:r>
              <a:rPr lang="en-GB" dirty="0"/>
              <a:t>Absolute focus…</a:t>
            </a:r>
          </a:p>
        </p:txBody>
      </p:sp>
      <p:sp>
        <p:nvSpPr>
          <p:cNvPr id="3" name="Content Placeholder 2">
            <a:extLst>
              <a:ext uri="{FF2B5EF4-FFF2-40B4-BE49-F238E27FC236}">
                <a16:creationId xmlns:a16="http://schemas.microsoft.com/office/drawing/2014/main" id="{C4A042CA-0637-4F22-B6F5-455B319361CF}"/>
              </a:ext>
            </a:extLst>
          </p:cNvPr>
          <p:cNvSpPr>
            <a:spLocks noGrp="1"/>
          </p:cNvSpPr>
          <p:nvPr>
            <p:ph idx="1"/>
          </p:nvPr>
        </p:nvSpPr>
        <p:spPr>
          <a:xfrm>
            <a:off x="628650" y="948530"/>
            <a:ext cx="7886700" cy="4351338"/>
          </a:xfrm>
        </p:spPr>
        <p:txBody>
          <a:bodyPr/>
          <a:lstStyle/>
          <a:p>
            <a:r>
              <a:rPr lang="en-US" b="0" i="0" dirty="0">
                <a:solidFill>
                  <a:srgbClr val="800080"/>
                </a:solidFill>
                <a:effectLst/>
                <a:latin typeface="Merriweather"/>
              </a:rPr>
              <a:t>“They were excellent workers or managers. But they found it difficult to be entrepreneurs. I suggested that they could either become entrepreneurs or leave. On this matter, we were determined to implement this business model,” he said</a:t>
            </a:r>
          </a:p>
          <a:p>
            <a:r>
              <a:rPr lang="en-US" b="0" i="0" dirty="0">
                <a:solidFill>
                  <a:srgbClr val="0000FF"/>
                </a:solidFill>
                <a:effectLst/>
                <a:latin typeface="Merriweather"/>
              </a:rPr>
              <a:t>In this entrepreneurial spirit, workers can elect their team leaders and members as well as vote out non-performers. If a unit’s products are not well-received, feedback is quick: Profit and loss numbers are shown even on the factory floor</a:t>
            </a:r>
            <a:endParaRPr lang="en-GB" dirty="0">
              <a:solidFill>
                <a:srgbClr val="0000FF"/>
              </a:solidFill>
            </a:endParaRPr>
          </a:p>
        </p:txBody>
      </p:sp>
    </p:spTree>
    <p:extLst>
      <p:ext uri="{BB962C8B-B14F-4D97-AF65-F5344CB8AC3E}">
        <p14:creationId xmlns:p14="http://schemas.microsoft.com/office/powerpoint/2010/main" val="1173551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EAB49-9722-4B5F-920B-B1C24604BC70}"/>
              </a:ext>
            </a:extLst>
          </p:cNvPr>
          <p:cNvSpPr>
            <a:spLocks noGrp="1"/>
          </p:cNvSpPr>
          <p:nvPr>
            <p:ph type="title"/>
          </p:nvPr>
        </p:nvSpPr>
        <p:spPr>
          <a:xfrm>
            <a:off x="628650" y="193676"/>
            <a:ext cx="7886700" cy="806450"/>
          </a:xfrm>
        </p:spPr>
        <p:txBody>
          <a:bodyPr/>
          <a:lstStyle/>
          <a:p>
            <a:r>
              <a:rPr lang="en-GB" dirty="0"/>
              <a:t>Results?</a:t>
            </a:r>
          </a:p>
        </p:txBody>
      </p:sp>
      <p:sp>
        <p:nvSpPr>
          <p:cNvPr id="3" name="Content Placeholder 2">
            <a:extLst>
              <a:ext uri="{FF2B5EF4-FFF2-40B4-BE49-F238E27FC236}">
                <a16:creationId xmlns:a16="http://schemas.microsoft.com/office/drawing/2014/main" id="{36F7572E-9F01-4270-8E08-8933C02D71E2}"/>
              </a:ext>
            </a:extLst>
          </p:cNvPr>
          <p:cNvSpPr>
            <a:spLocks noGrp="1"/>
          </p:cNvSpPr>
          <p:nvPr>
            <p:ph idx="1"/>
          </p:nvPr>
        </p:nvSpPr>
        <p:spPr>
          <a:xfrm>
            <a:off x="628650" y="1149350"/>
            <a:ext cx="7886700" cy="4351338"/>
          </a:xfrm>
        </p:spPr>
        <p:txBody>
          <a:bodyPr/>
          <a:lstStyle/>
          <a:p>
            <a:r>
              <a:rPr lang="en-US" b="0" i="0" dirty="0">
                <a:solidFill>
                  <a:srgbClr val="333333"/>
                </a:solidFill>
                <a:effectLst/>
                <a:latin typeface="Merriweather"/>
              </a:rPr>
              <a:t>Haier became the world’s top home appliance brand in 2009, a position it has held since then</a:t>
            </a:r>
          </a:p>
          <a:p>
            <a:endParaRPr lang="en-GB" dirty="0"/>
          </a:p>
        </p:txBody>
      </p:sp>
      <p:pic>
        <p:nvPicPr>
          <p:cNvPr id="4" name="Picture 3">
            <a:extLst>
              <a:ext uri="{FF2B5EF4-FFF2-40B4-BE49-F238E27FC236}">
                <a16:creationId xmlns:a16="http://schemas.microsoft.com/office/drawing/2014/main" id="{69824127-4631-4A2B-B1EF-1B6FE27D0744}"/>
              </a:ext>
            </a:extLst>
          </p:cNvPr>
          <p:cNvPicPr>
            <a:picLocks noChangeAspect="1"/>
          </p:cNvPicPr>
          <p:nvPr/>
        </p:nvPicPr>
        <p:blipFill>
          <a:blip r:embed="rId2"/>
          <a:stretch>
            <a:fillRect/>
          </a:stretch>
        </p:blipFill>
        <p:spPr>
          <a:xfrm>
            <a:off x="962025" y="1957388"/>
            <a:ext cx="6305550" cy="3543300"/>
          </a:xfrm>
          <a:prstGeom prst="rect">
            <a:avLst/>
          </a:prstGeom>
        </p:spPr>
      </p:pic>
      <p:sp>
        <p:nvSpPr>
          <p:cNvPr id="5" name="TextBox 4">
            <a:extLst>
              <a:ext uri="{FF2B5EF4-FFF2-40B4-BE49-F238E27FC236}">
                <a16:creationId xmlns:a16="http://schemas.microsoft.com/office/drawing/2014/main" id="{48122309-1786-437B-8C54-3870735A7A29}"/>
              </a:ext>
            </a:extLst>
          </p:cNvPr>
          <p:cNvSpPr txBox="1"/>
          <p:nvPr/>
        </p:nvSpPr>
        <p:spPr>
          <a:xfrm>
            <a:off x="7505701" y="3140353"/>
            <a:ext cx="1219200" cy="646331"/>
          </a:xfrm>
          <a:prstGeom prst="rect">
            <a:avLst/>
          </a:prstGeom>
          <a:noFill/>
        </p:spPr>
        <p:txBody>
          <a:bodyPr wrap="square" rtlCol="0">
            <a:spAutoFit/>
          </a:bodyPr>
          <a:lstStyle/>
          <a:p>
            <a:r>
              <a:rPr lang="en-GB" dirty="0"/>
              <a:t>Haier’s HQ in Qingdao</a:t>
            </a:r>
          </a:p>
        </p:txBody>
      </p:sp>
    </p:spTree>
    <p:extLst>
      <p:ext uri="{BB962C8B-B14F-4D97-AF65-F5344CB8AC3E}">
        <p14:creationId xmlns:p14="http://schemas.microsoft.com/office/powerpoint/2010/main" val="771506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775C-B148-4C6B-B0EC-740C5E3C32F7}"/>
              </a:ext>
            </a:extLst>
          </p:cNvPr>
          <p:cNvSpPr>
            <a:spLocks noGrp="1"/>
          </p:cNvSpPr>
          <p:nvPr>
            <p:ph type="title"/>
          </p:nvPr>
        </p:nvSpPr>
        <p:spPr>
          <a:xfrm>
            <a:off x="457200" y="0"/>
            <a:ext cx="8229600" cy="613317"/>
          </a:xfrm>
        </p:spPr>
        <p:txBody>
          <a:bodyPr>
            <a:normAutofit fontScale="90000"/>
          </a:bodyPr>
          <a:lstStyle/>
          <a:p>
            <a:r>
              <a:rPr lang="en-GB" dirty="0"/>
              <a:t>Haier</a:t>
            </a:r>
          </a:p>
        </p:txBody>
      </p:sp>
      <p:pic>
        <p:nvPicPr>
          <p:cNvPr id="3" name="Online Media 2" title="Haier's hyperconnected strategy">
            <a:hlinkClick r:id="" action="ppaction://media"/>
            <a:extLst>
              <a:ext uri="{FF2B5EF4-FFF2-40B4-BE49-F238E27FC236}">
                <a16:creationId xmlns:a16="http://schemas.microsoft.com/office/drawing/2014/main" id="{97E2BCCD-FEDF-4FDC-9B68-8C92A3775A3A}"/>
              </a:ext>
            </a:extLst>
          </p:cNvPr>
          <p:cNvPicPr>
            <a:picLocks noRot="1" noChangeAspect="1"/>
          </p:cNvPicPr>
          <p:nvPr>
            <a:videoFile r:link="rId1"/>
          </p:nvPr>
        </p:nvPicPr>
        <p:blipFill>
          <a:blip r:embed="rId4"/>
          <a:stretch>
            <a:fillRect/>
          </a:stretch>
        </p:blipFill>
        <p:spPr>
          <a:xfrm>
            <a:off x="150542" y="613317"/>
            <a:ext cx="8842916" cy="4974140"/>
          </a:xfrm>
          <a:prstGeom prst="rect">
            <a:avLst/>
          </a:prstGeom>
        </p:spPr>
      </p:pic>
    </p:spTree>
    <p:extLst>
      <p:ext uri="{BB962C8B-B14F-4D97-AF65-F5344CB8AC3E}">
        <p14:creationId xmlns:p14="http://schemas.microsoft.com/office/powerpoint/2010/main" val="287754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FA3A0-FE67-4015-BB3F-A06141B9BE02}"/>
              </a:ext>
            </a:extLst>
          </p:cNvPr>
          <p:cNvSpPr>
            <a:spLocks noGrp="1"/>
          </p:cNvSpPr>
          <p:nvPr>
            <p:ph type="title"/>
          </p:nvPr>
        </p:nvSpPr>
        <p:spPr>
          <a:xfrm>
            <a:off x="628650" y="143744"/>
            <a:ext cx="7886700" cy="857283"/>
          </a:xfrm>
        </p:spPr>
        <p:txBody>
          <a:bodyPr/>
          <a:lstStyle/>
          <a:p>
            <a:r>
              <a:rPr lang="en-GB" dirty="0"/>
              <a:t>Haier’s Hyperconnected Strategy</a:t>
            </a:r>
          </a:p>
        </p:txBody>
      </p:sp>
      <p:sp>
        <p:nvSpPr>
          <p:cNvPr id="3" name="Content Placeholder 2">
            <a:extLst>
              <a:ext uri="{FF2B5EF4-FFF2-40B4-BE49-F238E27FC236}">
                <a16:creationId xmlns:a16="http://schemas.microsoft.com/office/drawing/2014/main" id="{2B846065-2730-4AD2-8ACB-19EF93082147}"/>
              </a:ext>
            </a:extLst>
          </p:cNvPr>
          <p:cNvSpPr>
            <a:spLocks noGrp="1"/>
          </p:cNvSpPr>
          <p:nvPr>
            <p:ph idx="1"/>
          </p:nvPr>
        </p:nvSpPr>
        <p:spPr>
          <a:xfrm>
            <a:off x="628650" y="1253331"/>
            <a:ext cx="7886700" cy="1759376"/>
          </a:xfrm>
        </p:spPr>
        <p:txBody>
          <a:bodyPr/>
          <a:lstStyle/>
          <a:p>
            <a:pPr marL="0" indent="0">
              <a:buNone/>
            </a:pPr>
            <a:r>
              <a:rPr lang="en-GB" dirty="0">
                <a:solidFill>
                  <a:srgbClr val="0000FF"/>
                </a:solidFill>
              </a:rPr>
              <a:t>Discussion</a:t>
            </a:r>
          </a:p>
          <a:p>
            <a:endParaRPr lang="en-GB" dirty="0"/>
          </a:p>
          <a:p>
            <a:pPr marL="0" indent="0">
              <a:buNone/>
            </a:pPr>
            <a:r>
              <a:rPr lang="en-GB" b="1" i="1" dirty="0">
                <a:solidFill>
                  <a:srgbClr val="0000FF"/>
                </a:solidFill>
              </a:rPr>
              <a:t>“What are the key learning points from the video?”</a:t>
            </a:r>
          </a:p>
        </p:txBody>
      </p:sp>
      <p:pic>
        <p:nvPicPr>
          <p:cNvPr id="8" name="Picture 7" descr="A person working on a computer&#10;&#10;Description automatically generated with low confidence">
            <a:extLst>
              <a:ext uri="{FF2B5EF4-FFF2-40B4-BE49-F238E27FC236}">
                <a16:creationId xmlns:a16="http://schemas.microsoft.com/office/drawing/2014/main" id="{A2C9DC73-E140-403B-AFA0-91FBD8B624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28211" y="2733756"/>
            <a:ext cx="6015789" cy="2993276"/>
          </a:xfrm>
          <a:prstGeom prst="rect">
            <a:avLst/>
          </a:prstGeom>
        </p:spPr>
      </p:pic>
      <p:pic>
        <p:nvPicPr>
          <p:cNvPr id="16" name="Picture 15" descr="A hand writing on a piece of paper&#10;&#10;Description automatically generated with medium confidence">
            <a:extLst>
              <a:ext uri="{FF2B5EF4-FFF2-40B4-BE49-F238E27FC236}">
                <a16:creationId xmlns:a16="http://schemas.microsoft.com/office/drawing/2014/main" id="{80D58056-F31A-43EE-B42E-1FD0B87FA3B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429000"/>
            <a:ext cx="3486200" cy="2298032"/>
          </a:xfrm>
          <a:prstGeom prst="rect">
            <a:avLst/>
          </a:prstGeom>
        </p:spPr>
      </p:pic>
    </p:spTree>
    <p:extLst>
      <p:ext uri="{BB962C8B-B14F-4D97-AF65-F5344CB8AC3E}">
        <p14:creationId xmlns:p14="http://schemas.microsoft.com/office/powerpoint/2010/main" val="1259681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7F6EB-7F21-434C-9A77-0059C621B474}"/>
              </a:ext>
            </a:extLst>
          </p:cNvPr>
          <p:cNvSpPr>
            <a:spLocks noGrp="1"/>
          </p:cNvSpPr>
          <p:nvPr>
            <p:ph type="title"/>
          </p:nvPr>
        </p:nvSpPr>
        <p:spPr>
          <a:xfrm>
            <a:off x="628650" y="69850"/>
            <a:ext cx="7886700" cy="701675"/>
          </a:xfrm>
        </p:spPr>
        <p:txBody>
          <a:bodyPr/>
          <a:lstStyle/>
          <a:p>
            <a:r>
              <a:rPr lang="en-GB" dirty="0"/>
              <a:t>A Final Thought…</a:t>
            </a:r>
          </a:p>
        </p:txBody>
      </p:sp>
      <p:sp>
        <p:nvSpPr>
          <p:cNvPr id="3" name="Content Placeholder 2">
            <a:extLst>
              <a:ext uri="{FF2B5EF4-FFF2-40B4-BE49-F238E27FC236}">
                <a16:creationId xmlns:a16="http://schemas.microsoft.com/office/drawing/2014/main" id="{4A403E55-83EB-4AE4-AB3A-1F7EDC258A75}"/>
              </a:ext>
            </a:extLst>
          </p:cNvPr>
          <p:cNvSpPr>
            <a:spLocks noGrp="1"/>
          </p:cNvSpPr>
          <p:nvPr>
            <p:ph idx="1"/>
          </p:nvPr>
        </p:nvSpPr>
        <p:spPr>
          <a:xfrm>
            <a:off x="66675" y="714375"/>
            <a:ext cx="6691934" cy="2085975"/>
          </a:xfrm>
        </p:spPr>
        <p:txBody>
          <a:bodyPr/>
          <a:lstStyle/>
          <a:p>
            <a:pPr marL="0" indent="0" algn="l">
              <a:buNone/>
            </a:pPr>
            <a:r>
              <a:rPr lang="en-US" sz="2000" b="0" i="0" dirty="0">
                <a:solidFill>
                  <a:srgbClr val="333333"/>
                </a:solidFill>
                <a:effectLst/>
              </a:rPr>
              <a:t>During its early years, </a:t>
            </a:r>
            <a:r>
              <a:rPr lang="en-US" sz="2000" b="0" i="0" u="none" strike="noStrike" dirty="0">
                <a:solidFill>
                  <a:srgbClr val="003891"/>
                </a:solidFill>
                <a:effectLst/>
                <a:hlinkClick r:id="rId3"/>
              </a:rPr>
              <a:t> Xerox was not able to capitalize</a:t>
            </a:r>
            <a:r>
              <a:rPr lang="en-US" sz="2000" b="0" i="0" dirty="0">
                <a:solidFill>
                  <a:srgbClr val="333333"/>
                </a:solidFill>
                <a:effectLst/>
              </a:rPr>
              <a:t> on the market potential of the research and development that was getting done at PARC. The benefit of that work accrued to other companies. For example, Apple launched the Macintosh Computer in 1984. This personal computer featured the GUI and a mouse, which for that era, was a revolutionary new innovation.</a:t>
            </a:r>
          </a:p>
        </p:txBody>
      </p:sp>
      <p:pic>
        <p:nvPicPr>
          <p:cNvPr id="1026" name="Picture 2" descr="frustrated homer simpson GIF">
            <a:extLst>
              <a:ext uri="{FF2B5EF4-FFF2-40B4-BE49-F238E27FC236}">
                <a16:creationId xmlns:a16="http://schemas.microsoft.com/office/drawing/2014/main" id="{EF8DF0D2-D365-4C26-9BF2-8B3931B96011}"/>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6675" y="2867819"/>
            <a:ext cx="2385391" cy="1828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E6F0CB-2567-44B4-86C3-0D049EEB0392}"/>
              </a:ext>
            </a:extLst>
          </p:cNvPr>
          <p:cNvSpPr txBox="1"/>
          <p:nvPr/>
        </p:nvSpPr>
        <p:spPr>
          <a:xfrm>
            <a:off x="2695575" y="2707065"/>
            <a:ext cx="6248400" cy="2862322"/>
          </a:xfrm>
          <a:prstGeom prst="rect">
            <a:avLst/>
          </a:prstGeom>
          <a:noFill/>
        </p:spPr>
        <p:txBody>
          <a:bodyPr wrap="square">
            <a:spAutoFit/>
          </a:bodyPr>
          <a:lstStyle/>
          <a:p>
            <a:pPr marL="0" indent="0" algn="l">
              <a:buNone/>
            </a:pPr>
            <a:r>
              <a:rPr lang="en-US" sz="2000" b="0" i="0" dirty="0">
                <a:solidFill>
                  <a:srgbClr val="333333"/>
                </a:solidFill>
                <a:effectLst/>
              </a:rPr>
              <a:t>But Apple had not invented the GUI or the mouse. This brilliant work had been done by the scientists at Xerox PARC. So why was it Apple and not Xerox that was launching a product in 1984 and benefiting from PARC’s great inventions? </a:t>
            </a:r>
            <a:r>
              <a:rPr lang="en-US" sz="2000" b="0" i="1" u="sng" dirty="0">
                <a:solidFill>
                  <a:srgbClr val="333333"/>
                </a:solidFill>
                <a:effectLst/>
              </a:rPr>
              <a:t>The answer to that question lies in the fact that R&amp;D and invention are not enough. In order to innovate successfully, companies need frameworks, tools and processes that can help them take their inventions from ideas to commercial success.</a:t>
            </a:r>
          </a:p>
        </p:txBody>
      </p:sp>
    </p:spTree>
    <p:extLst>
      <p:ext uri="{BB962C8B-B14F-4D97-AF65-F5344CB8AC3E}">
        <p14:creationId xmlns:p14="http://schemas.microsoft.com/office/powerpoint/2010/main" val="236959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3692-738C-405C-AF60-571F13689B08}"/>
              </a:ext>
            </a:extLst>
          </p:cNvPr>
          <p:cNvSpPr>
            <a:spLocks noGrp="1"/>
          </p:cNvSpPr>
          <p:nvPr>
            <p:ph type="title"/>
          </p:nvPr>
        </p:nvSpPr>
        <p:spPr>
          <a:xfrm>
            <a:off x="2139817" y="345876"/>
            <a:ext cx="5444891" cy="905410"/>
          </a:xfrm>
        </p:spPr>
        <p:txBody>
          <a:bodyPr/>
          <a:lstStyle/>
          <a:p>
            <a:r>
              <a:rPr lang="en-GB" dirty="0"/>
              <a:t>Lessons Learnt So Far?</a:t>
            </a:r>
          </a:p>
        </p:txBody>
      </p:sp>
      <p:sp>
        <p:nvSpPr>
          <p:cNvPr id="3" name="Content Placeholder 2">
            <a:extLst>
              <a:ext uri="{FF2B5EF4-FFF2-40B4-BE49-F238E27FC236}">
                <a16:creationId xmlns:a16="http://schemas.microsoft.com/office/drawing/2014/main" id="{ECEB9351-39D3-4CB8-A621-8CA4B2FE7DE0}"/>
              </a:ext>
            </a:extLst>
          </p:cNvPr>
          <p:cNvSpPr>
            <a:spLocks noGrp="1"/>
          </p:cNvSpPr>
          <p:nvPr>
            <p:ph idx="1"/>
          </p:nvPr>
        </p:nvSpPr>
        <p:spPr>
          <a:xfrm>
            <a:off x="105472" y="2157039"/>
            <a:ext cx="3917888" cy="1971132"/>
          </a:xfrm>
        </p:spPr>
        <p:txBody>
          <a:bodyPr/>
          <a:lstStyle/>
          <a:p>
            <a:r>
              <a:rPr lang="en-GB" dirty="0">
                <a:solidFill>
                  <a:srgbClr val="0000FF"/>
                </a:solidFill>
              </a:rPr>
              <a:t>How do you feel about the topic?</a:t>
            </a:r>
          </a:p>
          <a:p>
            <a:r>
              <a:rPr lang="en-GB" dirty="0">
                <a:solidFill>
                  <a:srgbClr val="0000FF"/>
                </a:solidFill>
              </a:rPr>
              <a:t>What do you feel you have learnt so far?</a:t>
            </a:r>
          </a:p>
          <a:p>
            <a:endParaRPr lang="en-GB" i="1" dirty="0">
              <a:solidFill>
                <a:srgbClr val="0000FF"/>
              </a:solidFill>
            </a:endParaRPr>
          </a:p>
          <a:p>
            <a:pPr marL="0" indent="0">
              <a:buNone/>
            </a:pPr>
            <a:r>
              <a:rPr lang="en-GB" i="1" dirty="0">
                <a:solidFill>
                  <a:srgbClr val="0000FF"/>
                </a:solidFill>
              </a:rPr>
              <a:t>    </a:t>
            </a:r>
            <a:r>
              <a:rPr lang="en-GB" sz="3600" i="1" dirty="0">
                <a:solidFill>
                  <a:srgbClr val="0000FF"/>
                </a:solidFill>
              </a:rPr>
              <a:t>Discussion</a:t>
            </a:r>
          </a:p>
        </p:txBody>
      </p:sp>
      <p:pic>
        <p:nvPicPr>
          <p:cNvPr id="51202" name="Picture 2" descr="http://24.media.tumblr.com/f4472087f39983931e64b739c21d10c5/tumblr_mj1ugelTkQ1rkzjbto1_500.gif">
            <a:extLst>
              <a:ext uri="{FF2B5EF4-FFF2-40B4-BE49-F238E27FC236}">
                <a16:creationId xmlns:a16="http://schemas.microsoft.com/office/drawing/2014/main" id="{3B13BF80-1F9D-47E2-8720-30C4FC09D107}"/>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276028" y="2556546"/>
            <a:ext cx="47625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15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1202"/>
                                        </p:tgtEl>
                                        <p:attrNameLst>
                                          <p:attrName>style.visibility</p:attrName>
                                        </p:attrNameLst>
                                      </p:cBhvr>
                                      <p:to>
                                        <p:strVal val="visible"/>
                                      </p:to>
                                    </p:set>
                                    <p:animEffect transition="in" filter="fade">
                                      <p:cBhvr>
                                        <p:cTn id="22"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BB8C-F4FD-4B6E-BD72-B366381B21B5}"/>
              </a:ext>
            </a:extLst>
          </p:cNvPr>
          <p:cNvSpPr>
            <a:spLocks noGrp="1"/>
          </p:cNvSpPr>
          <p:nvPr>
            <p:ph type="title"/>
          </p:nvPr>
        </p:nvSpPr>
        <p:spPr>
          <a:xfrm>
            <a:off x="628650" y="158051"/>
            <a:ext cx="7886700" cy="783471"/>
          </a:xfrm>
        </p:spPr>
        <p:txBody>
          <a:bodyPr/>
          <a:lstStyle/>
          <a:p>
            <a:pPr algn="ctr"/>
            <a:r>
              <a:rPr lang="en-GB" dirty="0"/>
              <a:t>Origins of Silicon Valley</a:t>
            </a:r>
          </a:p>
        </p:txBody>
      </p:sp>
      <p:pic>
        <p:nvPicPr>
          <p:cNvPr id="4" name="Online Media 3" title="The Origins of Silicon Valley: Why and How It Happened">
            <a:hlinkClick r:id="" action="ppaction://media"/>
            <a:extLst>
              <a:ext uri="{FF2B5EF4-FFF2-40B4-BE49-F238E27FC236}">
                <a16:creationId xmlns:a16="http://schemas.microsoft.com/office/drawing/2014/main" id="{05BD14E4-382B-4BFA-8166-737813C5751B}"/>
              </a:ext>
            </a:extLst>
          </p:cNvPr>
          <p:cNvPicPr>
            <a:picLocks noRot="1" noChangeAspect="1"/>
          </p:cNvPicPr>
          <p:nvPr>
            <a:videoFile r:link="rId1"/>
          </p:nvPr>
        </p:nvPicPr>
        <p:blipFill>
          <a:blip r:embed="rId3"/>
          <a:stretch>
            <a:fillRect/>
          </a:stretch>
        </p:blipFill>
        <p:spPr>
          <a:xfrm>
            <a:off x="1524000" y="1984007"/>
            <a:ext cx="6096000" cy="3429000"/>
          </a:xfrm>
          <a:prstGeom prst="rect">
            <a:avLst/>
          </a:prstGeom>
        </p:spPr>
      </p:pic>
      <p:sp>
        <p:nvSpPr>
          <p:cNvPr id="3" name="TextBox 2">
            <a:extLst>
              <a:ext uri="{FF2B5EF4-FFF2-40B4-BE49-F238E27FC236}">
                <a16:creationId xmlns:a16="http://schemas.microsoft.com/office/drawing/2014/main" id="{B6E03389-EC48-4B6C-8B6A-27A1457EF8A9}"/>
              </a:ext>
            </a:extLst>
          </p:cNvPr>
          <p:cNvSpPr txBox="1"/>
          <p:nvPr/>
        </p:nvSpPr>
        <p:spPr>
          <a:xfrm>
            <a:off x="305062" y="1388445"/>
            <a:ext cx="8723414" cy="400110"/>
          </a:xfrm>
          <a:prstGeom prst="rect">
            <a:avLst/>
          </a:prstGeom>
          <a:noFill/>
        </p:spPr>
        <p:txBody>
          <a:bodyPr wrap="none" rtlCol="0">
            <a:spAutoFit/>
          </a:bodyPr>
          <a:lstStyle/>
          <a:p>
            <a:r>
              <a:rPr lang="en-GB" sz="2000" b="1" i="1" dirty="0">
                <a:solidFill>
                  <a:srgbClr val="0000FF"/>
                </a:solidFill>
              </a:rPr>
              <a:t>Please watch this video to see how Silicon Valley became a centre for innovation</a:t>
            </a:r>
          </a:p>
        </p:txBody>
      </p:sp>
      <p:sp>
        <p:nvSpPr>
          <p:cNvPr id="5" name="TextBox 4">
            <a:extLst>
              <a:ext uri="{FF2B5EF4-FFF2-40B4-BE49-F238E27FC236}">
                <a16:creationId xmlns:a16="http://schemas.microsoft.com/office/drawing/2014/main" id="{D123BC39-82CA-4733-964A-8F06716577E2}"/>
              </a:ext>
            </a:extLst>
          </p:cNvPr>
          <p:cNvSpPr txBox="1"/>
          <p:nvPr/>
        </p:nvSpPr>
        <p:spPr>
          <a:xfrm>
            <a:off x="2963386" y="796830"/>
            <a:ext cx="3486019" cy="523220"/>
          </a:xfrm>
          <a:prstGeom prst="rect">
            <a:avLst/>
          </a:prstGeom>
          <a:noFill/>
        </p:spPr>
        <p:txBody>
          <a:bodyPr wrap="none" rtlCol="0">
            <a:spAutoFit/>
          </a:bodyPr>
          <a:lstStyle/>
          <a:p>
            <a:r>
              <a:rPr lang="en-GB" sz="2800" dirty="0">
                <a:solidFill>
                  <a:srgbClr val="0000FF"/>
                </a:solidFill>
              </a:rPr>
              <a:t>For</a:t>
            </a:r>
            <a:r>
              <a:rPr lang="en-GB" sz="2800" b="1" dirty="0">
                <a:solidFill>
                  <a:srgbClr val="0000FF"/>
                </a:solidFill>
              </a:rPr>
              <a:t> </a:t>
            </a:r>
            <a:r>
              <a:rPr lang="en-GB" sz="2800" b="1" i="1" dirty="0">
                <a:solidFill>
                  <a:srgbClr val="0000FF"/>
                </a:solidFill>
              </a:rPr>
              <a:t>after</a:t>
            </a:r>
            <a:r>
              <a:rPr lang="en-GB" sz="2800" b="1" dirty="0">
                <a:solidFill>
                  <a:srgbClr val="0000FF"/>
                </a:solidFill>
              </a:rPr>
              <a:t> </a:t>
            </a:r>
            <a:r>
              <a:rPr lang="en-GB" sz="2800" dirty="0">
                <a:solidFill>
                  <a:srgbClr val="0000FF"/>
                </a:solidFill>
              </a:rPr>
              <a:t>the weekend</a:t>
            </a:r>
          </a:p>
        </p:txBody>
      </p:sp>
    </p:spTree>
    <p:extLst>
      <p:ext uri="{BB962C8B-B14F-4D97-AF65-F5344CB8AC3E}">
        <p14:creationId xmlns:p14="http://schemas.microsoft.com/office/powerpoint/2010/main" val="211728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 final look</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A final activity…</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2986222"/>
            <a:ext cx="3448049" cy="985703"/>
          </a:xfrm>
        </p:spPr>
        <p:txBody>
          <a:bodyPr>
            <a:noAutofit/>
          </a:bodyPr>
          <a:lstStyle/>
          <a:p>
            <a:r>
              <a:rPr lang="en-GB" dirty="0">
                <a:solidFill>
                  <a:srgbClr val="660066"/>
                </a:solidFill>
              </a:rPr>
              <a:t>Begin developing a </a:t>
            </a:r>
            <a:r>
              <a:rPr lang="en-GB" i="1" dirty="0">
                <a:solidFill>
                  <a:srgbClr val="660066"/>
                </a:solidFill>
              </a:rPr>
              <a:t>Mind Map </a:t>
            </a:r>
            <a:r>
              <a:rPr lang="en-GB" dirty="0">
                <a:solidFill>
                  <a:srgbClr val="660066"/>
                </a:solidFill>
              </a:rPr>
              <a:t>for your assignment</a:t>
            </a:r>
          </a:p>
          <a:p>
            <a:r>
              <a:rPr lang="en-GB" dirty="0">
                <a:solidFill>
                  <a:srgbClr val="660066"/>
                </a:solidFill>
              </a:rPr>
              <a:t>We will discuss progress before we finish today</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4095750" cy="1815882"/>
          </a:xfrm>
          <a:prstGeom prst="rect">
            <a:avLst/>
          </a:prstGeom>
        </p:spPr>
        <p:txBody>
          <a:bodyPr wrap="square">
            <a:spAutoFit/>
          </a:bodyPr>
          <a:lstStyle/>
          <a:p>
            <a:r>
              <a:rPr lang="en-GB" sz="2800" dirty="0">
                <a:solidFill>
                  <a:srgbClr val="0000CC"/>
                </a:solidFill>
              </a:rPr>
              <a:t>Reflect upon the theories, concepts, ideas, models and research you have carried out, and then…</a:t>
            </a:r>
          </a:p>
        </p:txBody>
      </p:sp>
      <p:pic>
        <p:nvPicPr>
          <p:cNvPr id="7" name="Picture 6">
            <a:extLst>
              <a:ext uri="{FF2B5EF4-FFF2-40B4-BE49-F238E27FC236}">
                <a16:creationId xmlns:a16="http://schemas.microsoft.com/office/drawing/2014/main" id="{40CCDC05-FC80-4885-A35C-269966FA5060}"/>
              </a:ext>
            </a:extLst>
          </p:cNvPr>
          <p:cNvPicPr>
            <a:picLocks noChangeAspect="1"/>
          </p:cNvPicPr>
          <p:nvPr/>
        </p:nvPicPr>
        <p:blipFill>
          <a:blip r:embed="rId5"/>
          <a:stretch>
            <a:fillRect/>
          </a:stretch>
        </p:blipFill>
        <p:spPr>
          <a:xfrm>
            <a:off x="5238751" y="882362"/>
            <a:ext cx="3905249" cy="2957512"/>
          </a:xfrm>
          <a:prstGeom prst="rect">
            <a:avLst/>
          </a:prstGeom>
        </p:spPr>
      </p:pic>
    </p:spTree>
    <p:extLst>
      <p:ext uri="{BB962C8B-B14F-4D97-AF65-F5344CB8AC3E}">
        <p14:creationId xmlns:p14="http://schemas.microsoft.com/office/powerpoint/2010/main" val="2916405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B561-2AF3-40F5-B1A2-5DD06236E49C}"/>
              </a:ext>
            </a:extLst>
          </p:cNvPr>
          <p:cNvSpPr>
            <a:spLocks noGrp="1"/>
          </p:cNvSpPr>
          <p:nvPr>
            <p:ph type="title"/>
          </p:nvPr>
        </p:nvSpPr>
        <p:spPr>
          <a:xfrm>
            <a:off x="457200" y="156117"/>
            <a:ext cx="8229600" cy="535259"/>
          </a:xfrm>
        </p:spPr>
        <p:txBody>
          <a:bodyPr>
            <a:normAutofit fontScale="90000"/>
          </a:bodyPr>
          <a:lstStyle/>
          <a:p>
            <a:r>
              <a:rPr lang="en-GB" dirty="0"/>
              <a:t>Thank You</a:t>
            </a:r>
          </a:p>
        </p:txBody>
      </p:sp>
      <p:sp>
        <p:nvSpPr>
          <p:cNvPr id="3" name="Content Placeholder 2">
            <a:extLst>
              <a:ext uri="{FF2B5EF4-FFF2-40B4-BE49-F238E27FC236}">
                <a16:creationId xmlns:a16="http://schemas.microsoft.com/office/drawing/2014/main" id="{206CA051-F290-46A3-9088-FA33509CB029}"/>
              </a:ext>
            </a:extLst>
          </p:cNvPr>
          <p:cNvSpPr>
            <a:spLocks noGrp="1"/>
          </p:cNvSpPr>
          <p:nvPr>
            <p:ph idx="1"/>
          </p:nvPr>
        </p:nvSpPr>
        <p:spPr>
          <a:xfrm>
            <a:off x="-1" y="775011"/>
            <a:ext cx="9143999" cy="3917032"/>
          </a:xfrm>
        </p:spPr>
        <p:txBody>
          <a:bodyPr/>
          <a:lstStyle/>
          <a:p>
            <a:pPr marL="0" indent="0">
              <a:buNone/>
            </a:pPr>
            <a:r>
              <a:rPr lang="en-GB" dirty="0"/>
              <a:t>And, enjoy researching and writing your assignment…</a:t>
            </a:r>
          </a:p>
          <a:p>
            <a:pPr marL="0" indent="0">
              <a:buNone/>
            </a:pPr>
            <a:r>
              <a:rPr lang="en-GB" dirty="0"/>
              <a:t>Due Date on </a:t>
            </a:r>
            <a:r>
              <a:rPr lang="en-GB" b="1" dirty="0">
                <a:solidFill>
                  <a:srgbClr val="FF3300"/>
                </a:solidFill>
              </a:rPr>
              <a:t>TURNITIN</a:t>
            </a:r>
            <a:r>
              <a:rPr lang="en-GB" dirty="0"/>
              <a:t>: - </a:t>
            </a:r>
            <a:r>
              <a:rPr lang="en-GB" b="1" i="1" u="sng" dirty="0">
                <a:solidFill>
                  <a:srgbClr val="FF3300"/>
                </a:solidFill>
              </a:rPr>
              <a:t>11:59pm on 5th September, 2021</a:t>
            </a:r>
          </a:p>
        </p:txBody>
      </p:sp>
      <p:pic>
        <p:nvPicPr>
          <p:cNvPr id="5122" name="Picture 2" descr="https://media.giphy.com/media/xU9TT471DTGJq/giphy.gif">
            <a:extLst>
              <a:ext uri="{FF2B5EF4-FFF2-40B4-BE49-F238E27FC236}">
                <a16:creationId xmlns:a16="http://schemas.microsoft.com/office/drawing/2014/main" id="{B8139E00-B135-46BC-B415-318FB2E010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129560" y="2666058"/>
            <a:ext cx="4014439" cy="3048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769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95520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Key Text</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BA in Leadership and Management.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S.l.</a:t>
            </a:r>
            <a:r>
              <a:rPr lang="en-GB" dirty="0">
                <a:latin typeface="Times New Roman" panose="02020603050405020304" pitchFamily="18" charset="0"/>
                <a:ea typeface="Times New Roman" panose="02020603050405020304" pitchFamily="18" charset="0"/>
                <a:cs typeface="Times New Roman" panose="02020603050405020304" pitchFamily="18" charset="0"/>
              </a:rPr>
              <a:t>]: Sage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Publ</a:t>
            </a:r>
            <a:r>
              <a:rPr lang="en-GB" dirty="0">
                <a:latin typeface="Times New Roman" panose="02020603050405020304" pitchFamily="18" charset="0"/>
                <a:ea typeface="Times New Roman" panose="02020603050405020304" pitchFamily="18" charset="0"/>
                <a:cs typeface="Times New Roman" panose="02020603050405020304" pitchFamily="18" charset="0"/>
              </a:rPr>
              <a:t>, pp.97-156.</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Supporting Texts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Blundel</a:t>
            </a:r>
            <a:r>
              <a:rPr lang="en-GB" dirty="0">
                <a:latin typeface="Times New Roman" panose="02020603050405020304" pitchFamily="18" charset="0"/>
                <a:ea typeface="Times New Roman" panose="02020603050405020304" pitchFamily="18" charset="0"/>
                <a:cs typeface="Times New Roman" panose="02020603050405020304" pitchFamily="18" charset="0"/>
              </a:rPr>
              <a:t>, R., Lockett, N. and Wang, C. (2018.). Exploring entrepreneurship. London: Sage Publ.</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Managing change, creativity et innovation.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Hisrich</a:t>
            </a:r>
            <a:r>
              <a:rPr lang="en-GB" dirty="0">
                <a:latin typeface="Times New Roman" panose="02020603050405020304" pitchFamily="18" charset="0"/>
                <a:ea typeface="Times New Roman" panose="02020603050405020304" pitchFamily="18" charset="0"/>
                <a:cs typeface="Times New Roman" panose="02020603050405020304" pitchFamily="18" charset="0"/>
              </a:rPr>
              <a:t>, R. and Kearney, C. (2014). Managing Innovation and Entrepreneurship. Mahajan, G. (2016). Value creation. Thousand Oaks: SAGE Publications India Pvt Ltd.</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err="1">
                <a:latin typeface="Times New Roman" panose="02020603050405020304" pitchFamily="18" charset="0"/>
                <a:ea typeface="Times New Roman" panose="02020603050405020304" pitchFamily="18" charset="0"/>
                <a:cs typeface="Times New Roman" panose="02020603050405020304" pitchFamily="18" charset="0"/>
              </a:rPr>
              <a:t>Mayle</a:t>
            </a:r>
            <a:r>
              <a:rPr lang="en-GB" dirty="0">
                <a:latin typeface="Times New Roman" panose="02020603050405020304" pitchFamily="18" charset="0"/>
                <a:ea typeface="Times New Roman" panose="02020603050405020304" pitchFamily="18" charset="0"/>
                <a:cs typeface="Times New Roman" panose="02020603050405020304" pitchFamily="18" charset="0"/>
              </a:rPr>
              <a:t>, D. (2010). Managing innovation and change. Los Angeles: Sage Publ.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Osborne, S. and Brown, K. (2010). Managing change and innovation in public service organizations. London: Routledge.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Patrick, D. and Andriopoulos, C. (2014). Managing change, creativity and innovation. Thousand Oaks: SAGE Publications.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Managing innovation. West Sussex: John Wiley &amp; Sons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18003</TotalTime>
  <Words>1609</Words>
  <Application>Microsoft Office PowerPoint</Application>
  <PresentationFormat>On-screen Show (4:3)</PresentationFormat>
  <Paragraphs>107</Paragraphs>
  <Slides>19</Slides>
  <Notes>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Merriweather</vt:lpstr>
      <vt:lpstr>Times New Roman</vt:lpstr>
      <vt:lpstr>Default Theme</vt:lpstr>
      <vt:lpstr>BMSK6002  Developing Innovation and Creativity for Business Advantage  Virtual Conference Session Ten</vt:lpstr>
      <vt:lpstr>Agenda</vt:lpstr>
      <vt:lpstr>Haier</vt:lpstr>
      <vt:lpstr>Haier </vt:lpstr>
      <vt:lpstr>Haier – Cont.……..</vt:lpstr>
      <vt:lpstr>How did he start the turnaround?</vt:lpstr>
      <vt:lpstr>It Shifted Perceptions – inside and outside</vt:lpstr>
      <vt:lpstr>Big change…</vt:lpstr>
      <vt:lpstr>Absolute focus…</vt:lpstr>
      <vt:lpstr>Results?</vt:lpstr>
      <vt:lpstr>Haier</vt:lpstr>
      <vt:lpstr>Haier’s Hyperconnected Strategy</vt:lpstr>
      <vt:lpstr>A Final Thought…</vt:lpstr>
      <vt:lpstr>Lessons Learnt So Far?</vt:lpstr>
      <vt:lpstr>Origins of Silicon Valley</vt:lpstr>
      <vt:lpstr>Assignment: A final look</vt:lpstr>
      <vt:lpstr>A final activity…</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66</cp:revision>
  <dcterms:created xsi:type="dcterms:W3CDTF">2018-08-01T10:48:06Z</dcterms:created>
  <dcterms:modified xsi:type="dcterms:W3CDTF">2021-07-28T16:02:31Z</dcterms:modified>
</cp:coreProperties>
</file>