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73" r:id="rId1"/>
  </p:sldMasterIdLst>
  <p:notesMasterIdLst>
    <p:notesMasterId r:id="rId6"/>
  </p:notesMasterIdLst>
  <p:sldIdLst>
    <p:sldId id="262" r:id="rId2"/>
    <p:sldId id="258" r:id="rId3"/>
    <p:sldId id="263" r:id="rId4"/>
    <p:sldId id="265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4632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1542" dt="2026-10-03T13:35:45.314"/>
    <p1510:client id="{0D904595-7009-F598-CA99-645AA066CCB1}" v="287" dt="2026-10-02T18:25:13.515"/>
    <p1510:client id="{4E8D8B95-9C15-46B0-AF6D-280103609B79}" v="364" dt="2026-10-03T17:49:49.60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66" d="100"/>
          <a:sy n="66" d="100"/>
        </p:scale>
        <p:origin x="90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6806F2-0360-4ABB-ACBC-BDDBBF41B9C9}" type="datetimeFigureOut">
              <a:rPr lang="en-GB" smtClean="0"/>
              <a:t>03/10/2026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FF337B-BF06-4DBE-A11B-803997F86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4806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FF337B-BF06-4DBE-A11B-803997F865D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23848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2E04D9-EFDA-0C0A-225F-BFDA3E2039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56DB3A9-6524-45BB-82CA-8B606DC54BF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19E70F2-1EA6-1757-424C-B854EE079B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E6BACA-6E80-F3FD-E4CB-4E19106A5ED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FF337B-BF06-4DBE-A11B-803997F865D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11027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645ED3-274E-E40C-9BF3-22BE94609E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883C730-1D6F-9CDD-4F55-9478089D452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47F72A7-DA29-13B8-055B-96675A06B27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0293CC-B54E-65F0-2751-805EE1A352B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FF337B-BF06-4DBE-A11B-803997F865D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4742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DCD152-24C6-C76B-C72B-50FBD973DB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318AB0-1C49-F815-CF66-CAB678D870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9B9F39-27EF-CF6C-98FE-B12EC2444D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2CEDE-2AB4-4FB8-9551-E0AA4222B1A3}" type="datetimeFigureOut">
              <a:rPr lang="en-US" smtClean="0"/>
              <a:pPr/>
              <a:t>10/3/2026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BB4FC1-DC99-6B5E-A9AD-14D8F4E0A5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1A043D-D237-F4F1-819D-2B6E28A419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677F5-4A8A-4BF1-96BE-3BAE8FBAFE2E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806460"/>
      </p:ext>
    </p:extLst>
  </p:cSld>
  <p:clrMapOvr>
    <a:masterClrMapping/>
  </p:clrMapOvr>
  <p:hf hdr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2FD19-4FD9-8BAA-20AB-D37730C092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1E114-F68D-8277-0A6F-1B6E41FC54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5F6BE4-AFF9-1C60-0E16-1D0086ED03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2CEDE-2AB4-4FB8-9551-E0AA4222B1A3}" type="datetimeFigureOut">
              <a:rPr lang="en-US" smtClean="0"/>
              <a:pPr/>
              <a:t>10/3/2026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8FC72D-0EFF-6237-1DD9-2F1C8E48E0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8C9FFF-7383-96C0-F8A7-C3D065388D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677F5-4A8A-4BF1-96BE-3BAE8FBAFE2E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3606539"/>
      </p:ext>
    </p:extLst>
  </p:cSld>
  <p:clrMapOvr>
    <a:masterClrMapping/>
  </p:clrMapOvr>
  <p:hf hd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00F6B-D0AD-FADD-1C2C-B64C8BB1AB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25BEEC-E072-8ED2-8E3B-8BA9CD4F2E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94D8D7-0A3D-E65C-EBD9-544896878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2CEDE-2AB4-4FB8-9551-E0AA4222B1A3}" type="datetimeFigureOut">
              <a:rPr lang="en-US" smtClean="0"/>
              <a:pPr/>
              <a:t>10/3/2026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7E5596-6BFF-8F1F-395B-B7541DF835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9F7D76-E59B-AD4F-A570-ACA967502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677F5-4A8A-4BF1-96BE-3BAE8FBAFE2E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0306080"/>
      </p:ext>
    </p:extLst>
  </p:cSld>
  <p:clrMapOvr>
    <a:masterClrMapping/>
  </p:clrMapOvr>
  <p:hf hd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1B263-0EEE-7CEA-A4B3-0A72AFC44F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FD6004-92FF-C675-51A7-BA282ECFEC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FC1304-111A-6FB6-DCBB-238FC43308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490788-BA13-2175-872C-8FAA03421C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2CEDE-2AB4-4FB8-9551-E0AA4222B1A3}" type="datetimeFigureOut">
              <a:rPr lang="en-US" smtClean="0"/>
              <a:pPr/>
              <a:t>10/3/2026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E40103-92F8-F261-248F-FC4B00D4E3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BE1AA4-FBA8-898B-5AE7-5FAF5B0AE3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677F5-4A8A-4BF1-96BE-3BAE8FBAFE2E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8293107"/>
      </p:ext>
    </p:extLst>
  </p:cSld>
  <p:clrMapOvr>
    <a:masterClrMapping/>
  </p:clrMapOvr>
  <p:hf hd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3E385-B98A-F4A1-8A91-AA7A487AD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528121-96AF-331C-8DE7-A3981E14CC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C95DFA-9D59-56AA-A106-D7B04AC67A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F47718E-B482-E73A-21E7-98C034BFE16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3FEB05-0DE3-6221-8D1F-1F928DD9BAB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34C958-23A8-D865-F877-FF106A8F91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2CEDE-2AB4-4FB8-9551-E0AA4222B1A3}" type="datetimeFigureOut">
              <a:rPr lang="en-US" smtClean="0"/>
              <a:pPr/>
              <a:t>10/3/2026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325E205-83CD-80B9-507C-31FC2D0E6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E3DF1FC-BA62-8EBB-F98B-27BFADCCC3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677F5-4A8A-4BF1-96BE-3BAE8FBAFE2E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2463684"/>
      </p:ext>
    </p:extLst>
  </p:cSld>
  <p:clrMapOvr>
    <a:masterClrMapping/>
  </p:clrMapOvr>
  <p:hf hd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C41386-AD78-5C5A-D954-2A0FDF41AF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5BA93E-0B57-5A0B-3195-A9338E7168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42483-B3E3-4399-B6B2-4B1D067F8CE5}" type="datetimeFigureOut">
              <a:rPr lang="en-US" smtClean="0"/>
              <a:t>10/3/2026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E57A1C-8856-0DC6-6236-E1CFB6B11D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9399C9-FE2B-CAF5-1413-305DEF139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677F5-4A8A-4BF1-96BE-3BAE8FBAFE2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04629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DE7A564-AA86-2A07-1A77-BCB367DF15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1513F-8EBD-4612-96F4-CC3E309609AF}" type="datetimeFigureOut">
              <a:rPr lang="en-US" smtClean="0"/>
              <a:t>10/3/2026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684CE22-B44C-DBCB-0560-29484A1D45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7B41B5-CA3A-7934-4AA9-65262DE32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11352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6C4BD-4617-19C7-1C27-4C833E298C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092C59-CCD7-AE31-21A5-A7A8B3C199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1479F8-316F-69F0-3E7C-3522BEA0DC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DBC5EC-7FDC-994D-56C9-07C88B7828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2CEDE-2AB4-4FB8-9551-E0AA4222B1A3}" type="datetimeFigureOut">
              <a:rPr lang="en-US" smtClean="0"/>
              <a:pPr/>
              <a:t>10/3/2026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2648C4-CE28-F807-6C2F-10FA87AE65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F1F7E9-813B-313B-911D-732CA1DD0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677F5-4A8A-4BF1-96BE-3BAE8FBAFE2E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6410189"/>
      </p:ext>
    </p:extLst>
  </p:cSld>
  <p:clrMapOvr>
    <a:masterClrMapping/>
  </p:clrMapOvr>
  <p:hf hd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33F247-7EEB-0414-4DBD-67A9DD3544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7B1BEE7-5B5A-88B7-4E5F-A6EF94673F89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269FA7-413A-6ABA-B5FF-AC2488B09B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76EB18-685C-F77B-AB13-47B94852A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2CEDE-2AB4-4FB8-9551-E0AA4222B1A3}" type="datetimeFigureOut">
              <a:rPr lang="en-US" smtClean="0"/>
              <a:pPr/>
              <a:t>10/3/2026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AAAED7-269C-DE0A-8D6A-E3E6861F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615117-C100-A795-0DED-19DA38354D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677F5-4A8A-4BF1-96BE-3BAE8FBAFE2E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9957022"/>
      </p:ext>
    </p:extLst>
  </p:cSld>
  <p:clrMapOvr>
    <a:masterClrMapping/>
  </p:clrMapOvr>
  <p:hf hd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4C5BAA-1AB4-96A6-B12E-3420C4B8E7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160B01-107C-DCAE-8D33-FA590D4C06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5D6AD1-FAF9-D008-80C6-36E349D9CB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2CEDE-2AB4-4FB8-9551-E0AA4222B1A3}" type="datetimeFigureOut">
              <a:rPr lang="en-US" smtClean="0"/>
              <a:pPr/>
              <a:t>10/3/2026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008E0C-7F62-D7AF-0501-50102BFD22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0CAE2C-1E35-EB88-F87E-3C1AE6B55B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677F5-4A8A-4BF1-96BE-3BAE8FBAFE2E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5941453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DA8B6C7-DCC0-F3F9-0546-F1A43935647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FDEF2F-7948-23E6-DFAA-911736DCC0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458129-172E-B9A7-F3C2-272AB20C9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2CEDE-2AB4-4FB8-9551-E0AA4222B1A3}" type="datetimeFigureOut">
              <a:rPr lang="en-US" smtClean="0"/>
              <a:pPr/>
              <a:t>10/3/2026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33DD5A-92D2-685D-BD66-58EDA6650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F577C2-05CB-1951-5067-0746DD3347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677F5-4A8A-4BF1-96BE-3BAE8FBAFE2E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0617857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8499" y="952500"/>
            <a:ext cx="8887299" cy="5636798"/>
          </a:xfrm>
        </p:spPr>
        <p:txBody>
          <a:bodyPr anchor="b">
            <a:normAutofit/>
          </a:bodyPr>
          <a:lstStyle>
            <a:lvl1pPr algn="r">
              <a:defRPr sz="7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FCA76BF-5E58-9143-643F-6B06864B8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2CEDE-2AB4-4FB8-9551-E0AA4222B1A3}" type="datetimeFigureOut">
              <a:rPr lang="en-US" dirty="0"/>
              <a:t>10/3/2026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06C9F8B-DAAC-4FD9-5257-842E1B079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EF8E261-B260-D169-5279-F4153543A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677F5-4A8A-4BF1-96BE-3BAE8FBAFE2E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95992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2A420F9-92A3-45FB-CC36-92EE007393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1B6D70-B618-750B-CF7C-A18B18B2BC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674D45-5E5E-9FAA-E71D-08CE0EB5969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DA2CEDE-2AB4-4FB8-9551-E0AA4222B1A3}" type="datetimeFigureOut">
              <a:rPr lang="en-US" smtClean="0"/>
              <a:pPr/>
              <a:t>10/3/2026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02ECAB-C9EE-BD5F-9752-3CEDEA12731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EC9CDE-B751-92C9-478B-71FB605237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E0677F5-4A8A-4BF1-96BE-3BAE8FBAFE2E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4874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74" r:id="rId1"/>
    <p:sldLayoutId id="2147484275" r:id="rId2"/>
    <p:sldLayoutId id="2147484276" r:id="rId3"/>
    <p:sldLayoutId id="2147484277" r:id="rId4"/>
    <p:sldLayoutId id="2147484278" r:id="rId5"/>
    <p:sldLayoutId id="2147484279" r:id="rId6"/>
    <p:sldLayoutId id="2147484280" r:id="rId7"/>
    <p:sldLayoutId id="2147484281" r:id="rId8"/>
    <p:sldLayoutId id="2147484282" r:id="rId9"/>
    <p:sldLayoutId id="2147484283" r:id="rId10"/>
    <p:sldLayoutId id="2147484284" r:id="rId11"/>
    <p:sldLayoutId id="2147484285" r:id="rId12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4632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9359A1-FB01-2480-E948-5DB7363C95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4783" y="1699839"/>
            <a:ext cx="11542425" cy="2901494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Using Excel for Ashford Community Care Service </a:t>
            </a:r>
            <a:r>
              <a:rPr lang="en-GB" dirty="0">
                <a:solidFill>
                  <a:schemeClr val="bg1"/>
                </a:solidFill>
              </a:rPr>
              <a:t> 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D73ED3D-C61D-3BD8-2AF6-5D58708E22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0EBE64-C519-C05F-EF52-FBD1BDF420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677F5-4A8A-4BF1-96BE-3BAE8FBAFE2E}" type="slidenum">
              <a:rPr lang="en-US" smtClean="0"/>
              <a:pPr/>
              <a:t>1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9DDC3B1-CF0E-AAE1-2215-1B9E438FAC59}"/>
              </a:ext>
            </a:extLst>
          </p:cNvPr>
          <p:cNvSpPr txBox="1"/>
          <p:nvPr/>
        </p:nvSpPr>
        <p:spPr>
          <a:xfrm>
            <a:off x="1521271" y="4758051"/>
            <a:ext cx="914944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Gurmeet (2604205), Abi (2610533) and Lea (LCHS4007) Tutor: Hajra </a:t>
            </a:r>
            <a:r>
              <a:rPr lang="en-GB" sz="2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Mustasim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BFDEECF-E14F-E5B8-C67D-525AF572FE4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167" t="-1328" r="11919" b="7853"/>
          <a:stretch>
            <a:fillRect/>
          </a:stretch>
        </p:blipFill>
        <p:spPr>
          <a:xfrm>
            <a:off x="209532" y="192634"/>
            <a:ext cx="1491674" cy="1507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79438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4632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840A508-562E-38B8-6D60-3352944E7F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709" y="136525"/>
            <a:ext cx="9738491" cy="1325563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is Excel suitable for scheduling rotas and visits? 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C513B3-F0A3-A85E-0ED8-99A06B640C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F5555F-C668-A180-1D86-EFC7A8C700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BB9333E-40C8-B671-9499-353FC936D14A}"/>
              </a:ext>
            </a:extLst>
          </p:cNvPr>
          <p:cNvSpPr txBox="1"/>
          <p:nvPr/>
        </p:nvSpPr>
        <p:spPr>
          <a:xfrm>
            <a:off x="1647644" y="1397679"/>
            <a:ext cx="367145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>
              <a:cs typeface="Arial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7469B91-BE3F-37DB-16EC-26B8A9E01C14}"/>
              </a:ext>
            </a:extLst>
          </p:cNvPr>
          <p:cNvSpPr txBox="1"/>
          <p:nvPr/>
        </p:nvSpPr>
        <p:spPr>
          <a:xfrm>
            <a:off x="376176" y="1441724"/>
            <a:ext cx="4537427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Microsoft Excel is highly adaptable and is an accessible tool in care settings. </a:t>
            </a:r>
          </a:p>
          <a:p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Ashford Care Home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Excel ties the gap between complex healthcare data and day to day activities without the need for specialised IT systems. </a:t>
            </a:r>
          </a:p>
          <a:p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Excel enables staff to efficiently: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C8774B3-A8D4-7CCC-EB0F-BF8D1615D65C}"/>
              </a:ext>
            </a:extLst>
          </p:cNvPr>
          <p:cNvSpPr txBox="1"/>
          <p:nvPr/>
        </p:nvSpPr>
        <p:spPr>
          <a:xfrm>
            <a:off x="5319098" y="2201059"/>
            <a:ext cx="6392091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workers, can use spreadsheets to track data that includes </a:t>
            </a:r>
          </a:p>
          <a:p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vital signs such as:</a:t>
            </a:r>
          </a:p>
          <a:p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Blood pressure</a:t>
            </a:r>
          </a:p>
          <a:p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2. Blood sugar levels</a:t>
            </a:r>
          </a:p>
          <a:p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3. Oxygen saturations. </a:t>
            </a:r>
          </a:p>
          <a:p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structure helps identify medical patterns or sudden declines that require intervention. 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6EEF307B-EB48-28EF-1C41-9C5C46D718FB}"/>
              </a:ext>
            </a:extLst>
          </p:cNvPr>
          <p:cNvSpPr/>
          <p:nvPr/>
        </p:nvSpPr>
        <p:spPr>
          <a:xfrm>
            <a:off x="225664" y="4164615"/>
            <a:ext cx="3812936" cy="2323271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F414664-23F6-651F-FA21-7E85660A8E34}"/>
              </a:ext>
            </a:extLst>
          </p:cNvPr>
          <p:cNvSpPr txBox="1"/>
          <p:nvPr/>
        </p:nvSpPr>
        <p:spPr>
          <a:xfrm>
            <a:off x="404208" y="4418309"/>
            <a:ext cx="345584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Maintain resident records (securely)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Improve staff scheduling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Analyse data to help better decision making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8E8B9AF0-FFE5-9DD8-6646-3F2FB805064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167" t="-1328" r="11919" b="7853"/>
          <a:stretch>
            <a:fillRect/>
          </a:stretch>
        </p:blipFill>
        <p:spPr>
          <a:xfrm>
            <a:off x="10456617" y="136525"/>
            <a:ext cx="1491674" cy="1507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409604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4632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9A984D6-EAE3-99DA-4841-24FD6AE6AF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EB24DEE-0CF0-8D9D-C718-0F705E3A5B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0910" y="315589"/>
            <a:ext cx="7884290" cy="1325563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it improves efficiency and communication</a:t>
            </a:r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​?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A74403-DC6B-FF02-F1D2-1FB71EDED7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50915" y="6356349"/>
            <a:ext cx="274320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3850AB0-1E90-B295-D3FC-2870A3643DDB}"/>
              </a:ext>
            </a:extLst>
          </p:cNvPr>
          <p:cNvSpPr txBox="1"/>
          <p:nvPr/>
        </p:nvSpPr>
        <p:spPr>
          <a:xfrm>
            <a:off x="1627909" y="2822715"/>
            <a:ext cx="367145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>
              <a:cs typeface="Arial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6C018E2C-E7C3-9DE6-82C7-882536F9103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167" t="-1328" r="11919" b="7853"/>
          <a:stretch>
            <a:fillRect/>
          </a:stretch>
        </p:blipFill>
        <p:spPr>
          <a:xfrm>
            <a:off x="243709" y="145059"/>
            <a:ext cx="1491674" cy="1507205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F94C5334-F91E-45A9-DAE0-E3E5B3F3182A}"/>
              </a:ext>
            </a:extLst>
          </p:cNvPr>
          <p:cNvSpPr/>
          <p:nvPr/>
        </p:nvSpPr>
        <p:spPr>
          <a:xfrm>
            <a:off x="670782" y="1901955"/>
            <a:ext cx="5585704" cy="4106959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 excel spreadsheet can help identify health patterns or sudden changes so action can be taken quickly.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Improves efficiency for healthcare staff and members to communicate about medications when residents move from different care providers.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Keeps clear records of medication times, doses and more information.</a:t>
            </a:r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Excel is flexible and can be modified by each practice to suit their own data and needs.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AE5FB84-B142-43B1-AD22-CC27CD7BF45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13611" y="1495099"/>
            <a:ext cx="3964657" cy="2264393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7AC177B6-4FF7-36D7-A349-084CE2173BF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1349"/>
          <a:stretch>
            <a:fillRect/>
          </a:stretch>
        </p:blipFill>
        <p:spPr>
          <a:xfrm>
            <a:off x="7213610" y="4023308"/>
            <a:ext cx="3964657" cy="2515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40024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4632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2C17397-E115-7795-598B-55E35E1C21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3F20043-ED37-CAB6-B0C2-097BF7EE9B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760" y="1497152"/>
            <a:ext cx="2789776" cy="1325563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  <a:endParaRPr lang="en-GB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CCE9FD-4484-9746-96E1-D9FE9DFC36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50915" y="6356349"/>
            <a:ext cx="274320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9514A74-2965-4CC1-2EA1-E496ED7F7624}"/>
              </a:ext>
            </a:extLst>
          </p:cNvPr>
          <p:cNvSpPr txBox="1"/>
          <p:nvPr/>
        </p:nvSpPr>
        <p:spPr>
          <a:xfrm>
            <a:off x="1627909" y="2822715"/>
            <a:ext cx="367145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>
              <a:cs typeface="Arial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6924F8F5-0EB7-5902-0126-F0C7C9DA39E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167" t="-1328" r="11919" b="7853"/>
          <a:stretch>
            <a:fillRect/>
          </a:stretch>
        </p:blipFill>
        <p:spPr>
          <a:xfrm>
            <a:off x="10113423" y="224767"/>
            <a:ext cx="1491674" cy="150720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23EB92B-E5CA-EE54-31C2-914438795863}"/>
              </a:ext>
            </a:extLst>
          </p:cNvPr>
          <p:cNvSpPr txBox="1"/>
          <p:nvPr/>
        </p:nvSpPr>
        <p:spPr>
          <a:xfrm>
            <a:off x="441760" y="2860157"/>
            <a:ext cx="628468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https://www.excelcareholdings.com/why-us/why-us/our-story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14CB535-3DC5-84AD-08D8-F6DA961BCEBF}"/>
              </a:ext>
            </a:extLst>
          </p:cNvPr>
          <p:cNvSpPr txBox="1"/>
          <p:nvPr/>
        </p:nvSpPr>
        <p:spPr>
          <a:xfrm>
            <a:off x="441760" y="2487417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https://onlinelibrary.wiley.com/doi/full/10.1111/jocn.17438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709C4E1-3590-09C9-E7F2-664E4CB4481B}"/>
              </a:ext>
            </a:extLst>
          </p:cNvPr>
          <p:cNvSpPr txBox="1"/>
          <p:nvPr/>
        </p:nvSpPr>
        <p:spPr>
          <a:xfrm>
            <a:off x="441760" y="3229489"/>
            <a:ext cx="628468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https://scholar.google.com/</a:t>
            </a:r>
          </a:p>
        </p:txBody>
      </p:sp>
    </p:spTree>
    <p:extLst>
      <p:ext uri="{BB962C8B-B14F-4D97-AF65-F5344CB8AC3E}">
        <p14:creationId xmlns:p14="http://schemas.microsoft.com/office/powerpoint/2010/main" val="37168694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286</TotalTime>
  <Words>267</Words>
  <Application>Microsoft Office PowerPoint</Application>
  <PresentationFormat>Widescreen</PresentationFormat>
  <Paragraphs>45</Paragraphs>
  <Slides>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Aptos</vt:lpstr>
      <vt:lpstr>Aptos Display</vt:lpstr>
      <vt:lpstr>Arial</vt:lpstr>
      <vt:lpstr>Office Theme</vt:lpstr>
      <vt:lpstr>Using Excel for Ashford Community Care Service   </vt:lpstr>
      <vt:lpstr>Why is Excel suitable for scheduling rotas and visits?  </vt:lpstr>
      <vt:lpstr>How it improves efficiency and communication​?  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Ace Singh</dc:creator>
  <cp:lastModifiedBy>Gurmeet Singh (2604205)</cp:lastModifiedBy>
  <cp:revision>32</cp:revision>
  <dcterms:created xsi:type="dcterms:W3CDTF">2026-09-27T12:28:07Z</dcterms:created>
  <dcterms:modified xsi:type="dcterms:W3CDTF">2026-10-03T17:49:49Z</dcterms:modified>
</cp:coreProperties>
</file>