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4"/>
  </p:sldMasterIdLst>
  <p:notesMasterIdLst>
    <p:notesMasterId r:id="rId29"/>
  </p:notesMasterIdLst>
  <p:handoutMasterIdLst>
    <p:handoutMasterId r:id="rId30"/>
  </p:handoutMasterIdLst>
  <p:sldIdLst>
    <p:sldId id="994" r:id="rId5"/>
    <p:sldId id="965" r:id="rId6"/>
    <p:sldId id="978" r:id="rId7"/>
    <p:sldId id="976" r:id="rId8"/>
    <p:sldId id="975" r:id="rId9"/>
    <p:sldId id="977" r:id="rId10"/>
    <p:sldId id="974" r:id="rId11"/>
    <p:sldId id="995" r:id="rId12"/>
    <p:sldId id="981" r:id="rId13"/>
    <p:sldId id="991" r:id="rId14"/>
    <p:sldId id="997" r:id="rId15"/>
    <p:sldId id="998" r:id="rId16"/>
    <p:sldId id="927" r:id="rId17"/>
    <p:sldId id="990" r:id="rId18"/>
    <p:sldId id="972" r:id="rId19"/>
    <p:sldId id="971" r:id="rId20"/>
    <p:sldId id="999" r:id="rId21"/>
    <p:sldId id="1007" r:id="rId22"/>
    <p:sldId id="1004" r:id="rId23"/>
    <p:sldId id="1005" r:id="rId24"/>
    <p:sldId id="1006" r:id="rId25"/>
    <p:sldId id="1003" r:id="rId26"/>
    <p:sldId id="1001" r:id="rId27"/>
    <p:sldId id="1002" r:id="rId28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">
          <p15:clr>
            <a:srgbClr val="A4A3A4"/>
          </p15:clr>
        </p15:guide>
        <p15:guide id="2" pos="5602">
          <p15:clr>
            <a:srgbClr val="A4A3A4"/>
          </p15:clr>
        </p15:guide>
        <p15:guide id="3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B0"/>
    <a:srgbClr val="A19202"/>
    <a:srgbClr val="B6AD1C"/>
    <a:srgbClr val="E95B1C"/>
    <a:srgbClr val="5AFFD2"/>
    <a:srgbClr val="0438FF"/>
    <a:srgbClr val="FFFFFF"/>
    <a:srgbClr val="2E4D58"/>
    <a:srgbClr val="FA4646"/>
    <a:srgbClr val="A59C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6" d="100"/>
          <a:sy n="116" d="100"/>
        </p:scale>
        <p:origin x="75" y="288"/>
      </p:cViewPr>
      <p:guideLst>
        <p:guide orient="horz" pos="169"/>
        <p:guide pos="5602"/>
        <p:guide pos="15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13BFE-96DC-C441-B5DE-EB8220DC81F9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585D80-3CC4-174E-8DE0-519458ED8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3132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1:33.71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81 48,'359'-14,"-196"5,1122-16,-537 71,-358-31,-356-14,0 2,-1 2,1 0,-1 3,41 14,-70-21,-1 1,1-1,-1 1,0 0,0 0,0 0,0 1,0-1,5 6,-8-7,1 0,0-1,0 1,-1 0,1 0,0 0,-1 0,1 0,-1 0,1 1,-1-1,0 0,0 0,1 0,-1 0,0 0,0 1,0-1,0 0,0 0,0 0,0 0,-1 1,1-1,0 0,-1 0,1 0,-1 0,1 0,-1 0,1 0,-1 0,0 0,1 0,-2 1,0-1,-1 1,1-1,0 0,0 0,-1 0,1 0,-1 0,1-1,-1 1,1-1,-1 0,1 0,-1 1,-3-2,5 1,23 0,103 2,-61 6,48 3,-101-10,0 1,1 0,17 6,-15-4,24 3,-21-3,0 0,0 0,0 2,0 0,16 9,-31-15,0 1,-1 0,1 1,-1-1,1 0,-1 0,1 1,-1-1,0 0,0 1,1 0,-1-1,0 1,0 0,-1-1,1 1,0 2,2 3,-2 0,1 0,0 10,0-1,-2-14,1 0,-1 1,0-1,0 0,0 0,0 1,-1-1,1 0,-1 1,1-1,-1 0,0 0,0 0,1 0,-2 0,1 0,0 0,0 0,-1 0,1 0,-1-1,1 1,-1 0,0-1,1 0,-5 3,-3 1,-1-1,1 0,-1 0,-17 4,7-2,-21 6,0-1,-2-1,1-3,-1-2,-46 1,-1195-8,1227 4,-68 13,-21 1,-275-13,224-5,-393 2,584 1,0 0,0 0,1 0,-1 1,0 0,1 0,0 0,-1 1,1-1,0 1,-8 7,8-6,0-1,-1 1,1-1,-1 0,1 0,-1-1,0 0,0 0,0 0,-11 1,-62-4,-14 1,88 0,-1 1,0 1,1-1,-9 5,-18 3,-6-5,-1-2,-42-3,14-1,56 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1:37.83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72,'654'-15,"-417"7,226-15,67-2,176 39,-650-9,138 14,-124-11,0-5,70-4,-38 0,-38-1,-19 1,65 6,-103-4,1 1,-1 0,0 1,0 0,0 0,0 0,7 5,10 5,-21-11,-1-1,0 1,0-1,0 1,-1 0,1 0,0 0,-1 0,1 0,-1 0,1 0,-1 1,0-1,0 0,0 1,-1-1,1 1,0-1,-1 1,0-1,1 1,-1-1,0 1,-1 4,1 0,-1 0,0 0,0 0,-1 0,1-1,-2 1,-5 12,4-10,0 1,1-1,0 1,0-1,1 1,0 0,0 13,2 73,2-40,-2-53,0 0,0 0,0 1,-1-1,1 0,-1 0,0 0,-1 5,1-6,0-1,0 0,0 0,0 0,0 0,0 0,0-1,0 1,0 0,0 0,-1-1,1 1,0-1,0 1,-1-1,1 0,0 1,-1-1,1 0,-1 0,1 0,0 0,-2 0,-15-1,0 0,1-1,-31-8,7 1,-58-10,-1 5,-166-2,-766 18,644-2,195-13,49 1,134 11,-326-9,264 9,-85 3,99 3,-20 1,53-6,-1 1,1 1,-46 9,57-8,-22 1,0 0,34-3,0-1,0 1,1 0,-1 0,0 0,1 0,-1 0,0 0,1 1,-1-1,1 0,0 1,0-1,-1 1,1-1,0 1,-1 2,-1 2,0-1,1 1,-1 0,0 7,2-12,1-1,0 1,0-1,0 1,0-1,0 1,0 0,0-1,0 1,0-1,0 1,0 0,1-1,-1 1,0-1,0 1,0-1,1 1,-1-1,0 1,1-1,-1 1,1 0,13 8,-13-8,1-1,-1 1,1 0,-1 0,1 0,-1 0,0 0,1 0,-1 0,0 1,0-1,0 0,2 3,2 14,-5-17,0 1,0-1,1 1,-1-1,0 1,1-1,-1 0,1 1,-1-1,1 0,0 0,-1 1,1-1,0 0,0 0,0 0,0 0,0 0,0 0,0 0,0 0,1 0,-1-1,0 1,0 0,1-1,-1 1,0-1,1 1,-1-1,3 0,15 2,1-1,34-2,-9-1,-27 1,0-1,26-6,21-2,552-4,-452 28,-96 1,-11-2,169 16,-127-12,-6 0,-89-17,136 12,-138-12,28 2,-30-2,1 1,0-1,-1 1,1 0,-1-1,1 1,-1 0,1 0,-1 0,0 0,1 0,-1 0,0 0,0 1,2 1,2 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41.5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70,'753'-18,"-72"0,-637 17,532-6,-471 5,139-8,297-4,-421 14,-118 0,-1 0,1 0,-1 0,1 0,-1 1,1-1,-1 0,1 0,-1 1,1-1,-1 1,0 0,1-1,-1 1,0 0,1 0,-1-1,2 3,-2-1,0 0,0 0,0 0,0 0,0 0,-1 1,1-1,-1 0,1 0,-1 0,0 0,0 4,-1 23,1-21,-1 1,3 15,-2-21,1 0,-1 0,1-1,0 1,0 0,1 0,-1 0,1-1,-1 1,1 0,3 3,41 40,-30-31,0 1,15 20,-26-30,3 4,-1 0,0 0,0 1,-1-1,-1 1,0 1,6 17,-9-18,2 0,-1 0,1 0,1 0,0-1,1 0,0 0,0 0,1-1,0 0,9 9,-8-9,-1 0,0 0,-1 1,0 0,-1 0,0 0,0 1,-1 0,4 18,-5-15,-1 1,-1-1,0 1,-2 21,0-9,1-25,0 0,0 0,-1 0,1 0,-1 0,1 0,-1 0,1 0,-1 0,0 0,0-1,0 1,0 0,0 0,-1-1,1 1,0-1,-1 1,1-1,-1 0,0 1,1-1,-1 0,0 0,0 0,0-1,1 1,-1 0,-4 0,-5 2,0-1,-1-1,1 0,-16-1,10 1,-333-6,304-2,-60-16,5 1,-285-21,-8 33,-175 39,455-20,-87 12,-120 6,-147-28,460 2,-1-1,0 2,1-1,-1 1,1 0,-1 1,1 0,0 0,0 1,-9 5,8-5,0 0,0-1,0 0,0-1,-1 0,1 0,-19 0,28-2,-1 0,1 0,-1 0,1 0,-1 0,0 0,1 0,-1-1,1 1,-1 0,1 0,-1-1,1 1,-1 0,1-1,-1 1,1 0,-1-1,1 1,0-1,-1 1,1-1,0 1,-1-1,1 1,0-1,0 1,-1-1,1 1,0-1,0 1,0-1,0 0,0 1,0-1,0 1,0-2,2-25,-1 21,4-128,-3 38,-2 91,0 0,1 0,0 0,0 1,0-1,1 1,-1-1,1 1,3-5,-4 7,0 0,1 0,-1 0,1 0,-1 1,1-1,0 0,0 1,0 0,0-1,0 1,0 0,0 0,0 0,0 0,0 1,1-1,-1 0,0 1,3-1,28 0,42 2,18 0,134-26,-170 18,416-68,-130 18,3 17,253 32,-338 11,84-3,-331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44.55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136 13,'437'-11,"-313"11,1212-2,-757 3,-255 16,-156-5,53-7,-53-3,-136-1,0 2,0 1,36 10,-60-12,-1 0,0 1,0 0,0 0,0 0,0 1,-1 0,9 8,-12-10,0 1,0 0,0 1,-1-1,1 0,-1 1,0-1,0 1,0 0,-1 0,1-1,-1 1,0 0,0 0,0 1,0 6,-1-5,1 0,-1 0,-1 0,1 0,-1-1,0 1,-1 0,1 0,-1 0,0-1,-1 1,1-1,-1 0,0 1,-1-1,1-1,-1 1,0 0,0-1,-6 5,5-5,1 1,0-1,0 1,0-1,1 1,0 0,0 1,0-1,0 0,1 1,0 0,0-1,0 1,1 0,0 0,0 0,1 0,-1 0,2 12,1 201,-2-216,0 0,0 0,-1 0,1 0,0 0,-1 0,0 0,0 0,0 0,0 0,0 0,-1-1,-2 5,3-5,-1-1,0 1,0 0,0-1,0 0,0 1,0-1,0 0,0 0,-1 0,1-1,0 1,-1 0,1-1,0 0,-1 1,1-1,-4 0,-27-1,0-2,-60-12,52 8,-235-48,24 4,-145 5,-2 32,-51 25,-201 29,560-36,-447 1,325-6,192 1,-29 4,44-3,0 0,0 0,0 0,0 1,1 0,-1 1,0-1,1 1,-8 5,13-8,-1 0,1 1,-1-1,1 0,-1 1,1-1,0 1,-1-1,1 1,0-1,-1 1,1-1,0 1,0-1,0 1,-1-1,1 1,0-1,0 1,0-1,0 1,0-1,0 1,0 0,0-1,0 2,1-1,-1 0,1 0,0 1,-1-1,1 0,0 0,0 0,0 0,0 0,0 0,1 1,5 2,0 1,0-1,8 3,-10-4,-2-2,0 1,0-1,0 1,0 0,0 0,0 0,-1 0,1 1,-1-1,1 1,-1-1,0 1,0 0,0 0,0 0,-1 0,1 0,-1 0,0 0,0 1,0-1,0 0,0 1,-1-1,0 1,1-1,-1 0,-1 5,-1 19,1-20,0 0,1 0,0-1,0 1,0 0,1 0,2 10,-2-16,-1 0,1 0,0 0,-1 0,1 0,0 0,0 0,0 0,0 0,0-1,0 1,0 0,0-1,0 1,0 0,0-1,0 0,0 1,1-1,-1 0,0 1,0-1,2 0,33 0,-25-1,247 0,15 0,-6-27,-46 3,-49 12,260-14,-23 27,-187 1,-186 1,-23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47.36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0,'177'0,"-88"0,947 19,-222 11,-686-30,578 21,-484 9,-155-19,-40-7,-1 0,0 2,-1 1,46 18,-63-23,0 0,0 0,1 0,-1-1,1 0,-1-1,1 0,12-1,2 0,-17 1,17 0,24 3,-41-2,1 0,0 0,0 1,-1 0,1 0,-1 1,12 6,-16-8,-1 1,1-1,-1 1,1-1,-1 1,0 0,1-1,-1 1,0 0,0 0,-1 0,1 0,0 0,0 0,-1 0,1 0,-1 0,0 4,1 5,-1 0,-2 16,1-8,1-15,0 6,-1 0,-2 16,2-22,0 0,-1-1,1 1,-1 0,0-1,0 1,0-1,0 1,-5 4,-17 21,11-13,-26 25,34-38,0 0,0-1,0 1,0-1,-1 0,1-1,0 1,-1-1,1 0,-1-1,-9 1,-9 2,-34 5,0-3,0-2,0-3,-1-2,1-3,-92-19,-281-50,245 46,-153-3,2 30,207 3,97-2,-248 12,-44 24,292-32,-211 15,158-18,50-2,1 2,-63 9,67-5,-57 1,43-4,39-1,0 0,0 1,-1-1,1 1,0 0,0 1,-5 3,5-3,0-1,-1 1,1-1,-1 0,1 0,-8 1,7-2,0-1,-1 1,1-1,-1-1,1 1,-10-3,10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49.62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12 187,'1194'-37,"-306"-34,-212 16,55 32,-241 23,-488 0,0 0,0 0,0 0,0 1,0-1,0 0,1 1,-1-1,0 1,-1 0,1 0,0 0,0 0,3 2,-4-2,0 0,0 1,0-1,0 1,0-1,0 1,0-1,-1 1,1 0,-1-1,1 1,-1 0,0-1,1 1,-1 0,0-1,0 1,-1 3,1-2,-1 1,0 0,0-1,0 1,-1-1,1 1,-1-1,0 0,0 0,0 0,0 0,0 0,-1 0,1 0,-1-1,-5 5,-4 1,0 0,0 0,-13 6,15-10,0 0,-15 3,18-5,1 0,-1 0,1 0,0 1,0 0,0 0,0 0,0 1,-5 4,0 1,1-2,-1 1,0-1,-1-1,1 0,-1-1,-19 6,-92 20,106-27,-117 25,-79 16,-2-18,-260-22,284-7,-58 1,-375 3,326 15,74-2,128-8,-97 20,160-24,0 0,-57-4,27 0,-96 7,-12-1,142-4,15 0,0-1,-20-3,33 3,0 0,0 0,0-1,0 1,0 0,0-1,0 1,0-1,0 1,0-1,0 0,1 1,-1-1,0 0,0 0,1 0,-1 1,0-1,1 0,-1 0,0-1,-4-11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16.96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94,'13'0,"28"4,-15-1,990 141,-302 6,-625-121,7 2,-80-27,0-1,0-1,1 0,17 0,391-3,-403-1,0 0,36-8,-12 1,-36 6,-1 1,0-2,0 1,0-2,13-6,9-5,-4 4,0 1,1 2,0 1,0 1,1 2,0 0,38 0,-65 5,1 0,-1 0,1 0,0 0,-1-1,1 1,-1-1,0 0,1 0,-1 0,1 0,-1 0,0 0,0 0,0-1,0 1,0-1,0 0,0 0,0 0,-1 1,1-2,2-2,1-1,0 0,0 1,1 0,0 0,0 0,0 1,1 0,0 0,0 0,0 1,0 0,15-3,-21 5,0 1,1-1,-1 1,0-1,0 1,0-1,0 0,0 0,0 1,0-1,0 0,0 0,0 0,0 0,0 0,0 0,-1 0,1 0,-1-1,1 1,0 0,-1 0,0-1,1 0,-1 0,0 1,0 0,0-1,0 1,-1 0,1 0,0-1,-1 1,1 0,-1 0,1 0,-1-1,0 1,0 0,1 0,-1 0,0 0,0 0,0 0,0 0,0 1,0-1,0 0,0 0,0 1,-2-2,-21-8,-1 0,0 1,-51-10,47 13,-376-63,69 52,128 10,-473-31,554 29,-174 11,275 0,0 1,0 2,1 0,0 2,0 1,-29 13,-11 6,-98 29,143-49,1 0,-28 17,-24 9,60-29,0 0,0 1,0 0,0 1,1 1,-13 9,-4 6,15-13,0 1,1 0,-14 17,21-23,1 1,0-1,0 1,0 0,1 0,0 0,0 0,0 1,1-1,0 1,0-1,0 1,0 6,1 139,1-61,-1-88,0 0,0 1,0-1,0 0,1 1,-1-1,1 0,-1 1,1-1,0 0,0 0,0 0,0 0,3 4,-3-5,1 1,0-1,-1 0,1 0,0 1,0-1,0-1,0 1,0 0,0 0,0-1,0 1,0-1,0 0,0 0,4 0,6 0,-1 0,1-1,-1-1,1 0,16-6,56-23,-15 4,-24 14,1 2,1 1,90-4,146 12,-176 3,40 0,260 9,-24 14,-102-8,-263-15,227 23,-203-17,-1 1,0 3,72 28,-98-33,3 2,33 10,-42-16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19.49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81,'115'-4,"11"-2,55-2,668-15,7 18,-234 3,-132-16,-188 4,-27 13,-273 1,-1 0,0 1,1-1,-1 0,1 0,-1 0,0 1,1-1,-1 1,0-1,0 1,1 0,-1-1,0 1,0 0,0 0,0 0,0 0,0 0,0 0,0 0,0 0,0 0,0 0,-1 1,1-1,-1 0,1 1,-1-1,1 0,-1 1,0-1,1 0,-1 1,0-1,0 1,0-1,0 3,-1 0,1 0,-1 0,0 0,0 0,-1 0,1 0,-1 0,0 0,0 0,0-1,-5 7,-5 2,0-1,0 0,-1-1,-1 0,1-2,-19 10,4-2,18-9,1 0,-1 1,1 0,-15 18,15-16,0 0,-1-1,-19 15,9-12,-1 0,0-2,-29 10,-69 17,74-26,-1-2,1-2,-65 2,-143-12,241 2,-382-23,191-5,-20-2,-459 5,-208 32,607-6,279-1,0 2,0-1,0 0,0 1,1 0,-1 0,0 0,1 0,-1 0,1 1,-1 0,1 0,-1 0,1 0,-4 3,6-3,-1 0,0 0,1 0,0 0,-1 0,1 0,0 0,0 0,0 1,0-1,1 0,-1 1,1-1,-1 0,1 1,0-1,0 1,0-1,0 1,0-1,1 0,-1 1,1-1,-1 1,2 2,-1-3,0 0,0 0,1 0,-1 0,1 0,-1 0,1-1,-1 1,1 0,0-1,0 1,0-1,0 0,0 0,0 0,0 0,0 0,0 0,0 0,1-1,-1 1,5 0,5 1,1-1,26-1,-26 0,146-7,20 0,42 1,-97 1,-103 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21.99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57 25,'706'6,"20"0,-492-24,-14-1,-58 26,-43-1,-99-4,1 0,0 2,26 7,-29-8,0-1,0 0,0-1,28-3,-9 1,159-5,7 0,-51-5,-37 1,-87 8,52 5,-71-2,1 1,0 0,-1 1,1 0,-1 0,0 1,0 0,16 10,-17-9,4 2,-1 1,0 0,0 1,-1 0,11 12,-20-19,1 0,0 0,-1 0,1 0,-1 0,0 1,0-1,0 0,0 1,0-1,-1 1,1-1,-1 1,1-1,-1 1,0 0,0-1,0 1,0-1,-1 1,1-1,-1 1,1 0,-1-1,0 0,0 1,0-1,0 0,0 1,-1-1,1 0,-1 0,0 0,-1 2,-5 4,0 0,-1-1,0 0,0-1,0 1,-19 7,-67 25,56-24,-64 23,-169 40,221-68,-84 4,-53-10,139-4,-355-11,-193-11,445 19,-299 1,265 2,164 1,0 1,0 1,0 1,-34 10,32-9,0-1,0-1,0-1,-35-2,-32 2,84-1,-29 2,-50 11,82-12,-1 0,1-1,0 2,-1-1,-3 3,-10 6,8-7,0 0,-1 0,-20 4,19-6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2T13:46:24.51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0,'0'594'0,"3509"-594"0,-3509-594 0,-3509 594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28.4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11 0,'262'12,"-43"0,-32-12,193 11,134 14,-323-19,52-1,-199-9,54-11,-9 1,12-3,-60 9,68-5,-53 14,94 12,-135-11,89 6,131-6,-106-4,986 2,-1093 1,-1 2,0 0,31 9,24 3,-47-11,-1 1,0 1,53 18,-79-23,0 0,-1 0,1 0,0 0,0 0,-1 0,1 0,-1 1,1-1,-1 1,2 1,-2-2,-1 0,0-1,1 1,-1 0,0 0,0-1,1 1,-1 0,0 0,0 0,0-1,0 1,0 0,0 0,0 0,0-1,-1 1,1 0,0 0,0-1,-1 1,1 0,0 0,-1-1,1 1,-1 0,1-1,-1 1,1-1,-1 1,1 0,-2 0,-3 4,-1 0,-1-1,1 1,-1-1,-14 6,-39 13,44-18,-47 13,0-3,-96 11,-108 16,-117 15,-47-28,371-27,-74 12,-21 2,-66-13,-4 0,2 19,217-21,-209 31,-1-19,32-13,-183-2,237-2,12-1,-128 13,203-5,11 0,-36 6,53-5,1 1,-21 10,3-2,-18 3,-1-2,-72 10,64-13,58-11,0 0,0 0,0 0,0 0,0 0,0 1,0-1,0 0,1 1,-1-1,0 1,0-1,0 1,0-1,1 1,-1-1,0 1,1 0,-1 0,0-1,1 1,-1 0,1 0,-1 0,1-1,-1 3,1-1,0 1,0-1,0 1,0-1,0 1,1-1,-1 1,2 2,1 9,-2-10,0 0,-1 0,0 0,1 0,-2 0,1-1,-1 9,0-10,0 0,0 0,0 0,0 0,0 0,0 0,-1 0,1 0,-1 0,1-1,-1 1,1 0,-1-1,-3 3,-12 6,-1 0,1-1,-31 11,36-14,12-6,0 0,0 0,0 0,0 0,0 1,0-1,0 0,0 0,0 0,0 0,0 0,0 0,0 0,0 0,0 1,0-1,0 0,0 0,0 0,0 0,0 0,0 0,0 0,0 0,0 1,0-1,0 0,0 0,0 0,0 0,0 0,0 0,1 0,-1 0,0 0,0 0,0 0,0 0,0 1,0-1,0 0,0 0,0 0,0 0,1 0,-1 0,0 0,0 0,0 0,0 0,0 0,3 0,0 1,-1-1,1 0,0 0,0 0,-1 0,4-1,62-12,35-5,142 4,3 15,-74 1,-84-2,240 5,-237 0,142 28,-166-18,66 24,-119-35,0-1,1 0,-1-2,0 1,1-2,25-2,31 2,127 29,-31-2,-136-23,-1 3,34 10,-15-3,-51-14,23 8,-22-8,-1 0,1 0,0 1,-1-1,1 0,-1 1,1-1,-1 1,1-1,-1 1,1-1,-1 1,1-1,-1 1,1-1,-1 1,0 0,1-1,-1 1,0 0,0-1,0 1,1 0,-1-1,0 1,0 0,0-1,0 1,0 0,0 1,-3 4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31.39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75 1,'172'0,"-15"2,1574 40,-1414-26,344 6,-623-20,-1 1,57 13,-29-5,31 14,-85-24,-4 0,0 0,-1 0,1 1,0 0,9 4,-15-5,1 0,-1 0,1 0,-1 0,1 0,-1 0,0 1,0-1,1 0,-1 1,0-1,0 1,0-1,-1 1,1 0,0-1,0 1,-1 0,1-1,-1 1,0 0,0 0,1 0,-1-1,0 4,-1-3,1 0,0-1,-1 1,1 0,0 0,-1-1,0 1,0 0,1-1,-1 1,0-1,0 1,0-1,0 1,-1-1,1 0,0 1,-1-1,1 0,-3 2,-4 1,0 1,-1-1,-9 3,11-5,1 1,-1 0,-9 6,4 0,-17 21,18-19,-18 16,15-16,6-5,1 0,-1 0,-1-1,-10 6,-22 7,-64 18,-49 4,117-30,-62 14,-200 23,-362-34,549-14,-278-13,22 0,44 26,256-1,44-6,-46 3,27-5,-46 10,-13 1,53-12,-22 2,63-3,-1 0,1 1,-1 0,1 1,-15 6,19-7,0 1,0 1,0-1,0 0,1 1,-4 4,-4 4,-46 55,56-66,0 0,0-1,1 1,-1 0,0 0,0 0,0 0,1 0,-1 0,1 1,-1-1,1 0,-1 0,1 0,0 1,-1-1,1 0,0 0,0 1,0-1,0 0,0 0,0 2,1-1,0-1,0 1,0-1,0 1,1-1,-1 0,0 1,1-1,-1 0,1 0,-1 0,1 0,-1 0,1 0,0-1,1 2,6 1,0 0,-1-1,1 0,0 0,17 0,49-2,-38-1,1419 0,-879 1,-539 2,-1 2,0 2,54 14,-13-2,10 1,58 10,-10-8,-124-18,-3 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2:18.36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50,'1002'43,"-425"22,0 30,-140-22,4-44,-281-19,-6 1,205-12,-449 7,12-1,-538-3,125-3,428 3,1 2,0 3,-78 20,22 0,-200 22,42-5,52-5,171-33,-95 13,112-12,-72 22,47-9,-49 20,97-35,-1-1,0 0,0-1,0-1,-1 0,-14 0,-19 2,-46 6,-1-4,-114-7,207 1,1 0,-1-1,0 1,1 0,-1-1,0 1,1-1,-1 1,0-1,1 0,-1 0,1 1,-1-1,1 0,0-1,-1 1,1 0,0 0,-1-2,0 1,1-1,0 1,-1-1,1 1,0-1,1 1,-1-1,0 0,1 0,-1-5,1-1,1-1,-1 0,2 0,-1 0,6-15,5-15,23-50,-27 73,1 1,0 0,1 1,1 0,19-21,-9 13,2 2,1 0,46-31,-58 45,1 0,0 0,0 1,0 1,1 0,0 1,0 0,0 2,0-1,23 0,8 4,45-3,79-17,602-83,-626 79,0 7,165 3,358-12,-332 18,-300 4,-27 3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2:23.06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452 408,'121'-8,"-63"3,1132-125,-736 74,437-11,3 54,-892 13,365-9,-281 2,225-24,-253 22,220-30,2 16,-194 19,474-2,-393 23,-1 0,-90-10,99 21,-151-23,29 6,94 32,-137-38,0-1,0 1,12 10,-13-9,1 0,-1 0,13 4,36 14,-26-10,45 14,-25-13,-11-3,54 9,-73-18,-6-1,0 0,-1 1,1 1,-1 0,24 10,-37-13,0 1,0-1,1 1,-1-1,-1 1,1 0,0-1,2 4,-3-4,-1-1,0 1,1-1,-1 1,0 0,1-1,-1 1,0-1,0 1,0 0,0-1,0 1,1 0,-1-1,0 1,0 0,-1-1,1 1,0 0,0-1,0 1,0 0,0-1,-1 1,1-1,0 1,-1-1,1 1,0 0,-1-1,1 1,-1-1,1 1,-1-1,1 0,-1 1,1-1,-1 1,0-1,-7 4,1 0,-1 0,0-1,0 0,0-1,0 0,-1 0,-10 1,0 0,-136 19,-1-6,0-7,0-7,-246-27,-321-82,511 77,-1 9,-266 9,-424 62,502-21,-384 7,-3-41,310 12,-268 17,740-24,-1 0,1 0,0 1,-1 0,1 1,0-1,0 1,0 0,0 0,-5 4,7-4,1 0,0 1,0-1,0 1,0-1,0 1,0 0,1 0,-1 0,1 1,0-1,0 1,0-1,1 1,-1-1,1 1,-1 4,1-6,1 0,-1 0,1 0,0 0,0 0,0 0,0 0,0 0,0 0,0 0,0 0,1 0,-1-1,1 1,0 0,0 0,-1 0,3 2,-1-2,-1 0,1 0,0 0,0-1,0 1,0-1,0 1,1-1,-1 0,0 0,1 0,4 1,6 1,1-1,0 0,0-1,20-2,-15 1,270-9,-140 2,275 8,-4 18,-103-4,1147 23,-1220-37,530 6,-5 36,79 84,-491-58,-127-31,40 7,-235-37,223 38,-256-46,2 0,0 1,-1-1,1 1,-1 0,1 0,0 0,3 2,-6 0,-7 0,-19 3,0-2,-29 2,24-2,-847 63,508-43,-624 32,-178-26,-1080-32,1299-30,198 18,718 18,21-2,10-2,6-2,10-3,110-29,-50 16,1 3,0 3,118-4,-108 15,-1 3,103 16,158 46,96 39,127 27,-4-46,5-37,726-13,-704-40,289-1,-595 1,-5 0,-238 6,-1-2,42-7,-7-2,92-1,75 11,-121 2,-101-1,25 6,-24-4,23 2,274-5,-301 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2:26.42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49,'121'-1,"15"-3,50-4,1719-27,-1329 61,-247-7,-161-6,64 1,-218-14,-5-1,0 1,-1 0,1 1,0-1,-1 2,1-1,-1 1,10 4,-17-5,0 0,1 0,-1 0,0 0,0 0,0 1,0-1,0 0,0 1,-1-1,1 1,0-1,-1 1,1-1,-1 1,1-1,-1 1,0-1,0 1,1 0,-1-1,0 1,-1 0,1-1,0 1,0-1,-2 4,2-1,-1 0,-1 0,1 0,0 0,-1-1,0 1,0 0,0-1,0 1,-4 2,-20 20,16-18,0 1,1 0,1 1,-15 20,-35 70,54-92,0 0,1 0,-3 12,-8 18,13-35,-1 0,0 0,0 0,0-1,0 1,0-1,0 1,-1-1,1 0,-5 3,-2 1,2-1,-1 0,1-1,-1 1,0-2,0 1,-14 3,-7-1,1-2,-36 0,-59-4,60-2,-234-14,90 2,25 7,-218 19,-148 26,360-22,-10 1,108-16,23-1,0 2,-93 16,-37 8,73-10,-36 2,147-18,-48 3,-70-5,130 2,0 0,0-1,0 1,0 0,0 0,0-1,0 1,0-1,0 1,0-1,0 1,0-1,1 1,-1-1,0 0,0 0,1 1,-1-1,0 0,1 0,-1 0,0 0,1 0,-1 0,1 1,0-1,-1-1,1 1,0 0,0 0,-1 0,1 0,0 0,0 0,0 0,1-2,-1-4,1-1,1 1,-1-1,4-7,-3 5,5-16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2:29.83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13,'2031'0,"-1696"-6,5 0,491 6,-828 0,0 0,-1 0,1 1,0-1,-1 1,1-1,-1 1,1 0,3 1,-6-1,1-1,-1 0,1 1,-1-1,1 1,-1-1,0 1,1-1,-1 1,1-1,-1 1,0 0,0-1,1 1,-1-1,0 1,0 0,0-1,1 1,-1 0,0-1,0 1,0 0,0-1,0 1,-1 0,1-1,0 1,0 0,0-1,0 1,-1 0,1-1,0 1,-1-1,1 1,0-1,-1 1,1-1,-1 1,1-1,-1 1,-6 7,1-1,-1-1,-1 1,1-1,-1-1,0 1,0-1,-9 4,-20 13,6-3,0-1,-46 19,-70 19,121-47,9-4,0 0,-1-1,0-1,1-1,-23 0,-91-6,119 3,-496-21,298 22,-91-1,59-16,6 0,-233 15,229 4,-172-2,390-2,14-1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2:33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98 1,'1095'0,"-957"6,-2 0,1112-7,-1234 2,0 1,0 0,20 5,-19-3,0-1,26 3,50-6,-49-1,78 8,-88-5,-25-2,1 1,-1-1,15 4,-21-3,1 0,-1-1,0 1,0 0,1 0,-1-1,0 1,0 0,0 0,0 0,0 1,-1-1,1 0,0 0,0 0,-1 1,1-1,-1 0,1 1,-1-1,1 0,-1 1,0-1,0 1,0 0,1 7,-1 0,0 0,-1 8,0-3,1-1,0 0,1-1,1 1,0 0,1-1,7 22,36 69,-37-85,106 190,-66-123,-43-74,0 1,0 0,-1 0,-1 0,0 1,-1-1,0 1,-1 0,0 0,-1 0,-1 18,0-30,0 0,0 0,0 0,0 0,0 0,0 0,-1 0,1 0,0 0,-1 0,1-1,-1 1,1 0,-1 0,1 0,-1-1,0 1,1 0,-1-1,0 1,0-1,1 1,-1 0,0-1,0 0,0 1,0-1,1 1,-1-1,0 0,0 0,0 0,-1 1,-4-1,0 0,0 0,0 0,-8-1,12 0,-143-18,-94-11,-126 9,-2 21,161 1,-14-13,19 1,146 10,-172-5,-32-11,-243-6,-74 24,572-1,1 0,-1 0,0-1,0 1,0-1,0 0,1 0,-1 0,-6-3,9 3,-1 0,1 0,-1 0,1-1,-1 1,1-1,0 1,0-1,0 1,0-1,0 0,0 1,0-1,0 0,1 0,-1 0,1 0,-1 1,1-1,0 0,0-3,-2-13,2 0,0 1,1-1,1 0,1 0,0 1,1-1,1 1,1 0,0 1,10-18,-9 20,0-1,1 2,1-1,0 1,1 1,0 0,22-20,-28 28,0 1,0 0,1-1,-1 2,1-1,-1 0,1 1,0 0,0 0,0 0,0 1,0 0,0 0,0 0,8 0,28 1,0 2,0 1,52 12,-33 1,-39-9,0-2,1 0,0-1,30 0,221-5,139 2,-173 19,0 17,-237-37,84 16,91 12,-70-18,147 7,290-18,-530 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2:37.76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0,'2'36,"1"0,2 0,10 40,-13-66,2 5,8 25,-11-37,1 1,0 0,0-1,0 1,0-1,1 0,-1 1,1-1,0 0,0-1,5 5,7 3,0-1,0-1,1 0,1-1,-1-1,1 0,0-2,0 0,0 0,1-2,34 1,-39-2,1 0,0 0,-1 1,26 8,50 24,-84-31,20 6,26 7,-10-4,-11-5,1-1,0-1,0-2,42-1,-13 1,325 29,-240-18,132 33,-141-21,378 87,-475-103,127 33,79 18,-66-39,-94-14,-62-6,-10-1,24 4,-33-4,-1-1,0 1,0 0,0 1,0-1,0 1,0-1,0 1,0 0,0 0,-1 0,4 3,1 4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31.9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36,'303'-10,"-146"2,887-9,288 17,-1314 1,27 4,12 2,376-6,-212-3,-189 2,-16-1,0 1,32 3,-38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37.28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621 83,'1727'-63,"-990"44,-502 30,-205-8,-1 2,0 1,-1 2,1 0,50 24,-5-1,-51-22,0 0,39 24,-36-14,-22-15,1 0,0-1,0 1,0-1,0 0,0 0,1-1,-1 0,1 0,-1 0,1 0,0-1,12 1,214-3,-224 2,1 0,-1 1,1 0,-1 0,0 1,1 0,-1 0,13 8,-20-10,1 1,0-1,-1 1,1 0,-1-1,1 1,-1 0,0 0,0 0,0 0,0 0,0 0,0 0,0 0,-1 0,1 1,-1-1,0 0,1 0,-1 1,-1 2,1-1,0 1,0-1,0 1,-1-1,0 0,0 1,0-1,-1 0,1 0,-4 5,-3 3,-1-1,-15 15,13-14,1 0,-9 13,4-4,9-14,0 1,-7 16,-3 13,11-23,-1 0,-12 19,15-28,0 0,-1-1,0 0,1 1,-2-1,1-1,0 1,-1-1,0 1,-6 2,-1 0,1-1,-1-1,0 0,0-1,-14 2,-64 4,60-7,-303 11,0-19,121 1,-551-17,462 11,178 8,-184 19,156 3,-323 28,-219-38,687-9,0 1,1 0,-1 0,0 0,1 0,-10 5,11-5,3-1,3-1,6-6,13-8,69-36,3 4,176-65,-95 59,-3 0,141-30,-233 64,-14 6,0 3,83-3,133 10,-184 4,305 26,-213-10,-164-15,600 36,-263-26,-195-2,-123-5,76 18,-113-21,0 0,0 0,0 1,0 0,11 7,-17-10,0 1,1 0,-1 0,0 0,0 1,0-1,0 0,0 0,0 0,0 1,0-1,0 1,-1-1,1 1,0-1,-1 1,0-1,1 1,-1-1,0 1,0-1,1 1,-1 0,0-1,-1 1,1-1,0 1,0 0,-1-1,1 1,-1-1,1 1,-2 0,-2 8,-2-2,1 1,-1-1,0 1,-1-1,1-1,-2 0,1 0,-15 10,-9 5,-43 22,-2-5,-1-4,-108 35,66-35,-125 21,-32-23,-4 1,260-31,-591 132,453-92,-78 23,198-52,2 1,-64 37,93-48,-1 0,1-1,-1 0,0-1,0 0,-15 2,1-1,-28-2,37-2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39.28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6,'280'-3,"69"0,-324 3,473 22,-437-15,240 25,0-15,-271-17,0 2,1 1,-1 1,0 2,43 14,-47-13,-1-1,1-1,42 2,5 0,-22 0,79 15,-87-9,-32-9,0 0,1-1,-1-1,1 1,14-1,-11-1,0 0,17 3,-26-3,-1 1,1-1,-1 1,1 0,-1 1,0-1,1 1,7 6,-5-4,1 0,0 0,0-1,1 0,-1-1,1 0,14 3,22 7,-15-5,-26-8,0 1,-1 0,1 0,0 0,0 1,-1 0,1 0,-1 0,0 1,8 4,-11-6,0 0,-1-1,1 1,-1 0,1-1,-1 1,1 0,-1-1,1 1,-1 0,0 0,1 0,-1 0,0-1,0 1,0 0,0 0,1 0,-1 0,0-1,-1 1,1 0,0 0,0 0,0 0,0 0,-1-1,1 1,0 0,-1 0,1 0,-1-1,1 1,0 0,-1-1,0 1,1 0,-1 0,-3 2,0 0,0 0,0 0,0 0,-8 3,-16 6,0-1,0-2,-1-1,-41 6,53-11,-96 16,-133 5,-121-13,89-5,-133 45,111-7,-150-32,313-13,131 0,1 1,-1-1,0 0,0-1,1 0,-9-3,8 2,-1 1,1 0,-1 0,-10-1,-83 3,0 0,99 0,0 0,0-1,0 1,0 0,0 0,0-1,0 1,0 0,0-1,0 1,0-1,0 0,0 1,1-1,-1 0,0 1,0-1,0 0,1 0,-1 0,1 1,-1-1,0 0,1 0,0 0,-1-2,-2-7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41.18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204 2,'186'0,"-14"0,2474 0,-2607 0,-11-1,0 1,1 1,40 8,-66-8,-1 0,0 0,1 0,-1 0,0 0,0 0,0 0,1 1,-1-1,0 1,-1 0,1-1,0 1,-1 0,1 0,-1 0,1 0,-1 0,0 1,2 3,-2-5,-1 1,1 0,-1 0,0 0,1 0,-1-1,0 1,0 0,0 0,-1 0,1 0,0-1,0 1,-1 0,0 0,1 0,-1-1,0 1,0 0,1-1,-1 1,-1-1,1 1,0-1,0 1,0-1,-4 2,-5 6,-1-1,-1 0,1-1,-2 0,1-1,0 0,-1-1,-25 6,-261 43,117-23,71-11,-419 68,376-70,-230-3,-299-19,512 4,160 1,1 0,-1 0,-13 5,-13 1,-62 1,-129-7,112-2,-62 1,176 0,-1 0,0-1,0 1,0-1,1 1,-1-1,0 0,1 0,-1 0,1 0,-1 0,1-1,-1 1,1-1,0 0,-1 1,1-1,0 0,1 0,-1-1,0 1,0 0,-1-4,-6-11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43.90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23,'150'-9,"18"2,78 1,990 24,-338 54,-654-30,-206-33,-1 2,0 2,0 1,41 22,-71-31,0-1,10 10,-13-11,-1 0,0 0,1 0,-1-1,1 0,0 1,0-1,0-1,0 1,0-1,0 1,0-1,5 1,18 2,41 12,-34-7,-30-8,0 0,0 0,0 1,-1 0,1 0,0 0,-1 0,6 4,-8-5,-1-1,1 1,-1-1,1 1,-1 0,1-1,-1 1,0 0,1-1,-1 1,0 0,1 0,-1-1,0 1,0 0,0 0,1-1,-1 1,0 0,0 1,-1-1,1 0,-1 0,1 0,-1 1,1-1,-1 0,0 0,1 0,-1 0,0 0,0-1,0 1,0 0,0 0,0 0,0-1,-2 2,-16 8,0 0,-1-2,0 0,-21 5,3-1,-65 21,0-4,-3-5,-150 15,-188-24,171-10,-92 32,216-18,-439 53,543-69,-57-2,5-1,-139 27,232-26,-14 1,-4 1,-41 11,57-11,0-1,0 1,0 0,0 0,0 1,0-1,1 1,0 1,0-1,-8 10,8-10,1-1,-1 1,0-1,0 0,0-1,0 1,0-1,-10 3,8-3,1 1,-1-1,1 1,-9 6,15-9,0 0,0 0,-1 0,1 0,0 0,0 0,0 0,0 0,0 0,0 0,0 0,0 0,-1 0,1 1,0-1,0 0,0 0,0 0,0 0,0 0,0 0,0 0,0 0,0 1,0-1,0 0,0 0,0 0,0 0,0 0,0 0,0 1,0-1,0 0,0 0,0 0,0 0,0 0,0 0,0 1,0-1,6 2,9-1,-14-1,7 1,0-1,1-1,-1 1,0-1,1-1,-1 0,0 0,8-3,-11 2,1 0,-1 0,0 0,0 0,-1-1,1 0,-1 0,1 0,-1-1,-1 1,1-1,3-6,8-15,-2-1,0-1,-2 0,13-50,-19 59,1-1,2 1,0 1,1-1,0 1,2 1,0 0,1 0,0 2,2-1,0 1,0 1,1 1,1 0,23-15,-11 12,1 2,1 1,40-13,97-20,-147 41,15-4,0 1,1 2,0 2,0 1,0 2,0 1,0 2,0 2,40 8,-30-3,68 5,49-8,-33-1,322 34,-364-30,134 18,-217-26,7 1,0 1,22 7,-32-9,0-1,0 1,0 0,-1 0,1 0,0 0,0 0,0 0,-1 1,1-1,-1 1,1-1,-1 1,1-1,-1 1,0 0,0 0,0 0,0-1,0 1,0 0,0 0,0 4,-1-4,0-1,0 0,0 1,-1-1,1 0,0 0,-1 1,1-1,-1 0,1 0,-1 0,1 0,-1 1,0-1,0 0,0 0,0 1,-22 15,2-5,-2 0,-39 13,-262 78,190-64,-112 30,-7-21,131-33,-267 39,349-47,-346 81,281-58,44-14,1 3,-70 31,117-43,6-3,-1 0,0-1,-1 0,-13 4,-2-2,13-2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46.73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208 22,'600'-12,"-133"2,527 14,-265 2,-728-6,7 0,-1 0,0 0,0 1,10 2,-15-2,0-1,-1 1,1 0,0-1,-1 1,1 0,-1 0,1 0,-1 0,0 0,1 0,-1 0,0 1,0-1,0 0,0 1,0-1,0 1,0-1,0 1,-1-1,1 1,-1 0,1 1,1 21,-2-21,0 0,0 0,0 0,1 0,-1 0,1 0,1 4,-2-6,1 0,0 0,0 0,0 0,-1 0,1 0,0 0,0 0,0 0,0 0,1-1,-1 1,0 0,0-1,0 1,1-1,-1 1,0-1,0 0,1 1,1-1,19 3,-1-2,28-1,-28 0,-1 0,0 1,22 4,-38-4,-1 0,1 0,-1 0,1 1,-1-1,0 1,1 0,-1 0,0 0,0 1,4 3,0 3,0-1,9 15,-11-15,-4-7,0 1,0-1,0 0,0 0,0 1,0-1,-1 0,1 1,-1-1,1 1,-1-1,1 1,-1-1,0 1,0-1,0 1,0-1,0 1,0-1,0 1,0-1,-1 1,1-1,0 1,-1-1,0 1,1-1,-1 0,0 1,1-1,-1 0,0 0,0 1,0-1,0 0,0 0,-1 0,1 0,0 0,-2 1,-6 2,0 0,0 0,0 0,-1-1,-11 2,14-4,-362 80,285-64,-885 151,822-155,-207-6,-440-13,535 7,106 11,105-6,-73 0,189-5,120-14,-63-6,156-19,-207 32,141 6,700 131,-701-74,-196-52,0 0,1-2,-1-1,1 0,0-1,33-3,-29 1,1 1,42 4,-49-1,-11-3,0 1,-1 0,1 0,10 4,-14-5,-1 1,1 0,-1 0,0 0,1 0,-1 0,0 0,0 0,1 0,-1 0,0 1,0-1,0 1,0-1,-1 0,1 1,0-1,-1 1,1 0,-1-1,1 3,1 8,-2-2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50.04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317 44,'99'-7,"-32"0,98-3,585-9,2 23,-242 9,145 2,-304-16,125 2,-393 3,-74-3,1 0,-1 1,0 0,1 1,-1 0,11 6,-19-8,1 0,0 0,0 1,-1-1,1 0,-1 1,0 0,1-1,-1 1,0 0,0-1,0 1,0 0,0 0,0 0,-1 0,1 0,-1 0,1 0,-1 0,0 0,1 0,-1 0,0 1,-1-1,1 0,-1 2,1 0,-1-1,0 0,0 1,0-1,0 0,0 0,-1 0,1 0,-1 0,0 0,0 0,0-1,0 1,-1-1,1 1,-4 1,-10 6,-1-1,-1 0,0-2,0 0,-22 5,-97 16,103-22,-61 6,-160-1,195-10,-851 54,397-17,311-19,-16 1,120-15,-155 28,233-29,-187 46,172-39,1 1,0 2,-55 32,43-21,-2-3,-52 18,-4 1,82-30,1 0,0 1,1 1,-22 18,42-31,0 1,1-1,-1 1,0-1,1 1,-1-1,1 1,-1-1,1 1,-1 0,1-1,-1 1,1 0,0-1,-1 1,1 0,0 0,-1-1,1 1,0 0,0 1,0-2,0 1,1 0,-1-1,0 0,1 1,-1-1,1 1,-1-1,0 1,1-1,-1 0,1 1,-1-1,1 0,-1 1,1-1,-1 0,1 0,0 1,-1-1,2 0,5 1,1 1,0-2,10 1,-15-1,41-1,48-8,-2 0,134 2,46-3,397-13,-492 20,102-8,39-1,1 28,-116 17,-110-16,37 13,-86-20,-41-9,12 1,-1 2,1 0,21 10,-31-12,0-1,-1 0,0 1,1 0,-1 0,0-1,0 1,0 0,0 1,0-1,0 0,-1 1,1-1,-1 1,1-1,-1 1,0-1,0 1,0 0,-1 0,1 0,-1-1,1 5,-1-2,0-1,-1 1,0-1,1 1,-2-1,1 1,0-1,-1 1,0-1,0 0,0 0,0 0,-1 0,0-1,0 1,0-1,0 1,0-1,-1 0,1 0,-1-1,0 1,0-1,-5 3,-9 3,1 0,-1-2,0 0,-29 5,-39 5,0-4,0-4,-153-5,-47-19,-138-4,-434 20,390 1,-385-1,851 1,-1-1,1-1,-1 1,1 0,-1 0,1-1,0 0,-1 1,1-1,0 0,-1 0,1 0,0 0,0-1,0 1,0-1,-2-1,3 1,0 1,0-1,0 1,0-1,0 0,1 0,-1 1,0-1,1 0,0 0,-1 0,1 1,0-1,0 0,0 0,0 0,1 0,-1 1,0-1,1 0,-1 0,1 0,0 1,0-3,5-6,0-1,0 2,1-1,0 1,1 0,0 0,11-9,6-7,-10 9,0-1,2 2,0 0,0 2,2-1,31-16,-24 17,-17 8,1 0,1 0,-1 1,1 0,-1 1,1 0,0 1,15-2,-14 4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22.12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0,'1374'0,"-1270"5,119 20,-41-2,182-16,-223-9,857 2,-995 0,-1 0,0 0,1 1,-1-1,0 0,1 1,-1 0,0-1,0 1,0 0,4 2,-6-3,1 1,0 0,-1-1,1 1,-1 0,1-1,-1 1,0 0,1-1,-1 1,1 0,-1 0,0 0,0-1,0 1,1 0,-1 0,0 0,0 0,0-1,0 1,0 0,0 0,-1 0,1 0,0-1,0 1,-1 0,1 0,0-1,-1 1,1 0,-1 0,1-1,-1 2,-2 2,0 0,-1-1,1 1,-1-1,0 1,0-1,0 0,0-1,0 1,-8 3,6-3,0 0,0 0,1 1,0 0,-10 8,-41 44,51-49,-1-1,1 1,0 0,0 1,1-1,0 1,-4 10,-6 11,-33 52,45-77,0-1,-1 1,0 0,0-1,0 0,0 0,0 0,-1 0,1 0,-1 0,-4 2,-6 2,-28 9,34-12,-13 1,0 0,-1-1,1-1,-27 1,24-3,-34 3,0-3,-1-3,1-2,-92-18,-1-7,-196-12,161 34,-48-4,-278-3,335 26,-56 1,231-13,-72 0,-128 15,86-7,111-6,1-1,-1 1,0-1,1 2,-9 3,-16 8,-19 3,35-12,0 0,0-1,-27 5,40-9,0-1,0 1,0-1,0 1,1 0,-1-1,0 1,0 0,0-1,0 1,1-1,-1 1,0 0,0 0,1-1,-1 1,0 0,1-1,-1 1,0 0,1 0,-1 0,0-1,1 1,11-10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24.49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81 9,'1685'-9,"-1294"15,-337 0,65 14,-6 0,-8-7,125 20,-226-32,0-1,0 2,-1-1,1 0,0 1,0 0,-1-1,6 5,-8-5,0 0,0 0,0 0,0-1,0 1,-1 1,1-1,0 0,0 0,-1 0,1 0,-1 0,1 1,-1-1,0 0,1 0,-1 1,0-1,0 0,0 1,0-1,0 0,0 0,0 1,0-1,0 0,-1 1,1-1,-2 2,-43 110,38-98,-1 0,0-1,-1 0,-1-1,-14 16,17-21,-1 0,0-1,-1 0,0-1,0 0,0 0,-1-1,-19 8,-123 35,123-41,0-2,-1 0,-39 0,-54 5,16-1,-439-5,301-5,-238 12,303 5,-36 2,-67-16,170-3,102 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3:27.09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233 13,'583'1,"605"-2,-882-5,120 0,-328 6,515 9,-592-8,1 1,-1 1,31 9,-25-7,-21-5,-1 1,1 0,0 1,5 1,-10-3,-1 1,1-1,0 1,0-1,-1 1,1-1,0 1,-1-1,1 1,0 0,-1-1,1 1,-1 0,1-1,-1 1,0 0,1 0,-1 0,0-1,1 1,-1 2,0-1,1 0,-1 0,0 1,-1-1,1 0,0 0,-1 0,0 4,-2 1,0-1,0 1,0-1,-6 9,3-8,0-1,0 1,-1-1,-12 9,12-9,-1 0,1 1,-10 10,-13 18,18-23,-17 24,26-31,0 0,0 0,1 0,0 0,-1 0,2 1,-1-1,1 1,-1 6,1-7,0 0,0-1,-1 1,1 0,-1 0,0 0,0-1,-1 1,1-1,-1 0,0 0,0 0,0 0,-1 0,-5 4,1-2,0 0,0 0,-1-1,1-1,-1 1,-19 5,8-5,0-1,0-1,0-1,0-1,-37-3,15 2,-337-22,297 15,-86-9,-102-7,0 23,213 4,-316 13,-722-18,913 9,99-3,22 0,-25 1,74-6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55.55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177 1,'130'0,"0"0,3202 0,-3322 0,-1 0,1 1,-1 0,0 0,1 1,-1 1,0 0,0 0,0 0,-1 1,12 7,-13-8,0 1,1-1,0-1,0 0,0 0,0 0,0-1,0 0,11 0,5 1,-17-2,-1 1,0 0,1 1,-1 0,0 0,1 0,-1 0,0 1,-1 0,1 1,0-1,-1 1,7 5,-11-7,0 0,0-1,0 1,0 0,0 0,0-1,0 1,-1 0,1 0,-1 0,1 3,0-3,-1 0,1 1,-1-1,1 0,0 0,0 0,0 0,0 0,2 3,16 12,-16-15,0 1,0-1,0 1,-1-1,1 1,-1 0,0 0,3 5,-2-2,0 1,-1-1,0 1,0 0,-1 0,2 14,-4 43,0-29,1-32,0-1,0 1,0 0,0-1,-1 1,1 0,-1-1,0 1,0-1,0 1,0-1,0 1,-1-1,1 0,-1 0,-2 3,0-2,1 0,-1 0,-1 0,1 0,0-1,-1 0,1 0,-8 2,-42 12,0-3,-82 9,71-13,-135 19,-244 2,-475-29,453-2,-95-13,-151 6,593 12,-152 27,261-29,0 1,1 0,-14 6,16-5,-1-1,0 0,0-1,0 0,-12 2,20-4,0 0,0 0,0 0,1 0,-1 0,0 0,0 0,0 0,0 0,0 0,0 0,0 0,0 0,0 0,0 0,0 0,0 0,0 0,0 1,0-1,0 0,0 0,0 0,0 0,0 0,0 0,0 0,0 0,0 0,0 0,0 0,0 0,0 0,0 0,0 0,0 0,0 0,0 0,0 0,0 0,0 0,0 1,9 2,15 1,-18-4,1-1,0 1,-1-2,1 1,-1-1,0 0,1 0,7-4,26-9,8 7,95-5,-112 11,1 0,-7 0,0 1,0 0,38 6,-55-3,1 1,0 0,-1 1,0-1,0 2,0-1,9 8,-6-5,1 0,14 7,-21-12,0 0,0 0,-1 1,1-1,-1 1,1 0,6 7,-10-8,1 0,0 0,-1 1,1-1,-1 0,0 1,0 0,0-1,0 1,0 0,0-1,-1 1,0 0,1-1,-1 1,0 3,-1 4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12T13:46:58.15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49,'23'-1,"33"-5,-10 0,415-23,7 23,-412 6,1463 0,-633 1,-879 0,1 0,0 0,0 0,0 1,10 4,-10-3,1 0,-1-1,1 0,9 1,81-3,-11-1,-85 1,-1 0,1 1,0-1,0 0,-1 1,1 0,0 0,-1 0,1 0,-1 0,1 0,-1 0,5 4,-6-4,0 1,0-1,0 0,0 1,0-1,-1 0,1 1,0-1,-1 1,1-1,-1 1,1 0,-1-1,0 1,0-1,0 1,0 0,0-1,0 1,0-1,0 1,-1 0,1-1,-1 1,0 1,-1 5,-1-1,0 1,0-1,-1 0,0 0,0 0,-1 0,1-1,-1 1,-1-1,1-1,-1 1,0-1,-1 0,1 0,-1-1,0 0,-11 5,-13 6,-2-2,0-1,-35 8,-103 14,-183 6,132-28,105-8,-47 3,-275 18,-82 3,499-27,-191 16,-33 0,-76 2,217-11,-52 13,-11 0,57-9,95-9,0 1,0 0,1 1,-28 14,23-10,0 0,-32 8,51-16,0-1,0 0,-1 0,1 1,0-1,0 0,0 1,0-1,0 1,0 0,0-1,1 1,-1 0,0 0,0-1,0 1,1 0,-1 0,0 0,1 0,-1 0,1 0,-1 0,1 0,-1 0,1 0,0 0,-1 0,1 0,0 1,0-1,0 0,0 0,0 0,0 0,0 0,1 2,1 3,0 0,0-1,1 1,0-1,6 10,-2-3,-4-7,0 0,0 0,0 0,1-1,-1 0,7 6,-8-8,1 0,-1-1,1 1,0-1,-1 1,1-1,0 0,0 0,0 0,0-1,0 1,0-1,5 0,39 0,0-2,83-14,-41 2,1 4,0 4,107 6,-183 2,-2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EA8CE-9754-4F8D-B29C-BD3966C3A802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1849F-2325-4C6D-959E-0CD24C4B4D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486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1DFA6-B06F-9A2F-C15E-9AF9456CB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35BB7797-7A45-99B2-80F0-E26D8517FD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E6C931BB-1EB3-676D-70B4-207ACF4BC8C2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FE27CE37-BF05-7641-066D-312FCDEF5D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D1E709-9F0B-453E-8E29-BF19B8CE8504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288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F29DDFEC-7202-D8EC-1550-FEFE9E1CFCA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BA12FE02-3038-86CF-0BBF-63A8CB98B59F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E1809813-C276-F8AB-4B8C-83BA100B5E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F33C2-29FF-44B1-826A-F6623FD38A02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24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89F707-6ADB-8EB5-967E-12052AA6C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5B6792C7-5B8E-BB08-839F-706F7E792A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0F7277F4-A383-EAEA-D463-DAD996D22F42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FD8BB793-BE52-F966-2F2B-B594F63C18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F33C2-29FF-44B1-826A-F6623FD38A02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418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63BE40-18A4-A426-0BED-79844B4E7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04D6D99D-7E0D-CB77-6639-F994AB8F5D5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F0EB641E-D2E3-E26C-A81F-E342B68FC35F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643B2EB2-20FA-8CDA-907F-36761F01795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F33C2-29FF-44B1-826A-F6623FD38A02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011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17E03-E6A0-FEF6-E940-9F8831BF76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FE55C418-EFC0-8970-7DCD-43C5027F5B0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C9B3AB85-AAE0-C651-D00B-2D8EB770B400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B22255D2-6AD1-0CF8-4158-70DF2D4D1A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F33C2-29FF-44B1-826A-F6623FD38A02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2229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4C570-35EB-11F7-1AB2-22F8DABB3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4DA68DAC-927C-FAF8-E5E9-52AD23246F6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8EF0A9F4-381B-51FD-3F80-6B6DD5C7607E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9B3BA88A-E508-8EFD-4890-BD1BDA3FB5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F33C2-29FF-44B1-826A-F6623FD38A02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045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86CD55-D469-B351-54B9-29407D513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C0E7A606-8100-B4B6-DD99-F8C04CE82CB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58B1B288-D2AF-C0A5-9C96-FF3D364B5AE2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99E60DE5-9477-AC33-89EE-9D9D099378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F33C2-29FF-44B1-826A-F6623FD38A02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059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71364-80BB-E47F-5EDB-A5FC44B5F6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BC98F1B0-2A71-5218-30D7-DC8F66BCB8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CD7ACDB5-6ED0-6235-38BC-1D15D76DE563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2A0B0E44-19EF-3400-9C6F-22DE4651453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8F33C2-29FF-44B1-826A-F6623FD38A02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112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D98B1-A8F2-9EF5-211C-5A9D39B23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AF04D9C6-0423-71ED-E601-C407D63DC07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54703DDB-A0E3-2775-00D4-876AE3085635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1E4CE1FD-2285-3A65-377C-0B2B43AF22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465894-4BE2-4920-963D-CDE3545AAEA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1307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Aft>
                <a:spcPts val="750"/>
              </a:spcAft>
            </a:pPr>
            <a:endParaRPr lang="en-GB" dirty="0">
              <a:solidFill>
                <a:srgbClr val="202020"/>
              </a:solidFill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1849F-2325-4C6D-959E-0CD24C4B4D7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714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82C6D-707F-2FD7-370E-8693499EF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7F6CC21A-69E7-6024-4EBC-D4132C2BE70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A86D81BF-8DE0-0306-5E80-BBEC41301DE7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8EF59CFB-17F1-CD6C-E01F-532CC76CB7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465894-4BE2-4920-963D-CDE3545AAEA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38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026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42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310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181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045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9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13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923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487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315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192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3AF18-15BF-5046-92D9-CD1BC85E938A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A488D-09EA-BE4A-8989-81F35849FB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830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ustomXml" Target="../ink/ink6.xml"/><Relationship Id="rId18" Type="http://schemas.openxmlformats.org/officeDocument/2006/relationships/customXml" Target="../ink/ink8.xml"/><Relationship Id="rId26" Type="http://schemas.openxmlformats.org/officeDocument/2006/relationships/customXml" Target="../ink/ink12.xml"/><Relationship Id="rId3" Type="http://schemas.openxmlformats.org/officeDocument/2006/relationships/customXml" Target="../ink/ink1.xml"/><Relationship Id="rId21" Type="http://schemas.openxmlformats.org/officeDocument/2006/relationships/image" Target="../media/image14.png"/><Relationship Id="rId7" Type="http://schemas.openxmlformats.org/officeDocument/2006/relationships/customXml" Target="../ink/ink3.xml"/><Relationship Id="rId12" Type="http://schemas.openxmlformats.org/officeDocument/2006/relationships/image" Target="../media/image9.png"/><Relationship Id="rId17" Type="http://schemas.openxmlformats.org/officeDocument/2006/relationships/image" Target="../media/image12.png"/><Relationship Id="rId25" Type="http://schemas.openxmlformats.org/officeDocument/2006/relationships/image" Target="../media/image16.png"/><Relationship Id="rId2" Type="http://schemas.openxmlformats.org/officeDocument/2006/relationships/image" Target="../media/image3.png"/><Relationship Id="rId16" Type="http://schemas.openxmlformats.org/officeDocument/2006/relationships/customXml" Target="../ink/ink7.xml"/><Relationship Id="rId20" Type="http://schemas.openxmlformats.org/officeDocument/2006/relationships/customXml" Target="../ink/ink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customXml" Target="../ink/ink5.xml"/><Relationship Id="rId24" Type="http://schemas.openxmlformats.org/officeDocument/2006/relationships/customXml" Target="../ink/ink11.xml"/><Relationship Id="rId5" Type="http://schemas.openxmlformats.org/officeDocument/2006/relationships/customXml" Target="../ink/ink2.xml"/><Relationship Id="rId15" Type="http://schemas.openxmlformats.org/officeDocument/2006/relationships/image" Target="../media/image4.png"/><Relationship Id="rId23" Type="http://schemas.openxmlformats.org/officeDocument/2006/relationships/image" Target="../media/image15.png"/><Relationship Id="rId10" Type="http://schemas.openxmlformats.org/officeDocument/2006/relationships/image" Target="../media/image8.png"/><Relationship Id="rId19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customXml" Target="../ink/ink4.xml"/><Relationship Id="rId14" Type="http://schemas.openxmlformats.org/officeDocument/2006/relationships/image" Target="../media/image10.png"/><Relationship Id="rId22" Type="http://schemas.openxmlformats.org/officeDocument/2006/relationships/customXml" Target="../ink/ink10.xml"/><Relationship Id="rId27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customXml" Target="../ink/ink18.xml"/><Relationship Id="rId18" Type="http://schemas.openxmlformats.org/officeDocument/2006/relationships/customXml" Target="../ink/ink20.xml"/><Relationship Id="rId26" Type="http://schemas.openxmlformats.org/officeDocument/2006/relationships/customXml" Target="../ink/ink24.xml"/><Relationship Id="rId3" Type="http://schemas.openxmlformats.org/officeDocument/2006/relationships/customXml" Target="../ink/ink13.xml"/><Relationship Id="rId21" Type="http://schemas.openxmlformats.org/officeDocument/2006/relationships/image" Target="../media/image28.png"/><Relationship Id="rId7" Type="http://schemas.openxmlformats.org/officeDocument/2006/relationships/customXml" Target="../ink/ink15.xml"/><Relationship Id="rId12" Type="http://schemas.openxmlformats.org/officeDocument/2006/relationships/image" Target="../media/image23.png"/><Relationship Id="rId17" Type="http://schemas.openxmlformats.org/officeDocument/2006/relationships/image" Target="../media/image18.png"/><Relationship Id="rId25" Type="http://schemas.openxmlformats.org/officeDocument/2006/relationships/image" Target="../media/image30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20" Type="http://schemas.openxmlformats.org/officeDocument/2006/relationships/customXml" Target="../ink/ink21.xml"/><Relationship Id="rId29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customXml" Target="../ink/ink17.xml"/><Relationship Id="rId24" Type="http://schemas.openxmlformats.org/officeDocument/2006/relationships/customXml" Target="../ink/ink23.xml"/><Relationship Id="rId5" Type="http://schemas.openxmlformats.org/officeDocument/2006/relationships/customXml" Target="../ink/ink14.xml"/><Relationship Id="rId15" Type="http://schemas.openxmlformats.org/officeDocument/2006/relationships/customXml" Target="../ink/ink19.xml"/><Relationship Id="rId23" Type="http://schemas.openxmlformats.org/officeDocument/2006/relationships/image" Target="../media/image29.png"/><Relationship Id="rId28" Type="http://schemas.openxmlformats.org/officeDocument/2006/relationships/customXml" Target="../ink/ink25.xml"/><Relationship Id="rId10" Type="http://schemas.openxmlformats.org/officeDocument/2006/relationships/image" Target="../media/image22.png"/><Relationship Id="rId19" Type="http://schemas.openxmlformats.org/officeDocument/2006/relationships/image" Target="../media/image27.png"/><Relationship Id="rId4" Type="http://schemas.openxmlformats.org/officeDocument/2006/relationships/image" Target="../media/image19.png"/><Relationship Id="rId9" Type="http://schemas.openxmlformats.org/officeDocument/2006/relationships/customXml" Target="../ink/ink16.xml"/><Relationship Id="rId14" Type="http://schemas.openxmlformats.org/officeDocument/2006/relationships/image" Target="../media/image24.png"/><Relationship Id="rId22" Type="http://schemas.openxmlformats.org/officeDocument/2006/relationships/customXml" Target="../ink/ink22.xml"/><Relationship Id="rId27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3" Type="http://schemas.openxmlformats.org/officeDocument/2006/relationships/customXml" Target="../ink/ink26.xml"/><Relationship Id="rId7" Type="http://schemas.openxmlformats.org/officeDocument/2006/relationships/customXml" Target="../ink/ink28.xml"/><Relationship Id="rId12" Type="http://schemas.openxmlformats.org/officeDocument/2006/relationships/customXml" Target="../ink/ink30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customXml" Target="../ink/ink27.xml"/><Relationship Id="rId10" Type="http://schemas.openxmlformats.org/officeDocument/2006/relationships/customXml" Target="../ink/ink29.xml"/><Relationship Id="rId4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rtuk.org/learn/the-superpower-of-looki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artuk.org/discover/stories/visual-literacy-the-art-of-noticin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ed.com/talks/amy_herman_a_lesson_on_looking?utm_campaign=tedspread&amp;utm_medium=referral&amp;utm_source=tedcomshare" TargetMode="External"/><Relationship Id="rId5" Type="http://schemas.openxmlformats.org/officeDocument/2006/relationships/hyperlink" Target="https://pz.harvard.edu/sites/default/files/ArtfulThinkingFinalReport-1.pdf" TargetMode="External"/><Relationship Id="rId4" Type="http://schemas.openxmlformats.org/officeDocument/2006/relationships/hyperlink" Target="https://www.cambridge.org/cn/files/7015/7488/7845/CambridgePapersInELT_VisualLiteracy_2016_ONLINE.pd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artuk.org/learn/the-superpower-of-lookin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C3D15A-8F16-8F09-9814-CF04B2AB0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A18ADC0B-5620-A394-690F-19008676EEB5}"/>
              </a:ext>
            </a:extLst>
          </p:cNvPr>
          <p:cNvSpPr/>
          <p:nvPr/>
        </p:nvSpPr>
        <p:spPr>
          <a:xfrm>
            <a:off x="-2381" y="1044178"/>
            <a:ext cx="9157097" cy="4099322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14339" name="TextBox 1">
            <a:extLst>
              <a:ext uri="{FF2B5EF4-FFF2-40B4-BE49-F238E27FC236}">
                <a16:creationId xmlns:a16="http://schemas.microsoft.com/office/drawing/2014/main" id="{DBCA9002-52CD-E02F-4793-7F8DB2A68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138" y="363142"/>
            <a:ext cx="6213872" cy="50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8576" tIns="19292" rIns="38576" bIns="1929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en-US" sz="3000" b="1" dirty="0" err="1">
                <a:cs typeface="Calibri" panose="020F0502020204030204" pitchFamily="34" charset="0"/>
              </a:rPr>
              <a:t>Celf</a:t>
            </a:r>
            <a:r>
              <a:rPr lang="en-US" altLang="en-US" sz="3000" b="1" dirty="0">
                <a:cs typeface="Calibri" panose="020F0502020204030204" pitchFamily="34" charset="0"/>
              </a:rPr>
              <a:t>/Art: BA2 </a:t>
            </a:r>
          </a:p>
        </p:txBody>
      </p:sp>
      <p:sp>
        <p:nvSpPr>
          <p:cNvPr id="5" name="Right Triangle 8">
            <a:extLst>
              <a:ext uri="{FF2B5EF4-FFF2-40B4-BE49-F238E27FC236}">
                <a16:creationId xmlns:a16="http://schemas.microsoft.com/office/drawing/2014/main" id="{30FAD8F8-BF11-0DED-155A-133C6D4634E4}"/>
              </a:ext>
            </a:extLst>
          </p:cNvPr>
          <p:cNvSpPr/>
          <p:nvPr/>
        </p:nvSpPr>
        <p:spPr>
          <a:xfrm rot="5400013">
            <a:off x="33934" y="1015008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4343" name="TextBox 11">
            <a:extLst>
              <a:ext uri="{FF2B5EF4-FFF2-40B4-BE49-F238E27FC236}">
                <a16:creationId xmlns:a16="http://schemas.microsoft.com/office/drawing/2014/main" id="{E7968EC7-5AC8-045C-4307-0FA70C610A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3613" y="4381500"/>
            <a:ext cx="30396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750" b="1" i="1">
              <a:solidFill>
                <a:srgbClr val="FFFFFF"/>
              </a:solidFill>
              <a:cs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1050" i="1">
              <a:solidFill>
                <a:srgbClr val="FFFFFF"/>
              </a:solidFill>
              <a:latin typeface="apercu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02752B-13EA-49B5-9104-9DA22603C111}"/>
              </a:ext>
            </a:extLst>
          </p:cNvPr>
          <p:cNvSpPr txBox="1"/>
          <p:nvPr/>
        </p:nvSpPr>
        <p:spPr>
          <a:xfrm>
            <a:off x="1182848" y="1807828"/>
            <a:ext cx="31081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Aims: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To develop your understanding of delivering visual art in the Primary school classroom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7A3D54-687C-5A91-45FA-77FF9DCC9028}"/>
              </a:ext>
            </a:extLst>
          </p:cNvPr>
          <p:cNvSpPr txBox="1"/>
          <p:nvPr/>
        </p:nvSpPr>
        <p:spPr>
          <a:xfrm>
            <a:off x="5297648" y="1807828"/>
            <a:ext cx="310812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Amcanion</a:t>
            </a:r>
            <a:r>
              <a:rPr lang="en-GB" dirty="0"/>
              <a:t>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Datblygu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dealltwriaeth</a:t>
            </a:r>
            <a:r>
              <a:rPr lang="en-GB" dirty="0"/>
              <a:t> o </a:t>
            </a:r>
            <a:r>
              <a:rPr lang="en-GB" dirty="0" err="1"/>
              <a:t>gyflwyno</a:t>
            </a:r>
            <a:r>
              <a:rPr lang="en-GB" dirty="0"/>
              <a:t> </a:t>
            </a:r>
            <a:r>
              <a:rPr lang="en-GB" dirty="0" err="1"/>
              <a:t>celf</a:t>
            </a:r>
            <a:r>
              <a:rPr lang="en-GB" dirty="0"/>
              <a:t> </a:t>
            </a:r>
            <a:r>
              <a:rPr lang="en-GB" dirty="0" err="1"/>
              <a:t>weledol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ystafell</a:t>
            </a:r>
            <a:r>
              <a:rPr lang="en-GB" dirty="0"/>
              <a:t> </a:t>
            </a:r>
            <a:r>
              <a:rPr lang="en-GB" dirty="0" err="1"/>
              <a:t>ddosbarth</a:t>
            </a:r>
            <a:r>
              <a:rPr lang="en-GB" dirty="0"/>
              <a:t> yr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688979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C10D5522-B0BB-3A3A-BDB6-05AA169A1B49}"/>
              </a:ext>
            </a:extLst>
          </p:cNvPr>
          <p:cNvSpPr/>
          <p:nvPr/>
        </p:nvSpPr>
        <p:spPr>
          <a:xfrm>
            <a:off x="0" y="1060805"/>
            <a:ext cx="9157097" cy="4082695"/>
          </a:xfrm>
          <a:prstGeom prst="rect">
            <a:avLst/>
          </a:prstGeom>
          <a:solidFill>
            <a:srgbClr val="FFC0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4" name="Right Triangle 8">
            <a:extLst>
              <a:ext uri="{FF2B5EF4-FFF2-40B4-BE49-F238E27FC236}">
                <a16:creationId xmlns:a16="http://schemas.microsoft.com/office/drawing/2014/main" id="{20805CCE-430F-B640-4C60-B4C9139947EA}"/>
              </a:ext>
            </a:extLst>
          </p:cNvPr>
          <p:cNvSpPr/>
          <p:nvPr/>
        </p:nvSpPr>
        <p:spPr>
          <a:xfrm rot="5400013">
            <a:off x="31554" y="1029255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C7AA4819-5CD4-3958-5D35-165A07877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4854" y="2638060"/>
            <a:ext cx="2627387" cy="572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576" tIns="19292" rIns="38576" bIns="1929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4999"/>
              </a:lnSpc>
              <a:buNone/>
            </a:pPr>
            <a:r>
              <a:rPr lang="en-GB" sz="3200" b="1" dirty="0">
                <a:ea typeface="Calibri" panose="020F0502020204030204" pitchFamily="34" charset="0"/>
                <a:cs typeface="Calibri" panose="020F0502020204030204" pitchFamily="34" charset="0"/>
              </a:rPr>
              <a:t>Challenge/Her</a:t>
            </a:r>
          </a:p>
        </p:txBody>
      </p:sp>
    </p:spTree>
    <p:extLst>
      <p:ext uri="{BB962C8B-B14F-4D97-AF65-F5344CB8AC3E}">
        <p14:creationId xmlns:p14="http://schemas.microsoft.com/office/powerpoint/2010/main" val="972715024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7BE47-2F3F-13E5-30D5-EA3CC31EC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3C3F1ABA-02CB-7AAB-6EE2-3305A23AC26E}"/>
              </a:ext>
            </a:extLst>
          </p:cNvPr>
          <p:cNvSpPr/>
          <p:nvPr/>
        </p:nvSpPr>
        <p:spPr>
          <a:xfrm>
            <a:off x="-6549" y="1060805"/>
            <a:ext cx="9157097" cy="4082695"/>
          </a:xfrm>
          <a:prstGeom prst="rect">
            <a:avLst/>
          </a:prstGeom>
          <a:solidFill>
            <a:srgbClr val="FFC0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4" name="Right Triangle 8">
            <a:extLst>
              <a:ext uri="{FF2B5EF4-FFF2-40B4-BE49-F238E27FC236}">
                <a16:creationId xmlns:a16="http://schemas.microsoft.com/office/drawing/2014/main" id="{93B5C02F-43DD-515F-DEFB-9BECAD894FD6}"/>
              </a:ext>
            </a:extLst>
          </p:cNvPr>
          <p:cNvSpPr/>
          <p:nvPr/>
        </p:nvSpPr>
        <p:spPr>
          <a:xfrm rot="5400013">
            <a:off x="25005" y="1029255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1026" name="Picture 2" descr="Jean de Dinteville and Georges de Selve ('The Ambassadors')">
            <a:extLst>
              <a:ext uri="{FF2B5EF4-FFF2-40B4-BE49-F238E27FC236}">
                <a16:creationId xmlns:a16="http://schemas.microsoft.com/office/drawing/2014/main" id="{E2881A34-6370-9F7B-DE73-C93759005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0"/>
            <a:ext cx="51308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792375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BB95D-C155-74E5-337C-DBFF7BBD3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3069F5F3-AD27-F931-8E41-62D434367CCE}"/>
              </a:ext>
            </a:extLst>
          </p:cNvPr>
          <p:cNvSpPr/>
          <p:nvPr/>
        </p:nvSpPr>
        <p:spPr>
          <a:xfrm>
            <a:off x="-6549" y="1060805"/>
            <a:ext cx="9157097" cy="4082695"/>
          </a:xfrm>
          <a:prstGeom prst="rect">
            <a:avLst/>
          </a:prstGeom>
          <a:solidFill>
            <a:srgbClr val="FFC0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4" name="Right Triangle 8">
            <a:extLst>
              <a:ext uri="{FF2B5EF4-FFF2-40B4-BE49-F238E27FC236}">
                <a16:creationId xmlns:a16="http://schemas.microsoft.com/office/drawing/2014/main" id="{44678C8A-CEA9-25BA-3323-9E1BF1BB429F}"/>
              </a:ext>
            </a:extLst>
          </p:cNvPr>
          <p:cNvSpPr/>
          <p:nvPr/>
        </p:nvSpPr>
        <p:spPr>
          <a:xfrm rot="5400013">
            <a:off x="31554" y="1029255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2F5BD3D-3353-7052-30B4-169703823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6819" y="2383289"/>
            <a:ext cx="4370359" cy="1266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576" tIns="19292" rIns="38576" bIns="1929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4999"/>
              </a:lnSpc>
              <a:buNone/>
            </a:pPr>
            <a:r>
              <a:rPr lang="en-GB" sz="3200" b="1" dirty="0">
                <a:ea typeface="Calibri" panose="020F0502020204030204" pitchFamily="34" charset="0"/>
                <a:cs typeface="Calibri" panose="020F0502020204030204" pitchFamily="34" charset="0"/>
              </a:rPr>
              <a:t>What did you notice?</a:t>
            </a:r>
          </a:p>
          <a:p>
            <a:pPr>
              <a:lnSpc>
                <a:spcPct val="114999"/>
              </a:lnSpc>
              <a:buNone/>
            </a:pPr>
            <a:r>
              <a:rPr lang="en-GB" sz="3200" b="1" dirty="0"/>
              <a:t>Beth </a:t>
            </a:r>
            <a:r>
              <a:rPr lang="en-GB" sz="3200" b="1" dirty="0" err="1"/>
              <a:t>sylwaist</a:t>
            </a:r>
            <a:r>
              <a:rPr lang="en-GB" sz="3200" b="1" dirty="0"/>
              <a:t> </a:t>
            </a:r>
            <a:r>
              <a:rPr lang="en-GB" sz="3200" b="1" dirty="0" err="1"/>
              <a:t>ti</a:t>
            </a:r>
            <a:r>
              <a:rPr lang="en-GB" sz="3200" b="1" dirty="0"/>
              <a:t>?</a:t>
            </a:r>
            <a:endParaRPr lang="en-GB" sz="3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53809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EDA9C-9DD0-28B3-6D2E-500947A41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6B1A9BC8-0F57-03A4-479A-AEAE293FBF91}"/>
              </a:ext>
            </a:extLst>
          </p:cNvPr>
          <p:cNvSpPr/>
          <p:nvPr/>
        </p:nvSpPr>
        <p:spPr>
          <a:xfrm>
            <a:off x="-6549" y="1060805"/>
            <a:ext cx="9157097" cy="4082695"/>
          </a:xfrm>
          <a:prstGeom prst="rect">
            <a:avLst/>
          </a:prstGeom>
          <a:solidFill>
            <a:srgbClr val="FFC0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4" name="Right Triangle 8">
            <a:extLst>
              <a:ext uri="{FF2B5EF4-FFF2-40B4-BE49-F238E27FC236}">
                <a16:creationId xmlns:a16="http://schemas.microsoft.com/office/drawing/2014/main" id="{9832E582-7F69-6703-C9FB-EFF335784E74}"/>
              </a:ext>
            </a:extLst>
          </p:cNvPr>
          <p:cNvSpPr/>
          <p:nvPr/>
        </p:nvSpPr>
        <p:spPr>
          <a:xfrm rot="5400013">
            <a:off x="31554" y="1029255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1026" name="Picture 2" descr="Jean de Dinteville and Georges de Selve ('The Ambassadors')">
            <a:extLst>
              <a:ext uri="{FF2B5EF4-FFF2-40B4-BE49-F238E27FC236}">
                <a16:creationId xmlns:a16="http://schemas.microsoft.com/office/drawing/2014/main" id="{DEA321FF-ADB6-58BC-5EAE-33E507B4D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0"/>
            <a:ext cx="51308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80D65B-C170-4CEB-55C1-E349C43625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7477" y="3824779"/>
            <a:ext cx="171569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SzTx/>
              <a:buNone/>
            </a:pPr>
            <a:r>
              <a:rPr lang="en-US" altLang="en-US" sz="1000" i="1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Jean de </a:t>
            </a:r>
            <a:r>
              <a:rPr lang="en-US" altLang="en-US" sz="1000" i="1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Dinteville</a:t>
            </a:r>
            <a:r>
              <a:rPr lang="en-US" altLang="en-US" sz="1000" i="1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and Georges de </a:t>
            </a:r>
            <a:r>
              <a:rPr lang="en-US" altLang="en-US" sz="1000" i="1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Selve</a:t>
            </a:r>
            <a:r>
              <a:rPr lang="en-US" altLang="en-US" sz="1000" i="1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('The Ambassadors’)</a:t>
            </a:r>
            <a:r>
              <a:rPr lang="en-US" alt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, Hans Holbein the younger (c.1497–1543). 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Image credit: The National Gallery, London</a:t>
            </a:r>
            <a:r>
              <a:rPr lang="en-US" alt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63594404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6CB40B-5F26-4525-D100-9B92757ED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941B0B2F-29F7-6940-1749-BEF6A1D4F225}"/>
              </a:ext>
            </a:extLst>
          </p:cNvPr>
          <p:cNvSpPr/>
          <p:nvPr/>
        </p:nvSpPr>
        <p:spPr>
          <a:xfrm>
            <a:off x="-13097" y="1060771"/>
            <a:ext cx="9157097" cy="4082695"/>
          </a:xfrm>
          <a:prstGeom prst="rect">
            <a:avLst/>
          </a:prstGeom>
          <a:solidFill>
            <a:srgbClr val="FFC0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4" name="Right Triangle 8">
            <a:extLst>
              <a:ext uri="{FF2B5EF4-FFF2-40B4-BE49-F238E27FC236}">
                <a16:creationId xmlns:a16="http://schemas.microsoft.com/office/drawing/2014/main" id="{A6EACC00-FCE0-46BF-4887-B5ADD1D4A974}"/>
              </a:ext>
            </a:extLst>
          </p:cNvPr>
          <p:cNvSpPr/>
          <p:nvPr/>
        </p:nvSpPr>
        <p:spPr>
          <a:xfrm rot="5400013">
            <a:off x="31554" y="1029255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D6D7007D-9B74-3052-F151-473C6B574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7485" y="2816124"/>
            <a:ext cx="6129028" cy="1266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576" tIns="19292" rIns="38576" bIns="1929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4999"/>
              </a:lnSpc>
              <a:buNone/>
            </a:pPr>
            <a:r>
              <a:rPr lang="en-GB" sz="3200" b="1" dirty="0">
                <a:ea typeface="Calibri" panose="020F0502020204030204" pitchFamily="34" charset="0"/>
                <a:cs typeface="Calibri" panose="020F0502020204030204" pitchFamily="34" charset="0"/>
              </a:rPr>
              <a:t>What did you notice this time?</a:t>
            </a:r>
          </a:p>
          <a:p>
            <a:pPr>
              <a:lnSpc>
                <a:spcPct val="114999"/>
              </a:lnSpc>
              <a:buNone/>
            </a:pPr>
            <a:endParaRPr lang="en-GB" sz="3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4B57CD6-9E5E-0D64-7474-1EEFBBE68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5490" y="3342143"/>
            <a:ext cx="47201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Beth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sylwaist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di’r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tro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hwn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0329464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AE1DE-B3A0-D6D1-94D5-8F9056A49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0F5C437D-3E93-BE88-06DE-84F8E48EB636}"/>
              </a:ext>
            </a:extLst>
          </p:cNvPr>
          <p:cNvSpPr/>
          <p:nvPr/>
        </p:nvSpPr>
        <p:spPr>
          <a:xfrm>
            <a:off x="-2381" y="1044178"/>
            <a:ext cx="9157097" cy="4099322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D7F1738-4BC2-49F4-D43F-FF38165AF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138" y="363142"/>
            <a:ext cx="6213872" cy="572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8576" tIns="19292" rIns="38576" bIns="1929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4999"/>
              </a:lnSpc>
              <a:buNone/>
            </a:pP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Superpower of Looking</a:t>
            </a:r>
          </a:p>
        </p:txBody>
      </p:sp>
      <p:sp>
        <p:nvSpPr>
          <p:cNvPr id="4" name="Right Triangle 8">
            <a:extLst>
              <a:ext uri="{FF2B5EF4-FFF2-40B4-BE49-F238E27FC236}">
                <a16:creationId xmlns:a16="http://schemas.microsoft.com/office/drawing/2014/main" id="{EB9EA28D-4704-61F5-B8F4-1F2AF3919FB4}"/>
              </a:ext>
            </a:extLst>
          </p:cNvPr>
          <p:cNvSpPr/>
          <p:nvPr/>
        </p:nvSpPr>
        <p:spPr>
          <a:xfrm rot="5400013">
            <a:off x="33934" y="1015008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193144-052E-5C1B-CD1C-632EBC4D7956}"/>
              </a:ext>
            </a:extLst>
          </p:cNvPr>
          <p:cNvSpPr txBox="1"/>
          <p:nvPr/>
        </p:nvSpPr>
        <p:spPr>
          <a:xfrm>
            <a:off x="262664" y="1134431"/>
            <a:ext cx="6216290" cy="38628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14999"/>
              </a:lnSpc>
            </a:pPr>
            <a:endParaRPr lang="en-GB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4999"/>
              </a:lnSpc>
            </a:pPr>
            <a:endParaRPr lang="en-GB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14999"/>
              </a:lnSpc>
              <a:buFont typeface="Arial"/>
              <a:buChar char="•"/>
            </a:pP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Close-looking at artworks transforms visual literacy skills</a:t>
            </a:r>
          </a:p>
          <a:p>
            <a:pPr marL="342900" indent="-342900">
              <a:lnSpc>
                <a:spcPct val="114999"/>
              </a:lnSpc>
              <a:buFont typeface="Arial"/>
              <a:buChar char="•"/>
            </a:pP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Discussion-based learning develops oracy and ability to  </a:t>
            </a:r>
            <a:r>
              <a:rPr lang="en-GB" sz="1600" b="1" dirty="0">
                <a:latin typeface="Calibri"/>
                <a:ea typeface="Calibri" panose="020F0502020204030204" pitchFamily="34" charset="0"/>
                <a:cs typeface="Calibri"/>
              </a:rPr>
              <a:t>communicate effectively</a:t>
            </a:r>
          </a:p>
          <a:p>
            <a:pPr marL="342900" indent="-342900">
              <a:lnSpc>
                <a:spcPct val="114999"/>
              </a:lnSpc>
              <a:buFont typeface="Arial"/>
              <a:buChar char="•"/>
            </a:pP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Supporting students to critically observe, </a:t>
            </a:r>
            <a:r>
              <a:rPr lang="en-GB" sz="1600" b="1" dirty="0">
                <a:latin typeface="Calibri"/>
                <a:ea typeface="Calibri" panose="020F0502020204030204" pitchFamily="34" charset="0"/>
                <a:cs typeface="Calibri"/>
              </a:rPr>
              <a:t>analyse </a:t>
            </a: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and </a:t>
            </a:r>
            <a:r>
              <a:rPr lang="en-GB" sz="1600" b="1" dirty="0">
                <a:latin typeface="Calibri"/>
                <a:ea typeface="Calibri" panose="020F0502020204030204" pitchFamily="34" charset="0"/>
                <a:cs typeface="Calibri"/>
              </a:rPr>
              <a:t>question </a:t>
            </a: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visual media</a:t>
            </a:r>
          </a:p>
          <a:p>
            <a:pPr marL="342900" indent="-342900">
              <a:lnSpc>
                <a:spcPct val="114999"/>
              </a:lnSpc>
              <a:buFont typeface="Arial"/>
              <a:buChar char="•"/>
            </a:pP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Increase students’ confidence to use discipline-specific language</a:t>
            </a:r>
          </a:p>
          <a:p>
            <a:pPr marL="342900" indent="-342900">
              <a:lnSpc>
                <a:spcPct val="114999"/>
              </a:lnSpc>
              <a:buFont typeface="Arial"/>
              <a:buChar char="•"/>
            </a:pP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Supporting students’ creative agency and decision making in their own artworks</a:t>
            </a:r>
          </a:p>
          <a:p>
            <a:pPr marL="342900" indent="-342900">
              <a:lnSpc>
                <a:spcPct val="114999"/>
              </a:lnSpc>
              <a:buFont typeface="Arial"/>
              <a:buChar char="•"/>
            </a:pP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A wide range of artworks increases </a:t>
            </a:r>
            <a:r>
              <a:rPr lang="en-GB" sz="1600" b="1" dirty="0">
                <a:latin typeface="Calibri"/>
                <a:ea typeface="Calibri" panose="020F0502020204030204" pitchFamily="34" charset="0"/>
                <a:cs typeface="Calibri"/>
              </a:rPr>
              <a:t>knowledge about their own culture</a:t>
            </a: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 and </a:t>
            </a:r>
            <a:r>
              <a:rPr lang="en-GB" sz="1600" b="1" dirty="0">
                <a:latin typeface="Calibri"/>
                <a:ea typeface="Calibri" panose="020F0502020204030204" pitchFamily="34" charset="0"/>
                <a:cs typeface="Calibri"/>
              </a:rPr>
              <a:t>respect for others as members of a diverse society</a:t>
            </a:r>
          </a:p>
          <a:p>
            <a:pPr marL="342900" indent="-342900">
              <a:lnSpc>
                <a:spcPct val="114999"/>
              </a:lnSpc>
              <a:buFont typeface="Arial"/>
              <a:buChar char="•"/>
            </a:pPr>
            <a:r>
              <a:rPr lang="en-GB" sz="1600" dirty="0">
                <a:latin typeface="Calibri"/>
                <a:ea typeface="Calibri" panose="020F0502020204030204" pitchFamily="34" charset="0"/>
                <a:cs typeface="Calibri"/>
              </a:rPr>
              <a:t>New for 2025: bilingual resources; focus on Welsh artworks</a:t>
            </a:r>
          </a:p>
        </p:txBody>
      </p:sp>
      <p:pic>
        <p:nvPicPr>
          <p:cNvPr id="2050" name="Picture 2" descr="Pwerdy Ceunant">
            <a:extLst>
              <a:ext uri="{FF2B5EF4-FFF2-40B4-BE49-F238E27FC236}">
                <a16:creationId xmlns:a16="http://schemas.microsoft.com/office/drawing/2014/main" id="{73A94744-50DF-BAAB-4E2E-54475AA34B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7" t="5084" r="5687" b="6249"/>
          <a:stretch>
            <a:fillRect/>
          </a:stretch>
        </p:blipFill>
        <p:spPr bwMode="auto">
          <a:xfrm>
            <a:off x="6025354" y="749295"/>
            <a:ext cx="2936749" cy="246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DFF18E9-9FA2-91AE-BEB0-D987F715B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4010" y="3237548"/>
            <a:ext cx="18017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SzTx/>
              <a:buNone/>
            </a:pPr>
            <a:r>
              <a:rPr lang="en-US" altLang="en-US" sz="1000" i="1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Pwerdy</a:t>
            </a:r>
            <a:r>
              <a:rPr lang="en-US" altLang="en-US" sz="1000" i="1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altLang="en-US" sz="1000" i="1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Ceunant</a:t>
            </a:r>
            <a:r>
              <a:rPr lang="en-US" alt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, Mary Lloyd Jones (b.1934). 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© the artist. Image credit: By permission of </a:t>
            </a:r>
            <a:r>
              <a:rPr lang="en-US" sz="1000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Amgueddfa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Cymru – Museum Wales</a:t>
            </a:r>
            <a:endParaRPr lang="en-US" altLang="en-US" sz="1000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51506664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F451B-843B-F088-8F5E-613C3DDFF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D2D7D32-9290-A178-C182-5D24F04BD89F}"/>
              </a:ext>
            </a:extLst>
          </p:cNvPr>
          <p:cNvSpPr/>
          <p:nvPr/>
        </p:nvSpPr>
        <p:spPr>
          <a:xfrm>
            <a:off x="-6549" y="1044178"/>
            <a:ext cx="9157097" cy="4099322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4" name="Right Triangle 8">
            <a:extLst>
              <a:ext uri="{FF2B5EF4-FFF2-40B4-BE49-F238E27FC236}">
                <a16:creationId xmlns:a16="http://schemas.microsoft.com/office/drawing/2014/main" id="{7D9BCEFB-EFF2-23B2-1467-229F49303413}"/>
              </a:ext>
            </a:extLst>
          </p:cNvPr>
          <p:cNvSpPr/>
          <p:nvPr/>
        </p:nvSpPr>
        <p:spPr>
          <a:xfrm rot="5400013">
            <a:off x="33934" y="1015008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E3CEF2-02AA-C4ED-1961-9D0C12823808}"/>
              </a:ext>
            </a:extLst>
          </p:cNvPr>
          <p:cNvSpPr txBox="1"/>
          <p:nvPr/>
        </p:nvSpPr>
        <p:spPr>
          <a:xfrm>
            <a:off x="49171" y="1568389"/>
            <a:ext cx="6216290" cy="30509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14999"/>
              </a:lnSpc>
            </a:pPr>
            <a:endParaRPr lang="en-GB" sz="1400" b="1" dirty="0"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4999"/>
              </a:lnSpc>
            </a:pPr>
            <a:endParaRPr lang="en-GB" sz="1400" b="1" dirty="0"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4999"/>
              </a:lnSpc>
            </a:pPr>
            <a:r>
              <a:rPr lang="en-GB" sz="1400" b="1" dirty="0">
                <a:latin typeface="+mj-lt"/>
              </a:rPr>
              <a:t>- </a:t>
            </a:r>
            <a:r>
              <a:rPr lang="en-GB" sz="1400" b="1" dirty="0" err="1">
                <a:latin typeface="+mj-lt"/>
              </a:rPr>
              <a:t>Edrych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yn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fanwl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ar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weithiau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celf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yn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trawsnewid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sgiliau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llythrennedd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gweledol</a:t>
            </a:r>
            <a:br>
              <a:rPr lang="en-GB" sz="1400" dirty="0">
                <a:latin typeface="+mj-lt"/>
              </a:rPr>
            </a:br>
            <a:r>
              <a:rPr lang="en-GB" sz="1400" dirty="0">
                <a:latin typeface="+mj-lt"/>
              </a:rPr>
              <a:t>- Mae </a:t>
            </a:r>
            <a:r>
              <a:rPr lang="en-GB" sz="1400" b="1" dirty="0" err="1">
                <a:latin typeface="+mj-lt"/>
              </a:rPr>
              <a:t>dysgu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ar</a:t>
            </a:r>
            <a:r>
              <a:rPr lang="en-GB" sz="1400" b="1" dirty="0">
                <a:latin typeface="+mj-lt"/>
              </a:rPr>
              <a:t> sail </a:t>
            </a:r>
            <a:r>
              <a:rPr lang="en-GB" sz="1400" b="1" dirty="0" err="1">
                <a:latin typeface="+mj-lt"/>
              </a:rPr>
              <a:t>trafodaeth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yn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datblygu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llafaredd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a’r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gallu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i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gyfathrebu’n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effeithiol</a:t>
            </a:r>
            <a:br>
              <a:rPr lang="en-GB" sz="1400" dirty="0">
                <a:latin typeface="+mj-lt"/>
              </a:rPr>
            </a:br>
            <a:r>
              <a:rPr lang="en-GB" sz="1400" dirty="0">
                <a:latin typeface="+mj-lt"/>
              </a:rPr>
              <a:t>- </a:t>
            </a:r>
            <a:r>
              <a:rPr lang="en-GB" sz="1400" b="1" dirty="0" err="1">
                <a:latin typeface="+mj-lt"/>
              </a:rPr>
              <a:t>Cefnogi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disgyblion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i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arsylwi’n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feirniadol</a:t>
            </a:r>
            <a:r>
              <a:rPr lang="en-GB" sz="1400" dirty="0">
                <a:latin typeface="+mj-lt"/>
              </a:rPr>
              <a:t>, </a:t>
            </a:r>
            <a:r>
              <a:rPr lang="en-GB" sz="1400" b="1" dirty="0" err="1">
                <a:latin typeface="+mj-lt"/>
              </a:rPr>
              <a:t>dadansoddi</a:t>
            </a:r>
            <a:r>
              <a:rPr lang="en-GB" sz="1400" dirty="0">
                <a:latin typeface="+mj-lt"/>
              </a:rPr>
              <a:t> ac </a:t>
            </a:r>
            <a:r>
              <a:rPr lang="en-GB" sz="1400" b="1" dirty="0" err="1">
                <a:latin typeface="+mj-lt"/>
              </a:rPr>
              <a:t>holi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cyfryngau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gweledol</a:t>
            </a:r>
            <a:br>
              <a:rPr lang="en-GB" sz="1400" dirty="0">
                <a:latin typeface="+mj-lt"/>
              </a:rPr>
            </a:br>
            <a:r>
              <a:rPr lang="en-GB" sz="1400" dirty="0">
                <a:latin typeface="+mj-lt"/>
              </a:rPr>
              <a:t>- </a:t>
            </a:r>
            <a:r>
              <a:rPr lang="en-GB" sz="1400" b="1" dirty="0" err="1">
                <a:latin typeface="+mj-lt"/>
              </a:rPr>
              <a:t>Cynyddu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hyder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disgyblion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i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ddefnyddio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iaith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benodol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i’r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ddisgyblaeth</a:t>
            </a:r>
            <a:br>
              <a:rPr lang="en-GB" sz="1400" dirty="0">
                <a:latin typeface="+mj-lt"/>
              </a:rPr>
            </a:br>
            <a:r>
              <a:rPr lang="en-GB" sz="1400" dirty="0">
                <a:latin typeface="+mj-lt"/>
              </a:rPr>
              <a:t>- </a:t>
            </a:r>
            <a:r>
              <a:rPr lang="en-GB" sz="1400" b="1" dirty="0" err="1">
                <a:latin typeface="+mj-lt"/>
              </a:rPr>
              <a:t>Cefnogi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asiantaeth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greadigol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disgyblion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a’u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gwneud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penderfyniadau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yn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eu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gweithiau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celf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eu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hunain</a:t>
            </a:r>
            <a:br>
              <a:rPr lang="en-GB" sz="1400" dirty="0">
                <a:latin typeface="+mj-lt"/>
              </a:rPr>
            </a:br>
            <a:r>
              <a:rPr lang="en-GB" sz="1400" dirty="0">
                <a:latin typeface="+mj-lt"/>
              </a:rPr>
              <a:t>- Mae </a:t>
            </a:r>
            <a:r>
              <a:rPr lang="en-GB" sz="1400" b="1" dirty="0" err="1">
                <a:latin typeface="+mj-lt"/>
              </a:rPr>
              <a:t>amrywiaeth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eang</a:t>
            </a:r>
            <a:r>
              <a:rPr lang="en-GB" sz="1400" b="1" dirty="0">
                <a:latin typeface="+mj-lt"/>
              </a:rPr>
              <a:t> o </a:t>
            </a:r>
            <a:r>
              <a:rPr lang="en-GB" sz="1400" b="1" dirty="0" err="1">
                <a:latin typeface="+mj-lt"/>
              </a:rPr>
              <a:t>weithiau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celf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yn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cynyddu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gwybodaeth</a:t>
            </a:r>
            <a:r>
              <a:rPr lang="en-GB" sz="1400" b="1" dirty="0">
                <a:latin typeface="+mj-lt"/>
              </a:rPr>
              <a:t> am </a:t>
            </a:r>
            <a:r>
              <a:rPr lang="en-GB" sz="1400" b="1" dirty="0" err="1">
                <a:latin typeface="+mj-lt"/>
              </a:rPr>
              <a:t>eu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diwylliant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eu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hunain</a:t>
            </a:r>
            <a:r>
              <a:rPr lang="en-GB" sz="1400" dirty="0">
                <a:latin typeface="+mj-lt"/>
              </a:rPr>
              <a:t> ac </a:t>
            </a:r>
            <a:r>
              <a:rPr lang="en-GB" sz="1400" dirty="0" err="1">
                <a:latin typeface="+mj-lt"/>
              </a:rPr>
              <a:t>yn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meithrin</a:t>
            </a:r>
            <a:r>
              <a:rPr lang="en-GB" sz="1400" b="1" dirty="0">
                <a:latin typeface="+mj-lt"/>
              </a:rPr>
              <a:t> parch </a:t>
            </a:r>
            <a:r>
              <a:rPr lang="en-GB" sz="1400" b="1" dirty="0" err="1">
                <a:latin typeface="+mj-lt"/>
              </a:rPr>
              <a:t>tuag</a:t>
            </a:r>
            <a:r>
              <a:rPr lang="en-GB" sz="1400" b="1" dirty="0">
                <a:latin typeface="+mj-lt"/>
              </a:rPr>
              <a:t> at </a:t>
            </a:r>
            <a:r>
              <a:rPr lang="en-GB" sz="1400" b="1" dirty="0" err="1">
                <a:latin typeface="+mj-lt"/>
              </a:rPr>
              <a:t>eraill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fel</a:t>
            </a:r>
            <a:r>
              <a:rPr lang="en-GB" sz="1400" dirty="0">
                <a:latin typeface="+mj-lt"/>
              </a:rPr>
              <a:t> </a:t>
            </a:r>
            <a:r>
              <a:rPr lang="en-GB" sz="1400" dirty="0" err="1">
                <a:latin typeface="+mj-lt"/>
              </a:rPr>
              <a:t>aelodau</a:t>
            </a:r>
            <a:r>
              <a:rPr lang="en-GB" sz="1400" dirty="0">
                <a:latin typeface="+mj-lt"/>
              </a:rPr>
              <a:t> o </a:t>
            </a:r>
            <a:r>
              <a:rPr lang="en-GB" sz="1400" b="1" dirty="0" err="1">
                <a:latin typeface="+mj-lt"/>
              </a:rPr>
              <a:t>gymdeithas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amrywiol</a:t>
            </a:r>
            <a:br>
              <a:rPr lang="en-GB" sz="1400" dirty="0">
                <a:latin typeface="+mj-lt"/>
              </a:rPr>
            </a:br>
            <a:r>
              <a:rPr lang="en-GB" sz="1400" dirty="0">
                <a:latin typeface="+mj-lt"/>
              </a:rPr>
              <a:t>- </a:t>
            </a:r>
            <a:r>
              <a:rPr lang="en-GB" sz="1400" b="1" dirty="0">
                <a:latin typeface="+mj-lt"/>
              </a:rPr>
              <a:t>Newydd </a:t>
            </a:r>
            <a:r>
              <a:rPr lang="en-GB" sz="1400" b="1" dirty="0" err="1">
                <a:latin typeface="+mj-lt"/>
              </a:rPr>
              <a:t>ar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gyfer</a:t>
            </a:r>
            <a:r>
              <a:rPr lang="en-GB" sz="1400" b="1" dirty="0">
                <a:latin typeface="+mj-lt"/>
              </a:rPr>
              <a:t> 2025:</a:t>
            </a:r>
            <a:r>
              <a:rPr lang="en-GB" sz="1400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adnoddau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dwyieithog</a:t>
            </a:r>
            <a:r>
              <a:rPr lang="en-GB" sz="1400" dirty="0">
                <a:latin typeface="+mj-lt"/>
              </a:rPr>
              <a:t>; </a:t>
            </a:r>
            <a:r>
              <a:rPr lang="en-GB" sz="1400" b="1" dirty="0" err="1">
                <a:latin typeface="+mj-lt"/>
              </a:rPr>
              <a:t>ffocws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ar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weithiau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celf</a:t>
            </a:r>
            <a:r>
              <a:rPr lang="en-GB" sz="1400" b="1" dirty="0">
                <a:latin typeface="+mj-lt"/>
              </a:rPr>
              <a:t> </a:t>
            </a:r>
            <a:r>
              <a:rPr lang="en-GB" sz="1400" b="1" dirty="0" err="1">
                <a:latin typeface="+mj-lt"/>
              </a:rPr>
              <a:t>Cymreig</a:t>
            </a:r>
            <a:endParaRPr lang="en-GB" sz="1400" dirty="0">
              <a:latin typeface="+mj-lt"/>
              <a:ea typeface="Calibri" panose="020F0502020204030204" pitchFamily="34" charset="0"/>
              <a:cs typeface="Calibri"/>
            </a:endParaRPr>
          </a:p>
        </p:txBody>
      </p:sp>
      <p:pic>
        <p:nvPicPr>
          <p:cNvPr id="2050" name="Picture 2" descr="Pwerdy Ceunant">
            <a:extLst>
              <a:ext uri="{FF2B5EF4-FFF2-40B4-BE49-F238E27FC236}">
                <a16:creationId xmlns:a16="http://schemas.microsoft.com/office/drawing/2014/main" id="{46067EE8-2105-F970-83C1-7E3FDBC96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7" t="5084" r="5687" b="6249"/>
          <a:stretch>
            <a:fillRect/>
          </a:stretch>
        </p:blipFill>
        <p:spPr bwMode="auto">
          <a:xfrm>
            <a:off x="6025354" y="749295"/>
            <a:ext cx="2936749" cy="246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2B4D8A-A3AC-1559-5061-C9CA3A0C49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4010" y="3237548"/>
            <a:ext cx="18017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SzTx/>
              <a:buNone/>
            </a:pPr>
            <a:r>
              <a:rPr lang="en-US" altLang="en-US" sz="1000" i="1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Pwerdy</a:t>
            </a:r>
            <a:r>
              <a:rPr lang="en-US" altLang="en-US" sz="1000" i="1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altLang="en-US" sz="1000" i="1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Ceunant</a:t>
            </a:r>
            <a:r>
              <a:rPr lang="en-US" alt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, Mary Lloyd Jones (b.1934). 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© the artist. Image credit: By permission of </a:t>
            </a:r>
            <a:r>
              <a:rPr lang="en-US" sz="1000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Amgueddfa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Cymru – Museum Wales</a:t>
            </a:r>
            <a:endParaRPr lang="en-US" altLang="en-US" sz="1000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23B6E41-33A7-3CE5-42D0-AAC5FC025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210" y="549673"/>
            <a:ext cx="35539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800" b="1" dirty="0" err="1"/>
              <a:t>Archbŵer</a:t>
            </a:r>
            <a:r>
              <a:rPr lang="en-GB" sz="2800" b="1" dirty="0"/>
              <a:t> yr </a:t>
            </a:r>
            <a:r>
              <a:rPr lang="en-GB" sz="2800" b="1" dirty="0" err="1"/>
              <a:t>Edrychiad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25695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3A6E7-4DEF-9387-706A-B3AF78045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A6FE4E85-9C23-1E83-6814-263DBCFC6844}"/>
              </a:ext>
            </a:extLst>
          </p:cNvPr>
          <p:cNvSpPr/>
          <p:nvPr/>
        </p:nvSpPr>
        <p:spPr>
          <a:xfrm>
            <a:off x="0" y="1044178"/>
            <a:ext cx="9157097" cy="4099322"/>
          </a:xfrm>
          <a:prstGeom prst="rect">
            <a:avLst/>
          </a:prstGeom>
          <a:solidFill>
            <a:srgbClr val="A19202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7171" name="TextBox 1">
            <a:extLst>
              <a:ext uri="{FF2B5EF4-FFF2-40B4-BE49-F238E27FC236}">
                <a16:creationId xmlns:a16="http://schemas.microsoft.com/office/drawing/2014/main" id="{90FEA490-ED4C-2833-1728-39FD2CFA9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981" y="2721216"/>
            <a:ext cx="8714154" cy="869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8576" tIns="19292" rIns="38576" bIns="1929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en-US" sz="2400" b="1" dirty="0">
                <a:cs typeface="Calibri" panose="020F0502020204030204" pitchFamily="34" charset="0"/>
              </a:rPr>
              <a:t>Why are skills in visual literacy important to teach?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3000" b="1" dirty="0">
              <a:cs typeface="Calibri" panose="020F0502020204030204" pitchFamily="34" charset="0"/>
            </a:endParaRPr>
          </a:p>
        </p:txBody>
      </p:sp>
      <p:sp>
        <p:nvSpPr>
          <p:cNvPr id="7" name="Right Triangle 8">
            <a:extLst>
              <a:ext uri="{FF2B5EF4-FFF2-40B4-BE49-F238E27FC236}">
                <a16:creationId xmlns:a16="http://schemas.microsoft.com/office/drawing/2014/main" id="{C760C4BF-E986-8A94-EADC-14AE582EAB7F}"/>
              </a:ext>
            </a:extLst>
          </p:cNvPr>
          <p:cNvSpPr/>
          <p:nvPr/>
        </p:nvSpPr>
        <p:spPr>
          <a:xfrm rot="5400013">
            <a:off x="37503" y="1012628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F8B2748-53A1-8E45-65E7-C1F61AB46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783" y="3230906"/>
            <a:ext cx="84689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Pam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mae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sgiliau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mewn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llythrennedd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gweledol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yn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bwysig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i’w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dysgu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52409501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FB6D79-6172-A1FE-EBE2-C97603CC0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56" y="549479"/>
            <a:ext cx="4478773" cy="346465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FCD8D3DF-3330-2C01-C906-AB502A0B888A}"/>
                  </a:ext>
                </a:extLst>
              </p14:cNvPr>
              <p14:cNvContentPartPr/>
              <p14:nvPr/>
            </p14:nvContentPartPr>
            <p14:xfrm>
              <a:off x="1568768" y="2843036"/>
              <a:ext cx="1387440" cy="2160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FCD8D3DF-3330-2C01-C906-AB502A0B888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14768" y="2735036"/>
                <a:ext cx="1495080" cy="43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CD397D85-3DE1-B868-2339-3D3BC6AF4C83}"/>
                  </a:ext>
                </a:extLst>
              </p14:cNvPr>
              <p14:cNvContentPartPr/>
              <p14:nvPr/>
            </p14:nvContentPartPr>
            <p14:xfrm>
              <a:off x="1597568" y="3522716"/>
              <a:ext cx="1281240" cy="2498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CD397D85-3DE1-B868-2339-3D3BC6AF4C8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43928" y="3415076"/>
                <a:ext cx="1388880" cy="46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EF315D92-E5DE-FE77-1802-8E7A4349F0EC}"/>
                  </a:ext>
                </a:extLst>
              </p14:cNvPr>
              <p14:cNvContentPartPr/>
              <p14:nvPr/>
            </p14:nvContentPartPr>
            <p14:xfrm>
              <a:off x="3124688" y="2852036"/>
              <a:ext cx="1234080" cy="2959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EF315D92-E5DE-FE77-1802-8E7A4349F0E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71048" y="2744036"/>
                <a:ext cx="1341720" cy="511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9D6264-43AC-ABB5-03F2-639D4BF44A2D}"/>
                  </a:ext>
                </a:extLst>
              </p14:cNvPr>
              <p14:cNvContentPartPr/>
              <p14:nvPr/>
            </p14:nvContentPartPr>
            <p14:xfrm>
              <a:off x="3067448" y="3539636"/>
              <a:ext cx="1354320" cy="2952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9D6264-43AC-ABB5-03F2-639D4BF44A2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013808" y="3431636"/>
                <a:ext cx="1461960" cy="51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140F0E2-89D9-ADF8-CFAD-43273D8056F2}"/>
                  </a:ext>
                </a:extLst>
              </p14:cNvPr>
              <p14:cNvContentPartPr/>
              <p14:nvPr/>
            </p14:nvContentPartPr>
            <p14:xfrm>
              <a:off x="146408" y="3506156"/>
              <a:ext cx="1326960" cy="18468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140F0E2-89D9-ADF8-CFAD-43273D8056F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2768" y="3398156"/>
                <a:ext cx="1434600" cy="40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51CB0893-7B37-1DC9-9BAA-18219CB7BEFB}"/>
                  </a:ext>
                </a:extLst>
              </p14:cNvPr>
              <p14:cNvContentPartPr/>
              <p14:nvPr/>
            </p14:nvContentPartPr>
            <p14:xfrm>
              <a:off x="163328" y="2830796"/>
              <a:ext cx="1452600" cy="1688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51CB0893-7B37-1DC9-9BAA-18219CB7BEF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09688" y="2723156"/>
                <a:ext cx="1560240" cy="38448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9BEEB4D5-6A18-57DB-970F-D1748A42348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719469" y="527880"/>
            <a:ext cx="4279181" cy="355514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BB780B57-78BD-CB05-DBF3-9C720DAEFC8C}"/>
                  </a:ext>
                </a:extLst>
              </p14:cNvPr>
              <p14:cNvContentPartPr/>
              <p14:nvPr/>
            </p14:nvContentPartPr>
            <p14:xfrm>
              <a:off x="4802288" y="3539636"/>
              <a:ext cx="1153080" cy="272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BB780B57-78BD-CB05-DBF3-9C720DAEFC8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48648" y="3431996"/>
                <a:ext cx="1260720" cy="48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E689CFE-9932-07AA-B737-2EF7B5708294}"/>
                  </a:ext>
                </a:extLst>
              </p14:cNvPr>
              <p14:cNvContentPartPr/>
              <p14:nvPr/>
            </p14:nvContentPartPr>
            <p14:xfrm>
              <a:off x="4806248" y="2868956"/>
              <a:ext cx="1386360" cy="15588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E689CFE-9932-07AA-B737-2EF7B5708294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752608" y="2760956"/>
                <a:ext cx="1494000" cy="371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11DD994-F0B8-8B7D-F591-E4D72247F68E}"/>
                  </a:ext>
                </a:extLst>
              </p14:cNvPr>
              <p14:cNvContentPartPr/>
              <p14:nvPr/>
            </p14:nvContentPartPr>
            <p14:xfrm>
              <a:off x="6225008" y="2952116"/>
              <a:ext cx="1246320" cy="1854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11DD994-F0B8-8B7D-F591-E4D72247F68E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171368" y="2844116"/>
                <a:ext cx="1353960" cy="40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40C9AB14-0D70-B2E5-335A-5000B67E968E}"/>
                  </a:ext>
                </a:extLst>
              </p14:cNvPr>
              <p14:cNvContentPartPr/>
              <p14:nvPr/>
            </p14:nvContentPartPr>
            <p14:xfrm>
              <a:off x="6245888" y="3577436"/>
              <a:ext cx="1263600" cy="2145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40C9AB14-0D70-B2E5-335A-5000B67E968E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191888" y="3469436"/>
                <a:ext cx="1371240" cy="43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01975DA4-0FA7-1FB9-7BCE-A03B406CE301}"/>
                  </a:ext>
                </a:extLst>
              </p14:cNvPr>
              <p14:cNvContentPartPr/>
              <p14:nvPr/>
            </p14:nvContentPartPr>
            <p14:xfrm>
              <a:off x="7621448" y="2969396"/>
              <a:ext cx="1683000" cy="35460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01975DA4-0FA7-1FB9-7BCE-A03B406CE301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7567808" y="2861396"/>
                <a:ext cx="1790640" cy="57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81D2A992-04C5-FE4E-C7C2-8B0B04EB6706}"/>
                  </a:ext>
                </a:extLst>
              </p14:cNvPr>
              <p14:cNvContentPartPr/>
              <p14:nvPr/>
            </p14:nvContentPartPr>
            <p14:xfrm>
              <a:off x="7690637" y="3581756"/>
              <a:ext cx="1269720" cy="33552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81D2A992-04C5-FE4E-C7C2-8B0B04EB6706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7636997" y="3474116"/>
                <a:ext cx="1377360" cy="55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26864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C62CB0-F50B-0AD9-FAAC-CCB85D1B6E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13" y="1040235"/>
            <a:ext cx="4294211" cy="260478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FC7670B-30B5-CDAE-1187-C0B82784EBC6}"/>
                  </a:ext>
                </a:extLst>
              </p14:cNvPr>
              <p14:cNvContentPartPr/>
              <p14:nvPr/>
            </p14:nvContentPartPr>
            <p14:xfrm>
              <a:off x="96008" y="2557556"/>
              <a:ext cx="1334880" cy="2700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FC7670B-30B5-CDAE-1187-C0B82784EBC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368" y="2449556"/>
                <a:ext cx="1442520" cy="48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CD4FE356-B7EB-650C-BB69-1CF9CBCF31D7}"/>
                  </a:ext>
                </a:extLst>
              </p14:cNvPr>
              <p14:cNvContentPartPr/>
              <p14:nvPr/>
            </p14:nvContentPartPr>
            <p14:xfrm>
              <a:off x="1422608" y="2423996"/>
              <a:ext cx="2837160" cy="5500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CD4FE356-B7EB-650C-BB69-1CF9CBCF31D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68968" y="2316356"/>
                <a:ext cx="2944800" cy="76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7CE506C-2407-8CF7-3104-01DDA78C6C74}"/>
                  </a:ext>
                </a:extLst>
              </p14:cNvPr>
              <p14:cNvContentPartPr/>
              <p14:nvPr/>
            </p14:nvContentPartPr>
            <p14:xfrm>
              <a:off x="92048" y="1924316"/>
              <a:ext cx="1357200" cy="2368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7CE506C-2407-8CF7-3104-01DDA78C6C7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048" y="1816676"/>
                <a:ext cx="1464840" cy="45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21BA4F34-45C6-B806-ED61-EA42DA7F8697}"/>
                  </a:ext>
                </a:extLst>
              </p14:cNvPr>
              <p14:cNvContentPartPr/>
              <p14:nvPr/>
            </p14:nvContentPartPr>
            <p14:xfrm>
              <a:off x="1568408" y="1945556"/>
              <a:ext cx="1287000" cy="98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21BA4F34-45C6-B806-ED61-EA42DA7F869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514768" y="1837916"/>
                <a:ext cx="1394640" cy="31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A9B3F4C-C697-CE70-EFBD-A75D56FB3F53}"/>
                  </a:ext>
                </a:extLst>
              </p14:cNvPr>
              <p14:cNvContentPartPr/>
              <p14:nvPr/>
            </p14:nvContentPartPr>
            <p14:xfrm>
              <a:off x="2930288" y="1941596"/>
              <a:ext cx="1256400" cy="3070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A9B3F4C-C697-CE70-EFBD-A75D56FB3F53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876648" y="1833956"/>
                <a:ext cx="1364040" cy="52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F618E62-1700-942E-A0A0-DC2B35A56FC0}"/>
                  </a:ext>
                </a:extLst>
              </p14:cNvPr>
              <p14:cNvContentPartPr/>
              <p14:nvPr/>
            </p14:nvContentPartPr>
            <p14:xfrm>
              <a:off x="1488488" y="2499596"/>
              <a:ext cx="1138320" cy="3218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F618E62-1700-942E-A0A0-DC2B35A56FC0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434848" y="2391596"/>
                <a:ext cx="1245960" cy="53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842988D-1206-07FD-E1F0-60B656EF8505}"/>
                  </a:ext>
                </a:extLst>
              </p14:cNvPr>
              <p14:cNvContentPartPr/>
              <p14:nvPr/>
            </p14:nvContentPartPr>
            <p14:xfrm>
              <a:off x="1560128" y="2440556"/>
              <a:ext cx="1343880" cy="133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842988D-1206-07FD-E1F0-60B656EF8505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506128" y="2332916"/>
                <a:ext cx="1451520" cy="22896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EBD8F778-6CD0-7CA8-F305-56A6BC62EE3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693715" y="1164803"/>
            <a:ext cx="4252643" cy="266958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0ED2274-D183-CF84-32F8-273B950CB9B5}"/>
                  </a:ext>
                </a:extLst>
              </p14:cNvPr>
              <p14:cNvContentPartPr/>
              <p14:nvPr/>
            </p14:nvContentPartPr>
            <p14:xfrm>
              <a:off x="4503488" y="1886876"/>
              <a:ext cx="1504440" cy="462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0ED2274-D183-CF84-32F8-273B950CB9B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4449488" y="1779236"/>
                <a:ext cx="1612080" cy="67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3C6C79E-1E52-C74D-B7FB-3282D488A1F7}"/>
                  </a:ext>
                </a:extLst>
              </p14:cNvPr>
              <p14:cNvContentPartPr/>
              <p14:nvPr/>
            </p14:nvContentPartPr>
            <p14:xfrm>
              <a:off x="4747928" y="2694716"/>
              <a:ext cx="1049400" cy="2127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3C6C79E-1E52-C74D-B7FB-3282D488A1F7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693928" y="2586716"/>
                <a:ext cx="1157040" cy="42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9CB6FF3D-4752-3853-5F0F-48D686514209}"/>
                  </a:ext>
                </a:extLst>
              </p14:cNvPr>
              <p14:cNvContentPartPr/>
              <p14:nvPr/>
            </p14:nvContentPartPr>
            <p14:xfrm>
              <a:off x="6075608" y="1932956"/>
              <a:ext cx="1240560" cy="1483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CB6FF3D-4752-3853-5F0F-48D686514209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021608" y="1825316"/>
                <a:ext cx="1348200" cy="36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0DC09ACB-1037-7446-F0CA-E39A26F3588E}"/>
                  </a:ext>
                </a:extLst>
              </p14:cNvPr>
              <p14:cNvContentPartPr/>
              <p14:nvPr/>
            </p14:nvContentPartPr>
            <p14:xfrm>
              <a:off x="6132128" y="2642516"/>
              <a:ext cx="1235880" cy="35964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0DC09ACB-1037-7446-F0CA-E39A26F3588E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6078128" y="2534876"/>
                <a:ext cx="1343520" cy="57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FBEF028-E7C6-5BCA-F8ED-17939044D306}"/>
                  </a:ext>
                </a:extLst>
              </p14:cNvPr>
              <p14:cNvContentPartPr/>
              <p14:nvPr/>
            </p14:nvContentPartPr>
            <p14:xfrm>
              <a:off x="7525328" y="1950956"/>
              <a:ext cx="1220760" cy="279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FBEF028-E7C6-5BCA-F8ED-17939044D306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7471328" y="1842956"/>
                <a:ext cx="1328400" cy="49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0DC61574-309E-75F2-6E14-D4DE380FCAFC}"/>
                  </a:ext>
                </a:extLst>
              </p14:cNvPr>
              <p14:cNvContentPartPr/>
              <p14:nvPr/>
            </p14:nvContentPartPr>
            <p14:xfrm>
              <a:off x="7473488" y="2718836"/>
              <a:ext cx="1557000" cy="39312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0DC61574-309E-75F2-6E14-D4DE380FCAFC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7419488" y="2611196"/>
                <a:ext cx="1664640" cy="608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64259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A8F91C-33D8-91C3-75C4-ECBB39A40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85" y="850228"/>
            <a:ext cx="3711177" cy="31481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6163F80-AD67-86BC-0295-F685558F3785}"/>
                  </a:ext>
                </a:extLst>
              </p14:cNvPr>
              <p14:cNvContentPartPr/>
              <p14:nvPr/>
            </p14:nvContentPartPr>
            <p14:xfrm>
              <a:off x="1459328" y="2105396"/>
              <a:ext cx="1233000" cy="1771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6163F80-AD67-86BC-0295-F685558F378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405688" y="1997396"/>
                <a:ext cx="1340640" cy="39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D0A70E11-70AA-CA50-5FAF-E2EF4D7596A7}"/>
                  </a:ext>
                </a:extLst>
              </p14:cNvPr>
              <p14:cNvContentPartPr/>
              <p14:nvPr/>
            </p14:nvContentPartPr>
            <p14:xfrm>
              <a:off x="192848" y="2119076"/>
              <a:ext cx="1018440" cy="2052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D0A70E11-70AA-CA50-5FAF-E2EF4D7596A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9208" y="2011076"/>
                <a:ext cx="1126080" cy="42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0AE9DEA-E5F2-FE0E-130F-2E9FD14937B4}"/>
                  </a:ext>
                </a:extLst>
              </p14:cNvPr>
              <p14:cNvContentPartPr/>
              <p14:nvPr/>
            </p14:nvContentPartPr>
            <p14:xfrm>
              <a:off x="2667488" y="2125916"/>
              <a:ext cx="1309320" cy="1695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0AE9DEA-E5F2-FE0E-130F-2E9FD14937B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613488" y="2018276"/>
                <a:ext cx="1416960" cy="38520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EC4C0F99-DAD9-321F-805F-A6898DA48F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31893" y="850227"/>
            <a:ext cx="4673022" cy="427378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FEA7AEF-49AE-17E3-FB9D-0BC59784068A}"/>
                  </a:ext>
                </a:extLst>
              </p14:cNvPr>
              <p14:cNvContentPartPr/>
              <p14:nvPr/>
            </p14:nvContentPartPr>
            <p14:xfrm>
              <a:off x="4172648" y="2407076"/>
              <a:ext cx="1503000" cy="2473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FEA7AEF-49AE-17E3-FB9D-0BC59784068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118648" y="2299436"/>
                <a:ext cx="1610640" cy="46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74069F1-DF07-520B-C6B8-7E63947B2DCF}"/>
                  </a:ext>
                </a:extLst>
              </p14:cNvPr>
              <p14:cNvContentPartPr/>
              <p14:nvPr/>
            </p14:nvContentPartPr>
            <p14:xfrm>
              <a:off x="5893088" y="2461076"/>
              <a:ext cx="1390680" cy="2660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74069F1-DF07-520B-C6B8-7E63947B2DC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39088" y="2353436"/>
                <a:ext cx="1498320" cy="481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39201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Content Placeholder 4" descr="A close up of a person's face&#10;&#10;Description automatically generated">
            <a:extLst>
              <a:ext uri="{FF2B5EF4-FFF2-40B4-BE49-F238E27FC236}">
                <a16:creationId xmlns:a16="http://schemas.microsoft.com/office/drawing/2014/main" id="{B0519372-D61E-4C69-0A9F-68480FE94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19986" b="1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55D0CB-2CBE-AB9B-4ACE-C900155A7272}"/>
              </a:ext>
            </a:extLst>
          </p:cNvPr>
          <p:cNvSpPr txBox="1"/>
          <p:nvPr/>
        </p:nvSpPr>
        <p:spPr>
          <a:xfrm>
            <a:off x="1413545" y="4156745"/>
            <a:ext cx="2042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Art UK | Learn The Superpower of Looking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174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9273F-744F-2C79-F5CE-B16E0D0EC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>
            <a:extLst>
              <a:ext uri="{FF2B5EF4-FFF2-40B4-BE49-F238E27FC236}">
                <a16:creationId xmlns:a16="http://schemas.microsoft.com/office/drawing/2014/main" id="{A032B780-5772-1C1A-9C00-0C7D60859477}"/>
              </a:ext>
            </a:extLst>
          </p:cNvPr>
          <p:cNvSpPr/>
          <p:nvPr/>
        </p:nvSpPr>
        <p:spPr>
          <a:xfrm>
            <a:off x="-2381" y="1044178"/>
            <a:ext cx="9157097" cy="4099322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7171" name="TextBox 1">
            <a:extLst>
              <a:ext uri="{FF2B5EF4-FFF2-40B4-BE49-F238E27FC236}">
                <a16:creationId xmlns:a16="http://schemas.microsoft.com/office/drawing/2014/main" id="{F2773E7D-4A3A-5EB7-47A4-5DCD45093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138" y="363142"/>
            <a:ext cx="6213872" cy="50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8576" tIns="19292" rIns="38576" bIns="19292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en-US" sz="3000" b="1" dirty="0">
                <a:cs typeface="Calibri" panose="020F0502020204030204" pitchFamily="34" charset="0"/>
              </a:rPr>
              <a:t>Further reading</a:t>
            </a:r>
          </a:p>
        </p:txBody>
      </p:sp>
      <p:sp>
        <p:nvSpPr>
          <p:cNvPr id="7" name="Right Triangle 8">
            <a:extLst>
              <a:ext uri="{FF2B5EF4-FFF2-40B4-BE49-F238E27FC236}">
                <a16:creationId xmlns:a16="http://schemas.microsoft.com/office/drawing/2014/main" id="{8198914D-E8DA-AB50-6E1F-E739599C787F}"/>
              </a:ext>
            </a:extLst>
          </p:cNvPr>
          <p:cNvSpPr/>
          <p:nvPr/>
        </p:nvSpPr>
        <p:spPr>
          <a:xfrm rot="5400013">
            <a:off x="37503" y="1012628"/>
            <a:ext cx="1031081" cy="109418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E1E1E1"/>
          </a:solidFill>
          <a:ln w="12701" cap="flat">
            <a:solidFill>
              <a:srgbClr val="E1E1E1"/>
            </a:solidFill>
            <a:prstDash val="solid"/>
            <a:miter/>
          </a:ln>
        </p:spPr>
        <p:txBody>
          <a:bodyPr anchor="ctr" anchorCtr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60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A0DD2D-BDBE-297D-F7D9-B93CD667CDC6}"/>
              </a:ext>
            </a:extLst>
          </p:cNvPr>
          <p:cNvSpPr txBox="1"/>
          <p:nvPr/>
        </p:nvSpPr>
        <p:spPr>
          <a:xfrm>
            <a:off x="1100138" y="1123689"/>
            <a:ext cx="7853031" cy="48013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 b="1" dirty="0">
                <a:cs typeface="Arial"/>
              </a:rPr>
              <a:t>Short read</a:t>
            </a:r>
          </a:p>
          <a:p>
            <a:r>
              <a:rPr lang="en-US" sz="1600" dirty="0">
                <a:cs typeface="Arial"/>
              </a:rPr>
              <a:t>Susan Ogier, Visual literacy: the art of noticing</a:t>
            </a:r>
          </a:p>
          <a:p>
            <a:r>
              <a:rPr lang="en-US" sz="1600" dirty="0">
                <a:cs typeface="Arial"/>
                <a:hlinkClick r:id="rId3"/>
              </a:rPr>
              <a:t>https://artuk.org/discover/stories/visual-literacy-the-art-of-noticing</a:t>
            </a:r>
            <a:r>
              <a:rPr lang="en-US" sz="1600" dirty="0">
                <a:cs typeface="Arial"/>
              </a:rPr>
              <a:t> </a:t>
            </a:r>
          </a:p>
          <a:p>
            <a:endParaRPr lang="en-US" sz="1600" b="1" dirty="0">
              <a:cs typeface="Arial"/>
            </a:endParaRPr>
          </a:p>
          <a:p>
            <a:r>
              <a:rPr lang="en-US" sz="1600" b="1" dirty="0">
                <a:cs typeface="Arial"/>
              </a:rPr>
              <a:t>Longer read</a:t>
            </a:r>
          </a:p>
          <a:p>
            <a:r>
              <a:rPr lang="en-US" sz="1600" dirty="0">
                <a:cs typeface="Arial"/>
              </a:rPr>
              <a:t>Ben Goldstein, Visual literacy in English language teaching</a:t>
            </a:r>
          </a:p>
          <a:p>
            <a:r>
              <a:rPr lang="en-US" sz="1600" dirty="0">
                <a:cs typeface="Arial"/>
                <a:hlinkClick r:id="rId4"/>
              </a:rPr>
              <a:t>https://www.cambridge.org/cn/files/7015/7488/7845/CambridgePapersInELT_VisualLiteracy_2016_ONLINE.pdf</a:t>
            </a:r>
            <a:r>
              <a:rPr lang="en-US" sz="1600" dirty="0">
                <a:cs typeface="Arial"/>
              </a:rPr>
              <a:t> </a:t>
            </a:r>
          </a:p>
          <a:p>
            <a:endParaRPr lang="en-US" sz="1600" dirty="0">
              <a:cs typeface="Arial"/>
            </a:endParaRPr>
          </a:p>
          <a:p>
            <a:r>
              <a:rPr lang="en-US" sz="1600" dirty="0">
                <a:cs typeface="Arial"/>
              </a:rPr>
              <a:t>Shari </a:t>
            </a:r>
            <a:r>
              <a:rPr lang="en-US" sz="1600" dirty="0" err="1">
                <a:cs typeface="Arial"/>
              </a:rPr>
              <a:t>Tischman</a:t>
            </a:r>
            <a:r>
              <a:rPr lang="en-US" sz="1600" dirty="0">
                <a:cs typeface="Arial"/>
              </a:rPr>
              <a:t>, Artful thinking: stronger thinking and learning through the power of art</a:t>
            </a:r>
          </a:p>
          <a:p>
            <a:r>
              <a:rPr lang="en-US" sz="1600" dirty="0">
                <a:cs typeface="Arial"/>
                <a:hlinkClick r:id="rId5"/>
              </a:rPr>
              <a:t>https://pz.harvard.edu/sites/default/files/ArtfulThinkingFinalReport-1.pdf</a:t>
            </a:r>
            <a:r>
              <a:rPr lang="en-US" sz="1600" dirty="0">
                <a:cs typeface="Arial"/>
              </a:rPr>
              <a:t> </a:t>
            </a:r>
          </a:p>
          <a:p>
            <a:endParaRPr lang="en-US" sz="1600" b="1" dirty="0">
              <a:cs typeface="Arial"/>
            </a:endParaRPr>
          </a:p>
          <a:p>
            <a:r>
              <a:rPr lang="en-US" sz="1600" b="1" dirty="0">
                <a:cs typeface="Arial"/>
              </a:rPr>
              <a:t>Watch</a:t>
            </a:r>
          </a:p>
          <a:p>
            <a:r>
              <a:rPr lang="en-US" sz="1600" dirty="0">
                <a:cs typeface="Arial"/>
              </a:rPr>
              <a:t>Amy Herman, A lesson on looking</a:t>
            </a:r>
          </a:p>
          <a:p>
            <a:r>
              <a:rPr lang="en-GB" sz="1600" dirty="0">
                <a:cs typeface="Arial"/>
                <a:hlinkClick r:id="rId6"/>
              </a:rPr>
              <a:t>https://www.ted.com/talks/amy_herman_a_lesson_on_looking?utm_campaign=tedspread&amp;utm_medium=referral&amp;utm_source=tedcomshare</a:t>
            </a:r>
            <a:r>
              <a:rPr lang="en-US" sz="1600" dirty="0">
                <a:cs typeface="Arial"/>
              </a:rPr>
              <a:t> </a:t>
            </a:r>
            <a:endParaRPr lang="en-GB" sz="1600" dirty="0">
              <a:cs typeface="Arial"/>
            </a:endParaRPr>
          </a:p>
          <a:p>
            <a:endParaRPr lang="en-GB" sz="1600" b="1" dirty="0">
              <a:cs typeface="Arial"/>
            </a:endParaRPr>
          </a:p>
          <a:p>
            <a:r>
              <a:rPr lang="en-GB" sz="1600" dirty="0">
                <a:latin typeface="Arial"/>
                <a:cs typeface="Arial"/>
              </a:rPr>
              <a:t>         </a:t>
            </a: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90578317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BE32B2-D51B-7BD8-7202-FCE272987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C9D7A0D-DA5A-5F2D-3B36-51D46AEE7B8F}"/>
              </a:ext>
            </a:extLst>
          </p:cNvPr>
          <p:cNvSpPr txBox="1"/>
          <p:nvPr/>
        </p:nvSpPr>
        <p:spPr>
          <a:xfrm>
            <a:off x="483176" y="836513"/>
            <a:ext cx="349394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 dirty="0">
                <a:latin typeface="Arial"/>
                <a:cs typeface="Arial"/>
              </a:rPr>
              <a:t>Check out the Superpower of Looking resources</a:t>
            </a:r>
            <a:endParaRPr lang="en-US" dirty="0"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D62450-57EE-95D3-734E-51BFF2026FB5}"/>
              </a:ext>
            </a:extLst>
          </p:cNvPr>
          <p:cNvSpPr txBox="1"/>
          <p:nvPr/>
        </p:nvSpPr>
        <p:spPr>
          <a:xfrm>
            <a:off x="5286376" y="836513"/>
            <a:ext cx="385762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latin typeface="Arial"/>
                <a:cs typeface="Arial"/>
              </a:rPr>
              <a:t>Teacher Champion Scheme</a:t>
            </a:r>
          </a:p>
        </p:txBody>
      </p:sp>
      <p:pic>
        <p:nvPicPr>
          <p:cNvPr id="6" name="Picture 5" descr="A qr code with dots&#10;&#10;Description automatically generated">
            <a:extLst>
              <a:ext uri="{FF2B5EF4-FFF2-40B4-BE49-F238E27FC236}">
                <a16:creationId xmlns:a16="http://schemas.microsoft.com/office/drawing/2014/main" id="{01324A82-871B-047A-6361-3605C0B66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101" y="1435494"/>
            <a:ext cx="3001600" cy="2991914"/>
          </a:xfrm>
          <a:prstGeom prst="rect">
            <a:avLst/>
          </a:prstGeom>
        </p:spPr>
      </p:pic>
      <p:pic>
        <p:nvPicPr>
          <p:cNvPr id="7" name="Picture 6" descr="A qr code with black dots&#10;&#10;Description automatically generated">
            <a:extLst>
              <a:ext uri="{FF2B5EF4-FFF2-40B4-BE49-F238E27FC236}">
                <a16:creationId xmlns:a16="http://schemas.microsoft.com/office/drawing/2014/main" id="{FB29E888-1602-1805-E72A-2B79A0940B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299" y="1431710"/>
            <a:ext cx="2995698" cy="299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6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A black and pink rectangle with white text&#10;&#10;Description automatically generated">
            <a:extLst>
              <a:ext uri="{FF2B5EF4-FFF2-40B4-BE49-F238E27FC236}">
                <a16:creationId xmlns:a16="http://schemas.microsoft.com/office/drawing/2014/main" id="{FEE4B9FE-1C4F-A25D-65E3-C6C03A603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579" y="489814"/>
            <a:ext cx="4912841" cy="336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A black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44BB661F-4E4B-71E2-7698-074F907B1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313" y="4311373"/>
            <a:ext cx="3737372" cy="50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6381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>
            <a:extLst>
              <a:ext uri="{FF2B5EF4-FFF2-40B4-BE49-F238E27FC236}">
                <a16:creationId xmlns:a16="http://schemas.microsoft.com/office/drawing/2014/main" id="{910BAB81-3240-0BB4-D86F-6A44179BAECB}"/>
              </a:ext>
            </a:extLst>
          </p:cNvPr>
          <p:cNvSpPr/>
          <p:nvPr/>
        </p:nvSpPr>
        <p:spPr>
          <a:xfrm>
            <a:off x="0" y="990633"/>
            <a:ext cx="9157097" cy="4099322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432" y="923544"/>
            <a:ext cx="25603" cy="8686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54864" y="923544"/>
            <a:ext cx="18288" cy="8686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82296" y="923544"/>
            <a:ext cx="12801" cy="8686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487055" y="256032"/>
            <a:ext cx="6261329" cy="307777"/>
          </a:xfrm>
          <a:prstGeom prst="rect">
            <a:avLst/>
          </a:prstGeom>
          <a:noFill/>
        </p:spPr>
        <p:txBody>
          <a:bodyPr wrap="none" lIns="0" rIns="0">
            <a:spAutoFit/>
          </a:bodyPr>
          <a:lstStyle/>
          <a:p>
            <a:pPr algn="ctr"/>
            <a:r>
              <a:rPr sz="1400" b="1" dirty="0">
                <a:solidFill>
                  <a:srgbClr val="141414"/>
                </a:solidFill>
                <a:latin typeface="Arial"/>
              </a:rPr>
              <a:t>The Superpower of Looking: Kehinde Wiley /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Pŵer</a:t>
            </a:r>
            <a:r>
              <a:rPr sz="1400" b="1" dirty="0">
                <a:solidFill>
                  <a:srgbClr val="141414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Edrych</a:t>
            </a:r>
            <a:r>
              <a:rPr sz="1400" b="1" dirty="0">
                <a:solidFill>
                  <a:srgbClr val="141414"/>
                </a:solidFill>
                <a:latin typeface="Arial"/>
              </a:rPr>
              <a:t>: Kehinde Wiley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5624" y="1200150"/>
            <a:ext cx="3154680" cy="2743200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>
              <a:defRPr sz="1700" b="1">
                <a:solidFill>
                  <a:srgbClr val="FFFFFF"/>
                </a:solidFill>
                <a:latin typeface="Arial"/>
              </a:defRPr>
            </a:pPr>
            <a:r>
              <a:rPr dirty="0"/>
              <a:t>LOOK • TALK • INTERPRET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/>
              <a:t>Look closely before giving context.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/>
              <a:t>What do you notice? What makes you say that?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/>
              <a:t>Explore </a:t>
            </a:r>
            <a:r>
              <a:rPr dirty="0" err="1"/>
              <a:t>colour</a:t>
            </a:r>
            <a:r>
              <a:rPr dirty="0"/>
              <a:t>, pattern, composition, pose and identity.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/>
              <a:t>Use visual evidence to explain and justify ideas.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45211" y="1215845"/>
            <a:ext cx="3457832" cy="2508379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 algn="r">
              <a:defRPr sz="1700" b="1">
                <a:solidFill>
                  <a:srgbClr val="FFFFFF"/>
                </a:solidFill>
                <a:latin typeface="Arial"/>
              </a:defRPr>
            </a:pPr>
            <a:r>
              <a:rPr dirty="0"/>
              <a:t>EDRYCH • TRAFOD • DEHONGLI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 err="1"/>
              <a:t>Edrychwch</a:t>
            </a:r>
            <a:r>
              <a:rPr dirty="0"/>
              <a:t> </a:t>
            </a:r>
            <a:r>
              <a:rPr dirty="0" err="1"/>
              <a:t>yn</a:t>
            </a:r>
            <a:r>
              <a:rPr dirty="0"/>
              <a:t> </a:t>
            </a:r>
            <a:r>
              <a:rPr dirty="0" err="1"/>
              <a:t>fanwl</a:t>
            </a:r>
            <a:r>
              <a:rPr dirty="0"/>
              <a:t> </a:t>
            </a:r>
            <a:r>
              <a:rPr dirty="0" err="1"/>
              <a:t>cyn</a:t>
            </a:r>
            <a:r>
              <a:rPr dirty="0"/>
              <a:t> </a:t>
            </a:r>
            <a:r>
              <a:rPr dirty="0" err="1"/>
              <a:t>rhoi</a:t>
            </a:r>
            <a:r>
              <a:rPr dirty="0"/>
              <a:t> </a:t>
            </a:r>
            <a:r>
              <a:rPr dirty="0" err="1"/>
              <a:t>cyd-destun</a:t>
            </a:r>
            <a:r>
              <a:rPr dirty="0"/>
              <a:t>.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/>
              <a:t>Beth </a:t>
            </a:r>
            <a:r>
              <a:rPr dirty="0" err="1"/>
              <a:t>ydych</a:t>
            </a:r>
            <a:r>
              <a:rPr dirty="0"/>
              <a:t> </a:t>
            </a:r>
            <a:r>
              <a:rPr dirty="0" err="1"/>
              <a:t>chi’n</a:t>
            </a:r>
            <a:r>
              <a:rPr dirty="0"/>
              <a:t> </a:t>
            </a:r>
            <a:r>
              <a:rPr dirty="0" err="1"/>
              <a:t>sylwi</a:t>
            </a:r>
            <a:r>
              <a:rPr dirty="0"/>
              <a:t> </a:t>
            </a:r>
            <a:r>
              <a:rPr dirty="0" err="1"/>
              <a:t>arno</a:t>
            </a:r>
            <a:r>
              <a:rPr dirty="0"/>
              <a:t>? Beth </a:t>
            </a:r>
            <a:r>
              <a:rPr dirty="0" err="1"/>
              <a:t>sy’n</a:t>
            </a:r>
            <a:r>
              <a:rPr dirty="0"/>
              <a:t> </a:t>
            </a:r>
            <a:r>
              <a:rPr dirty="0" err="1"/>
              <a:t>gwneud</a:t>
            </a:r>
            <a:r>
              <a:rPr dirty="0"/>
              <a:t> </a:t>
            </a:r>
            <a:r>
              <a:rPr dirty="0" err="1"/>
              <a:t>i</a:t>
            </a:r>
            <a:r>
              <a:rPr dirty="0"/>
              <a:t> chi </a:t>
            </a:r>
            <a:r>
              <a:rPr dirty="0" err="1"/>
              <a:t>ddweud</a:t>
            </a:r>
            <a:r>
              <a:rPr dirty="0"/>
              <a:t> </a:t>
            </a:r>
            <a:r>
              <a:rPr dirty="0" err="1"/>
              <a:t>hynny</a:t>
            </a:r>
            <a:r>
              <a:rPr dirty="0"/>
              <a:t>?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 err="1"/>
              <a:t>Archwiliwch</a:t>
            </a:r>
            <a:r>
              <a:rPr dirty="0"/>
              <a:t> </a:t>
            </a:r>
            <a:r>
              <a:rPr dirty="0" err="1"/>
              <a:t>liw</a:t>
            </a:r>
            <a:r>
              <a:rPr dirty="0"/>
              <a:t>, </a:t>
            </a:r>
            <a:r>
              <a:rPr dirty="0" err="1"/>
              <a:t>patrwm</a:t>
            </a:r>
            <a:r>
              <a:rPr dirty="0"/>
              <a:t>, </a:t>
            </a:r>
            <a:r>
              <a:rPr dirty="0" err="1"/>
              <a:t>cyfansoddiad</a:t>
            </a:r>
            <a:r>
              <a:rPr dirty="0"/>
              <a:t>, </a:t>
            </a:r>
            <a:r>
              <a:rPr dirty="0" err="1"/>
              <a:t>ystum</a:t>
            </a:r>
            <a:r>
              <a:rPr dirty="0"/>
              <a:t> a </a:t>
            </a:r>
            <a:r>
              <a:rPr dirty="0" err="1"/>
              <a:t>hunaniaeth</a:t>
            </a:r>
            <a:r>
              <a:rPr dirty="0"/>
              <a:t>.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dirty="0" err="1"/>
              <a:t>Defnyddiwch</a:t>
            </a:r>
            <a:r>
              <a:rPr dirty="0"/>
              <a:t> </a:t>
            </a:r>
            <a:r>
              <a:rPr dirty="0" err="1"/>
              <a:t>dystiolaeth</a:t>
            </a:r>
            <a:r>
              <a:rPr dirty="0"/>
              <a:t> </a:t>
            </a:r>
            <a:r>
              <a:rPr dirty="0" err="1"/>
              <a:t>weledol</a:t>
            </a:r>
            <a:r>
              <a:rPr dirty="0"/>
              <a:t> 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egluro</a:t>
            </a:r>
            <a:r>
              <a:rPr dirty="0"/>
              <a:t> a </a:t>
            </a:r>
            <a:r>
              <a:rPr dirty="0" err="1"/>
              <a:t>chyfiawnhau</a:t>
            </a:r>
            <a:r>
              <a:rPr dirty="0"/>
              <a:t> </a:t>
            </a:r>
            <a:r>
              <a:rPr dirty="0" err="1"/>
              <a:t>syniadau</a:t>
            </a:r>
            <a:r>
              <a:rPr dirty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5840" y="4224528"/>
            <a:ext cx="704088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i="1">
                <a:solidFill>
                  <a:srgbClr val="FFFFFF"/>
                </a:solidFill>
                <a:latin typeface="Arial"/>
              </a:defRPr>
            </a:pPr>
            <a:r>
              <a:rPr dirty="0">
                <a:hlinkClick r:id="rId2"/>
              </a:rPr>
              <a:t>Art UK: The Superpower of Looking® • PS3 / Cam </a:t>
            </a:r>
            <a:r>
              <a:rPr dirty="0" err="1">
                <a:hlinkClick r:id="rId2"/>
              </a:rPr>
              <a:t>Cynnydd</a:t>
            </a:r>
            <a:r>
              <a:rPr dirty="0">
                <a:hlinkClick r:id="rId2"/>
              </a:rPr>
              <a:t> 3: responding, reflecting and making connections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B7B184E-9D60-55EE-7843-2B098CB30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922" y="2463752"/>
            <a:ext cx="1625367" cy="163869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0CCAACE-815D-4A79-875A-B7EFC28F7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8C9CDE-54EE-69DE-486F-63D3B1CA01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165" b="2"/>
          <a:stretch>
            <a:fillRect/>
          </a:stretch>
        </p:blipFill>
        <p:spPr>
          <a:xfrm>
            <a:off x="20" y="10"/>
            <a:ext cx="4571980" cy="51434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8E946F-1648-7CC9-F612-E7599A1817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5907"/>
          <a:stretch>
            <a:fillRect/>
          </a:stretch>
        </p:blipFill>
        <p:spPr>
          <a:xfrm>
            <a:off x="4572000" y="10"/>
            <a:ext cx="4572000" cy="514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37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E45B70-7F37-926D-5084-43EE51DB46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548" r="12098"/>
          <a:stretch>
            <a:fillRect/>
          </a:stretch>
        </p:blipFill>
        <p:spPr>
          <a:xfrm>
            <a:off x="82377" y="90350"/>
            <a:ext cx="4003591" cy="26197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67239F-F200-9FE3-6BBF-CBCED8CB8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7" y="2958275"/>
            <a:ext cx="5245233" cy="9258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1317F2-90F6-2A25-FF86-22C0A089C6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189" y="90350"/>
            <a:ext cx="2657162" cy="26197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45A56D-0B96-B7BC-FFB5-FF9BAC8C4A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1770" y="2360207"/>
            <a:ext cx="3540425" cy="264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553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5FFD80-DB2A-7826-E4C0-AFD27925A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2" y="0"/>
            <a:ext cx="3273953" cy="49797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E71C07-F874-C93F-B50D-DECD20A090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166" t="1340" r="4316" b="-1340"/>
          <a:stretch>
            <a:fillRect/>
          </a:stretch>
        </p:blipFill>
        <p:spPr>
          <a:xfrm>
            <a:off x="3286897" y="1191572"/>
            <a:ext cx="4409522" cy="38673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E6ACF2-505E-8B23-4B03-9F4D75CBF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6481" y="900155"/>
            <a:ext cx="1915297" cy="1915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135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266D61-CA98-1520-381F-52CA157FC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16" y="164295"/>
            <a:ext cx="8946292" cy="487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702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9B4FB-279D-40C0-CCCB-E0B09FCAC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>
            <a:extLst>
              <a:ext uri="{FF2B5EF4-FFF2-40B4-BE49-F238E27FC236}">
                <a16:creationId xmlns:a16="http://schemas.microsoft.com/office/drawing/2014/main" id="{D64E5087-BC6E-E43A-94ED-C041DA3CDF35}"/>
              </a:ext>
            </a:extLst>
          </p:cNvPr>
          <p:cNvSpPr/>
          <p:nvPr/>
        </p:nvSpPr>
        <p:spPr>
          <a:xfrm>
            <a:off x="0" y="990633"/>
            <a:ext cx="9157097" cy="4099322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E414E9-C20F-E8E0-62B3-4A30CFC37D2F}"/>
              </a:ext>
            </a:extLst>
          </p:cNvPr>
          <p:cNvSpPr txBox="1"/>
          <p:nvPr/>
        </p:nvSpPr>
        <p:spPr>
          <a:xfrm>
            <a:off x="1482936" y="378644"/>
            <a:ext cx="6261329" cy="307777"/>
          </a:xfrm>
          <a:prstGeom prst="rect">
            <a:avLst/>
          </a:prstGeom>
          <a:noFill/>
        </p:spPr>
        <p:txBody>
          <a:bodyPr wrap="none" lIns="0" rIns="0">
            <a:spAutoFit/>
          </a:bodyPr>
          <a:lstStyle/>
          <a:p>
            <a:pPr algn="ctr"/>
            <a:r>
              <a:rPr sz="1400" b="1" dirty="0">
                <a:solidFill>
                  <a:srgbClr val="141414"/>
                </a:solidFill>
                <a:latin typeface="Arial"/>
              </a:rPr>
              <a:t>The Superpower of Looking: Kehinde Wiley /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Pŵer</a:t>
            </a:r>
            <a:r>
              <a:rPr sz="1400" b="1" dirty="0">
                <a:solidFill>
                  <a:srgbClr val="141414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Edrych</a:t>
            </a:r>
            <a:r>
              <a:rPr sz="1400" b="1" dirty="0">
                <a:solidFill>
                  <a:srgbClr val="141414"/>
                </a:solidFill>
                <a:latin typeface="Arial"/>
              </a:rPr>
              <a:t>: Kehinde Wiley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815FA7-6789-2A8D-EB09-BDCCA0E592ED}"/>
              </a:ext>
            </a:extLst>
          </p:cNvPr>
          <p:cNvSpPr txBox="1"/>
          <p:nvPr/>
        </p:nvSpPr>
        <p:spPr>
          <a:xfrm>
            <a:off x="305624" y="1200150"/>
            <a:ext cx="3154680" cy="2862322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>
              <a:defRPr sz="1700" b="1">
                <a:solidFill>
                  <a:srgbClr val="FFFFFF"/>
                </a:solidFill>
                <a:latin typeface="Arial"/>
              </a:defRPr>
            </a:pPr>
            <a:r>
              <a:rPr lang="en-GB" sz="2000" dirty="0"/>
              <a:t>LEARNING </a:t>
            </a:r>
          </a:p>
          <a:p>
            <a:pPr>
              <a:defRPr sz="1700" b="1">
                <a:solidFill>
                  <a:srgbClr val="FFFFFF"/>
                </a:solidFill>
                <a:latin typeface="Arial"/>
              </a:defRPr>
            </a:pPr>
            <a:r>
              <a:rPr lang="en-GB" sz="2000" dirty="0"/>
              <a:t>Learning intention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endParaRPr lang="en-GB" dirty="0"/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dirty="0"/>
              <a:t>Explore how colour, shape and composition can create visual pattern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dirty="0"/>
              <a:t>Respond to Welsh blanket design and contemporary artists/designers.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dirty="0"/>
              <a:t>Use recycled papers to develop a personal square composition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C1E75E-A176-2737-0A83-52D26332A886}"/>
              </a:ext>
            </a:extLst>
          </p:cNvPr>
          <p:cNvSpPr txBox="1"/>
          <p:nvPr/>
        </p:nvSpPr>
        <p:spPr>
          <a:xfrm>
            <a:off x="5445211" y="1215845"/>
            <a:ext cx="3457832" cy="2708434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 algn="r">
              <a:spcBef>
                <a:spcPts val="600"/>
              </a:spcBef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sz="2000" b="1" dirty="0"/>
              <a:t>DYSGU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sz="2000" b="1" dirty="0" err="1"/>
              <a:t>Bwriad</a:t>
            </a:r>
            <a:r>
              <a:rPr lang="en-GB" sz="2000" b="1" dirty="0"/>
              <a:t> </a:t>
            </a:r>
            <a:r>
              <a:rPr lang="en-GB" sz="2000" b="1" dirty="0" err="1"/>
              <a:t>dysgu</a:t>
            </a:r>
            <a:endParaRPr lang="en-GB" sz="2000" b="1" dirty="0"/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endParaRPr lang="en-GB" dirty="0"/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dirty="0" err="1"/>
              <a:t>Archwilio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gall </a:t>
            </a:r>
            <a:r>
              <a:rPr lang="en-GB" dirty="0" err="1"/>
              <a:t>lliw</a:t>
            </a:r>
            <a:r>
              <a:rPr lang="en-GB" dirty="0"/>
              <a:t>, </a:t>
            </a:r>
            <a:r>
              <a:rPr lang="en-GB" dirty="0" err="1"/>
              <a:t>siâp</a:t>
            </a:r>
            <a:r>
              <a:rPr lang="en-GB" dirty="0"/>
              <a:t> a </a:t>
            </a:r>
            <a:r>
              <a:rPr lang="en-GB" dirty="0" err="1"/>
              <a:t>chyfansoddiad</a:t>
            </a:r>
            <a:r>
              <a:rPr lang="en-GB" dirty="0"/>
              <a:t> </a:t>
            </a:r>
            <a:r>
              <a:rPr lang="en-GB" dirty="0" err="1"/>
              <a:t>greu</a:t>
            </a:r>
            <a:r>
              <a:rPr lang="en-GB" dirty="0"/>
              <a:t> </a:t>
            </a:r>
            <a:r>
              <a:rPr lang="en-GB" dirty="0" err="1"/>
              <a:t>patrwm</a:t>
            </a:r>
            <a:r>
              <a:rPr lang="en-GB" dirty="0"/>
              <a:t> </a:t>
            </a:r>
            <a:r>
              <a:rPr lang="en-GB" dirty="0" err="1"/>
              <a:t>gweledol</a:t>
            </a:r>
            <a:endParaRPr lang="en-GB" dirty="0"/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dirty="0" err="1"/>
              <a:t>Ymateb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ddyluniadau</a:t>
            </a:r>
            <a:r>
              <a:rPr lang="en-GB" dirty="0"/>
              <a:t> </a:t>
            </a:r>
            <a:r>
              <a:rPr lang="en-GB" dirty="0" err="1"/>
              <a:t>blancedi</a:t>
            </a:r>
            <a:r>
              <a:rPr lang="en-GB" dirty="0"/>
              <a:t> </a:t>
            </a:r>
            <a:r>
              <a:rPr lang="en-GB" dirty="0" err="1"/>
              <a:t>Cymreig</a:t>
            </a:r>
            <a:r>
              <a:rPr lang="en-GB" dirty="0"/>
              <a:t> ac </a:t>
            </a:r>
            <a:r>
              <a:rPr lang="en-GB" dirty="0" err="1"/>
              <a:t>artistiaid</a:t>
            </a:r>
            <a:r>
              <a:rPr lang="en-GB" dirty="0"/>
              <a:t>/</a:t>
            </a:r>
            <a:r>
              <a:rPr lang="en-GB" dirty="0" err="1"/>
              <a:t>dylunwyr</a:t>
            </a:r>
            <a:r>
              <a:rPr lang="en-GB" dirty="0"/>
              <a:t> </a:t>
            </a:r>
            <a:r>
              <a:rPr lang="en-GB" dirty="0" err="1"/>
              <a:t>cyfoes</a:t>
            </a:r>
            <a:endParaRPr lang="en-GB" dirty="0"/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papurau</a:t>
            </a:r>
            <a:r>
              <a:rPr lang="en-GB" dirty="0"/>
              <a:t> </a:t>
            </a:r>
            <a:r>
              <a:rPr lang="en-GB" dirty="0" err="1"/>
              <a:t>wedi’u</a:t>
            </a:r>
            <a:r>
              <a:rPr lang="en-GB" dirty="0"/>
              <a:t> </a:t>
            </a:r>
            <a:r>
              <a:rPr lang="en-GB" dirty="0" err="1"/>
              <a:t>hailgylchu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cyfansoddiad</a:t>
            </a:r>
            <a:r>
              <a:rPr lang="en-GB" dirty="0"/>
              <a:t> </a:t>
            </a:r>
            <a:r>
              <a:rPr lang="en-GB" dirty="0" err="1"/>
              <a:t>sgwâr</a:t>
            </a:r>
            <a:r>
              <a:rPr lang="en-GB" dirty="0"/>
              <a:t> </a:t>
            </a:r>
            <a:r>
              <a:rPr lang="en-GB" dirty="0" err="1"/>
              <a:t>personol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B4AE88-03AF-3A1E-784B-532A272200FE}"/>
              </a:ext>
            </a:extLst>
          </p:cNvPr>
          <p:cNvSpPr/>
          <p:nvPr/>
        </p:nvSpPr>
        <p:spPr>
          <a:xfrm>
            <a:off x="4407408" y="1280160"/>
            <a:ext cx="18288" cy="2560320"/>
          </a:xfrm>
          <a:prstGeom prst="rect">
            <a:avLst/>
          </a:prstGeom>
          <a:solidFill>
            <a:srgbClr val="F8EEE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53AD97-4E46-C757-CA83-94772D722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0214" y="2031231"/>
            <a:ext cx="1219209" cy="12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7939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>
            <a:extLst>
              <a:ext uri="{FF2B5EF4-FFF2-40B4-BE49-F238E27FC236}">
                <a16:creationId xmlns:a16="http://schemas.microsoft.com/office/drawing/2014/main" id="{ADB44CFC-5CD1-A2A3-633D-088D9810300D}"/>
              </a:ext>
            </a:extLst>
          </p:cNvPr>
          <p:cNvSpPr/>
          <p:nvPr/>
        </p:nvSpPr>
        <p:spPr>
          <a:xfrm>
            <a:off x="-6549" y="53545"/>
            <a:ext cx="9157097" cy="5089955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3730" y="736549"/>
            <a:ext cx="1789770" cy="3170099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>
              <a:defRPr sz="1700" b="1">
                <a:solidFill>
                  <a:srgbClr val="FFFFFF"/>
                </a:solidFill>
                <a:latin typeface="Arial"/>
              </a:defRPr>
            </a:pPr>
            <a:r>
              <a:rPr sz="1200" dirty="0"/>
              <a:t>MAKE </a:t>
            </a:r>
            <a:endParaRPr lang="en-GB" sz="1200" dirty="0"/>
          </a:p>
          <a:p>
            <a:pPr>
              <a:defRPr sz="1700" b="1">
                <a:solidFill>
                  <a:srgbClr val="FFFFFF"/>
                </a:solidFill>
                <a:latin typeface="Arial"/>
              </a:defRPr>
            </a:pPr>
            <a:endParaRPr lang="en-GB" sz="1200" dirty="0"/>
          </a:p>
          <a:p>
            <a:pPr>
              <a:defRPr sz="1700" b="1">
                <a:solidFill>
                  <a:srgbClr val="FFFFFF"/>
                </a:solidFill>
                <a:latin typeface="Arial"/>
              </a:defRPr>
            </a:pPr>
            <a:r>
              <a:rPr sz="1200" dirty="0"/>
              <a:t>1  Choose a </a:t>
            </a:r>
            <a:r>
              <a:rPr sz="1200" dirty="0" err="1"/>
              <a:t>colour</a:t>
            </a:r>
            <a:r>
              <a:rPr sz="1200" dirty="0"/>
              <a:t> family / limited palette.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2  Cut geometric shapes from found papers.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3  Arrange: repeat • rotate • reflect • overlap.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4  Move, edit and photograph possibilities.</a:t>
            </a:r>
          </a:p>
          <a:p>
            <a:pPr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5  Glue only when the composition works.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53584" y="674765"/>
            <a:ext cx="1860483" cy="3431709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 algn="r">
              <a:defRPr sz="1700" b="1">
                <a:solidFill>
                  <a:srgbClr val="FFFFFF"/>
                </a:solidFill>
                <a:latin typeface="Arial"/>
              </a:defRPr>
            </a:pPr>
            <a:r>
              <a:rPr lang="en-GB" sz="1200" dirty="0"/>
              <a:t>CREU</a:t>
            </a:r>
          </a:p>
          <a:p>
            <a:pPr>
              <a:defRPr sz="1700" b="1">
                <a:solidFill>
                  <a:srgbClr val="FFFFFF"/>
                </a:solidFill>
                <a:latin typeface="Arial"/>
              </a:defRPr>
            </a:pPr>
            <a:endParaRPr sz="1200" dirty="0"/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dirty="0"/>
              <a:t>1  </a:t>
            </a:r>
            <a:r>
              <a:rPr sz="1200" b="1" dirty="0" err="1"/>
              <a:t>Dewiswch</a:t>
            </a:r>
            <a:r>
              <a:rPr sz="1200" b="1" dirty="0"/>
              <a:t> </a:t>
            </a:r>
            <a:r>
              <a:rPr sz="1200" b="1" dirty="0" err="1"/>
              <a:t>deulu</a:t>
            </a:r>
            <a:r>
              <a:rPr sz="1200" b="1" dirty="0"/>
              <a:t> </a:t>
            </a:r>
            <a:r>
              <a:rPr sz="1200" b="1" dirty="0" err="1"/>
              <a:t>lliw</a:t>
            </a:r>
            <a:r>
              <a:rPr sz="1200" b="1" dirty="0"/>
              <a:t> / </a:t>
            </a:r>
            <a:r>
              <a:rPr sz="1200" b="1" dirty="0" err="1"/>
              <a:t>palet</a:t>
            </a:r>
            <a:r>
              <a:rPr sz="1200" b="1" dirty="0"/>
              <a:t> </a:t>
            </a:r>
            <a:r>
              <a:rPr sz="1200" b="1" dirty="0" err="1"/>
              <a:t>cyfyngedig</a:t>
            </a:r>
            <a:r>
              <a:rPr sz="1200" b="1" dirty="0"/>
              <a:t>.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2  </a:t>
            </a:r>
            <a:r>
              <a:rPr sz="1200" b="1" dirty="0" err="1"/>
              <a:t>Torrwch</a:t>
            </a:r>
            <a:r>
              <a:rPr sz="1200" b="1" dirty="0"/>
              <a:t> </a:t>
            </a:r>
            <a:r>
              <a:rPr sz="1200" b="1" dirty="0" err="1"/>
              <a:t>siapiau</a:t>
            </a:r>
            <a:r>
              <a:rPr sz="1200" b="1" dirty="0"/>
              <a:t> </a:t>
            </a:r>
            <a:r>
              <a:rPr sz="1200" b="1" dirty="0" err="1"/>
              <a:t>geometrig</a:t>
            </a:r>
            <a:r>
              <a:rPr sz="1200" b="1" dirty="0"/>
              <a:t> o </a:t>
            </a:r>
            <a:r>
              <a:rPr sz="1200" b="1" dirty="0" err="1"/>
              <a:t>bapurau</a:t>
            </a:r>
            <a:r>
              <a:rPr sz="1200" b="1" dirty="0"/>
              <a:t> a </a:t>
            </a:r>
            <a:r>
              <a:rPr sz="1200" b="1" dirty="0" err="1"/>
              <a:t>ganfuwyd</a:t>
            </a:r>
            <a:r>
              <a:rPr sz="1200" b="1" dirty="0"/>
              <a:t>.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3  </a:t>
            </a:r>
            <a:r>
              <a:rPr sz="1200" b="1" dirty="0" err="1"/>
              <a:t>Trefnwch</a:t>
            </a:r>
            <a:r>
              <a:rPr sz="1200" b="1" dirty="0"/>
              <a:t>: </a:t>
            </a:r>
            <a:r>
              <a:rPr sz="1200" b="1" dirty="0" err="1"/>
              <a:t>ailadrodd</a:t>
            </a:r>
            <a:r>
              <a:rPr sz="1200" b="1" dirty="0"/>
              <a:t> • </a:t>
            </a:r>
            <a:r>
              <a:rPr sz="1200" b="1" dirty="0" err="1"/>
              <a:t>cylchdroi</a:t>
            </a:r>
            <a:r>
              <a:rPr sz="1200" b="1" dirty="0"/>
              <a:t> • </a:t>
            </a:r>
            <a:r>
              <a:rPr sz="1200" b="1" dirty="0" err="1"/>
              <a:t>adlewyrchu</a:t>
            </a:r>
            <a:r>
              <a:rPr sz="1200" b="1" dirty="0"/>
              <a:t> • </a:t>
            </a:r>
            <a:r>
              <a:rPr sz="1200" b="1" dirty="0" err="1"/>
              <a:t>gorgyffwrdd</a:t>
            </a:r>
            <a:r>
              <a:rPr sz="1200" b="1" dirty="0"/>
              <a:t>.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4  </a:t>
            </a:r>
            <a:r>
              <a:rPr sz="1200" b="1" dirty="0" err="1"/>
              <a:t>Symudwch</a:t>
            </a:r>
            <a:r>
              <a:rPr sz="1200" b="1" dirty="0"/>
              <a:t>, </a:t>
            </a:r>
            <a:r>
              <a:rPr sz="1200" b="1" dirty="0" err="1"/>
              <a:t>golygwch</a:t>
            </a:r>
            <a:r>
              <a:rPr sz="1200" b="1" dirty="0"/>
              <a:t> a </a:t>
            </a:r>
            <a:r>
              <a:rPr sz="1200" b="1" dirty="0" err="1"/>
              <a:t>thynnwch</a:t>
            </a:r>
            <a:r>
              <a:rPr sz="1200" b="1" dirty="0"/>
              <a:t> </a:t>
            </a:r>
            <a:r>
              <a:rPr sz="1200" b="1" dirty="0" err="1"/>
              <a:t>lun</a:t>
            </a:r>
            <a:r>
              <a:rPr sz="1200" b="1" dirty="0"/>
              <a:t> o </a:t>
            </a:r>
            <a:r>
              <a:rPr sz="1200" b="1" dirty="0" err="1"/>
              <a:t>bosibiliadau</a:t>
            </a:r>
            <a:r>
              <a:rPr sz="1200" b="1" dirty="0"/>
              <a:t>.</a:t>
            </a:r>
          </a:p>
          <a:p>
            <a:pPr algn="r">
              <a:spcBef>
                <a:spcPts val="600"/>
              </a:spcBef>
              <a:spcAft>
                <a:spcPts val="0"/>
              </a:spcAft>
              <a:defRPr sz="1500">
                <a:solidFill>
                  <a:srgbClr val="FFFFFF"/>
                </a:solidFill>
                <a:latin typeface="Arial"/>
              </a:defRPr>
            </a:pPr>
            <a:r>
              <a:rPr sz="1200" b="1" dirty="0"/>
              <a:t>5  </a:t>
            </a:r>
            <a:r>
              <a:rPr sz="1200" b="1" dirty="0" err="1"/>
              <a:t>Gludwch</a:t>
            </a:r>
            <a:r>
              <a:rPr sz="1200" b="1" dirty="0"/>
              <a:t> dim </a:t>
            </a:r>
            <a:r>
              <a:rPr sz="1200" b="1" dirty="0" err="1"/>
              <a:t>ond</a:t>
            </a:r>
            <a:r>
              <a:rPr sz="1200" b="1" dirty="0"/>
              <a:t> pan </a:t>
            </a:r>
            <a:r>
              <a:rPr sz="1200" b="1" dirty="0" err="1"/>
              <a:t>fydd</a:t>
            </a:r>
            <a:r>
              <a:rPr sz="1200" b="1" dirty="0"/>
              <a:t> y </a:t>
            </a:r>
            <a:r>
              <a:rPr sz="1200" b="1" dirty="0" err="1"/>
              <a:t>cyfansoddiad</a:t>
            </a:r>
            <a:r>
              <a:rPr sz="1200" b="1" dirty="0"/>
              <a:t> </a:t>
            </a:r>
            <a:r>
              <a:rPr sz="1200" b="1" dirty="0" err="1"/>
              <a:t>yn</a:t>
            </a:r>
            <a:r>
              <a:rPr sz="1200" b="1" dirty="0"/>
              <a:t> </a:t>
            </a:r>
            <a:r>
              <a:rPr sz="1200" b="1" dirty="0" err="1"/>
              <a:t>gweithio</a:t>
            </a:r>
            <a:r>
              <a:rPr sz="1200" b="1" dirty="0"/>
              <a:t>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0DAC4BB-C6AD-2931-8A28-60888326EC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3444" y="53545"/>
            <a:ext cx="3277111" cy="498457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>
            <a:extLst>
              <a:ext uri="{FF2B5EF4-FFF2-40B4-BE49-F238E27FC236}">
                <a16:creationId xmlns:a16="http://schemas.microsoft.com/office/drawing/2014/main" id="{E531BCE7-7164-71D4-8705-AB8B53B9AD03}"/>
              </a:ext>
            </a:extLst>
          </p:cNvPr>
          <p:cNvSpPr/>
          <p:nvPr/>
        </p:nvSpPr>
        <p:spPr>
          <a:xfrm>
            <a:off x="-6549" y="53545"/>
            <a:ext cx="9157097" cy="5089955"/>
          </a:xfrm>
          <a:prstGeom prst="rect">
            <a:avLst/>
          </a:prstGeom>
          <a:solidFill>
            <a:srgbClr val="FF4B00"/>
          </a:solidFill>
          <a:ln cap="flat">
            <a:noFill/>
            <a:prstDash val="solid"/>
          </a:ln>
        </p:spPr>
        <p:txBody>
          <a:bodyPr lIns="38576" tIns="19292" rIns="38576" bIns="19292" anchor="ctr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56" kern="0" dirty="0">
              <a:solidFill>
                <a:srgbClr val="FFFFFF"/>
              </a:solidFill>
              <a:latin typeface="apercu"/>
            </a:endParaRPr>
          </a:p>
          <a:p>
            <a:pPr marL="256907" indent="-256907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81" kern="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13" kern="0" dirty="0">
              <a:solidFill>
                <a:srgbClr val="FFFFFF"/>
              </a:solidFill>
              <a:latin typeface="Apercu Light" pitchFamily="5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8680" y="256032"/>
            <a:ext cx="6900928" cy="307777"/>
          </a:xfrm>
          <a:prstGeom prst="rect">
            <a:avLst/>
          </a:prstGeom>
          <a:noFill/>
        </p:spPr>
        <p:txBody>
          <a:bodyPr wrap="none" lIns="0" rIns="0">
            <a:spAutoFit/>
          </a:bodyPr>
          <a:lstStyle/>
          <a:p>
            <a:r>
              <a:rPr sz="1400" b="1" dirty="0">
                <a:solidFill>
                  <a:srgbClr val="141414"/>
                </a:solidFill>
                <a:latin typeface="Arial"/>
              </a:rPr>
              <a:t>Meaningful curriculum connections /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Cysylltiadau</a:t>
            </a:r>
            <a:r>
              <a:rPr sz="1400" b="1" dirty="0">
                <a:solidFill>
                  <a:srgbClr val="141414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ystyrlon</a:t>
            </a:r>
            <a:r>
              <a:rPr sz="1400" b="1" dirty="0">
                <a:solidFill>
                  <a:srgbClr val="141414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ar</a:t>
            </a:r>
            <a:r>
              <a:rPr sz="1400" b="1" dirty="0">
                <a:solidFill>
                  <a:srgbClr val="141414"/>
                </a:solidFill>
                <a:latin typeface="Arial"/>
              </a:rPr>
              <a:t> draws y </a:t>
            </a:r>
            <a:r>
              <a:rPr sz="1400" b="1" dirty="0" err="1">
                <a:solidFill>
                  <a:srgbClr val="141414"/>
                </a:solidFill>
                <a:latin typeface="Arial"/>
              </a:rPr>
              <a:t>cwricwlwm</a:t>
            </a:r>
            <a:endParaRPr sz="1400" b="1" dirty="0">
              <a:solidFill>
                <a:srgbClr val="141414"/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5840" y="1170432"/>
            <a:ext cx="3154680" cy="3090672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>
              <a:defRPr sz="1600" b="1">
                <a:solidFill>
                  <a:srgbClr val="FFFFFF"/>
                </a:solidFill>
                <a:latin typeface="Arial"/>
              </a:defRPr>
            </a:pPr>
            <a:r>
              <a:t>LINKS / CYSYLLTIADAU</a:t>
            </a:r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EXPRESSIVE ARTS  colour • pattern • composition</a:t>
            </a:r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MATHEMATICS &amp; NUMERACY  shape • symmetry • rotation • reflection • proportion</a:t>
            </a:r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LANGUAGES, LITERACY &amp; COMMUNICATION  describe • compare • justify</a:t>
            </a:r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HUMANITIES  Welsh visual culture • identity • contemporary practice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46320" y="1170432"/>
            <a:ext cx="3154680" cy="3090672"/>
          </a:xfrm>
          <a:prstGeom prst="rect">
            <a:avLst/>
          </a:prstGeom>
          <a:noFill/>
        </p:spPr>
        <p:txBody>
          <a:bodyPr wrap="square" lIns="38100" rIns="38100">
            <a:spAutoFit/>
          </a:bodyPr>
          <a:lstStyle/>
          <a:p>
            <a:pPr>
              <a:defRPr sz="1600" b="1">
                <a:solidFill>
                  <a:srgbClr val="FFFFFF"/>
                </a:solidFill>
                <a:latin typeface="Arial"/>
              </a:defRPr>
            </a:pPr>
            <a:endParaRPr/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CELFYDDYDAU MYNEGIANNOL  lliw • patrwm • cyfansoddiad</a:t>
            </a:r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MATHEMATEG A RHIFEDD  siâp • cymesuredd • cylchdroi • adlewyrchu • cyfrannedd</a:t>
            </a:r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IEITHOEDD, LLYTHRENNEDD A CHYFATHREBU  disgrifio • cymharu • cyfiawnhau</a:t>
            </a:r>
          </a:p>
          <a:p>
            <a:pPr>
              <a:spcBef>
                <a:spcPts val="800"/>
              </a:spcBef>
              <a:defRPr sz="1350">
                <a:solidFill>
                  <a:srgbClr val="FFFFFF"/>
                </a:solidFill>
                <a:latin typeface="Arial"/>
              </a:defRPr>
            </a:pPr>
            <a:r>
              <a:t>DYNIAETHAU  diwylliant gweledol Cymru • hunaniaeth • arfer cyfoes</a:t>
            </a:r>
          </a:p>
        </p:txBody>
      </p:sp>
      <p:sp>
        <p:nvSpPr>
          <p:cNvPr id="9" name="Rectangle 8"/>
          <p:cNvSpPr/>
          <p:nvPr/>
        </p:nvSpPr>
        <p:spPr>
          <a:xfrm>
            <a:off x="4407408" y="1216152"/>
            <a:ext cx="18288" cy="2907791"/>
          </a:xfrm>
          <a:prstGeom prst="rect">
            <a:avLst/>
          </a:prstGeom>
          <a:solidFill>
            <a:srgbClr val="F8EEE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05840" y="4250000"/>
            <a:ext cx="7040880" cy="50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 i="1">
                <a:solidFill>
                  <a:srgbClr val="FFFFFF"/>
                </a:solidFill>
                <a:latin typeface="Arial"/>
              </a:defRPr>
            </a:pPr>
            <a:r>
              <a:rPr sz="900"/>
              <a:t>CfW / Cwricwlwm i Gymru PS3: explore effects of materials; connect own work with others; communicate ideas through creative work.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45acecb8-43b5-426f-adfc-07bbfe190d12">
      <UserInfo>
        <DisplayName>Gemma Briggs</DisplayName>
        <AccountId>14</AccountId>
        <AccountType/>
      </UserInfo>
      <UserInfo>
        <DisplayName>Jade King</DisplayName>
        <AccountId>27</AccountId>
        <AccountType/>
      </UserInfo>
      <UserInfo>
        <DisplayName>Aidan McNeill</DisplayName>
        <AccountId>26</AccountId>
        <AccountType/>
      </UserInfo>
    </SharedWithUsers>
    <TaxCatchAll xmlns="45acecb8-43b5-426f-adfc-07bbfe190d12" xsi:nil="true"/>
    <lcf76f155ced4ddcb4097134ff3c332f xmlns="64112160-bf40-4ef9-9af2-dd76010d3f04">
      <Terms xmlns="http://schemas.microsoft.com/office/infopath/2007/PartnerControls"/>
    </lcf76f155ced4ddcb4097134ff3c332f>
    <Checked29thAugust23 xmlns="64112160-bf40-4ef9-9af2-dd76010d3f04">false</Checked29thAugust23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9B80C15B70DE48A511E555D2DCF3A2" ma:contentTypeVersion="16" ma:contentTypeDescription="Create a new document." ma:contentTypeScope="" ma:versionID="286919a8f66aa07973c7458ed2d6b8d6">
  <xsd:schema xmlns:xsd="http://www.w3.org/2001/XMLSchema" xmlns:xs="http://www.w3.org/2001/XMLSchema" xmlns:p="http://schemas.microsoft.com/office/2006/metadata/properties" xmlns:ns2="64112160-bf40-4ef9-9af2-dd76010d3f04" xmlns:ns3="45acecb8-43b5-426f-adfc-07bbfe190d12" targetNamespace="http://schemas.microsoft.com/office/2006/metadata/properties" ma:root="true" ma:fieldsID="b34e649d5d5c29d3ea9a04343ed892f5" ns2:_="" ns3:_="">
    <xsd:import namespace="64112160-bf40-4ef9-9af2-dd76010d3f04"/>
    <xsd:import namespace="45acecb8-43b5-426f-adfc-07bbfe190d1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Checked29thAugust23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112160-bf40-4ef9-9af2-dd76010d3f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060750b-83b0-404e-ac5f-0daa4bdf83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Checked29thAugust23" ma:index="22" nillable="true" ma:displayName="Checked 29th August 23" ma:default="0" ma:description="NH checked following Andrew's changes to QI" ma:format="Dropdown" ma:internalName="Checked29thAugust23">
      <xsd:simpleType>
        <xsd:restriction base="dms:Boolea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acecb8-43b5-426f-adfc-07bbfe190d12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59d4a7a6-8e84-4fe9-9cdf-12c653abc276}" ma:internalName="TaxCatchAll" ma:showField="CatchAllData" ma:web="45acecb8-43b5-426f-adfc-07bbfe190d1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7953C99-ADAE-4089-BD6B-148640C3C572}">
  <ds:schemaRefs>
    <ds:schemaRef ds:uri="45acecb8-43b5-426f-adfc-07bbfe190d12"/>
    <ds:schemaRef ds:uri="64112160-bf40-4ef9-9af2-dd76010d3f04"/>
    <ds:schemaRef ds:uri="http://www.w3.org/XML/1998/namespace"/>
    <ds:schemaRef ds:uri="http://schemas.microsoft.com/office/infopath/2007/PartnerControls"/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B9E7C57-189E-4B73-A1BC-89E8898920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4112160-bf40-4ef9-9af2-dd76010d3f04"/>
    <ds:schemaRef ds:uri="45acecb8-43b5-426f-adfc-07bbfe190d1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346D79E-EB41-4415-BE22-95BD19F9A6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935</Words>
  <Application>Microsoft Office PowerPoint</Application>
  <PresentationFormat>On-screen Show (16:9)</PresentationFormat>
  <Paragraphs>127</Paragraphs>
  <Slides>24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apercu</vt:lpstr>
      <vt:lpstr>Apercu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Leonard</dc:creator>
  <cp:lastModifiedBy>Daisy Wilson</cp:lastModifiedBy>
  <cp:revision>250</cp:revision>
  <cp:lastPrinted>2017-05-02T10:41:30Z</cp:lastPrinted>
  <dcterms:created xsi:type="dcterms:W3CDTF">2015-10-20T13:04:52Z</dcterms:created>
  <dcterms:modified xsi:type="dcterms:W3CDTF">2026-10-13T08:53:39Z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0x010100359B80C15B70DE48A511E555D2DCF3A2</vt:lpwstr>
  </property>
  <property fmtid="{D5CDD505-2E9C-101B-9397-08002B2CF9AE}" pid="3" name="MediaServiceImageTags">
    <vt:lpwstr/>
  </property>
</Properties>
</file>