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6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4EE79E9-DA57-4E60-A61B-2E7D978C11C1}" v="3" dt="2025-10-13T00:22:55.555"/>
  </p1510:revLst>
</p1510:revInfo>
</file>

<file path=ppt/tableStyles.xml><?xml version="1.0" encoding="utf-8"?>
<a:tblStyleLst xmlns:a="http://schemas.openxmlformats.org/drawingml/2006/main" def="{5C22544A-7EE6-4342-B048-85BDC9FD1C3A}"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0" autoAdjust="0"/>
    <p:restoredTop sz="94660"/>
  </p:normalViewPr>
  <p:slideViewPr>
    <p:cSldViewPr snapToGrid="0">
      <p:cViewPr>
        <p:scale>
          <a:sx n="69" d="100"/>
          <a:sy n="69" d="100"/>
        </p:scale>
        <p:origin x="1000" y="6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jid, Muhammad" userId="f08b9dce-4baf-466f-844f-03c82fc00019" providerId="ADAL" clId="{A4EE79E9-DA57-4E60-A61B-2E7D978C11C1}"/>
    <pc:docChg chg="modSld">
      <pc:chgData name="Sajid, Muhammad" userId="f08b9dce-4baf-466f-844f-03c82fc00019" providerId="ADAL" clId="{A4EE79E9-DA57-4E60-A61B-2E7D978C11C1}" dt="2025-10-13T00:24:36.606" v="12" actId="207"/>
      <pc:docMkLst>
        <pc:docMk/>
      </pc:docMkLst>
      <pc:sldChg chg="modSp mod">
        <pc:chgData name="Sajid, Muhammad" userId="f08b9dce-4baf-466f-844f-03c82fc00019" providerId="ADAL" clId="{A4EE79E9-DA57-4E60-A61B-2E7D978C11C1}" dt="2025-10-13T00:23:43.160" v="3" actId="1582"/>
        <pc:sldMkLst>
          <pc:docMk/>
          <pc:sldMk cId="1373747148" sldId="256"/>
        </pc:sldMkLst>
        <pc:graphicFrameChg chg="mod">
          <ac:chgData name="Sajid, Muhammad" userId="f08b9dce-4baf-466f-844f-03c82fc00019" providerId="ADAL" clId="{A4EE79E9-DA57-4E60-A61B-2E7D978C11C1}" dt="2025-10-13T00:22:53.237" v="1" actId="12093"/>
          <ac:graphicFrameMkLst>
            <pc:docMk/>
            <pc:sldMk cId="1373747148" sldId="256"/>
            <ac:graphicFrameMk id="162" creationId="{96DFDE56-0BF8-0086-1167-B06D5921061C}"/>
          </ac:graphicFrameMkLst>
        </pc:graphicFrameChg>
        <pc:picChg chg="mod">
          <ac:chgData name="Sajid, Muhammad" userId="f08b9dce-4baf-466f-844f-03c82fc00019" providerId="ADAL" clId="{A4EE79E9-DA57-4E60-A61B-2E7D978C11C1}" dt="2025-10-13T00:23:43.160" v="3" actId="1582"/>
          <ac:picMkLst>
            <pc:docMk/>
            <pc:sldMk cId="1373747148" sldId="256"/>
            <ac:picMk id="152" creationId="{AD6A0246-3D6D-EC52-7120-FB9A72317B57}"/>
          </ac:picMkLst>
        </pc:picChg>
      </pc:sldChg>
      <pc:sldChg chg="modSp mod">
        <pc:chgData name="Sajid, Muhammad" userId="f08b9dce-4baf-466f-844f-03c82fc00019" providerId="ADAL" clId="{A4EE79E9-DA57-4E60-A61B-2E7D978C11C1}" dt="2025-10-13T00:24:36.606" v="12" actId="207"/>
        <pc:sldMkLst>
          <pc:docMk/>
          <pc:sldMk cId="1689895288" sldId="258"/>
        </pc:sldMkLst>
        <pc:spChg chg="mod">
          <ac:chgData name="Sajid, Muhammad" userId="f08b9dce-4baf-466f-844f-03c82fc00019" providerId="ADAL" clId="{A4EE79E9-DA57-4E60-A61B-2E7D978C11C1}" dt="2025-10-13T00:24:15.460" v="4" actId="207"/>
          <ac:spMkLst>
            <pc:docMk/>
            <pc:sldMk cId="1689895288" sldId="258"/>
            <ac:spMk id="2" creationId="{82DE775F-29FC-A6F2-6E3E-BBA337F65F86}"/>
          </ac:spMkLst>
        </pc:spChg>
        <pc:graphicFrameChg chg="modGraphic">
          <ac:chgData name="Sajid, Muhammad" userId="f08b9dce-4baf-466f-844f-03c82fc00019" providerId="ADAL" clId="{A4EE79E9-DA57-4E60-A61B-2E7D978C11C1}" dt="2025-10-13T00:24:36.606" v="12" actId="207"/>
          <ac:graphicFrameMkLst>
            <pc:docMk/>
            <pc:sldMk cId="1689895288" sldId="258"/>
            <ac:graphicFrameMk id="6" creationId="{2F22A3C2-5E99-0508-F2B6-BB2CD34BDC22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13" Type="http://schemas.openxmlformats.org/officeDocument/2006/relationships/image" Target="../media/image31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svg"/><Relationship Id="rId2" Type="http://schemas.openxmlformats.org/officeDocument/2006/relationships/image" Target="../media/image20.svg"/><Relationship Id="rId16" Type="http://schemas.openxmlformats.org/officeDocument/2006/relationships/image" Target="../media/image34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5" Type="http://schemas.openxmlformats.org/officeDocument/2006/relationships/image" Target="../media/image3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Relationship Id="rId14" Type="http://schemas.openxmlformats.org/officeDocument/2006/relationships/image" Target="../media/image32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13" Type="http://schemas.openxmlformats.org/officeDocument/2006/relationships/image" Target="../media/image48.pn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12" Type="http://schemas.openxmlformats.org/officeDocument/2006/relationships/image" Target="../media/image47.sv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11" Type="http://schemas.openxmlformats.org/officeDocument/2006/relationships/image" Target="../media/image46.png"/><Relationship Id="rId5" Type="http://schemas.openxmlformats.org/officeDocument/2006/relationships/image" Target="../media/image40.png"/><Relationship Id="rId10" Type="http://schemas.openxmlformats.org/officeDocument/2006/relationships/image" Target="../media/image45.svg"/><Relationship Id="rId4" Type="http://schemas.openxmlformats.org/officeDocument/2006/relationships/image" Target="../media/image39.svg"/><Relationship Id="rId9" Type="http://schemas.openxmlformats.org/officeDocument/2006/relationships/image" Target="../media/image44.png"/><Relationship Id="rId14" Type="http://schemas.openxmlformats.org/officeDocument/2006/relationships/image" Target="../media/image49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svg"/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2" Type="http://schemas.openxmlformats.org/officeDocument/2006/relationships/image" Target="../media/image52.svg"/><Relationship Id="rId1" Type="http://schemas.openxmlformats.org/officeDocument/2006/relationships/image" Target="../media/image51.png"/><Relationship Id="rId6" Type="http://schemas.openxmlformats.org/officeDocument/2006/relationships/image" Target="../media/image56.svg"/><Relationship Id="rId5" Type="http://schemas.openxmlformats.org/officeDocument/2006/relationships/image" Target="../media/image55.png"/><Relationship Id="rId4" Type="http://schemas.openxmlformats.org/officeDocument/2006/relationships/image" Target="../media/image54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svg"/><Relationship Id="rId3" Type="http://schemas.openxmlformats.org/officeDocument/2006/relationships/image" Target="../media/image65.png"/><Relationship Id="rId7" Type="http://schemas.openxmlformats.org/officeDocument/2006/relationships/image" Target="../media/image69.png"/><Relationship Id="rId12" Type="http://schemas.openxmlformats.org/officeDocument/2006/relationships/image" Target="../media/image74.svg"/><Relationship Id="rId2" Type="http://schemas.openxmlformats.org/officeDocument/2006/relationships/image" Target="../media/image64.svg"/><Relationship Id="rId1" Type="http://schemas.openxmlformats.org/officeDocument/2006/relationships/image" Target="../media/image63.png"/><Relationship Id="rId6" Type="http://schemas.openxmlformats.org/officeDocument/2006/relationships/image" Target="../media/image68.svg"/><Relationship Id="rId11" Type="http://schemas.openxmlformats.org/officeDocument/2006/relationships/image" Target="../media/image73.png"/><Relationship Id="rId5" Type="http://schemas.openxmlformats.org/officeDocument/2006/relationships/image" Target="../media/image67.png"/><Relationship Id="rId10" Type="http://schemas.openxmlformats.org/officeDocument/2006/relationships/image" Target="../media/image72.svg"/><Relationship Id="rId4" Type="http://schemas.openxmlformats.org/officeDocument/2006/relationships/image" Target="../media/image66.svg"/><Relationship Id="rId9" Type="http://schemas.openxmlformats.org/officeDocument/2006/relationships/image" Target="../media/image71.pn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svg"/><Relationship Id="rId13" Type="http://schemas.openxmlformats.org/officeDocument/2006/relationships/image" Target="../media/image86.png"/><Relationship Id="rId3" Type="http://schemas.openxmlformats.org/officeDocument/2006/relationships/image" Target="../media/image77.png"/><Relationship Id="rId7" Type="http://schemas.openxmlformats.org/officeDocument/2006/relationships/image" Target="../media/image81.png"/><Relationship Id="rId12" Type="http://schemas.openxmlformats.org/officeDocument/2006/relationships/image" Target="../media/image85.svg"/><Relationship Id="rId2" Type="http://schemas.openxmlformats.org/officeDocument/2006/relationships/image" Target="../media/image76.svg"/><Relationship Id="rId1" Type="http://schemas.openxmlformats.org/officeDocument/2006/relationships/image" Target="../media/image75.png"/><Relationship Id="rId6" Type="http://schemas.openxmlformats.org/officeDocument/2006/relationships/image" Target="../media/image80.svg"/><Relationship Id="rId11" Type="http://schemas.openxmlformats.org/officeDocument/2006/relationships/image" Target="../media/image84.png"/><Relationship Id="rId5" Type="http://schemas.openxmlformats.org/officeDocument/2006/relationships/image" Target="../media/image79.png"/><Relationship Id="rId10" Type="http://schemas.openxmlformats.org/officeDocument/2006/relationships/image" Target="../media/image83.svg"/><Relationship Id="rId4" Type="http://schemas.openxmlformats.org/officeDocument/2006/relationships/image" Target="../media/image78.svg"/><Relationship Id="rId9" Type="http://schemas.openxmlformats.org/officeDocument/2006/relationships/image" Target="../media/image51.png"/><Relationship Id="rId14" Type="http://schemas.openxmlformats.org/officeDocument/2006/relationships/image" Target="../media/image8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13" Type="http://schemas.openxmlformats.org/officeDocument/2006/relationships/image" Target="../media/image31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svg"/><Relationship Id="rId2" Type="http://schemas.openxmlformats.org/officeDocument/2006/relationships/image" Target="../media/image20.svg"/><Relationship Id="rId16" Type="http://schemas.openxmlformats.org/officeDocument/2006/relationships/image" Target="../media/image34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5" Type="http://schemas.openxmlformats.org/officeDocument/2006/relationships/image" Target="../media/image3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Relationship Id="rId14" Type="http://schemas.openxmlformats.org/officeDocument/2006/relationships/image" Target="../media/image32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13" Type="http://schemas.openxmlformats.org/officeDocument/2006/relationships/image" Target="../media/image48.pn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12" Type="http://schemas.openxmlformats.org/officeDocument/2006/relationships/image" Target="../media/image47.sv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11" Type="http://schemas.openxmlformats.org/officeDocument/2006/relationships/image" Target="../media/image46.png"/><Relationship Id="rId5" Type="http://schemas.openxmlformats.org/officeDocument/2006/relationships/image" Target="../media/image40.png"/><Relationship Id="rId10" Type="http://schemas.openxmlformats.org/officeDocument/2006/relationships/image" Target="../media/image45.svg"/><Relationship Id="rId4" Type="http://schemas.openxmlformats.org/officeDocument/2006/relationships/image" Target="../media/image39.svg"/><Relationship Id="rId9" Type="http://schemas.openxmlformats.org/officeDocument/2006/relationships/image" Target="../media/image44.png"/><Relationship Id="rId14" Type="http://schemas.openxmlformats.org/officeDocument/2006/relationships/image" Target="../media/image49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svg"/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2" Type="http://schemas.openxmlformats.org/officeDocument/2006/relationships/image" Target="../media/image52.svg"/><Relationship Id="rId1" Type="http://schemas.openxmlformats.org/officeDocument/2006/relationships/image" Target="../media/image51.png"/><Relationship Id="rId6" Type="http://schemas.openxmlformats.org/officeDocument/2006/relationships/image" Target="../media/image56.svg"/><Relationship Id="rId5" Type="http://schemas.openxmlformats.org/officeDocument/2006/relationships/image" Target="../media/image55.png"/><Relationship Id="rId4" Type="http://schemas.openxmlformats.org/officeDocument/2006/relationships/image" Target="../media/image54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svg"/><Relationship Id="rId3" Type="http://schemas.openxmlformats.org/officeDocument/2006/relationships/image" Target="../media/image65.png"/><Relationship Id="rId7" Type="http://schemas.openxmlformats.org/officeDocument/2006/relationships/image" Target="../media/image69.png"/><Relationship Id="rId12" Type="http://schemas.openxmlformats.org/officeDocument/2006/relationships/image" Target="../media/image74.svg"/><Relationship Id="rId2" Type="http://schemas.openxmlformats.org/officeDocument/2006/relationships/image" Target="../media/image64.svg"/><Relationship Id="rId1" Type="http://schemas.openxmlformats.org/officeDocument/2006/relationships/image" Target="../media/image63.png"/><Relationship Id="rId6" Type="http://schemas.openxmlformats.org/officeDocument/2006/relationships/image" Target="../media/image68.svg"/><Relationship Id="rId11" Type="http://schemas.openxmlformats.org/officeDocument/2006/relationships/image" Target="../media/image73.png"/><Relationship Id="rId5" Type="http://schemas.openxmlformats.org/officeDocument/2006/relationships/image" Target="../media/image67.png"/><Relationship Id="rId10" Type="http://schemas.openxmlformats.org/officeDocument/2006/relationships/image" Target="../media/image72.svg"/><Relationship Id="rId4" Type="http://schemas.openxmlformats.org/officeDocument/2006/relationships/image" Target="../media/image66.svg"/><Relationship Id="rId9" Type="http://schemas.openxmlformats.org/officeDocument/2006/relationships/image" Target="../media/image71.pn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svg"/><Relationship Id="rId13" Type="http://schemas.openxmlformats.org/officeDocument/2006/relationships/image" Target="../media/image86.png"/><Relationship Id="rId3" Type="http://schemas.openxmlformats.org/officeDocument/2006/relationships/image" Target="../media/image77.png"/><Relationship Id="rId7" Type="http://schemas.openxmlformats.org/officeDocument/2006/relationships/image" Target="../media/image81.png"/><Relationship Id="rId12" Type="http://schemas.openxmlformats.org/officeDocument/2006/relationships/image" Target="../media/image85.svg"/><Relationship Id="rId2" Type="http://schemas.openxmlformats.org/officeDocument/2006/relationships/image" Target="../media/image76.svg"/><Relationship Id="rId1" Type="http://schemas.openxmlformats.org/officeDocument/2006/relationships/image" Target="../media/image75.png"/><Relationship Id="rId6" Type="http://schemas.openxmlformats.org/officeDocument/2006/relationships/image" Target="../media/image80.svg"/><Relationship Id="rId11" Type="http://schemas.openxmlformats.org/officeDocument/2006/relationships/image" Target="../media/image84.png"/><Relationship Id="rId5" Type="http://schemas.openxmlformats.org/officeDocument/2006/relationships/image" Target="../media/image79.png"/><Relationship Id="rId10" Type="http://schemas.openxmlformats.org/officeDocument/2006/relationships/image" Target="../media/image83.svg"/><Relationship Id="rId4" Type="http://schemas.openxmlformats.org/officeDocument/2006/relationships/image" Target="../media/image78.svg"/><Relationship Id="rId9" Type="http://schemas.openxmlformats.org/officeDocument/2006/relationships/image" Target="../media/image51.png"/><Relationship Id="rId14" Type="http://schemas.openxmlformats.org/officeDocument/2006/relationships/image" Target="../media/image8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99D13D-A842-4A25-9136-82A72436F1C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6_5" csCatId="accent6" phldr="1"/>
      <dgm:spPr/>
      <dgm:t>
        <a:bodyPr/>
        <a:lstStyle/>
        <a:p>
          <a:endParaRPr lang="en-US"/>
        </a:p>
      </dgm:t>
    </dgm:pt>
    <dgm:pt modelId="{BEFFB347-3C8C-41EB-9708-E62871EB9AA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Recruiting the Right Candidate for the Right Job</a:t>
          </a:r>
          <a:endParaRPr lang="en-US" dirty="0"/>
        </a:p>
      </dgm:t>
    </dgm:pt>
    <dgm:pt modelId="{2A569999-2A59-4EF4-B12B-4FA654532668}" type="parTrans" cxnId="{9530CF8A-CBCB-49A5-9074-119C3017CAB1}">
      <dgm:prSet/>
      <dgm:spPr/>
      <dgm:t>
        <a:bodyPr/>
        <a:lstStyle/>
        <a:p>
          <a:endParaRPr lang="en-US"/>
        </a:p>
      </dgm:t>
    </dgm:pt>
    <dgm:pt modelId="{0D86F405-1E0F-4428-8D8F-0AC137CD62CE}" type="sibTrans" cxnId="{9530CF8A-CBCB-49A5-9074-119C3017CAB1}">
      <dgm:prSet/>
      <dgm:spPr/>
      <dgm:t>
        <a:bodyPr/>
        <a:lstStyle/>
        <a:p>
          <a:endParaRPr lang="en-US"/>
        </a:p>
      </dgm:t>
    </dgm:pt>
    <dgm:pt modelId="{947B5C00-6273-4CEF-8227-208C5DD15F4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Developing and Managing Individuals and Teams (LCLM5002)</a:t>
          </a:r>
          <a:endParaRPr lang="en-US"/>
        </a:p>
      </dgm:t>
    </dgm:pt>
    <dgm:pt modelId="{64CECFCE-9182-416E-BE77-D28E997DB9BB}" type="parTrans" cxnId="{9696FDAC-5F2C-434E-8C2B-47AC5B11B24B}">
      <dgm:prSet/>
      <dgm:spPr/>
      <dgm:t>
        <a:bodyPr/>
        <a:lstStyle/>
        <a:p>
          <a:endParaRPr lang="en-US"/>
        </a:p>
      </dgm:t>
    </dgm:pt>
    <dgm:pt modelId="{776858B8-7227-46CB-9D06-28E004A0F7AA}" type="sibTrans" cxnId="{9696FDAC-5F2C-434E-8C2B-47AC5B11B24B}">
      <dgm:prSet/>
      <dgm:spPr/>
      <dgm:t>
        <a:bodyPr/>
        <a:lstStyle/>
        <a:p>
          <a:endParaRPr lang="en-US"/>
        </a:p>
      </dgm:t>
    </dgm:pt>
    <dgm:pt modelId="{71B2C43B-235A-487A-BAF8-9B24943AD1E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Student: Muhammad Assama Sajid | Student ID: 1714489</a:t>
          </a:r>
          <a:endParaRPr lang="en-US"/>
        </a:p>
      </dgm:t>
    </dgm:pt>
    <dgm:pt modelId="{4FAD41C6-4F17-4651-9CB5-CBF610EFB990}" type="parTrans" cxnId="{3B2F1669-D5EB-4550-A17B-3C1C71347C25}">
      <dgm:prSet/>
      <dgm:spPr/>
      <dgm:t>
        <a:bodyPr/>
        <a:lstStyle/>
        <a:p>
          <a:endParaRPr lang="en-US"/>
        </a:p>
      </dgm:t>
    </dgm:pt>
    <dgm:pt modelId="{9D923D9E-DA8D-4184-BAB3-E2A975BD546F}" type="sibTrans" cxnId="{3B2F1669-D5EB-4550-A17B-3C1C71347C25}">
      <dgm:prSet/>
      <dgm:spPr/>
      <dgm:t>
        <a:bodyPr/>
        <a:lstStyle/>
        <a:p>
          <a:endParaRPr lang="en-US"/>
        </a:p>
      </dgm:t>
    </dgm:pt>
    <dgm:pt modelId="{33A24A9F-3D4D-43B3-8EF2-CC7B803F9D0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Lecturer: </a:t>
          </a:r>
          <a:r>
            <a:rPr lang="en-GB" dirty="0" err="1"/>
            <a:t>Mudasar</a:t>
          </a:r>
          <a:r>
            <a:rPr lang="en-GB" dirty="0"/>
            <a:t> Hasan</a:t>
          </a:r>
          <a:endParaRPr lang="en-US" dirty="0"/>
        </a:p>
      </dgm:t>
    </dgm:pt>
    <dgm:pt modelId="{94512BFB-AFB1-4C9A-A73F-14866F673B16}" type="parTrans" cxnId="{52A10407-D581-4C01-87BC-FA7591176728}">
      <dgm:prSet/>
      <dgm:spPr/>
      <dgm:t>
        <a:bodyPr/>
        <a:lstStyle/>
        <a:p>
          <a:endParaRPr lang="en-US"/>
        </a:p>
      </dgm:t>
    </dgm:pt>
    <dgm:pt modelId="{3BF35F55-2639-47BA-A925-3C7AEB10E0C3}" type="sibTrans" cxnId="{52A10407-D581-4C01-87BC-FA7591176728}">
      <dgm:prSet/>
      <dgm:spPr/>
      <dgm:t>
        <a:bodyPr/>
        <a:lstStyle/>
        <a:p>
          <a:endParaRPr lang="en-US"/>
        </a:p>
      </dgm:t>
    </dgm:pt>
    <dgm:pt modelId="{ED9BE6E2-9426-408D-A655-F6483B3863D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University of Wales Trinity Saint David – Birmingham Campus</a:t>
          </a:r>
          <a:endParaRPr lang="en-US"/>
        </a:p>
      </dgm:t>
    </dgm:pt>
    <dgm:pt modelId="{F410881C-81CB-45B4-BBE0-B12D7F55442B}" type="parTrans" cxnId="{80080052-83D5-4679-8318-CAD8F70A3D58}">
      <dgm:prSet/>
      <dgm:spPr/>
      <dgm:t>
        <a:bodyPr/>
        <a:lstStyle/>
        <a:p>
          <a:endParaRPr lang="en-US"/>
        </a:p>
      </dgm:t>
    </dgm:pt>
    <dgm:pt modelId="{AEB5AA43-011C-4F27-BFE4-0D1FF348B451}" type="sibTrans" cxnId="{80080052-83D5-4679-8318-CAD8F70A3D58}">
      <dgm:prSet/>
      <dgm:spPr/>
      <dgm:t>
        <a:bodyPr/>
        <a:lstStyle/>
        <a:p>
          <a:endParaRPr lang="en-US"/>
        </a:p>
      </dgm:t>
    </dgm:pt>
    <dgm:pt modelId="{7E8520CB-CAC3-45F8-9E1C-0B26D46EACC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October 2025</a:t>
          </a:r>
          <a:endParaRPr lang="en-US"/>
        </a:p>
      </dgm:t>
    </dgm:pt>
    <dgm:pt modelId="{3E858424-0015-4DE5-A724-853B4BF3C336}" type="parTrans" cxnId="{3F9E04CE-8F22-44D6-8D8A-F080DAA16F24}">
      <dgm:prSet/>
      <dgm:spPr/>
      <dgm:t>
        <a:bodyPr/>
        <a:lstStyle/>
        <a:p>
          <a:endParaRPr lang="en-US"/>
        </a:p>
      </dgm:t>
    </dgm:pt>
    <dgm:pt modelId="{4EA9717E-5A73-4547-AFD7-0B369A75B1AC}" type="sibTrans" cxnId="{3F9E04CE-8F22-44D6-8D8A-F080DAA16F24}">
      <dgm:prSet/>
      <dgm:spPr/>
      <dgm:t>
        <a:bodyPr/>
        <a:lstStyle/>
        <a:p>
          <a:endParaRPr lang="en-US"/>
        </a:p>
      </dgm:t>
    </dgm:pt>
    <dgm:pt modelId="{4EBADDE2-E62E-4C6B-8CD0-1E23A1CB6064}" type="pres">
      <dgm:prSet presAssocID="{5A99D13D-A842-4A25-9136-82A72436F1C1}" presName="root" presStyleCnt="0">
        <dgm:presLayoutVars>
          <dgm:dir/>
          <dgm:resizeHandles val="exact"/>
        </dgm:presLayoutVars>
      </dgm:prSet>
      <dgm:spPr/>
    </dgm:pt>
    <dgm:pt modelId="{D2EDD39E-CB66-4272-9BDD-27D576616F65}" type="pres">
      <dgm:prSet presAssocID="{BEFFB347-3C8C-41EB-9708-E62871EB9AAA}" presName="compNode" presStyleCnt="0"/>
      <dgm:spPr/>
    </dgm:pt>
    <dgm:pt modelId="{059C43B1-43F1-4A71-B9A5-E4730A4C2768}" type="pres">
      <dgm:prSet presAssocID="{BEFFB347-3C8C-41EB-9708-E62871EB9AAA}" presName="bgRect" presStyleLbl="bgShp" presStyleIdx="0" presStyleCnt="6"/>
      <dgm:spPr/>
    </dgm:pt>
    <dgm:pt modelId="{D59053BA-2E6C-4753-B2A8-907700ABD272}" type="pres">
      <dgm:prSet presAssocID="{BEFFB347-3C8C-41EB-9708-E62871EB9AAA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2F44F30-D8D1-41EC-95BA-5AE4A87ECCF3}" type="pres">
      <dgm:prSet presAssocID="{BEFFB347-3C8C-41EB-9708-E62871EB9AAA}" presName="spaceRect" presStyleCnt="0"/>
      <dgm:spPr/>
    </dgm:pt>
    <dgm:pt modelId="{8877D981-AA82-44FA-BB37-D230AD579055}" type="pres">
      <dgm:prSet presAssocID="{BEFFB347-3C8C-41EB-9708-E62871EB9AAA}" presName="parTx" presStyleLbl="revTx" presStyleIdx="0" presStyleCnt="6">
        <dgm:presLayoutVars>
          <dgm:chMax val="0"/>
          <dgm:chPref val="0"/>
        </dgm:presLayoutVars>
      </dgm:prSet>
      <dgm:spPr/>
    </dgm:pt>
    <dgm:pt modelId="{22F6D640-986C-466C-99DF-0A8841A6C0B4}" type="pres">
      <dgm:prSet presAssocID="{0D86F405-1E0F-4428-8D8F-0AC137CD62CE}" presName="sibTrans" presStyleCnt="0"/>
      <dgm:spPr/>
    </dgm:pt>
    <dgm:pt modelId="{706B63A5-D837-47FB-AA78-4FB51EEBBC00}" type="pres">
      <dgm:prSet presAssocID="{947B5C00-6273-4CEF-8227-208C5DD15F49}" presName="compNode" presStyleCnt="0"/>
      <dgm:spPr/>
    </dgm:pt>
    <dgm:pt modelId="{C366232B-72DE-47A5-9980-8C2C21D499DA}" type="pres">
      <dgm:prSet presAssocID="{947B5C00-6273-4CEF-8227-208C5DD15F49}" presName="bgRect" presStyleLbl="bgShp" presStyleIdx="1" presStyleCnt="6"/>
      <dgm:spPr/>
    </dgm:pt>
    <dgm:pt modelId="{E5D39A36-EC9E-4CEB-8FBD-010C3341D11B}" type="pres">
      <dgm:prSet presAssocID="{947B5C00-6273-4CEF-8227-208C5DD15F49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AB358310-8864-4E3A-A71A-6EDBB13F7A37}" type="pres">
      <dgm:prSet presAssocID="{947B5C00-6273-4CEF-8227-208C5DD15F49}" presName="spaceRect" presStyleCnt="0"/>
      <dgm:spPr/>
    </dgm:pt>
    <dgm:pt modelId="{445C55B6-40C6-4FE5-98EB-737ACA6836F4}" type="pres">
      <dgm:prSet presAssocID="{947B5C00-6273-4CEF-8227-208C5DD15F49}" presName="parTx" presStyleLbl="revTx" presStyleIdx="1" presStyleCnt="6">
        <dgm:presLayoutVars>
          <dgm:chMax val="0"/>
          <dgm:chPref val="0"/>
        </dgm:presLayoutVars>
      </dgm:prSet>
      <dgm:spPr/>
    </dgm:pt>
    <dgm:pt modelId="{1EFFC74C-5B41-4F66-B3B7-264F2CCDED4E}" type="pres">
      <dgm:prSet presAssocID="{776858B8-7227-46CB-9D06-28E004A0F7AA}" presName="sibTrans" presStyleCnt="0"/>
      <dgm:spPr/>
    </dgm:pt>
    <dgm:pt modelId="{5D4A49CC-7E43-468E-869E-91160E55FE5B}" type="pres">
      <dgm:prSet presAssocID="{71B2C43B-235A-487A-BAF8-9B24943AD1E0}" presName="compNode" presStyleCnt="0"/>
      <dgm:spPr/>
    </dgm:pt>
    <dgm:pt modelId="{4A5E88B0-872B-42A6-A61A-139A1F773411}" type="pres">
      <dgm:prSet presAssocID="{71B2C43B-235A-487A-BAF8-9B24943AD1E0}" presName="bgRect" presStyleLbl="bgShp" presStyleIdx="2" presStyleCnt="6"/>
      <dgm:spPr/>
    </dgm:pt>
    <dgm:pt modelId="{4688AA94-959A-4074-94D0-B9760FA1C0B4}" type="pres">
      <dgm:prSet presAssocID="{71B2C43B-235A-487A-BAF8-9B24943AD1E0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8AD053E5-78AD-4344-9A71-40A4802B6013}" type="pres">
      <dgm:prSet presAssocID="{71B2C43B-235A-487A-BAF8-9B24943AD1E0}" presName="spaceRect" presStyleCnt="0"/>
      <dgm:spPr/>
    </dgm:pt>
    <dgm:pt modelId="{E4356F85-B35C-4935-84E4-73F6F607E36C}" type="pres">
      <dgm:prSet presAssocID="{71B2C43B-235A-487A-BAF8-9B24943AD1E0}" presName="parTx" presStyleLbl="revTx" presStyleIdx="2" presStyleCnt="6">
        <dgm:presLayoutVars>
          <dgm:chMax val="0"/>
          <dgm:chPref val="0"/>
        </dgm:presLayoutVars>
      </dgm:prSet>
      <dgm:spPr/>
    </dgm:pt>
    <dgm:pt modelId="{638BBA66-8668-4088-8793-C213AF330B8F}" type="pres">
      <dgm:prSet presAssocID="{9D923D9E-DA8D-4184-BAB3-E2A975BD546F}" presName="sibTrans" presStyleCnt="0"/>
      <dgm:spPr/>
    </dgm:pt>
    <dgm:pt modelId="{AF77F261-C01C-4B30-9D00-AFDA228182AC}" type="pres">
      <dgm:prSet presAssocID="{33A24A9F-3D4D-43B3-8EF2-CC7B803F9D0B}" presName="compNode" presStyleCnt="0"/>
      <dgm:spPr/>
    </dgm:pt>
    <dgm:pt modelId="{F3D24200-555F-4816-8BEF-3BEDADE48ED6}" type="pres">
      <dgm:prSet presAssocID="{33A24A9F-3D4D-43B3-8EF2-CC7B803F9D0B}" presName="bgRect" presStyleLbl="bgShp" presStyleIdx="3" presStyleCnt="6"/>
      <dgm:spPr/>
    </dgm:pt>
    <dgm:pt modelId="{400A07EE-717C-40D0-8F76-7FF92FA83776}" type="pres">
      <dgm:prSet presAssocID="{33A24A9F-3D4D-43B3-8EF2-CC7B803F9D0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E11404F6-850F-406A-A04F-02A69519E9D9}" type="pres">
      <dgm:prSet presAssocID="{33A24A9F-3D4D-43B3-8EF2-CC7B803F9D0B}" presName="spaceRect" presStyleCnt="0"/>
      <dgm:spPr/>
    </dgm:pt>
    <dgm:pt modelId="{3366B869-0643-4224-AA73-8D726A11224E}" type="pres">
      <dgm:prSet presAssocID="{33A24A9F-3D4D-43B3-8EF2-CC7B803F9D0B}" presName="parTx" presStyleLbl="revTx" presStyleIdx="3" presStyleCnt="6">
        <dgm:presLayoutVars>
          <dgm:chMax val="0"/>
          <dgm:chPref val="0"/>
        </dgm:presLayoutVars>
      </dgm:prSet>
      <dgm:spPr/>
    </dgm:pt>
    <dgm:pt modelId="{3793CC13-A669-49B8-B740-FB392F0F43CE}" type="pres">
      <dgm:prSet presAssocID="{3BF35F55-2639-47BA-A925-3C7AEB10E0C3}" presName="sibTrans" presStyleCnt="0"/>
      <dgm:spPr/>
    </dgm:pt>
    <dgm:pt modelId="{CA26F1D1-6095-4E80-A5E4-F441F4F3B930}" type="pres">
      <dgm:prSet presAssocID="{ED9BE6E2-9426-408D-A655-F6483B3863D6}" presName="compNode" presStyleCnt="0"/>
      <dgm:spPr/>
    </dgm:pt>
    <dgm:pt modelId="{6FF05F13-3EFF-4006-9F52-5230C4C0DB68}" type="pres">
      <dgm:prSet presAssocID="{ED9BE6E2-9426-408D-A655-F6483B3863D6}" presName="bgRect" presStyleLbl="bgShp" presStyleIdx="4" presStyleCnt="6"/>
      <dgm:spPr/>
    </dgm:pt>
    <dgm:pt modelId="{4CB5535B-0E25-4066-8CA8-33303B6C595B}" type="pres">
      <dgm:prSet presAssocID="{ED9BE6E2-9426-408D-A655-F6483B3863D6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B03C52F0-C83C-434A-A5D6-3A3AE3AF093E}" type="pres">
      <dgm:prSet presAssocID="{ED9BE6E2-9426-408D-A655-F6483B3863D6}" presName="spaceRect" presStyleCnt="0"/>
      <dgm:spPr/>
    </dgm:pt>
    <dgm:pt modelId="{88AB0F0B-0680-455B-BFA9-DEF03910EB09}" type="pres">
      <dgm:prSet presAssocID="{ED9BE6E2-9426-408D-A655-F6483B3863D6}" presName="parTx" presStyleLbl="revTx" presStyleIdx="4" presStyleCnt="6">
        <dgm:presLayoutVars>
          <dgm:chMax val="0"/>
          <dgm:chPref val="0"/>
        </dgm:presLayoutVars>
      </dgm:prSet>
      <dgm:spPr/>
    </dgm:pt>
    <dgm:pt modelId="{17A14680-5312-4E2D-9D27-A8B26DB2D29A}" type="pres">
      <dgm:prSet presAssocID="{AEB5AA43-011C-4F27-BFE4-0D1FF348B451}" presName="sibTrans" presStyleCnt="0"/>
      <dgm:spPr/>
    </dgm:pt>
    <dgm:pt modelId="{7505CB34-EF2C-4C5D-8602-90589AB0E854}" type="pres">
      <dgm:prSet presAssocID="{7E8520CB-CAC3-45F8-9E1C-0B26D46EACC9}" presName="compNode" presStyleCnt="0"/>
      <dgm:spPr/>
    </dgm:pt>
    <dgm:pt modelId="{B2130F5A-B9E5-4865-BB16-E45CF3A81A03}" type="pres">
      <dgm:prSet presAssocID="{7E8520CB-CAC3-45F8-9E1C-0B26D46EACC9}" presName="bgRect" presStyleLbl="bgShp" presStyleIdx="5" presStyleCnt="6" custLinFactNeighborX="-428" custLinFactNeighborY="68078"/>
      <dgm:spPr/>
    </dgm:pt>
    <dgm:pt modelId="{D3345469-C549-4409-AD6E-2DCDE74627CD}" type="pres">
      <dgm:prSet presAssocID="{7E8520CB-CAC3-45F8-9E1C-0B26D46EACC9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lloons"/>
        </a:ext>
      </dgm:extLst>
    </dgm:pt>
    <dgm:pt modelId="{D5A5F6DF-216C-497E-B815-F9AA03A18440}" type="pres">
      <dgm:prSet presAssocID="{7E8520CB-CAC3-45F8-9E1C-0B26D46EACC9}" presName="spaceRect" presStyleCnt="0"/>
      <dgm:spPr/>
    </dgm:pt>
    <dgm:pt modelId="{157131C7-8E23-4FD4-9B5B-9F22BE766D53}" type="pres">
      <dgm:prSet presAssocID="{7E8520CB-CAC3-45F8-9E1C-0B26D46EACC9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52A10407-D581-4C01-87BC-FA7591176728}" srcId="{5A99D13D-A842-4A25-9136-82A72436F1C1}" destId="{33A24A9F-3D4D-43B3-8EF2-CC7B803F9D0B}" srcOrd="3" destOrd="0" parTransId="{94512BFB-AFB1-4C9A-A73F-14866F673B16}" sibTransId="{3BF35F55-2639-47BA-A925-3C7AEB10E0C3}"/>
    <dgm:cxn modelId="{3B2F1669-D5EB-4550-A17B-3C1C71347C25}" srcId="{5A99D13D-A842-4A25-9136-82A72436F1C1}" destId="{71B2C43B-235A-487A-BAF8-9B24943AD1E0}" srcOrd="2" destOrd="0" parTransId="{4FAD41C6-4F17-4651-9CB5-CBF610EFB990}" sibTransId="{9D923D9E-DA8D-4184-BAB3-E2A975BD546F}"/>
    <dgm:cxn modelId="{80080052-83D5-4679-8318-CAD8F70A3D58}" srcId="{5A99D13D-A842-4A25-9136-82A72436F1C1}" destId="{ED9BE6E2-9426-408D-A655-F6483B3863D6}" srcOrd="4" destOrd="0" parTransId="{F410881C-81CB-45B4-BBE0-B12D7F55442B}" sibTransId="{AEB5AA43-011C-4F27-BFE4-0D1FF348B451}"/>
    <dgm:cxn modelId="{BB541257-7A51-4F3E-94FF-C61C2040CACA}" type="presOf" srcId="{ED9BE6E2-9426-408D-A655-F6483B3863D6}" destId="{88AB0F0B-0680-455B-BFA9-DEF03910EB09}" srcOrd="0" destOrd="0" presId="urn:microsoft.com/office/officeart/2018/2/layout/IconVerticalSolidList"/>
    <dgm:cxn modelId="{49F3E57C-9695-443A-9688-663C9B5E24B3}" type="presOf" srcId="{33A24A9F-3D4D-43B3-8EF2-CC7B803F9D0B}" destId="{3366B869-0643-4224-AA73-8D726A11224E}" srcOrd="0" destOrd="0" presId="urn:microsoft.com/office/officeart/2018/2/layout/IconVerticalSolidList"/>
    <dgm:cxn modelId="{9530CF8A-CBCB-49A5-9074-119C3017CAB1}" srcId="{5A99D13D-A842-4A25-9136-82A72436F1C1}" destId="{BEFFB347-3C8C-41EB-9708-E62871EB9AAA}" srcOrd="0" destOrd="0" parTransId="{2A569999-2A59-4EF4-B12B-4FA654532668}" sibTransId="{0D86F405-1E0F-4428-8D8F-0AC137CD62CE}"/>
    <dgm:cxn modelId="{C85596AA-18DC-4B1F-AD34-107C128FD57C}" type="presOf" srcId="{5A99D13D-A842-4A25-9136-82A72436F1C1}" destId="{4EBADDE2-E62E-4C6B-8CD0-1E23A1CB6064}" srcOrd="0" destOrd="0" presId="urn:microsoft.com/office/officeart/2018/2/layout/IconVerticalSolidList"/>
    <dgm:cxn modelId="{9696FDAC-5F2C-434E-8C2B-47AC5B11B24B}" srcId="{5A99D13D-A842-4A25-9136-82A72436F1C1}" destId="{947B5C00-6273-4CEF-8227-208C5DD15F49}" srcOrd="1" destOrd="0" parTransId="{64CECFCE-9182-416E-BE77-D28E997DB9BB}" sibTransId="{776858B8-7227-46CB-9D06-28E004A0F7AA}"/>
    <dgm:cxn modelId="{E4778FBA-5250-4DCA-957B-1D50486422AD}" type="presOf" srcId="{71B2C43B-235A-487A-BAF8-9B24943AD1E0}" destId="{E4356F85-B35C-4935-84E4-73F6F607E36C}" srcOrd="0" destOrd="0" presId="urn:microsoft.com/office/officeart/2018/2/layout/IconVerticalSolidList"/>
    <dgm:cxn modelId="{3EEE43C9-7498-4451-B6AE-95887DCE9894}" type="presOf" srcId="{947B5C00-6273-4CEF-8227-208C5DD15F49}" destId="{445C55B6-40C6-4FE5-98EB-737ACA6836F4}" srcOrd="0" destOrd="0" presId="urn:microsoft.com/office/officeart/2018/2/layout/IconVerticalSolidList"/>
    <dgm:cxn modelId="{3F9E04CE-8F22-44D6-8D8A-F080DAA16F24}" srcId="{5A99D13D-A842-4A25-9136-82A72436F1C1}" destId="{7E8520CB-CAC3-45F8-9E1C-0B26D46EACC9}" srcOrd="5" destOrd="0" parTransId="{3E858424-0015-4DE5-A724-853B4BF3C336}" sibTransId="{4EA9717E-5A73-4547-AFD7-0B369A75B1AC}"/>
    <dgm:cxn modelId="{6F35B4ED-7FBA-42F0-AEEA-C016B4D65950}" type="presOf" srcId="{BEFFB347-3C8C-41EB-9708-E62871EB9AAA}" destId="{8877D981-AA82-44FA-BB37-D230AD579055}" srcOrd="0" destOrd="0" presId="urn:microsoft.com/office/officeart/2018/2/layout/IconVerticalSolidList"/>
    <dgm:cxn modelId="{FDDD86F6-13FA-48EB-8FF9-18C1B5B8E6D0}" type="presOf" srcId="{7E8520CB-CAC3-45F8-9E1C-0B26D46EACC9}" destId="{157131C7-8E23-4FD4-9B5B-9F22BE766D53}" srcOrd="0" destOrd="0" presId="urn:microsoft.com/office/officeart/2018/2/layout/IconVerticalSolidList"/>
    <dgm:cxn modelId="{7E85EB28-CEB6-4962-94E7-2E347980BAE2}" type="presParOf" srcId="{4EBADDE2-E62E-4C6B-8CD0-1E23A1CB6064}" destId="{D2EDD39E-CB66-4272-9BDD-27D576616F65}" srcOrd="0" destOrd="0" presId="urn:microsoft.com/office/officeart/2018/2/layout/IconVerticalSolidList"/>
    <dgm:cxn modelId="{E515FE68-FD95-4F57-A167-5A4711ACBCBB}" type="presParOf" srcId="{D2EDD39E-CB66-4272-9BDD-27D576616F65}" destId="{059C43B1-43F1-4A71-B9A5-E4730A4C2768}" srcOrd="0" destOrd="0" presId="urn:microsoft.com/office/officeart/2018/2/layout/IconVerticalSolidList"/>
    <dgm:cxn modelId="{A7BA2B68-52FA-416C-89BE-1572AD744B50}" type="presParOf" srcId="{D2EDD39E-CB66-4272-9BDD-27D576616F65}" destId="{D59053BA-2E6C-4753-B2A8-907700ABD272}" srcOrd="1" destOrd="0" presId="urn:microsoft.com/office/officeart/2018/2/layout/IconVerticalSolidList"/>
    <dgm:cxn modelId="{FB999F1D-F237-4C1D-A720-ADE1EBBF424E}" type="presParOf" srcId="{D2EDD39E-CB66-4272-9BDD-27D576616F65}" destId="{E2F44F30-D8D1-41EC-95BA-5AE4A87ECCF3}" srcOrd="2" destOrd="0" presId="urn:microsoft.com/office/officeart/2018/2/layout/IconVerticalSolidList"/>
    <dgm:cxn modelId="{87CCDD54-3FAF-40D2-9ABB-435246BFDBA7}" type="presParOf" srcId="{D2EDD39E-CB66-4272-9BDD-27D576616F65}" destId="{8877D981-AA82-44FA-BB37-D230AD579055}" srcOrd="3" destOrd="0" presId="urn:microsoft.com/office/officeart/2018/2/layout/IconVerticalSolidList"/>
    <dgm:cxn modelId="{8444ED40-93AB-4180-8620-882E5F8681ED}" type="presParOf" srcId="{4EBADDE2-E62E-4C6B-8CD0-1E23A1CB6064}" destId="{22F6D640-986C-466C-99DF-0A8841A6C0B4}" srcOrd="1" destOrd="0" presId="urn:microsoft.com/office/officeart/2018/2/layout/IconVerticalSolidList"/>
    <dgm:cxn modelId="{ABC7F107-C978-4720-AD8B-5255C1F529E4}" type="presParOf" srcId="{4EBADDE2-E62E-4C6B-8CD0-1E23A1CB6064}" destId="{706B63A5-D837-47FB-AA78-4FB51EEBBC00}" srcOrd="2" destOrd="0" presId="urn:microsoft.com/office/officeart/2018/2/layout/IconVerticalSolidList"/>
    <dgm:cxn modelId="{D009F390-6D3D-4075-91AB-ECDD79D36CD0}" type="presParOf" srcId="{706B63A5-D837-47FB-AA78-4FB51EEBBC00}" destId="{C366232B-72DE-47A5-9980-8C2C21D499DA}" srcOrd="0" destOrd="0" presId="urn:microsoft.com/office/officeart/2018/2/layout/IconVerticalSolidList"/>
    <dgm:cxn modelId="{D7C4274C-1BB0-4C84-A1B7-716390DF5F01}" type="presParOf" srcId="{706B63A5-D837-47FB-AA78-4FB51EEBBC00}" destId="{E5D39A36-EC9E-4CEB-8FBD-010C3341D11B}" srcOrd="1" destOrd="0" presId="urn:microsoft.com/office/officeart/2018/2/layout/IconVerticalSolidList"/>
    <dgm:cxn modelId="{7BBF3F76-6DF0-48CA-B921-9F52F0A38703}" type="presParOf" srcId="{706B63A5-D837-47FB-AA78-4FB51EEBBC00}" destId="{AB358310-8864-4E3A-A71A-6EDBB13F7A37}" srcOrd="2" destOrd="0" presId="urn:microsoft.com/office/officeart/2018/2/layout/IconVerticalSolidList"/>
    <dgm:cxn modelId="{F58453F8-600C-455F-B673-FFE89E35B908}" type="presParOf" srcId="{706B63A5-D837-47FB-AA78-4FB51EEBBC00}" destId="{445C55B6-40C6-4FE5-98EB-737ACA6836F4}" srcOrd="3" destOrd="0" presId="urn:microsoft.com/office/officeart/2018/2/layout/IconVerticalSolidList"/>
    <dgm:cxn modelId="{506B0631-B65D-44B9-A488-ED7A4EE0511B}" type="presParOf" srcId="{4EBADDE2-E62E-4C6B-8CD0-1E23A1CB6064}" destId="{1EFFC74C-5B41-4F66-B3B7-264F2CCDED4E}" srcOrd="3" destOrd="0" presId="urn:microsoft.com/office/officeart/2018/2/layout/IconVerticalSolidList"/>
    <dgm:cxn modelId="{EABE49CF-C5BF-4B80-A5A1-8EA5402A0BBF}" type="presParOf" srcId="{4EBADDE2-E62E-4C6B-8CD0-1E23A1CB6064}" destId="{5D4A49CC-7E43-468E-869E-91160E55FE5B}" srcOrd="4" destOrd="0" presId="urn:microsoft.com/office/officeart/2018/2/layout/IconVerticalSolidList"/>
    <dgm:cxn modelId="{9F9FC25D-B62D-46E8-8B2F-70C35EACBE5D}" type="presParOf" srcId="{5D4A49CC-7E43-468E-869E-91160E55FE5B}" destId="{4A5E88B0-872B-42A6-A61A-139A1F773411}" srcOrd="0" destOrd="0" presId="urn:microsoft.com/office/officeart/2018/2/layout/IconVerticalSolidList"/>
    <dgm:cxn modelId="{FEA4CCD6-53E7-44F2-B7D9-C5A00A44C7D4}" type="presParOf" srcId="{5D4A49CC-7E43-468E-869E-91160E55FE5B}" destId="{4688AA94-959A-4074-94D0-B9760FA1C0B4}" srcOrd="1" destOrd="0" presId="urn:microsoft.com/office/officeart/2018/2/layout/IconVerticalSolidList"/>
    <dgm:cxn modelId="{A012A64B-7E0F-4F58-A65A-5AAAFA630AD5}" type="presParOf" srcId="{5D4A49CC-7E43-468E-869E-91160E55FE5B}" destId="{8AD053E5-78AD-4344-9A71-40A4802B6013}" srcOrd="2" destOrd="0" presId="urn:microsoft.com/office/officeart/2018/2/layout/IconVerticalSolidList"/>
    <dgm:cxn modelId="{B6EBA3A7-19EB-4B88-A7B6-7378DEB71DB1}" type="presParOf" srcId="{5D4A49CC-7E43-468E-869E-91160E55FE5B}" destId="{E4356F85-B35C-4935-84E4-73F6F607E36C}" srcOrd="3" destOrd="0" presId="urn:microsoft.com/office/officeart/2018/2/layout/IconVerticalSolidList"/>
    <dgm:cxn modelId="{F693787E-6A31-481D-AF21-9CD15CBD4074}" type="presParOf" srcId="{4EBADDE2-E62E-4C6B-8CD0-1E23A1CB6064}" destId="{638BBA66-8668-4088-8793-C213AF330B8F}" srcOrd="5" destOrd="0" presId="urn:microsoft.com/office/officeart/2018/2/layout/IconVerticalSolidList"/>
    <dgm:cxn modelId="{193760E4-3388-438B-9A70-994ECDDF30EA}" type="presParOf" srcId="{4EBADDE2-E62E-4C6B-8CD0-1E23A1CB6064}" destId="{AF77F261-C01C-4B30-9D00-AFDA228182AC}" srcOrd="6" destOrd="0" presId="urn:microsoft.com/office/officeart/2018/2/layout/IconVerticalSolidList"/>
    <dgm:cxn modelId="{7A92CAD0-5B2A-4899-B199-C4D507B91AA1}" type="presParOf" srcId="{AF77F261-C01C-4B30-9D00-AFDA228182AC}" destId="{F3D24200-555F-4816-8BEF-3BEDADE48ED6}" srcOrd="0" destOrd="0" presId="urn:microsoft.com/office/officeart/2018/2/layout/IconVerticalSolidList"/>
    <dgm:cxn modelId="{C382B1CC-6395-4439-9303-930A3100402A}" type="presParOf" srcId="{AF77F261-C01C-4B30-9D00-AFDA228182AC}" destId="{400A07EE-717C-40D0-8F76-7FF92FA83776}" srcOrd="1" destOrd="0" presId="urn:microsoft.com/office/officeart/2018/2/layout/IconVerticalSolidList"/>
    <dgm:cxn modelId="{B42E1DCF-4F8D-40C4-971B-A386B247B07F}" type="presParOf" srcId="{AF77F261-C01C-4B30-9D00-AFDA228182AC}" destId="{E11404F6-850F-406A-A04F-02A69519E9D9}" srcOrd="2" destOrd="0" presId="urn:microsoft.com/office/officeart/2018/2/layout/IconVerticalSolidList"/>
    <dgm:cxn modelId="{9A91E97E-9A61-4FD3-985D-3E68466E1B51}" type="presParOf" srcId="{AF77F261-C01C-4B30-9D00-AFDA228182AC}" destId="{3366B869-0643-4224-AA73-8D726A11224E}" srcOrd="3" destOrd="0" presId="urn:microsoft.com/office/officeart/2018/2/layout/IconVerticalSolidList"/>
    <dgm:cxn modelId="{F091DBC7-D9DD-4E1A-A95B-CFAB4627ECF2}" type="presParOf" srcId="{4EBADDE2-E62E-4C6B-8CD0-1E23A1CB6064}" destId="{3793CC13-A669-49B8-B740-FB392F0F43CE}" srcOrd="7" destOrd="0" presId="urn:microsoft.com/office/officeart/2018/2/layout/IconVerticalSolidList"/>
    <dgm:cxn modelId="{0673A808-F930-4D27-919A-ABC25498DEBE}" type="presParOf" srcId="{4EBADDE2-E62E-4C6B-8CD0-1E23A1CB6064}" destId="{CA26F1D1-6095-4E80-A5E4-F441F4F3B930}" srcOrd="8" destOrd="0" presId="urn:microsoft.com/office/officeart/2018/2/layout/IconVerticalSolidList"/>
    <dgm:cxn modelId="{09F1FA51-590C-463D-81A1-E76AAE9ECA8F}" type="presParOf" srcId="{CA26F1D1-6095-4E80-A5E4-F441F4F3B930}" destId="{6FF05F13-3EFF-4006-9F52-5230C4C0DB68}" srcOrd="0" destOrd="0" presId="urn:microsoft.com/office/officeart/2018/2/layout/IconVerticalSolidList"/>
    <dgm:cxn modelId="{D5BF2CE3-C372-49DB-ACA0-314F64105AF8}" type="presParOf" srcId="{CA26F1D1-6095-4E80-A5E4-F441F4F3B930}" destId="{4CB5535B-0E25-4066-8CA8-33303B6C595B}" srcOrd="1" destOrd="0" presId="urn:microsoft.com/office/officeart/2018/2/layout/IconVerticalSolidList"/>
    <dgm:cxn modelId="{C66BD8E4-687F-446A-8CB5-8B16A7A098EB}" type="presParOf" srcId="{CA26F1D1-6095-4E80-A5E4-F441F4F3B930}" destId="{B03C52F0-C83C-434A-A5D6-3A3AE3AF093E}" srcOrd="2" destOrd="0" presId="urn:microsoft.com/office/officeart/2018/2/layout/IconVerticalSolidList"/>
    <dgm:cxn modelId="{BF564922-D630-462F-8DED-DEE3072C069C}" type="presParOf" srcId="{CA26F1D1-6095-4E80-A5E4-F441F4F3B930}" destId="{88AB0F0B-0680-455B-BFA9-DEF03910EB09}" srcOrd="3" destOrd="0" presId="urn:microsoft.com/office/officeart/2018/2/layout/IconVerticalSolidList"/>
    <dgm:cxn modelId="{C67CA034-6490-45F7-B27E-48FD5EE76659}" type="presParOf" srcId="{4EBADDE2-E62E-4C6B-8CD0-1E23A1CB6064}" destId="{17A14680-5312-4E2D-9D27-A8B26DB2D29A}" srcOrd="9" destOrd="0" presId="urn:microsoft.com/office/officeart/2018/2/layout/IconVerticalSolidList"/>
    <dgm:cxn modelId="{EC5C72E2-0204-49E6-9936-65D5482F2584}" type="presParOf" srcId="{4EBADDE2-E62E-4C6B-8CD0-1E23A1CB6064}" destId="{7505CB34-EF2C-4C5D-8602-90589AB0E854}" srcOrd="10" destOrd="0" presId="urn:microsoft.com/office/officeart/2018/2/layout/IconVerticalSolidList"/>
    <dgm:cxn modelId="{E44069D4-F35F-4A24-A903-28F7141D1AA5}" type="presParOf" srcId="{7505CB34-EF2C-4C5D-8602-90589AB0E854}" destId="{B2130F5A-B9E5-4865-BB16-E45CF3A81A03}" srcOrd="0" destOrd="0" presId="urn:microsoft.com/office/officeart/2018/2/layout/IconVerticalSolidList"/>
    <dgm:cxn modelId="{ED3D0812-A1BE-4B92-96F3-376A6D64B60E}" type="presParOf" srcId="{7505CB34-EF2C-4C5D-8602-90589AB0E854}" destId="{D3345469-C549-4409-AD6E-2DCDE74627CD}" srcOrd="1" destOrd="0" presId="urn:microsoft.com/office/officeart/2018/2/layout/IconVerticalSolidList"/>
    <dgm:cxn modelId="{D700DC7B-71D6-4E1B-B9FB-E2A082CC519C}" type="presParOf" srcId="{7505CB34-EF2C-4C5D-8602-90589AB0E854}" destId="{D5A5F6DF-216C-497E-B815-F9AA03A18440}" srcOrd="2" destOrd="0" presId="urn:microsoft.com/office/officeart/2018/2/layout/IconVerticalSolidList"/>
    <dgm:cxn modelId="{FAAC4F23-38F2-45C8-827F-045D517BA69E}" type="presParOf" srcId="{7505CB34-EF2C-4C5D-8602-90589AB0E854}" destId="{157131C7-8E23-4FD4-9B5B-9F22BE766D5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E404BF-C4B9-43EF-BB75-C2972EA3B51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5EB0E96-23FB-4D7D-971C-51580B31C74A}">
      <dgm:prSet/>
      <dgm:spPr/>
      <dgm:t>
        <a:bodyPr/>
        <a:lstStyle/>
        <a:p>
          <a:r>
            <a:rPr lang="en-GB"/>
            <a:t>1  Introduction – KPMG Birmingham</a:t>
          </a:r>
          <a:endParaRPr lang="en-US"/>
        </a:p>
      </dgm:t>
    </dgm:pt>
    <dgm:pt modelId="{CC8FF455-F3E3-41E3-90F8-8FFC3C230B60}" type="parTrans" cxnId="{17209E54-E8CF-44D0-BFEA-ADCFF3977055}">
      <dgm:prSet/>
      <dgm:spPr/>
      <dgm:t>
        <a:bodyPr/>
        <a:lstStyle/>
        <a:p>
          <a:endParaRPr lang="en-US"/>
        </a:p>
      </dgm:t>
    </dgm:pt>
    <dgm:pt modelId="{AEA4FE6D-7332-4546-8169-974C57876B85}" type="sibTrans" cxnId="{17209E54-E8CF-44D0-BFEA-ADCFF3977055}">
      <dgm:prSet/>
      <dgm:spPr/>
      <dgm:t>
        <a:bodyPr/>
        <a:lstStyle/>
        <a:p>
          <a:endParaRPr lang="en-US"/>
        </a:p>
      </dgm:t>
    </dgm:pt>
    <dgm:pt modelId="{21D8DA55-DF67-44A3-B8C7-53F9E657CFD9}">
      <dgm:prSet/>
      <dgm:spPr/>
      <dgm:t>
        <a:bodyPr/>
        <a:lstStyle/>
        <a:p>
          <a:r>
            <a:rPr lang="en-GB"/>
            <a:t>2  Recruitment Process</a:t>
          </a:r>
          <a:endParaRPr lang="en-US"/>
        </a:p>
      </dgm:t>
    </dgm:pt>
    <dgm:pt modelId="{2BC1757A-82AD-487A-9805-94D4796009B0}" type="parTrans" cxnId="{8E833063-32A2-40AF-AA96-2AB5A810FB52}">
      <dgm:prSet/>
      <dgm:spPr/>
      <dgm:t>
        <a:bodyPr/>
        <a:lstStyle/>
        <a:p>
          <a:endParaRPr lang="en-US"/>
        </a:p>
      </dgm:t>
    </dgm:pt>
    <dgm:pt modelId="{D67E0212-CFE6-44D1-B097-363C7F30DEC2}" type="sibTrans" cxnId="{8E833063-32A2-40AF-AA96-2AB5A810FB52}">
      <dgm:prSet/>
      <dgm:spPr/>
      <dgm:t>
        <a:bodyPr/>
        <a:lstStyle/>
        <a:p>
          <a:endParaRPr lang="en-US"/>
        </a:p>
      </dgm:t>
    </dgm:pt>
    <dgm:pt modelId="{E4C6CC5C-176B-43A7-9C34-8F682FC34DD0}">
      <dgm:prSet/>
      <dgm:spPr/>
      <dgm:t>
        <a:bodyPr/>
        <a:lstStyle/>
        <a:p>
          <a:r>
            <a:rPr lang="en-GB"/>
            <a:t>3  Job Analysis, Description &amp; Specification</a:t>
          </a:r>
          <a:endParaRPr lang="en-US"/>
        </a:p>
      </dgm:t>
    </dgm:pt>
    <dgm:pt modelId="{A7661632-C7F5-404D-BCDF-79B83C2AD2F3}" type="parTrans" cxnId="{8A975050-99B9-49F1-86A8-D5EAD6A9AEBE}">
      <dgm:prSet/>
      <dgm:spPr/>
      <dgm:t>
        <a:bodyPr/>
        <a:lstStyle/>
        <a:p>
          <a:endParaRPr lang="en-US"/>
        </a:p>
      </dgm:t>
    </dgm:pt>
    <dgm:pt modelId="{CFE10B32-23C9-4CAF-AC20-8457F218EEDD}" type="sibTrans" cxnId="{8A975050-99B9-49F1-86A8-D5EAD6A9AEBE}">
      <dgm:prSet/>
      <dgm:spPr/>
      <dgm:t>
        <a:bodyPr/>
        <a:lstStyle/>
        <a:p>
          <a:endParaRPr lang="en-US"/>
        </a:p>
      </dgm:t>
    </dgm:pt>
    <dgm:pt modelId="{DE6DF020-081B-4C10-8D2C-670C20300489}">
      <dgm:prSet/>
      <dgm:spPr/>
      <dgm:t>
        <a:bodyPr/>
        <a:lstStyle/>
        <a:p>
          <a:r>
            <a:rPr lang="en-GB"/>
            <a:t>4  Interview Types – Structured | Panel | Competency-Based</a:t>
          </a:r>
          <a:endParaRPr lang="en-US"/>
        </a:p>
      </dgm:t>
    </dgm:pt>
    <dgm:pt modelId="{B8337782-EE16-4CF9-A4FB-70498FEC9763}" type="parTrans" cxnId="{7A5EA4B6-1D2D-4D3C-B4C2-3B80C27E15EF}">
      <dgm:prSet/>
      <dgm:spPr/>
      <dgm:t>
        <a:bodyPr/>
        <a:lstStyle/>
        <a:p>
          <a:endParaRPr lang="en-US"/>
        </a:p>
      </dgm:t>
    </dgm:pt>
    <dgm:pt modelId="{6FBE89F2-2EB0-415A-9734-9D8E4D467104}" type="sibTrans" cxnId="{7A5EA4B6-1D2D-4D3C-B4C2-3B80C27E15EF}">
      <dgm:prSet/>
      <dgm:spPr/>
      <dgm:t>
        <a:bodyPr/>
        <a:lstStyle/>
        <a:p>
          <a:endParaRPr lang="en-US"/>
        </a:p>
      </dgm:t>
    </dgm:pt>
    <dgm:pt modelId="{59288BCE-2B2D-4E1C-B2B5-A5AF0F39A6E9}">
      <dgm:prSet/>
      <dgm:spPr/>
      <dgm:t>
        <a:bodyPr/>
        <a:lstStyle/>
        <a:p>
          <a:r>
            <a:rPr lang="en-GB"/>
            <a:t>5  Questioning Techniques</a:t>
          </a:r>
          <a:endParaRPr lang="en-US"/>
        </a:p>
      </dgm:t>
    </dgm:pt>
    <dgm:pt modelId="{F74425F8-3FFC-4979-B9F8-2A6ABF1F1CB7}" type="parTrans" cxnId="{1AE32DBD-10E4-4E94-9F05-1154294DA996}">
      <dgm:prSet/>
      <dgm:spPr/>
      <dgm:t>
        <a:bodyPr/>
        <a:lstStyle/>
        <a:p>
          <a:endParaRPr lang="en-US"/>
        </a:p>
      </dgm:t>
    </dgm:pt>
    <dgm:pt modelId="{35552961-D322-414B-92C4-28044315B5E1}" type="sibTrans" cxnId="{1AE32DBD-10E4-4E94-9F05-1154294DA996}">
      <dgm:prSet/>
      <dgm:spPr/>
      <dgm:t>
        <a:bodyPr/>
        <a:lstStyle/>
        <a:p>
          <a:endParaRPr lang="en-US"/>
        </a:p>
      </dgm:t>
    </dgm:pt>
    <dgm:pt modelId="{510EC1A5-8909-48A7-99BC-02AA344DC7B4}">
      <dgm:prSet/>
      <dgm:spPr/>
      <dgm:t>
        <a:bodyPr/>
        <a:lstStyle/>
        <a:p>
          <a:r>
            <a:rPr lang="en-GB"/>
            <a:t>6  Face-to-Face vs Online Interview</a:t>
          </a:r>
          <a:endParaRPr lang="en-US"/>
        </a:p>
      </dgm:t>
    </dgm:pt>
    <dgm:pt modelId="{ECDF10B2-F9B2-4FA9-A2CE-282038497EA8}" type="parTrans" cxnId="{B2D163A7-3D5B-4741-AC70-2092E4DE51A8}">
      <dgm:prSet/>
      <dgm:spPr/>
      <dgm:t>
        <a:bodyPr/>
        <a:lstStyle/>
        <a:p>
          <a:endParaRPr lang="en-US"/>
        </a:p>
      </dgm:t>
    </dgm:pt>
    <dgm:pt modelId="{665A6AF9-5BB4-42FE-AFAA-2A66A7B61F0B}" type="sibTrans" cxnId="{B2D163A7-3D5B-4741-AC70-2092E4DE51A8}">
      <dgm:prSet/>
      <dgm:spPr/>
      <dgm:t>
        <a:bodyPr/>
        <a:lstStyle/>
        <a:p>
          <a:endParaRPr lang="en-US"/>
        </a:p>
      </dgm:t>
    </dgm:pt>
    <dgm:pt modelId="{E023C777-A4C9-43E1-9E07-AD08B1267380}">
      <dgm:prSet/>
      <dgm:spPr/>
      <dgm:t>
        <a:bodyPr/>
        <a:lstStyle/>
        <a:p>
          <a:r>
            <a:rPr lang="en-GB"/>
            <a:t>7  Conclusion</a:t>
          </a:r>
          <a:endParaRPr lang="en-US"/>
        </a:p>
      </dgm:t>
    </dgm:pt>
    <dgm:pt modelId="{192941E1-07BC-42A5-B926-54A57A10AA87}" type="parTrans" cxnId="{83460707-16CA-4DB0-85CD-FE4EAA247940}">
      <dgm:prSet/>
      <dgm:spPr/>
      <dgm:t>
        <a:bodyPr/>
        <a:lstStyle/>
        <a:p>
          <a:endParaRPr lang="en-US"/>
        </a:p>
      </dgm:t>
    </dgm:pt>
    <dgm:pt modelId="{6611C628-3F58-42A8-8EEE-45D4F29D48A0}" type="sibTrans" cxnId="{83460707-16CA-4DB0-85CD-FE4EAA247940}">
      <dgm:prSet/>
      <dgm:spPr/>
      <dgm:t>
        <a:bodyPr/>
        <a:lstStyle/>
        <a:p>
          <a:endParaRPr lang="en-US"/>
        </a:p>
      </dgm:t>
    </dgm:pt>
    <dgm:pt modelId="{7830F27C-38F2-4E7A-A39E-5D86A5520237}">
      <dgm:prSet/>
      <dgm:spPr/>
      <dgm:t>
        <a:bodyPr/>
        <a:lstStyle/>
        <a:p>
          <a:r>
            <a:rPr lang="en-GB"/>
            <a:t>8  References</a:t>
          </a:r>
          <a:endParaRPr lang="en-US"/>
        </a:p>
      </dgm:t>
    </dgm:pt>
    <dgm:pt modelId="{5E375874-4783-4FF5-87DF-0A95C3E76D46}" type="parTrans" cxnId="{B3FAE9BD-A327-4F65-A0E8-3670EC9415BC}">
      <dgm:prSet/>
      <dgm:spPr/>
      <dgm:t>
        <a:bodyPr/>
        <a:lstStyle/>
        <a:p>
          <a:endParaRPr lang="en-US"/>
        </a:p>
      </dgm:t>
    </dgm:pt>
    <dgm:pt modelId="{48F4206C-9FD9-4DD7-B28D-5C1938A667DE}" type="sibTrans" cxnId="{B3FAE9BD-A327-4F65-A0E8-3670EC9415BC}">
      <dgm:prSet/>
      <dgm:spPr/>
      <dgm:t>
        <a:bodyPr/>
        <a:lstStyle/>
        <a:p>
          <a:endParaRPr lang="en-US"/>
        </a:p>
      </dgm:t>
    </dgm:pt>
    <dgm:pt modelId="{80D1C96A-2AC8-4BAC-B37B-AD68EFF87A29}" type="pres">
      <dgm:prSet presAssocID="{03E404BF-C4B9-43EF-BB75-C2972EA3B51C}" presName="vert0" presStyleCnt="0">
        <dgm:presLayoutVars>
          <dgm:dir/>
          <dgm:animOne val="branch"/>
          <dgm:animLvl val="lvl"/>
        </dgm:presLayoutVars>
      </dgm:prSet>
      <dgm:spPr/>
    </dgm:pt>
    <dgm:pt modelId="{A0773C09-FAF0-4B73-8D33-E0230D937879}" type="pres">
      <dgm:prSet presAssocID="{25EB0E96-23FB-4D7D-971C-51580B31C74A}" presName="thickLine" presStyleLbl="alignNode1" presStyleIdx="0" presStyleCnt="8"/>
      <dgm:spPr/>
    </dgm:pt>
    <dgm:pt modelId="{319023FA-A279-42BC-ABF6-5C1E9DA585FD}" type="pres">
      <dgm:prSet presAssocID="{25EB0E96-23FB-4D7D-971C-51580B31C74A}" presName="horz1" presStyleCnt="0"/>
      <dgm:spPr/>
    </dgm:pt>
    <dgm:pt modelId="{CE166D01-86C3-40C7-8A23-4F138F11A2C5}" type="pres">
      <dgm:prSet presAssocID="{25EB0E96-23FB-4D7D-971C-51580B31C74A}" presName="tx1" presStyleLbl="revTx" presStyleIdx="0" presStyleCnt="8"/>
      <dgm:spPr/>
    </dgm:pt>
    <dgm:pt modelId="{C060A0C7-67EE-4377-A69A-08FEE17E6ADE}" type="pres">
      <dgm:prSet presAssocID="{25EB0E96-23FB-4D7D-971C-51580B31C74A}" presName="vert1" presStyleCnt="0"/>
      <dgm:spPr/>
    </dgm:pt>
    <dgm:pt modelId="{1A2A41D3-C830-48B2-8C53-390522829AA4}" type="pres">
      <dgm:prSet presAssocID="{21D8DA55-DF67-44A3-B8C7-53F9E657CFD9}" presName="thickLine" presStyleLbl="alignNode1" presStyleIdx="1" presStyleCnt="8"/>
      <dgm:spPr/>
    </dgm:pt>
    <dgm:pt modelId="{FCAFA7C6-5ADB-413A-85F1-93B342330540}" type="pres">
      <dgm:prSet presAssocID="{21D8DA55-DF67-44A3-B8C7-53F9E657CFD9}" presName="horz1" presStyleCnt="0"/>
      <dgm:spPr/>
    </dgm:pt>
    <dgm:pt modelId="{4D0A8E37-EF8A-4A09-90E9-BBFB0E613AAE}" type="pres">
      <dgm:prSet presAssocID="{21D8DA55-DF67-44A3-B8C7-53F9E657CFD9}" presName="tx1" presStyleLbl="revTx" presStyleIdx="1" presStyleCnt="8"/>
      <dgm:spPr/>
    </dgm:pt>
    <dgm:pt modelId="{5F9838D8-7304-4476-A4B7-B8FD4AC38DD3}" type="pres">
      <dgm:prSet presAssocID="{21D8DA55-DF67-44A3-B8C7-53F9E657CFD9}" presName="vert1" presStyleCnt="0"/>
      <dgm:spPr/>
    </dgm:pt>
    <dgm:pt modelId="{FC2A75E1-EF51-4734-BE1B-38937F3AF204}" type="pres">
      <dgm:prSet presAssocID="{E4C6CC5C-176B-43A7-9C34-8F682FC34DD0}" presName="thickLine" presStyleLbl="alignNode1" presStyleIdx="2" presStyleCnt="8"/>
      <dgm:spPr/>
    </dgm:pt>
    <dgm:pt modelId="{F18281D2-4BFC-4A5D-8E30-36E748BD264C}" type="pres">
      <dgm:prSet presAssocID="{E4C6CC5C-176B-43A7-9C34-8F682FC34DD0}" presName="horz1" presStyleCnt="0"/>
      <dgm:spPr/>
    </dgm:pt>
    <dgm:pt modelId="{D193E44B-5C8D-46E6-8C51-A4CE2DD2295E}" type="pres">
      <dgm:prSet presAssocID="{E4C6CC5C-176B-43A7-9C34-8F682FC34DD0}" presName="tx1" presStyleLbl="revTx" presStyleIdx="2" presStyleCnt="8"/>
      <dgm:spPr/>
    </dgm:pt>
    <dgm:pt modelId="{DBCB4E35-A27A-4292-BDFF-168F6BBDC5F7}" type="pres">
      <dgm:prSet presAssocID="{E4C6CC5C-176B-43A7-9C34-8F682FC34DD0}" presName="vert1" presStyleCnt="0"/>
      <dgm:spPr/>
    </dgm:pt>
    <dgm:pt modelId="{AA545CEB-4618-442D-A6BE-73A9AABA24FD}" type="pres">
      <dgm:prSet presAssocID="{DE6DF020-081B-4C10-8D2C-670C20300489}" presName="thickLine" presStyleLbl="alignNode1" presStyleIdx="3" presStyleCnt="8"/>
      <dgm:spPr/>
    </dgm:pt>
    <dgm:pt modelId="{7E0DEFEF-D6DE-429F-972C-10687E1F8A4F}" type="pres">
      <dgm:prSet presAssocID="{DE6DF020-081B-4C10-8D2C-670C20300489}" presName="horz1" presStyleCnt="0"/>
      <dgm:spPr/>
    </dgm:pt>
    <dgm:pt modelId="{89CE5411-88CA-494B-9145-DFC85F2F627B}" type="pres">
      <dgm:prSet presAssocID="{DE6DF020-081B-4C10-8D2C-670C20300489}" presName="tx1" presStyleLbl="revTx" presStyleIdx="3" presStyleCnt="8"/>
      <dgm:spPr/>
    </dgm:pt>
    <dgm:pt modelId="{84C750B9-C11E-4D63-8FAB-DD73F53B71E9}" type="pres">
      <dgm:prSet presAssocID="{DE6DF020-081B-4C10-8D2C-670C20300489}" presName="vert1" presStyleCnt="0"/>
      <dgm:spPr/>
    </dgm:pt>
    <dgm:pt modelId="{D1027BAA-2DF2-455B-A89B-0AFAB5B65EA3}" type="pres">
      <dgm:prSet presAssocID="{59288BCE-2B2D-4E1C-B2B5-A5AF0F39A6E9}" presName="thickLine" presStyleLbl="alignNode1" presStyleIdx="4" presStyleCnt="8"/>
      <dgm:spPr/>
    </dgm:pt>
    <dgm:pt modelId="{BE894C3F-A47E-4233-88E3-8F050CA5E59C}" type="pres">
      <dgm:prSet presAssocID="{59288BCE-2B2D-4E1C-B2B5-A5AF0F39A6E9}" presName="horz1" presStyleCnt="0"/>
      <dgm:spPr/>
    </dgm:pt>
    <dgm:pt modelId="{0CE87251-B1F5-4747-9A86-A6E6A3E70092}" type="pres">
      <dgm:prSet presAssocID="{59288BCE-2B2D-4E1C-B2B5-A5AF0F39A6E9}" presName="tx1" presStyleLbl="revTx" presStyleIdx="4" presStyleCnt="8"/>
      <dgm:spPr/>
    </dgm:pt>
    <dgm:pt modelId="{7CF6F7D8-EE11-46D5-B096-FED21CC70CD1}" type="pres">
      <dgm:prSet presAssocID="{59288BCE-2B2D-4E1C-B2B5-A5AF0F39A6E9}" presName="vert1" presStyleCnt="0"/>
      <dgm:spPr/>
    </dgm:pt>
    <dgm:pt modelId="{17597DE6-CC0C-4C78-9B52-9DEAF2C837F6}" type="pres">
      <dgm:prSet presAssocID="{510EC1A5-8909-48A7-99BC-02AA344DC7B4}" presName="thickLine" presStyleLbl="alignNode1" presStyleIdx="5" presStyleCnt="8"/>
      <dgm:spPr/>
    </dgm:pt>
    <dgm:pt modelId="{24886D94-B47A-4BE5-A76B-3256C508AAEC}" type="pres">
      <dgm:prSet presAssocID="{510EC1A5-8909-48A7-99BC-02AA344DC7B4}" presName="horz1" presStyleCnt="0"/>
      <dgm:spPr/>
    </dgm:pt>
    <dgm:pt modelId="{A9E64845-2620-4A1E-896A-AEA61BB1D717}" type="pres">
      <dgm:prSet presAssocID="{510EC1A5-8909-48A7-99BC-02AA344DC7B4}" presName="tx1" presStyleLbl="revTx" presStyleIdx="5" presStyleCnt="8"/>
      <dgm:spPr/>
    </dgm:pt>
    <dgm:pt modelId="{565ECBFB-2460-4631-AA52-1C1980A8E68A}" type="pres">
      <dgm:prSet presAssocID="{510EC1A5-8909-48A7-99BC-02AA344DC7B4}" presName="vert1" presStyleCnt="0"/>
      <dgm:spPr/>
    </dgm:pt>
    <dgm:pt modelId="{CD08EFBD-4907-409D-871C-BBD88E2FA6E8}" type="pres">
      <dgm:prSet presAssocID="{E023C777-A4C9-43E1-9E07-AD08B1267380}" presName="thickLine" presStyleLbl="alignNode1" presStyleIdx="6" presStyleCnt="8"/>
      <dgm:spPr/>
    </dgm:pt>
    <dgm:pt modelId="{68B90BB4-30CA-4F97-96B0-BF215364E158}" type="pres">
      <dgm:prSet presAssocID="{E023C777-A4C9-43E1-9E07-AD08B1267380}" presName="horz1" presStyleCnt="0"/>
      <dgm:spPr/>
    </dgm:pt>
    <dgm:pt modelId="{21EF38C5-BA24-495B-BC83-F6B2C29B392F}" type="pres">
      <dgm:prSet presAssocID="{E023C777-A4C9-43E1-9E07-AD08B1267380}" presName="tx1" presStyleLbl="revTx" presStyleIdx="6" presStyleCnt="8"/>
      <dgm:spPr/>
    </dgm:pt>
    <dgm:pt modelId="{A58ED345-2FC7-44C9-8AF4-BB4F7DC4FFBA}" type="pres">
      <dgm:prSet presAssocID="{E023C777-A4C9-43E1-9E07-AD08B1267380}" presName="vert1" presStyleCnt="0"/>
      <dgm:spPr/>
    </dgm:pt>
    <dgm:pt modelId="{25B89F28-CC57-4800-9536-C08184557DB9}" type="pres">
      <dgm:prSet presAssocID="{7830F27C-38F2-4E7A-A39E-5D86A5520237}" presName="thickLine" presStyleLbl="alignNode1" presStyleIdx="7" presStyleCnt="8"/>
      <dgm:spPr/>
    </dgm:pt>
    <dgm:pt modelId="{654E7EA0-4135-4694-8E96-73FBF95E9554}" type="pres">
      <dgm:prSet presAssocID="{7830F27C-38F2-4E7A-A39E-5D86A5520237}" presName="horz1" presStyleCnt="0"/>
      <dgm:spPr/>
    </dgm:pt>
    <dgm:pt modelId="{175F6C99-07FC-4FE0-8BC3-D11DF02CB330}" type="pres">
      <dgm:prSet presAssocID="{7830F27C-38F2-4E7A-A39E-5D86A5520237}" presName="tx1" presStyleLbl="revTx" presStyleIdx="7" presStyleCnt="8"/>
      <dgm:spPr/>
    </dgm:pt>
    <dgm:pt modelId="{F673677B-1705-4009-8BB2-767C2ED94B32}" type="pres">
      <dgm:prSet presAssocID="{7830F27C-38F2-4E7A-A39E-5D86A5520237}" presName="vert1" presStyleCnt="0"/>
      <dgm:spPr/>
    </dgm:pt>
  </dgm:ptLst>
  <dgm:cxnLst>
    <dgm:cxn modelId="{83460707-16CA-4DB0-85CD-FE4EAA247940}" srcId="{03E404BF-C4B9-43EF-BB75-C2972EA3B51C}" destId="{E023C777-A4C9-43E1-9E07-AD08B1267380}" srcOrd="6" destOrd="0" parTransId="{192941E1-07BC-42A5-B926-54A57A10AA87}" sibTransId="{6611C628-3F58-42A8-8EEE-45D4F29D48A0}"/>
    <dgm:cxn modelId="{46690F12-5997-4A94-AA51-F8850280C093}" type="presOf" srcId="{21D8DA55-DF67-44A3-B8C7-53F9E657CFD9}" destId="{4D0A8E37-EF8A-4A09-90E9-BBFB0E613AAE}" srcOrd="0" destOrd="0" presId="urn:microsoft.com/office/officeart/2008/layout/LinedList"/>
    <dgm:cxn modelId="{D45E3316-B037-4126-B672-0EDAA2B4E252}" type="presOf" srcId="{510EC1A5-8909-48A7-99BC-02AA344DC7B4}" destId="{A9E64845-2620-4A1E-896A-AEA61BB1D717}" srcOrd="0" destOrd="0" presId="urn:microsoft.com/office/officeart/2008/layout/LinedList"/>
    <dgm:cxn modelId="{98F09B20-BF4D-4DF4-B232-2B8361814EB3}" type="presOf" srcId="{E023C777-A4C9-43E1-9E07-AD08B1267380}" destId="{21EF38C5-BA24-495B-BC83-F6B2C29B392F}" srcOrd="0" destOrd="0" presId="urn:microsoft.com/office/officeart/2008/layout/LinedList"/>
    <dgm:cxn modelId="{8E833063-32A2-40AF-AA96-2AB5A810FB52}" srcId="{03E404BF-C4B9-43EF-BB75-C2972EA3B51C}" destId="{21D8DA55-DF67-44A3-B8C7-53F9E657CFD9}" srcOrd="1" destOrd="0" parTransId="{2BC1757A-82AD-487A-9805-94D4796009B0}" sibTransId="{D67E0212-CFE6-44D1-B097-363C7F30DEC2}"/>
    <dgm:cxn modelId="{A11ED445-1255-4B8B-9254-5836916B3D65}" type="presOf" srcId="{25EB0E96-23FB-4D7D-971C-51580B31C74A}" destId="{CE166D01-86C3-40C7-8A23-4F138F11A2C5}" srcOrd="0" destOrd="0" presId="urn:microsoft.com/office/officeart/2008/layout/LinedList"/>
    <dgm:cxn modelId="{8A975050-99B9-49F1-86A8-D5EAD6A9AEBE}" srcId="{03E404BF-C4B9-43EF-BB75-C2972EA3B51C}" destId="{E4C6CC5C-176B-43A7-9C34-8F682FC34DD0}" srcOrd="2" destOrd="0" parTransId="{A7661632-C7F5-404D-BCDF-79B83C2AD2F3}" sibTransId="{CFE10B32-23C9-4CAF-AC20-8457F218EEDD}"/>
    <dgm:cxn modelId="{D46AB470-EE44-4ED8-83A1-9D76D6516ED4}" type="presOf" srcId="{DE6DF020-081B-4C10-8D2C-670C20300489}" destId="{89CE5411-88CA-494B-9145-DFC85F2F627B}" srcOrd="0" destOrd="0" presId="urn:microsoft.com/office/officeart/2008/layout/LinedList"/>
    <dgm:cxn modelId="{17209E54-E8CF-44D0-BFEA-ADCFF3977055}" srcId="{03E404BF-C4B9-43EF-BB75-C2972EA3B51C}" destId="{25EB0E96-23FB-4D7D-971C-51580B31C74A}" srcOrd="0" destOrd="0" parTransId="{CC8FF455-F3E3-41E3-90F8-8FFC3C230B60}" sibTransId="{AEA4FE6D-7332-4546-8169-974C57876B85}"/>
    <dgm:cxn modelId="{235F097D-37E4-4A22-9E67-5D36150F5A04}" type="presOf" srcId="{E4C6CC5C-176B-43A7-9C34-8F682FC34DD0}" destId="{D193E44B-5C8D-46E6-8C51-A4CE2DD2295E}" srcOrd="0" destOrd="0" presId="urn:microsoft.com/office/officeart/2008/layout/LinedList"/>
    <dgm:cxn modelId="{B2D163A7-3D5B-4741-AC70-2092E4DE51A8}" srcId="{03E404BF-C4B9-43EF-BB75-C2972EA3B51C}" destId="{510EC1A5-8909-48A7-99BC-02AA344DC7B4}" srcOrd="5" destOrd="0" parTransId="{ECDF10B2-F9B2-4FA9-A2CE-282038497EA8}" sibTransId="{665A6AF9-5BB4-42FE-AFAA-2A66A7B61F0B}"/>
    <dgm:cxn modelId="{D9597FA9-942F-4C44-8063-2BE58853E9D6}" type="presOf" srcId="{59288BCE-2B2D-4E1C-B2B5-A5AF0F39A6E9}" destId="{0CE87251-B1F5-4747-9A86-A6E6A3E70092}" srcOrd="0" destOrd="0" presId="urn:microsoft.com/office/officeart/2008/layout/LinedList"/>
    <dgm:cxn modelId="{7A5EA4B6-1D2D-4D3C-B4C2-3B80C27E15EF}" srcId="{03E404BF-C4B9-43EF-BB75-C2972EA3B51C}" destId="{DE6DF020-081B-4C10-8D2C-670C20300489}" srcOrd="3" destOrd="0" parTransId="{B8337782-EE16-4CF9-A4FB-70498FEC9763}" sibTransId="{6FBE89F2-2EB0-415A-9734-9D8E4D467104}"/>
    <dgm:cxn modelId="{1AE32DBD-10E4-4E94-9F05-1154294DA996}" srcId="{03E404BF-C4B9-43EF-BB75-C2972EA3B51C}" destId="{59288BCE-2B2D-4E1C-B2B5-A5AF0F39A6E9}" srcOrd="4" destOrd="0" parTransId="{F74425F8-3FFC-4979-B9F8-2A6ABF1F1CB7}" sibTransId="{35552961-D322-414B-92C4-28044315B5E1}"/>
    <dgm:cxn modelId="{B3FAE9BD-A327-4F65-A0E8-3670EC9415BC}" srcId="{03E404BF-C4B9-43EF-BB75-C2972EA3B51C}" destId="{7830F27C-38F2-4E7A-A39E-5D86A5520237}" srcOrd="7" destOrd="0" parTransId="{5E375874-4783-4FF5-87DF-0A95C3E76D46}" sibTransId="{48F4206C-9FD9-4DD7-B28D-5C1938A667DE}"/>
    <dgm:cxn modelId="{961A1AD1-FF23-4066-A839-77368FD1D407}" type="presOf" srcId="{7830F27C-38F2-4E7A-A39E-5D86A5520237}" destId="{175F6C99-07FC-4FE0-8BC3-D11DF02CB330}" srcOrd="0" destOrd="0" presId="urn:microsoft.com/office/officeart/2008/layout/LinedList"/>
    <dgm:cxn modelId="{82725DE9-F831-4491-ACDB-8B48B64AB289}" type="presOf" srcId="{03E404BF-C4B9-43EF-BB75-C2972EA3B51C}" destId="{80D1C96A-2AC8-4BAC-B37B-AD68EFF87A29}" srcOrd="0" destOrd="0" presId="urn:microsoft.com/office/officeart/2008/layout/LinedList"/>
    <dgm:cxn modelId="{D0C57E54-4FFE-4718-9A46-FCDC041FD10A}" type="presParOf" srcId="{80D1C96A-2AC8-4BAC-B37B-AD68EFF87A29}" destId="{A0773C09-FAF0-4B73-8D33-E0230D937879}" srcOrd="0" destOrd="0" presId="urn:microsoft.com/office/officeart/2008/layout/LinedList"/>
    <dgm:cxn modelId="{54913C2A-59CB-415A-96F8-68696CF4814E}" type="presParOf" srcId="{80D1C96A-2AC8-4BAC-B37B-AD68EFF87A29}" destId="{319023FA-A279-42BC-ABF6-5C1E9DA585FD}" srcOrd="1" destOrd="0" presId="urn:microsoft.com/office/officeart/2008/layout/LinedList"/>
    <dgm:cxn modelId="{4BE78800-B9A1-4E48-85EC-87223A7AE9AC}" type="presParOf" srcId="{319023FA-A279-42BC-ABF6-5C1E9DA585FD}" destId="{CE166D01-86C3-40C7-8A23-4F138F11A2C5}" srcOrd="0" destOrd="0" presId="urn:microsoft.com/office/officeart/2008/layout/LinedList"/>
    <dgm:cxn modelId="{27DDDFB8-697E-447D-92C8-E0B96DD46622}" type="presParOf" srcId="{319023FA-A279-42BC-ABF6-5C1E9DA585FD}" destId="{C060A0C7-67EE-4377-A69A-08FEE17E6ADE}" srcOrd="1" destOrd="0" presId="urn:microsoft.com/office/officeart/2008/layout/LinedList"/>
    <dgm:cxn modelId="{E7BB78C2-4819-4E5D-BC65-39A0857793CA}" type="presParOf" srcId="{80D1C96A-2AC8-4BAC-B37B-AD68EFF87A29}" destId="{1A2A41D3-C830-48B2-8C53-390522829AA4}" srcOrd="2" destOrd="0" presId="urn:microsoft.com/office/officeart/2008/layout/LinedList"/>
    <dgm:cxn modelId="{2606E38A-BBD1-4D3C-B3A5-D61123391C70}" type="presParOf" srcId="{80D1C96A-2AC8-4BAC-B37B-AD68EFF87A29}" destId="{FCAFA7C6-5ADB-413A-85F1-93B342330540}" srcOrd="3" destOrd="0" presId="urn:microsoft.com/office/officeart/2008/layout/LinedList"/>
    <dgm:cxn modelId="{44774C2F-B3B9-4560-8706-EA8037D992A6}" type="presParOf" srcId="{FCAFA7C6-5ADB-413A-85F1-93B342330540}" destId="{4D0A8E37-EF8A-4A09-90E9-BBFB0E613AAE}" srcOrd="0" destOrd="0" presId="urn:microsoft.com/office/officeart/2008/layout/LinedList"/>
    <dgm:cxn modelId="{678B3CFC-B18C-4B78-ACB0-C04B31F3CA97}" type="presParOf" srcId="{FCAFA7C6-5ADB-413A-85F1-93B342330540}" destId="{5F9838D8-7304-4476-A4B7-B8FD4AC38DD3}" srcOrd="1" destOrd="0" presId="urn:microsoft.com/office/officeart/2008/layout/LinedList"/>
    <dgm:cxn modelId="{B7CFE84D-459A-4B20-B4AA-33866FB50EBF}" type="presParOf" srcId="{80D1C96A-2AC8-4BAC-B37B-AD68EFF87A29}" destId="{FC2A75E1-EF51-4734-BE1B-38937F3AF204}" srcOrd="4" destOrd="0" presId="urn:microsoft.com/office/officeart/2008/layout/LinedList"/>
    <dgm:cxn modelId="{79B335A7-EA81-487B-92DE-74D6C805BBA6}" type="presParOf" srcId="{80D1C96A-2AC8-4BAC-B37B-AD68EFF87A29}" destId="{F18281D2-4BFC-4A5D-8E30-36E748BD264C}" srcOrd="5" destOrd="0" presId="urn:microsoft.com/office/officeart/2008/layout/LinedList"/>
    <dgm:cxn modelId="{7A384F30-7B35-4485-AC91-4744454CB301}" type="presParOf" srcId="{F18281D2-4BFC-4A5D-8E30-36E748BD264C}" destId="{D193E44B-5C8D-46E6-8C51-A4CE2DD2295E}" srcOrd="0" destOrd="0" presId="urn:microsoft.com/office/officeart/2008/layout/LinedList"/>
    <dgm:cxn modelId="{2EDE4114-32A4-4993-9BE2-CF4A6926C161}" type="presParOf" srcId="{F18281D2-4BFC-4A5D-8E30-36E748BD264C}" destId="{DBCB4E35-A27A-4292-BDFF-168F6BBDC5F7}" srcOrd="1" destOrd="0" presId="urn:microsoft.com/office/officeart/2008/layout/LinedList"/>
    <dgm:cxn modelId="{593CD649-6B30-4C81-A350-B982CD107F03}" type="presParOf" srcId="{80D1C96A-2AC8-4BAC-B37B-AD68EFF87A29}" destId="{AA545CEB-4618-442D-A6BE-73A9AABA24FD}" srcOrd="6" destOrd="0" presId="urn:microsoft.com/office/officeart/2008/layout/LinedList"/>
    <dgm:cxn modelId="{8C0326A1-5E45-47A7-941B-17FB50F17033}" type="presParOf" srcId="{80D1C96A-2AC8-4BAC-B37B-AD68EFF87A29}" destId="{7E0DEFEF-D6DE-429F-972C-10687E1F8A4F}" srcOrd="7" destOrd="0" presId="urn:microsoft.com/office/officeart/2008/layout/LinedList"/>
    <dgm:cxn modelId="{6452E09C-8423-420A-B9A5-F69B74EBAD76}" type="presParOf" srcId="{7E0DEFEF-D6DE-429F-972C-10687E1F8A4F}" destId="{89CE5411-88CA-494B-9145-DFC85F2F627B}" srcOrd="0" destOrd="0" presId="urn:microsoft.com/office/officeart/2008/layout/LinedList"/>
    <dgm:cxn modelId="{11620ADB-96DA-48D8-BE07-9F3DD21F4297}" type="presParOf" srcId="{7E0DEFEF-D6DE-429F-972C-10687E1F8A4F}" destId="{84C750B9-C11E-4D63-8FAB-DD73F53B71E9}" srcOrd="1" destOrd="0" presId="urn:microsoft.com/office/officeart/2008/layout/LinedList"/>
    <dgm:cxn modelId="{71D360BF-520C-4822-A9CC-82D822BDD609}" type="presParOf" srcId="{80D1C96A-2AC8-4BAC-B37B-AD68EFF87A29}" destId="{D1027BAA-2DF2-455B-A89B-0AFAB5B65EA3}" srcOrd="8" destOrd="0" presId="urn:microsoft.com/office/officeart/2008/layout/LinedList"/>
    <dgm:cxn modelId="{13EB5961-9E71-4192-8FE9-77B603D19200}" type="presParOf" srcId="{80D1C96A-2AC8-4BAC-B37B-AD68EFF87A29}" destId="{BE894C3F-A47E-4233-88E3-8F050CA5E59C}" srcOrd="9" destOrd="0" presId="urn:microsoft.com/office/officeart/2008/layout/LinedList"/>
    <dgm:cxn modelId="{0831B556-D6E5-4784-90EE-FA8285D307C3}" type="presParOf" srcId="{BE894C3F-A47E-4233-88E3-8F050CA5E59C}" destId="{0CE87251-B1F5-4747-9A86-A6E6A3E70092}" srcOrd="0" destOrd="0" presId="urn:microsoft.com/office/officeart/2008/layout/LinedList"/>
    <dgm:cxn modelId="{5FCFB0DB-06F0-4D3B-BC37-F742F882742C}" type="presParOf" srcId="{BE894C3F-A47E-4233-88E3-8F050CA5E59C}" destId="{7CF6F7D8-EE11-46D5-B096-FED21CC70CD1}" srcOrd="1" destOrd="0" presId="urn:microsoft.com/office/officeart/2008/layout/LinedList"/>
    <dgm:cxn modelId="{2DBE92C2-A7F0-44C1-987C-18CE17AF8AC8}" type="presParOf" srcId="{80D1C96A-2AC8-4BAC-B37B-AD68EFF87A29}" destId="{17597DE6-CC0C-4C78-9B52-9DEAF2C837F6}" srcOrd="10" destOrd="0" presId="urn:microsoft.com/office/officeart/2008/layout/LinedList"/>
    <dgm:cxn modelId="{0E039943-959E-4E09-A724-99D1E8CA63AC}" type="presParOf" srcId="{80D1C96A-2AC8-4BAC-B37B-AD68EFF87A29}" destId="{24886D94-B47A-4BE5-A76B-3256C508AAEC}" srcOrd="11" destOrd="0" presId="urn:microsoft.com/office/officeart/2008/layout/LinedList"/>
    <dgm:cxn modelId="{FDD8BCF2-6DB7-4870-936E-79E25FF5E942}" type="presParOf" srcId="{24886D94-B47A-4BE5-A76B-3256C508AAEC}" destId="{A9E64845-2620-4A1E-896A-AEA61BB1D717}" srcOrd="0" destOrd="0" presId="urn:microsoft.com/office/officeart/2008/layout/LinedList"/>
    <dgm:cxn modelId="{735C9739-61B0-437F-98BD-487777DCDB4C}" type="presParOf" srcId="{24886D94-B47A-4BE5-A76B-3256C508AAEC}" destId="{565ECBFB-2460-4631-AA52-1C1980A8E68A}" srcOrd="1" destOrd="0" presId="urn:microsoft.com/office/officeart/2008/layout/LinedList"/>
    <dgm:cxn modelId="{8751AAFF-D0FA-43F4-A1E2-D75560B401A3}" type="presParOf" srcId="{80D1C96A-2AC8-4BAC-B37B-AD68EFF87A29}" destId="{CD08EFBD-4907-409D-871C-BBD88E2FA6E8}" srcOrd="12" destOrd="0" presId="urn:microsoft.com/office/officeart/2008/layout/LinedList"/>
    <dgm:cxn modelId="{45987A16-02FF-4AFA-8E32-FD1F36FE93E8}" type="presParOf" srcId="{80D1C96A-2AC8-4BAC-B37B-AD68EFF87A29}" destId="{68B90BB4-30CA-4F97-96B0-BF215364E158}" srcOrd="13" destOrd="0" presId="urn:microsoft.com/office/officeart/2008/layout/LinedList"/>
    <dgm:cxn modelId="{EF83253B-4945-464A-9D4D-0C9F70E8DE15}" type="presParOf" srcId="{68B90BB4-30CA-4F97-96B0-BF215364E158}" destId="{21EF38C5-BA24-495B-BC83-F6B2C29B392F}" srcOrd="0" destOrd="0" presId="urn:microsoft.com/office/officeart/2008/layout/LinedList"/>
    <dgm:cxn modelId="{C11792B1-8638-42A7-BBA3-23275A1E076E}" type="presParOf" srcId="{68B90BB4-30CA-4F97-96B0-BF215364E158}" destId="{A58ED345-2FC7-44C9-8AF4-BB4F7DC4FFBA}" srcOrd="1" destOrd="0" presId="urn:microsoft.com/office/officeart/2008/layout/LinedList"/>
    <dgm:cxn modelId="{568B1264-B19A-4F36-BC41-96DD66C46291}" type="presParOf" srcId="{80D1C96A-2AC8-4BAC-B37B-AD68EFF87A29}" destId="{25B89F28-CC57-4800-9536-C08184557DB9}" srcOrd="14" destOrd="0" presId="urn:microsoft.com/office/officeart/2008/layout/LinedList"/>
    <dgm:cxn modelId="{91118F7E-F66A-45B4-8BA6-2CA50932C5B2}" type="presParOf" srcId="{80D1C96A-2AC8-4BAC-B37B-AD68EFF87A29}" destId="{654E7EA0-4135-4694-8E96-73FBF95E9554}" srcOrd="15" destOrd="0" presId="urn:microsoft.com/office/officeart/2008/layout/LinedList"/>
    <dgm:cxn modelId="{DEBFD303-6E53-4D35-ACBA-04C80A4797E8}" type="presParOf" srcId="{654E7EA0-4135-4694-8E96-73FBF95E9554}" destId="{175F6C99-07FC-4FE0-8BC3-D11DF02CB330}" srcOrd="0" destOrd="0" presId="urn:microsoft.com/office/officeart/2008/layout/LinedList"/>
    <dgm:cxn modelId="{66393C94-32B8-48F0-8CEC-677FE27F7C71}" type="presParOf" srcId="{654E7EA0-4135-4694-8E96-73FBF95E9554}" destId="{F673677B-1705-4009-8BB2-767C2ED94B3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D5D625A-5DC4-45F4-AFED-18C19C79B213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EB890A64-E612-45B3-8061-8BF32F8F6D04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• Global firm offering Audit, Tax &amp; Advisory services.</a:t>
          </a:r>
          <a:endParaRPr lang="en-US" dirty="0">
            <a:solidFill>
              <a:schemeClr val="bg1"/>
            </a:solidFill>
          </a:endParaRPr>
        </a:p>
      </dgm:t>
    </dgm:pt>
    <dgm:pt modelId="{451D9470-39FA-45C4-953B-1DC5B96553A4}" type="parTrans" cxnId="{9E9CDBAA-DB84-4795-AE24-6A40F5165BD3}">
      <dgm:prSet/>
      <dgm:spPr/>
      <dgm:t>
        <a:bodyPr/>
        <a:lstStyle/>
        <a:p>
          <a:endParaRPr lang="en-US"/>
        </a:p>
      </dgm:t>
    </dgm:pt>
    <dgm:pt modelId="{8089F828-2A56-47C5-B05A-C3668A5D71E7}" type="sibTrans" cxnId="{9E9CDBAA-DB84-4795-AE24-6A40F5165BD3}">
      <dgm:prSet/>
      <dgm:spPr/>
      <dgm:t>
        <a:bodyPr/>
        <a:lstStyle/>
        <a:p>
          <a:endParaRPr lang="en-US"/>
        </a:p>
      </dgm:t>
    </dgm:pt>
    <dgm:pt modelId="{60BA0403-CD69-46DB-BC09-B3144C673FB6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• Birmingham hub leads major Business Transformation projects.</a:t>
          </a:r>
          <a:endParaRPr lang="en-US" dirty="0">
            <a:solidFill>
              <a:schemeClr val="bg1"/>
            </a:solidFill>
          </a:endParaRPr>
        </a:p>
      </dgm:t>
    </dgm:pt>
    <dgm:pt modelId="{3167A52E-861E-4EC6-B218-231440B29718}" type="parTrans" cxnId="{D6D6BA93-35BE-43D8-BDFC-75562B3B11F3}">
      <dgm:prSet/>
      <dgm:spPr/>
      <dgm:t>
        <a:bodyPr/>
        <a:lstStyle/>
        <a:p>
          <a:endParaRPr lang="en-US"/>
        </a:p>
      </dgm:t>
    </dgm:pt>
    <dgm:pt modelId="{CEB1BBFE-5503-43CE-B911-B6F51EA7983C}" type="sibTrans" cxnId="{D6D6BA93-35BE-43D8-BDFC-75562B3B11F3}">
      <dgm:prSet/>
      <dgm:spPr/>
      <dgm:t>
        <a:bodyPr/>
        <a:lstStyle/>
        <a:p>
          <a:endParaRPr lang="en-US"/>
        </a:p>
      </dgm:t>
    </dgm:pt>
    <dgm:pt modelId="{96A27640-BB29-4B24-9611-DF250D81EF18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• Recruiting Change Analysts, Project Leads &amp; Transformation Managers.</a:t>
          </a:r>
          <a:endParaRPr lang="en-US" dirty="0">
            <a:solidFill>
              <a:schemeClr val="bg1"/>
            </a:solidFill>
          </a:endParaRPr>
        </a:p>
      </dgm:t>
    </dgm:pt>
    <dgm:pt modelId="{318ED043-74EF-41D8-BD8E-1650504FD738}" type="parTrans" cxnId="{010CC3FE-B4FE-4990-B056-E3585E016CF8}">
      <dgm:prSet/>
      <dgm:spPr/>
      <dgm:t>
        <a:bodyPr/>
        <a:lstStyle/>
        <a:p>
          <a:endParaRPr lang="en-US"/>
        </a:p>
      </dgm:t>
    </dgm:pt>
    <dgm:pt modelId="{7B690C04-BF19-4AFB-BA59-B25902B17F06}" type="sibTrans" cxnId="{010CC3FE-B4FE-4990-B056-E3585E016CF8}">
      <dgm:prSet/>
      <dgm:spPr/>
      <dgm:t>
        <a:bodyPr/>
        <a:lstStyle/>
        <a:p>
          <a:endParaRPr lang="en-US"/>
        </a:p>
      </dgm:t>
    </dgm:pt>
    <dgm:pt modelId="{C015A2C5-C448-41AB-ACF8-EE7515EF772A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• Strong recruitment drives innovation, collaboration &amp; performance.</a:t>
          </a:r>
          <a:endParaRPr lang="en-US" dirty="0">
            <a:solidFill>
              <a:schemeClr val="bg1"/>
            </a:solidFill>
          </a:endParaRPr>
        </a:p>
      </dgm:t>
    </dgm:pt>
    <dgm:pt modelId="{CCA690ED-78E5-4A2A-8DDE-AB8275C86184}" type="parTrans" cxnId="{F93CF759-1D92-4C92-B8A3-BE75AF69D042}">
      <dgm:prSet/>
      <dgm:spPr/>
      <dgm:t>
        <a:bodyPr/>
        <a:lstStyle/>
        <a:p>
          <a:endParaRPr lang="en-US"/>
        </a:p>
      </dgm:t>
    </dgm:pt>
    <dgm:pt modelId="{19C80FE3-ECE5-414C-B607-B669596CE0C8}" type="sibTrans" cxnId="{F93CF759-1D92-4C92-B8A3-BE75AF69D042}">
      <dgm:prSet/>
      <dgm:spPr/>
      <dgm:t>
        <a:bodyPr/>
        <a:lstStyle/>
        <a:p>
          <a:endParaRPr lang="en-US"/>
        </a:p>
      </dgm:t>
    </dgm:pt>
    <dgm:pt modelId="{64C29ED6-92AD-4103-8A17-DBE9DB11F16D}">
      <dgm:prSet/>
      <dgm:spPr/>
      <dgm:t>
        <a:bodyPr/>
        <a:lstStyle/>
        <a:p>
          <a:r>
            <a:rPr lang="en-GB" i="1" dirty="0">
              <a:solidFill>
                <a:schemeClr val="bg1"/>
              </a:solidFill>
            </a:rPr>
            <a:t>(Armstrong &amp; Taylor, 2020) Armstrong and Taylor emphasise that effective recruitment links directly to organisational performance because every hire shapes culture and capability.</a:t>
          </a:r>
          <a:endParaRPr lang="en-US" dirty="0">
            <a:solidFill>
              <a:schemeClr val="bg1"/>
            </a:solidFill>
          </a:endParaRPr>
        </a:p>
      </dgm:t>
    </dgm:pt>
    <dgm:pt modelId="{77E6E88D-174E-49B6-AD06-37C0D0B95F15}" type="parTrans" cxnId="{C89F2DC2-1F75-4934-96DC-29165C84614C}">
      <dgm:prSet/>
      <dgm:spPr/>
      <dgm:t>
        <a:bodyPr/>
        <a:lstStyle/>
        <a:p>
          <a:endParaRPr lang="en-US"/>
        </a:p>
      </dgm:t>
    </dgm:pt>
    <dgm:pt modelId="{9C993847-6A4F-4731-AC99-0E0645BAB38F}" type="sibTrans" cxnId="{C89F2DC2-1F75-4934-96DC-29165C84614C}">
      <dgm:prSet/>
      <dgm:spPr/>
      <dgm:t>
        <a:bodyPr/>
        <a:lstStyle/>
        <a:p>
          <a:endParaRPr lang="en-US"/>
        </a:p>
      </dgm:t>
    </dgm:pt>
    <dgm:pt modelId="{28715E7F-6585-49CA-A858-862ED96C253D}" type="pres">
      <dgm:prSet presAssocID="{9D5D625A-5DC4-45F4-AFED-18C19C79B213}" presName="vert0" presStyleCnt="0">
        <dgm:presLayoutVars>
          <dgm:dir/>
          <dgm:animOne val="branch"/>
          <dgm:animLvl val="lvl"/>
        </dgm:presLayoutVars>
      </dgm:prSet>
      <dgm:spPr/>
    </dgm:pt>
    <dgm:pt modelId="{612499A7-D24B-4DF0-A8FF-E8D1A259512F}" type="pres">
      <dgm:prSet presAssocID="{EB890A64-E612-45B3-8061-8BF32F8F6D04}" presName="thickLine" presStyleLbl="alignNode1" presStyleIdx="0" presStyleCnt="5"/>
      <dgm:spPr/>
    </dgm:pt>
    <dgm:pt modelId="{3FC28FCB-A54F-468A-B057-CDA498D4312D}" type="pres">
      <dgm:prSet presAssocID="{EB890A64-E612-45B3-8061-8BF32F8F6D04}" presName="horz1" presStyleCnt="0"/>
      <dgm:spPr/>
    </dgm:pt>
    <dgm:pt modelId="{4C9FF8D2-27FF-4E7A-9063-1E521FB6E937}" type="pres">
      <dgm:prSet presAssocID="{EB890A64-E612-45B3-8061-8BF32F8F6D04}" presName="tx1" presStyleLbl="revTx" presStyleIdx="0" presStyleCnt="5"/>
      <dgm:spPr/>
    </dgm:pt>
    <dgm:pt modelId="{78B13DFB-96E1-4859-B9E2-77A057B84DEF}" type="pres">
      <dgm:prSet presAssocID="{EB890A64-E612-45B3-8061-8BF32F8F6D04}" presName="vert1" presStyleCnt="0"/>
      <dgm:spPr/>
    </dgm:pt>
    <dgm:pt modelId="{0ABCD7B3-C3A9-45A8-AFDA-9523D478A85F}" type="pres">
      <dgm:prSet presAssocID="{60BA0403-CD69-46DB-BC09-B3144C673FB6}" presName="thickLine" presStyleLbl="alignNode1" presStyleIdx="1" presStyleCnt="5"/>
      <dgm:spPr/>
    </dgm:pt>
    <dgm:pt modelId="{E2F8E8AA-360B-47CD-9033-7B60974D3F43}" type="pres">
      <dgm:prSet presAssocID="{60BA0403-CD69-46DB-BC09-B3144C673FB6}" presName="horz1" presStyleCnt="0"/>
      <dgm:spPr/>
    </dgm:pt>
    <dgm:pt modelId="{06BD68F7-5566-465E-B6BE-ED77CAF2F097}" type="pres">
      <dgm:prSet presAssocID="{60BA0403-CD69-46DB-BC09-B3144C673FB6}" presName="tx1" presStyleLbl="revTx" presStyleIdx="1" presStyleCnt="5"/>
      <dgm:spPr/>
    </dgm:pt>
    <dgm:pt modelId="{D8DA72D5-9A7B-48FE-81F4-0F1E965273AA}" type="pres">
      <dgm:prSet presAssocID="{60BA0403-CD69-46DB-BC09-B3144C673FB6}" presName="vert1" presStyleCnt="0"/>
      <dgm:spPr/>
    </dgm:pt>
    <dgm:pt modelId="{D5C6D328-1EAF-43EA-8C7F-9EE993179D32}" type="pres">
      <dgm:prSet presAssocID="{96A27640-BB29-4B24-9611-DF250D81EF18}" presName="thickLine" presStyleLbl="alignNode1" presStyleIdx="2" presStyleCnt="5"/>
      <dgm:spPr/>
    </dgm:pt>
    <dgm:pt modelId="{888D29BD-247F-497E-B3E9-113269AF2A0E}" type="pres">
      <dgm:prSet presAssocID="{96A27640-BB29-4B24-9611-DF250D81EF18}" presName="horz1" presStyleCnt="0"/>
      <dgm:spPr/>
    </dgm:pt>
    <dgm:pt modelId="{484B37DE-7617-482D-87A8-78F2357DEC7D}" type="pres">
      <dgm:prSet presAssocID="{96A27640-BB29-4B24-9611-DF250D81EF18}" presName="tx1" presStyleLbl="revTx" presStyleIdx="2" presStyleCnt="5"/>
      <dgm:spPr/>
    </dgm:pt>
    <dgm:pt modelId="{421579F5-403E-4730-8EC0-9576D1862CF8}" type="pres">
      <dgm:prSet presAssocID="{96A27640-BB29-4B24-9611-DF250D81EF18}" presName="vert1" presStyleCnt="0"/>
      <dgm:spPr/>
    </dgm:pt>
    <dgm:pt modelId="{E0BC27E1-BB0B-4848-8648-79F09C147154}" type="pres">
      <dgm:prSet presAssocID="{C015A2C5-C448-41AB-ACF8-EE7515EF772A}" presName="thickLine" presStyleLbl="alignNode1" presStyleIdx="3" presStyleCnt="5"/>
      <dgm:spPr/>
    </dgm:pt>
    <dgm:pt modelId="{A7B9D4B7-7999-40C0-9297-23CFD72E3743}" type="pres">
      <dgm:prSet presAssocID="{C015A2C5-C448-41AB-ACF8-EE7515EF772A}" presName="horz1" presStyleCnt="0"/>
      <dgm:spPr/>
    </dgm:pt>
    <dgm:pt modelId="{D638CB76-1B2D-4190-B2C4-FDF68DFB7AEE}" type="pres">
      <dgm:prSet presAssocID="{C015A2C5-C448-41AB-ACF8-EE7515EF772A}" presName="tx1" presStyleLbl="revTx" presStyleIdx="3" presStyleCnt="5"/>
      <dgm:spPr/>
    </dgm:pt>
    <dgm:pt modelId="{D91F49A7-FF4D-4A13-9E60-C7BADF1DB241}" type="pres">
      <dgm:prSet presAssocID="{C015A2C5-C448-41AB-ACF8-EE7515EF772A}" presName="vert1" presStyleCnt="0"/>
      <dgm:spPr/>
    </dgm:pt>
    <dgm:pt modelId="{6FD9ECB8-A728-4814-957F-CFC8500A2CEA}" type="pres">
      <dgm:prSet presAssocID="{64C29ED6-92AD-4103-8A17-DBE9DB11F16D}" presName="thickLine" presStyleLbl="alignNode1" presStyleIdx="4" presStyleCnt="5"/>
      <dgm:spPr/>
    </dgm:pt>
    <dgm:pt modelId="{12E20AB9-ABF4-4245-B06C-41C204CC10CE}" type="pres">
      <dgm:prSet presAssocID="{64C29ED6-92AD-4103-8A17-DBE9DB11F16D}" presName="horz1" presStyleCnt="0"/>
      <dgm:spPr/>
    </dgm:pt>
    <dgm:pt modelId="{960F66ED-A5A5-430E-AA4E-F8956031932C}" type="pres">
      <dgm:prSet presAssocID="{64C29ED6-92AD-4103-8A17-DBE9DB11F16D}" presName="tx1" presStyleLbl="revTx" presStyleIdx="4" presStyleCnt="5"/>
      <dgm:spPr/>
    </dgm:pt>
    <dgm:pt modelId="{9ABA4475-1785-4CBE-B696-237467DE3A89}" type="pres">
      <dgm:prSet presAssocID="{64C29ED6-92AD-4103-8A17-DBE9DB11F16D}" presName="vert1" presStyleCnt="0"/>
      <dgm:spPr/>
    </dgm:pt>
  </dgm:ptLst>
  <dgm:cxnLst>
    <dgm:cxn modelId="{3AB2222A-C509-4BB5-9456-84598E6E18A5}" type="presOf" srcId="{64C29ED6-92AD-4103-8A17-DBE9DB11F16D}" destId="{960F66ED-A5A5-430E-AA4E-F8956031932C}" srcOrd="0" destOrd="0" presId="urn:microsoft.com/office/officeart/2008/layout/LinedList"/>
    <dgm:cxn modelId="{83BF0B2E-6476-4C47-B141-9C8F07DD626F}" type="presOf" srcId="{C015A2C5-C448-41AB-ACF8-EE7515EF772A}" destId="{D638CB76-1B2D-4190-B2C4-FDF68DFB7AEE}" srcOrd="0" destOrd="0" presId="urn:microsoft.com/office/officeart/2008/layout/LinedList"/>
    <dgm:cxn modelId="{3BA2E852-EBC9-4D8E-B38C-5CEF2710672F}" type="presOf" srcId="{96A27640-BB29-4B24-9611-DF250D81EF18}" destId="{484B37DE-7617-482D-87A8-78F2357DEC7D}" srcOrd="0" destOrd="0" presId="urn:microsoft.com/office/officeart/2008/layout/LinedList"/>
    <dgm:cxn modelId="{F93CF759-1D92-4C92-B8A3-BE75AF69D042}" srcId="{9D5D625A-5DC4-45F4-AFED-18C19C79B213}" destId="{C015A2C5-C448-41AB-ACF8-EE7515EF772A}" srcOrd="3" destOrd="0" parTransId="{CCA690ED-78E5-4A2A-8DDE-AB8275C86184}" sibTransId="{19C80FE3-ECE5-414C-B607-B669596CE0C8}"/>
    <dgm:cxn modelId="{D6D6BA93-35BE-43D8-BDFC-75562B3B11F3}" srcId="{9D5D625A-5DC4-45F4-AFED-18C19C79B213}" destId="{60BA0403-CD69-46DB-BC09-B3144C673FB6}" srcOrd="1" destOrd="0" parTransId="{3167A52E-861E-4EC6-B218-231440B29718}" sibTransId="{CEB1BBFE-5503-43CE-B911-B6F51EA7983C}"/>
    <dgm:cxn modelId="{B381C0A3-D9E1-40A6-8DAD-3102585D9795}" type="presOf" srcId="{60BA0403-CD69-46DB-BC09-B3144C673FB6}" destId="{06BD68F7-5566-465E-B6BE-ED77CAF2F097}" srcOrd="0" destOrd="0" presId="urn:microsoft.com/office/officeart/2008/layout/LinedList"/>
    <dgm:cxn modelId="{F9EA5BA8-2D8D-42C7-82F3-135314A3637F}" type="presOf" srcId="{9D5D625A-5DC4-45F4-AFED-18C19C79B213}" destId="{28715E7F-6585-49CA-A858-862ED96C253D}" srcOrd="0" destOrd="0" presId="urn:microsoft.com/office/officeart/2008/layout/LinedList"/>
    <dgm:cxn modelId="{9E9CDBAA-DB84-4795-AE24-6A40F5165BD3}" srcId="{9D5D625A-5DC4-45F4-AFED-18C19C79B213}" destId="{EB890A64-E612-45B3-8061-8BF32F8F6D04}" srcOrd="0" destOrd="0" parTransId="{451D9470-39FA-45C4-953B-1DC5B96553A4}" sibTransId="{8089F828-2A56-47C5-B05A-C3668A5D71E7}"/>
    <dgm:cxn modelId="{C89F2DC2-1F75-4934-96DC-29165C84614C}" srcId="{9D5D625A-5DC4-45F4-AFED-18C19C79B213}" destId="{64C29ED6-92AD-4103-8A17-DBE9DB11F16D}" srcOrd="4" destOrd="0" parTransId="{77E6E88D-174E-49B6-AD06-37C0D0B95F15}" sibTransId="{9C993847-6A4F-4731-AC99-0E0645BAB38F}"/>
    <dgm:cxn modelId="{7268EBF1-440F-4C5B-862A-7073568F3641}" type="presOf" srcId="{EB890A64-E612-45B3-8061-8BF32F8F6D04}" destId="{4C9FF8D2-27FF-4E7A-9063-1E521FB6E937}" srcOrd="0" destOrd="0" presId="urn:microsoft.com/office/officeart/2008/layout/LinedList"/>
    <dgm:cxn modelId="{010CC3FE-B4FE-4990-B056-E3585E016CF8}" srcId="{9D5D625A-5DC4-45F4-AFED-18C19C79B213}" destId="{96A27640-BB29-4B24-9611-DF250D81EF18}" srcOrd="2" destOrd="0" parTransId="{318ED043-74EF-41D8-BD8E-1650504FD738}" sibTransId="{7B690C04-BF19-4AFB-BA59-B25902B17F06}"/>
    <dgm:cxn modelId="{257EB673-D399-4A9F-81AB-2F9240FFD290}" type="presParOf" srcId="{28715E7F-6585-49CA-A858-862ED96C253D}" destId="{612499A7-D24B-4DF0-A8FF-E8D1A259512F}" srcOrd="0" destOrd="0" presId="urn:microsoft.com/office/officeart/2008/layout/LinedList"/>
    <dgm:cxn modelId="{33897EA2-AE1A-480E-A2CB-9A191F8E640C}" type="presParOf" srcId="{28715E7F-6585-49CA-A858-862ED96C253D}" destId="{3FC28FCB-A54F-468A-B057-CDA498D4312D}" srcOrd="1" destOrd="0" presId="urn:microsoft.com/office/officeart/2008/layout/LinedList"/>
    <dgm:cxn modelId="{BD1697FC-CE74-4FF1-8BF9-7BDD59C7B01A}" type="presParOf" srcId="{3FC28FCB-A54F-468A-B057-CDA498D4312D}" destId="{4C9FF8D2-27FF-4E7A-9063-1E521FB6E937}" srcOrd="0" destOrd="0" presId="urn:microsoft.com/office/officeart/2008/layout/LinedList"/>
    <dgm:cxn modelId="{0885AAA6-5BD9-4DBC-83DD-E51D7CAA4306}" type="presParOf" srcId="{3FC28FCB-A54F-468A-B057-CDA498D4312D}" destId="{78B13DFB-96E1-4859-B9E2-77A057B84DEF}" srcOrd="1" destOrd="0" presId="urn:microsoft.com/office/officeart/2008/layout/LinedList"/>
    <dgm:cxn modelId="{BCEEE659-12F5-42CB-B3DD-DFFB430DA5DE}" type="presParOf" srcId="{28715E7F-6585-49CA-A858-862ED96C253D}" destId="{0ABCD7B3-C3A9-45A8-AFDA-9523D478A85F}" srcOrd="2" destOrd="0" presId="urn:microsoft.com/office/officeart/2008/layout/LinedList"/>
    <dgm:cxn modelId="{6BC25E71-B272-4E1A-9331-E9CD354529F3}" type="presParOf" srcId="{28715E7F-6585-49CA-A858-862ED96C253D}" destId="{E2F8E8AA-360B-47CD-9033-7B60974D3F43}" srcOrd="3" destOrd="0" presId="urn:microsoft.com/office/officeart/2008/layout/LinedList"/>
    <dgm:cxn modelId="{4A42C537-8488-4911-9FC5-50B0997A875A}" type="presParOf" srcId="{E2F8E8AA-360B-47CD-9033-7B60974D3F43}" destId="{06BD68F7-5566-465E-B6BE-ED77CAF2F097}" srcOrd="0" destOrd="0" presId="urn:microsoft.com/office/officeart/2008/layout/LinedList"/>
    <dgm:cxn modelId="{41C42BF6-67A6-4708-BB9A-CC3E3ED08BDD}" type="presParOf" srcId="{E2F8E8AA-360B-47CD-9033-7B60974D3F43}" destId="{D8DA72D5-9A7B-48FE-81F4-0F1E965273AA}" srcOrd="1" destOrd="0" presId="urn:microsoft.com/office/officeart/2008/layout/LinedList"/>
    <dgm:cxn modelId="{23C46941-E088-4976-9F5D-170237475F23}" type="presParOf" srcId="{28715E7F-6585-49CA-A858-862ED96C253D}" destId="{D5C6D328-1EAF-43EA-8C7F-9EE993179D32}" srcOrd="4" destOrd="0" presId="urn:microsoft.com/office/officeart/2008/layout/LinedList"/>
    <dgm:cxn modelId="{7CD96800-2C06-4209-991E-C2F5D9C37007}" type="presParOf" srcId="{28715E7F-6585-49CA-A858-862ED96C253D}" destId="{888D29BD-247F-497E-B3E9-113269AF2A0E}" srcOrd="5" destOrd="0" presId="urn:microsoft.com/office/officeart/2008/layout/LinedList"/>
    <dgm:cxn modelId="{9F606740-A8A6-4EF1-AD03-029205E93149}" type="presParOf" srcId="{888D29BD-247F-497E-B3E9-113269AF2A0E}" destId="{484B37DE-7617-482D-87A8-78F2357DEC7D}" srcOrd="0" destOrd="0" presId="urn:microsoft.com/office/officeart/2008/layout/LinedList"/>
    <dgm:cxn modelId="{555E2900-D0CE-4484-B5F4-3307B6604116}" type="presParOf" srcId="{888D29BD-247F-497E-B3E9-113269AF2A0E}" destId="{421579F5-403E-4730-8EC0-9576D1862CF8}" srcOrd="1" destOrd="0" presId="urn:microsoft.com/office/officeart/2008/layout/LinedList"/>
    <dgm:cxn modelId="{687F50BB-085F-4069-8A94-DE0E579686D2}" type="presParOf" srcId="{28715E7F-6585-49CA-A858-862ED96C253D}" destId="{E0BC27E1-BB0B-4848-8648-79F09C147154}" srcOrd="6" destOrd="0" presId="urn:microsoft.com/office/officeart/2008/layout/LinedList"/>
    <dgm:cxn modelId="{83D8741D-1746-4401-BC7E-28B391C4ECB9}" type="presParOf" srcId="{28715E7F-6585-49CA-A858-862ED96C253D}" destId="{A7B9D4B7-7999-40C0-9297-23CFD72E3743}" srcOrd="7" destOrd="0" presId="urn:microsoft.com/office/officeart/2008/layout/LinedList"/>
    <dgm:cxn modelId="{CF244BA7-2BB4-42BF-80C0-068504697D90}" type="presParOf" srcId="{A7B9D4B7-7999-40C0-9297-23CFD72E3743}" destId="{D638CB76-1B2D-4190-B2C4-FDF68DFB7AEE}" srcOrd="0" destOrd="0" presId="urn:microsoft.com/office/officeart/2008/layout/LinedList"/>
    <dgm:cxn modelId="{C1EE12BB-F551-4893-93E3-4CDF37F99C81}" type="presParOf" srcId="{A7B9D4B7-7999-40C0-9297-23CFD72E3743}" destId="{D91F49A7-FF4D-4A13-9E60-C7BADF1DB241}" srcOrd="1" destOrd="0" presId="urn:microsoft.com/office/officeart/2008/layout/LinedList"/>
    <dgm:cxn modelId="{8E9E67AB-6929-4789-BA61-DF290B854BDB}" type="presParOf" srcId="{28715E7F-6585-49CA-A858-862ED96C253D}" destId="{6FD9ECB8-A728-4814-957F-CFC8500A2CEA}" srcOrd="8" destOrd="0" presId="urn:microsoft.com/office/officeart/2008/layout/LinedList"/>
    <dgm:cxn modelId="{A0F061EE-DE0F-4E50-B4CB-326A09C289B8}" type="presParOf" srcId="{28715E7F-6585-49CA-A858-862ED96C253D}" destId="{12E20AB9-ABF4-4245-B06C-41C204CC10CE}" srcOrd="9" destOrd="0" presId="urn:microsoft.com/office/officeart/2008/layout/LinedList"/>
    <dgm:cxn modelId="{0515BE2D-916F-4A73-BED6-284DD61848A2}" type="presParOf" srcId="{12E20AB9-ABF4-4245-B06C-41C204CC10CE}" destId="{960F66ED-A5A5-430E-AA4E-F8956031932C}" srcOrd="0" destOrd="0" presId="urn:microsoft.com/office/officeart/2008/layout/LinedList"/>
    <dgm:cxn modelId="{2B6DEE9C-1931-4882-92B8-D95940C23D5C}" type="presParOf" srcId="{12E20AB9-ABF4-4245-B06C-41C204CC10CE}" destId="{9ABA4475-1785-4CBE-B696-237467DE3A8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F1DD422-8D3B-4FF2-B5F8-F77CAEC0724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329D8E8-7833-4D5B-9181-6841A622AA7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Objective – Hire the right person for the right role at the right time.</a:t>
          </a:r>
          <a:endParaRPr lang="en-US" dirty="0"/>
        </a:p>
      </dgm:t>
    </dgm:pt>
    <dgm:pt modelId="{8F2BC661-0010-4013-982C-C3B33AE97885}" type="parTrans" cxnId="{85EEC085-6676-4D1D-92AD-C44C9F6C1487}">
      <dgm:prSet/>
      <dgm:spPr/>
      <dgm:t>
        <a:bodyPr/>
        <a:lstStyle/>
        <a:p>
          <a:endParaRPr lang="en-US"/>
        </a:p>
      </dgm:t>
    </dgm:pt>
    <dgm:pt modelId="{6767922B-EAFF-4CE9-99C9-C1CC467C7824}" type="sibTrans" cxnId="{85EEC085-6676-4D1D-92AD-C44C9F6C1487}">
      <dgm:prSet/>
      <dgm:spPr/>
      <dgm:t>
        <a:bodyPr/>
        <a:lstStyle/>
        <a:p>
          <a:endParaRPr lang="en-US"/>
        </a:p>
      </dgm:t>
    </dgm:pt>
    <dgm:pt modelId="{2F506793-5B02-46EB-97F5-B4D2B17EE4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1  Workforce Planning – analyse skill gaps &amp; future needs.</a:t>
          </a:r>
          <a:endParaRPr lang="en-US"/>
        </a:p>
      </dgm:t>
    </dgm:pt>
    <dgm:pt modelId="{F3C4DE8E-B2CE-4E88-B694-C476A01F442D}" type="parTrans" cxnId="{E086554B-3CDA-4DA5-9F18-2FEA41C0589C}">
      <dgm:prSet/>
      <dgm:spPr/>
      <dgm:t>
        <a:bodyPr/>
        <a:lstStyle/>
        <a:p>
          <a:endParaRPr lang="en-US"/>
        </a:p>
      </dgm:t>
    </dgm:pt>
    <dgm:pt modelId="{1E189CC8-555E-4232-BD3C-2FDF3239DA9D}" type="sibTrans" cxnId="{E086554B-3CDA-4DA5-9F18-2FEA41C0589C}">
      <dgm:prSet/>
      <dgm:spPr/>
      <dgm:t>
        <a:bodyPr/>
        <a:lstStyle/>
        <a:p>
          <a:endParaRPr lang="en-US"/>
        </a:p>
      </dgm:t>
    </dgm:pt>
    <dgm:pt modelId="{B98341A1-964E-4DF3-B88F-AAC09C874EA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2  Job Analysis – define core duties &amp; competencies.</a:t>
          </a:r>
          <a:endParaRPr lang="en-US"/>
        </a:p>
      </dgm:t>
    </dgm:pt>
    <dgm:pt modelId="{69DBD017-128C-4FC2-8680-B2A55488CB0F}" type="parTrans" cxnId="{10F41349-93CD-4D97-91C4-5FD79647152A}">
      <dgm:prSet/>
      <dgm:spPr/>
      <dgm:t>
        <a:bodyPr/>
        <a:lstStyle/>
        <a:p>
          <a:endParaRPr lang="en-US"/>
        </a:p>
      </dgm:t>
    </dgm:pt>
    <dgm:pt modelId="{06E22779-0CC8-422C-8A6F-B9D27BB5848D}" type="sibTrans" cxnId="{10F41349-93CD-4D97-91C4-5FD79647152A}">
      <dgm:prSet/>
      <dgm:spPr/>
      <dgm:t>
        <a:bodyPr/>
        <a:lstStyle/>
        <a:p>
          <a:endParaRPr lang="en-US"/>
        </a:p>
      </dgm:t>
    </dgm:pt>
    <dgm:pt modelId="{02132684-16DA-4865-9D8B-91E38C8A42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3  Attraction – use LinkedIn, referrals, agencies.</a:t>
          </a:r>
          <a:endParaRPr lang="en-US"/>
        </a:p>
      </dgm:t>
    </dgm:pt>
    <dgm:pt modelId="{2611E99C-90C1-4D8F-864C-B33131EDF4EF}" type="parTrans" cxnId="{7E1AB8EB-4279-4297-847E-4DDBD702DB07}">
      <dgm:prSet/>
      <dgm:spPr/>
      <dgm:t>
        <a:bodyPr/>
        <a:lstStyle/>
        <a:p>
          <a:endParaRPr lang="en-US"/>
        </a:p>
      </dgm:t>
    </dgm:pt>
    <dgm:pt modelId="{A4056C94-C574-4386-B7BC-FF3B911C97B1}" type="sibTrans" cxnId="{7E1AB8EB-4279-4297-847E-4DDBD702DB07}">
      <dgm:prSet/>
      <dgm:spPr/>
      <dgm:t>
        <a:bodyPr/>
        <a:lstStyle/>
        <a:p>
          <a:endParaRPr lang="en-US"/>
        </a:p>
      </dgm:t>
    </dgm:pt>
    <dgm:pt modelId="{193CD6A0-9FE5-41A1-98AE-6BE01C78411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4  Shortlisting – match candidates objectively.</a:t>
          </a:r>
          <a:endParaRPr lang="en-US"/>
        </a:p>
      </dgm:t>
    </dgm:pt>
    <dgm:pt modelId="{C7954719-5C71-4B23-90CC-BC016AEE7DDC}" type="parTrans" cxnId="{48E808D7-5FA7-4B73-9539-811993963207}">
      <dgm:prSet/>
      <dgm:spPr/>
      <dgm:t>
        <a:bodyPr/>
        <a:lstStyle/>
        <a:p>
          <a:endParaRPr lang="en-US"/>
        </a:p>
      </dgm:t>
    </dgm:pt>
    <dgm:pt modelId="{5C07B2B6-68FC-441B-84EE-E9287F64E460}" type="sibTrans" cxnId="{48E808D7-5FA7-4B73-9539-811993963207}">
      <dgm:prSet/>
      <dgm:spPr/>
      <dgm:t>
        <a:bodyPr/>
        <a:lstStyle/>
        <a:p>
          <a:endParaRPr lang="en-US"/>
        </a:p>
      </dgm:t>
    </dgm:pt>
    <dgm:pt modelId="{0CAC90F3-63C8-445F-AE1B-E309A834174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5  Selection – structured interviews &amp; tests.</a:t>
          </a:r>
          <a:endParaRPr lang="en-US"/>
        </a:p>
      </dgm:t>
    </dgm:pt>
    <dgm:pt modelId="{314AA916-8E34-42C2-BB0D-27AC80083AC7}" type="parTrans" cxnId="{D9F703F1-E843-44C8-B231-A61EA52A276D}">
      <dgm:prSet/>
      <dgm:spPr/>
      <dgm:t>
        <a:bodyPr/>
        <a:lstStyle/>
        <a:p>
          <a:endParaRPr lang="en-US"/>
        </a:p>
      </dgm:t>
    </dgm:pt>
    <dgm:pt modelId="{12C2E755-4546-4AB1-94C9-B902B42FD2C4}" type="sibTrans" cxnId="{D9F703F1-E843-44C8-B231-A61EA52A276D}">
      <dgm:prSet/>
      <dgm:spPr/>
      <dgm:t>
        <a:bodyPr/>
        <a:lstStyle/>
        <a:p>
          <a:endParaRPr lang="en-US"/>
        </a:p>
      </dgm:t>
    </dgm:pt>
    <dgm:pt modelId="{6F177EA5-D5BC-413F-899A-2ABEDBB49F0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6  Offer &amp; Onboarding – cultural fit &amp; integration.</a:t>
          </a:r>
          <a:endParaRPr lang="en-US"/>
        </a:p>
      </dgm:t>
    </dgm:pt>
    <dgm:pt modelId="{C0848744-453C-4CFD-BE38-8CCF870BAF99}" type="parTrans" cxnId="{1D32BB4F-1B2E-4C7C-A797-340ED11AF687}">
      <dgm:prSet/>
      <dgm:spPr/>
      <dgm:t>
        <a:bodyPr/>
        <a:lstStyle/>
        <a:p>
          <a:endParaRPr lang="en-US"/>
        </a:p>
      </dgm:t>
    </dgm:pt>
    <dgm:pt modelId="{B240E777-43CF-45F0-87B3-970844EAB8C8}" type="sibTrans" cxnId="{1D32BB4F-1B2E-4C7C-A797-340ED11AF687}">
      <dgm:prSet/>
      <dgm:spPr/>
      <dgm:t>
        <a:bodyPr/>
        <a:lstStyle/>
        <a:p>
          <a:endParaRPr lang="en-US"/>
        </a:p>
      </dgm:t>
    </dgm:pt>
    <dgm:pt modelId="{6D5456B0-B0B4-4AF3-83D9-153A1413F0D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i="1" dirty="0"/>
            <a:t>(Rees &amp; Smith, 2017; CIPD, 2023) Rees and Smith highlight that structured planning reduces turnover by aligning talent acquisition with long-term business strategy.</a:t>
          </a:r>
          <a:endParaRPr lang="en-US" sz="1400" i="1" dirty="0"/>
        </a:p>
      </dgm:t>
    </dgm:pt>
    <dgm:pt modelId="{6D87DDFA-DCF6-4864-BA4B-EE230B215794}" type="parTrans" cxnId="{B794B59F-1F29-4991-BE24-F8AB2FA2A6AB}">
      <dgm:prSet/>
      <dgm:spPr/>
      <dgm:t>
        <a:bodyPr/>
        <a:lstStyle/>
        <a:p>
          <a:endParaRPr lang="en-US"/>
        </a:p>
      </dgm:t>
    </dgm:pt>
    <dgm:pt modelId="{96F2340C-3A6D-4452-A8DE-BBAB643E6CD2}" type="sibTrans" cxnId="{B794B59F-1F29-4991-BE24-F8AB2FA2A6AB}">
      <dgm:prSet/>
      <dgm:spPr/>
      <dgm:t>
        <a:bodyPr/>
        <a:lstStyle/>
        <a:p>
          <a:endParaRPr lang="en-US"/>
        </a:p>
      </dgm:t>
    </dgm:pt>
    <dgm:pt modelId="{09F1BD65-83C8-44EE-B5F6-D8F584ECFB14}" type="pres">
      <dgm:prSet presAssocID="{1F1DD422-8D3B-4FF2-B5F8-F77CAEC0724F}" presName="root" presStyleCnt="0">
        <dgm:presLayoutVars>
          <dgm:dir/>
          <dgm:resizeHandles val="exact"/>
        </dgm:presLayoutVars>
      </dgm:prSet>
      <dgm:spPr/>
    </dgm:pt>
    <dgm:pt modelId="{3994A026-DD60-4741-A869-380B3F0059A9}" type="pres">
      <dgm:prSet presAssocID="{2329D8E8-7833-4D5B-9181-6841A622AA7E}" presName="compNode" presStyleCnt="0"/>
      <dgm:spPr/>
    </dgm:pt>
    <dgm:pt modelId="{3E419900-ABD1-484E-A49B-76A1538317C0}" type="pres">
      <dgm:prSet presAssocID="{2329D8E8-7833-4D5B-9181-6841A622AA7E}" presName="bgRect" presStyleLbl="bgShp" presStyleIdx="0" presStyleCnt="8"/>
      <dgm:spPr/>
    </dgm:pt>
    <dgm:pt modelId="{CC868E7A-E96A-40E1-893E-DF818221233F}" type="pres">
      <dgm:prSet presAssocID="{2329D8E8-7833-4D5B-9181-6841A622AA7E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15496870-A1DF-46FB-BD4B-2625451CF84C}" type="pres">
      <dgm:prSet presAssocID="{2329D8E8-7833-4D5B-9181-6841A622AA7E}" presName="spaceRect" presStyleCnt="0"/>
      <dgm:spPr/>
    </dgm:pt>
    <dgm:pt modelId="{1A77B82B-A67A-4CF8-9230-7C67B18D3D5E}" type="pres">
      <dgm:prSet presAssocID="{2329D8E8-7833-4D5B-9181-6841A622AA7E}" presName="parTx" presStyleLbl="revTx" presStyleIdx="0" presStyleCnt="8" custScaleY="122681">
        <dgm:presLayoutVars>
          <dgm:chMax val="0"/>
          <dgm:chPref val="0"/>
        </dgm:presLayoutVars>
      </dgm:prSet>
      <dgm:spPr/>
    </dgm:pt>
    <dgm:pt modelId="{3675EA43-06B3-40A3-8EED-A8B78977715C}" type="pres">
      <dgm:prSet presAssocID="{6767922B-EAFF-4CE9-99C9-C1CC467C7824}" presName="sibTrans" presStyleCnt="0"/>
      <dgm:spPr/>
    </dgm:pt>
    <dgm:pt modelId="{1E1ED58B-9D68-4249-9222-6828C9F15B4F}" type="pres">
      <dgm:prSet presAssocID="{2F506793-5B02-46EB-97F5-B4D2B17EE424}" presName="compNode" presStyleCnt="0"/>
      <dgm:spPr/>
    </dgm:pt>
    <dgm:pt modelId="{4EAD07BB-F58A-44E9-9C7A-5C75B8039EF1}" type="pres">
      <dgm:prSet presAssocID="{2F506793-5B02-46EB-97F5-B4D2B17EE424}" presName="bgRect" presStyleLbl="bgShp" presStyleIdx="1" presStyleCnt="8"/>
      <dgm:spPr/>
    </dgm:pt>
    <dgm:pt modelId="{E5D56F17-CACA-4093-BE7C-8EA7C9AF34CD}" type="pres">
      <dgm:prSet presAssocID="{2F506793-5B02-46EB-97F5-B4D2B17EE424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486A403-4015-4E00-BF0D-6BBF6A32D17D}" type="pres">
      <dgm:prSet presAssocID="{2F506793-5B02-46EB-97F5-B4D2B17EE424}" presName="spaceRect" presStyleCnt="0"/>
      <dgm:spPr/>
    </dgm:pt>
    <dgm:pt modelId="{F871F3DB-B0AF-4D75-B262-2874A02EF275}" type="pres">
      <dgm:prSet presAssocID="{2F506793-5B02-46EB-97F5-B4D2B17EE424}" presName="parTx" presStyleLbl="revTx" presStyleIdx="1" presStyleCnt="8">
        <dgm:presLayoutVars>
          <dgm:chMax val="0"/>
          <dgm:chPref val="0"/>
        </dgm:presLayoutVars>
      </dgm:prSet>
      <dgm:spPr/>
    </dgm:pt>
    <dgm:pt modelId="{DCBC0A51-537C-48AA-A361-A724080BCE4D}" type="pres">
      <dgm:prSet presAssocID="{1E189CC8-555E-4232-BD3C-2FDF3239DA9D}" presName="sibTrans" presStyleCnt="0"/>
      <dgm:spPr/>
    </dgm:pt>
    <dgm:pt modelId="{3785E4EA-54C9-48D0-948C-A6B836A34C11}" type="pres">
      <dgm:prSet presAssocID="{B98341A1-964E-4DF3-B88F-AAC09C874EA9}" presName="compNode" presStyleCnt="0"/>
      <dgm:spPr/>
    </dgm:pt>
    <dgm:pt modelId="{921298D4-5766-4911-BFEC-9ABAB733F523}" type="pres">
      <dgm:prSet presAssocID="{B98341A1-964E-4DF3-B88F-AAC09C874EA9}" presName="bgRect" presStyleLbl="bgShp" presStyleIdx="2" presStyleCnt="8"/>
      <dgm:spPr/>
    </dgm:pt>
    <dgm:pt modelId="{F28C637F-CA11-40FB-BE25-8FA576358E8E}" type="pres">
      <dgm:prSet presAssocID="{B98341A1-964E-4DF3-B88F-AAC09C874EA9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987E9794-54C6-42E1-81CD-42E6AE8CC118}" type="pres">
      <dgm:prSet presAssocID="{B98341A1-964E-4DF3-B88F-AAC09C874EA9}" presName="spaceRect" presStyleCnt="0"/>
      <dgm:spPr/>
    </dgm:pt>
    <dgm:pt modelId="{B88BD117-94C1-4DB1-A4ED-3F511E89EEAC}" type="pres">
      <dgm:prSet presAssocID="{B98341A1-964E-4DF3-B88F-AAC09C874EA9}" presName="parTx" presStyleLbl="revTx" presStyleIdx="2" presStyleCnt="8">
        <dgm:presLayoutVars>
          <dgm:chMax val="0"/>
          <dgm:chPref val="0"/>
        </dgm:presLayoutVars>
      </dgm:prSet>
      <dgm:spPr/>
    </dgm:pt>
    <dgm:pt modelId="{9C835D76-0BD8-4CBE-B8DB-36F4A627516E}" type="pres">
      <dgm:prSet presAssocID="{06E22779-0CC8-422C-8A6F-B9D27BB5848D}" presName="sibTrans" presStyleCnt="0"/>
      <dgm:spPr/>
    </dgm:pt>
    <dgm:pt modelId="{D9258B9D-0F04-4B7D-BA94-612CC4D77F70}" type="pres">
      <dgm:prSet presAssocID="{02132684-16DA-4865-9D8B-91E38C8A42B0}" presName="compNode" presStyleCnt="0"/>
      <dgm:spPr/>
    </dgm:pt>
    <dgm:pt modelId="{BE3344FA-640C-4D82-8DA6-4289297158AA}" type="pres">
      <dgm:prSet presAssocID="{02132684-16DA-4865-9D8B-91E38C8A42B0}" presName="bgRect" presStyleLbl="bgShp" presStyleIdx="3" presStyleCnt="8"/>
      <dgm:spPr/>
    </dgm:pt>
    <dgm:pt modelId="{8C81247E-928E-4864-B0D3-3B914BC60F8E}" type="pres">
      <dgm:prSet presAssocID="{02132684-16DA-4865-9D8B-91E38C8A42B0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AF7583E8-A0F8-46D6-AD0E-4A96C61685BA}" type="pres">
      <dgm:prSet presAssocID="{02132684-16DA-4865-9D8B-91E38C8A42B0}" presName="spaceRect" presStyleCnt="0"/>
      <dgm:spPr/>
    </dgm:pt>
    <dgm:pt modelId="{F3199C72-F1C9-4F7A-893B-324678110B2A}" type="pres">
      <dgm:prSet presAssocID="{02132684-16DA-4865-9D8B-91E38C8A42B0}" presName="parTx" presStyleLbl="revTx" presStyleIdx="3" presStyleCnt="8">
        <dgm:presLayoutVars>
          <dgm:chMax val="0"/>
          <dgm:chPref val="0"/>
        </dgm:presLayoutVars>
      </dgm:prSet>
      <dgm:spPr/>
    </dgm:pt>
    <dgm:pt modelId="{96CAEF23-AEEC-4B66-BF82-B25FADEE313C}" type="pres">
      <dgm:prSet presAssocID="{A4056C94-C574-4386-B7BC-FF3B911C97B1}" presName="sibTrans" presStyleCnt="0"/>
      <dgm:spPr/>
    </dgm:pt>
    <dgm:pt modelId="{DDD1625F-73D8-44C8-84AD-B8AFB5515EDC}" type="pres">
      <dgm:prSet presAssocID="{193CD6A0-9FE5-41A1-98AE-6BE01C784119}" presName="compNode" presStyleCnt="0"/>
      <dgm:spPr/>
    </dgm:pt>
    <dgm:pt modelId="{4EE18D05-6921-4CA0-8A97-4EECDAA4604E}" type="pres">
      <dgm:prSet presAssocID="{193CD6A0-9FE5-41A1-98AE-6BE01C784119}" presName="bgRect" presStyleLbl="bgShp" presStyleIdx="4" presStyleCnt="8"/>
      <dgm:spPr/>
    </dgm:pt>
    <dgm:pt modelId="{42840289-3CA5-40F1-A5EA-A4E3866BD4C4}" type="pres">
      <dgm:prSet presAssocID="{193CD6A0-9FE5-41A1-98AE-6BE01C784119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 tennis"/>
        </a:ext>
      </dgm:extLst>
    </dgm:pt>
    <dgm:pt modelId="{044670FB-E732-42DD-9B8C-85D32EF82312}" type="pres">
      <dgm:prSet presAssocID="{193CD6A0-9FE5-41A1-98AE-6BE01C784119}" presName="spaceRect" presStyleCnt="0"/>
      <dgm:spPr/>
    </dgm:pt>
    <dgm:pt modelId="{EC2426D1-9181-4F89-80CA-A2017C94904B}" type="pres">
      <dgm:prSet presAssocID="{193CD6A0-9FE5-41A1-98AE-6BE01C784119}" presName="parTx" presStyleLbl="revTx" presStyleIdx="4" presStyleCnt="8">
        <dgm:presLayoutVars>
          <dgm:chMax val="0"/>
          <dgm:chPref val="0"/>
        </dgm:presLayoutVars>
      </dgm:prSet>
      <dgm:spPr/>
    </dgm:pt>
    <dgm:pt modelId="{3BD60DC3-6F5A-4332-962A-F3F9AB7D6174}" type="pres">
      <dgm:prSet presAssocID="{5C07B2B6-68FC-441B-84EE-E9287F64E460}" presName="sibTrans" presStyleCnt="0"/>
      <dgm:spPr/>
    </dgm:pt>
    <dgm:pt modelId="{554082C0-BABA-42DC-A9C2-16E653405503}" type="pres">
      <dgm:prSet presAssocID="{0CAC90F3-63C8-445F-AE1B-E309A834174A}" presName="compNode" presStyleCnt="0"/>
      <dgm:spPr/>
    </dgm:pt>
    <dgm:pt modelId="{71F7EAE7-61A2-471D-AC7C-A8D84416F9E6}" type="pres">
      <dgm:prSet presAssocID="{0CAC90F3-63C8-445F-AE1B-E309A834174A}" presName="bgRect" presStyleLbl="bgShp" presStyleIdx="5" presStyleCnt="8"/>
      <dgm:spPr/>
    </dgm:pt>
    <dgm:pt modelId="{639814CD-7512-4739-8258-31ABB7D71332}" type="pres">
      <dgm:prSet presAssocID="{0CAC90F3-63C8-445F-AE1B-E309A834174A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AF2D812D-0AFF-4081-90E7-55942190EE7F}" type="pres">
      <dgm:prSet presAssocID="{0CAC90F3-63C8-445F-AE1B-E309A834174A}" presName="spaceRect" presStyleCnt="0"/>
      <dgm:spPr/>
    </dgm:pt>
    <dgm:pt modelId="{1E932DA4-6E98-479B-B77B-EA4D5CE3D815}" type="pres">
      <dgm:prSet presAssocID="{0CAC90F3-63C8-445F-AE1B-E309A834174A}" presName="parTx" presStyleLbl="revTx" presStyleIdx="5" presStyleCnt="8">
        <dgm:presLayoutVars>
          <dgm:chMax val="0"/>
          <dgm:chPref val="0"/>
        </dgm:presLayoutVars>
      </dgm:prSet>
      <dgm:spPr/>
    </dgm:pt>
    <dgm:pt modelId="{8CE8EC35-274D-471C-8056-B0127D82554A}" type="pres">
      <dgm:prSet presAssocID="{12C2E755-4546-4AB1-94C9-B902B42FD2C4}" presName="sibTrans" presStyleCnt="0"/>
      <dgm:spPr/>
    </dgm:pt>
    <dgm:pt modelId="{5EE18405-D43F-49B2-A06B-1141B7B36174}" type="pres">
      <dgm:prSet presAssocID="{6F177EA5-D5BC-413F-899A-2ABEDBB49F0B}" presName="compNode" presStyleCnt="0"/>
      <dgm:spPr/>
    </dgm:pt>
    <dgm:pt modelId="{51D31156-76F6-4697-8D09-823694DB7EF6}" type="pres">
      <dgm:prSet presAssocID="{6F177EA5-D5BC-413F-899A-2ABEDBB49F0B}" presName="bgRect" presStyleLbl="bgShp" presStyleIdx="6" presStyleCnt="8"/>
      <dgm:spPr/>
    </dgm:pt>
    <dgm:pt modelId="{716340C5-9327-40B2-BE51-7675729FB93A}" type="pres">
      <dgm:prSet presAssocID="{6F177EA5-D5BC-413F-899A-2ABEDBB49F0B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um"/>
        </a:ext>
      </dgm:extLst>
    </dgm:pt>
    <dgm:pt modelId="{E9A407D8-D34B-478B-A493-03C1546F5DB2}" type="pres">
      <dgm:prSet presAssocID="{6F177EA5-D5BC-413F-899A-2ABEDBB49F0B}" presName="spaceRect" presStyleCnt="0"/>
      <dgm:spPr/>
    </dgm:pt>
    <dgm:pt modelId="{66FE9DDC-FF2E-4D9A-BC0B-41EC55854B77}" type="pres">
      <dgm:prSet presAssocID="{6F177EA5-D5BC-413F-899A-2ABEDBB49F0B}" presName="parTx" presStyleLbl="revTx" presStyleIdx="6" presStyleCnt="8">
        <dgm:presLayoutVars>
          <dgm:chMax val="0"/>
          <dgm:chPref val="0"/>
        </dgm:presLayoutVars>
      </dgm:prSet>
      <dgm:spPr/>
    </dgm:pt>
    <dgm:pt modelId="{DC0C1E80-B9AE-4A40-9E5B-246DC7B6D33B}" type="pres">
      <dgm:prSet presAssocID="{B240E777-43CF-45F0-87B3-970844EAB8C8}" presName="sibTrans" presStyleCnt="0"/>
      <dgm:spPr/>
    </dgm:pt>
    <dgm:pt modelId="{98017C95-A6E1-4336-A240-DC4CAE57E069}" type="pres">
      <dgm:prSet presAssocID="{6D5456B0-B0B4-4AF3-83D9-153A1413F0DA}" presName="compNode" presStyleCnt="0"/>
      <dgm:spPr/>
    </dgm:pt>
    <dgm:pt modelId="{D5548AFE-35A3-4BF7-9087-E67221120BD8}" type="pres">
      <dgm:prSet presAssocID="{6D5456B0-B0B4-4AF3-83D9-153A1413F0DA}" presName="bgRect" presStyleLbl="bgShp" presStyleIdx="7" presStyleCnt="8"/>
      <dgm:spPr/>
    </dgm:pt>
    <dgm:pt modelId="{61048DD0-C5F3-4ECD-BF01-1ED28BB524DA}" type="pres">
      <dgm:prSet presAssocID="{6D5456B0-B0B4-4AF3-83D9-153A1413F0DA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9D2D731F-6632-4093-8268-D34369E3608F}" type="pres">
      <dgm:prSet presAssocID="{6D5456B0-B0B4-4AF3-83D9-153A1413F0DA}" presName="spaceRect" presStyleCnt="0"/>
      <dgm:spPr/>
    </dgm:pt>
    <dgm:pt modelId="{9C5584A6-3EC1-4F39-9972-8F1133F3AA40}" type="pres">
      <dgm:prSet presAssocID="{6D5456B0-B0B4-4AF3-83D9-153A1413F0DA}" presName="parTx" presStyleLbl="revTx" presStyleIdx="7" presStyleCnt="8" custScaleY="156773">
        <dgm:presLayoutVars>
          <dgm:chMax val="0"/>
          <dgm:chPref val="0"/>
        </dgm:presLayoutVars>
      </dgm:prSet>
      <dgm:spPr/>
    </dgm:pt>
  </dgm:ptLst>
  <dgm:cxnLst>
    <dgm:cxn modelId="{1A12C805-B479-4191-B128-87CEA6AE29D0}" type="presOf" srcId="{193CD6A0-9FE5-41A1-98AE-6BE01C784119}" destId="{EC2426D1-9181-4F89-80CA-A2017C94904B}" srcOrd="0" destOrd="0" presId="urn:microsoft.com/office/officeart/2018/2/layout/IconVerticalSolidList"/>
    <dgm:cxn modelId="{ECF05633-C066-4268-BCD2-5DC7D67FDE81}" type="presOf" srcId="{6D5456B0-B0B4-4AF3-83D9-153A1413F0DA}" destId="{9C5584A6-3EC1-4F39-9972-8F1133F3AA40}" srcOrd="0" destOrd="0" presId="urn:microsoft.com/office/officeart/2018/2/layout/IconVerticalSolidList"/>
    <dgm:cxn modelId="{10F41349-93CD-4D97-91C4-5FD79647152A}" srcId="{1F1DD422-8D3B-4FF2-B5F8-F77CAEC0724F}" destId="{B98341A1-964E-4DF3-B88F-AAC09C874EA9}" srcOrd="2" destOrd="0" parTransId="{69DBD017-128C-4FC2-8680-B2A55488CB0F}" sibTransId="{06E22779-0CC8-422C-8A6F-B9D27BB5848D}"/>
    <dgm:cxn modelId="{E086554B-3CDA-4DA5-9F18-2FEA41C0589C}" srcId="{1F1DD422-8D3B-4FF2-B5F8-F77CAEC0724F}" destId="{2F506793-5B02-46EB-97F5-B4D2B17EE424}" srcOrd="1" destOrd="0" parTransId="{F3C4DE8E-B2CE-4E88-B694-C476A01F442D}" sibTransId="{1E189CC8-555E-4232-BD3C-2FDF3239DA9D}"/>
    <dgm:cxn modelId="{C7F6274E-A410-4302-84B1-27A93EDBAF01}" type="presOf" srcId="{B98341A1-964E-4DF3-B88F-AAC09C874EA9}" destId="{B88BD117-94C1-4DB1-A4ED-3F511E89EEAC}" srcOrd="0" destOrd="0" presId="urn:microsoft.com/office/officeart/2018/2/layout/IconVerticalSolidList"/>
    <dgm:cxn modelId="{1D32BB4F-1B2E-4C7C-A797-340ED11AF687}" srcId="{1F1DD422-8D3B-4FF2-B5F8-F77CAEC0724F}" destId="{6F177EA5-D5BC-413F-899A-2ABEDBB49F0B}" srcOrd="6" destOrd="0" parTransId="{C0848744-453C-4CFD-BE38-8CCF870BAF99}" sibTransId="{B240E777-43CF-45F0-87B3-970844EAB8C8}"/>
    <dgm:cxn modelId="{3BE28383-F63F-49A0-A8DC-AF3AC94D4A54}" type="presOf" srcId="{0CAC90F3-63C8-445F-AE1B-E309A834174A}" destId="{1E932DA4-6E98-479B-B77B-EA4D5CE3D815}" srcOrd="0" destOrd="0" presId="urn:microsoft.com/office/officeart/2018/2/layout/IconVerticalSolidList"/>
    <dgm:cxn modelId="{85EEC085-6676-4D1D-92AD-C44C9F6C1487}" srcId="{1F1DD422-8D3B-4FF2-B5F8-F77CAEC0724F}" destId="{2329D8E8-7833-4D5B-9181-6841A622AA7E}" srcOrd="0" destOrd="0" parTransId="{8F2BC661-0010-4013-982C-C3B33AE97885}" sibTransId="{6767922B-EAFF-4CE9-99C9-C1CC467C7824}"/>
    <dgm:cxn modelId="{76972186-7802-4737-BBBE-B95977F33BDE}" type="presOf" srcId="{02132684-16DA-4865-9D8B-91E38C8A42B0}" destId="{F3199C72-F1C9-4F7A-893B-324678110B2A}" srcOrd="0" destOrd="0" presId="urn:microsoft.com/office/officeart/2018/2/layout/IconVerticalSolidList"/>
    <dgm:cxn modelId="{148D5893-0D3D-4421-9CEA-24EBFCD0823B}" type="presOf" srcId="{1F1DD422-8D3B-4FF2-B5F8-F77CAEC0724F}" destId="{09F1BD65-83C8-44EE-B5F6-D8F584ECFB14}" srcOrd="0" destOrd="0" presId="urn:microsoft.com/office/officeart/2018/2/layout/IconVerticalSolidList"/>
    <dgm:cxn modelId="{B794B59F-1F29-4991-BE24-F8AB2FA2A6AB}" srcId="{1F1DD422-8D3B-4FF2-B5F8-F77CAEC0724F}" destId="{6D5456B0-B0B4-4AF3-83D9-153A1413F0DA}" srcOrd="7" destOrd="0" parTransId="{6D87DDFA-DCF6-4864-BA4B-EE230B215794}" sibTransId="{96F2340C-3A6D-4452-A8DE-BBAB643E6CD2}"/>
    <dgm:cxn modelId="{524423B5-99DD-4D93-8047-C9BA81243FB4}" type="presOf" srcId="{2329D8E8-7833-4D5B-9181-6841A622AA7E}" destId="{1A77B82B-A67A-4CF8-9230-7C67B18D3D5E}" srcOrd="0" destOrd="0" presId="urn:microsoft.com/office/officeart/2018/2/layout/IconVerticalSolidList"/>
    <dgm:cxn modelId="{AD964DCB-449D-4438-8261-895BD5BC4330}" type="presOf" srcId="{6F177EA5-D5BC-413F-899A-2ABEDBB49F0B}" destId="{66FE9DDC-FF2E-4D9A-BC0B-41EC55854B77}" srcOrd="0" destOrd="0" presId="urn:microsoft.com/office/officeart/2018/2/layout/IconVerticalSolidList"/>
    <dgm:cxn modelId="{E2CF4ED1-71CF-4D10-AA84-19965F711167}" type="presOf" srcId="{2F506793-5B02-46EB-97F5-B4D2B17EE424}" destId="{F871F3DB-B0AF-4D75-B262-2874A02EF275}" srcOrd="0" destOrd="0" presId="urn:microsoft.com/office/officeart/2018/2/layout/IconVerticalSolidList"/>
    <dgm:cxn modelId="{48E808D7-5FA7-4B73-9539-811993963207}" srcId="{1F1DD422-8D3B-4FF2-B5F8-F77CAEC0724F}" destId="{193CD6A0-9FE5-41A1-98AE-6BE01C784119}" srcOrd="4" destOrd="0" parTransId="{C7954719-5C71-4B23-90CC-BC016AEE7DDC}" sibTransId="{5C07B2B6-68FC-441B-84EE-E9287F64E460}"/>
    <dgm:cxn modelId="{7E1AB8EB-4279-4297-847E-4DDBD702DB07}" srcId="{1F1DD422-8D3B-4FF2-B5F8-F77CAEC0724F}" destId="{02132684-16DA-4865-9D8B-91E38C8A42B0}" srcOrd="3" destOrd="0" parTransId="{2611E99C-90C1-4D8F-864C-B33131EDF4EF}" sibTransId="{A4056C94-C574-4386-B7BC-FF3B911C97B1}"/>
    <dgm:cxn modelId="{D9F703F1-E843-44C8-B231-A61EA52A276D}" srcId="{1F1DD422-8D3B-4FF2-B5F8-F77CAEC0724F}" destId="{0CAC90F3-63C8-445F-AE1B-E309A834174A}" srcOrd="5" destOrd="0" parTransId="{314AA916-8E34-42C2-BB0D-27AC80083AC7}" sibTransId="{12C2E755-4546-4AB1-94C9-B902B42FD2C4}"/>
    <dgm:cxn modelId="{9626CA02-A659-456E-87C5-7418E6BCE6AE}" type="presParOf" srcId="{09F1BD65-83C8-44EE-B5F6-D8F584ECFB14}" destId="{3994A026-DD60-4741-A869-380B3F0059A9}" srcOrd="0" destOrd="0" presId="urn:microsoft.com/office/officeart/2018/2/layout/IconVerticalSolidList"/>
    <dgm:cxn modelId="{4DE91590-93A1-4A5A-AA91-C27D29DD5D01}" type="presParOf" srcId="{3994A026-DD60-4741-A869-380B3F0059A9}" destId="{3E419900-ABD1-484E-A49B-76A1538317C0}" srcOrd="0" destOrd="0" presId="urn:microsoft.com/office/officeart/2018/2/layout/IconVerticalSolidList"/>
    <dgm:cxn modelId="{CDB97F2E-F9E6-4AAC-AE03-ABDD54EAEC69}" type="presParOf" srcId="{3994A026-DD60-4741-A869-380B3F0059A9}" destId="{CC868E7A-E96A-40E1-893E-DF818221233F}" srcOrd="1" destOrd="0" presId="urn:microsoft.com/office/officeart/2018/2/layout/IconVerticalSolidList"/>
    <dgm:cxn modelId="{3B8FF718-9AB6-4E14-8522-F98316ED24FD}" type="presParOf" srcId="{3994A026-DD60-4741-A869-380B3F0059A9}" destId="{15496870-A1DF-46FB-BD4B-2625451CF84C}" srcOrd="2" destOrd="0" presId="urn:microsoft.com/office/officeart/2018/2/layout/IconVerticalSolidList"/>
    <dgm:cxn modelId="{AF0EEF08-795E-41DC-870D-8ED255A4A3DF}" type="presParOf" srcId="{3994A026-DD60-4741-A869-380B3F0059A9}" destId="{1A77B82B-A67A-4CF8-9230-7C67B18D3D5E}" srcOrd="3" destOrd="0" presId="urn:microsoft.com/office/officeart/2018/2/layout/IconVerticalSolidList"/>
    <dgm:cxn modelId="{33CD4D68-08E9-478B-A6E9-5F65546C0DCB}" type="presParOf" srcId="{09F1BD65-83C8-44EE-B5F6-D8F584ECFB14}" destId="{3675EA43-06B3-40A3-8EED-A8B78977715C}" srcOrd="1" destOrd="0" presId="urn:microsoft.com/office/officeart/2018/2/layout/IconVerticalSolidList"/>
    <dgm:cxn modelId="{C95AD42F-7617-4586-A482-932ADDA0AB81}" type="presParOf" srcId="{09F1BD65-83C8-44EE-B5F6-D8F584ECFB14}" destId="{1E1ED58B-9D68-4249-9222-6828C9F15B4F}" srcOrd="2" destOrd="0" presId="urn:microsoft.com/office/officeart/2018/2/layout/IconVerticalSolidList"/>
    <dgm:cxn modelId="{46A60EB1-6E2C-4E44-9E33-83E930FCC422}" type="presParOf" srcId="{1E1ED58B-9D68-4249-9222-6828C9F15B4F}" destId="{4EAD07BB-F58A-44E9-9C7A-5C75B8039EF1}" srcOrd="0" destOrd="0" presId="urn:microsoft.com/office/officeart/2018/2/layout/IconVerticalSolidList"/>
    <dgm:cxn modelId="{053DE24E-C75B-489B-861C-D9DB32C65109}" type="presParOf" srcId="{1E1ED58B-9D68-4249-9222-6828C9F15B4F}" destId="{E5D56F17-CACA-4093-BE7C-8EA7C9AF34CD}" srcOrd="1" destOrd="0" presId="urn:microsoft.com/office/officeart/2018/2/layout/IconVerticalSolidList"/>
    <dgm:cxn modelId="{214568BB-6D0F-427D-9C77-9F66E33D0FA2}" type="presParOf" srcId="{1E1ED58B-9D68-4249-9222-6828C9F15B4F}" destId="{5486A403-4015-4E00-BF0D-6BBF6A32D17D}" srcOrd="2" destOrd="0" presId="urn:microsoft.com/office/officeart/2018/2/layout/IconVerticalSolidList"/>
    <dgm:cxn modelId="{C28F9A81-E0D1-428C-86D6-9EE51BE11004}" type="presParOf" srcId="{1E1ED58B-9D68-4249-9222-6828C9F15B4F}" destId="{F871F3DB-B0AF-4D75-B262-2874A02EF275}" srcOrd="3" destOrd="0" presId="urn:microsoft.com/office/officeart/2018/2/layout/IconVerticalSolidList"/>
    <dgm:cxn modelId="{7BC1615F-A63B-43F4-AD98-33A877323509}" type="presParOf" srcId="{09F1BD65-83C8-44EE-B5F6-D8F584ECFB14}" destId="{DCBC0A51-537C-48AA-A361-A724080BCE4D}" srcOrd="3" destOrd="0" presId="urn:microsoft.com/office/officeart/2018/2/layout/IconVerticalSolidList"/>
    <dgm:cxn modelId="{4CF7C3A0-7115-4DC5-9E70-C82E150D710C}" type="presParOf" srcId="{09F1BD65-83C8-44EE-B5F6-D8F584ECFB14}" destId="{3785E4EA-54C9-48D0-948C-A6B836A34C11}" srcOrd="4" destOrd="0" presId="urn:microsoft.com/office/officeart/2018/2/layout/IconVerticalSolidList"/>
    <dgm:cxn modelId="{7C2B2A43-C138-4AC3-A026-4B2B2CC9C4D7}" type="presParOf" srcId="{3785E4EA-54C9-48D0-948C-A6B836A34C11}" destId="{921298D4-5766-4911-BFEC-9ABAB733F523}" srcOrd="0" destOrd="0" presId="urn:microsoft.com/office/officeart/2018/2/layout/IconVerticalSolidList"/>
    <dgm:cxn modelId="{517D6D75-9BCD-4597-836A-5F0AE2DF9477}" type="presParOf" srcId="{3785E4EA-54C9-48D0-948C-A6B836A34C11}" destId="{F28C637F-CA11-40FB-BE25-8FA576358E8E}" srcOrd="1" destOrd="0" presId="urn:microsoft.com/office/officeart/2018/2/layout/IconVerticalSolidList"/>
    <dgm:cxn modelId="{65EA9881-0487-490F-99FD-B36A592E718D}" type="presParOf" srcId="{3785E4EA-54C9-48D0-948C-A6B836A34C11}" destId="{987E9794-54C6-42E1-81CD-42E6AE8CC118}" srcOrd="2" destOrd="0" presId="urn:microsoft.com/office/officeart/2018/2/layout/IconVerticalSolidList"/>
    <dgm:cxn modelId="{44BFB669-79FD-4C04-A537-126B3FC04EEE}" type="presParOf" srcId="{3785E4EA-54C9-48D0-948C-A6B836A34C11}" destId="{B88BD117-94C1-4DB1-A4ED-3F511E89EEAC}" srcOrd="3" destOrd="0" presId="urn:microsoft.com/office/officeart/2018/2/layout/IconVerticalSolidList"/>
    <dgm:cxn modelId="{20403858-72CD-4A59-A5DB-B72635B29938}" type="presParOf" srcId="{09F1BD65-83C8-44EE-B5F6-D8F584ECFB14}" destId="{9C835D76-0BD8-4CBE-B8DB-36F4A627516E}" srcOrd="5" destOrd="0" presId="urn:microsoft.com/office/officeart/2018/2/layout/IconVerticalSolidList"/>
    <dgm:cxn modelId="{B4D7E2D5-6462-4303-A412-2938A483BDAE}" type="presParOf" srcId="{09F1BD65-83C8-44EE-B5F6-D8F584ECFB14}" destId="{D9258B9D-0F04-4B7D-BA94-612CC4D77F70}" srcOrd="6" destOrd="0" presId="urn:microsoft.com/office/officeart/2018/2/layout/IconVerticalSolidList"/>
    <dgm:cxn modelId="{2E05BDBE-DA11-4286-BDEB-00D7F40BC376}" type="presParOf" srcId="{D9258B9D-0F04-4B7D-BA94-612CC4D77F70}" destId="{BE3344FA-640C-4D82-8DA6-4289297158AA}" srcOrd="0" destOrd="0" presId="urn:microsoft.com/office/officeart/2018/2/layout/IconVerticalSolidList"/>
    <dgm:cxn modelId="{4D58F3F0-0A9B-4B11-90E5-B2173554DD2A}" type="presParOf" srcId="{D9258B9D-0F04-4B7D-BA94-612CC4D77F70}" destId="{8C81247E-928E-4864-B0D3-3B914BC60F8E}" srcOrd="1" destOrd="0" presId="urn:microsoft.com/office/officeart/2018/2/layout/IconVerticalSolidList"/>
    <dgm:cxn modelId="{71A9EC02-84FA-4CFD-9950-55EEE889CE1A}" type="presParOf" srcId="{D9258B9D-0F04-4B7D-BA94-612CC4D77F70}" destId="{AF7583E8-A0F8-46D6-AD0E-4A96C61685BA}" srcOrd="2" destOrd="0" presId="urn:microsoft.com/office/officeart/2018/2/layout/IconVerticalSolidList"/>
    <dgm:cxn modelId="{8A997D89-ECEB-413A-A77A-302EB9D7890B}" type="presParOf" srcId="{D9258B9D-0F04-4B7D-BA94-612CC4D77F70}" destId="{F3199C72-F1C9-4F7A-893B-324678110B2A}" srcOrd="3" destOrd="0" presId="urn:microsoft.com/office/officeart/2018/2/layout/IconVerticalSolidList"/>
    <dgm:cxn modelId="{2591968F-2C4A-4900-BEEC-27AC0F4D64C8}" type="presParOf" srcId="{09F1BD65-83C8-44EE-B5F6-D8F584ECFB14}" destId="{96CAEF23-AEEC-4B66-BF82-B25FADEE313C}" srcOrd="7" destOrd="0" presId="urn:microsoft.com/office/officeart/2018/2/layout/IconVerticalSolidList"/>
    <dgm:cxn modelId="{353F73C9-5819-4A35-83F1-72721BECD304}" type="presParOf" srcId="{09F1BD65-83C8-44EE-B5F6-D8F584ECFB14}" destId="{DDD1625F-73D8-44C8-84AD-B8AFB5515EDC}" srcOrd="8" destOrd="0" presId="urn:microsoft.com/office/officeart/2018/2/layout/IconVerticalSolidList"/>
    <dgm:cxn modelId="{16E00B91-5FB7-4380-ACF5-F46E8DAA4272}" type="presParOf" srcId="{DDD1625F-73D8-44C8-84AD-B8AFB5515EDC}" destId="{4EE18D05-6921-4CA0-8A97-4EECDAA4604E}" srcOrd="0" destOrd="0" presId="urn:microsoft.com/office/officeart/2018/2/layout/IconVerticalSolidList"/>
    <dgm:cxn modelId="{C1388AFD-A349-4E4F-899E-5AE022A2ED17}" type="presParOf" srcId="{DDD1625F-73D8-44C8-84AD-B8AFB5515EDC}" destId="{42840289-3CA5-40F1-A5EA-A4E3866BD4C4}" srcOrd="1" destOrd="0" presId="urn:microsoft.com/office/officeart/2018/2/layout/IconVerticalSolidList"/>
    <dgm:cxn modelId="{645CA1E3-647B-4A2B-B6AB-DCC23BA2F85A}" type="presParOf" srcId="{DDD1625F-73D8-44C8-84AD-B8AFB5515EDC}" destId="{044670FB-E732-42DD-9B8C-85D32EF82312}" srcOrd="2" destOrd="0" presId="urn:microsoft.com/office/officeart/2018/2/layout/IconVerticalSolidList"/>
    <dgm:cxn modelId="{F02DBA61-0C1C-4B7D-85CD-73D77FE93315}" type="presParOf" srcId="{DDD1625F-73D8-44C8-84AD-B8AFB5515EDC}" destId="{EC2426D1-9181-4F89-80CA-A2017C94904B}" srcOrd="3" destOrd="0" presId="urn:microsoft.com/office/officeart/2018/2/layout/IconVerticalSolidList"/>
    <dgm:cxn modelId="{8B3EBA38-9657-4EB1-87C8-1C77084C25B1}" type="presParOf" srcId="{09F1BD65-83C8-44EE-B5F6-D8F584ECFB14}" destId="{3BD60DC3-6F5A-4332-962A-F3F9AB7D6174}" srcOrd="9" destOrd="0" presId="urn:microsoft.com/office/officeart/2018/2/layout/IconVerticalSolidList"/>
    <dgm:cxn modelId="{2691FF60-2708-4ECB-A94C-4D3974FF2368}" type="presParOf" srcId="{09F1BD65-83C8-44EE-B5F6-D8F584ECFB14}" destId="{554082C0-BABA-42DC-A9C2-16E653405503}" srcOrd="10" destOrd="0" presId="urn:microsoft.com/office/officeart/2018/2/layout/IconVerticalSolidList"/>
    <dgm:cxn modelId="{1F6D95D3-0168-4FB0-83AE-184C190CCA52}" type="presParOf" srcId="{554082C0-BABA-42DC-A9C2-16E653405503}" destId="{71F7EAE7-61A2-471D-AC7C-A8D84416F9E6}" srcOrd="0" destOrd="0" presId="urn:microsoft.com/office/officeart/2018/2/layout/IconVerticalSolidList"/>
    <dgm:cxn modelId="{33063009-1739-463D-A37A-7A49FD283A41}" type="presParOf" srcId="{554082C0-BABA-42DC-A9C2-16E653405503}" destId="{639814CD-7512-4739-8258-31ABB7D71332}" srcOrd="1" destOrd="0" presId="urn:microsoft.com/office/officeart/2018/2/layout/IconVerticalSolidList"/>
    <dgm:cxn modelId="{E61BE826-E206-42C6-96B7-8722EC7E7924}" type="presParOf" srcId="{554082C0-BABA-42DC-A9C2-16E653405503}" destId="{AF2D812D-0AFF-4081-90E7-55942190EE7F}" srcOrd="2" destOrd="0" presId="urn:microsoft.com/office/officeart/2018/2/layout/IconVerticalSolidList"/>
    <dgm:cxn modelId="{9572A221-3F1B-4A03-B5CC-CB986F9D441E}" type="presParOf" srcId="{554082C0-BABA-42DC-A9C2-16E653405503}" destId="{1E932DA4-6E98-479B-B77B-EA4D5CE3D815}" srcOrd="3" destOrd="0" presId="urn:microsoft.com/office/officeart/2018/2/layout/IconVerticalSolidList"/>
    <dgm:cxn modelId="{1388CC72-5DD5-4A87-81AB-131126CD9C78}" type="presParOf" srcId="{09F1BD65-83C8-44EE-B5F6-D8F584ECFB14}" destId="{8CE8EC35-274D-471C-8056-B0127D82554A}" srcOrd="11" destOrd="0" presId="urn:microsoft.com/office/officeart/2018/2/layout/IconVerticalSolidList"/>
    <dgm:cxn modelId="{EDE645D4-2C41-4D1D-933A-13AE63D7946F}" type="presParOf" srcId="{09F1BD65-83C8-44EE-B5F6-D8F584ECFB14}" destId="{5EE18405-D43F-49B2-A06B-1141B7B36174}" srcOrd="12" destOrd="0" presId="urn:microsoft.com/office/officeart/2018/2/layout/IconVerticalSolidList"/>
    <dgm:cxn modelId="{54F0C3C3-B95C-4677-98D8-5A172081E0CD}" type="presParOf" srcId="{5EE18405-D43F-49B2-A06B-1141B7B36174}" destId="{51D31156-76F6-4697-8D09-823694DB7EF6}" srcOrd="0" destOrd="0" presId="urn:microsoft.com/office/officeart/2018/2/layout/IconVerticalSolidList"/>
    <dgm:cxn modelId="{4BFBB46C-1E65-408D-89F9-F1D45B75E7CF}" type="presParOf" srcId="{5EE18405-D43F-49B2-A06B-1141B7B36174}" destId="{716340C5-9327-40B2-BE51-7675729FB93A}" srcOrd="1" destOrd="0" presId="urn:microsoft.com/office/officeart/2018/2/layout/IconVerticalSolidList"/>
    <dgm:cxn modelId="{0D1BD0D1-6400-4AE0-AA2A-E2AD1BEC046A}" type="presParOf" srcId="{5EE18405-D43F-49B2-A06B-1141B7B36174}" destId="{E9A407D8-D34B-478B-A493-03C1546F5DB2}" srcOrd="2" destOrd="0" presId="urn:microsoft.com/office/officeart/2018/2/layout/IconVerticalSolidList"/>
    <dgm:cxn modelId="{336E8708-CDFD-464E-9104-ECD2F6767FA4}" type="presParOf" srcId="{5EE18405-D43F-49B2-A06B-1141B7B36174}" destId="{66FE9DDC-FF2E-4D9A-BC0B-41EC55854B77}" srcOrd="3" destOrd="0" presId="urn:microsoft.com/office/officeart/2018/2/layout/IconVerticalSolidList"/>
    <dgm:cxn modelId="{35E3DE3C-B52F-422E-8906-95D8F4708A34}" type="presParOf" srcId="{09F1BD65-83C8-44EE-B5F6-D8F584ECFB14}" destId="{DC0C1E80-B9AE-4A40-9E5B-246DC7B6D33B}" srcOrd="13" destOrd="0" presId="urn:microsoft.com/office/officeart/2018/2/layout/IconVerticalSolidList"/>
    <dgm:cxn modelId="{AA81B16F-0338-416E-8E28-DEE83C7DAFC8}" type="presParOf" srcId="{09F1BD65-83C8-44EE-B5F6-D8F584ECFB14}" destId="{98017C95-A6E1-4336-A240-DC4CAE57E069}" srcOrd="14" destOrd="0" presId="urn:microsoft.com/office/officeart/2018/2/layout/IconVerticalSolidList"/>
    <dgm:cxn modelId="{848470C6-4B18-457D-A9E3-4EA836E70839}" type="presParOf" srcId="{98017C95-A6E1-4336-A240-DC4CAE57E069}" destId="{D5548AFE-35A3-4BF7-9087-E67221120BD8}" srcOrd="0" destOrd="0" presId="urn:microsoft.com/office/officeart/2018/2/layout/IconVerticalSolidList"/>
    <dgm:cxn modelId="{5ECD583B-CC53-4AEB-8759-DD8CF4E4FE79}" type="presParOf" srcId="{98017C95-A6E1-4336-A240-DC4CAE57E069}" destId="{61048DD0-C5F3-4ECD-BF01-1ED28BB524DA}" srcOrd="1" destOrd="0" presId="urn:microsoft.com/office/officeart/2018/2/layout/IconVerticalSolidList"/>
    <dgm:cxn modelId="{FEC7505B-5B60-438B-A1D6-A166992C7EFA}" type="presParOf" srcId="{98017C95-A6E1-4336-A240-DC4CAE57E069}" destId="{9D2D731F-6632-4093-8268-D34369E3608F}" srcOrd="2" destOrd="0" presId="urn:microsoft.com/office/officeart/2018/2/layout/IconVerticalSolidList"/>
    <dgm:cxn modelId="{6B3F94BF-1900-4099-A178-73C5C390E1E3}" type="presParOf" srcId="{98017C95-A6E1-4336-A240-DC4CAE57E069}" destId="{9C5584A6-3EC1-4F39-9972-8F1133F3AA4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1D3C945-1C5E-4905-A57F-E428BBB2264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C8DF778-9BC9-4040-BB33-01A87B384EBE}">
      <dgm:prSet/>
      <dgm:spPr/>
      <dgm:t>
        <a:bodyPr/>
        <a:lstStyle/>
        <a:p>
          <a:r>
            <a:rPr lang="en-GB"/>
            <a:t>• Job Description – responsibilities, reporting lines, KPIs</a:t>
          </a:r>
          <a:endParaRPr lang="en-US"/>
        </a:p>
      </dgm:t>
    </dgm:pt>
    <dgm:pt modelId="{4F2EFF15-412D-456C-BEA0-C7961E8BF61A}" type="parTrans" cxnId="{185BFBFA-2C06-44C0-8C1B-F3972D578636}">
      <dgm:prSet/>
      <dgm:spPr/>
      <dgm:t>
        <a:bodyPr/>
        <a:lstStyle/>
        <a:p>
          <a:endParaRPr lang="en-US"/>
        </a:p>
      </dgm:t>
    </dgm:pt>
    <dgm:pt modelId="{3F0C8E20-0401-4629-AED1-335104430DBF}" type="sibTrans" cxnId="{185BFBFA-2C06-44C0-8C1B-F3972D578636}">
      <dgm:prSet/>
      <dgm:spPr/>
      <dgm:t>
        <a:bodyPr/>
        <a:lstStyle/>
        <a:p>
          <a:endParaRPr lang="en-US"/>
        </a:p>
      </dgm:t>
    </dgm:pt>
    <dgm:pt modelId="{BEE3D997-686D-4F91-A3C7-A3F03EF0BAAB}">
      <dgm:prSet/>
      <dgm:spPr/>
      <dgm:t>
        <a:bodyPr/>
        <a:lstStyle/>
        <a:p>
          <a:r>
            <a:rPr lang="en-GB"/>
            <a:t>• Person Specification – skills &amp; qualifications needed</a:t>
          </a:r>
          <a:endParaRPr lang="en-US"/>
        </a:p>
      </dgm:t>
    </dgm:pt>
    <dgm:pt modelId="{55720532-8877-416C-9B2D-6355FE63F170}" type="parTrans" cxnId="{2D2E91A6-F013-4174-91AD-A6BE62CD7A5E}">
      <dgm:prSet/>
      <dgm:spPr/>
      <dgm:t>
        <a:bodyPr/>
        <a:lstStyle/>
        <a:p>
          <a:endParaRPr lang="en-US"/>
        </a:p>
      </dgm:t>
    </dgm:pt>
    <dgm:pt modelId="{D5860CAA-9BF0-462A-9A45-2AF423007A96}" type="sibTrans" cxnId="{2D2E91A6-F013-4174-91AD-A6BE62CD7A5E}">
      <dgm:prSet/>
      <dgm:spPr/>
      <dgm:t>
        <a:bodyPr/>
        <a:lstStyle/>
        <a:p>
          <a:endParaRPr lang="en-US"/>
        </a:p>
      </dgm:t>
    </dgm:pt>
    <dgm:pt modelId="{AEF5985B-D13A-43B9-B422-EBD35B530E84}">
      <dgm:prSet/>
      <dgm:spPr/>
      <dgm:t>
        <a:bodyPr/>
        <a:lstStyle/>
        <a:p>
          <a:r>
            <a:rPr lang="en-GB"/>
            <a:t>Example – KPMG Change Analyst</a:t>
          </a:r>
          <a:endParaRPr lang="en-US"/>
        </a:p>
      </dgm:t>
    </dgm:pt>
    <dgm:pt modelId="{430B90C3-A146-42DD-8A42-999370DB3165}" type="parTrans" cxnId="{C84FA7BE-FD56-4187-917A-EC722A966426}">
      <dgm:prSet/>
      <dgm:spPr/>
      <dgm:t>
        <a:bodyPr/>
        <a:lstStyle/>
        <a:p>
          <a:endParaRPr lang="en-US"/>
        </a:p>
      </dgm:t>
    </dgm:pt>
    <dgm:pt modelId="{A1600BC0-887E-4E7D-9AE6-47F567712480}" type="sibTrans" cxnId="{C84FA7BE-FD56-4187-917A-EC722A966426}">
      <dgm:prSet/>
      <dgm:spPr/>
      <dgm:t>
        <a:bodyPr/>
        <a:lstStyle/>
        <a:p>
          <a:endParaRPr lang="en-US"/>
        </a:p>
      </dgm:t>
    </dgm:pt>
    <dgm:pt modelId="{6B1B2E91-03C6-4EEB-A05E-9181E4F174E7}">
      <dgm:prSet/>
      <dgm:spPr/>
      <dgm:t>
        <a:bodyPr/>
        <a:lstStyle/>
        <a:p>
          <a:r>
            <a:rPr lang="en-GB" dirty="0"/>
            <a:t>– Business/Management degree</a:t>
          </a:r>
          <a:endParaRPr lang="en-US" dirty="0"/>
        </a:p>
      </dgm:t>
    </dgm:pt>
    <dgm:pt modelId="{EE20B053-33F0-41B7-B40B-AC72B04F0A20}" type="parTrans" cxnId="{CF0489ED-1E7A-4EFF-A56E-7C4346A1D94A}">
      <dgm:prSet/>
      <dgm:spPr/>
      <dgm:t>
        <a:bodyPr/>
        <a:lstStyle/>
        <a:p>
          <a:endParaRPr lang="en-US"/>
        </a:p>
      </dgm:t>
    </dgm:pt>
    <dgm:pt modelId="{0EB0B5FA-626B-4F0D-B6BA-47793C3CC8DA}" type="sibTrans" cxnId="{CF0489ED-1E7A-4EFF-A56E-7C4346A1D94A}">
      <dgm:prSet/>
      <dgm:spPr/>
      <dgm:t>
        <a:bodyPr/>
        <a:lstStyle/>
        <a:p>
          <a:endParaRPr lang="en-US"/>
        </a:p>
      </dgm:t>
    </dgm:pt>
    <dgm:pt modelId="{2F6DC7F0-15D1-4AAE-BADA-6C9E5FC2B1D1}">
      <dgm:prSet/>
      <dgm:spPr/>
      <dgm:t>
        <a:bodyPr/>
        <a:lstStyle/>
        <a:p>
          <a:r>
            <a:rPr lang="en-GB"/>
            <a:t>– Analytical &amp; communication skills</a:t>
          </a:r>
          <a:endParaRPr lang="en-US"/>
        </a:p>
      </dgm:t>
    </dgm:pt>
    <dgm:pt modelId="{B44A57CA-F89C-4965-94EA-FC9942105085}" type="parTrans" cxnId="{BB3270A3-7DEE-40C3-93F5-E653235C56A5}">
      <dgm:prSet/>
      <dgm:spPr/>
      <dgm:t>
        <a:bodyPr/>
        <a:lstStyle/>
        <a:p>
          <a:endParaRPr lang="en-US"/>
        </a:p>
      </dgm:t>
    </dgm:pt>
    <dgm:pt modelId="{AFC2D712-A1CF-4B10-9C85-FC978583C462}" type="sibTrans" cxnId="{BB3270A3-7DEE-40C3-93F5-E653235C56A5}">
      <dgm:prSet/>
      <dgm:spPr/>
      <dgm:t>
        <a:bodyPr/>
        <a:lstStyle/>
        <a:p>
          <a:endParaRPr lang="en-US"/>
        </a:p>
      </dgm:t>
    </dgm:pt>
    <dgm:pt modelId="{C6F3F90E-BD3E-413A-B7FE-82F7596A2C66}">
      <dgm:prSet/>
      <dgm:spPr/>
      <dgm:t>
        <a:bodyPr/>
        <a:lstStyle/>
        <a:p>
          <a:r>
            <a:rPr lang="en-GB"/>
            <a:t>– Agile mindset &amp; digital literacy</a:t>
          </a:r>
          <a:endParaRPr lang="en-US"/>
        </a:p>
      </dgm:t>
    </dgm:pt>
    <dgm:pt modelId="{1DDE0148-80B4-44B5-8A22-2CA43A667168}" type="parTrans" cxnId="{66932DB5-A6BD-456F-8AC7-062216E36E15}">
      <dgm:prSet/>
      <dgm:spPr/>
      <dgm:t>
        <a:bodyPr/>
        <a:lstStyle/>
        <a:p>
          <a:endParaRPr lang="en-US"/>
        </a:p>
      </dgm:t>
    </dgm:pt>
    <dgm:pt modelId="{57FB3996-E469-4551-8FDC-6409DB4ABC5E}" type="sibTrans" cxnId="{66932DB5-A6BD-456F-8AC7-062216E36E15}">
      <dgm:prSet/>
      <dgm:spPr/>
      <dgm:t>
        <a:bodyPr/>
        <a:lstStyle/>
        <a:p>
          <a:endParaRPr lang="en-US"/>
        </a:p>
      </dgm:t>
    </dgm:pt>
    <dgm:pt modelId="{01212B15-CEE6-4C5A-B2A4-0C22E7C1177B}">
      <dgm:prSet/>
      <dgm:spPr/>
      <dgm:t>
        <a:bodyPr/>
        <a:lstStyle/>
        <a:p>
          <a:r>
            <a:rPr lang="en-GB" dirty="0"/>
            <a:t>• Job Analysis – clarifies purpose &amp; required skills </a:t>
          </a:r>
        </a:p>
      </dgm:t>
    </dgm:pt>
    <dgm:pt modelId="{960CC536-3D02-4EF3-B9C8-AD5DD213EC00}" type="sibTrans" cxnId="{66A9B90B-EEDD-4DE2-839F-ADE7593B09C0}">
      <dgm:prSet/>
      <dgm:spPr/>
      <dgm:t>
        <a:bodyPr/>
        <a:lstStyle/>
        <a:p>
          <a:endParaRPr lang="en-US"/>
        </a:p>
      </dgm:t>
    </dgm:pt>
    <dgm:pt modelId="{FA2F549C-A082-4AF1-98D1-5A5139BB0A8E}" type="parTrans" cxnId="{66A9B90B-EEDD-4DE2-839F-ADE7593B09C0}">
      <dgm:prSet/>
      <dgm:spPr/>
      <dgm:t>
        <a:bodyPr/>
        <a:lstStyle/>
        <a:p>
          <a:endParaRPr lang="en-US"/>
        </a:p>
      </dgm:t>
    </dgm:pt>
    <dgm:pt modelId="{A33E9A9C-3521-439D-8888-E9532A8DA457}" type="pres">
      <dgm:prSet presAssocID="{E1D3C945-1C5E-4905-A57F-E428BBB2264A}" presName="root" presStyleCnt="0">
        <dgm:presLayoutVars>
          <dgm:dir/>
          <dgm:resizeHandles val="exact"/>
        </dgm:presLayoutVars>
      </dgm:prSet>
      <dgm:spPr/>
    </dgm:pt>
    <dgm:pt modelId="{8D4A754F-8571-40E2-8868-30BCB007DBE6}" type="pres">
      <dgm:prSet presAssocID="{E1D3C945-1C5E-4905-A57F-E428BBB2264A}" presName="container" presStyleCnt="0">
        <dgm:presLayoutVars>
          <dgm:dir/>
          <dgm:resizeHandles val="exact"/>
        </dgm:presLayoutVars>
      </dgm:prSet>
      <dgm:spPr/>
    </dgm:pt>
    <dgm:pt modelId="{6DC6290D-BFD1-4FA2-AAC1-45F7F2E6AEF5}" type="pres">
      <dgm:prSet presAssocID="{01212B15-CEE6-4C5A-B2A4-0C22E7C1177B}" presName="compNode" presStyleCnt="0"/>
      <dgm:spPr/>
    </dgm:pt>
    <dgm:pt modelId="{CDAE6056-ACCC-4D43-B700-1B2240B9F265}" type="pres">
      <dgm:prSet presAssocID="{01212B15-CEE6-4C5A-B2A4-0C22E7C1177B}" presName="iconBgRect" presStyleLbl="bgShp" presStyleIdx="0" presStyleCnt="7"/>
      <dgm:spPr/>
    </dgm:pt>
    <dgm:pt modelId="{B71F0C33-1F63-4F19-9470-C1C0639D6C4D}" type="pres">
      <dgm:prSet presAssocID="{01212B15-CEE6-4C5A-B2A4-0C22E7C1177B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5CADB0A4-D580-486A-B6A5-8F5DCBEBEC8D}" type="pres">
      <dgm:prSet presAssocID="{01212B15-CEE6-4C5A-B2A4-0C22E7C1177B}" presName="spaceRect" presStyleCnt="0"/>
      <dgm:spPr/>
    </dgm:pt>
    <dgm:pt modelId="{F7E6BC34-C113-4450-B903-7B3EF6509239}" type="pres">
      <dgm:prSet presAssocID="{01212B15-CEE6-4C5A-B2A4-0C22E7C1177B}" presName="textRect" presStyleLbl="revTx" presStyleIdx="0" presStyleCnt="7" custLinFactNeighborX="-3494" custLinFactNeighborY="28824">
        <dgm:presLayoutVars>
          <dgm:chMax val="1"/>
          <dgm:chPref val="1"/>
        </dgm:presLayoutVars>
      </dgm:prSet>
      <dgm:spPr/>
    </dgm:pt>
    <dgm:pt modelId="{C25DBB34-850A-47D6-A268-FA86DCFE72B8}" type="pres">
      <dgm:prSet presAssocID="{960CC536-3D02-4EF3-B9C8-AD5DD213EC00}" presName="sibTrans" presStyleLbl="sibTrans2D1" presStyleIdx="0" presStyleCnt="0"/>
      <dgm:spPr/>
    </dgm:pt>
    <dgm:pt modelId="{B63F831D-4881-4AFD-8A18-9C39055424D1}" type="pres">
      <dgm:prSet presAssocID="{7C8DF778-9BC9-4040-BB33-01A87B384EBE}" presName="compNode" presStyleCnt="0"/>
      <dgm:spPr/>
    </dgm:pt>
    <dgm:pt modelId="{A53F84C1-5E81-4BB9-9D62-BA71C9239019}" type="pres">
      <dgm:prSet presAssocID="{7C8DF778-9BC9-4040-BB33-01A87B384EBE}" presName="iconBgRect" presStyleLbl="bgShp" presStyleIdx="1" presStyleCnt="7"/>
      <dgm:spPr/>
    </dgm:pt>
    <dgm:pt modelId="{FF88CA9A-31DA-48A5-9195-55B776FA2FEC}" type="pres">
      <dgm:prSet presAssocID="{7C8DF778-9BC9-4040-BB33-01A87B384EBE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369EF995-B46D-4DED-9254-631A9DE5CE91}" type="pres">
      <dgm:prSet presAssocID="{7C8DF778-9BC9-4040-BB33-01A87B384EBE}" presName="spaceRect" presStyleCnt="0"/>
      <dgm:spPr/>
    </dgm:pt>
    <dgm:pt modelId="{072D81C3-2F61-4477-8650-B770119E7543}" type="pres">
      <dgm:prSet presAssocID="{7C8DF778-9BC9-4040-BB33-01A87B384EBE}" presName="textRect" presStyleLbl="revTx" presStyleIdx="1" presStyleCnt="7">
        <dgm:presLayoutVars>
          <dgm:chMax val="1"/>
          <dgm:chPref val="1"/>
        </dgm:presLayoutVars>
      </dgm:prSet>
      <dgm:spPr/>
    </dgm:pt>
    <dgm:pt modelId="{5F993203-6CAE-4B3B-8EE0-C518379E0CB4}" type="pres">
      <dgm:prSet presAssocID="{3F0C8E20-0401-4629-AED1-335104430DBF}" presName="sibTrans" presStyleLbl="sibTrans2D1" presStyleIdx="0" presStyleCnt="0"/>
      <dgm:spPr/>
    </dgm:pt>
    <dgm:pt modelId="{2DBF2B87-9EC8-4F97-9A46-147A918885E7}" type="pres">
      <dgm:prSet presAssocID="{BEE3D997-686D-4F91-A3C7-A3F03EF0BAAB}" presName="compNode" presStyleCnt="0"/>
      <dgm:spPr/>
    </dgm:pt>
    <dgm:pt modelId="{EC9ED939-3E99-4695-86F8-0377591CB4CE}" type="pres">
      <dgm:prSet presAssocID="{BEE3D997-686D-4F91-A3C7-A3F03EF0BAAB}" presName="iconBgRect" presStyleLbl="bgShp" presStyleIdx="2" presStyleCnt="7"/>
      <dgm:spPr/>
    </dgm:pt>
    <dgm:pt modelId="{0DC5FCF5-4AFE-4175-A7DD-332DE66CDD04}" type="pres">
      <dgm:prSet presAssocID="{BEE3D997-686D-4F91-A3C7-A3F03EF0BAAB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A831C86E-A45D-420D-B131-D7575EB3DA30}" type="pres">
      <dgm:prSet presAssocID="{BEE3D997-686D-4F91-A3C7-A3F03EF0BAAB}" presName="spaceRect" presStyleCnt="0"/>
      <dgm:spPr/>
    </dgm:pt>
    <dgm:pt modelId="{A13232CA-4B17-434B-9098-1836D57D7C47}" type="pres">
      <dgm:prSet presAssocID="{BEE3D997-686D-4F91-A3C7-A3F03EF0BAAB}" presName="textRect" presStyleLbl="revTx" presStyleIdx="2" presStyleCnt="7">
        <dgm:presLayoutVars>
          <dgm:chMax val="1"/>
          <dgm:chPref val="1"/>
        </dgm:presLayoutVars>
      </dgm:prSet>
      <dgm:spPr/>
    </dgm:pt>
    <dgm:pt modelId="{B9A2E4F5-25AB-4FCC-BBC1-D0DA337131AC}" type="pres">
      <dgm:prSet presAssocID="{D5860CAA-9BF0-462A-9A45-2AF423007A96}" presName="sibTrans" presStyleLbl="sibTrans2D1" presStyleIdx="0" presStyleCnt="0"/>
      <dgm:spPr/>
    </dgm:pt>
    <dgm:pt modelId="{D47B6284-BD2C-4900-904A-F5871AB5DCB3}" type="pres">
      <dgm:prSet presAssocID="{AEF5985B-D13A-43B9-B422-EBD35B530E84}" presName="compNode" presStyleCnt="0"/>
      <dgm:spPr/>
    </dgm:pt>
    <dgm:pt modelId="{26391B43-97C0-47A7-B4F4-E13E54090F87}" type="pres">
      <dgm:prSet presAssocID="{AEF5985B-D13A-43B9-B422-EBD35B530E84}" presName="iconBgRect" presStyleLbl="bgShp" presStyleIdx="3" presStyleCnt="7"/>
      <dgm:spPr/>
    </dgm:pt>
    <dgm:pt modelId="{2D10CB33-3F15-44D8-A2DB-2B6726401A89}" type="pres">
      <dgm:prSet presAssocID="{AEF5985B-D13A-43B9-B422-EBD35B530E84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3F9B0B3-27C1-4A7F-9206-C81E960402D6}" type="pres">
      <dgm:prSet presAssocID="{AEF5985B-D13A-43B9-B422-EBD35B530E84}" presName="spaceRect" presStyleCnt="0"/>
      <dgm:spPr/>
    </dgm:pt>
    <dgm:pt modelId="{FDCD2222-64F2-47ED-88E9-AC422579FBA0}" type="pres">
      <dgm:prSet presAssocID="{AEF5985B-D13A-43B9-B422-EBD35B530E84}" presName="textRect" presStyleLbl="revTx" presStyleIdx="3" presStyleCnt="7">
        <dgm:presLayoutVars>
          <dgm:chMax val="1"/>
          <dgm:chPref val="1"/>
        </dgm:presLayoutVars>
      </dgm:prSet>
      <dgm:spPr/>
    </dgm:pt>
    <dgm:pt modelId="{4444F3CF-B726-452F-9BEA-0A2C1FCBD676}" type="pres">
      <dgm:prSet presAssocID="{A1600BC0-887E-4E7D-9AE6-47F567712480}" presName="sibTrans" presStyleLbl="sibTrans2D1" presStyleIdx="0" presStyleCnt="0"/>
      <dgm:spPr/>
    </dgm:pt>
    <dgm:pt modelId="{2DC5A0A5-F7F0-44EF-B873-EA02A6428B32}" type="pres">
      <dgm:prSet presAssocID="{6B1B2E91-03C6-4EEB-A05E-9181E4F174E7}" presName="compNode" presStyleCnt="0"/>
      <dgm:spPr/>
    </dgm:pt>
    <dgm:pt modelId="{9E49B06F-72FF-447E-A004-249DCB83DE7D}" type="pres">
      <dgm:prSet presAssocID="{6B1B2E91-03C6-4EEB-A05E-9181E4F174E7}" presName="iconBgRect" presStyleLbl="bgShp" presStyleIdx="4" presStyleCnt="7"/>
      <dgm:spPr/>
    </dgm:pt>
    <dgm:pt modelId="{8E6771A1-BB06-4D1D-9A4B-CB79FB4DD482}" type="pres">
      <dgm:prSet presAssocID="{6B1B2E91-03C6-4EEB-A05E-9181E4F174E7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6E0AF2D5-D476-4586-85F9-B1188BBE1D71}" type="pres">
      <dgm:prSet presAssocID="{6B1B2E91-03C6-4EEB-A05E-9181E4F174E7}" presName="spaceRect" presStyleCnt="0"/>
      <dgm:spPr/>
    </dgm:pt>
    <dgm:pt modelId="{4927CA62-63C0-414C-9D4E-29DA4DADC3B4}" type="pres">
      <dgm:prSet presAssocID="{6B1B2E91-03C6-4EEB-A05E-9181E4F174E7}" presName="textRect" presStyleLbl="revTx" presStyleIdx="4" presStyleCnt="7">
        <dgm:presLayoutVars>
          <dgm:chMax val="1"/>
          <dgm:chPref val="1"/>
        </dgm:presLayoutVars>
      </dgm:prSet>
      <dgm:spPr/>
    </dgm:pt>
    <dgm:pt modelId="{50FDDB1B-5691-45CC-89B2-5FA2BFFF6C91}" type="pres">
      <dgm:prSet presAssocID="{0EB0B5FA-626B-4F0D-B6BA-47793C3CC8DA}" presName="sibTrans" presStyleLbl="sibTrans2D1" presStyleIdx="0" presStyleCnt="0"/>
      <dgm:spPr/>
    </dgm:pt>
    <dgm:pt modelId="{D3CEAFFD-5E5A-4AA9-B994-D5C64ED360F3}" type="pres">
      <dgm:prSet presAssocID="{2F6DC7F0-15D1-4AAE-BADA-6C9E5FC2B1D1}" presName="compNode" presStyleCnt="0"/>
      <dgm:spPr/>
    </dgm:pt>
    <dgm:pt modelId="{9B3ED1A6-CCCC-48F7-BA3E-F928BFA7E6E9}" type="pres">
      <dgm:prSet presAssocID="{2F6DC7F0-15D1-4AAE-BADA-6C9E5FC2B1D1}" presName="iconBgRect" presStyleLbl="bgShp" presStyleIdx="5" presStyleCnt="7"/>
      <dgm:spPr/>
    </dgm:pt>
    <dgm:pt modelId="{1434D111-20C3-4E15-9051-4B6E7BD68BBD}" type="pres">
      <dgm:prSet presAssocID="{2F6DC7F0-15D1-4AAE-BADA-6C9E5FC2B1D1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36DDA97-8B2E-489D-BF9E-8960E1B19D7E}" type="pres">
      <dgm:prSet presAssocID="{2F6DC7F0-15D1-4AAE-BADA-6C9E5FC2B1D1}" presName="spaceRect" presStyleCnt="0"/>
      <dgm:spPr/>
    </dgm:pt>
    <dgm:pt modelId="{699AE428-E90C-439C-ACF9-ADD65F7F8303}" type="pres">
      <dgm:prSet presAssocID="{2F6DC7F0-15D1-4AAE-BADA-6C9E5FC2B1D1}" presName="textRect" presStyleLbl="revTx" presStyleIdx="5" presStyleCnt="7">
        <dgm:presLayoutVars>
          <dgm:chMax val="1"/>
          <dgm:chPref val="1"/>
        </dgm:presLayoutVars>
      </dgm:prSet>
      <dgm:spPr/>
    </dgm:pt>
    <dgm:pt modelId="{F0744960-A761-4D46-90BA-AC764F2C54AE}" type="pres">
      <dgm:prSet presAssocID="{AFC2D712-A1CF-4B10-9C85-FC978583C462}" presName="sibTrans" presStyleLbl="sibTrans2D1" presStyleIdx="0" presStyleCnt="0"/>
      <dgm:spPr/>
    </dgm:pt>
    <dgm:pt modelId="{F319AFE3-D73F-4DA8-B752-104412C6C554}" type="pres">
      <dgm:prSet presAssocID="{C6F3F90E-BD3E-413A-B7FE-82F7596A2C66}" presName="compNode" presStyleCnt="0"/>
      <dgm:spPr/>
    </dgm:pt>
    <dgm:pt modelId="{C90994E9-2ACB-4E08-AD40-6A97A70DF852}" type="pres">
      <dgm:prSet presAssocID="{C6F3F90E-BD3E-413A-B7FE-82F7596A2C66}" presName="iconBgRect" presStyleLbl="bgShp" presStyleIdx="6" presStyleCnt="7"/>
      <dgm:spPr/>
    </dgm:pt>
    <dgm:pt modelId="{19C1641A-D386-4141-B5A3-57701F16BE85}" type="pres">
      <dgm:prSet presAssocID="{C6F3F90E-BD3E-413A-B7FE-82F7596A2C66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86FFE1C5-B976-4B6A-A6E1-239D840436C8}" type="pres">
      <dgm:prSet presAssocID="{C6F3F90E-BD3E-413A-B7FE-82F7596A2C66}" presName="spaceRect" presStyleCnt="0"/>
      <dgm:spPr/>
    </dgm:pt>
    <dgm:pt modelId="{85D9342D-D538-4395-9D70-B23544249D7A}" type="pres">
      <dgm:prSet presAssocID="{C6F3F90E-BD3E-413A-B7FE-82F7596A2C66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66A9B90B-EEDD-4DE2-839F-ADE7593B09C0}" srcId="{E1D3C945-1C5E-4905-A57F-E428BBB2264A}" destId="{01212B15-CEE6-4C5A-B2A4-0C22E7C1177B}" srcOrd="0" destOrd="0" parTransId="{FA2F549C-A082-4AF1-98D1-5A5139BB0A8E}" sibTransId="{960CC536-3D02-4EF3-B9C8-AD5DD213EC00}"/>
    <dgm:cxn modelId="{395B910E-8450-4A52-A824-65211F0406BF}" type="presOf" srcId="{6B1B2E91-03C6-4EEB-A05E-9181E4F174E7}" destId="{4927CA62-63C0-414C-9D4E-29DA4DADC3B4}" srcOrd="0" destOrd="0" presId="urn:microsoft.com/office/officeart/2018/2/layout/IconCircleList"/>
    <dgm:cxn modelId="{9D56ED28-DEE6-49BE-92A4-039C5AFC5A76}" type="presOf" srcId="{A1600BC0-887E-4E7D-9AE6-47F567712480}" destId="{4444F3CF-B726-452F-9BEA-0A2C1FCBD676}" srcOrd="0" destOrd="0" presId="urn:microsoft.com/office/officeart/2018/2/layout/IconCircleList"/>
    <dgm:cxn modelId="{6284932D-B686-430D-8B8E-C86720A87333}" type="presOf" srcId="{C6F3F90E-BD3E-413A-B7FE-82F7596A2C66}" destId="{85D9342D-D538-4395-9D70-B23544249D7A}" srcOrd="0" destOrd="0" presId="urn:microsoft.com/office/officeart/2018/2/layout/IconCircleList"/>
    <dgm:cxn modelId="{A94D7752-ACCA-4EA6-89BA-4A4C419BDE42}" type="presOf" srcId="{7C8DF778-9BC9-4040-BB33-01A87B384EBE}" destId="{072D81C3-2F61-4477-8650-B770119E7543}" srcOrd="0" destOrd="0" presId="urn:microsoft.com/office/officeart/2018/2/layout/IconCircleList"/>
    <dgm:cxn modelId="{929F5C89-AC99-4074-90E0-DD9C71BBDD36}" type="presOf" srcId="{01212B15-CEE6-4C5A-B2A4-0C22E7C1177B}" destId="{F7E6BC34-C113-4450-B903-7B3EF6509239}" srcOrd="0" destOrd="0" presId="urn:microsoft.com/office/officeart/2018/2/layout/IconCircleList"/>
    <dgm:cxn modelId="{5330D68E-3821-4794-8F65-53F59E4D981C}" type="presOf" srcId="{3F0C8E20-0401-4629-AED1-335104430DBF}" destId="{5F993203-6CAE-4B3B-8EE0-C518379E0CB4}" srcOrd="0" destOrd="0" presId="urn:microsoft.com/office/officeart/2018/2/layout/IconCircleList"/>
    <dgm:cxn modelId="{7025AD98-A104-4D27-9C65-1671CF2B0936}" type="presOf" srcId="{AEF5985B-D13A-43B9-B422-EBD35B530E84}" destId="{FDCD2222-64F2-47ED-88E9-AC422579FBA0}" srcOrd="0" destOrd="0" presId="urn:microsoft.com/office/officeart/2018/2/layout/IconCircleList"/>
    <dgm:cxn modelId="{BB3270A3-7DEE-40C3-93F5-E653235C56A5}" srcId="{E1D3C945-1C5E-4905-A57F-E428BBB2264A}" destId="{2F6DC7F0-15D1-4AAE-BADA-6C9E5FC2B1D1}" srcOrd="5" destOrd="0" parTransId="{B44A57CA-F89C-4965-94EA-FC9942105085}" sibTransId="{AFC2D712-A1CF-4B10-9C85-FC978583C462}"/>
    <dgm:cxn modelId="{2D2E91A6-F013-4174-91AD-A6BE62CD7A5E}" srcId="{E1D3C945-1C5E-4905-A57F-E428BBB2264A}" destId="{BEE3D997-686D-4F91-A3C7-A3F03EF0BAAB}" srcOrd="2" destOrd="0" parTransId="{55720532-8877-416C-9B2D-6355FE63F170}" sibTransId="{D5860CAA-9BF0-462A-9A45-2AF423007A96}"/>
    <dgm:cxn modelId="{6F414AA7-5B43-4DA9-B44B-9671BB8976F7}" type="presOf" srcId="{0EB0B5FA-626B-4F0D-B6BA-47793C3CC8DA}" destId="{50FDDB1B-5691-45CC-89B2-5FA2BFFF6C91}" srcOrd="0" destOrd="0" presId="urn:microsoft.com/office/officeart/2018/2/layout/IconCircleList"/>
    <dgm:cxn modelId="{131159AC-A6E7-41AC-9C27-92D3788A5EE8}" type="presOf" srcId="{D5860CAA-9BF0-462A-9A45-2AF423007A96}" destId="{B9A2E4F5-25AB-4FCC-BBC1-D0DA337131AC}" srcOrd="0" destOrd="0" presId="urn:microsoft.com/office/officeart/2018/2/layout/IconCircleList"/>
    <dgm:cxn modelId="{EE848FAF-6E5A-4026-AF64-797351CC7F63}" type="presOf" srcId="{BEE3D997-686D-4F91-A3C7-A3F03EF0BAAB}" destId="{A13232CA-4B17-434B-9098-1836D57D7C47}" srcOrd="0" destOrd="0" presId="urn:microsoft.com/office/officeart/2018/2/layout/IconCircleList"/>
    <dgm:cxn modelId="{66932DB5-A6BD-456F-8AC7-062216E36E15}" srcId="{E1D3C945-1C5E-4905-A57F-E428BBB2264A}" destId="{C6F3F90E-BD3E-413A-B7FE-82F7596A2C66}" srcOrd="6" destOrd="0" parTransId="{1DDE0148-80B4-44B5-8A22-2CA43A667168}" sibTransId="{57FB3996-E469-4551-8FDC-6409DB4ABC5E}"/>
    <dgm:cxn modelId="{C84FA7BE-FD56-4187-917A-EC722A966426}" srcId="{E1D3C945-1C5E-4905-A57F-E428BBB2264A}" destId="{AEF5985B-D13A-43B9-B422-EBD35B530E84}" srcOrd="3" destOrd="0" parTransId="{430B90C3-A146-42DD-8A42-999370DB3165}" sibTransId="{A1600BC0-887E-4E7D-9AE6-47F567712480}"/>
    <dgm:cxn modelId="{E0CD94D1-F792-4BAF-8EA4-1366B2B21488}" type="presOf" srcId="{AFC2D712-A1CF-4B10-9C85-FC978583C462}" destId="{F0744960-A761-4D46-90BA-AC764F2C54AE}" srcOrd="0" destOrd="0" presId="urn:microsoft.com/office/officeart/2018/2/layout/IconCircleList"/>
    <dgm:cxn modelId="{780EDEEA-4AA7-43B8-8CEC-0581528FA198}" type="presOf" srcId="{2F6DC7F0-15D1-4AAE-BADA-6C9E5FC2B1D1}" destId="{699AE428-E90C-439C-ACF9-ADD65F7F8303}" srcOrd="0" destOrd="0" presId="urn:microsoft.com/office/officeart/2018/2/layout/IconCircleList"/>
    <dgm:cxn modelId="{FD5321ED-24A3-4D04-9196-DE419EA5391A}" type="presOf" srcId="{960CC536-3D02-4EF3-B9C8-AD5DD213EC00}" destId="{C25DBB34-850A-47D6-A268-FA86DCFE72B8}" srcOrd="0" destOrd="0" presId="urn:microsoft.com/office/officeart/2018/2/layout/IconCircleList"/>
    <dgm:cxn modelId="{CF0489ED-1E7A-4EFF-A56E-7C4346A1D94A}" srcId="{E1D3C945-1C5E-4905-A57F-E428BBB2264A}" destId="{6B1B2E91-03C6-4EEB-A05E-9181E4F174E7}" srcOrd="4" destOrd="0" parTransId="{EE20B053-33F0-41B7-B40B-AC72B04F0A20}" sibTransId="{0EB0B5FA-626B-4F0D-B6BA-47793C3CC8DA}"/>
    <dgm:cxn modelId="{289D62F3-F6B9-48D8-BB62-537FAF4081F8}" type="presOf" srcId="{E1D3C945-1C5E-4905-A57F-E428BBB2264A}" destId="{A33E9A9C-3521-439D-8888-E9532A8DA457}" srcOrd="0" destOrd="0" presId="urn:microsoft.com/office/officeart/2018/2/layout/IconCircleList"/>
    <dgm:cxn modelId="{185BFBFA-2C06-44C0-8C1B-F3972D578636}" srcId="{E1D3C945-1C5E-4905-A57F-E428BBB2264A}" destId="{7C8DF778-9BC9-4040-BB33-01A87B384EBE}" srcOrd="1" destOrd="0" parTransId="{4F2EFF15-412D-456C-BEA0-C7961E8BF61A}" sibTransId="{3F0C8E20-0401-4629-AED1-335104430DBF}"/>
    <dgm:cxn modelId="{542E1626-1A66-479D-8654-A55D4A7167E0}" type="presParOf" srcId="{A33E9A9C-3521-439D-8888-E9532A8DA457}" destId="{8D4A754F-8571-40E2-8868-30BCB007DBE6}" srcOrd="0" destOrd="0" presId="urn:microsoft.com/office/officeart/2018/2/layout/IconCircleList"/>
    <dgm:cxn modelId="{2855E926-4CF6-4EB1-8A70-B4FCFB2429E7}" type="presParOf" srcId="{8D4A754F-8571-40E2-8868-30BCB007DBE6}" destId="{6DC6290D-BFD1-4FA2-AAC1-45F7F2E6AEF5}" srcOrd="0" destOrd="0" presId="urn:microsoft.com/office/officeart/2018/2/layout/IconCircleList"/>
    <dgm:cxn modelId="{666CD2CC-D125-4FDA-A2A7-28D95F7CFE8E}" type="presParOf" srcId="{6DC6290D-BFD1-4FA2-AAC1-45F7F2E6AEF5}" destId="{CDAE6056-ACCC-4D43-B700-1B2240B9F265}" srcOrd="0" destOrd="0" presId="urn:microsoft.com/office/officeart/2018/2/layout/IconCircleList"/>
    <dgm:cxn modelId="{4F639D26-64B9-4267-A4D9-17B8B138A412}" type="presParOf" srcId="{6DC6290D-BFD1-4FA2-AAC1-45F7F2E6AEF5}" destId="{B71F0C33-1F63-4F19-9470-C1C0639D6C4D}" srcOrd="1" destOrd="0" presId="urn:microsoft.com/office/officeart/2018/2/layout/IconCircleList"/>
    <dgm:cxn modelId="{A862DB4C-5125-42E7-9EDB-923DF3285EEC}" type="presParOf" srcId="{6DC6290D-BFD1-4FA2-AAC1-45F7F2E6AEF5}" destId="{5CADB0A4-D580-486A-B6A5-8F5DCBEBEC8D}" srcOrd="2" destOrd="0" presId="urn:microsoft.com/office/officeart/2018/2/layout/IconCircleList"/>
    <dgm:cxn modelId="{1181963B-EA14-45FA-8A45-301D6EA831E8}" type="presParOf" srcId="{6DC6290D-BFD1-4FA2-AAC1-45F7F2E6AEF5}" destId="{F7E6BC34-C113-4450-B903-7B3EF6509239}" srcOrd="3" destOrd="0" presId="urn:microsoft.com/office/officeart/2018/2/layout/IconCircleList"/>
    <dgm:cxn modelId="{519413A6-628A-4E0C-8768-617D6DD6F6BC}" type="presParOf" srcId="{8D4A754F-8571-40E2-8868-30BCB007DBE6}" destId="{C25DBB34-850A-47D6-A268-FA86DCFE72B8}" srcOrd="1" destOrd="0" presId="urn:microsoft.com/office/officeart/2018/2/layout/IconCircleList"/>
    <dgm:cxn modelId="{F145BE92-50B3-4D55-A285-7355CEFCE72D}" type="presParOf" srcId="{8D4A754F-8571-40E2-8868-30BCB007DBE6}" destId="{B63F831D-4881-4AFD-8A18-9C39055424D1}" srcOrd="2" destOrd="0" presId="urn:microsoft.com/office/officeart/2018/2/layout/IconCircleList"/>
    <dgm:cxn modelId="{21B9B918-A7F4-487E-B8A4-9D1AE28133C8}" type="presParOf" srcId="{B63F831D-4881-4AFD-8A18-9C39055424D1}" destId="{A53F84C1-5E81-4BB9-9D62-BA71C9239019}" srcOrd="0" destOrd="0" presId="urn:microsoft.com/office/officeart/2018/2/layout/IconCircleList"/>
    <dgm:cxn modelId="{499D6197-0B6D-4817-892F-455C618BD900}" type="presParOf" srcId="{B63F831D-4881-4AFD-8A18-9C39055424D1}" destId="{FF88CA9A-31DA-48A5-9195-55B776FA2FEC}" srcOrd="1" destOrd="0" presId="urn:microsoft.com/office/officeart/2018/2/layout/IconCircleList"/>
    <dgm:cxn modelId="{3C3254A4-BB49-4AEE-A66D-7AD1DD469CC7}" type="presParOf" srcId="{B63F831D-4881-4AFD-8A18-9C39055424D1}" destId="{369EF995-B46D-4DED-9254-631A9DE5CE91}" srcOrd="2" destOrd="0" presId="urn:microsoft.com/office/officeart/2018/2/layout/IconCircleList"/>
    <dgm:cxn modelId="{A75D0C33-30A0-4DB4-BE37-C4092F446173}" type="presParOf" srcId="{B63F831D-4881-4AFD-8A18-9C39055424D1}" destId="{072D81C3-2F61-4477-8650-B770119E7543}" srcOrd="3" destOrd="0" presId="urn:microsoft.com/office/officeart/2018/2/layout/IconCircleList"/>
    <dgm:cxn modelId="{B77D02EE-CBBF-4B26-87A9-BFB01FEEB28F}" type="presParOf" srcId="{8D4A754F-8571-40E2-8868-30BCB007DBE6}" destId="{5F993203-6CAE-4B3B-8EE0-C518379E0CB4}" srcOrd="3" destOrd="0" presId="urn:microsoft.com/office/officeart/2018/2/layout/IconCircleList"/>
    <dgm:cxn modelId="{62903BD4-4384-4DC4-8C18-A5AB2047FD25}" type="presParOf" srcId="{8D4A754F-8571-40E2-8868-30BCB007DBE6}" destId="{2DBF2B87-9EC8-4F97-9A46-147A918885E7}" srcOrd="4" destOrd="0" presId="urn:microsoft.com/office/officeart/2018/2/layout/IconCircleList"/>
    <dgm:cxn modelId="{35E60C85-C4D5-47C1-A0E5-7F5393FB5EFB}" type="presParOf" srcId="{2DBF2B87-9EC8-4F97-9A46-147A918885E7}" destId="{EC9ED939-3E99-4695-86F8-0377591CB4CE}" srcOrd="0" destOrd="0" presId="urn:microsoft.com/office/officeart/2018/2/layout/IconCircleList"/>
    <dgm:cxn modelId="{7D20EAC1-A42A-46FF-8E18-564BF2A6F758}" type="presParOf" srcId="{2DBF2B87-9EC8-4F97-9A46-147A918885E7}" destId="{0DC5FCF5-4AFE-4175-A7DD-332DE66CDD04}" srcOrd="1" destOrd="0" presId="urn:microsoft.com/office/officeart/2018/2/layout/IconCircleList"/>
    <dgm:cxn modelId="{AC3AF1C8-949B-4F21-BA9D-DC7E08D24A42}" type="presParOf" srcId="{2DBF2B87-9EC8-4F97-9A46-147A918885E7}" destId="{A831C86E-A45D-420D-B131-D7575EB3DA30}" srcOrd="2" destOrd="0" presId="urn:microsoft.com/office/officeart/2018/2/layout/IconCircleList"/>
    <dgm:cxn modelId="{FA42A146-1658-4D74-AFE7-1793AF753658}" type="presParOf" srcId="{2DBF2B87-9EC8-4F97-9A46-147A918885E7}" destId="{A13232CA-4B17-434B-9098-1836D57D7C47}" srcOrd="3" destOrd="0" presId="urn:microsoft.com/office/officeart/2018/2/layout/IconCircleList"/>
    <dgm:cxn modelId="{A3ED50C1-E3A0-43C6-9D26-7DB6CAB95176}" type="presParOf" srcId="{8D4A754F-8571-40E2-8868-30BCB007DBE6}" destId="{B9A2E4F5-25AB-4FCC-BBC1-D0DA337131AC}" srcOrd="5" destOrd="0" presId="urn:microsoft.com/office/officeart/2018/2/layout/IconCircleList"/>
    <dgm:cxn modelId="{16F8A184-1DD7-49D4-AE48-F81D5C265EBD}" type="presParOf" srcId="{8D4A754F-8571-40E2-8868-30BCB007DBE6}" destId="{D47B6284-BD2C-4900-904A-F5871AB5DCB3}" srcOrd="6" destOrd="0" presId="urn:microsoft.com/office/officeart/2018/2/layout/IconCircleList"/>
    <dgm:cxn modelId="{6F61652E-C2FA-4918-9BF6-8C3EAC0CD928}" type="presParOf" srcId="{D47B6284-BD2C-4900-904A-F5871AB5DCB3}" destId="{26391B43-97C0-47A7-B4F4-E13E54090F87}" srcOrd="0" destOrd="0" presId="urn:microsoft.com/office/officeart/2018/2/layout/IconCircleList"/>
    <dgm:cxn modelId="{B22F1753-B57A-4E55-9799-AE3A3F9257D0}" type="presParOf" srcId="{D47B6284-BD2C-4900-904A-F5871AB5DCB3}" destId="{2D10CB33-3F15-44D8-A2DB-2B6726401A89}" srcOrd="1" destOrd="0" presId="urn:microsoft.com/office/officeart/2018/2/layout/IconCircleList"/>
    <dgm:cxn modelId="{F5FA953C-F40D-457B-B63F-557304BCAE10}" type="presParOf" srcId="{D47B6284-BD2C-4900-904A-F5871AB5DCB3}" destId="{93F9B0B3-27C1-4A7F-9206-C81E960402D6}" srcOrd="2" destOrd="0" presId="urn:microsoft.com/office/officeart/2018/2/layout/IconCircleList"/>
    <dgm:cxn modelId="{B9732729-BCCD-426C-A8E4-9BF7A7172703}" type="presParOf" srcId="{D47B6284-BD2C-4900-904A-F5871AB5DCB3}" destId="{FDCD2222-64F2-47ED-88E9-AC422579FBA0}" srcOrd="3" destOrd="0" presId="urn:microsoft.com/office/officeart/2018/2/layout/IconCircleList"/>
    <dgm:cxn modelId="{48DD3D7F-D13B-4010-8AF5-86085D4CC050}" type="presParOf" srcId="{8D4A754F-8571-40E2-8868-30BCB007DBE6}" destId="{4444F3CF-B726-452F-9BEA-0A2C1FCBD676}" srcOrd="7" destOrd="0" presId="urn:microsoft.com/office/officeart/2018/2/layout/IconCircleList"/>
    <dgm:cxn modelId="{4F3D382C-EBBD-4A97-A12B-266831A4E796}" type="presParOf" srcId="{8D4A754F-8571-40E2-8868-30BCB007DBE6}" destId="{2DC5A0A5-F7F0-44EF-B873-EA02A6428B32}" srcOrd="8" destOrd="0" presId="urn:microsoft.com/office/officeart/2018/2/layout/IconCircleList"/>
    <dgm:cxn modelId="{BE5EE4D2-DCD0-4D64-A338-000B7EF47BF3}" type="presParOf" srcId="{2DC5A0A5-F7F0-44EF-B873-EA02A6428B32}" destId="{9E49B06F-72FF-447E-A004-249DCB83DE7D}" srcOrd="0" destOrd="0" presId="urn:microsoft.com/office/officeart/2018/2/layout/IconCircleList"/>
    <dgm:cxn modelId="{EFB951FD-F704-43E3-918E-9697F1D2C5B0}" type="presParOf" srcId="{2DC5A0A5-F7F0-44EF-B873-EA02A6428B32}" destId="{8E6771A1-BB06-4D1D-9A4B-CB79FB4DD482}" srcOrd="1" destOrd="0" presId="urn:microsoft.com/office/officeart/2018/2/layout/IconCircleList"/>
    <dgm:cxn modelId="{89ECAFAB-405C-4C90-B073-F9C099388191}" type="presParOf" srcId="{2DC5A0A5-F7F0-44EF-B873-EA02A6428B32}" destId="{6E0AF2D5-D476-4586-85F9-B1188BBE1D71}" srcOrd="2" destOrd="0" presId="urn:microsoft.com/office/officeart/2018/2/layout/IconCircleList"/>
    <dgm:cxn modelId="{24CD82C3-F1CB-4421-A0CA-E62CE105E795}" type="presParOf" srcId="{2DC5A0A5-F7F0-44EF-B873-EA02A6428B32}" destId="{4927CA62-63C0-414C-9D4E-29DA4DADC3B4}" srcOrd="3" destOrd="0" presId="urn:microsoft.com/office/officeart/2018/2/layout/IconCircleList"/>
    <dgm:cxn modelId="{B7D899EE-DE7E-467D-8F83-951664CDAC92}" type="presParOf" srcId="{8D4A754F-8571-40E2-8868-30BCB007DBE6}" destId="{50FDDB1B-5691-45CC-89B2-5FA2BFFF6C91}" srcOrd="9" destOrd="0" presId="urn:microsoft.com/office/officeart/2018/2/layout/IconCircleList"/>
    <dgm:cxn modelId="{2F161E4D-1973-4719-93F1-7568840B2ADF}" type="presParOf" srcId="{8D4A754F-8571-40E2-8868-30BCB007DBE6}" destId="{D3CEAFFD-5E5A-4AA9-B994-D5C64ED360F3}" srcOrd="10" destOrd="0" presId="urn:microsoft.com/office/officeart/2018/2/layout/IconCircleList"/>
    <dgm:cxn modelId="{463149CF-044D-4B6C-BFD8-AABA9A703007}" type="presParOf" srcId="{D3CEAFFD-5E5A-4AA9-B994-D5C64ED360F3}" destId="{9B3ED1A6-CCCC-48F7-BA3E-F928BFA7E6E9}" srcOrd="0" destOrd="0" presId="urn:microsoft.com/office/officeart/2018/2/layout/IconCircleList"/>
    <dgm:cxn modelId="{378B4D8C-221E-490F-ADCD-78D45F112FD2}" type="presParOf" srcId="{D3CEAFFD-5E5A-4AA9-B994-D5C64ED360F3}" destId="{1434D111-20C3-4E15-9051-4B6E7BD68BBD}" srcOrd="1" destOrd="0" presId="urn:microsoft.com/office/officeart/2018/2/layout/IconCircleList"/>
    <dgm:cxn modelId="{08147574-F350-40D9-9FD5-C31D67E6E05A}" type="presParOf" srcId="{D3CEAFFD-5E5A-4AA9-B994-D5C64ED360F3}" destId="{536DDA97-8B2E-489D-BF9E-8960E1B19D7E}" srcOrd="2" destOrd="0" presId="urn:microsoft.com/office/officeart/2018/2/layout/IconCircleList"/>
    <dgm:cxn modelId="{CF57A5F7-F620-4DE1-B485-F73735C4499C}" type="presParOf" srcId="{D3CEAFFD-5E5A-4AA9-B994-D5C64ED360F3}" destId="{699AE428-E90C-439C-ACF9-ADD65F7F8303}" srcOrd="3" destOrd="0" presId="urn:microsoft.com/office/officeart/2018/2/layout/IconCircleList"/>
    <dgm:cxn modelId="{71048ADD-1409-47F3-B08A-ACD0794DC52C}" type="presParOf" srcId="{8D4A754F-8571-40E2-8868-30BCB007DBE6}" destId="{F0744960-A761-4D46-90BA-AC764F2C54AE}" srcOrd="11" destOrd="0" presId="urn:microsoft.com/office/officeart/2018/2/layout/IconCircleList"/>
    <dgm:cxn modelId="{B0B7D825-4DA4-403B-A2E4-BAF70B82F46C}" type="presParOf" srcId="{8D4A754F-8571-40E2-8868-30BCB007DBE6}" destId="{F319AFE3-D73F-4DA8-B752-104412C6C554}" srcOrd="12" destOrd="0" presId="urn:microsoft.com/office/officeart/2018/2/layout/IconCircleList"/>
    <dgm:cxn modelId="{DE73547A-3E50-46AB-8BCF-085EFC45522B}" type="presParOf" srcId="{F319AFE3-D73F-4DA8-B752-104412C6C554}" destId="{C90994E9-2ACB-4E08-AD40-6A97A70DF852}" srcOrd="0" destOrd="0" presId="urn:microsoft.com/office/officeart/2018/2/layout/IconCircleList"/>
    <dgm:cxn modelId="{D449EAA3-EE72-4A9E-9F90-B2255425A1BE}" type="presParOf" srcId="{F319AFE3-D73F-4DA8-B752-104412C6C554}" destId="{19C1641A-D386-4141-B5A3-57701F16BE85}" srcOrd="1" destOrd="0" presId="urn:microsoft.com/office/officeart/2018/2/layout/IconCircleList"/>
    <dgm:cxn modelId="{8AF83500-A6B0-43ED-95F0-DB8975FE3545}" type="presParOf" srcId="{F319AFE3-D73F-4DA8-B752-104412C6C554}" destId="{86FFE1C5-B976-4B6A-A6E1-239D840436C8}" srcOrd="2" destOrd="0" presId="urn:microsoft.com/office/officeart/2018/2/layout/IconCircleList"/>
    <dgm:cxn modelId="{7532AF29-EBB2-4EA1-873A-A13A551F8A23}" type="presParOf" srcId="{F319AFE3-D73F-4DA8-B752-104412C6C554}" destId="{85D9342D-D538-4395-9D70-B23544249D7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71511BB-D766-45E7-9100-116149E71A0F}" type="doc">
      <dgm:prSet loTypeId="urn:microsoft.com/office/officeart/2018/2/layout/IconLabelList" loCatId="icon" qsTypeId="urn:microsoft.com/office/officeart/2005/8/quickstyle/simple2" qsCatId="simple" csTypeId="urn:microsoft.com/office/officeart/2005/8/colors/accent2_5" csCatId="accent2" phldr="1"/>
      <dgm:spPr/>
      <dgm:t>
        <a:bodyPr/>
        <a:lstStyle/>
        <a:p>
          <a:endParaRPr lang="en-US"/>
        </a:p>
      </dgm:t>
    </dgm:pt>
    <dgm:pt modelId="{D048AF15-DA45-48E1-97D3-72C2DC6539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• Pre-set questions ensure fairness &amp; Comparability</a:t>
          </a:r>
          <a:endParaRPr lang="en-US" dirty="0"/>
        </a:p>
      </dgm:t>
    </dgm:pt>
    <dgm:pt modelId="{9961959A-394F-4B73-9419-DB1B169C3A52}" type="parTrans" cxnId="{40261729-2C55-4416-A597-03E4C1DFBC40}">
      <dgm:prSet/>
      <dgm:spPr/>
      <dgm:t>
        <a:bodyPr/>
        <a:lstStyle/>
        <a:p>
          <a:endParaRPr lang="en-US"/>
        </a:p>
      </dgm:t>
    </dgm:pt>
    <dgm:pt modelId="{453D9725-7C7C-4D68-AA49-F8EBD6890EC0}" type="sibTrans" cxnId="{40261729-2C55-4416-A597-03E4C1DFBC40}">
      <dgm:prSet/>
      <dgm:spPr/>
      <dgm:t>
        <a:bodyPr/>
        <a:lstStyle/>
        <a:p>
          <a:endParaRPr lang="en-US"/>
        </a:p>
      </dgm:t>
    </dgm:pt>
    <dgm:pt modelId="{C8B24E6D-963A-494D-B432-848E20226A0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• Evaluates skills &amp; behaviours objectively.</a:t>
          </a:r>
          <a:endParaRPr lang="en-US" dirty="0"/>
        </a:p>
      </dgm:t>
    </dgm:pt>
    <dgm:pt modelId="{DCA2BE56-B4C7-4C94-876A-5FD8579F9C4B}" type="parTrans" cxnId="{2D98B4ED-8877-46EA-BE01-0682A832BB05}">
      <dgm:prSet/>
      <dgm:spPr/>
      <dgm:t>
        <a:bodyPr/>
        <a:lstStyle/>
        <a:p>
          <a:endParaRPr lang="en-US"/>
        </a:p>
      </dgm:t>
    </dgm:pt>
    <dgm:pt modelId="{845AA235-12F3-4287-B0BA-D8E6BCF4E0DC}" type="sibTrans" cxnId="{2D98B4ED-8877-46EA-BE01-0682A832BB05}">
      <dgm:prSet/>
      <dgm:spPr/>
      <dgm:t>
        <a:bodyPr/>
        <a:lstStyle/>
        <a:p>
          <a:endParaRPr lang="en-US"/>
        </a:p>
      </dgm:t>
    </dgm:pt>
    <dgm:pt modelId="{EFBECBBB-0536-4E3F-AAF1-BE32713448D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• Reduces bias and improves reliability.</a:t>
          </a:r>
          <a:endParaRPr lang="en-US" dirty="0"/>
        </a:p>
      </dgm:t>
    </dgm:pt>
    <dgm:pt modelId="{0D2CF659-58A1-40CF-9FD8-50C7AB075613}" type="parTrans" cxnId="{D6DC675C-FC5E-44C7-9408-E67BB0B8A047}">
      <dgm:prSet/>
      <dgm:spPr/>
      <dgm:t>
        <a:bodyPr/>
        <a:lstStyle/>
        <a:p>
          <a:endParaRPr lang="en-US"/>
        </a:p>
      </dgm:t>
    </dgm:pt>
    <dgm:pt modelId="{6CD4B86C-C36C-4AF8-B65E-3A5F1C35DF64}" type="sibTrans" cxnId="{D6DC675C-FC5E-44C7-9408-E67BB0B8A047}">
      <dgm:prSet/>
      <dgm:spPr/>
      <dgm:t>
        <a:bodyPr/>
        <a:lstStyle/>
        <a:p>
          <a:endParaRPr lang="en-US"/>
        </a:p>
      </dgm:t>
    </dgm:pt>
    <dgm:pt modelId="{093EF567-7BA7-4FE9-A0D3-F31BA01108D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Example: “Describe a time you improved a team process.”</a:t>
          </a:r>
          <a:endParaRPr lang="en-US" dirty="0"/>
        </a:p>
      </dgm:t>
    </dgm:pt>
    <dgm:pt modelId="{52FD5B8A-10C8-4F8E-9C9F-24550E6BDDF6}" type="parTrans" cxnId="{BAD9E078-EAB1-4697-A6A5-A258E3E1CEDE}">
      <dgm:prSet/>
      <dgm:spPr/>
      <dgm:t>
        <a:bodyPr/>
        <a:lstStyle/>
        <a:p>
          <a:endParaRPr lang="en-US"/>
        </a:p>
      </dgm:t>
    </dgm:pt>
    <dgm:pt modelId="{74DCDB6A-2C62-41F5-90E9-623D8C68C94C}" type="sibTrans" cxnId="{BAD9E078-EAB1-4697-A6A5-A258E3E1CEDE}">
      <dgm:prSet/>
      <dgm:spPr/>
      <dgm:t>
        <a:bodyPr/>
        <a:lstStyle/>
        <a:p>
          <a:endParaRPr lang="en-US"/>
        </a:p>
      </dgm:t>
    </dgm:pt>
    <dgm:pt modelId="{F65348BB-9057-4616-86AD-CCD6EB547B72}" type="pres">
      <dgm:prSet presAssocID="{771511BB-D766-45E7-9100-116149E71A0F}" presName="root" presStyleCnt="0">
        <dgm:presLayoutVars>
          <dgm:dir/>
          <dgm:resizeHandles val="exact"/>
        </dgm:presLayoutVars>
      </dgm:prSet>
      <dgm:spPr/>
    </dgm:pt>
    <dgm:pt modelId="{5D01C338-3591-40BC-92F1-F4C0334C0B46}" type="pres">
      <dgm:prSet presAssocID="{D048AF15-DA45-48E1-97D3-72C2DC6539D5}" presName="compNode" presStyleCnt="0"/>
      <dgm:spPr/>
    </dgm:pt>
    <dgm:pt modelId="{1BD8AA4D-7380-4684-BD4A-425608FD85F6}" type="pres">
      <dgm:prSet presAssocID="{D048AF15-DA45-48E1-97D3-72C2DC6539D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B30EF294-4892-4D9B-9D86-4A2573F613C1}" type="pres">
      <dgm:prSet presAssocID="{D048AF15-DA45-48E1-97D3-72C2DC6539D5}" presName="spaceRect" presStyleCnt="0"/>
      <dgm:spPr/>
    </dgm:pt>
    <dgm:pt modelId="{30ED3299-880F-448E-A1C3-A2A5ACA82E3E}" type="pres">
      <dgm:prSet presAssocID="{D048AF15-DA45-48E1-97D3-72C2DC6539D5}" presName="textRect" presStyleLbl="revTx" presStyleIdx="0" presStyleCnt="4">
        <dgm:presLayoutVars>
          <dgm:chMax val="1"/>
          <dgm:chPref val="1"/>
        </dgm:presLayoutVars>
      </dgm:prSet>
      <dgm:spPr/>
    </dgm:pt>
    <dgm:pt modelId="{A135B290-9DCF-43D6-9FEB-9D476BB30AF5}" type="pres">
      <dgm:prSet presAssocID="{453D9725-7C7C-4D68-AA49-F8EBD6890EC0}" presName="sibTrans" presStyleCnt="0"/>
      <dgm:spPr/>
    </dgm:pt>
    <dgm:pt modelId="{607CFE4B-8720-4B6C-B899-630971E3CA63}" type="pres">
      <dgm:prSet presAssocID="{C8B24E6D-963A-494D-B432-848E20226A0E}" presName="compNode" presStyleCnt="0"/>
      <dgm:spPr/>
    </dgm:pt>
    <dgm:pt modelId="{FF1FE83F-A788-442A-A089-D3487997C5F7}" type="pres">
      <dgm:prSet presAssocID="{C8B24E6D-963A-494D-B432-848E20226A0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35DD46B9-7134-4DD8-AEBE-58819DC28801}" type="pres">
      <dgm:prSet presAssocID="{C8B24E6D-963A-494D-B432-848E20226A0E}" presName="spaceRect" presStyleCnt="0"/>
      <dgm:spPr/>
    </dgm:pt>
    <dgm:pt modelId="{14A9226D-A506-406A-A1B8-613929E92564}" type="pres">
      <dgm:prSet presAssocID="{C8B24E6D-963A-494D-B432-848E20226A0E}" presName="textRect" presStyleLbl="revTx" presStyleIdx="1" presStyleCnt="4">
        <dgm:presLayoutVars>
          <dgm:chMax val="1"/>
          <dgm:chPref val="1"/>
        </dgm:presLayoutVars>
      </dgm:prSet>
      <dgm:spPr/>
    </dgm:pt>
    <dgm:pt modelId="{1B4C16FE-E898-4967-8B27-D21B1817CD3C}" type="pres">
      <dgm:prSet presAssocID="{845AA235-12F3-4287-B0BA-D8E6BCF4E0DC}" presName="sibTrans" presStyleCnt="0"/>
      <dgm:spPr/>
    </dgm:pt>
    <dgm:pt modelId="{8D285E0A-4693-4493-AB4D-BEE0FE0D5525}" type="pres">
      <dgm:prSet presAssocID="{EFBECBBB-0536-4E3F-AAF1-BE32713448D1}" presName="compNode" presStyleCnt="0"/>
      <dgm:spPr/>
    </dgm:pt>
    <dgm:pt modelId="{D7ACE9F8-56EE-466F-91E7-05EB2FF4C9A0}" type="pres">
      <dgm:prSet presAssocID="{EFBECBBB-0536-4E3F-AAF1-BE32713448D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nger Print"/>
        </a:ext>
      </dgm:extLst>
    </dgm:pt>
    <dgm:pt modelId="{E039808B-8609-4B8D-8246-460D637FE583}" type="pres">
      <dgm:prSet presAssocID="{EFBECBBB-0536-4E3F-AAF1-BE32713448D1}" presName="spaceRect" presStyleCnt="0"/>
      <dgm:spPr/>
    </dgm:pt>
    <dgm:pt modelId="{340649E3-A833-4E73-B2E6-F0C47C41E651}" type="pres">
      <dgm:prSet presAssocID="{EFBECBBB-0536-4E3F-AAF1-BE32713448D1}" presName="textRect" presStyleLbl="revTx" presStyleIdx="2" presStyleCnt="4">
        <dgm:presLayoutVars>
          <dgm:chMax val="1"/>
          <dgm:chPref val="1"/>
        </dgm:presLayoutVars>
      </dgm:prSet>
      <dgm:spPr/>
    </dgm:pt>
    <dgm:pt modelId="{EDD50083-1E96-4300-A0F0-3B6A64B9DDF8}" type="pres">
      <dgm:prSet presAssocID="{6CD4B86C-C36C-4AF8-B65E-3A5F1C35DF64}" presName="sibTrans" presStyleCnt="0"/>
      <dgm:spPr/>
    </dgm:pt>
    <dgm:pt modelId="{4C28DC3A-5241-4336-B2B8-119564700A44}" type="pres">
      <dgm:prSet presAssocID="{093EF567-7BA7-4FE9-A0D3-F31BA01108D7}" presName="compNode" presStyleCnt="0"/>
      <dgm:spPr/>
    </dgm:pt>
    <dgm:pt modelId="{9913E04D-BE98-4799-87CC-A183BBBAE8AE}" type="pres">
      <dgm:prSet presAssocID="{093EF567-7BA7-4FE9-A0D3-F31BA01108D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FCB15B9F-93A1-4BF2-B087-C15341E0DAE5}" type="pres">
      <dgm:prSet presAssocID="{093EF567-7BA7-4FE9-A0D3-F31BA01108D7}" presName="spaceRect" presStyleCnt="0"/>
      <dgm:spPr/>
    </dgm:pt>
    <dgm:pt modelId="{71DE4F41-EF21-4BCC-851C-AE53937B5575}" type="pres">
      <dgm:prSet presAssocID="{093EF567-7BA7-4FE9-A0D3-F31BA01108D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BE78920-FB54-4D2E-AE3D-76C6A1DEC459}" type="presOf" srcId="{C8B24E6D-963A-494D-B432-848E20226A0E}" destId="{14A9226D-A506-406A-A1B8-613929E92564}" srcOrd="0" destOrd="0" presId="urn:microsoft.com/office/officeart/2018/2/layout/IconLabelList"/>
    <dgm:cxn modelId="{67C37322-2C12-4C3E-9127-891AEC2CDBF3}" type="presOf" srcId="{EFBECBBB-0536-4E3F-AAF1-BE32713448D1}" destId="{340649E3-A833-4E73-B2E6-F0C47C41E651}" srcOrd="0" destOrd="0" presId="urn:microsoft.com/office/officeart/2018/2/layout/IconLabelList"/>
    <dgm:cxn modelId="{40261729-2C55-4416-A597-03E4C1DFBC40}" srcId="{771511BB-D766-45E7-9100-116149E71A0F}" destId="{D048AF15-DA45-48E1-97D3-72C2DC6539D5}" srcOrd="0" destOrd="0" parTransId="{9961959A-394F-4B73-9419-DB1B169C3A52}" sibTransId="{453D9725-7C7C-4D68-AA49-F8EBD6890EC0}"/>
    <dgm:cxn modelId="{D6DC675C-FC5E-44C7-9408-E67BB0B8A047}" srcId="{771511BB-D766-45E7-9100-116149E71A0F}" destId="{EFBECBBB-0536-4E3F-AAF1-BE32713448D1}" srcOrd="2" destOrd="0" parTransId="{0D2CF659-58A1-40CF-9FD8-50C7AB075613}" sibTransId="{6CD4B86C-C36C-4AF8-B65E-3A5F1C35DF64}"/>
    <dgm:cxn modelId="{BAD9E078-EAB1-4697-A6A5-A258E3E1CEDE}" srcId="{771511BB-D766-45E7-9100-116149E71A0F}" destId="{093EF567-7BA7-4FE9-A0D3-F31BA01108D7}" srcOrd="3" destOrd="0" parTransId="{52FD5B8A-10C8-4F8E-9C9F-24550E6BDDF6}" sibTransId="{74DCDB6A-2C62-41F5-90E9-623D8C68C94C}"/>
    <dgm:cxn modelId="{D0A111BF-1C8F-49BB-951B-0604A890745E}" type="presOf" srcId="{771511BB-D766-45E7-9100-116149E71A0F}" destId="{F65348BB-9057-4616-86AD-CCD6EB547B72}" srcOrd="0" destOrd="0" presId="urn:microsoft.com/office/officeart/2018/2/layout/IconLabelList"/>
    <dgm:cxn modelId="{4E0E08D7-6FCF-4951-B485-7B42255B7CBE}" type="presOf" srcId="{093EF567-7BA7-4FE9-A0D3-F31BA01108D7}" destId="{71DE4F41-EF21-4BCC-851C-AE53937B5575}" srcOrd="0" destOrd="0" presId="urn:microsoft.com/office/officeart/2018/2/layout/IconLabelList"/>
    <dgm:cxn modelId="{2D98B4ED-8877-46EA-BE01-0682A832BB05}" srcId="{771511BB-D766-45E7-9100-116149E71A0F}" destId="{C8B24E6D-963A-494D-B432-848E20226A0E}" srcOrd="1" destOrd="0" parTransId="{DCA2BE56-B4C7-4C94-876A-5FD8579F9C4B}" sibTransId="{845AA235-12F3-4287-B0BA-D8E6BCF4E0DC}"/>
    <dgm:cxn modelId="{6744DAF7-4329-4C91-BD53-16A4AC5289D9}" type="presOf" srcId="{D048AF15-DA45-48E1-97D3-72C2DC6539D5}" destId="{30ED3299-880F-448E-A1C3-A2A5ACA82E3E}" srcOrd="0" destOrd="0" presId="urn:microsoft.com/office/officeart/2018/2/layout/IconLabelList"/>
    <dgm:cxn modelId="{A65EBDD3-CF27-44C8-959F-655F7CE9D08D}" type="presParOf" srcId="{F65348BB-9057-4616-86AD-CCD6EB547B72}" destId="{5D01C338-3591-40BC-92F1-F4C0334C0B46}" srcOrd="0" destOrd="0" presId="urn:microsoft.com/office/officeart/2018/2/layout/IconLabelList"/>
    <dgm:cxn modelId="{5110AC2E-8FE5-4B4B-B1AF-E87F61351B6D}" type="presParOf" srcId="{5D01C338-3591-40BC-92F1-F4C0334C0B46}" destId="{1BD8AA4D-7380-4684-BD4A-425608FD85F6}" srcOrd="0" destOrd="0" presId="urn:microsoft.com/office/officeart/2018/2/layout/IconLabelList"/>
    <dgm:cxn modelId="{E12C3418-87DD-4E68-8701-E6741F08FB31}" type="presParOf" srcId="{5D01C338-3591-40BC-92F1-F4C0334C0B46}" destId="{B30EF294-4892-4D9B-9D86-4A2573F613C1}" srcOrd="1" destOrd="0" presId="urn:microsoft.com/office/officeart/2018/2/layout/IconLabelList"/>
    <dgm:cxn modelId="{17F0EBAF-8709-4184-A901-E59FFC237A1D}" type="presParOf" srcId="{5D01C338-3591-40BC-92F1-F4C0334C0B46}" destId="{30ED3299-880F-448E-A1C3-A2A5ACA82E3E}" srcOrd="2" destOrd="0" presId="urn:microsoft.com/office/officeart/2018/2/layout/IconLabelList"/>
    <dgm:cxn modelId="{8907ACD1-65D6-4F7B-A0E0-02BE9BE5E5BF}" type="presParOf" srcId="{F65348BB-9057-4616-86AD-CCD6EB547B72}" destId="{A135B290-9DCF-43D6-9FEB-9D476BB30AF5}" srcOrd="1" destOrd="0" presId="urn:microsoft.com/office/officeart/2018/2/layout/IconLabelList"/>
    <dgm:cxn modelId="{952172C5-646D-425D-B3A1-D6DAD551C988}" type="presParOf" srcId="{F65348BB-9057-4616-86AD-CCD6EB547B72}" destId="{607CFE4B-8720-4B6C-B899-630971E3CA63}" srcOrd="2" destOrd="0" presId="urn:microsoft.com/office/officeart/2018/2/layout/IconLabelList"/>
    <dgm:cxn modelId="{C37C6D70-CA81-4C33-8DD1-C8DBEBC31A0F}" type="presParOf" srcId="{607CFE4B-8720-4B6C-B899-630971E3CA63}" destId="{FF1FE83F-A788-442A-A089-D3487997C5F7}" srcOrd="0" destOrd="0" presId="urn:microsoft.com/office/officeart/2018/2/layout/IconLabelList"/>
    <dgm:cxn modelId="{C54BE75F-03E4-4CB5-90BF-3C5F8B1B7E89}" type="presParOf" srcId="{607CFE4B-8720-4B6C-B899-630971E3CA63}" destId="{35DD46B9-7134-4DD8-AEBE-58819DC28801}" srcOrd="1" destOrd="0" presId="urn:microsoft.com/office/officeart/2018/2/layout/IconLabelList"/>
    <dgm:cxn modelId="{EA7F32C3-D88B-435D-B783-2DA8B2A830AB}" type="presParOf" srcId="{607CFE4B-8720-4B6C-B899-630971E3CA63}" destId="{14A9226D-A506-406A-A1B8-613929E92564}" srcOrd="2" destOrd="0" presId="urn:microsoft.com/office/officeart/2018/2/layout/IconLabelList"/>
    <dgm:cxn modelId="{736E559B-37E5-407F-BCB4-3E36AAFBBDE2}" type="presParOf" srcId="{F65348BB-9057-4616-86AD-CCD6EB547B72}" destId="{1B4C16FE-E898-4967-8B27-D21B1817CD3C}" srcOrd="3" destOrd="0" presId="urn:microsoft.com/office/officeart/2018/2/layout/IconLabelList"/>
    <dgm:cxn modelId="{3F967424-ACED-4B49-ADFE-195EF95D2C89}" type="presParOf" srcId="{F65348BB-9057-4616-86AD-CCD6EB547B72}" destId="{8D285E0A-4693-4493-AB4D-BEE0FE0D5525}" srcOrd="4" destOrd="0" presId="urn:microsoft.com/office/officeart/2018/2/layout/IconLabelList"/>
    <dgm:cxn modelId="{69131B30-7B24-43BB-8B70-DFCA0D144756}" type="presParOf" srcId="{8D285E0A-4693-4493-AB4D-BEE0FE0D5525}" destId="{D7ACE9F8-56EE-466F-91E7-05EB2FF4C9A0}" srcOrd="0" destOrd="0" presId="urn:microsoft.com/office/officeart/2018/2/layout/IconLabelList"/>
    <dgm:cxn modelId="{5956349C-4786-48BD-8EF4-B60598526A39}" type="presParOf" srcId="{8D285E0A-4693-4493-AB4D-BEE0FE0D5525}" destId="{E039808B-8609-4B8D-8246-460D637FE583}" srcOrd="1" destOrd="0" presId="urn:microsoft.com/office/officeart/2018/2/layout/IconLabelList"/>
    <dgm:cxn modelId="{23C4E2DA-77DA-41AA-8B67-A1BAB8092B84}" type="presParOf" srcId="{8D285E0A-4693-4493-AB4D-BEE0FE0D5525}" destId="{340649E3-A833-4E73-B2E6-F0C47C41E651}" srcOrd="2" destOrd="0" presId="urn:microsoft.com/office/officeart/2018/2/layout/IconLabelList"/>
    <dgm:cxn modelId="{74144D5D-5283-493D-84D8-CF310C83FD18}" type="presParOf" srcId="{F65348BB-9057-4616-86AD-CCD6EB547B72}" destId="{EDD50083-1E96-4300-A0F0-3B6A64B9DDF8}" srcOrd="5" destOrd="0" presId="urn:microsoft.com/office/officeart/2018/2/layout/IconLabelList"/>
    <dgm:cxn modelId="{EB3AA346-7C74-4328-B8D4-AE93010CF84B}" type="presParOf" srcId="{F65348BB-9057-4616-86AD-CCD6EB547B72}" destId="{4C28DC3A-5241-4336-B2B8-119564700A44}" srcOrd="6" destOrd="0" presId="urn:microsoft.com/office/officeart/2018/2/layout/IconLabelList"/>
    <dgm:cxn modelId="{96C4E20A-417F-46FE-868A-AA97A54B1508}" type="presParOf" srcId="{4C28DC3A-5241-4336-B2B8-119564700A44}" destId="{9913E04D-BE98-4799-87CC-A183BBBAE8AE}" srcOrd="0" destOrd="0" presId="urn:microsoft.com/office/officeart/2018/2/layout/IconLabelList"/>
    <dgm:cxn modelId="{5484DD0A-926B-4C50-ACAE-AC62B49265D4}" type="presParOf" srcId="{4C28DC3A-5241-4336-B2B8-119564700A44}" destId="{FCB15B9F-93A1-4BF2-B087-C15341E0DAE5}" srcOrd="1" destOrd="0" presId="urn:microsoft.com/office/officeart/2018/2/layout/IconLabelList"/>
    <dgm:cxn modelId="{F45A1B90-6A68-408F-9A75-A8CBACBFCB8B}" type="presParOf" srcId="{4C28DC3A-5241-4336-B2B8-119564700A44}" destId="{71DE4F41-EF21-4BCC-851C-AE53937B557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B6C77B6-DA43-4BEE-9FE1-8FEA2122E1F8}" type="doc">
      <dgm:prSet loTypeId="urn:microsoft.com/office/officeart/2008/layout/LinedList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ABD62F5-E93D-4B3C-B864-51D4994523FB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• Multiple interviewers = balanced evaluation • Combines technical, cultural &amp; strategic views.</a:t>
          </a:r>
        </a:p>
      </dgm:t>
    </dgm:pt>
    <dgm:pt modelId="{ECC5D78E-7DB8-48D3-8DF1-B4DA957CE152}" type="parTrans" cxnId="{DAA40BA2-9FA5-4E3C-B079-424F3961942A}">
      <dgm:prSet/>
      <dgm:spPr/>
      <dgm:t>
        <a:bodyPr/>
        <a:lstStyle/>
        <a:p>
          <a:endParaRPr lang="en-US"/>
        </a:p>
      </dgm:t>
    </dgm:pt>
    <dgm:pt modelId="{7A0464C8-C42B-4C20-ABEA-B5AC8D659101}" type="sibTrans" cxnId="{DAA40BA2-9FA5-4E3C-B079-424F3961942A}">
      <dgm:prSet/>
      <dgm:spPr/>
      <dgm:t>
        <a:bodyPr/>
        <a:lstStyle/>
        <a:p>
          <a:endParaRPr lang="en-US"/>
        </a:p>
      </dgm:t>
    </dgm:pt>
    <dgm:pt modelId="{CB7EDB25-F6E8-4E4B-B5D1-584190C85F0A}">
      <dgm:prSet/>
      <dgm:spPr/>
      <dgm:t>
        <a:bodyPr/>
        <a:lstStyle/>
        <a:p>
          <a:r>
            <a:rPr lang="en-US"/>
            <a:t>• Ideal for senior transformation roles.</a:t>
          </a:r>
        </a:p>
      </dgm:t>
    </dgm:pt>
    <dgm:pt modelId="{80F0530D-28B9-413D-9B68-BBD9A23688B7}" type="parTrans" cxnId="{34480B08-F4ED-4DAE-B60F-BAD1703E1E0C}">
      <dgm:prSet/>
      <dgm:spPr/>
      <dgm:t>
        <a:bodyPr/>
        <a:lstStyle/>
        <a:p>
          <a:endParaRPr lang="en-US"/>
        </a:p>
      </dgm:t>
    </dgm:pt>
    <dgm:pt modelId="{9A7093A7-8646-49A5-BFAF-849E65AE5661}" type="sibTrans" cxnId="{34480B08-F4ED-4DAE-B60F-BAD1703E1E0C}">
      <dgm:prSet/>
      <dgm:spPr/>
      <dgm:t>
        <a:bodyPr/>
        <a:lstStyle/>
        <a:p>
          <a:endParaRPr lang="en-US"/>
        </a:p>
      </dgm:t>
    </dgm:pt>
    <dgm:pt modelId="{5072DD12-DFBA-4133-8279-93816C23EC44}">
      <dgm:prSet/>
      <dgm:spPr/>
      <dgm:t>
        <a:bodyPr/>
        <a:lstStyle/>
        <a:p>
          <a:r>
            <a:rPr lang="en-US"/>
            <a:t>Example: Partner + HR Manager + Project Lead.</a:t>
          </a:r>
        </a:p>
      </dgm:t>
    </dgm:pt>
    <dgm:pt modelId="{80FB5BB6-7408-4AB1-9EE7-1624DE6452E6}" type="parTrans" cxnId="{3BCAE4DF-5E8F-45EB-8358-59F608E3D9AD}">
      <dgm:prSet/>
      <dgm:spPr/>
      <dgm:t>
        <a:bodyPr/>
        <a:lstStyle/>
        <a:p>
          <a:endParaRPr lang="en-US"/>
        </a:p>
      </dgm:t>
    </dgm:pt>
    <dgm:pt modelId="{9840F682-E69F-4DC3-AC02-8A31D285F24F}" type="sibTrans" cxnId="{3BCAE4DF-5E8F-45EB-8358-59F608E3D9AD}">
      <dgm:prSet/>
      <dgm:spPr/>
      <dgm:t>
        <a:bodyPr/>
        <a:lstStyle/>
        <a:p>
          <a:endParaRPr lang="en-US"/>
        </a:p>
      </dgm:t>
    </dgm:pt>
    <dgm:pt modelId="{E6ACB966-CE52-4BAC-91CE-1E4613B9F471}">
      <dgm:prSet/>
      <dgm:spPr/>
      <dgm:t>
        <a:bodyPr/>
        <a:lstStyle/>
        <a:p>
          <a:r>
            <a:rPr lang="en-US"/>
            <a:t>Balanced evaluation (</a:t>
          </a:r>
          <a:r>
            <a:rPr lang="en-US" i="1"/>
            <a:t>Marchington &amp; Wilkinson, 2016 - Marchington and Wilkinson argue that involving multiple assessors widens perspective and improves diversity outcomes in decision-making.)</a:t>
          </a:r>
          <a:endParaRPr lang="en-US"/>
        </a:p>
      </dgm:t>
    </dgm:pt>
    <dgm:pt modelId="{5534C62B-D06A-4207-954A-D4466B35AE42}" type="parTrans" cxnId="{2EDFF0AF-B2DB-4E12-AF2D-06EF36F7CC1A}">
      <dgm:prSet/>
      <dgm:spPr/>
      <dgm:t>
        <a:bodyPr/>
        <a:lstStyle/>
        <a:p>
          <a:endParaRPr lang="en-US"/>
        </a:p>
      </dgm:t>
    </dgm:pt>
    <dgm:pt modelId="{6C155732-F223-43EE-9AF6-C08DE03CBBCD}" type="sibTrans" cxnId="{2EDFF0AF-B2DB-4E12-AF2D-06EF36F7CC1A}">
      <dgm:prSet/>
      <dgm:spPr/>
      <dgm:t>
        <a:bodyPr/>
        <a:lstStyle/>
        <a:p>
          <a:endParaRPr lang="en-US"/>
        </a:p>
      </dgm:t>
    </dgm:pt>
    <dgm:pt modelId="{8A0D2468-83FA-4C69-8799-85B6A8B4E5D4}" type="pres">
      <dgm:prSet presAssocID="{7B6C77B6-DA43-4BEE-9FE1-8FEA2122E1F8}" presName="vert0" presStyleCnt="0">
        <dgm:presLayoutVars>
          <dgm:dir/>
          <dgm:animOne val="branch"/>
          <dgm:animLvl val="lvl"/>
        </dgm:presLayoutVars>
      </dgm:prSet>
      <dgm:spPr/>
    </dgm:pt>
    <dgm:pt modelId="{A34A4A40-F782-4B43-BC4F-916D5F10BEF0}" type="pres">
      <dgm:prSet presAssocID="{3ABD62F5-E93D-4B3C-B864-51D4994523FB}" presName="thickLine" presStyleLbl="alignNode1" presStyleIdx="0" presStyleCnt="4"/>
      <dgm:spPr/>
    </dgm:pt>
    <dgm:pt modelId="{847D61E2-05D2-4289-8BBF-E2766A246325}" type="pres">
      <dgm:prSet presAssocID="{3ABD62F5-E93D-4B3C-B864-51D4994523FB}" presName="horz1" presStyleCnt="0"/>
      <dgm:spPr/>
    </dgm:pt>
    <dgm:pt modelId="{FC72A5A2-21C1-4449-A04E-B3215ADE0AEA}" type="pres">
      <dgm:prSet presAssocID="{3ABD62F5-E93D-4B3C-B864-51D4994523FB}" presName="tx1" presStyleLbl="revTx" presStyleIdx="0" presStyleCnt="4"/>
      <dgm:spPr/>
    </dgm:pt>
    <dgm:pt modelId="{82C8EB65-44D5-43EF-AB71-FFB37810A86A}" type="pres">
      <dgm:prSet presAssocID="{3ABD62F5-E93D-4B3C-B864-51D4994523FB}" presName="vert1" presStyleCnt="0"/>
      <dgm:spPr/>
    </dgm:pt>
    <dgm:pt modelId="{3522168F-5508-4225-AA9C-0B3724195815}" type="pres">
      <dgm:prSet presAssocID="{CB7EDB25-F6E8-4E4B-B5D1-584190C85F0A}" presName="thickLine" presStyleLbl="alignNode1" presStyleIdx="1" presStyleCnt="4"/>
      <dgm:spPr/>
    </dgm:pt>
    <dgm:pt modelId="{7CF3D5AE-568D-4088-9F13-4F7BF391EBDA}" type="pres">
      <dgm:prSet presAssocID="{CB7EDB25-F6E8-4E4B-B5D1-584190C85F0A}" presName="horz1" presStyleCnt="0"/>
      <dgm:spPr/>
    </dgm:pt>
    <dgm:pt modelId="{800FC48A-E277-43BC-A336-9F432A6B8662}" type="pres">
      <dgm:prSet presAssocID="{CB7EDB25-F6E8-4E4B-B5D1-584190C85F0A}" presName="tx1" presStyleLbl="revTx" presStyleIdx="1" presStyleCnt="4"/>
      <dgm:spPr/>
    </dgm:pt>
    <dgm:pt modelId="{0B5789C2-BBD3-41AE-8B2E-569AC9562333}" type="pres">
      <dgm:prSet presAssocID="{CB7EDB25-F6E8-4E4B-B5D1-584190C85F0A}" presName="vert1" presStyleCnt="0"/>
      <dgm:spPr/>
    </dgm:pt>
    <dgm:pt modelId="{24AB57C3-485F-4EA5-B55B-BD10FD11399E}" type="pres">
      <dgm:prSet presAssocID="{5072DD12-DFBA-4133-8279-93816C23EC44}" presName="thickLine" presStyleLbl="alignNode1" presStyleIdx="2" presStyleCnt="4"/>
      <dgm:spPr/>
    </dgm:pt>
    <dgm:pt modelId="{5497F81A-CB6A-4609-B4FD-5D5BCF6E8F93}" type="pres">
      <dgm:prSet presAssocID="{5072DD12-DFBA-4133-8279-93816C23EC44}" presName="horz1" presStyleCnt="0"/>
      <dgm:spPr/>
    </dgm:pt>
    <dgm:pt modelId="{FCC97177-7B3B-41AC-8090-D6E7478C2F99}" type="pres">
      <dgm:prSet presAssocID="{5072DD12-DFBA-4133-8279-93816C23EC44}" presName="tx1" presStyleLbl="revTx" presStyleIdx="2" presStyleCnt="4"/>
      <dgm:spPr/>
    </dgm:pt>
    <dgm:pt modelId="{F64952C6-E16B-4D92-9F29-20EC366C604B}" type="pres">
      <dgm:prSet presAssocID="{5072DD12-DFBA-4133-8279-93816C23EC44}" presName="vert1" presStyleCnt="0"/>
      <dgm:spPr/>
    </dgm:pt>
    <dgm:pt modelId="{7EA2F87A-A496-424D-8493-FD897DCDD47F}" type="pres">
      <dgm:prSet presAssocID="{E6ACB966-CE52-4BAC-91CE-1E4613B9F471}" presName="thickLine" presStyleLbl="alignNode1" presStyleIdx="3" presStyleCnt="4"/>
      <dgm:spPr/>
    </dgm:pt>
    <dgm:pt modelId="{5FD3CF8F-8BBC-40A4-AAED-3531980C945E}" type="pres">
      <dgm:prSet presAssocID="{E6ACB966-CE52-4BAC-91CE-1E4613B9F471}" presName="horz1" presStyleCnt="0"/>
      <dgm:spPr/>
    </dgm:pt>
    <dgm:pt modelId="{50789733-5D06-4C8F-8610-5BE877D944CE}" type="pres">
      <dgm:prSet presAssocID="{E6ACB966-CE52-4BAC-91CE-1E4613B9F471}" presName="tx1" presStyleLbl="revTx" presStyleIdx="3" presStyleCnt="4"/>
      <dgm:spPr/>
    </dgm:pt>
    <dgm:pt modelId="{B303BA3C-6BD4-4113-A1F5-D24E5A580EC7}" type="pres">
      <dgm:prSet presAssocID="{E6ACB966-CE52-4BAC-91CE-1E4613B9F471}" presName="vert1" presStyleCnt="0"/>
      <dgm:spPr/>
    </dgm:pt>
  </dgm:ptLst>
  <dgm:cxnLst>
    <dgm:cxn modelId="{8F93A205-67EB-42C8-B666-BB7B9EDA5DF5}" type="presOf" srcId="{5072DD12-DFBA-4133-8279-93816C23EC44}" destId="{FCC97177-7B3B-41AC-8090-D6E7478C2F99}" srcOrd="0" destOrd="0" presId="urn:microsoft.com/office/officeart/2008/layout/LinedList"/>
    <dgm:cxn modelId="{34480B08-F4ED-4DAE-B60F-BAD1703E1E0C}" srcId="{7B6C77B6-DA43-4BEE-9FE1-8FEA2122E1F8}" destId="{CB7EDB25-F6E8-4E4B-B5D1-584190C85F0A}" srcOrd="1" destOrd="0" parTransId="{80F0530D-28B9-413D-9B68-BBD9A23688B7}" sibTransId="{9A7093A7-8646-49A5-BFAF-849E65AE5661}"/>
    <dgm:cxn modelId="{2265C741-FC5A-4CB2-B692-6F92DABDD059}" type="presOf" srcId="{7B6C77B6-DA43-4BEE-9FE1-8FEA2122E1F8}" destId="{8A0D2468-83FA-4C69-8799-85B6A8B4E5D4}" srcOrd="0" destOrd="0" presId="urn:microsoft.com/office/officeart/2008/layout/LinedList"/>
    <dgm:cxn modelId="{7BCEDB64-EDE9-4D64-92B9-A6FFB606FAC1}" type="presOf" srcId="{E6ACB966-CE52-4BAC-91CE-1E4613B9F471}" destId="{50789733-5D06-4C8F-8610-5BE877D944CE}" srcOrd="0" destOrd="0" presId="urn:microsoft.com/office/officeart/2008/layout/LinedList"/>
    <dgm:cxn modelId="{B2EF4052-E44D-4457-8FD7-DE164DAD001E}" type="presOf" srcId="{3ABD62F5-E93D-4B3C-B864-51D4994523FB}" destId="{FC72A5A2-21C1-4449-A04E-B3215ADE0AEA}" srcOrd="0" destOrd="0" presId="urn:microsoft.com/office/officeart/2008/layout/LinedList"/>
    <dgm:cxn modelId="{84E0B887-88D6-46BD-BD95-67EB4744BB7B}" type="presOf" srcId="{CB7EDB25-F6E8-4E4B-B5D1-584190C85F0A}" destId="{800FC48A-E277-43BC-A336-9F432A6B8662}" srcOrd="0" destOrd="0" presId="urn:microsoft.com/office/officeart/2008/layout/LinedList"/>
    <dgm:cxn modelId="{DAA40BA2-9FA5-4E3C-B079-424F3961942A}" srcId="{7B6C77B6-DA43-4BEE-9FE1-8FEA2122E1F8}" destId="{3ABD62F5-E93D-4B3C-B864-51D4994523FB}" srcOrd="0" destOrd="0" parTransId="{ECC5D78E-7DB8-48D3-8DF1-B4DA957CE152}" sibTransId="{7A0464C8-C42B-4C20-ABEA-B5AC8D659101}"/>
    <dgm:cxn modelId="{2EDFF0AF-B2DB-4E12-AF2D-06EF36F7CC1A}" srcId="{7B6C77B6-DA43-4BEE-9FE1-8FEA2122E1F8}" destId="{E6ACB966-CE52-4BAC-91CE-1E4613B9F471}" srcOrd="3" destOrd="0" parTransId="{5534C62B-D06A-4207-954A-D4466B35AE42}" sibTransId="{6C155732-F223-43EE-9AF6-C08DE03CBBCD}"/>
    <dgm:cxn modelId="{3BCAE4DF-5E8F-45EB-8358-59F608E3D9AD}" srcId="{7B6C77B6-DA43-4BEE-9FE1-8FEA2122E1F8}" destId="{5072DD12-DFBA-4133-8279-93816C23EC44}" srcOrd="2" destOrd="0" parTransId="{80FB5BB6-7408-4AB1-9EE7-1624DE6452E6}" sibTransId="{9840F682-E69F-4DC3-AC02-8A31D285F24F}"/>
    <dgm:cxn modelId="{CAE0DFF5-7029-46DF-A86F-103899B2F63D}" type="presParOf" srcId="{8A0D2468-83FA-4C69-8799-85B6A8B4E5D4}" destId="{A34A4A40-F782-4B43-BC4F-916D5F10BEF0}" srcOrd="0" destOrd="0" presId="urn:microsoft.com/office/officeart/2008/layout/LinedList"/>
    <dgm:cxn modelId="{F43D9FC0-C347-4E11-806D-9678121E177A}" type="presParOf" srcId="{8A0D2468-83FA-4C69-8799-85B6A8B4E5D4}" destId="{847D61E2-05D2-4289-8BBF-E2766A246325}" srcOrd="1" destOrd="0" presId="urn:microsoft.com/office/officeart/2008/layout/LinedList"/>
    <dgm:cxn modelId="{1B874349-B867-4D3D-91B3-2A12904288CD}" type="presParOf" srcId="{847D61E2-05D2-4289-8BBF-E2766A246325}" destId="{FC72A5A2-21C1-4449-A04E-B3215ADE0AEA}" srcOrd="0" destOrd="0" presId="urn:microsoft.com/office/officeart/2008/layout/LinedList"/>
    <dgm:cxn modelId="{A9C95D3B-E46D-4482-AF3F-742C4F728666}" type="presParOf" srcId="{847D61E2-05D2-4289-8BBF-E2766A246325}" destId="{82C8EB65-44D5-43EF-AB71-FFB37810A86A}" srcOrd="1" destOrd="0" presId="urn:microsoft.com/office/officeart/2008/layout/LinedList"/>
    <dgm:cxn modelId="{C8B2A148-2AAA-4C10-97C8-8100570E66D5}" type="presParOf" srcId="{8A0D2468-83FA-4C69-8799-85B6A8B4E5D4}" destId="{3522168F-5508-4225-AA9C-0B3724195815}" srcOrd="2" destOrd="0" presId="urn:microsoft.com/office/officeart/2008/layout/LinedList"/>
    <dgm:cxn modelId="{71763439-BA4A-46D2-A3BB-E890D922F88C}" type="presParOf" srcId="{8A0D2468-83FA-4C69-8799-85B6A8B4E5D4}" destId="{7CF3D5AE-568D-4088-9F13-4F7BF391EBDA}" srcOrd="3" destOrd="0" presId="urn:microsoft.com/office/officeart/2008/layout/LinedList"/>
    <dgm:cxn modelId="{C9598631-E0AD-41DD-9A34-DBDEFDA8786C}" type="presParOf" srcId="{7CF3D5AE-568D-4088-9F13-4F7BF391EBDA}" destId="{800FC48A-E277-43BC-A336-9F432A6B8662}" srcOrd="0" destOrd="0" presId="urn:microsoft.com/office/officeart/2008/layout/LinedList"/>
    <dgm:cxn modelId="{2C7C5283-14FF-443B-A8F3-9106AB8EC732}" type="presParOf" srcId="{7CF3D5AE-568D-4088-9F13-4F7BF391EBDA}" destId="{0B5789C2-BBD3-41AE-8B2E-569AC9562333}" srcOrd="1" destOrd="0" presId="urn:microsoft.com/office/officeart/2008/layout/LinedList"/>
    <dgm:cxn modelId="{B1CE6674-237A-46A7-8CB2-A141449CA64B}" type="presParOf" srcId="{8A0D2468-83FA-4C69-8799-85B6A8B4E5D4}" destId="{24AB57C3-485F-4EA5-B55B-BD10FD11399E}" srcOrd="4" destOrd="0" presId="urn:microsoft.com/office/officeart/2008/layout/LinedList"/>
    <dgm:cxn modelId="{43CACC63-79AF-4308-A2F4-1732F16395C5}" type="presParOf" srcId="{8A0D2468-83FA-4C69-8799-85B6A8B4E5D4}" destId="{5497F81A-CB6A-4609-B4FD-5D5BCF6E8F93}" srcOrd="5" destOrd="0" presId="urn:microsoft.com/office/officeart/2008/layout/LinedList"/>
    <dgm:cxn modelId="{8944E246-838F-4E9E-8529-850F8E8EFC67}" type="presParOf" srcId="{5497F81A-CB6A-4609-B4FD-5D5BCF6E8F93}" destId="{FCC97177-7B3B-41AC-8090-D6E7478C2F99}" srcOrd="0" destOrd="0" presId="urn:microsoft.com/office/officeart/2008/layout/LinedList"/>
    <dgm:cxn modelId="{1DB92C30-BABD-4CFF-872E-530E539CFCD0}" type="presParOf" srcId="{5497F81A-CB6A-4609-B4FD-5D5BCF6E8F93}" destId="{F64952C6-E16B-4D92-9F29-20EC366C604B}" srcOrd="1" destOrd="0" presId="urn:microsoft.com/office/officeart/2008/layout/LinedList"/>
    <dgm:cxn modelId="{CAAF9F4D-025F-4980-B10A-FFA8105128D3}" type="presParOf" srcId="{8A0D2468-83FA-4C69-8799-85B6A8B4E5D4}" destId="{7EA2F87A-A496-424D-8493-FD897DCDD47F}" srcOrd="6" destOrd="0" presId="urn:microsoft.com/office/officeart/2008/layout/LinedList"/>
    <dgm:cxn modelId="{E1BCB982-675B-4EB0-BDC0-C004907D7E26}" type="presParOf" srcId="{8A0D2468-83FA-4C69-8799-85B6A8B4E5D4}" destId="{5FD3CF8F-8BBC-40A4-AAED-3531980C945E}" srcOrd="7" destOrd="0" presId="urn:microsoft.com/office/officeart/2008/layout/LinedList"/>
    <dgm:cxn modelId="{8CAA39EF-F1AB-490F-AE63-722A94612696}" type="presParOf" srcId="{5FD3CF8F-8BBC-40A4-AAED-3531980C945E}" destId="{50789733-5D06-4C8F-8610-5BE877D944CE}" srcOrd="0" destOrd="0" presId="urn:microsoft.com/office/officeart/2008/layout/LinedList"/>
    <dgm:cxn modelId="{A2DB0EB6-368D-4BAB-8011-BD88F763590C}" type="presParOf" srcId="{5FD3CF8F-8BBC-40A4-AAED-3531980C945E}" destId="{B303BA3C-6BD4-4113-A1F5-D24E5A580EC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DFCA062-DC17-48FD-92FE-C180F81A7CC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D174275-F9CF-4E12-884A-FEA4979C5145}">
      <dgm:prSet custT="1"/>
      <dgm:spPr/>
      <dgm:t>
        <a:bodyPr/>
        <a:lstStyle/>
        <a:p>
          <a:r>
            <a:rPr lang="en-GB" sz="1600" dirty="0"/>
            <a:t>Uses STAR method – Situation, Task, Action, Result</a:t>
          </a:r>
          <a:endParaRPr lang="en-US" sz="1600" dirty="0"/>
        </a:p>
      </dgm:t>
    </dgm:pt>
    <dgm:pt modelId="{374FEB56-F54D-47DD-AD40-7DCB11DC606D}" type="parTrans" cxnId="{2B851AAA-B5D5-4C9E-A8D7-D0588320C2B9}">
      <dgm:prSet/>
      <dgm:spPr/>
      <dgm:t>
        <a:bodyPr/>
        <a:lstStyle/>
        <a:p>
          <a:endParaRPr lang="en-US"/>
        </a:p>
      </dgm:t>
    </dgm:pt>
    <dgm:pt modelId="{AF272AFA-7FD3-4C2D-8444-F1D590C9F06A}" type="sibTrans" cxnId="{2B851AAA-B5D5-4C9E-A8D7-D0588320C2B9}">
      <dgm:prSet/>
      <dgm:spPr/>
      <dgm:t>
        <a:bodyPr/>
        <a:lstStyle/>
        <a:p>
          <a:endParaRPr lang="en-US"/>
        </a:p>
      </dgm:t>
    </dgm:pt>
    <dgm:pt modelId="{FC653E3F-EB34-4967-8F96-0F6FC31DC7E7}">
      <dgm:prSet custT="1"/>
      <dgm:spPr/>
      <dgm:t>
        <a:bodyPr/>
        <a:lstStyle/>
        <a:p>
          <a:r>
            <a:rPr lang="en-GB" sz="1600" dirty="0"/>
            <a:t>• Assesses behaviour &amp; decision making.</a:t>
          </a:r>
          <a:endParaRPr lang="en-US" sz="1600" dirty="0"/>
        </a:p>
      </dgm:t>
    </dgm:pt>
    <dgm:pt modelId="{54CEB84A-6787-43FD-B7CF-1282F9849347}" type="parTrans" cxnId="{ECA394F9-A572-4B4E-BCCC-38156E2782B6}">
      <dgm:prSet/>
      <dgm:spPr/>
      <dgm:t>
        <a:bodyPr/>
        <a:lstStyle/>
        <a:p>
          <a:endParaRPr lang="en-US"/>
        </a:p>
      </dgm:t>
    </dgm:pt>
    <dgm:pt modelId="{C590D814-8840-4F40-9825-6E826AAEA0D0}" type="sibTrans" cxnId="{ECA394F9-A572-4B4E-BCCC-38156E2782B6}">
      <dgm:prSet/>
      <dgm:spPr/>
      <dgm:t>
        <a:bodyPr/>
        <a:lstStyle/>
        <a:p>
          <a:endParaRPr lang="en-US"/>
        </a:p>
      </dgm:t>
    </dgm:pt>
    <dgm:pt modelId="{EE2E79B6-970B-4549-9597-03BF6142DDFC}">
      <dgm:prSet custT="1"/>
      <dgm:spPr/>
      <dgm:t>
        <a:bodyPr/>
        <a:lstStyle/>
        <a:p>
          <a:r>
            <a:rPr lang="en-GB" sz="1600" dirty="0"/>
            <a:t>• Predicts future performance from past examples.</a:t>
          </a:r>
          <a:endParaRPr lang="en-US" sz="1600" dirty="0"/>
        </a:p>
      </dgm:t>
    </dgm:pt>
    <dgm:pt modelId="{43C08E2F-9604-4521-86C7-FDFFD5BCFD05}" type="parTrans" cxnId="{E92BCCF2-6928-491F-9EFA-046B4F52DC3A}">
      <dgm:prSet/>
      <dgm:spPr/>
      <dgm:t>
        <a:bodyPr/>
        <a:lstStyle/>
        <a:p>
          <a:endParaRPr lang="en-US"/>
        </a:p>
      </dgm:t>
    </dgm:pt>
    <dgm:pt modelId="{6EF87362-4F7E-4418-B3C5-F359BADB45FC}" type="sibTrans" cxnId="{E92BCCF2-6928-491F-9EFA-046B4F52DC3A}">
      <dgm:prSet/>
      <dgm:spPr/>
      <dgm:t>
        <a:bodyPr/>
        <a:lstStyle/>
        <a:p>
          <a:endParaRPr lang="en-US"/>
        </a:p>
      </dgm:t>
    </dgm:pt>
    <dgm:pt modelId="{FBF05253-7680-4BA9-B7DC-8F1799AE8E99}">
      <dgm:prSet custT="1"/>
      <dgm:spPr/>
      <dgm:t>
        <a:bodyPr/>
        <a:lstStyle/>
        <a:p>
          <a:r>
            <a:rPr lang="en-GB" sz="1600" dirty="0"/>
            <a:t>Example: “How did you handle resistance to change?”</a:t>
          </a:r>
        </a:p>
        <a:p>
          <a:endParaRPr lang="en-GB" sz="1400" dirty="0"/>
        </a:p>
        <a:p>
          <a:r>
            <a:rPr lang="en-GB" sz="1400" dirty="0"/>
            <a:t>STAR - (</a:t>
          </a:r>
          <a:r>
            <a:rPr lang="en-GB" sz="1400" i="1" dirty="0"/>
            <a:t>Kessler, 2013) Kessler shows how behavioural or competency-based interviewing shifts focus from technical ability to real-world application and judgement.</a:t>
          </a:r>
          <a:endParaRPr lang="en-US" sz="1400" dirty="0"/>
        </a:p>
      </dgm:t>
    </dgm:pt>
    <dgm:pt modelId="{ABB552B5-4EBD-43BF-8E1A-5C6DAE0C329B}" type="parTrans" cxnId="{79BCBFBC-A715-42F3-B088-253ACE64B159}">
      <dgm:prSet/>
      <dgm:spPr/>
      <dgm:t>
        <a:bodyPr/>
        <a:lstStyle/>
        <a:p>
          <a:endParaRPr lang="en-US"/>
        </a:p>
      </dgm:t>
    </dgm:pt>
    <dgm:pt modelId="{8635B4E8-684D-4A5A-B814-565357E438CA}" type="sibTrans" cxnId="{79BCBFBC-A715-42F3-B088-253ACE64B159}">
      <dgm:prSet/>
      <dgm:spPr/>
      <dgm:t>
        <a:bodyPr/>
        <a:lstStyle/>
        <a:p>
          <a:endParaRPr lang="en-US"/>
        </a:p>
      </dgm:t>
    </dgm:pt>
    <dgm:pt modelId="{F52C5E21-89DE-4BD1-B82F-0E8CDCB1F52E}" type="pres">
      <dgm:prSet presAssocID="{6DFCA062-DC17-48FD-92FE-C180F81A7CC3}" presName="vert0" presStyleCnt="0">
        <dgm:presLayoutVars>
          <dgm:dir/>
          <dgm:animOne val="branch"/>
          <dgm:animLvl val="lvl"/>
        </dgm:presLayoutVars>
      </dgm:prSet>
      <dgm:spPr/>
    </dgm:pt>
    <dgm:pt modelId="{2BE4DF71-C37B-4971-A96C-845AC559B281}" type="pres">
      <dgm:prSet presAssocID="{4D174275-F9CF-4E12-884A-FEA4979C5145}" presName="thickLine" presStyleLbl="alignNode1" presStyleIdx="0" presStyleCnt="4"/>
      <dgm:spPr/>
    </dgm:pt>
    <dgm:pt modelId="{1D3E6A65-3E6D-4A5E-8F59-337443C4A4E4}" type="pres">
      <dgm:prSet presAssocID="{4D174275-F9CF-4E12-884A-FEA4979C5145}" presName="horz1" presStyleCnt="0"/>
      <dgm:spPr/>
    </dgm:pt>
    <dgm:pt modelId="{2DFDB5B6-00C3-47F2-930F-138DCC2D5BD1}" type="pres">
      <dgm:prSet presAssocID="{4D174275-F9CF-4E12-884A-FEA4979C5145}" presName="tx1" presStyleLbl="revTx" presStyleIdx="0" presStyleCnt="4"/>
      <dgm:spPr/>
    </dgm:pt>
    <dgm:pt modelId="{7C020B3D-CEB2-4374-A1F2-EE8A5F4F4205}" type="pres">
      <dgm:prSet presAssocID="{4D174275-F9CF-4E12-884A-FEA4979C5145}" presName="vert1" presStyleCnt="0"/>
      <dgm:spPr/>
    </dgm:pt>
    <dgm:pt modelId="{998B118C-FA07-4B46-9D9E-DEF91935AAD0}" type="pres">
      <dgm:prSet presAssocID="{FC653E3F-EB34-4967-8F96-0F6FC31DC7E7}" presName="thickLine" presStyleLbl="alignNode1" presStyleIdx="1" presStyleCnt="4"/>
      <dgm:spPr/>
    </dgm:pt>
    <dgm:pt modelId="{882B6B4C-2C5D-45D5-9460-457A94483992}" type="pres">
      <dgm:prSet presAssocID="{FC653E3F-EB34-4967-8F96-0F6FC31DC7E7}" presName="horz1" presStyleCnt="0"/>
      <dgm:spPr/>
    </dgm:pt>
    <dgm:pt modelId="{560C8971-FE1F-4B0B-857D-9D3C7C52ED31}" type="pres">
      <dgm:prSet presAssocID="{FC653E3F-EB34-4967-8F96-0F6FC31DC7E7}" presName="tx1" presStyleLbl="revTx" presStyleIdx="1" presStyleCnt="4"/>
      <dgm:spPr/>
    </dgm:pt>
    <dgm:pt modelId="{2BDA7A51-71D7-454B-ADD5-AE74B31536BE}" type="pres">
      <dgm:prSet presAssocID="{FC653E3F-EB34-4967-8F96-0F6FC31DC7E7}" presName="vert1" presStyleCnt="0"/>
      <dgm:spPr/>
    </dgm:pt>
    <dgm:pt modelId="{B126CF4B-4A28-45C5-99D6-CF48B9A17752}" type="pres">
      <dgm:prSet presAssocID="{EE2E79B6-970B-4549-9597-03BF6142DDFC}" presName="thickLine" presStyleLbl="alignNode1" presStyleIdx="2" presStyleCnt="4"/>
      <dgm:spPr/>
    </dgm:pt>
    <dgm:pt modelId="{2EF53155-E4CA-4D74-A409-24A7962C40F1}" type="pres">
      <dgm:prSet presAssocID="{EE2E79B6-970B-4549-9597-03BF6142DDFC}" presName="horz1" presStyleCnt="0"/>
      <dgm:spPr/>
    </dgm:pt>
    <dgm:pt modelId="{5A72A3E6-F8C4-43B9-B1E9-7B377BBFAD6B}" type="pres">
      <dgm:prSet presAssocID="{EE2E79B6-970B-4549-9597-03BF6142DDFC}" presName="tx1" presStyleLbl="revTx" presStyleIdx="2" presStyleCnt="4"/>
      <dgm:spPr/>
    </dgm:pt>
    <dgm:pt modelId="{79FCDFBB-80E4-4BEC-9745-9A8A06876C05}" type="pres">
      <dgm:prSet presAssocID="{EE2E79B6-970B-4549-9597-03BF6142DDFC}" presName="vert1" presStyleCnt="0"/>
      <dgm:spPr/>
    </dgm:pt>
    <dgm:pt modelId="{5BB477FF-244F-438D-B9E8-CA81A279C11E}" type="pres">
      <dgm:prSet presAssocID="{FBF05253-7680-4BA9-B7DC-8F1799AE8E99}" presName="thickLine" presStyleLbl="alignNode1" presStyleIdx="3" presStyleCnt="4"/>
      <dgm:spPr/>
    </dgm:pt>
    <dgm:pt modelId="{2F46ACE3-5B12-4C2A-9CA9-5638D74691F2}" type="pres">
      <dgm:prSet presAssocID="{FBF05253-7680-4BA9-B7DC-8F1799AE8E99}" presName="horz1" presStyleCnt="0"/>
      <dgm:spPr/>
    </dgm:pt>
    <dgm:pt modelId="{3F808E9B-2A01-49B8-AD26-749A613F726D}" type="pres">
      <dgm:prSet presAssocID="{FBF05253-7680-4BA9-B7DC-8F1799AE8E99}" presName="tx1" presStyleLbl="revTx" presStyleIdx="3" presStyleCnt="4"/>
      <dgm:spPr/>
    </dgm:pt>
    <dgm:pt modelId="{FE1F8C23-23E7-4C0B-A0A2-063013ED7AFA}" type="pres">
      <dgm:prSet presAssocID="{FBF05253-7680-4BA9-B7DC-8F1799AE8E99}" presName="vert1" presStyleCnt="0"/>
      <dgm:spPr/>
    </dgm:pt>
  </dgm:ptLst>
  <dgm:cxnLst>
    <dgm:cxn modelId="{4768700C-299E-412A-811C-DC25CB8A3ACB}" type="presOf" srcId="{FBF05253-7680-4BA9-B7DC-8F1799AE8E99}" destId="{3F808E9B-2A01-49B8-AD26-749A613F726D}" srcOrd="0" destOrd="0" presId="urn:microsoft.com/office/officeart/2008/layout/LinedList"/>
    <dgm:cxn modelId="{25A8850C-DCE7-4F3E-A5EA-E8ACCB315AFD}" type="presOf" srcId="{4D174275-F9CF-4E12-884A-FEA4979C5145}" destId="{2DFDB5B6-00C3-47F2-930F-138DCC2D5BD1}" srcOrd="0" destOrd="0" presId="urn:microsoft.com/office/officeart/2008/layout/LinedList"/>
    <dgm:cxn modelId="{8809E616-E2A2-495D-8A5E-A8CCCE4FBDA7}" type="presOf" srcId="{EE2E79B6-970B-4549-9597-03BF6142DDFC}" destId="{5A72A3E6-F8C4-43B9-B1E9-7B377BBFAD6B}" srcOrd="0" destOrd="0" presId="urn:microsoft.com/office/officeart/2008/layout/LinedList"/>
    <dgm:cxn modelId="{2B851AAA-B5D5-4C9E-A8D7-D0588320C2B9}" srcId="{6DFCA062-DC17-48FD-92FE-C180F81A7CC3}" destId="{4D174275-F9CF-4E12-884A-FEA4979C5145}" srcOrd="0" destOrd="0" parTransId="{374FEB56-F54D-47DD-AD40-7DCB11DC606D}" sibTransId="{AF272AFA-7FD3-4C2D-8444-F1D590C9F06A}"/>
    <dgm:cxn modelId="{79BCBFBC-A715-42F3-B088-253ACE64B159}" srcId="{6DFCA062-DC17-48FD-92FE-C180F81A7CC3}" destId="{FBF05253-7680-4BA9-B7DC-8F1799AE8E99}" srcOrd="3" destOrd="0" parTransId="{ABB552B5-4EBD-43BF-8E1A-5C6DAE0C329B}" sibTransId="{8635B4E8-684D-4A5A-B814-565357E438CA}"/>
    <dgm:cxn modelId="{0E639CD2-D986-40D8-91D6-ABAD71141BC5}" type="presOf" srcId="{FC653E3F-EB34-4967-8F96-0F6FC31DC7E7}" destId="{560C8971-FE1F-4B0B-857D-9D3C7C52ED31}" srcOrd="0" destOrd="0" presId="urn:microsoft.com/office/officeart/2008/layout/LinedList"/>
    <dgm:cxn modelId="{E92BCCF2-6928-491F-9EFA-046B4F52DC3A}" srcId="{6DFCA062-DC17-48FD-92FE-C180F81A7CC3}" destId="{EE2E79B6-970B-4549-9597-03BF6142DDFC}" srcOrd="2" destOrd="0" parTransId="{43C08E2F-9604-4521-86C7-FDFFD5BCFD05}" sibTransId="{6EF87362-4F7E-4418-B3C5-F359BADB45FC}"/>
    <dgm:cxn modelId="{E24B61F3-00D2-4E64-A871-FEB7880F2F5E}" type="presOf" srcId="{6DFCA062-DC17-48FD-92FE-C180F81A7CC3}" destId="{F52C5E21-89DE-4BD1-B82F-0E8CDCB1F52E}" srcOrd="0" destOrd="0" presId="urn:microsoft.com/office/officeart/2008/layout/LinedList"/>
    <dgm:cxn modelId="{ECA394F9-A572-4B4E-BCCC-38156E2782B6}" srcId="{6DFCA062-DC17-48FD-92FE-C180F81A7CC3}" destId="{FC653E3F-EB34-4967-8F96-0F6FC31DC7E7}" srcOrd="1" destOrd="0" parTransId="{54CEB84A-6787-43FD-B7CF-1282F9849347}" sibTransId="{C590D814-8840-4F40-9825-6E826AAEA0D0}"/>
    <dgm:cxn modelId="{555704D6-89B8-4EF0-97E9-D231C39C1E00}" type="presParOf" srcId="{F52C5E21-89DE-4BD1-B82F-0E8CDCB1F52E}" destId="{2BE4DF71-C37B-4971-A96C-845AC559B281}" srcOrd="0" destOrd="0" presId="urn:microsoft.com/office/officeart/2008/layout/LinedList"/>
    <dgm:cxn modelId="{5F8788D1-82D3-4625-A62C-C48752C0B580}" type="presParOf" srcId="{F52C5E21-89DE-4BD1-B82F-0E8CDCB1F52E}" destId="{1D3E6A65-3E6D-4A5E-8F59-337443C4A4E4}" srcOrd="1" destOrd="0" presId="urn:microsoft.com/office/officeart/2008/layout/LinedList"/>
    <dgm:cxn modelId="{BF42F9B4-4205-451C-A2A4-CFDF4F3BE662}" type="presParOf" srcId="{1D3E6A65-3E6D-4A5E-8F59-337443C4A4E4}" destId="{2DFDB5B6-00C3-47F2-930F-138DCC2D5BD1}" srcOrd="0" destOrd="0" presId="urn:microsoft.com/office/officeart/2008/layout/LinedList"/>
    <dgm:cxn modelId="{BC8C3D5E-D944-4D79-AE48-DD9F25EE5AA2}" type="presParOf" srcId="{1D3E6A65-3E6D-4A5E-8F59-337443C4A4E4}" destId="{7C020B3D-CEB2-4374-A1F2-EE8A5F4F4205}" srcOrd="1" destOrd="0" presId="urn:microsoft.com/office/officeart/2008/layout/LinedList"/>
    <dgm:cxn modelId="{F441B0FA-2B1A-4E85-A01C-879ACA18E138}" type="presParOf" srcId="{F52C5E21-89DE-4BD1-B82F-0E8CDCB1F52E}" destId="{998B118C-FA07-4B46-9D9E-DEF91935AAD0}" srcOrd="2" destOrd="0" presId="urn:microsoft.com/office/officeart/2008/layout/LinedList"/>
    <dgm:cxn modelId="{393B215D-30EA-4784-B2FF-5511CC5DAD14}" type="presParOf" srcId="{F52C5E21-89DE-4BD1-B82F-0E8CDCB1F52E}" destId="{882B6B4C-2C5D-45D5-9460-457A94483992}" srcOrd="3" destOrd="0" presId="urn:microsoft.com/office/officeart/2008/layout/LinedList"/>
    <dgm:cxn modelId="{B0046DF1-B5DD-4D82-AC8D-9414F697D8BA}" type="presParOf" srcId="{882B6B4C-2C5D-45D5-9460-457A94483992}" destId="{560C8971-FE1F-4B0B-857D-9D3C7C52ED31}" srcOrd="0" destOrd="0" presId="urn:microsoft.com/office/officeart/2008/layout/LinedList"/>
    <dgm:cxn modelId="{DEDF34D9-CDEF-4ECB-8132-147BDD4222A5}" type="presParOf" srcId="{882B6B4C-2C5D-45D5-9460-457A94483992}" destId="{2BDA7A51-71D7-454B-ADD5-AE74B31536BE}" srcOrd="1" destOrd="0" presId="urn:microsoft.com/office/officeart/2008/layout/LinedList"/>
    <dgm:cxn modelId="{0FDCAEFA-F361-48B6-AE2B-263014667E83}" type="presParOf" srcId="{F52C5E21-89DE-4BD1-B82F-0E8CDCB1F52E}" destId="{B126CF4B-4A28-45C5-99D6-CF48B9A17752}" srcOrd="4" destOrd="0" presId="urn:microsoft.com/office/officeart/2008/layout/LinedList"/>
    <dgm:cxn modelId="{D06D351C-6A9A-4BE9-B99A-2B74BAB373D5}" type="presParOf" srcId="{F52C5E21-89DE-4BD1-B82F-0E8CDCB1F52E}" destId="{2EF53155-E4CA-4D74-A409-24A7962C40F1}" srcOrd="5" destOrd="0" presId="urn:microsoft.com/office/officeart/2008/layout/LinedList"/>
    <dgm:cxn modelId="{A8118E9C-6BCE-4B3E-91FB-A1414CFC11F5}" type="presParOf" srcId="{2EF53155-E4CA-4D74-A409-24A7962C40F1}" destId="{5A72A3E6-F8C4-43B9-B1E9-7B377BBFAD6B}" srcOrd="0" destOrd="0" presId="urn:microsoft.com/office/officeart/2008/layout/LinedList"/>
    <dgm:cxn modelId="{B475037E-2D73-42CE-B888-022B734DA900}" type="presParOf" srcId="{2EF53155-E4CA-4D74-A409-24A7962C40F1}" destId="{79FCDFBB-80E4-4BEC-9745-9A8A06876C05}" srcOrd="1" destOrd="0" presId="urn:microsoft.com/office/officeart/2008/layout/LinedList"/>
    <dgm:cxn modelId="{1283962B-510D-42CA-802F-4AA52512E38B}" type="presParOf" srcId="{F52C5E21-89DE-4BD1-B82F-0E8CDCB1F52E}" destId="{5BB477FF-244F-438D-B9E8-CA81A279C11E}" srcOrd="6" destOrd="0" presId="urn:microsoft.com/office/officeart/2008/layout/LinedList"/>
    <dgm:cxn modelId="{02753E49-D424-4991-BAD0-D0C0DCE07A3F}" type="presParOf" srcId="{F52C5E21-89DE-4BD1-B82F-0E8CDCB1F52E}" destId="{2F46ACE3-5B12-4C2A-9CA9-5638D74691F2}" srcOrd="7" destOrd="0" presId="urn:microsoft.com/office/officeart/2008/layout/LinedList"/>
    <dgm:cxn modelId="{A3C06BAF-0A0F-482C-AC10-9B7ED6E0DF9D}" type="presParOf" srcId="{2F46ACE3-5B12-4C2A-9CA9-5638D74691F2}" destId="{3F808E9B-2A01-49B8-AD26-749A613F726D}" srcOrd="0" destOrd="0" presId="urn:microsoft.com/office/officeart/2008/layout/LinedList"/>
    <dgm:cxn modelId="{D7DAD6C2-A45A-40F8-B1AF-F0199FA28671}" type="presParOf" srcId="{2F46ACE3-5B12-4C2A-9CA9-5638D74691F2}" destId="{FE1F8C23-23E7-4C0B-A0A2-063013ED7AF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A9FE2DA-232A-466A-9107-85D5301F48B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FCBC8E4-2D57-46F7-8863-58F454641E1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Probing – explore depth: “Can you expand?”</a:t>
          </a:r>
          <a:endParaRPr lang="en-US"/>
        </a:p>
      </dgm:t>
    </dgm:pt>
    <dgm:pt modelId="{63787C18-67F1-4D5E-A206-05A744BF4FA3}" type="parTrans" cxnId="{7510F620-F1B5-4DD0-932F-043342AB546D}">
      <dgm:prSet/>
      <dgm:spPr/>
      <dgm:t>
        <a:bodyPr/>
        <a:lstStyle/>
        <a:p>
          <a:endParaRPr lang="en-US"/>
        </a:p>
      </dgm:t>
    </dgm:pt>
    <dgm:pt modelId="{2B7BC3A6-7296-4105-B7A3-CD03F8DC89B3}" type="sibTrans" cxnId="{7510F620-F1B5-4DD0-932F-043342AB546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1079BCC-C490-4A9B-8B55-B34D876E0D8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Open – invite detail: “How did you handle that?”</a:t>
          </a:r>
          <a:endParaRPr lang="en-US"/>
        </a:p>
      </dgm:t>
    </dgm:pt>
    <dgm:pt modelId="{5B9CEE53-246D-4ED2-9A63-2C4AED6ACC95}" type="parTrans" cxnId="{0F19BF84-C642-4D7C-9FA3-2B5A15EB59F6}">
      <dgm:prSet/>
      <dgm:spPr/>
      <dgm:t>
        <a:bodyPr/>
        <a:lstStyle/>
        <a:p>
          <a:endParaRPr lang="en-US"/>
        </a:p>
      </dgm:t>
    </dgm:pt>
    <dgm:pt modelId="{8E97455A-2B57-459A-B90B-58C00AF4FD8B}" type="sibTrans" cxnId="{0F19BF84-C642-4D7C-9FA3-2B5A15EB59F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CDFA006-3DC7-4FAD-89DB-C9201DB467D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Socratic – stimulate reflection.</a:t>
          </a:r>
          <a:endParaRPr lang="en-US"/>
        </a:p>
      </dgm:t>
    </dgm:pt>
    <dgm:pt modelId="{7B54C835-79A2-4F34-813A-1E3DB5EAF772}" type="parTrans" cxnId="{891547C7-92D3-42EC-984D-25EDE2D58DD3}">
      <dgm:prSet/>
      <dgm:spPr/>
      <dgm:t>
        <a:bodyPr/>
        <a:lstStyle/>
        <a:p>
          <a:endParaRPr lang="en-US"/>
        </a:p>
      </dgm:t>
    </dgm:pt>
    <dgm:pt modelId="{00519C9B-EACE-44AE-86BF-45D45A1E5C6B}" type="sibTrans" cxnId="{891547C7-92D3-42EC-984D-25EDE2D58DD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B48684A-BF77-445A-8B8C-1154562B101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Situational – test judgement.</a:t>
          </a:r>
          <a:endParaRPr lang="en-US"/>
        </a:p>
      </dgm:t>
    </dgm:pt>
    <dgm:pt modelId="{87B033E6-B636-4368-A641-8061F689EFB3}" type="parTrans" cxnId="{112B02E4-4A48-403E-AC78-176080584A9C}">
      <dgm:prSet/>
      <dgm:spPr/>
      <dgm:t>
        <a:bodyPr/>
        <a:lstStyle/>
        <a:p>
          <a:endParaRPr lang="en-US"/>
        </a:p>
      </dgm:t>
    </dgm:pt>
    <dgm:pt modelId="{39111705-A015-47C5-AA45-FCBD9293A060}" type="sibTrans" cxnId="{112B02E4-4A48-403E-AC78-176080584A9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203A403-2797-41F1-8995-6CE1DF45A2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Goal: reveal mindset, motivation &amp; critical thinking.</a:t>
          </a:r>
          <a:endParaRPr lang="en-US"/>
        </a:p>
      </dgm:t>
    </dgm:pt>
    <dgm:pt modelId="{065EE733-D17B-46C1-8123-E3CE19BF2D3A}" type="parTrans" cxnId="{1A3DEA5A-BA02-481A-AD7A-F7D8724F6459}">
      <dgm:prSet/>
      <dgm:spPr/>
      <dgm:t>
        <a:bodyPr/>
        <a:lstStyle/>
        <a:p>
          <a:endParaRPr lang="en-US"/>
        </a:p>
      </dgm:t>
    </dgm:pt>
    <dgm:pt modelId="{6628AF5C-B3D6-4D76-AB19-8CA62DF009D2}" type="sibTrans" cxnId="{1A3DEA5A-BA02-481A-AD7A-F7D8724F645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A565524-C621-41FA-B730-9898DCB65B8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1"/>
            <a:t>(Armstrong, 2020; CIPD, 2023 The CIPD factsheet reinforces that a transparent recruitment process enhances employer brand and attracts higher-quality candidates.)</a:t>
          </a:r>
          <a:endParaRPr lang="en-US"/>
        </a:p>
      </dgm:t>
    </dgm:pt>
    <dgm:pt modelId="{7AB8C796-72B2-42D7-AF12-DE44DC1E0AF8}" type="parTrans" cxnId="{D93393C7-F94C-4874-8747-AD338396F8A5}">
      <dgm:prSet/>
      <dgm:spPr/>
      <dgm:t>
        <a:bodyPr/>
        <a:lstStyle/>
        <a:p>
          <a:endParaRPr lang="en-US"/>
        </a:p>
      </dgm:t>
    </dgm:pt>
    <dgm:pt modelId="{1B9E85C4-D8CD-400F-981E-582B76C76769}" type="sibTrans" cxnId="{D93393C7-F94C-4874-8747-AD338396F8A5}">
      <dgm:prSet/>
      <dgm:spPr/>
      <dgm:t>
        <a:bodyPr/>
        <a:lstStyle/>
        <a:p>
          <a:endParaRPr lang="en-US"/>
        </a:p>
      </dgm:t>
    </dgm:pt>
    <dgm:pt modelId="{2A877E20-A455-42B1-BF49-3567662E5966}" type="pres">
      <dgm:prSet presAssocID="{6A9FE2DA-232A-466A-9107-85D5301F48BC}" presName="root" presStyleCnt="0">
        <dgm:presLayoutVars>
          <dgm:dir/>
          <dgm:resizeHandles val="exact"/>
        </dgm:presLayoutVars>
      </dgm:prSet>
      <dgm:spPr/>
    </dgm:pt>
    <dgm:pt modelId="{210A29FB-4D45-49C6-A725-BEA41EBCDAB9}" type="pres">
      <dgm:prSet presAssocID="{7FCBC8E4-2D57-46F7-8863-58F454641E11}" presName="compNode" presStyleCnt="0"/>
      <dgm:spPr/>
    </dgm:pt>
    <dgm:pt modelId="{35F83F96-DD16-413F-B2BD-A7ABF862324F}" type="pres">
      <dgm:prSet presAssocID="{7FCBC8E4-2D57-46F7-8863-58F454641E11}" presName="bgRect" presStyleLbl="bgShp" presStyleIdx="0" presStyleCnt="6"/>
      <dgm:spPr/>
    </dgm:pt>
    <dgm:pt modelId="{811E3381-7114-4B4B-B3E8-D4484B5BA646}" type="pres">
      <dgm:prSet presAssocID="{7FCBC8E4-2D57-46F7-8863-58F454641E11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7D4CA609-C9BA-4AC3-ABCB-28CA76349437}" type="pres">
      <dgm:prSet presAssocID="{7FCBC8E4-2D57-46F7-8863-58F454641E11}" presName="spaceRect" presStyleCnt="0"/>
      <dgm:spPr/>
    </dgm:pt>
    <dgm:pt modelId="{B96EDB6E-D902-4A98-ABF5-781AFAFA272A}" type="pres">
      <dgm:prSet presAssocID="{7FCBC8E4-2D57-46F7-8863-58F454641E11}" presName="parTx" presStyleLbl="revTx" presStyleIdx="0" presStyleCnt="6">
        <dgm:presLayoutVars>
          <dgm:chMax val="0"/>
          <dgm:chPref val="0"/>
        </dgm:presLayoutVars>
      </dgm:prSet>
      <dgm:spPr/>
    </dgm:pt>
    <dgm:pt modelId="{27F2772E-E528-43CE-960A-8152202FC94D}" type="pres">
      <dgm:prSet presAssocID="{2B7BC3A6-7296-4105-B7A3-CD03F8DC89B3}" presName="sibTrans" presStyleCnt="0"/>
      <dgm:spPr/>
    </dgm:pt>
    <dgm:pt modelId="{33F61C03-ED84-408D-B47F-05C768626AB5}" type="pres">
      <dgm:prSet presAssocID="{21079BCC-C490-4A9B-8B55-B34D876E0D8A}" presName="compNode" presStyleCnt="0"/>
      <dgm:spPr/>
    </dgm:pt>
    <dgm:pt modelId="{2051C625-924A-4BE5-86D6-522D323943DF}" type="pres">
      <dgm:prSet presAssocID="{21079BCC-C490-4A9B-8B55-B34D876E0D8A}" presName="bgRect" presStyleLbl="bgShp" presStyleIdx="1" presStyleCnt="6"/>
      <dgm:spPr/>
    </dgm:pt>
    <dgm:pt modelId="{5001A6F6-47A8-4226-AE62-6D50B3286E18}" type="pres">
      <dgm:prSet presAssocID="{21079BCC-C490-4A9B-8B55-B34D876E0D8A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D7F26811-51AF-4430-9D71-12C4D238AF4F}" type="pres">
      <dgm:prSet presAssocID="{21079BCC-C490-4A9B-8B55-B34D876E0D8A}" presName="spaceRect" presStyleCnt="0"/>
      <dgm:spPr/>
    </dgm:pt>
    <dgm:pt modelId="{C7D2DFB4-D336-47EA-87E7-71899D429431}" type="pres">
      <dgm:prSet presAssocID="{21079BCC-C490-4A9B-8B55-B34D876E0D8A}" presName="parTx" presStyleLbl="revTx" presStyleIdx="1" presStyleCnt="6">
        <dgm:presLayoutVars>
          <dgm:chMax val="0"/>
          <dgm:chPref val="0"/>
        </dgm:presLayoutVars>
      </dgm:prSet>
      <dgm:spPr/>
    </dgm:pt>
    <dgm:pt modelId="{87F400BE-8BB0-4C46-A879-59774E0FD71E}" type="pres">
      <dgm:prSet presAssocID="{8E97455A-2B57-459A-B90B-58C00AF4FD8B}" presName="sibTrans" presStyleCnt="0"/>
      <dgm:spPr/>
    </dgm:pt>
    <dgm:pt modelId="{29AB7F91-36E6-4708-A275-20BC0BA07E81}" type="pres">
      <dgm:prSet presAssocID="{6CDFA006-3DC7-4FAD-89DB-C9201DB467D0}" presName="compNode" presStyleCnt="0"/>
      <dgm:spPr/>
    </dgm:pt>
    <dgm:pt modelId="{0F5DB20A-036D-4198-AB0D-070D37D59594}" type="pres">
      <dgm:prSet presAssocID="{6CDFA006-3DC7-4FAD-89DB-C9201DB467D0}" presName="bgRect" presStyleLbl="bgShp" presStyleIdx="2" presStyleCnt="6"/>
      <dgm:spPr/>
    </dgm:pt>
    <dgm:pt modelId="{165FAF13-E4E7-43BF-B6BC-7C3020548B41}" type="pres">
      <dgm:prSet presAssocID="{6CDFA006-3DC7-4FAD-89DB-C9201DB467D0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DB3E6DD9-3E66-4474-9077-A19D740F3248}" type="pres">
      <dgm:prSet presAssocID="{6CDFA006-3DC7-4FAD-89DB-C9201DB467D0}" presName="spaceRect" presStyleCnt="0"/>
      <dgm:spPr/>
    </dgm:pt>
    <dgm:pt modelId="{BAC7415C-5A51-4351-A73B-BE736FC57BE7}" type="pres">
      <dgm:prSet presAssocID="{6CDFA006-3DC7-4FAD-89DB-C9201DB467D0}" presName="parTx" presStyleLbl="revTx" presStyleIdx="2" presStyleCnt="6">
        <dgm:presLayoutVars>
          <dgm:chMax val="0"/>
          <dgm:chPref val="0"/>
        </dgm:presLayoutVars>
      </dgm:prSet>
      <dgm:spPr/>
    </dgm:pt>
    <dgm:pt modelId="{6DA2AA43-AD16-44E9-88FA-8D8A132A8762}" type="pres">
      <dgm:prSet presAssocID="{00519C9B-EACE-44AE-86BF-45D45A1E5C6B}" presName="sibTrans" presStyleCnt="0"/>
      <dgm:spPr/>
    </dgm:pt>
    <dgm:pt modelId="{4AFD8E55-715F-4971-A878-969626F966AE}" type="pres">
      <dgm:prSet presAssocID="{BB48684A-BF77-445A-8B8C-1154562B1012}" presName="compNode" presStyleCnt="0"/>
      <dgm:spPr/>
    </dgm:pt>
    <dgm:pt modelId="{7A89D4E8-9C29-4D4A-85E2-43311A080E86}" type="pres">
      <dgm:prSet presAssocID="{BB48684A-BF77-445A-8B8C-1154562B1012}" presName="bgRect" presStyleLbl="bgShp" presStyleIdx="3" presStyleCnt="6"/>
      <dgm:spPr/>
    </dgm:pt>
    <dgm:pt modelId="{74C31611-9325-46B2-AE9C-8D2B1E058250}" type="pres">
      <dgm:prSet presAssocID="{BB48684A-BF77-445A-8B8C-1154562B101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334771C4-3021-46A6-BBB1-EADA466170B1}" type="pres">
      <dgm:prSet presAssocID="{BB48684A-BF77-445A-8B8C-1154562B1012}" presName="spaceRect" presStyleCnt="0"/>
      <dgm:spPr/>
    </dgm:pt>
    <dgm:pt modelId="{8C0143BD-70C7-40DA-8BD6-54461317B175}" type="pres">
      <dgm:prSet presAssocID="{BB48684A-BF77-445A-8B8C-1154562B1012}" presName="parTx" presStyleLbl="revTx" presStyleIdx="3" presStyleCnt="6">
        <dgm:presLayoutVars>
          <dgm:chMax val="0"/>
          <dgm:chPref val="0"/>
        </dgm:presLayoutVars>
      </dgm:prSet>
      <dgm:spPr/>
    </dgm:pt>
    <dgm:pt modelId="{2335BEC9-3F7A-40A7-8D48-D2415DCDDCB9}" type="pres">
      <dgm:prSet presAssocID="{39111705-A015-47C5-AA45-FCBD9293A060}" presName="sibTrans" presStyleCnt="0"/>
      <dgm:spPr/>
    </dgm:pt>
    <dgm:pt modelId="{371CD44A-9D4F-4823-99A0-88360C1B912E}" type="pres">
      <dgm:prSet presAssocID="{5203A403-2797-41F1-8995-6CE1DF45A244}" presName="compNode" presStyleCnt="0"/>
      <dgm:spPr/>
    </dgm:pt>
    <dgm:pt modelId="{C5A503FE-E4B9-4DA1-8BFA-D156DDADAD14}" type="pres">
      <dgm:prSet presAssocID="{5203A403-2797-41F1-8995-6CE1DF45A244}" presName="bgRect" presStyleLbl="bgShp" presStyleIdx="4" presStyleCnt="6"/>
      <dgm:spPr/>
    </dgm:pt>
    <dgm:pt modelId="{84DF066F-E3F5-432B-84DE-5DE211D3DAA7}" type="pres">
      <dgm:prSet presAssocID="{5203A403-2797-41F1-8995-6CE1DF45A24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CD96E0E-1F7A-43C6-A2A9-C3AD365F79BE}" type="pres">
      <dgm:prSet presAssocID="{5203A403-2797-41F1-8995-6CE1DF45A244}" presName="spaceRect" presStyleCnt="0"/>
      <dgm:spPr/>
    </dgm:pt>
    <dgm:pt modelId="{F40323CE-9A6D-439B-B985-31A70DECC877}" type="pres">
      <dgm:prSet presAssocID="{5203A403-2797-41F1-8995-6CE1DF45A244}" presName="parTx" presStyleLbl="revTx" presStyleIdx="4" presStyleCnt="6">
        <dgm:presLayoutVars>
          <dgm:chMax val="0"/>
          <dgm:chPref val="0"/>
        </dgm:presLayoutVars>
      </dgm:prSet>
      <dgm:spPr/>
    </dgm:pt>
    <dgm:pt modelId="{E23C9A73-093D-4E85-860A-37FD9ADFBD6B}" type="pres">
      <dgm:prSet presAssocID="{6628AF5C-B3D6-4D76-AB19-8CA62DF009D2}" presName="sibTrans" presStyleCnt="0"/>
      <dgm:spPr/>
    </dgm:pt>
    <dgm:pt modelId="{233AF5A3-63B3-44A4-884E-2983E6FDA458}" type="pres">
      <dgm:prSet presAssocID="{BA565524-C621-41FA-B730-9898DCB65B87}" presName="compNode" presStyleCnt="0"/>
      <dgm:spPr/>
    </dgm:pt>
    <dgm:pt modelId="{8429009D-70A0-4BB9-817C-C877E0EBD01F}" type="pres">
      <dgm:prSet presAssocID="{BA565524-C621-41FA-B730-9898DCB65B87}" presName="bgRect" presStyleLbl="bgShp" presStyleIdx="5" presStyleCnt="6"/>
      <dgm:spPr/>
    </dgm:pt>
    <dgm:pt modelId="{65307225-9331-4000-9797-FF17C8D2213B}" type="pres">
      <dgm:prSet presAssocID="{BA565524-C621-41FA-B730-9898DCB65B87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2D1C3A2D-FE69-476C-B0D7-0D9061B2DB1F}" type="pres">
      <dgm:prSet presAssocID="{BA565524-C621-41FA-B730-9898DCB65B87}" presName="spaceRect" presStyleCnt="0"/>
      <dgm:spPr/>
    </dgm:pt>
    <dgm:pt modelId="{3FAF7DAD-CD19-4FB9-B212-EBE97097570B}" type="pres">
      <dgm:prSet presAssocID="{BA565524-C621-41FA-B730-9898DCB65B87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0608680E-7756-4C6A-BB81-CFCAA7207069}" type="presOf" srcId="{BB48684A-BF77-445A-8B8C-1154562B1012}" destId="{8C0143BD-70C7-40DA-8BD6-54461317B175}" srcOrd="0" destOrd="0" presId="urn:microsoft.com/office/officeart/2018/2/layout/IconVerticalSolidList"/>
    <dgm:cxn modelId="{E775F21A-A675-432D-AF98-973B6F2DCBEE}" type="presOf" srcId="{21079BCC-C490-4A9B-8B55-B34D876E0D8A}" destId="{C7D2DFB4-D336-47EA-87E7-71899D429431}" srcOrd="0" destOrd="0" presId="urn:microsoft.com/office/officeart/2018/2/layout/IconVerticalSolidList"/>
    <dgm:cxn modelId="{08BD271C-BB1B-4624-8A8B-116FAD40F87B}" type="presOf" srcId="{6A9FE2DA-232A-466A-9107-85D5301F48BC}" destId="{2A877E20-A455-42B1-BF49-3567662E5966}" srcOrd="0" destOrd="0" presId="urn:microsoft.com/office/officeart/2018/2/layout/IconVerticalSolidList"/>
    <dgm:cxn modelId="{7510F620-F1B5-4DD0-932F-043342AB546D}" srcId="{6A9FE2DA-232A-466A-9107-85D5301F48BC}" destId="{7FCBC8E4-2D57-46F7-8863-58F454641E11}" srcOrd="0" destOrd="0" parTransId="{63787C18-67F1-4D5E-A206-05A744BF4FA3}" sibTransId="{2B7BC3A6-7296-4105-B7A3-CD03F8DC89B3}"/>
    <dgm:cxn modelId="{CAAD4B3E-30AD-4943-83D4-1092AEB8BACF}" type="presOf" srcId="{6CDFA006-3DC7-4FAD-89DB-C9201DB467D0}" destId="{BAC7415C-5A51-4351-A73B-BE736FC57BE7}" srcOrd="0" destOrd="0" presId="urn:microsoft.com/office/officeart/2018/2/layout/IconVerticalSolidList"/>
    <dgm:cxn modelId="{1A3DEA5A-BA02-481A-AD7A-F7D8724F6459}" srcId="{6A9FE2DA-232A-466A-9107-85D5301F48BC}" destId="{5203A403-2797-41F1-8995-6CE1DF45A244}" srcOrd="4" destOrd="0" parTransId="{065EE733-D17B-46C1-8123-E3CE19BF2D3A}" sibTransId="{6628AF5C-B3D6-4D76-AB19-8CA62DF009D2}"/>
    <dgm:cxn modelId="{0F19BF84-C642-4D7C-9FA3-2B5A15EB59F6}" srcId="{6A9FE2DA-232A-466A-9107-85D5301F48BC}" destId="{21079BCC-C490-4A9B-8B55-B34D876E0D8A}" srcOrd="1" destOrd="0" parTransId="{5B9CEE53-246D-4ED2-9A63-2C4AED6ACC95}" sibTransId="{8E97455A-2B57-459A-B90B-58C00AF4FD8B}"/>
    <dgm:cxn modelId="{2751E594-960D-4802-BA7B-32BE14E398E0}" type="presOf" srcId="{5203A403-2797-41F1-8995-6CE1DF45A244}" destId="{F40323CE-9A6D-439B-B985-31A70DECC877}" srcOrd="0" destOrd="0" presId="urn:microsoft.com/office/officeart/2018/2/layout/IconVerticalSolidList"/>
    <dgm:cxn modelId="{334C95A4-4A18-4525-8170-8BB0B881F384}" type="presOf" srcId="{7FCBC8E4-2D57-46F7-8863-58F454641E11}" destId="{B96EDB6E-D902-4A98-ABF5-781AFAFA272A}" srcOrd="0" destOrd="0" presId="urn:microsoft.com/office/officeart/2018/2/layout/IconVerticalSolidList"/>
    <dgm:cxn modelId="{891547C7-92D3-42EC-984D-25EDE2D58DD3}" srcId="{6A9FE2DA-232A-466A-9107-85D5301F48BC}" destId="{6CDFA006-3DC7-4FAD-89DB-C9201DB467D0}" srcOrd="2" destOrd="0" parTransId="{7B54C835-79A2-4F34-813A-1E3DB5EAF772}" sibTransId="{00519C9B-EACE-44AE-86BF-45D45A1E5C6B}"/>
    <dgm:cxn modelId="{D93393C7-F94C-4874-8747-AD338396F8A5}" srcId="{6A9FE2DA-232A-466A-9107-85D5301F48BC}" destId="{BA565524-C621-41FA-B730-9898DCB65B87}" srcOrd="5" destOrd="0" parTransId="{7AB8C796-72B2-42D7-AF12-DE44DC1E0AF8}" sibTransId="{1B9E85C4-D8CD-400F-981E-582B76C76769}"/>
    <dgm:cxn modelId="{0FA6B7E1-1C3E-48AC-9AA6-2637C454DE14}" type="presOf" srcId="{BA565524-C621-41FA-B730-9898DCB65B87}" destId="{3FAF7DAD-CD19-4FB9-B212-EBE97097570B}" srcOrd="0" destOrd="0" presId="urn:microsoft.com/office/officeart/2018/2/layout/IconVerticalSolidList"/>
    <dgm:cxn modelId="{112B02E4-4A48-403E-AC78-176080584A9C}" srcId="{6A9FE2DA-232A-466A-9107-85D5301F48BC}" destId="{BB48684A-BF77-445A-8B8C-1154562B1012}" srcOrd="3" destOrd="0" parTransId="{87B033E6-B636-4368-A641-8061F689EFB3}" sibTransId="{39111705-A015-47C5-AA45-FCBD9293A060}"/>
    <dgm:cxn modelId="{D4B8DB92-925F-40F0-B147-F04AF557028D}" type="presParOf" srcId="{2A877E20-A455-42B1-BF49-3567662E5966}" destId="{210A29FB-4D45-49C6-A725-BEA41EBCDAB9}" srcOrd="0" destOrd="0" presId="urn:microsoft.com/office/officeart/2018/2/layout/IconVerticalSolidList"/>
    <dgm:cxn modelId="{42F9A16F-E15F-4424-936F-1004698CCB0F}" type="presParOf" srcId="{210A29FB-4D45-49C6-A725-BEA41EBCDAB9}" destId="{35F83F96-DD16-413F-B2BD-A7ABF862324F}" srcOrd="0" destOrd="0" presId="urn:microsoft.com/office/officeart/2018/2/layout/IconVerticalSolidList"/>
    <dgm:cxn modelId="{5840118F-7450-42D6-840E-E5E32E0BAAA1}" type="presParOf" srcId="{210A29FB-4D45-49C6-A725-BEA41EBCDAB9}" destId="{811E3381-7114-4B4B-B3E8-D4484B5BA646}" srcOrd="1" destOrd="0" presId="urn:microsoft.com/office/officeart/2018/2/layout/IconVerticalSolidList"/>
    <dgm:cxn modelId="{00C1A274-497A-4C02-885C-488B50292C0E}" type="presParOf" srcId="{210A29FB-4D45-49C6-A725-BEA41EBCDAB9}" destId="{7D4CA609-C9BA-4AC3-ABCB-28CA76349437}" srcOrd="2" destOrd="0" presId="urn:microsoft.com/office/officeart/2018/2/layout/IconVerticalSolidList"/>
    <dgm:cxn modelId="{80ACA78C-D875-4150-A680-949AD2CB371B}" type="presParOf" srcId="{210A29FB-4D45-49C6-A725-BEA41EBCDAB9}" destId="{B96EDB6E-D902-4A98-ABF5-781AFAFA272A}" srcOrd="3" destOrd="0" presId="urn:microsoft.com/office/officeart/2018/2/layout/IconVerticalSolidList"/>
    <dgm:cxn modelId="{FD2E1A82-56BF-48DC-96B1-17BD151F637D}" type="presParOf" srcId="{2A877E20-A455-42B1-BF49-3567662E5966}" destId="{27F2772E-E528-43CE-960A-8152202FC94D}" srcOrd="1" destOrd="0" presId="urn:microsoft.com/office/officeart/2018/2/layout/IconVerticalSolidList"/>
    <dgm:cxn modelId="{BC151022-3B65-4845-9190-75727AC14E4B}" type="presParOf" srcId="{2A877E20-A455-42B1-BF49-3567662E5966}" destId="{33F61C03-ED84-408D-B47F-05C768626AB5}" srcOrd="2" destOrd="0" presId="urn:microsoft.com/office/officeart/2018/2/layout/IconVerticalSolidList"/>
    <dgm:cxn modelId="{D5AC9DFB-5ABD-4235-937C-5D173B3FEA03}" type="presParOf" srcId="{33F61C03-ED84-408D-B47F-05C768626AB5}" destId="{2051C625-924A-4BE5-86D6-522D323943DF}" srcOrd="0" destOrd="0" presId="urn:microsoft.com/office/officeart/2018/2/layout/IconVerticalSolidList"/>
    <dgm:cxn modelId="{0E27C525-5E69-422E-BD84-E89DECB7C251}" type="presParOf" srcId="{33F61C03-ED84-408D-B47F-05C768626AB5}" destId="{5001A6F6-47A8-4226-AE62-6D50B3286E18}" srcOrd="1" destOrd="0" presId="urn:microsoft.com/office/officeart/2018/2/layout/IconVerticalSolidList"/>
    <dgm:cxn modelId="{99A53990-B205-476D-B08F-E2083A6F9C99}" type="presParOf" srcId="{33F61C03-ED84-408D-B47F-05C768626AB5}" destId="{D7F26811-51AF-4430-9D71-12C4D238AF4F}" srcOrd="2" destOrd="0" presId="urn:microsoft.com/office/officeart/2018/2/layout/IconVerticalSolidList"/>
    <dgm:cxn modelId="{357A0741-021E-4C6A-8C13-6C1CA83730E0}" type="presParOf" srcId="{33F61C03-ED84-408D-B47F-05C768626AB5}" destId="{C7D2DFB4-D336-47EA-87E7-71899D429431}" srcOrd="3" destOrd="0" presId="urn:microsoft.com/office/officeart/2018/2/layout/IconVerticalSolidList"/>
    <dgm:cxn modelId="{E766D979-BEA7-4C16-9CB6-98074D3A3030}" type="presParOf" srcId="{2A877E20-A455-42B1-BF49-3567662E5966}" destId="{87F400BE-8BB0-4C46-A879-59774E0FD71E}" srcOrd="3" destOrd="0" presId="urn:microsoft.com/office/officeart/2018/2/layout/IconVerticalSolidList"/>
    <dgm:cxn modelId="{36C7FDB7-62F3-4C3D-BB0D-F2A17CD0EB33}" type="presParOf" srcId="{2A877E20-A455-42B1-BF49-3567662E5966}" destId="{29AB7F91-36E6-4708-A275-20BC0BA07E81}" srcOrd="4" destOrd="0" presId="urn:microsoft.com/office/officeart/2018/2/layout/IconVerticalSolidList"/>
    <dgm:cxn modelId="{198D947D-170B-4611-B36E-3456CFA70FD5}" type="presParOf" srcId="{29AB7F91-36E6-4708-A275-20BC0BA07E81}" destId="{0F5DB20A-036D-4198-AB0D-070D37D59594}" srcOrd="0" destOrd="0" presId="urn:microsoft.com/office/officeart/2018/2/layout/IconVerticalSolidList"/>
    <dgm:cxn modelId="{66894914-1B6F-4865-B197-DA57B54D1DD3}" type="presParOf" srcId="{29AB7F91-36E6-4708-A275-20BC0BA07E81}" destId="{165FAF13-E4E7-43BF-B6BC-7C3020548B41}" srcOrd="1" destOrd="0" presId="urn:microsoft.com/office/officeart/2018/2/layout/IconVerticalSolidList"/>
    <dgm:cxn modelId="{AF96A11D-6E44-4FAF-9221-FAF647D50843}" type="presParOf" srcId="{29AB7F91-36E6-4708-A275-20BC0BA07E81}" destId="{DB3E6DD9-3E66-4474-9077-A19D740F3248}" srcOrd="2" destOrd="0" presId="urn:microsoft.com/office/officeart/2018/2/layout/IconVerticalSolidList"/>
    <dgm:cxn modelId="{35004F28-8E11-4E81-971A-AA7F1B763B0D}" type="presParOf" srcId="{29AB7F91-36E6-4708-A275-20BC0BA07E81}" destId="{BAC7415C-5A51-4351-A73B-BE736FC57BE7}" srcOrd="3" destOrd="0" presId="urn:microsoft.com/office/officeart/2018/2/layout/IconVerticalSolidList"/>
    <dgm:cxn modelId="{99AA56F9-CE8D-4650-97F9-F74EE3D5A7A9}" type="presParOf" srcId="{2A877E20-A455-42B1-BF49-3567662E5966}" destId="{6DA2AA43-AD16-44E9-88FA-8D8A132A8762}" srcOrd="5" destOrd="0" presId="urn:microsoft.com/office/officeart/2018/2/layout/IconVerticalSolidList"/>
    <dgm:cxn modelId="{72D4A18B-1C06-4EBD-AD8C-0AE91EC94C35}" type="presParOf" srcId="{2A877E20-A455-42B1-BF49-3567662E5966}" destId="{4AFD8E55-715F-4971-A878-969626F966AE}" srcOrd="6" destOrd="0" presId="urn:microsoft.com/office/officeart/2018/2/layout/IconVerticalSolidList"/>
    <dgm:cxn modelId="{E81793F6-486D-4EF7-92F7-A1D18A2DFB24}" type="presParOf" srcId="{4AFD8E55-715F-4971-A878-969626F966AE}" destId="{7A89D4E8-9C29-4D4A-85E2-43311A080E86}" srcOrd="0" destOrd="0" presId="urn:microsoft.com/office/officeart/2018/2/layout/IconVerticalSolidList"/>
    <dgm:cxn modelId="{C1AE128D-C3EC-4F2D-BBC4-8C0184AA8593}" type="presParOf" srcId="{4AFD8E55-715F-4971-A878-969626F966AE}" destId="{74C31611-9325-46B2-AE9C-8D2B1E058250}" srcOrd="1" destOrd="0" presId="urn:microsoft.com/office/officeart/2018/2/layout/IconVerticalSolidList"/>
    <dgm:cxn modelId="{0BB0D564-2C7F-44AE-9E30-32AE18FDD1E7}" type="presParOf" srcId="{4AFD8E55-715F-4971-A878-969626F966AE}" destId="{334771C4-3021-46A6-BBB1-EADA466170B1}" srcOrd="2" destOrd="0" presId="urn:microsoft.com/office/officeart/2018/2/layout/IconVerticalSolidList"/>
    <dgm:cxn modelId="{40078250-5D4B-4383-927B-63203880ECF0}" type="presParOf" srcId="{4AFD8E55-715F-4971-A878-969626F966AE}" destId="{8C0143BD-70C7-40DA-8BD6-54461317B175}" srcOrd="3" destOrd="0" presId="urn:microsoft.com/office/officeart/2018/2/layout/IconVerticalSolidList"/>
    <dgm:cxn modelId="{73A004CA-559A-411D-B02C-84859616E13E}" type="presParOf" srcId="{2A877E20-A455-42B1-BF49-3567662E5966}" destId="{2335BEC9-3F7A-40A7-8D48-D2415DCDDCB9}" srcOrd="7" destOrd="0" presId="urn:microsoft.com/office/officeart/2018/2/layout/IconVerticalSolidList"/>
    <dgm:cxn modelId="{4C9B14BF-33B2-4B78-B598-73254F188BF2}" type="presParOf" srcId="{2A877E20-A455-42B1-BF49-3567662E5966}" destId="{371CD44A-9D4F-4823-99A0-88360C1B912E}" srcOrd="8" destOrd="0" presId="urn:microsoft.com/office/officeart/2018/2/layout/IconVerticalSolidList"/>
    <dgm:cxn modelId="{8EED4B61-EA9C-42D8-B0D8-A6396AC294B9}" type="presParOf" srcId="{371CD44A-9D4F-4823-99A0-88360C1B912E}" destId="{C5A503FE-E4B9-4DA1-8BFA-D156DDADAD14}" srcOrd="0" destOrd="0" presId="urn:microsoft.com/office/officeart/2018/2/layout/IconVerticalSolidList"/>
    <dgm:cxn modelId="{EAD8B8C4-9E2E-4696-ADB7-49F6D6F4FE46}" type="presParOf" srcId="{371CD44A-9D4F-4823-99A0-88360C1B912E}" destId="{84DF066F-E3F5-432B-84DE-5DE211D3DAA7}" srcOrd="1" destOrd="0" presId="urn:microsoft.com/office/officeart/2018/2/layout/IconVerticalSolidList"/>
    <dgm:cxn modelId="{6A65F03B-DFB4-496F-9499-DB795399CB43}" type="presParOf" srcId="{371CD44A-9D4F-4823-99A0-88360C1B912E}" destId="{2CD96E0E-1F7A-43C6-A2A9-C3AD365F79BE}" srcOrd="2" destOrd="0" presId="urn:microsoft.com/office/officeart/2018/2/layout/IconVerticalSolidList"/>
    <dgm:cxn modelId="{49F8B025-9D69-4DC9-B47B-69F861E7A915}" type="presParOf" srcId="{371CD44A-9D4F-4823-99A0-88360C1B912E}" destId="{F40323CE-9A6D-439B-B985-31A70DECC877}" srcOrd="3" destOrd="0" presId="urn:microsoft.com/office/officeart/2018/2/layout/IconVerticalSolidList"/>
    <dgm:cxn modelId="{4470D4C0-F002-4842-A88A-EDE74422957F}" type="presParOf" srcId="{2A877E20-A455-42B1-BF49-3567662E5966}" destId="{E23C9A73-093D-4E85-860A-37FD9ADFBD6B}" srcOrd="9" destOrd="0" presId="urn:microsoft.com/office/officeart/2018/2/layout/IconVerticalSolidList"/>
    <dgm:cxn modelId="{815AE692-F32A-4E85-B568-081A5CC13153}" type="presParOf" srcId="{2A877E20-A455-42B1-BF49-3567662E5966}" destId="{233AF5A3-63B3-44A4-884E-2983E6FDA458}" srcOrd="10" destOrd="0" presId="urn:microsoft.com/office/officeart/2018/2/layout/IconVerticalSolidList"/>
    <dgm:cxn modelId="{F67D8692-E4BA-4FBB-8E51-38D011F94AE2}" type="presParOf" srcId="{233AF5A3-63B3-44A4-884E-2983E6FDA458}" destId="{8429009D-70A0-4BB9-817C-C877E0EBD01F}" srcOrd="0" destOrd="0" presId="urn:microsoft.com/office/officeart/2018/2/layout/IconVerticalSolidList"/>
    <dgm:cxn modelId="{E241A863-C2F6-42A0-9DC7-DA1B12A5DF25}" type="presParOf" srcId="{233AF5A3-63B3-44A4-884E-2983E6FDA458}" destId="{65307225-9331-4000-9797-FF17C8D2213B}" srcOrd="1" destOrd="0" presId="urn:microsoft.com/office/officeart/2018/2/layout/IconVerticalSolidList"/>
    <dgm:cxn modelId="{A25672B5-9822-487D-95E4-EB2BA84C1A9B}" type="presParOf" srcId="{233AF5A3-63B3-44A4-884E-2983E6FDA458}" destId="{2D1C3A2D-FE69-476C-B0D7-0D9061B2DB1F}" srcOrd="2" destOrd="0" presId="urn:microsoft.com/office/officeart/2018/2/layout/IconVerticalSolidList"/>
    <dgm:cxn modelId="{214E9526-E84A-4A95-B20C-4FF8B9E2E5B9}" type="presParOf" srcId="{233AF5A3-63B3-44A4-884E-2983E6FDA458}" destId="{3FAF7DAD-CD19-4FB9-B212-EBE97097570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74EDB84-03D8-415D-A66E-B6472F5502D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0_3" csCatId="mainScheme" phldr="1"/>
      <dgm:spPr/>
      <dgm:t>
        <a:bodyPr/>
        <a:lstStyle/>
        <a:p>
          <a:endParaRPr lang="en-US"/>
        </a:p>
      </dgm:t>
    </dgm:pt>
    <dgm:pt modelId="{D5DC6F36-FE7F-4EE1-A0CA-BFF3AE5EA2E8}">
      <dgm:prSet custT="1"/>
      <dgm:spPr/>
      <dgm:t>
        <a:bodyPr/>
        <a:lstStyle/>
        <a:p>
          <a:r>
            <a:rPr lang="en-GB" sz="1800" b="1" dirty="0"/>
            <a:t>Advantages:</a:t>
          </a:r>
          <a:endParaRPr lang="en-US" sz="1800" b="1" dirty="0"/>
        </a:p>
      </dgm:t>
    </dgm:pt>
    <dgm:pt modelId="{9705286E-8803-4122-B057-1D1DA0D18F3D}" type="parTrans" cxnId="{9E274781-A5DA-426F-88ED-AA4184A92298}">
      <dgm:prSet/>
      <dgm:spPr/>
      <dgm:t>
        <a:bodyPr/>
        <a:lstStyle/>
        <a:p>
          <a:endParaRPr lang="en-US"/>
        </a:p>
      </dgm:t>
    </dgm:pt>
    <dgm:pt modelId="{53923E1F-5963-4DEA-90EE-984B652EDECD}" type="sibTrans" cxnId="{9E274781-A5DA-426F-88ED-AA4184A9229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5FECA71-71D5-4AF2-B729-80F5C57F99BF}">
      <dgm:prSet/>
      <dgm:spPr/>
      <dgm:t>
        <a:bodyPr/>
        <a:lstStyle/>
        <a:p>
          <a:r>
            <a:rPr lang="en-GB"/>
            <a:t>• Observe body language &amp; rapport • Build trust &amp; spontaneous interaction</a:t>
          </a:r>
          <a:endParaRPr lang="en-US"/>
        </a:p>
      </dgm:t>
    </dgm:pt>
    <dgm:pt modelId="{09F10134-1BE9-4A70-BA06-0A3530301EFF}" type="parTrans" cxnId="{188819B8-9A7D-4912-941A-ECF21DC5D6A3}">
      <dgm:prSet/>
      <dgm:spPr/>
      <dgm:t>
        <a:bodyPr/>
        <a:lstStyle/>
        <a:p>
          <a:endParaRPr lang="en-US"/>
        </a:p>
      </dgm:t>
    </dgm:pt>
    <dgm:pt modelId="{CD6E4172-FB84-41F0-8587-70674507EF36}" type="sibTrans" cxnId="{188819B8-9A7D-4912-941A-ECF21DC5D6A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9B9B12C-85BC-4CA3-AA28-E5F0D7A9C80D}">
      <dgm:prSet custT="1"/>
      <dgm:spPr/>
      <dgm:t>
        <a:bodyPr/>
        <a:lstStyle/>
        <a:p>
          <a:r>
            <a:rPr lang="en-GB" sz="1800" b="1" dirty="0"/>
            <a:t>Limitations:</a:t>
          </a:r>
          <a:endParaRPr lang="en-US" sz="1800" b="1" dirty="0"/>
        </a:p>
      </dgm:t>
    </dgm:pt>
    <dgm:pt modelId="{967FD103-E0F0-4AEA-97E6-C2D46DED237D}" type="parTrans" cxnId="{BFE19592-FE2F-4AEA-BD45-19C9E63349C4}">
      <dgm:prSet/>
      <dgm:spPr/>
      <dgm:t>
        <a:bodyPr/>
        <a:lstStyle/>
        <a:p>
          <a:endParaRPr lang="en-US"/>
        </a:p>
      </dgm:t>
    </dgm:pt>
    <dgm:pt modelId="{035A7B55-B57B-407B-B216-83A24003DAFA}" type="sibTrans" cxnId="{BFE19592-FE2F-4AEA-BD45-19C9E63349C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E861B6A-73F3-4B1F-A938-196E8DECB5A8}">
      <dgm:prSet/>
      <dgm:spPr/>
      <dgm:t>
        <a:bodyPr/>
        <a:lstStyle/>
        <a:p>
          <a:r>
            <a:rPr lang="en-GB"/>
            <a:t>• Costly &amp; time consuming</a:t>
          </a:r>
          <a:endParaRPr lang="en-US"/>
        </a:p>
      </dgm:t>
    </dgm:pt>
    <dgm:pt modelId="{4B60D88B-5802-467F-98FC-3430B506F216}" type="parTrans" cxnId="{E22E093B-441B-4ADD-9AF9-1DCEA981BD22}">
      <dgm:prSet/>
      <dgm:spPr/>
      <dgm:t>
        <a:bodyPr/>
        <a:lstStyle/>
        <a:p>
          <a:endParaRPr lang="en-US"/>
        </a:p>
      </dgm:t>
    </dgm:pt>
    <dgm:pt modelId="{9D17B5DF-BA95-42D6-8537-CF18A107DBA2}" type="sibTrans" cxnId="{E22E093B-441B-4ADD-9AF9-1DCEA981BD2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EB00130-1D2E-409C-8B82-6FFDD8068803}">
      <dgm:prSet/>
      <dgm:spPr/>
      <dgm:t>
        <a:bodyPr/>
        <a:lstStyle/>
        <a:p>
          <a:r>
            <a:rPr lang="en-GB"/>
            <a:t>• Potential bias</a:t>
          </a:r>
          <a:endParaRPr lang="en-US"/>
        </a:p>
      </dgm:t>
    </dgm:pt>
    <dgm:pt modelId="{5060C156-5823-4952-A561-BAFA7E68EA0B}" type="parTrans" cxnId="{2C92AF99-2009-41D7-813F-C2489BAFB6AB}">
      <dgm:prSet/>
      <dgm:spPr/>
      <dgm:t>
        <a:bodyPr/>
        <a:lstStyle/>
        <a:p>
          <a:endParaRPr lang="en-US"/>
        </a:p>
      </dgm:t>
    </dgm:pt>
    <dgm:pt modelId="{C353F143-4AC7-43ED-B65C-8179B3448243}" type="sibTrans" cxnId="{2C92AF99-2009-41D7-813F-C2489BAFB6A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938F23E-D065-4560-A954-8684447B1D63}">
      <dgm:prSet/>
      <dgm:spPr/>
      <dgm:t>
        <a:bodyPr/>
        <a:lstStyle/>
        <a:p>
          <a:r>
            <a:rPr lang="en-GB"/>
            <a:t>Best for leadership or final stages.</a:t>
          </a:r>
          <a:endParaRPr lang="en-US"/>
        </a:p>
      </dgm:t>
    </dgm:pt>
    <dgm:pt modelId="{F93BCCE4-407F-4C80-A382-E440A20C2EF0}" type="parTrans" cxnId="{372F6016-BFE1-48DE-9D22-1A5EDF819AA1}">
      <dgm:prSet/>
      <dgm:spPr/>
      <dgm:t>
        <a:bodyPr/>
        <a:lstStyle/>
        <a:p>
          <a:endParaRPr lang="en-US"/>
        </a:p>
      </dgm:t>
    </dgm:pt>
    <dgm:pt modelId="{2C0FE1FB-DE1A-42C8-A6AC-38D49320B3DD}" type="sibTrans" cxnId="{372F6016-BFE1-48DE-9D22-1A5EDF819AA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17B8B65-5465-48B1-A01B-E4174CE708E5}">
      <dgm:prSet/>
      <dgm:spPr/>
      <dgm:t>
        <a:bodyPr/>
        <a:lstStyle/>
        <a:p>
          <a:r>
            <a:rPr lang="en-GB" i="1" dirty="0"/>
            <a:t>Observe body language &amp; rapport (Anderson, 2021 Anderson notes that face-to-face interaction remains the richest form of communication for interpreting emotion and authenticity during assessment.)</a:t>
          </a:r>
          <a:endParaRPr lang="en-US" dirty="0"/>
        </a:p>
      </dgm:t>
    </dgm:pt>
    <dgm:pt modelId="{428E4898-ADF5-4CB1-AADB-101B96C4E62F}" type="parTrans" cxnId="{4549C031-8DBB-40D5-948B-C391E1B86F26}">
      <dgm:prSet/>
      <dgm:spPr/>
      <dgm:t>
        <a:bodyPr/>
        <a:lstStyle/>
        <a:p>
          <a:endParaRPr lang="en-US"/>
        </a:p>
      </dgm:t>
    </dgm:pt>
    <dgm:pt modelId="{4BDE312B-AD44-4BBA-80A9-4DACAE1FDC60}" type="sibTrans" cxnId="{4549C031-8DBB-40D5-948B-C391E1B86F26}">
      <dgm:prSet/>
      <dgm:spPr/>
      <dgm:t>
        <a:bodyPr/>
        <a:lstStyle/>
        <a:p>
          <a:endParaRPr lang="en-US"/>
        </a:p>
      </dgm:t>
    </dgm:pt>
    <dgm:pt modelId="{87980C8A-A014-44EC-ABCC-F80E9434635D}" type="pres">
      <dgm:prSet presAssocID="{174EDB84-03D8-415D-A66E-B6472F5502D6}" presName="root" presStyleCnt="0">
        <dgm:presLayoutVars>
          <dgm:dir/>
          <dgm:resizeHandles val="exact"/>
        </dgm:presLayoutVars>
      </dgm:prSet>
      <dgm:spPr/>
    </dgm:pt>
    <dgm:pt modelId="{BA9F5129-39D4-49FD-90B9-E3ADEF8F10F8}" type="pres">
      <dgm:prSet presAssocID="{D5DC6F36-FE7F-4EE1-A0CA-BFF3AE5EA2E8}" presName="compNode" presStyleCnt="0"/>
      <dgm:spPr/>
    </dgm:pt>
    <dgm:pt modelId="{DB5435B0-5B21-433E-B455-94CC12097780}" type="pres">
      <dgm:prSet presAssocID="{D5DC6F36-FE7F-4EE1-A0CA-BFF3AE5EA2E8}" presName="bgRect" presStyleLbl="bgShp" presStyleIdx="0" presStyleCnt="7"/>
      <dgm:spPr/>
    </dgm:pt>
    <dgm:pt modelId="{ADCA00E9-47C7-4261-BD5E-3C42CFC3BB7F}" type="pres">
      <dgm:prSet presAssocID="{D5DC6F36-FE7F-4EE1-A0CA-BFF3AE5EA2E8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B5DD033E-D6EC-47B8-AB90-863C91DB862B}" type="pres">
      <dgm:prSet presAssocID="{D5DC6F36-FE7F-4EE1-A0CA-BFF3AE5EA2E8}" presName="spaceRect" presStyleCnt="0"/>
      <dgm:spPr/>
    </dgm:pt>
    <dgm:pt modelId="{402BC957-BFC3-4D67-8283-D5776A145997}" type="pres">
      <dgm:prSet presAssocID="{D5DC6F36-FE7F-4EE1-A0CA-BFF3AE5EA2E8}" presName="parTx" presStyleLbl="revTx" presStyleIdx="0" presStyleCnt="7">
        <dgm:presLayoutVars>
          <dgm:chMax val="0"/>
          <dgm:chPref val="0"/>
        </dgm:presLayoutVars>
      </dgm:prSet>
      <dgm:spPr/>
    </dgm:pt>
    <dgm:pt modelId="{0FD368C0-E45E-4AFB-94F5-489422129B98}" type="pres">
      <dgm:prSet presAssocID="{53923E1F-5963-4DEA-90EE-984B652EDECD}" presName="sibTrans" presStyleCnt="0"/>
      <dgm:spPr/>
    </dgm:pt>
    <dgm:pt modelId="{4172A7A3-C8F0-4859-9A1B-983877C46AEF}" type="pres">
      <dgm:prSet presAssocID="{65FECA71-71D5-4AF2-B729-80F5C57F99BF}" presName="compNode" presStyleCnt="0"/>
      <dgm:spPr/>
    </dgm:pt>
    <dgm:pt modelId="{6CBE657C-37DC-4D73-B1D8-F2BBC89154E6}" type="pres">
      <dgm:prSet presAssocID="{65FECA71-71D5-4AF2-B729-80F5C57F99BF}" presName="bgRect" presStyleLbl="bgShp" presStyleIdx="1" presStyleCnt="7"/>
      <dgm:spPr/>
    </dgm:pt>
    <dgm:pt modelId="{85983B4A-992D-4333-8819-F1E8D5E4E9CD}" type="pres">
      <dgm:prSet presAssocID="{65FECA71-71D5-4AF2-B729-80F5C57F99BF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F3A7789-91FA-467D-983C-0EE9032FE0C6}" type="pres">
      <dgm:prSet presAssocID="{65FECA71-71D5-4AF2-B729-80F5C57F99BF}" presName="spaceRect" presStyleCnt="0"/>
      <dgm:spPr/>
    </dgm:pt>
    <dgm:pt modelId="{6D0AC009-DEB9-4C13-9C0B-EBCD2BBF92A0}" type="pres">
      <dgm:prSet presAssocID="{65FECA71-71D5-4AF2-B729-80F5C57F99BF}" presName="parTx" presStyleLbl="revTx" presStyleIdx="1" presStyleCnt="7">
        <dgm:presLayoutVars>
          <dgm:chMax val="0"/>
          <dgm:chPref val="0"/>
        </dgm:presLayoutVars>
      </dgm:prSet>
      <dgm:spPr/>
    </dgm:pt>
    <dgm:pt modelId="{9C72417C-1DC7-4C63-BD98-FEDEED0B62B5}" type="pres">
      <dgm:prSet presAssocID="{CD6E4172-FB84-41F0-8587-70674507EF36}" presName="sibTrans" presStyleCnt="0"/>
      <dgm:spPr/>
    </dgm:pt>
    <dgm:pt modelId="{CC09579A-9978-4795-9FA5-7843597EF09D}" type="pres">
      <dgm:prSet presAssocID="{69B9B12C-85BC-4CA3-AA28-E5F0D7A9C80D}" presName="compNode" presStyleCnt="0"/>
      <dgm:spPr/>
    </dgm:pt>
    <dgm:pt modelId="{1DE262B1-72DF-4B3F-B057-08C120C330C0}" type="pres">
      <dgm:prSet presAssocID="{69B9B12C-85BC-4CA3-AA28-E5F0D7A9C80D}" presName="bgRect" presStyleLbl="bgShp" presStyleIdx="2" presStyleCnt="7"/>
      <dgm:spPr/>
    </dgm:pt>
    <dgm:pt modelId="{0271404D-A5AE-446F-9330-16982DDDEEDF}" type="pres">
      <dgm:prSet presAssocID="{69B9B12C-85BC-4CA3-AA28-E5F0D7A9C80D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AF984E40-7BAD-44B5-B496-B6B2FA112680}" type="pres">
      <dgm:prSet presAssocID="{69B9B12C-85BC-4CA3-AA28-E5F0D7A9C80D}" presName="spaceRect" presStyleCnt="0"/>
      <dgm:spPr/>
    </dgm:pt>
    <dgm:pt modelId="{FD32CC76-0837-46B5-B09A-EA6A469B0082}" type="pres">
      <dgm:prSet presAssocID="{69B9B12C-85BC-4CA3-AA28-E5F0D7A9C80D}" presName="parTx" presStyleLbl="revTx" presStyleIdx="2" presStyleCnt="7">
        <dgm:presLayoutVars>
          <dgm:chMax val="0"/>
          <dgm:chPref val="0"/>
        </dgm:presLayoutVars>
      </dgm:prSet>
      <dgm:spPr/>
    </dgm:pt>
    <dgm:pt modelId="{DAE106C8-8B64-4CC4-AEF2-37572AA4AAC1}" type="pres">
      <dgm:prSet presAssocID="{035A7B55-B57B-407B-B216-83A24003DAFA}" presName="sibTrans" presStyleCnt="0"/>
      <dgm:spPr/>
    </dgm:pt>
    <dgm:pt modelId="{0F1D66B1-3EE7-4388-9CA0-61E1986ACBFE}" type="pres">
      <dgm:prSet presAssocID="{CE861B6A-73F3-4B1F-A938-196E8DECB5A8}" presName="compNode" presStyleCnt="0"/>
      <dgm:spPr/>
    </dgm:pt>
    <dgm:pt modelId="{CADE1C28-C797-44C7-915D-20C3BFF7968D}" type="pres">
      <dgm:prSet presAssocID="{CE861B6A-73F3-4B1F-A938-196E8DECB5A8}" presName="bgRect" presStyleLbl="bgShp" presStyleIdx="3" presStyleCnt="7"/>
      <dgm:spPr/>
    </dgm:pt>
    <dgm:pt modelId="{69ABA48E-D129-49D9-A9DA-D7A8109431B8}" type="pres">
      <dgm:prSet presAssocID="{CE861B6A-73F3-4B1F-A938-196E8DECB5A8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B3A16FB9-BACD-4AE6-AE6D-4B893D51C147}" type="pres">
      <dgm:prSet presAssocID="{CE861B6A-73F3-4B1F-A938-196E8DECB5A8}" presName="spaceRect" presStyleCnt="0"/>
      <dgm:spPr/>
    </dgm:pt>
    <dgm:pt modelId="{E6DCA9F7-78FC-456F-950D-2AB5F905F09D}" type="pres">
      <dgm:prSet presAssocID="{CE861B6A-73F3-4B1F-A938-196E8DECB5A8}" presName="parTx" presStyleLbl="revTx" presStyleIdx="3" presStyleCnt="7">
        <dgm:presLayoutVars>
          <dgm:chMax val="0"/>
          <dgm:chPref val="0"/>
        </dgm:presLayoutVars>
      </dgm:prSet>
      <dgm:spPr/>
    </dgm:pt>
    <dgm:pt modelId="{F57CE36A-23D8-4567-99AB-C0813FF7948E}" type="pres">
      <dgm:prSet presAssocID="{9D17B5DF-BA95-42D6-8537-CF18A107DBA2}" presName="sibTrans" presStyleCnt="0"/>
      <dgm:spPr/>
    </dgm:pt>
    <dgm:pt modelId="{62C7BA7E-9E35-4D61-876B-8FE7EA047A34}" type="pres">
      <dgm:prSet presAssocID="{9EB00130-1D2E-409C-8B82-6FFDD8068803}" presName="compNode" presStyleCnt="0"/>
      <dgm:spPr/>
    </dgm:pt>
    <dgm:pt modelId="{CDA47B2E-4559-49F3-A6FD-23B9689701C5}" type="pres">
      <dgm:prSet presAssocID="{9EB00130-1D2E-409C-8B82-6FFDD8068803}" presName="bgRect" presStyleLbl="bgShp" presStyleIdx="4" presStyleCnt="7"/>
      <dgm:spPr/>
    </dgm:pt>
    <dgm:pt modelId="{7C75AF0A-0A51-42C8-B5B4-9473AA0B359C}" type="pres">
      <dgm:prSet presAssocID="{9EB00130-1D2E-409C-8B82-6FFDD8068803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A55102A4-77C5-4F54-B4EA-7EF190A34F37}" type="pres">
      <dgm:prSet presAssocID="{9EB00130-1D2E-409C-8B82-6FFDD8068803}" presName="spaceRect" presStyleCnt="0"/>
      <dgm:spPr/>
    </dgm:pt>
    <dgm:pt modelId="{475BF9BA-AFDD-4574-A2FB-7949548762EC}" type="pres">
      <dgm:prSet presAssocID="{9EB00130-1D2E-409C-8B82-6FFDD8068803}" presName="parTx" presStyleLbl="revTx" presStyleIdx="4" presStyleCnt="7">
        <dgm:presLayoutVars>
          <dgm:chMax val="0"/>
          <dgm:chPref val="0"/>
        </dgm:presLayoutVars>
      </dgm:prSet>
      <dgm:spPr/>
    </dgm:pt>
    <dgm:pt modelId="{FC06D67F-7634-4429-9D98-132760A0E2AC}" type="pres">
      <dgm:prSet presAssocID="{C353F143-4AC7-43ED-B65C-8179B3448243}" presName="sibTrans" presStyleCnt="0"/>
      <dgm:spPr/>
    </dgm:pt>
    <dgm:pt modelId="{E024D333-37A5-4F8D-ADCC-CC7119FE2B5C}" type="pres">
      <dgm:prSet presAssocID="{E938F23E-D065-4560-A954-8684447B1D63}" presName="compNode" presStyleCnt="0"/>
      <dgm:spPr/>
    </dgm:pt>
    <dgm:pt modelId="{4BD2065B-DF00-4024-8D97-A028A40D938A}" type="pres">
      <dgm:prSet presAssocID="{E938F23E-D065-4560-A954-8684447B1D63}" presName="bgRect" presStyleLbl="bgShp" presStyleIdx="5" presStyleCnt="7"/>
      <dgm:spPr/>
    </dgm:pt>
    <dgm:pt modelId="{B41A0244-4500-45B4-AA2C-F2A81BD43AE4}" type="pres">
      <dgm:prSet presAssocID="{E938F23E-D065-4560-A954-8684447B1D63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dium"/>
        </a:ext>
      </dgm:extLst>
    </dgm:pt>
    <dgm:pt modelId="{E249D39E-293D-41B1-A873-B7632E5260DE}" type="pres">
      <dgm:prSet presAssocID="{E938F23E-D065-4560-A954-8684447B1D63}" presName="spaceRect" presStyleCnt="0"/>
      <dgm:spPr/>
    </dgm:pt>
    <dgm:pt modelId="{920E6247-1B32-418C-82AE-1DFAC68B51F5}" type="pres">
      <dgm:prSet presAssocID="{E938F23E-D065-4560-A954-8684447B1D63}" presName="parTx" presStyleLbl="revTx" presStyleIdx="5" presStyleCnt="7">
        <dgm:presLayoutVars>
          <dgm:chMax val="0"/>
          <dgm:chPref val="0"/>
        </dgm:presLayoutVars>
      </dgm:prSet>
      <dgm:spPr/>
    </dgm:pt>
    <dgm:pt modelId="{9BAF6F71-19EF-4220-9DE1-8AB55C175667}" type="pres">
      <dgm:prSet presAssocID="{2C0FE1FB-DE1A-42C8-A6AC-38D49320B3DD}" presName="sibTrans" presStyleCnt="0"/>
      <dgm:spPr/>
    </dgm:pt>
    <dgm:pt modelId="{DFC83E08-765C-4A94-AC78-58B440B8C10E}" type="pres">
      <dgm:prSet presAssocID="{C17B8B65-5465-48B1-A01B-E4174CE708E5}" presName="compNode" presStyleCnt="0"/>
      <dgm:spPr/>
    </dgm:pt>
    <dgm:pt modelId="{6F6B61B6-8EE5-40EC-ACA5-6CDA04BB9086}" type="pres">
      <dgm:prSet presAssocID="{C17B8B65-5465-48B1-A01B-E4174CE708E5}" presName="bgRect" presStyleLbl="bgShp" presStyleIdx="6" presStyleCnt="7" custScaleY="156298"/>
      <dgm:spPr/>
    </dgm:pt>
    <dgm:pt modelId="{16CE49FC-56B4-4482-A291-89E2AD6B423B}" type="pres">
      <dgm:prSet presAssocID="{C17B8B65-5465-48B1-A01B-E4174CE708E5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ech"/>
        </a:ext>
      </dgm:extLst>
    </dgm:pt>
    <dgm:pt modelId="{E0DE60B1-07A3-44B5-9E34-43243E8F8441}" type="pres">
      <dgm:prSet presAssocID="{C17B8B65-5465-48B1-A01B-E4174CE708E5}" presName="spaceRect" presStyleCnt="0"/>
      <dgm:spPr/>
    </dgm:pt>
    <dgm:pt modelId="{F7F7512A-7CBC-4B38-AA15-21C63FAC5910}" type="pres">
      <dgm:prSet presAssocID="{C17B8B65-5465-48B1-A01B-E4174CE708E5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C3A95F02-C551-4F88-A281-403CB2548588}" type="presOf" srcId="{C17B8B65-5465-48B1-A01B-E4174CE708E5}" destId="{F7F7512A-7CBC-4B38-AA15-21C63FAC5910}" srcOrd="0" destOrd="0" presId="urn:microsoft.com/office/officeart/2018/2/layout/IconVerticalSolidList"/>
    <dgm:cxn modelId="{372F6016-BFE1-48DE-9D22-1A5EDF819AA1}" srcId="{174EDB84-03D8-415D-A66E-B6472F5502D6}" destId="{E938F23E-D065-4560-A954-8684447B1D63}" srcOrd="5" destOrd="0" parTransId="{F93BCCE4-407F-4C80-A382-E440A20C2EF0}" sibTransId="{2C0FE1FB-DE1A-42C8-A6AC-38D49320B3DD}"/>
    <dgm:cxn modelId="{7D374C1E-4E42-4755-8BFB-DF1576503496}" type="presOf" srcId="{174EDB84-03D8-415D-A66E-B6472F5502D6}" destId="{87980C8A-A014-44EC-ABCC-F80E9434635D}" srcOrd="0" destOrd="0" presId="urn:microsoft.com/office/officeart/2018/2/layout/IconVerticalSolidList"/>
    <dgm:cxn modelId="{4549C031-8DBB-40D5-948B-C391E1B86F26}" srcId="{174EDB84-03D8-415D-A66E-B6472F5502D6}" destId="{C17B8B65-5465-48B1-A01B-E4174CE708E5}" srcOrd="6" destOrd="0" parTransId="{428E4898-ADF5-4CB1-AADB-101B96C4E62F}" sibTransId="{4BDE312B-AD44-4BBA-80A9-4DACAE1FDC60}"/>
    <dgm:cxn modelId="{E22E093B-441B-4ADD-9AF9-1DCEA981BD22}" srcId="{174EDB84-03D8-415D-A66E-B6472F5502D6}" destId="{CE861B6A-73F3-4B1F-A938-196E8DECB5A8}" srcOrd="3" destOrd="0" parTransId="{4B60D88B-5802-467F-98FC-3430B506F216}" sibTransId="{9D17B5DF-BA95-42D6-8537-CF18A107DBA2}"/>
    <dgm:cxn modelId="{401FDF5F-5A39-459E-9C82-6A8D88055F82}" type="presOf" srcId="{CE861B6A-73F3-4B1F-A938-196E8DECB5A8}" destId="{E6DCA9F7-78FC-456F-950D-2AB5F905F09D}" srcOrd="0" destOrd="0" presId="urn:microsoft.com/office/officeart/2018/2/layout/IconVerticalSolidList"/>
    <dgm:cxn modelId="{B1FB4F70-44DE-47B0-88B9-4FCA8F46E207}" type="presOf" srcId="{69B9B12C-85BC-4CA3-AA28-E5F0D7A9C80D}" destId="{FD32CC76-0837-46B5-B09A-EA6A469B0082}" srcOrd="0" destOrd="0" presId="urn:microsoft.com/office/officeart/2018/2/layout/IconVerticalSolidList"/>
    <dgm:cxn modelId="{9E274781-A5DA-426F-88ED-AA4184A92298}" srcId="{174EDB84-03D8-415D-A66E-B6472F5502D6}" destId="{D5DC6F36-FE7F-4EE1-A0CA-BFF3AE5EA2E8}" srcOrd="0" destOrd="0" parTransId="{9705286E-8803-4122-B057-1D1DA0D18F3D}" sibTransId="{53923E1F-5963-4DEA-90EE-984B652EDECD}"/>
    <dgm:cxn modelId="{A57FEF8A-AB1F-4DFA-A253-EEEDC60D9C8B}" type="presOf" srcId="{E938F23E-D065-4560-A954-8684447B1D63}" destId="{920E6247-1B32-418C-82AE-1DFAC68B51F5}" srcOrd="0" destOrd="0" presId="urn:microsoft.com/office/officeart/2018/2/layout/IconVerticalSolidList"/>
    <dgm:cxn modelId="{BFE19592-FE2F-4AEA-BD45-19C9E63349C4}" srcId="{174EDB84-03D8-415D-A66E-B6472F5502D6}" destId="{69B9B12C-85BC-4CA3-AA28-E5F0D7A9C80D}" srcOrd="2" destOrd="0" parTransId="{967FD103-E0F0-4AEA-97E6-C2D46DED237D}" sibTransId="{035A7B55-B57B-407B-B216-83A24003DAFA}"/>
    <dgm:cxn modelId="{2C92AF99-2009-41D7-813F-C2489BAFB6AB}" srcId="{174EDB84-03D8-415D-A66E-B6472F5502D6}" destId="{9EB00130-1D2E-409C-8B82-6FFDD8068803}" srcOrd="4" destOrd="0" parTransId="{5060C156-5823-4952-A561-BAFA7E68EA0B}" sibTransId="{C353F143-4AC7-43ED-B65C-8179B3448243}"/>
    <dgm:cxn modelId="{3AECAE9B-5A49-4C20-921D-E4B8F9213E48}" type="presOf" srcId="{D5DC6F36-FE7F-4EE1-A0CA-BFF3AE5EA2E8}" destId="{402BC957-BFC3-4D67-8283-D5776A145997}" srcOrd="0" destOrd="0" presId="urn:microsoft.com/office/officeart/2018/2/layout/IconVerticalSolidList"/>
    <dgm:cxn modelId="{188819B8-9A7D-4912-941A-ECF21DC5D6A3}" srcId="{174EDB84-03D8-415D-A66E-B6472F5502D6}" destId="{65FECA71-71D5-4AF2-B729-80F5C57F99BF}" srcOrd="1" destOrd="0" parTransId="{09F10134-1BE9-4A70-BA06-0A3530301EFF}" sibTransId="{CD6E4172-FB84-41F0-8587-70674507EF36}"/>
    <dgm:cxn modelId="{10AC2EE6-4E10-4017-8F50-BC409197F72F}" type="presOf" srcId="{9EB00130-1D2E-409C-8B82-6FFDD8068803}" destId="{475BF9BA-AFDD-4574-A2FB-7949548762EC}" srcOrd="0" destOrd="0" presId="urn:microsoft.com/office/officeart/2018/2/layout/IconVerticalSolidList"/>
    <dgm:cxn modelId="{1C7B85F1-A9B7-4FC3-B863-7809D8B18AD2}" type="presOf" srcId="{65FECA71-71D5-4AF2-B729-80F5C57F99BF}" destId="{6D0AC009-DEB9-4C13-9C0B-EBCD2BBF92A0}" srcOrd="0" destOrd="0" presId="urn:microsoft.com/office/officeart/2018/2/layout/IconVerticalSolidList"/>
    <dgm:cxn modelId="{7903A953-EAAB-4734-845B-120F620ADB2D}" type="presParOf" srcId="{87980C8A-A014-44EC-ABCC-F80E9434635D}" destId="{BA9F5129-39D4-49FD-90B9-E3ADEF8F10F8}" srcOrd="0" destOrd="0" presId="urn:microsoft.com/office/officeart/2018/2/layout/IconVerticalSolidList"/>
    <dgm:cxn modelId="{F57EB020-F051-4D49-B4EA-B9C2C514DFA3}" type="presParOf" srcId="{BA9F5129-39D4-49FD-90B9-E3ADEF8F10F8}" destId="{DB5435B0-5B21-433E-B455-94CC12097780}" srcOrd="0" destOrd="0" presId="urn:microsoft.com/office/officeart/2018/2/layout/IconVerticalSolidList"/>
    <dgm:cxn modelId="{AC197E86-28BB-4A55-8D6E-B2FF06F5A80F}" type="presParOf" srcId="{BA9F5129-39D4-49FD-90B9-E3ADEF8F10F8}" destId="{ADCA00E9-47C7-4261-BD5E-3C42CFC3BB7F}" srcOrd="1" destOrd="0" presId="urn:microsoft.com/office/officeart/2018/2/layout/IconVerticalSolidList"/>
    <dgm:cxn modelId="{3C81847E-A3E1-4C63-B25F-9D2F5B39AAC0}" type="presParOf" srcId="{BA9F5129-39D4-49FD-90B9-E3ADEF8F10F8}" destId="{B5DD033E-D6EC-47B8-AB90-863C91DB862B}" srcOrd="2" destOrd="0" presId="urn:microsoft.com/office/officeart/2018/2/layout/IconVerticalSolidList"/>
    <dgm:cxn modelId="{D99F86B3-6CBC-437F-8D8A-B8BC580B7169}" type="presParOf" srcId="{BA9F5129-39D4-49FD-90B9-E3ADEF8F10F8}" destId="{402BC957-BFC3-4D67-8283-D5776A145997}" srcOrd="3" destOrd="0" presId="urn:microsoft.com/office/officeart/2018/2/layout/IconVerticalSolidList"/>
    <dgm:cxn modelId="{3D11C6F1-97C0-481B-8A1E-AD93F00CA77A}" type="presParOf" srcId="{87980C8A-A014-44EC-ABCC-F80E9434635D}" destId="{0FD368C0-E45E-4AFB-94F5-489422129B98}" srcOrd="1" destOrd="0" presId="urn:microsoft.com/office/officeart/2018/2/layout/IconVerticalSolidList"/>
    <dgm:cxn modelId="{33A8BB58-C934-4EDE-907B-45451370EC68}" type="presParOf" srcId="{87980C8A-A014-44EC-ABCC-F80E9434635D}" destId="{4172A7A3-C8F0-4859-9A1B-983877C46AEF}" srcOrd="2" destOrd="0" presId="urn:microsoft.com/office/officeart/2018/2/layout/IconVerticalSolidList"/>
    <dgm:cxn modelId="{1C2AD614-4B56-40F6-A3D8-747DBAA09BBA}" type="presParOf" srcId="{4172A7A3-C8F0-4859-9A1B-983877C46AEF}" destId="{6CBE657C-37DC-4D73-B1D8-F2BBC89154E6}" srcOrd="0" destOrd="0" presId="urn:microsoft.com/office/officeart/2018/2/layout/IconVerticalSolidList"/>
    <dgm:cxn modelId="{527EFB19-4AD4-42A5-8AB7-4582975C5C90}" type="presParOf" srcId="{4172A7A3-C8F0-4859-9A1B-983877C46AEF}" destId="{85983B4A-992D-4333-8819-F1E8D5E4E9CD}" srcOrd="1" destOrd="0" presId="urn:microsoft.com/office/officeart/2018/2/layout/IconVerticalSolidList"/>
    <dgm:cxn modelId="{D6C06782-9675-4278-8DD4-9D19ACF717B3}" type="presParOf" srcId="{4172A7A3-C8F0-4859-9A1B-983877C46AEF}" destId="{FF3A7789-91FA-467D-983C-0EE9032FE0C6}" srcOrd="2" destOrd="0" presId="urn:microsoft.com/office/officeart/2018/2/layout/IconVerticalSolidList"/>
    <dgm:cxn modelId="{D0D8B520-668D-4660-8E7D-7A3EBC299DD6}" type="presParOf" srcId="{4172A7A3-C8F0-4859-9A1B-983877C46AEF}" destId="{6D0AC009-DEB9-4C13-9C0B-EBCD2BBF92A0}" srcOrd="3" destOrd="0" presId="urn:microsoft.com/office/officeart/2018/2/layout/IconVerticalSolidList"/>
    <dgm:cxn modelId="{F94993E1-357D-4C33-A840-E161CF12FFD5}" type="presParOf" srcId="{87980C8A-A014-44EC-ABCC-F80E9434635D}" destId="{9C72417C-1DC7-4C63-BD98-FEDEED0B62B5}" srcOrd="3" destOrd="0" presId="urn:microsoft.com/office/officeart/2018/2/layout/IconVerticalSolidList"/>
    <dgm:cxn modelId="{CC1E08FD-4D54-44E5-907E-2219567CA9E0}" type="presParOf" srcId="{87980C8A-A014-44EC-ABCC-F80E9434635D}" destId="{CC09579A-9978-4795-9FA5-7843597EF09D}" srcOrd="4" destOrd="0" presId="urn:microsoft.com/office/officeart/2018/2/layout/IconVerticalSolidList"/>
    <dgm:cxn modelId="{6C48247C-93E8-4667-81FD-7B0A2E039CAF}" type="presParOf" srcId="{CC09579A-9978-4795-9FA5-7843597EF09D}" destId="{1DE262B1-72DF-4B3F-B057-08C120C330C0}" srcOrd="0" destOrd="0" presId="urn:microsoft.com/office/officeart/2018/2/layout/IconVerticalSolidList"/>
    <dgm:cxn modelId="{03048535-2067-47C4-9A57-1EB13DED548C}" type="presParOf" srcId="{CC09579A-9978-4795-9FA5-7843597EF09D}" destId="{0271404D-A5AE-446F-9330-16982DDDEEDF}" srcOrd="1" destOrd="0" presId="urn:microsoft.com/office/officeart/2018/2/layout/IconVerticalSolidList"/>
    <dgm:cxn modelId="{29B0FA34-3FEF-40BE-8EF2-F35261EA354A}" type="presParOf" srcId="{CC09579A-9978-4795-9FA5-7843597EF09D}" destId="{AF984E40-7BAD-44B5-B496-B6B2FA112680}" srcOrd="2" destOrd="0" presId="urn:microsoft.com/office/officeart/2018/2/layout/IconVerticalSolidList"/>
    <dgm:cxn modelId="{B8EF17BE-6282-4498-9CE6-2BCE30BDAF5D}" type="presParOf" srcId="{CC09579A-9978-4795-9FA5-7843597EF09D}" destId="{FD32CC76-0837-46B5-B09A-EA6A469B0082}" srcOrd="3" destOrd="0" presId="urn:microsoft.com/office/officeart/2018/2/layout/IconVerticalSolidList"/>
    <dgm:cxn modelId="{63CA0018-961B-41AE-ABD2-0561D408B780}" type="presParOf" srcId="{87980C8A-A014-44EC-ABCC-F80E9434635D}" destId="{DAE106C8-8B64-4CC4-AEF2-37572AA4AAC1}" srcOrd="5" destOrd="0" presId="urn:microsoft.com/office/officeart/2018/2/layout/IconVerticalSolidList"/>
    <dgm:cxn modelId="{F45CA2F4-FF89-4F6C-9989-1C0C6B845BBD}" type="presParOf" srcId="{87980C8A-A014-44EC-ABCC-F80E9434635D}" destId="{0F1D66B1-3EE7-4388-9CA0-61E1986ACBFE}" srcOrd="6" destOrd="0" presId="urn:microsoft.com/office/officeart/2018/2/layout/IconVerticalSolidList"/>
    <dgm:cxn modelId="{70053F92-DB83-4E8D-841A-19F5E2DBE252}" type="presParOf" srcId="{0F1D66B1-3EE7-4388-9CA0-61E1986ACBFE}" destId="{CADE1C28-C797-44C7-915D-20C3BFF7968D}" srcOrd="0" destOrd="0" presId="urn:microsoft.com/office/officeart/2018/2/layout/IconVerticalSolidList"/>
    <dgm:cxn modelId="{AA01DCEB-2655-4EF3-9959-BAF95AFEE349}" type="presParOf" srcId="{0F1D66B1-3EE7-4388-9CA0-61E1986ACBFE}" destId="{69ABA48E-D129-49D9-A9DA-D7A8109431B8}" srcOrd="1" destOrd="0" presId="urn:microsoft.com/office/officeart/2018/2/layout/IconVerticalSolidList"/>
    <dgm:cxn modelId="{2D41F3E3-93CD-40DF-A7F3-66881002A521}" type="presParOf" srcId="{0F1D66B1-3EE7-4388-9CA0-61E1986ACBFE}" destId="{B3A16FB9-BACD-4AE6-AE6D-4B893D51C147}" srcOrd="2" destOrd="0" presId="urn:microsoft.com/office/officeart/2018/2/layout/IconVerticalSolidList"/>
    <dgm:cxn modelId="{4DED054A-E12C-4192-A88E-4DB282ED3429}" type="presParOf" srcId="{0F1D66B1-3EE7-4388-9CA0-61E1986ACBFE}" destId="{E6DCA9F7-78FC-456F-950D-2AB5F905F09D}" srcOrd="3" destOrd="0" presId="urn:microsoft.com/office/officeart/2018/2/layout/IconVerticalSolidList"/>
    <dgm:cxn modelId="{0507550B-DAD5-42CF-92A5-5376FE7A5252}" type="presParOf" srcId="{87980C8A-A014-44EC-ABCC-F80E9434635D}" destId="{F57CE36A-23D8-4567-99AB-C0813FF7948E}" srcOrd="7" destOrd="0" presId="urn:microsoft.com/office/officeart/2018/2/layout/IconVerticalSolidList"/>
    <dgm:cxn modelId="{D08E09F9-4D06-4218-A996-602D9D29F58A}" type="presParOf" srcId="{87980C8A-A014-44EC-ABCC-F80E9434635D}" destId="{62C7BA7E-9E35-4D61-876B-8FE7EA047A34}" srcOrd="8" destOrd="0" presId="urn:microsoft.com/office/officeart/2018/2/layout/IconVerticalSolidList"/>
    <dgm:cxn modelId="{96040BF4-4023-4320-94C9-2DCA775564BE}" type="presParOf" srcId="{62C7BA7E-9E35-4D61-876B-8FE7EA047A34}" destId="{CDA47B2E-4559-49F3-A6FD-23B9689701C5}" srcOrd="0" destOrd="0" presId="urn:microsoft.com/office/officeart/2018/2/layout/IconVerticalSolidList"/>
    <dgm:cxn modelId="{15499EAF-4D14-4BB5-9D83-156DE89FD102}" type="presParOf" srcId="{62C7BA7E-9E35-4D61-876B-8FE7EA047A34}" destId="{7C75AF0A-0A51-42C8-B5B4-9473AA0B359C}" srcOrd="1" destOrd="0" presId="urn:microsoft.com/office/officeart/2018/2/layout/IconVerticalSolidList"/>
    <dgm:cxn modelId="{6C4CA2E1-1AD8-4189-B91F-EF65D8B2742E}" type="presParOf" srcId="{62C7BA7E-9E35-4D61-876B-8FE7EA047A34}" destId="{A55102A4-77C5-4F54-B4EA-7EF190A34F37}" srcOrd="2" destOrd="0" presId="urn:microsoft.com/office/officeart/2018/2/layout/IconVerticalSolidList"/>
    <dgm:cxn modelId="{D46A49E1-2962-436F-862C-25B02D5D560B}" type="presParOf" srcId="{62C7BA7E-9E35-4D61-876B-8FE7EA047A34}" destId="{475BF9BA-AFDD-4574-A2FB-7949548762EC}" srcOrd="3" destOrd="0" presId="urn:microsoft.com/office/officeart/2018/2/layout/IconVerticalSolidList"/>
    <dgm:cxn modelId="{D7293DCF-3603-428F-952F-A7FE6AD21B9D}" type="presParOf" srcId="{87980C8A-A014-44EC-ABCC-F80E9434635D}" destId="{FC06D67F-7634-4429-9D98-132760A0E2AC}" srcOrd="9" destOrd="0" presId="urn:microsoft.com/office/officeart/2018/2/layout/IconVerticalSolidList"/>
    <dgm:cxn modelId="{3F87C70F-5832-4796-AEB5-57490C3B280B}" type="presParOf" srcId="{87980C8A-A014-44EC-ABCC-F80E9434635D}" destId="{E024D333-37A5-4F8D-ADCC-CC7119FE2B5C}" srcOrd="10" destOrd="0" presId="urn:microsoft.com/office/officeart/2018/2/layout/IconVerticalSolidList"/>
    <dgm:cxn modelId="{29D249C8-2F94-4754-A03D-BEC5A7F26D05}" type="presParOf" srcId="{E024D333-37A5-4F8D-ADCC-CC7119FE2B5C}" destId="{4BD2065B-DF00-4024-8D97-A028A40D938A}" srcOrd="0" destOrd="0" presId="urn:microsoft.com/office/officeart/2018/2/layout/IconVerticalSolidList"/>
    <dgm:cxn modelId="{2FBDDFAF-2C5F-4988-95E4-692D18AE134A}" type="presParOf" srcId="{E024D333-37A5-4F8D-ADCC-CC7119FE2B5C}" destId="{B41A0244-4500-45B4-AA2C-F2A81BD43AE4}" srcOrd="1" destOrd="0" presId="urn:microsoft.com/office/officeart/2018/2/layout/IconVerticalSolidList"/>
    <dgm:cxn modelId="{099C3D5C-229F-443D-9879-7F75A56A50FF}" type="presParOf" srcId="{E024D333-37A5-4F8D-ADCC-CC7119FE2B5C}" destId="{E249D39E-293D-41B1-A873-B7632E5260DE}" srcOrd="2" destOrd="0" presId="urn:microsoft.com/office/officeart/2018/2/layout/IconVerticalSolidList"/>
    <dgm:cxn modelId="{82E5ECF7-1B7B-4D59-9CA0-81BE62AE2AAF}" type="presParOf" srcId="{E024D333-37A5-4F8D-ADCC-CC7119FE2B5C}" destId="{920E6247-1B32-418C-82AE-1DFAC68B51F5}" srcOrd="3" destOrd="0" presId="urn:microsoft.com/office/officeart/2018/2/layout/IconVerticalSolidList"/>
    <dgm:cxn modelId="{A6279CB8-A326-4DAF-AC40-26D00D585AA0}" type="presParOf" srcId="{87980C8A-A014-44EC-ABCC-F80E9434635D}" destId="{9BAF6F71-19EF-4220-9DE1-8AB55C175667}" srcOrd="11" destOrd="0" presId="urn:microsoft.com/office/officeart/2018/2/layout/IconVerticalSolidList"/>
    <dgm:cxn modelId="{BDF7BB93-43DE-420E-B651-BA5FE52C9FC6}" type="presParOf" srcId="{87980C8A-A014-44EC-ABCC-F80E9434635D}" destId="{DFC83E08-765C-4A94-AC78-58B440B8C10E}" srcOrd="12" destOrd="0" presId="urn:microsoft.com/office/officeart/2018/2/layout/IconVerticalSolidList"/>
    <dgm:cxn modelId="{C0075EE3-B6AB-4EBF-B3D5-097AD8B6AD0A}" type="presParOf" srcId="{DFC83E08-765C-4A94-AC78-58B440B8C10E}" destId="{6F6B61B6-8EE5-40EC-ACA5-6CDA04BB9086}" srcOrd="0" destOrd="0" presId="urn:microsoft.com/office/officeart/2018/2/layout/IconVerticalSolidList"/>
    <dgm:cxn modelId="{FDBE06CA-5E56-4C49-BFA1-188B0751A771}" type="presParOf" srcId="{DFC83E08-765C-4A94-AC78-58B440B8C10E}" destId="{16CE49FC-56B4-4482-A291-89E2AD6B423B}" srcOrd="1" destOrd="0" presId="urn:microsoft.com/office/officeart/2018/2/layout/IconVerticalSolidList"/>
    <dgm:cxn modelId="{F8D8C5FD-FB2D-434C-98DC-5207E21CAF77}" type="presParOf" srcId="{DFC83E08-765C-4A94-AC78-58B440B8C10E}" destId="{E0DE60B1-07A3-44B5-9E34-43243E8F8441}" srcOrd="2" destOrd="0" presId="urn:microsoft.com/office/officeart/2018/2/layout/IconVerticalSolidList"/>
    <dgm:cxn modelId="{7B73439F-5D26-4619-8635-F6A41117E62F}" type="presParOf" srcId="{DFC83E08-765C-4A94-AC78-58B440B8C10E}" destId="{F7F7512A-7CBC-4B38-AA15-21C63FAC591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7B09387A-05C4-4B25-A6A5-F0FF0CB5A6F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76C9EC3-6A2E-4775-B8BD-3AA535C36454}">
      <dgm:prSet/>
      <dgm:spPr/>
      <dgm:t>
        <a:bodyPr/>
        <a:lstStyle/>
        <a:p>
          <a:r>
            <a:rPr lang="en-US"/>
            <a:t>• Recruitment is a strategic investment.</a:t>
          </a:r>
        </a:p>
      </dgm:t>
    </dgm:pt>
    <dgm:pt modelId="{697D7384-2E9B-4BBE-8410-04A7FD8FB8FE}" type="parTrans" cxnId="{E70B0BAA-0CB8-4142-AC74-11DD7B0EFA9F}">
      <dgm:prSet/>
      <dgm:spPr/>
      <dgm:t>
        <a:bodyPr/>
        <a:lstStyle/>
        <a:p>
          <a:endParaRPr lang="en-US"/>
        </a:p>
      </dgm:t>
    </dgm:pt>
    <dgm:pt modelId="{39D53430-94BC-46A4-8D0D-3E53105E9E6C}" type="sibTrans" cxnId="{E70B0BAA-0CB8-4142-AC74-11DD7B0EFA9F}">
      <dgm:prSet/>
      <dgm:spPr/>
      <dgm:t>
        <a:bodyPr/>
        <a:lstStyle/>
        <a:p>
          <a:endParaRPr lang="en-US"/>
        </a:p>
      </dgm:t>
    </dgm:pt>
    <dgm:pt modelId="{F736F647-BC32-4557-8879-3A4C6EEAB02B}">
      <dgm:prSet/>
      <dgm:spPr/>
      <dgm:t>
        <a:bodyPr/>
        <a:lstStyle/>
        <a:p>
          <a:r>
            <a:rPr lang="en-US"/>
            <a:t>• Clear job analysis ensures alignment.</a:t>
          </a:r>
        </a:p>
      </dgm:t>
    </dgm:pt>
    <dgm:pt modelId="{84277E99-7A25-40B7-86FD-AED860127733}" type="parTrans" cxnId="{6C7894D1-4C28-4F09-9D95-3BC9876E17AC}">
      <dgm:prSet/>
      <dgm:spPr/>
      <dgm:t>
        <a:bodyPr/>
        <a:lstStyle/>
        <a:p>
          <a:endParaRPr lang="en-US"/>
        </a:p>
      </dgm:t>
    </dgm:pt>
    <dgm:pt modelId="{AA9345C7-DCC1-4F70-95C5-FFA710F34604}" type="sibTrans" cxnId="{6C7894D1-4C28-4F09-9D95-3BC9876E17AC}">
      <dgm:prSet/>
      <dgm:spPr/>
      <dgm:t>
        <a:bodyPr/>
        <a:lstStyle/>
        <a:p>
          <a:endParaRPr lang="en-US"/>
        </a:p>
      </dgm:t>
    </dgm:pt>
    <dgm:pt modelId="{C212D87F-CB2D-4632-87F3-BC3F64ACA7BE}">
      <dgm:prSet/>
      <dgm:spPr/>
      <dgm:t>
        <a:bodyPr/>
        <a:lstStyle/>
        <a:p>
          <a:r>
            <a:rPr lang="en-US"/>
            <a:t>• Structured &amp; competency-based methods drive fairness.</a:t>
          </a:r>
        </a:p>
      </dgm:t>
    </dgm:pt>
    <dgm:pt modelId="{82B48F58-0F4C-49A9-B822-3B03C9860F28}" type="parTrans" cxnId="{7A772DDB-785A-413D-AE92-E9E6484D1367}">
      <dgm:prSet/>
      <dgm:spPr/>
      <dgm:t>
        <a:bodyPr/>
        <a:lstStyle/>
        <a:p>
          <a:endParaRPr lang="en-US"/>
        </a:p>
      </dgm:t>
    </dgm:pt>
    <dgm:pt modelId="{5BB4A378-ADCA-4337-BF9E-02F06371F45B}" type="sibTrans" cxnId="{7A772DDB-785A-413D-AE92-E9E6484D1367}">
      <dgm:prSet/>
      <dgm:spPr/>
      <dgm:t>
        <a:bodyPr/>
        <a:lstStyle/>
        <a:p>
          <a:endParaRPr lang="en-US"/>
        </a:p>
      </dgm:t>
    </dgm:pt>
    <dgm:pt modelId="{0B3C4C28-DFEE-48CC-BD58-AD3E3A72CF0C}">
      <dgm:prSet/>
      <dgm:spPr/>
      <dgm:t>
        <a:bodyPr/>
        <a:lstStyle/>
        <a:p>
          <a:r>
            <a:rPr lang="en-US"/>
            <a:t>• Probing questions reveal potential.</a:t>
          </a:r>
        </a:p>
      </dgm:t>
    </dgm:pt>
    <dgm:pt modelId="{0A572B01-727A-4B3E-BED3-A7B4E01D78D1}" type="parTrans" cxnId="{2C240CDA-C394-46E3-B629-BA5F18EF9B28}">
      <dgm:prSet/>
      <dgm:spPr/>
      <dgm:t>
        <a:bodyPr/>
        <a:lstStyle/>
        <a:p>
          <a:endParaRPr lang="en-US"/>
        </a:p>
      </dgm:t>
    </dgm:pt>
    <dgm:pt modelId="{6E606B1E-FEA0-487F-9B2A-3EFC8231E76E}" type="sibTrans" cxnId="{2C240CDA-C394-46E3-B629-BA5F18EF9B28}">
      <dgm:prSet/>
      <dgm:spPr/>
      <dgm:t>
        <a:bodyPr/>
        <a:lstStyle/>
        <a:p>
          <a:endParaRPr lang="en-US"/>
        </a:p>
      </dgm:t>
    </dgm:pt>
    <dgm:pt modelId="{830C5057-041F-42F7-BEB6-A9EBB2F2E532}">
      <dgm:prSet/>
      <dgm:spPr/>
      <dgm:t>
        <a:bodyPr/>
        <a:lstStyle/>
        <a:p>
          <a:r>
            <a:rPr lang="en-US"/>
            <a:t>• Hybrid interview = efficiency + authenticity.</a:t>
          </a:r>
        </a:p>
      </dgm:t>
    </dgm:pt>
    <dgm:pt modelId="{1203370C-A12E-4EB0-B5F0-C29CBCDA98AD}" type="parTrans" cxnId="{4C0FE7EE-85E0-4A9E-BBDC-D91B8516B20C}">
      <dgm:prSet/>
      <dgm:spPr/>
      <dgm:t>
        <a:bodyPr/>
        <a:lstStyle/>
        <a:p>
          <a:endParaRPr lang="en-US"/>
        </a:p>
      </dgm:t>
    </dgm:pt>
    <dgm:pt modelId="{A03BA36E-1C9A-4465-9F7C-A2E7FAA4DE47}" type="sibTrans" cxnId="{4C0FE7EE-85E0-4A9E-BBDC-D91B8516B20C}">
      <dgm:prSet/>
      <dgm:spPr/>
      <dgm:t>
        <a:bodyPr/>
        <a:lstStyle/>
        <a:p>
          <a:endParaRPr lang="en-US"/>
        </a:p>
      </dgm:t>
    </dgm:pt>
    <dgm:pt modelId="{BB759E56-58EF-4158-82C3-7A481FF61441}">
      <dgm:prSet/>
      <dgm:spPr/>
      <dgm:t>
        <a:bodyPr/>
        <a:lstStyle/>
        <a:p>
          <a:r>
            <a:rPr lang="en-US" i="1"/>
            <a:t>“If you hire people who believe what you believe, they’ll give you their blood, sweat &amp; tears.” – Simon Sinek</a:t>
          </a:r>
          <a:endParaRPr lang="en-US"/>
        </a:p>
      </dgm:t>
    </dgm:pt>
    <dgm:pt modelId="{F90873B8-D2D8-4547-8DA0-E218719F4D97}" type="parTrans" cxnId="{9A6E8457-D15E-4F26-B71F-506D1E037854}">
      <dgm:prSet/>
      <dgm:spPr/>
      <dgm:t>
        <a:bodyPr/>
        <a:lstStyle/>
        <a:p>
          <a:endParaRPr lang="en-US"/>
        </a:p>
      </dgm:t>
    </dgm:pt>
    <dgm:pt modelId="{DD61BD2F-0F69-441A-BB33-309C9C4B1D0C}" type="sibTrans" cxnId="{9A6E8457-D15E-4F26-B71F-506D1E037854}">
      <dgm:prSet/>
      <dgm:spPr/>
      <dgm:t>
        <a:bodyPr/>
        <a:lstStyle/>
        <a:p>
          <a:endParaRPr lang="en-US"/>
        </a:p>
      </dgm:t>
    </dgm:pt>
    <dgm:pt modelId="{DAEC35AD-B4A8-4299-BE74-D70316513225}" type="pres">
      <dgm:prSet presAssocID="{7B09387A-05C4-4B25-A6A5-F0FF0CB5A6FC}" presName="vert0" presStyleCnt="0">
        <dgm:presLayoutVars>
          <dgm:dir/>
          <dgm:animOne val="branch"/>
          <dgm:animLvl val="lvl"/>
        </dgm:presLayoutVars>
      </dgm:prSet>
      <dgm:spPr/>
    </dgm:pt>
    <dgm:pt modelId="{30E9E824-482E-4DBD-B753-697842DD7204}" type="pres">
      <dgm:prSet presAssocID="{676C9EC3-6A2E-4775-B8BD-3AA535C36454}" presName="thickLine" presStyleLbl="alignNode1" presStyleIdx="0" presStyleCnt="6"/>
      <dgm:spPr/>
    </dgm:pt>
    <dgm:pt modelId="{BC88D784-2244-4EF7-9296-9F57C71140BD}" type="pres">
      <dgm:prSet presAssocID="{676C9EC3-6A2E-4775-B8BD-3AA535C36454}" presName="horz1" presStyleCnt="0"/>
      <dgm:spPr/>
    </dgm:pt>
    <dgm:pt modelId="{A162E5FF-3966-4916-A1F3-9252F01E2193}" type="pres">
      <dgm:prSet presAssocID="{676C9EC3-6A2E-4775-B8BD-3AA535C36454}" presName="tx1" presStyleLbl="revTx" presStyleIdx="0" presStyleCnt="6"/>
      <dgm:spPr/>
    </dgm:pt>
    <dgm:pt modelId="{D6EF43D3-9507-4EDB-A377-559F4D121B0E}" type="pres">
      <dgm:prSet presAssocID="{676C9EC3-6A2E-4775-B8BD-3AA535C36454}" presName="vert1" presStyleCnt="0"/>
      <dgm:spPr/>
    </dgm:pt>
    <dgm:pt modelId="{9201B85E-9087-418B-B429-E96327FD98BB}" type="pres">
      <dgm:prSet presAssocID="{F736F647-BC32-4557-8879-3A4C6EEAB02B}" presName="thickLine" presStyleLbl="alignNode1" presStyleIdx="1" presStyleCnt="6"/>
      <dgm:spPr/>
    </dgm:pt>
    <dgm:pt modelId="{DAA25181-790E-4633-ACFD-C2E174640D4B}" type="pres">
      <dgm:prSet presAssocID="{F736F647-BC32-4557-8879-3A4C6EEAB02B}" presName="horz1" presStyleCnt="0"/>
      <dgm:spPr/>
    </dgm:pt>
    <dgm:pt modelId="{81B1AA8F-88A9-46C4-B416-7FA7C8298F29}" type="pres">
      <dgm:prSet presAssocID="{F736F647-BC32-4557-8879-3A4C6EEAB02B}" presName="tx1" presStyleLbl="revTx" presStyleIdx="1" presStyleCnt="6"/>
      <dgm:spPr/>
    </dgm:pt>
    <dgm:pt modelId="{5CB734A2-7343-4F1E-A5C0-83B5CE846574}" type="pres">
      <dgm:prSet presAssocID="{F736F647-BC32-4557-8879-3A4C6EEAB02B}" presName="vert1" presStyleCnt="0"/>
      <dgm:spPr/>
    </dgm:pt>
    <dgm:pt modelId="{12C6365E-14B8-42E8-8475-7D9E50D3ECB4}" type="pres">
      <dgm:prSet presAssocID="{C212D87F-CB2D-4632-87F3-BC3F64ACA7BE}" presName="thickLine" presStyleLbl="alignNode1" presStyleIdx="2" presStyleCnt="6"/>
      <dgm:spPr/>
    </dgm:pt>
    <dgm:pt modelId="{D4FB74B7-953E-40D9-AAF0-700F58588811}" type="pres">
      <dgm:prSet presAssocID="{C212D87F-CB2D-4632-87F3-BC3F64ACA7BE}" presName="horz1" presStyleCnt="0"/>
      <dgm:spPr/>
    </dgm:pt>
    <dgm:pt modelId="{36F00710-97F7-4708-8EBA-72FB8165DFCF}" type="pres">
      <dgm:prSet presAssocID="{C212D87F-CB2D-4632-87F3-BC3F64ACA7BE}" presName="tx1" presStyleLbl="revTx" presStyleIdx="2" presStyleCnt="6"/>
      <dgm:spPr/>
    </dgm:pt>
    <dgm:pt modelId="{9C41E531-4262-4965-B0D8-255254CE1AEC}" type="pres">
      <dgm:prSet presAssocID="{C212D87F-CB2D-4632-87F3-BC3F64ACA7BE}" presName="vert1" presStyleCnt="0"/>
      <dgm:spPr/>
    </dgm:pt>
    <dgm:pt modelId="{9054006B-7450-48B6-85E1-CC17129FFD06}" type="pres">
      <dgm:prSet presAssocID="{0B3C4C28-DFEE-48CC-BD58-AD3E3A72CF0C}" presName="thickLine" presStyleLbl="alignNode1" presStyleIdx="3" presStyleCnt="6"/>
      <dgm:spPr/>
    </dgm:pt>
    <dgm:pt modelId="{0ADDB5D2-469D-41DF-9B03-653E0F13FB57}" type="pres">
      <dgm:prSet presAssocID="{0B3C4C28-DFEE-48CC-BD58-AD3E3A72CF0C}" presName="horz1" presStyleCnt="0"/>
      <dgm:spPr/>
    </dgm:pt>
    <dgm:pt modelId="{5C10C62F-272B-4E82-BFC2-FA50A598F406}" type="pres">
      <dgm:prSet presAssocID="{0B3C4C28-DFEE-48CC-BD58-AD3E3A72CF0C}" presName="tx1" presStyleLbl="revTx" presStyleIdx="3" presStyleCnt="6"/>
      <dgm:spPr/>
    </dgm:pt>
    <dgm:pt modelId="{00CA247D-F2B5-44AD-9FDD-0E9676FAA28B}" type="pres">
      <dgm:prSet presAssocID="{0B3C4C28-DFEE-48CC-BD58-AD3E3A72CF0C}" presName="vert1" presStyleCnt="0"/>
      <dgm:spPr/>
    </dgm:pt>
    <dgm:pt modelId="{39312443-78C4-4D1E-A7F8-29687873CCE6}" type="pres">
      <dgm:prSet presAssocID="{830C5057-041F-42F7-BEB6-A9EBB2F2E532}" presName="thickLine" presStyleLbl="alignNode1" presStyleIdx="4" presStyleCnt="6"/>
      <dgm:spPr/>
    </dgm:pt>
    <dgm:pt modelId="{52D67E78-B0BA-41F2-95CC-73ECC1C1AEAD}" type="pres">
      <dgm:prSet presAssocID="{830C5057-041F-42F7-BEB6-A9EBB2F2E532}" presName="horz1" presStyleCnt="0"/>
      <dgm:spPr/>
    </dgm:pt>
    <dgm:pt modelId="{059B34AD-8F87-437E-A0DB-E4E1114554F9}" type="pres">
      <dgm:prSet presAssocID="{830C5057-041F-42F7-BEB6-A9EBB2F2E532}" presName="tx1" presStyleLbl="revTx" presStyleIdx="4" presStyleCnt="6"/>
      <dgm:spPr/>
    </dgm:pt>
    <dgm:pt modelId="{6FADA3AA-A41F-4C6A-85A4-1934ADB858FF}" type="pres">
      <dgm:prSet presAssocID="{830C5057-041F-42F7-BEB6-A9EBB2F2E532}" presName="vert1" presStyleCnt="0"/>
      <dgm:spPr/>
    </dgm:pt>
    <dgm:pt modelId="{512D0345-9479-4A14-B0A4-AA2F54892A4A}" type="pres">
      <dgm:prSet presAssocID="{BB759E56-58EF-4158-82C3-7A481FF61441}" presName="thickLine" presStyleLbl="alignNode1" presStyleIdx="5" presStyleCnt="6"/>
      <dgm:spPr/>
    </dgm:pt>
    <dgm:pt modelId="{F1B9ED88-9A72-4353-85BA-C616F27A1B43}" type="pres">
      <dgm:prSet presAssocID="{BB759E56-58EF-4158-82C3-7A481FF61441}" presName="horz1" presStyleCnt="0"/>
      <dgm:spPr/>
    </dgm:pt>
    <dgm:pt modelId="{87A89477-1DA6-48C8-8818-FAE665DD63E6}" type="pres">
      <dgm:prSet presAssocID="{BB759E56-58EF-4158-82C3-7A481FF61441}" presName="tx1" presStyleLbl="revTx" presStyleIdx="5" presStyleCnt="6"/>
      <dgm:spPr/>
    </dgm:pt>
    <dgm:pt modelId="{007E2AEE-DB48-4E78-B7BD-FC3FEFD3B57B}" type="pres">
      <dgm:prSet presAssocID="{BB759E56-58EF-4158-82C3-7A481FF61441}" presName="vert1" presStyleCnt="0"/>
      <dgm:spPr/>
    </dgm:pt>
  </dgm:ptLst>
  <dgm:cxnLst>
    <dgm:cxn modelId="{2771BC43-489B-433A-BAE8-0877CA2FA445}" type="presOf" srcId="{830C5057-041F-42F7-BEB6-A9EBB2F2E532}" destId="{059B34AD-8F87-437E-A0DB-E4E1114554F9}" srcOrd="0" destOrd="0" presId="urn:microsoft.com/office/officeart/2008/layout/LinedList"/>
    <dgm:cxn modelId="{D05AD753-B389-47BD-BB89-42D8479FF7B2}" type="presOf" srcId="{BB759E56-58EF-4158-82C3-7A481FF61441}" destId="{87A89477-1DA6-48C8-8818-FAE665DD63E6}" srcOrd="0" destOrd="0" presId="urn:microsoft.com/office/officeart/2008/layout/LinedList"/>
    <dgm:cxn modelId="{9A6E8457-D15E-4F26-B71F-506D1E037854}" srcId="{7B09387A-05C4-4B25-A6A5-F0FF0CB5A6FC}" destId="{BB759E56-58EF-4158-82C3-7A481FF61441}" srcOrd="5" destOrd="0" parTransId="{F90873B8-D2D8-4547-8DA0-E218719F4D97}" sibTransId="{DD61BD2F-0F69-441A-BB33-309C9C4B1D0C}"/>
    <dgm:cxn modelId="{1E574380-A385-4464-98E6-7E04D1FE6EDD}" type="presOf" srcId="{0B3C4C28-DFEE-48CC-BD58-AD3E3A72CF0C}" destId="{5C10C62F-272B-4E82-BFC2-FA50A598F406}" srcOrd="0" destOrd="0" presId="urn:microsoft.com/office/officeart/2008/layout/LinedList"/>
    <dgm:cxn modelId="{DAB9EB87-DBD4-4BB4-A3A1-AE7E7AED3FB0}" type="presOf" srcId="{676C9EC3-6A2E-4775-B8BD-3AA535C36454}" destId="{A162E5FF-3966-4916-A1F3-9252F01E2193}" srcOrd="0" destOrd="0" presId="urn:microsoft.com/office/officeart/2008/layout/LinedList"/>
    <dgm:cxn modelId="{E70B0BAA-0CB8-4142-AC74-11DD7B0EFA9F}" srcId="{7B09387A-05C4-4B25-A6A5-F0FF0CB5A6FC}" destId="{676C9EC3-6A2E-4775-B8BD-3AA535C36454}" srcOrd="0" destOrd="0" parTransId="{697D7384-2E9B-4BBE-8410-04A7FD8FB8FE}" sibTransId="{39D53430-94BC-46A4-8D0D-3E53105E9E6C}"/>
    <dgm:cxn modelId="{B0552FC1-71E8-4B56-84C2-B9D36DBB9A3B}" type="presOf" srcId="{7B09387A-05C4-4B25-A6A5-F0FF0CB5A6FC}" destId="{DAEC35AD-B4A8-4299-BE74-D70316513225}" srcOrd="0" destOrd="0" presId="urn:microsoft.com/office/officeart/2008/layout/LinedList"/>
    <dgm:cxn modelId="{6C7894D1-4C28-4F09-9D95-3BC9876E17AC}" srcId="{7B09387A-05C4-4B25-A6A5-F0FF0CB5A6FC}" destId="{F736F647-BC32-4557-8879-3A4C6EEAB02B}" srcOrd="1" destOrd="0" parTransId="{84277E99-7A25-40B7-86FD-AED860127733}" sibTransId="{AA9345C7-DCC1-4F70-95C5-FFA710F34604}"/>
    <dgm:cxn modelId="{2C240CDA-C394-46E3-B629-BA5F18EF9B28}" srcId="{7B09387A-05C4-4B25-A6A5-F0FF0CB5A6FC}" destId="{0B3C4C28-DFEE-48CC-BD58-AD3E3A72CF0C}" srcOrd="3" destOrd="0" parTransId="{0A572B01-727A-4B3E-BED3-A7B4E01D78D1}" sibTransId="{6E606B1E-FEA0-487F-9B2A-3EFC8231E76E}"/>
    <dgm:cxn modelId="{D20B8BDA-1F6C-4824-AC96-B2E45238D7EC}" type="presOf" srcId="{F736F647-BC32-4557-8879-3A4C6EEAB02B}" destId="{81B1AA8F-88A9-46C4-B416-7FA7C8298F29}" srcOrd="0" destOrd="0" presId="urn:microsoft.com/office/officeart/2008/layout/LinedList"/>
    <dgm:cxn modelId="{7A772DDB-785A-413D-AE92-E9E6484D1367}" srcId="{7B09387A-05C4-4B25-A6A5-F0FF0CB5A6FC}" destId="{C212D87F-CB2D-4632-87F3-BC3F64ACA7BE}" srcOrd="2" destOrd="0" parTransId="{82B48F58-0F4C-49A9-B822-3B03C9860F28}" sibTransId="{5BB4A378-ADCA-4337-BF9E-02F06371F45B}"/>
    <dgm:cxn modelId="{49EB9CEC-771E-4F11-8130-D9C9DC7C8F23}" type="presOf" srcId="{C212D87F-CB2D-4632-87F3-BC3F64ACA7BE}" destId="{36F00710-97F7-4708-8EBA-72FB8165DFCF}" srcOrd="0" destOrd="0" presId="urn:microsoft.com/office/officeart/2008/layout/LinedList"/>
    <dgm:cxn modelId="{4C0FE7EE-85E0-4A9E-BBDC-D91B8516B20C}" srcId="{7B09387A-05C4-4B25-A6A5-F0FF0CB5A6FC}" destId="{830C5057-041F-42F7-BEB6-A9EBB2F2E532}" srcOrd="4" destOrd="0" parTransId="{1203370C-A12E-4EB0-B5F0-C29CBCDA98AD}" sibTransId="{A03BA36E-1C9A-4465-9F7C-A2E7FAA4DE47}"/>
    <dgm:cxn modelId="{3789B240-FADE-449B-A163-F1A9BAD25597}" type="presParOf" srcId="{DAEC35AD-B4A8-4299-BE74-D70316513225}" destId="{30E9E824-482E-4DBD-B753-697842DD7204}" srcOrd="0" destOrd="0" presId="urn:microsoft.com/office/officeart/2008/layout/LinedList"/>
    <dgm:cxn modelId="{260AAE1F-1794-4325-8FED-AC85703CF52F}" type="presParOf" srcId="{DAEC35AD-B4A8-4299-BE74-D70316513225}" destId="{BC88D784-2244-4EF7-9296-9F57C71140BD}" srcOrd="1" destOrd="0" presId="urn:microsoft.com/office/officeart/2008/layout/LinedList"/>
    <dgm:cxn modelId="{24DE4795-BCC5-49F4-827A-8FB2290F77CA}" type="presParOf" srcId="{BC88D784-2244-4EF7-9296-9F57C71140BD}" destId="{A162E5FF-3966-4916-A1F3-9252F01E2193}" srcOrd="0" destOrd="0" presId="urn:microsoft.com/office/officeart/2008/layout/LinedList"/>
    <dgm:cxn modelId="{092B378C-B67F-42D5-8552-B195DA2BD79C}" type="presParOf" srcId="{BC88D784-2244-4EF7-9296-9F57C71140BD}" destId="{D6EF43D3-9507-4EDB-A377-559F4D121B0E}" srcOrd="1" destOrd="0" presId="urn:microsoft.com/office/officeart/2008/layout/LinedList"/>
    <dgm:cxn modelId="{6A516CE5-BEA6-4E73-92B0-69E45DF61446}" type="presParOf" srcId="{DAEC35AD-B4A8-4299-BE74-D70316513225}" destId="{9201B85E-9087-418B-B429-E96327FD98BB}" srcOrd="2" destOrd="0" presId="urn:microsoft.com/office/officeart/2008/layout/LinedList"/>
    <dgm:cxn modelId="{0EF9EB95-F1FB-4CBE-8AD8-FBF23EF69A3C}" type="presParOf" srcId="{DAEC35AD-B4A8-4299-BE74-D70316513225}" destId="{DAA25181-790E-4633-ACFD-C2E174640D4B}" srcOrd="3" destOrd="0" presId="urn:microsoft.com/office/officeart/2008/layout/LinedList"/>
    <dgm:cxn modelId="{204BF5FD-B19B-48EF-8F8B-F88FCB4469E6}" type="presParOf" srcId="{DAA25181-790E-4633-ACFD-C2E174640D4B}" destId="{81B1AA8F-88A9-46C4-B416-7FA7C8298F29}" srcOrd="0" destOrd="0" presId="urn:microsoft.com/office/officeart/2008/layout/LinedList"/>
    <dgm:cxn modelId="{1AB8E902-624E-4B50-AFE3-1882B94A86B7}" type="presParOf" srcId="{DAA25181-790E-4633-ACFD-C2E174640D4B}" destId="{5CB734A2-7343-4F1E-A5C0-83B5CE846574}" srcOrd="1" destOrd="0" presId="urn:microsoft.com/office/officeart/2008/layout/LinedList"/>
    <dgm:cxn modelId="{369305C5-F8D9-4AA5-9D83-B336FD79ED6F}" type="presParOf" srcId="{DAEC35AD-B4A8-4299-BE74-D70316513225}" destId="{12C6365E-14B8-42E8-8475-7D9E50D3ECB4}" srcOrd="4" destOrd="0" presId="urn:microsoft.com/office/officeart/2008/layout/LinedList"/>
    <dgm:cxn modelId="{DCC167B6-4BA7-49E6-816D-4537D9B0DE34}" type="presParOf" srcId="{DAEC35AD-B4A8-4299-BE74-D70316513225}" destId="{D4FB74B7-953E-40D9-AAF0-700F58588811}" srcOrd="5" destOrd="0" presId="urn:microsoft.com/office/officeart/2008/layout/LinedList"/>
    <dgm:cxn modelId="{0FB9D62F-3995-412A-808D-9FC66EA8F2B1}" type="presParOf" srcId="{D4FB74B7-953E-40D9-AAF0-700F58588811}" destId="{36F00710-97F7-4708-8EBA-72FB8165DFCF}" srcOrd="0" destOrd="0" presId="urn:microsoft.com/office/officeart/2008/layout/LinedList"/>
    <dgm:cxn modelId="{2AF394B6-4524-4BAC-9ACF-BD7705AF4CA5}" type="presParOf" srcId="{D4FB74B7-953E-40D9-AAF0-700F58588811}" destId="{9C41E531-4262-4965-B0D8-255254CE1AEC}" srcOrd="1" destOrd="0" presId="urn:microsoft.com/office/officeart/2008/layout/LinedList"/>
    <dgm:cxn modelId="{40748782-961C-40AE-9AA0-936DD783445C}" type="presParOf" srcId="{DAEC35AD-B4A8-4299-BE74-D70316513225}" destId="{9054006B-7450-48B6-85E1-CC17129FFD06}" srcOrd="6" destOrd="0" presId="urn:microsoft.com/office/officeart/2008/layout/LinedList"/>
    <dgm:cxn modelId="{B15179CF-0716-48CB-BBAD-84E9A6D8B313}" type="presParOf" srcId="{DAEC35AD-B4A8-4299-BE74-D70316513225}" destId="{0ADDB5D2-469D-41DF-9B03-653E0F13FB57}" srcOrd="7" destOrd="0" presId="urn:microsoft.com/office/officeart/2008/layout/LinedList"/>
    <dgm:cxn modelId="{1F12C9C8-6D14-4B92-8825-AD54E062F0ED}" type="presParOf" srcId="{0ADDB5D2-469D-41DF-9B03-653E0F13FB57}" destId="{5C10C62F-272B-4E82-BFC2-FA50A598F406}" srcOrd="0" destOrd="0" presId="urn:microsoft.com/office/officeart/2008/layout/LinedList"/>
    <dgm:cxn modelId="{2EE0F2C5-1001-4062-B226-1A3200A1C43F}" type="presParOf" srcId="{0ADDB5D2-469D-41DF-9B03-653E0F13FB57}" destId="{00CA247D-F2B5-44AD-9FDD-0E9676FAA28B}" srcOrd="1" destOrd="0" presId="urn:microsoft.com/office/officeart/2008/layout/LinedList"/>
    <dgm:cxn modelId="{1980D686-3A74-4D54-AA47-1B6CE4A995FE}" type="presParOf" srcId="{DAEC35AD-B4A8-4299-BE74-D70316513225}" destId="{39312443-78C4-4D1E-A7F8-29687873CCE6}" srcOrd="8" destOrd="0" presId="urn:microsoft.com/office/officeart/2008/layout/LinedList"/>
    <dgm:cxn modelId="{0F5840C5-FC49-4BC3-A7BB-49F69EF98BE2}" type="presParOf" srcId="{DAEC35AD-B4A8-4299-BE74-D70316513225}" destId="{52D67E78-B0BA-41F2-95CC-73ECC1C1AEAD}" srcOrd="9" destOrd="0" presId="urn:microsoft.com/office/officeart/2008/layout/LinedList"/>
    <dgm:cxn modelId="{5656B840-73BC-48AD-A309-A01A9346CC4E}" type="presParOf" srcId="{52D67E78-B0BA-41F2-95CC-73ECC1C1AEAD}" destId="{059B34AD-8F87-437E-A0DB-E4E1114554F9}" srcOrd="0" destOrd="0" presId="urn:microsoft.com/office/officeart/2008/layout/LinedList"/>
    <dgm:cxn modelId="{74E8ECBE-E066-4A02-A895-98462D0FBD46}" type="presParOf" srcId="{52D67E78-B0BA-41F2-95CC-73ECC1C1AEAD}" destId="{6FADA3AA-A41F-4C6A-85A4-1934ADB858FF}" srcOrd="1" destOrd="0" presId="urn:microsoft.com/office/officeart/2008/layout/LinedList"/>
    <dgm:cxn modelId="{F0312189-4C8B-47E4-85C1-EE29A45BB8FA}" type="presParOf" srcId="{DAEC35AD-B4A8-4299-BE74-D70316513225}" destId="{512D0345-9479-4A14-B0A4-AA2F54892A4A}" srcOrd="10" destOrd="0" presId="urn:microsoft.com/office/officeart/2008/layout/LinedList"/>
    <dgm:cxn modelId="{25F779AB-AECD-46DE-A6DA-F39D3E341B73}" type="presParOf" srcId="{DAEC35AD-B4A8-4299-BE74-D70316513225}" destId="{F1B9ED88-9A72-4353-85BA-C616F27A1B43}" srcOrd="11" destOrd="0" presId="urn:microsoft.com/office/officeart/2008/layout/LinedList"/>
    <dgm:cxn modelId="{D455F8CB-D700-421C-A06D-A98CCC7C16DD}" type="presParOf" srcId="{F1B9ED88-9A72-4353-85BA-C616F27A1B43}" destId="{87A89477-1DA6-48C8-8818-FAE665DD63E6}" srcOrd="0" destOrd="0" presId="urn:microsoft.com/office/officeart/2008/layout/LinedList"/>
    <dgm:cxn modelId="{3F744D35-1A87-4DCD-958D-834EFA2D22C3}" type="presParOf" srcId="{F1B9ED88-9A72-4353-85BA-C616F27A1B43}" destId="{007E2AEE-DB48-4E78-B7BD-FC3FEFD3B57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9C43B1-43F1-4A71-B9A5-E4730A4C2768}">
      <dsp:nvSpPr>
        <dsp:cNvPr id="0" name=""/>
        <dsp:cNvSpPr/>
      </dsp:nvSpPr>
      <dsp:spPr>
        <a:xfrm>
          <a:off x="0" y="1617"/>
          <a:ext cx="8626763" cy="689208"/>
        </a:xfrm>
        <a:prstGeom prst="roundRect">
          <a:avLst>
            <a:gd name="adj" fmla="val 10000"/>
          </a:avLst>
        </a:prstGeom>
        <a:solidFill>
          <a:schemeClr val="accent6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9053BA-2E6C-4753-B2A8-907700ABD272}">
      <dsp:nvSpPr>
        <dsp:cNvPr id="0" name=""/>
        <dsp:cNvSpPr/>
      </dsp:nvSpPr>
      <dsp:spPr>
        <a:xfrm>
          <a:off x="208485" y="156689"/>
          <a:ext cx="379064" cy="37906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77D981-AA82-44FA-BB37-D230AD579055}">
      <dsp:nvSpPr>
        <dsp:cNvPr id="0" name=""/>
        <dsp:cNvSpPr/>
      </dsp:nvSpPr>
      <dsp:spPr>
        <a:xfrm>
          <a:off x="796035" y="1617"/>
          <a:ext cx="7830727" cy="689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941" tIns="72941" rIns="72941" bIns="7294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Recruiting the Right Candidate for the Right Job</a:t>
          </a:r>
          <a:endParaRPr lang="en-US" sz="1900" kern="1200" dirty="0"/>
        </a:p>
      </dsp:txBody>
      <dsp:txXfrm>
        <a:off x="796035" y="1617"/>
        <a:ext cx="7830727" cy="689208"/>
      </dsp:txXfrm>
    </dsp:sp>
    <dsp:sp modelId="{C366232B-72DE-47A5-9980-8C2C21D499DA}">
      <dsp:nvSpPr>
        <dsp:cNvPr id="0" name=""/>
        <dsp:cNvSpPr/>
      </dsp:nvSpPr>
      <dsp:spPr>
        <a:xfrm>
          <a:off x="0" y="863128"/>
          <a:ext cx="8626763" cy="689208"/>
        </a:xfrm>
        <a:prstGeom prst="roundRect">
          <a:avLst>
            <a:gd name="adj" fmla="val 10000"/>
          </a:avLst>
        </a:prstGeom>
        <a:solidFill>
          <a:schemeClr val="accent6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D39A36-EC9E-4CEB-8FBD-010C3341D11B}">
      <dsp:nvSpPr>
        <dsp:cNvPr id="0" name=""/>
        <dsp:cNvSpPr/>
      </dsp:nvSpPr>
      <dsp:spPr>
        <a:xfrm>
          <a:off x="208485" y="1018200"/>
          <a:ext cx="379064" cy="37906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5C55B6-40C6-4FE5-98EB-737ACA6836F4}">
      <dsp:nvSpPr>
        <dsp:cNvPr id="0" name=""/>
        <dsp:cNvSpPr/>
      </dsp:nvSpPr>
      <dsp:spPr>
        <a:xfrm>
          <a:off x="796035" y="863128"/>
          <a:ext cx="7830727" cy="689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941" tIns="72941" rIns="72941" bIns="7294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Developing and Managing Individuals and Teams (LCLM5002)</a:t>
          </a:r>
          <a:endParaRPr lang="en-US" sz="1900" kern="1200"/>
        </a:p>
      </dsp:txBody>
      <dsp:txXfrm>
        <a:off x="796035" y="863128"/>
        <a:ext cx="7830727" cy="689208"/>
      </dsp:txXfrm>
    </dsp:sp>
    <dsp:sp modelId="{4A5E88B0-872B-42A6-A61A-139A1F773411}">
      <dsp:nvSpPr>
        <dsp:cNvPr id="0" name=""/>
        <dsp:cNvSpPr/>
      </dsp:nvSpPr>
      <dsp:spPr>
        <a:xfrm>
          <a:off x="0" y="1724638"/>
          <a:ext cx="8626763" cy="689208"/>
        </a:xfrm>
        <a:prstGeom prst="roundRect">
          <a:avLst>
            <a:gd name="adj" fmla="val 10000"/>
          </a:avLst>
        </a:prstGeom>
        <a:solidFill>
          <a:schemeClr val="accent6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88AA94-959A-4074-94D0-B9760FA1C0B4}">
      <dsp:nvSpPr>
        <dsp:cNvPr id="0" name=""/>
        <dsp:cNvSpPr/>
      </dsp:nvSpPr>
      <dsp:spPr>
        <a:xfrm>
          <a:off x="208485" y="1879710"/>
          <a:ext cx="379064" cy="37906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356F85-B35C-4935-84E4-73F6F607E36C}">
      <dsp:nvSpPr>
        <dsp:cNvPr id="0" name=""/>
        <dsp:cNvSpPr/>
      </dsp:nvSpPr>
      <dsp:spPr>
        <a:xfrm>
          <a:off x="796035" y="1724638"/>
          <a:ext cx="7830727" cy="689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941" tIns="72941" rIns="72941" bIns="7294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Student: Muhammad Assama Sajid | Student ID: 1714489</a:t>
          </a:r>
          <a:endParaRPr lang="en-US" sz="1900" kern="1200"/>
        </a:p>
      </dsp:txBody>
      <dsp:txXfrm>
        <a:off x="796035" y="1724638"/>
        <a:ext cx="7830727" cy="689208"/>
      </dsp:txXfrm>
    </dsp:sp>
    <dsp:sp modelId="{F3D24200-555F-4816-8BEF-3BEDADE48ED6}">
      <dsp:nvSpPr>
        <dsp:cNvPr id="0" name=""/>
        <dsp:cNvSpPr/>
      </dsp:nvSpPr>
      <dsp:spPr>
        <a:xfrm>
          <a:off x="0" y="2586149"/>
          <a:ext cx="8626763" cy="689208"/>
        </a:xfrm>
        <a:prstGeom prst="roundRect">
          <a:avLst>
            <a:gd name="adj" fmla="val 10000"/>
          </a:avLst>
        </a:prstGeom>
        <a:solidFill>
          <a:schemeClr val="accent6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0A07EE-717C-40D0-8F76-7FF92FA83776}">
      <dsp:nvSpPr>
        <dsp:cNvPr id="0" name=""/>
        <dsp:cNvSpPr/>
      </dsp:nvSpPr>
      <dsp:spPr>
        <a:xfrm>
          <a:off x="208485" y="2741221"/>
          <a:ext cx="379064" cy="37906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66B869-0643-4224-AA73-8D726A11224E}">
      <dsp:nvSpPr>
        <dsp:cNvPr id="0" name=""/>
        <dsp:cNvSpPr/>
      </dsp:nvSpPr>
      <dsp:spPr>
        <a:xfrm>
          <a:off x="796035" y="2586149"/>
          <a:ext cx="7830727" cy="689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941" tIns="72941" rIns="72941" bIns="7294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Lecturer: </a:t>
          </a:r>
          <a:r>
            <a:rPr lang="en-GB" sz="1900" kern="1200" dirty="0" err="1"/>
            <a:t>Mudasar</a:t>
          </a:r>
          <a:r>
            <a:rPr lang="en-GB" sz="1900" kern="1200" dirty="0"/>
            <a:t> Hasan</a:t>
          </a:r>
          <a:endParaRPr lang="en-US" sz="1900" kern="1200" dirty="0"/>
        </a:p>
      </dsp:txBody>
      <dsp:txXfrm>
        <a:off x="796035" y="2586149"/>
        <a:ext cx="7830727" cy="689208"/>
      </dsp:txXfrm>
    </dsp:sp>
    <dsp:sp modelId="{6FF05F13-3EFF-4006-9F52-5230C4C0DB68}">
      <dsp:nvSpPr>
        <dsp:cNvPr id="0" name=""/>
        <dsp:cNvSpPr/>
      </dsp:nvSpPr>
      <dsp:spPr>
        <a:xfrm>
          <a:off x="0" y="3447660"/>
          <a:ext cx="8626763" cy="689208"/>
        </a:xfrm>
        <a:prstGeom prst="roundRect">
          <a:avLst>
            <a:gd name="adj" fmla="val 10000"/>
          </a:avLst>
        </a:prstGeom>
        <a:solidFill>
          <a:schemeClr val="accent6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B5535B-0E25-4066-8CA8-33303B6C595B}">
      <dsp:nvSpPr>
        <dsp:cNvPr id="0" name=""/>
        <dsp:cNvSpPr/>
      </dsp:nvSpPr>
      <dsp:spPr>
        <a:xfrm>
          <a:off x="208485" y="3602732"/>
          <a:ext cx="379064" cy="37906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AB0F0B-0680-455B-BFA9-DEF03910EB09}">
      <dsp:nvSpPr>
        <dsp:cNvPr id="0" name=""/>
        <dsp:cNvSpPr/>
      </dsp:nvSpPr>
      <dsp:spPr>
        <a:xfrm>
          <a:off x="796035" y="3447660"/>
          <a:ext cx="7830727" cy="689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941" tIns="72941" rIns="72941" bIns="7294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University of Wales Trinity Saint David – Birmingham Campus</a:t>
          </a:r>
          <a:endParaRPr lang="en-US" sz="1900" kern="1200"/>
        </a:p>
      </dsp:txBody>
      <dsp:txXfrm>
        <a:off x="796035" y="3447660"/>
        <a:ext cx="7830727" cy="689208"/>
      </dsp:txXfrm>
    </dsp:sp>
    <dsp:sp modelId="{B2130F5A-B9E5-4865-BB16-E45CF3A81A03}">
      <dsp:nvSpPr>
        <dsp:cNvPr id="0" name=""/>
        <dsp:cNvSpPr/>
      </dsp:nvSpPr>
      <dsp:spPr>
        <a:xfrm>
          <a:off x="0" y="4310788"/>
          <a:ext cx="8626763" cy="689208"/>
        </a:xfrm>
        <a:prstGeom prst="roundRect">
          <a:avLst>
            <a:gd name="adj" fmla="val 10000"/>
          </a:avLst>
        </a:prstGeom>
        <a:solidFill>
          <a:schemeClr val="accent6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345469-C549-4409-AD6E-2DCDE74627CD}">
      <dsp:nvSpPr>
        <dsp:cNvPr id="0" name=""/>
        <dsp:cNvSpPr/>
      </dsp:nvSpPr>
      <dsp:spPr>
        <a:xfrm>
          <a:off x="208485" y="4464242"/>
          <a:ext cx="379064" cy="37906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7131C7-8E23-4FD4-9B5B-9F22BE766D53}">
      <dsp:nvSpPr>
        <dsp:cNvPr id="0" name=""/>
        <dsp:cNvSpPr/>
      </dsp:nvSpPr>
      <dsp:spPr>
        <a:xfrm>
          <a:off x="796035" y="4309170"/>
          <a:ext cx="7830727" cy="689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941" tIns="72941" rIns="72941" bIns="7294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October 2025</a:t>
          </a:r>
          <a:endParaRPr lang="en-US" sz="1900" kern="1200"/>
        </a:p>
      </dsp:txBody>
      <dsp:txXfrm>
        <a:off x="796035" y="4309170"/>
        <a:ext cx="7830727" cy="6892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773C09-FAF0-4B73-8D33-E0230D937879}">
      <dsp:nvSpPr>
        <dsp:cNvPr id="0" name=""/>
        <dsp:cNvSpPr/>
      </dsp:nvSpPr>
      <dsp:spPr>
        <a:xfrm>
          <a:off x="0" y="0"/>
          <a:ext cx="972026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166D01-86C3-40C7-8A23-4F138F11A2C5}">
      <dsp:nvSpPr>
        <dsp:cNvPr id="0" name=""/>
        <dsp:cNvSpPr/>
      </dsp:nvSpPr>
      <dsp:spPr>
        <a:xfrm>
          <a:off x="0" y="0"/>
          <a:ext cx="9720262" cy="502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1  Introduction – KPMG Birmingham</a:t>
          </a:r>
          <a:endParaRPr lang="en-US" sz="2500" kern="1200"/>
        </a:p>
      </dsp:txBody>
      <dsp:txXfrm>
        <a:off x="0" y="0"/>
        <a:ext cx="9720262" cy="502840"/>
      </dsp:txXfrm>
    </dsp:sp>
    <dsp:sp modelId="{1A2A41D3-C830-48B2-8C53-390522829AA4}">
      <dsp:nvSpPr>
        <dsp:cNvPr id="0" name=""/>
        <dsp:cNvSpPr/>
      </dsp:nvSpPr>
      <dsp:spPr>
        <a:xfrm>
          <a:off x="0" y="502840"/>
          <a:ext cx="9720262" cy="0"/>
        </a:xfrm>
        <a:prstGeom prst="line">
          <a:avLst/>
        </a:prstGeom>
        <a:solidFill>
          <a:schemeClr val="accent2">
            <a:hueOff val="-189053"/>
            <a:satOff val="213"/>
            <a:lumOff val="504"/>
            <a:alphaOff val="0"/>
          </a:schemeClr>
        </a:solidFill>
        <a:ln w="15875" cap="flat" cmpd="sng" algn="ctr">
          <a:solidFill>
            <a:schemeClr val="accent2">
              <a:hueOff val="-189053"/>
              <a:satOff val="213"/>
              <a:lumOff val="50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0A8E37-EF8A-4A09-90E9-BBFB0E613AAE}">
      <dsp:nvSpPr>
        <dsp:cNvPr id="0" name=""/>
        <dsp:cNvSpPr/>
      </dsp:nvSpPr>
      <dsp:spPr>
        <a:xfrm>
          <a:off x="0" y="502840"/>
          <a:ext cx="9720262" cy="502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2  Recruitment Process</a:t>
          </a:r>
          <a:endParaRPr lang="en-US" sz="2500" kern="1200"/>
        </a:p>
      </dsp:txBody>
      <dsp:txXfrm>
        <a:off x="0" y="502840"/>
        <a:ext cx="9720262" cy="502840"/>
      </dsp:txXfrm>
    </dsp:sp>
    <dsp:sp modelId="{FC2A75E1-EF51-4734-BE1B-38937F3AF204}">
      <dsp:nvSpPr>
        <dsp:cNvPr id="0" name=""/>
        <dsp:cNvSpPr/>
      </dsp:nvSpPr>
      <dsp:spPr>
        <a:xfrm>
          <a:off x="0" y="1005681"/>
          <a:ext cx="9720262" cy="0"/>
        </a:xfrm>
        <a:prstGeom prst="line">
          <a:avLst/>
        </a:prstGeom>
        <a:solidFill>
          <a:schemeClr val="accent2">
            <a:hueOff val="-378107"/>
            <a:satOff val="426"/>
            <a:lumOff val="1009"/>
            <a:alphaOff val="0"/>
          </a:schemeClr>
        </a:solidFill>
        <a:ln w="15875" cap="flat" cmpd="sng" algn="ctr">
          <a:solidFill>
            <a:schemeClr val="accent2">
              <a:hueOff val="-378107"/>
              <a:satOff val="426"/>
              <a:lumOff val="100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93E44B-5C8D-46E6-8C51-A4CE2DD2295E}">
      <dsp:nvSpPr>
        <dsp:cNvPr id="0" name=""/>
        <dsp:cNvSpPr/>
      </dsp:nvSpPr>
      <dsp:spPr>
        <a:xfrm>
          <a:off x="0" y="1005681"/>
          <a:ext cx="9720262" cy="502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3  Job Analysis, Description &amp; Specification</a:t>
          </a:r>
          <a:endParaRPr lang="en-US" sz="2500" kern="1200"/>
        </a:p>
      </dsp:txBody>
      <dsp:txXfrm>
        <a:off x="0" y="1005681"/>
        <a:ext cx="9720262" cy="502840"/>
      </dsp:txXfrm>
    </dsp:sp>
    <dsp:sp modelId="{AA545CEB-4618-442D-A6BE-73A9AABA24FD}">
      <dsp:nvSpPr>
        <dsp:cNvPr id="0" name=""/>
        <dsp:cNvSpPr/>
      </dsp:nvSpPr>
      <dsp:spPr>
        <a:xfrm>
          <a:off x="0" y="1508521"/>
          <a:ext cx="9720262" cy="0"/>
        </a:xfrm>
        <a:prstGeom prst="line">
          <a:avLst/>
        </a:prstGeom>
        <a:solidFill>
          <a:schemeClr val="accent2">
            <a:hueOff val="-567160"/>
            <a:satOff val="639"/>
            <a:lumOff val="1513"/>
            <a:alphaOff val="0"/>
          </a:schemeClr>
        </a:solidFill>
        <a:ln w="15875" cap="flat" cmpd="sng" algn="ctr">
          <a:solidFill>
            <a:schemeClr val="accent2">
              <a:hueOff val="-567160"/>
              <a:satOff val="639"/>
              <a:lumOff val="151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CE5411-88CA-494B-9145-DFC85F2F627B}">
      <dsp:nvSpPr>
        <dsp:cNvPr id="0" name=""/>
        <dsp:cNvSpPr/>
      </dsp:nvSpPr>
      <dsp:spPr>
        <a:xfrm>
          <a:off x="0" y="1508521"/>
          <a:ext cx="9720262" cy="502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4  Interview Types – Structured | Panel | Competency-Based</a:t>
          </a:r>
          <a:endParaRPr lang="en-US" sz="2500" kern="1200"/>
        </a:p>
      </dsp:txBody>
      <dsp:txXfrm>
        <a:off x="0" y="1508521"/>
        <a:ext cx="9720262" cy="502840"/>
      </dsp:txXfrm>
    </dsp:sp>
    <dsp:sp modelId="{D1027BAA-2DF2-455B-A89B-0AFAB5B65EA3}">
      <dsp:nvSpPr>
        <dsp:cNvPr id="0" name=""/>
        <dsp:cNvSpPr/>
      </dsp:nvSpPr>
      <dsp:spPr>
        <a:xfrm>
          <a:off x="0" y="2011362"/>
          <a:ext cx="9720262" cy="0"/>
        </a:xfrm>
        <a:prstGeom prst="line">
          <a:avLst/>
        </a:prstGeom>
        <a:solidFill>
          <a:schemeClr val="accent2">
            <a:hueOff val="-756213"/>
            <a:satOff val="853"/>
            <a:lumOff val="2017"/>
            <a:alphaOff val="0"/>
          </a:schemeClr>
        </a:solidFill>
        <a:ln w="15875" cap="flat" cmpd="sng" algn="ctr">
          <a:solidFill>
            <a:schemeClr val="accent2">
              <a:hueOff val="-756213"/>
              <a:satOff val="853"/>
              <a:lumOff val="20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E87251-B1F5-4747-9A86-A6E6A3E70092}">
      <dsp:nvSpPr>
        <dsp:cNvPr id="0" name=""/>
        <dsp:cNvSpPr/>
      </dsp:nvSpPr>
      <dsp:spPr>
        <a:xfrm>
          <a:off x="0" y="2011362"/>
          <a:ext cx="9720262" cy="502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5  Questioning Techniques</a:t>
          </a:r>
          <a:endParaRPr lang="en-US" sz="2500" kern="1200"/>
        </a:p>
      </dsp:txBody>
      <dsp:txXfrm>
        <a:off x="0" y="2011362"/>
        <a:ext cx="9720262" cy="502840"/>
      </dsp:txXfrm>
    </dsp:sp>
    <dsp:sp modelId="{17597DE6-CC0C-4C78-9B52-9DEAF2C837F6}">
      <dsp:nvSpPr>
        <dsp:cNvPr id="0" name=""/>
        <dsp:cNvSpPr/>
      </dsp:nvSpPr>
      <dsp:spPr>
        <a:xfrm>
          <a:off x="0" y="2514203"/>
          <a:ext cx="9720262" cy="0"/>
        </a:xfrm>
        <a:prstGeom prst="line">
          <a:avLst/>
        </a:prstGeom>
        <a:solidFill>
          <a:schemeClr val="accent2">
            <a:hueOff val="-945266"/>
            <a:satOff val="1066"/>
            <a:lumOff val="2521"/>
            <a:alphaOff val="0"/>
          </a:schemeClr>
        </a:solidFill>
        <a:ln w="15875" cap="flat" cmpd="sng" algn="ctr">
          <a:solidFill>
            <a:schemeClr val="accent2">
              <a:hueOff val="-945266"/>
              <a:satOff val="1066"/>
              <a:lumOff val="252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E64845-2620-4A1E-896A-AEA61BB1D717}">
      <dsp:nvSpPr>
        <dsp:cNvPr id="0" name=""/>
        <dsp:cNvSpPr/>
      </dsp:nvSpPr>
      <dsp:spPr>
        <a:xfrm>
          <a:off x="0" y="2514203"/>
          <a:ext cx="9720262" cy="502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6  Face-to-Face vs Online Interview</a:t>
          </a:r>
          <a:endParaRPr lang="en-US" sz="2500" kern="1200"/>
        </a:p>
      </dsp:txBody>
      <dsp:txXfrm>
        <a:off x="0" y="2514203"/>
        <a:ext cx="9720262" cy="502840"/>
      </dsp:txXfrm>
    </dsp:sp>
    <dsp:sp modelId="{CD08EFBD-4907-409D-871C-BBD88E2FA6E8}">
      <dsp:nvSpPr>
        <dsp:cNvPr id="0" name=""/>
        <dsp:cNvSpPr/>
      </dsp:nvSpPr>
      <dsp:spPr>
        <a:xfrm>
          <a:off x="0" y="3017043"/>
          <a:ext cx="9720262" cy="0"/>
        </a:xfrm>
        <a:prstGeom prst="line">
          <a:avLst/>
        </a:prstGeom>
        <a:solidFill>
          <a:schemeClr val="accent2">
            <a:hueOff val="-1134320"/>
            <a:satOff val="1279"/>
            <a:lumOff val="3026"/>
            <a:alphaOff val="0"/>
          </a:schemeClr>
        </a:solidFill>
        <a:ln w="15875" cap="flat" cmpd="sng" algn="ctr">
          <a:solidFill>
            <a:schemeClr val="accent2">
              <a:hueOff val="-1134320"/>
              <a:satOff val="1279"/>
              <a:lumOff val="302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EF38C5-BA24-495B-BC83-F6B2C29B392F}">
      <dsp:nvSpPr>
        <dsp:cNvPr id="0" name=""/>
        <dsp:cNvSpPr/>
      </dsp:nvSpPr>
      <dsp:spPr>
        <a:xfrm>
          <a:off x="0" y="3017043"/>
          <a:ext cx="9720262" cy="502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7  Conclusion</a:t>
          </a:r>
          <a:endParaRPr lang="en-US" sz="2500" kern="1200"/>
        </a:p>
      </dsp:txBody>
      <dsp:txXfrm>
        <a:off x="0" y="3017043"/>
        <a:ext cx="9720262" cy="502840"/>
      </dsp:txXfrm>
    </dsp:sp>
    <dsp:sp modelId="{25B89F28-CC57-4800-9536-C08184557DB9}">
      <dsp:nvSpPr>
        <dsp:cNvPr id="0" name=""/>
        <dsp:cNvSpPr/>
      </dsp:nvSpPr>
      <dsp:spPr>
        <a:xfrm>
          <a:off x="0" y="3519884"/>
          <a:ext cx="9720262" cy="0"/>
        </a:xfrm>
        <a:prstGeom prst="line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5F6C99-07FC-4FE0-8BC3-D11DF02CB330}">
      <dsp:nvSpPr>
        <dsp:cNvPr id="0" name=""/>
        <dsp:cNvSpPr/>
      </dsp:nvSpPr>
      <dsp:spPr>
        <a:xfrm>
          <a:off x="0" y="3519884"/>
          <a:ext cx="9720262" cy="502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8  References</a:t>
          </a:r>
          <a:endParaRPr lang="en-US" sz="2500" kern="1200"/>
        </a:p>
      </dsp:txBody>
      <dsp:txXfrm>
        <a:off x="0" y="3519884"/>
        <a:ext cx="9720262" cy="5028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2499A7-D24B-4DF0-A8FF-E8D1A259512F}">
      <dsp:nvSpPr>
        <dsp:cNvPr id="0" name=""/>
        <dsp:cNvSpPr/>
      </dsp:nvSpPr>
      <dsp:spPr>
        <a:xfrm>
          <a:off x="0" y="491"/>
          <a:ext cx="972026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9FF8D2-27FF-4E7A-9063-1E521FB6E937}">
      <dsp:nvSpPr>
        <dsp:cNvPr id="0" name=""/>
        <dsp:cNvSpPr/>
      </dsp:nvSpPr>
      <dsp:spPr>
        <a:xfrm>
          <a:off x="0" y="491"/>
          <a:ext cx="9720262" cy="8043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chemeClr val="bg1"/>
              </a:solidFill>
            </a:rPr>
            <a:t>• Global firm offering Audit, Tax &amp; Advisory services.</a:t>
          </a:r>
          <a:endParaRPr lang="en-US" sz="2100" kern="1200" dirty="0">
            <a:solidFill>
              <a:schemeClr val="bg1"/>
            </a:solidFill>
          </a:endParaRPr>
        </a:p>
      </dsp:txBody>
      <dsp:txXfrm>
        <a:off x="0" y="491"/>
        <a:ext cx="9720262" cy="804348"/>
      </dsp:txXfrm>
    </dsp:sp>
    <dsp:sp modelId="{0ABCD7B3-C3A9-45A8-AFDA-9523D478A85F}">
      <dsp:nvSpPr>
        <dsp:cNvPr id="0" name=""/>
        <dsp:cNvSpPr/>
      </dsp:nvSpPr>
      <dsp:spPr>
        <a:xfrm>
          <a:off x="0" y="804839"/>
          <a:ext cx="972026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BD68F7-5566-465E-B6BE-ED77CAF2F097}">
      <dsp:nvSpPr>
        <dsp:cNvPr id="0" name=""/>
        <dsp:cNvSpPr/>
      </dsp:nvSpPr>
      <dsp:spPr>
        <a:xfrm>
          <a:off x="0" y="804839"/>
          <a:ext cx="9720262" cy="8043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chemeClr val="bg1"/>
              </a:solidFill>
            </a:rPr>
            <a:t>• Birmingham hub leads major Business Transformation projects.</a:t>
          </a:r>
          <a:endParaRPr lang="en-US" sz="2100" kern="1200" dirty="0">
            <a:solidFill>
              <a:schemeClr val="bg1"/>
            </a:solidFill>
          </a:endParaRPr>
        </a:p>
      </dsp:txBody>
      <dsp:txXfrm>
        <a:off x="0" y="804839"/>
        <a:ext cx="9720262" cy="804348"/>
      </dsp:txXfrm>
    </dsp:sp>
    <dsp:sp modelId="{D5C6D328-1EAF-43EA-8C7F-9EE993179D32}">
      <dsp:nvSpPr>
        <dsp:cNvPr id="0" name=""/>
        <dsp:cNvSpPr/>
      </dsp:nvSpPr>
      <dsp:spPr>
        <a:xfrm>
          <a:off x="0" y="1609188"/>
          <a:ext cx="972026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4B37DE-7617-482D-87A8-78F2357DEC7D}">
      <dsp:nvSpPr>
        <dsp:cNvPr id="0" name=""/>
        <dsp:cNvSpPr/>
      </dsp:nvSpPr>
      <dsp:spPr>
        <a:xfrm>
          <a:off x="0" y="1609188"/>
          <a:ext cx="9720262" cy="8043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chemeClr val="bg1"/>
              </a:solidFill>
            </a:rPr>
            <a:t>• Recruiting Change Analysts, Project Leads &amp; Transformation Managers.</a:t>
          </a:r>
          <a:endParaRPr lang="en-US" sz="2100" kern="1200" dirty="0">
            <a:solidFill>
              <a:schemeClr val="bg1"/>
            </a:solidFill>
          </a:endParaRPr>
        </a:p>
      </dsp:txBody>
      <dsp:txXfrm>
        <a:off x="0" y="1609188"/>
        <a:ext cx="9720262" cy="804348"/>
      </dsp:txXfrm>
    </dsp:sp>
    <dsp:sp modelId="{E0BC27E1-BB0B-4848-8648-79F09C147154}">
      <dsp:nvSpPr>
        <dsp:cNvPr id="0" name=""/>
        <dsp:cNvSpPr/>
      </dsp:nvSpPr>
      <dsp:spPr>
        <a:xfrm>
          <a:off x="0" y="2413536"/>
          <a:ext cx="972026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38CB76-1B2D-4190-B2C4-FDF68DFB7AEE}">
      <dsp:nvSpPr>
        <dsp:cNvPr id="0" name=""/>
        <dsp:cNvSpPr/>
      </dsp:nvSpPr>
      <dsp:spPr>
        <a:xfrm>
          <a:off x="0" y="2413536"/>
          <a:ext cx="9720262" cy="8043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chemeClr val="bg1"/>
              </a:solidFill>
            </a:rPr>
            <a:t>• Strong recruitment drives innovation, collaboration &amp; performance.</a:t>
          </a:r>
          <a:endParaRPr lang="en-US" sz="2100" kern="1200" dirty="0">
            <a:solidFill>
              <a:schemeClr val="bg1"/>
            </a:solidFill>
          </a:endParaRPr>
        </a:p>
      </dsp:txBody>
      <dsp:txXfrm>
        <a:off x="0" y="2413536"/>
        <a:ext cx="9720262" cy="804348"/>
      </dsp:txXfrm>
    </dsp:sp>
    <dsp:sp modelId="{6FD9ECB8-A728-4814-957F-CFC8500A2CEA}">
      <dsp:nvSpPr>
        <dsp:cNvPr id="0" name=""/>
        <dsp:cNvSpPr/>
      </dsp:nvSpPr>
      <dsp:spPr>
        <a:xfrm>
          <a:off x="0" y="3217885"/>
          <a:ext cx="972026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0F66ED-A5A5-430E-AA4E-F8956031932C}">
      <dsp:nvSpPr>
        <dsp:cNvPr id="0" name=""/>
        <dsp:cNvSpPr/>
      </dsp:nvSpPr>
      <dsp:spPr>
        <a:xfrm>
          <a:off x="0" y="3217885"/>
          <a:ext cx="9720262" cy="8043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i="1" kern="1200" dirty="0">
              <a:solidFill>
                <a:schemeClr val="bg1"/>
              </a:solidFill>
            </a:rPr>
            <a:t>(Armstrong &amp; Taylor, 2020) Armstrong and Taylor emphasise that effective recruitment links directly to organisational performance because every hire shapes culture and capability.</a:t>
          </a:r>
          <a:endParaRPr lang="en-US" sz="2100" kern="1200" dirty="0">
            <a:solidFill>
              <a:schemeClr val="bg1"/>
            </a:solidFill>
          </a:endParaRPr>
        </a:p>
      </dsp:txBody>
      <dsp:txXfrm>
        <a:off x="0" y="3217885"/>
        <a:ext cx="9720262" cy="80434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419900-ABD1-484E-A49B-76A1538317C0}">
      <dsp:nvSpPr>
        <dsp:cNvPr id="0" name=""/>
        <dsp:cNvSpPr/>
      </dsp:nvSpPr>
      <dsp:spPr>
        <a:xfrm>
          <a:off x="0" y="493671"/>
          <a:ext cx="6638550" cy="5621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868E7A-E96A-40E1-893E-DF818221233F}">
      <dsp:nvSpPr>
        <dsp:cNvPr id="0" name=""/>
        <dsp:cNvSpPr/>
      </dsp:nvSpPr>
      <dsp:spPr>
        <a:xfrm>
          <a:off x="170046" y="620151"/>
          <a:ext cx="309174" cy="3091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77B82B-A67A-4CF8-9230-7C67B18D3D5E}">
      <dsp:nvSpPr>
        <dsp:cNvPr id="0" name=""/>
        <dsp:cNvSpPr/>
      </dsp:nvSpPr>
      <dsp:spPr>
        <a:xfrm>
          <a:off x="649266" y="433588"/>
          <a:ext cx="5940974" cy="6499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071" tIns="56071" rIns="56071" bIns="5607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Objective – Hire the right person for the right role at the right time.</a:t>
          </a:r>
          <a:endParaRPr lang="en-US" sz="1600" kern="1200" dirty="0"/>
        </a:p>
      </dsp:txBody>
      <dsp:txXfrm>
        <a:off x="649266" y="433588"/>
        <a:ext cx="5940974" cy="649969"/>
      </dsp:txXfrm>
    </dsp:sp>
    <dsp:sp modelId="{4EAD07BB-F58A-44E9-9C7A-5C75B8039EF1}">
      <dsp:nvSpPr>
        <dsp:cNvPr id="0" name=""/>
        <dsp:cNvSpPr/>
      </dsp:nvSpPr>
      <dsp:spPr>
        <a:xfrm>
          <a:off x="0" y="1246050"/>
          <a:ext cx="6638550" cy="5621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D56F17-CACA-4093-BE7C-8EA7C9AF34CD}">
      <dsp:nvSpPr>
        <dsp:cNvPr id="0" name=""/>
        <dsp:cNvSpPr/>
      </dsp:nvSpPr>
      <dsp:spPr>
        <a:xfrm>
          <a:off x="170046" y="1372531"/>
          <a:ext cx="309174" cy="30917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71F3DB-B0AF-4D75-B262-2874A02EF275}">
      <dsp:nvSpPr>
        <dsp:cNvPr id="0" name=""/>
        <dsp:cNvSpPr/>
      </dsp:nvSpPr>
      <dsp:spPr>
        <a:xfrm>
          <a:off x="649266" y="1246050"/>
          <a:ext cx="5940974" cy="529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071" tIns="56071" rIns="56071" bIns="5607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1  Workforce Planning – analyse skill gaps &amp; future needs.</a:t>
          </a:r>
          <a:endParaRPr lang="en-US" sz="1600" kern="1200"/>
        </a:p>
      </dsp:txBody>
      <dsp:txXfrm>
        <a:off x="649266" y="1246050"/>
        <a:ext cx="5940974" cy="529804"/>
      </dsp:txXfrm>
    </dsp:sp>
    <dsp:sp modelId="{921298D4-5766-4911-BFEC-9ABAB733F523}">
      <dsp:nvSpPr>
        <dsp:cNvPr id="0" name=""/>
        <dsp:cNvSpPr/>
      </dsp:nvSpPr>
      <dsp:spPr>
        <a:xfrm>
          <a:off x="0" y="1970679"/>
          <a:ext cx="6638550" cy="5621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8C637F-CA11-40FB-BE25-8FA576358E8E}">
      <dsp:nvSpPr>
        <dsp:cNvPr id="0" name=""/>
        <dsp:cNvSpPr/>
      </dsp:nvSpPr>
      <dsp:spPr>
        <a:xfrm>
          <a:off x="170046" y="2097159"/>
          <a:ext cx="309174" cy="30917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8BD117-94C1-4DB1-A4ED-3F511E89EEAC}">
      <dsp:nvSpPr>
        <dsp:cNvPr id="0" name=""/>
        <dsp:cNvSpPr/>
      </dsp:nvSpPr>
      <dsp:spPr>
        <a:xfrm>
          <a:off x="649266" y="1970679"/>
          <a:ext cx="5940974" cy="529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071" tIns="56071" rIns="56071" bIns="5607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2  Job Analysis – define core duties &amp; competencies.</a:t>
          </a:r>
          <a:endParaRPr lang="en-US" sz="1600" kern="1200"/>
        </a:p>
      </dsp:txBody>
      <dsp:txXfrm>
        <a:off x="649266" y="1970679"/>
        <a:ext cx="5940974" cy="529804"/>
      </dsp:txXfrm>
    </dsp:sp>
    <dsp:sp modelId="{BE3344FA-640C-4D82-8DA6-4289297158AA}">
      <dsp:nvSpPr>
        <dsp:cNvPr id="0" name=""/>
        <dsp:cNvSpPr/>
      </dsp:nvSpPr>
      <dsp:spPr>
        <a:xfrm>
          <a:off x="0" y="2695307"/>
          <a:ext cx="6638550" cy="5621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81247E-928E-4864-B0D3-3B914BC60F8E}">
      <dsp:nvSpPr>
        <dsp:cNvPr id="0" name=""/>
        <dsp:cNvSpPr/>
      </dsp:nvSpPr>
      <dsp:spPr>
        <a:xfrm>
          <a:off x="170046" y="2821787"/>
          <a:ext cx="309174" cy="30917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199C72-F1C9-4F7A-893B-324678110B2A}">
      <dsp:nvSpPr>
        <dsp:cNvPr id="0" name=""/>
        <dsp:cNvSpPr/>
      </dsp:nvSpPr>
      <dsp:spPr>
        <a:xfrm>
          <a:off x="649266" y="2695307"/>
          <a:ext cx="5940974" cy="529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071" tIns="56071" rIns="56071" bIns="5607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3  Attraction – use LinkedIn, referrals, agencies.</a:t>
          </a:r>
          <a:endParaRPr lang="en-US" sz="1600" kern="1200"/>
        </a:p>
      </dsp:txBody>
      <dsp:txXfrm>
        <a:off x="649266" y="2695307"/>
        <a:ext cx="5940974" cy="529804"/>
      </dsp:txXfrm>
    </dsp:sp>
    <dsp:sp modelId="{4EE18D05-6921-4CA0-8A97-4EECDAA4604E}">
      <dsp:nvSpPr>
        <dsp:cNvPr id="0" name=""/>
        <dsp:cNvSpPr/>
      </dsp:nvSpPr>
      <dsp:spPr>
        <a:xfrm>
          <a:off x="0" y="3419935"/>
          <a:ext cx="6638550" cy="5621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840289-3CA5-40F1-A5EA-A4E3866BD4C4}">
      <dsp:nvSpPr>
        <dsp:cNvPr id="0" name=""/>
        <dsp:cNvSpPr/>
      </dsp:nvSpPr>
      <dsp:spPr>
        <a:xfrm>
          <a:off x="170046" y="3546416"/>
          <a:ext cx="309174" cy="30917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2426D1-9181-4F89-80CA-A2017C94904B}">
      <dsp:nvSpPr>
        <dsp:cNvPr id="0" name=""/>
        <dsp:cNvSpPr/>
      </dsp:nvSpPr>
      <dsp:spPr>
        <a:xfrm>
          <a:off x="649266" y="3419935"/>
          <a:ext cx="5940974" cy="529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071" tIns="56071" rIns="56071" bIns="5607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4  Shortlisting – match candidates objectively.</a:t>
          </a:r>
          <a:endParaRPr lang="en-US" sz="1600" kern="1200"/>
        </a:p>
      </dsp:txBody>
      <dsp:txXfrm>
        <a:off x="649266" y="3419935"/>
        <a:ext cx="5940974" cy="529804"/>
      </dsp:txXfrm>
    </dsp:sp>
    <dsp:sp modelId="{71F7EAE7-61A2-471D-AC7C-A8D84416F9E6}">
      <dsp:nvSpPr>
        <dsp:cNvPr id="0" name=""/>
        <dsp:cNvSpPr/>
      </dsp:nvSpPr>
      <dsp:spPr>
        <a:xfrm>
          <a:off x="0" y="4144564"/>
          <a:ext cx="6638550" cy="5621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9814CD-7512-4739-8258-31ABB7D71332}">
      <dsp:nvSpPr>
        <dsp:cNvPr id="0" name=""/>
        <dsp:cNvSpPr/>
      </dsp:nvSpPr>
      <dsp:spPr>
        <a:xfrm>
          <a:off x="170046" y="4271044"/>
          <a:ext cx="309174" cy="30917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932DA4-6E98-479B-B77B-EA4D5CE3D815}">
      <dsp:nvSpPr>
        <dsp:cNvPr id="0" name=""/>
        <dsp:cNvSpPr/>
      </dsp:nvSpPr>
      <dsp:spPr>
        <a:xfrm>
          <a:off x="649266" y="4144564"/>
          <a:ext cx="5940974" cy="529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071" tIns="56071" rIns="56071" bIns="5607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5  Selection – structured interviews &amp; tests.</a:t>
          </a:r>
          <a:endParaRPr lang="en-US" sz="1600" kern="1200"/>
        </a:p>
      </dsp:txBody>
      <dsp:txXfrm>
        <a:off x="649266" y="4144564"/>
        <a:ext cx="5940974" cy="529804"/>
      </dsp:txXfrm>
    </dsp:sp>
    <dsp:sp modelId="{51D31156-76F6-4697-8D09-823694DB7EF6}">
      <dsp:nvSpPr>
        <dsp:cNvPr id="0" name=""/>
        <dsp:cNvSpPr/>
      </dsp:nvSpPr>
      <dsp:spPr>
        <a:xfrm>
          <a:off x="0" y="4869192"/>
          <a:ext cx="6638550" cy="5621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6340C5-9327-40B2-BE51-7675729FB93A}">
      <dsp:nvSpPr>
        <dsp:cNvPr id="0" name=""/>
        <dsp:cNvSpPr/>
      </dsp:nvSpPr>
      <dsp:spPr>
        <a:xfrm>
          <a:off x="170046" y="4995672"/>
          <a:ext cx="309174" cy="309174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E9DDC-FF2E-4D9A-BC0B-41EC55854B77}">
      <dsp:nvSpPr>
        <dsp:cNvPr id="0" name=""/>
        <dsp:cNvSpPr/>
      </dsp:nvSpPr>
      <dsp:spPr>
        <a:xfrm>
          <a:off x="649266" y="4869192"/>
          <a:ext cx="5940974" cy="529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071" tIns="56071" rIns="56071" bIns="5607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6  Offer &amp; Onboarding – cultural fit &amp; integration.</a:t>
          </a:r>
          <a:endParaRPr lang="en-US" sz="1600" kern="1200"/>
        </a:p>
      </dsp:txBody>
      <dsp:txXfrm>
        <a:off x="649266" y="4869192"/>
        <a:ext cx="5940974" cy="529804"/>
      </dsp:txXfrm>
    </dsp:sp>
    <dsp:sp modelId="{D5548AFE-35A3-4BF7-9087-E67221120BD8}">
      <dsp:nvSpPr>
        <dsp:cNvPr id="0" name=""/>
        <dsp:cNvSpPr/>
      </dsp:nvSpPr>
      <dsp:spPr>
        <a:xfrm>
          <a:off x="0" y="5744213"/>
          <a:ext cx="6638550" cy="5621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048DD0-C5F3-4ECD-BF01-1ED28BB524DA}">
      <dsp:nvSpPr>
        <dsp:cNvPr id="0" name=""/>
        <dsp:cNvSpPr/>
      </dsp:nvSpPr>
      <dsp:spPr>
        <a:xfrm>
          <a:off x="170046" y="5870694"/>
          <a:ext cx="309174" cy="309174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5584A6-3EC1-4F39-9972-8F1133F3AA40}">
      <dsp:nvSpPr>
        <dsp:cNvPr id="0" name=""/>
        <dsp:cNvSpPr/>
      </dsp:nvSpPr>
      <dsp:spPr>
        <a:xfrm>
          <a:off x="649266" y="5593820"/>
          <a:ext cx="5940974" cy="830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071" tIns="56071" rIns="56071" bIns="5607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i="1" kern="1200" dirty="0"/>
            <a:t>(Rees &amp; Smith, 2017; CIPD, 2023) Rees and Smith highlight that structured planning reduces turnover by aligning talent acquisition with long-term business strategy.</a:t>
          </a:r>
          <a:endParaRPr lang="en-US" sz="1400" i="1" kern="1200" dirty="0"/>
        </a:p>
      </dsp:txBody>
      <dsp:txXfrm>
        <a:off x="649266" y="5593820"/>
        <a:ext cx="5940974" cy="83059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AE6056-ACCC-4D43-B700-1B2240B9F265}">
      <dsp:nvSpPr>
        <dsp:cNvPr id="0" name=""/>
        <dsp:cNvSpPr/>
      </dsp:nvSpPr>
      <dsp:spPr>
        <a:xfrm>
          <a:off x="2070" y="44010"/>
          <a:ext cx="887790" cy="88779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1F0C33-1F63-4F19-9470-C1C0639D6C4D}">
      <dsp:nvSpPr>
        <dsp:cNvPr id="0" name=""/>
        <dsp:cNvSpPr/>
      </dsp:nvSpPr>
      <dsp:spPr>
        <a:xfrm>
          <a:off x="188506" y="230446"/>
          <a:ext cx="514918" cy="51491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E6BC34-C113-4450-B903-7B3EF6509239}">
      <dsp:nvSpPr>
        <dsp:cNvPr id="0" name=""/>
        <dsp:cNvSpPr/>
      </dsp:nvSpPr>
      <dsp:spPr>
        <a:xfrm>
          <a:off x="1006984" y="299907"/>
          <a:ext cx="2092648" cy="887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• Job Analysis – clarifies purpose &amp; required skills </a:t>
          </a:r>
        </a:p>
      </dsp:txBody>
      <dsp:txXfrm>
        <a:off x="1006984" y="299907"/>
        <a:ext cx="2092648" cy="887790"/>
      </dsp:txXfrm>
    </dsp:sp>
    <dsp:sp modelId="{A53F84C1-5E81-4BB9-9D62-BA71C9239019}">
      <dsp:nvSpPr>
        <dsp:cNvPr id="0" name=""/>
        <dsp:cNvSpPr/>
      </dsp:nvSpPr>
      <dsp:spPr>
        <a:xfrm>
          <a:off x="3537378" y="44010"/>
          <a:ext cx="887790" cy="88779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88CA9A-31DA-48A5-9195-55B776FA2FEC}">
      <dsp:nvSpPr>
        <dsp:cNvPr id="0" name=""/>
        <dsp:cNvSpPr/>
      </dsp:nvSpPr>
      <dsp:spPr>
        <a:xfrm>
          <a:off x="3723814" y="230446"/>
          <a:ext cx="514918" cy="51491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2D81C3-2F61-4477-8650-B770119E7543}">
      <dsp:nvSpPr>
        <dsp:cNvPr id="0" name=""/>
        <dsp:cNvSpPr/>
      </dsp:nvSpPr>
      <dsp:spPr>
        <a:xfrm>
          <a:off x="4615409" y="44010"/>
          <a:ext cx="2092648" cy="887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• Job Description – responsibilities, reporting lines, KPIs</a:t>
          </a:r>
          <a:endParaRPr lang="en-US" sz="1800" kern="1200"/>
        </a:p>
      </dsp:txBody>
      <dsp:txXfrm>
        <a:off x="4615409" y="44010"/>
        <a:ext cx="2092648" cy="887790"/>
      </dsp:txXfrm>
    </dsp:sp>
    <dsp:sp modelId="{EC9ED939-3E99-4695-86F8-0377591CB4CE}">
      <dsp:nvSpPr>
        <dsp:cNvPr id="0" name=""/>
        <dsp:cNvSpPr/>
      </dsp:nvSpPr>
      <dsp:spPr>
        <a:xfrm>
          <a:off x="7072685" y="44010"/>
          <a:ext cx="887790" cy="88779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C5FCF5-4AFE-4175-A7DD-332DE66CDD04}">
      <dsp:nvSpPr>
        <dsp:cNvPr id="0" name=""/>
        <dsp:cNvSpPr/>
      </dsp:nvSpPr>
      <dsp:spPr>
        <a:xfrm>
          <a:off x="7259121" y="230446"/>
          <a:ext cx="514918" cy="51491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3232CA-4B17-434B-9098-1836D57D7C47}">
      <dsp:nvSpPr>
        <dsp:cNvPr id="0" name=""/>
        <dsp:cNvSpPr/>
      </dsp:nvSpPr>
      <dsp:spPr>
        <a:xfrm>
          <a:off x="8150716" y="44010"/>
          <a:ext cx="2092648" cy="887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• Person Specification – skills &amp; qualifications needed</a:t>
          </a:r>
          <a:endParaRPr lang="en-US" sz="1800" kern="1200"/>
        </a:p>
      </dsp:txBody>
      <dsp:txXfrm>
        <a:off x="8150716" y="44010"/>
        <a:ext cx="2092648" cy="887790"/>
      </dsp:txXfrm>
    </dsp:sp>
    <dsp:sp modelId="{26391B43-97C0-47A7-B4F4-E13E54090F87}">
      <dsp:nvSpPr>
        <dsp:cNvPr id="0" name=""/>
        <dsp:cNvSpPr/>
      </dsp:nvSpPr>
      <dsp:spPr>
        <a:xfrm>
          <a:off x="2070" y="1640492"/>
          <a:ext cx="887790" cy="88779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10CB33-3F15-44D8-A2DB-2B6726401A89}">
      <dsp:nvSpPr>
        <dsp:cNvPr id="0" name=""/>
        <dsp:cNvSpPr/>
      </dsp:nvSpPr>
      <dsp:spPr>
        <a:xfrm>
          <a:off x="188506" y="1826928"/>
          <a:ext cx="514918" cy="51491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CD2222-64F2-47ED-88E9-AC422579FBA0}">
      <dsp:nvSpPr>
        <dsp:cNvPr id="0" name=""/>
        <dsp:cNvSpPr/>
      </dsp:nvSpPr>
      <dsp:spPr>
        <a:xfrm>
          <a:off x="1080101" y="1640492"/>
          <a:ext cx="2092648" cy="887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Example – KPMG Change Analyst</a:t>
          </a:r>
          <a:endParaRPr lang="en-US" sz="1800" kern="1200"/>
        </a:p>
      </dsp:txBody>
      <dsp:txXfrm>
        <a:off x="1080101" y="1640492"/>
        <a:ext cx="2092648" cy="887790"/>
      </dsp:txXfrm>
    </dsp:sp>
    <dsp:sp modelId="{9E49B06F-72FF-447E-A004-249DCB83DE7D}">
      <dsp:nvSpPr>
        <dsp:cNvPr id="0" name=""/>
        <dsp:cNvSpPr/>
      </dsp:nvSpPr>
      <dsp:spPr>
        <a:xfrm>
          <a:off x="3537378" y="1640492"/>
          <a:ext cx="887790" cy="88779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6771A1-BB06-4D1D-9A4B-CB79FB4DD482}">
      <dsp:nvSpPr>
        <dsp:cNvPr id="0" name=""/>
        <dsp:cNvSpPr/>
      </dsp:nvSpPr>
      <dsp:spPr>
        <a:xfrm>
          <a:off x="3723814" y="1826928"/>
          <a:ext cx="514918" cy="51491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27CA62-63C0-414C-9D4E-29DA4DADC3B4}">
      <dsp:nvSpPr>
        <dsp:cNvPr id="0" name=""/>
        <dsp:cNvSpPr/>
      </dsp:nvSpPr>
      <dsp:spPr>
        <a:xfrm>
          <a:off x="4615409" y="1640492"/>
          <a:ext cx="2092648" cy="887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– Business/Management degree</a:t>
          </a:r>
          <a:endParaRPr lang="en-US" sz="1800" kern="1200" dirty="0"/>
        </a:p>
      </dsp:txBody>
      <dsp:txXfrm>
        <a:off x="4615409" y="1640492"/>
        <a:ext cx="2092648" cy="887790"/>
      </dsp:txXfrm>
    </dsp:sp>
    <dsp:sp modelId="{9B3ED1A6-CCCC-48F7-BA3E-F928BFA7E6E9}">
      <dsp:nvSpPr>
        <dsp:cNvPr id="0" name=""/>
        <dsp:cNvSpPr/>
      </dsp:nvSpPr>
      <dsp:spPr>
        <a:xfrm>
          <a:off x="7072685" y="1640492"/>
          <a:ext cx="887790" cy="88779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34D111-20C3-4E15-9051-4B6E7BD68BBD}">
      <dsp:nvSpPr>
        <dsp:cNvPr id="0" name=""/>
        <dsp:cNvSpPr/>
      </dsp:nvSpPr>
      <dsp:spPr>
        <a:xfrm>
          <a:off x="7259121" y="1826928"/>
          <a:ext cx="514918" cy="51491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9AE428-E90C-439C-ACF9-ADD65F7F8303}">
      <dsp:nvSpPr>
        <dsp:cNvPr id="0" name=""/>
        <dsp:cNvSpPr/>
      </dsp:nvSpPr>
      <dsp:spPr>
        <a:xfrm>
          <a:off x="8150716" y="1640492"/>
          <a:ext cx="2092648" cy="887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– Analytical &amp; communication skills</a:t>
          </a:r>
          <a:endParaRPr lang="en-US" sz="1800" kern="1200"/>
        </a:p>
      </dsp:txBody>
      <dsp:txXfrm>
        <a:off x="8150716" y="1640492"/>
        <a:ext cx="2092648" cy="887790"/>
      </dsp:txXfrm>
    </dsp:sp>
    <dsp:sp modelId="{C90994E9-2ACB-4E08-AD40-6A97A70DF852}">
      <dsp:nvSpPr>
        <dsp:cNvPr id="0" name=""/>
        <dsp:cNvSpPr/>
      </dsp:nvSpPr>
      <dsp:spPr>
        <a:xfrm>
          <a:off x="2070" y="3236974"/>
          <a:ext cx="887790" cy="88779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C1641A-D386-4141-B5A3-57701F16BE85}">
      <dsp:nvSpPr>
        <dsp:cNvPr id="0" name=""/>
        <dsp:cNvSpPr/>
      </dsp:nvSpPr>
      <dsp:spPr>
        <a:xfrm>
          <a:off x="188506" y="3423410"/>
          <a:ext cx="514918" cy="51491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D9342D-D538-4395-9D70-B23544249D7A}">
      <dsp:nvSpPr>
        <dsp:cNvPr id="0" name=""/>
        <dsp:cNvSpPr/>
      </dsp:nvSpPr>
      <dsp:spPr>
        <a:xfrm>
          <a:off x="1080101" y="3236974"/>
          <a:ext cx="2092648" cy="887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– Agile mindset &amp; digital literacy</a:t>
          </a:r>
          <a:endParaRPr lang="en-US" sz="1800" kern="1200"/>
        </a:p>
      </dsp:txBody>
      <dsp:txXfrm>
        <a:off x="1080101" y="3236974"/>
        <a:ext cx="2092648" cy="88779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D8AA4D-7380-4684-BD4A-425608FD85F6}">
      <dsp:nvSpPr>
        <dsp:cNvPr id="0" name=""/>
        <dsp:cNvSpPr/>
      </dsp:nvSpPr>
      <dsp:spPr>
        <a:xfrm>
          <a:off x="1138979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0ED3299-880F-448E-A1C3-A2A5ACA82E3E}">
      <dsp:nvSpPr>
        <dsp:cNvPr id="0" name=""/>
        <dsp:cNvSpPr/>
      </dsp:nvSpPr>
      <dsp:spPr>
        <a:xfrm>
          <a:off x="569079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• Pre-set questions ensure fairness &amp; Comparability</a:t>
          </a:r>
          <a:endParaRPr lang="en-US" sz="1700" kern="1200" dirty="0"/>
        </a:p>
      </dsp:txBody>
      <dsp:txXfrm>
        <a:off x="569079" y="2427788"/>
        <a:ext cx="2072362" cy="720000"/>
      </dsp:txXfrm>
    </dsp:sp>
    <dsp:sp modelId="{FF1FE83F-A788-442A-A089-D3487997C5F7}">
      <dsp:nvSpPr>
        <dsp:cNvPr id="0" name=""/>
        <dsp:cNvSpPr/>
      </dsp:nvSpPr>
      <dsp:spPr>
        <a:xfrm>
          <a:off x="3574005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4A9226D-A506-406A-A1B8-613929E92564}">
      <dsp:nvSpPr>
        <dsp:cNvPr id="0" name=""/>
        <dsp:cNvSpPr/>
      </dsp:nvSpPr>
      <dsp:spPr>
        <a:xfrm>
          <a:off x="3004105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• Evaluates skills &amp; behaviours objectively.</a:t>
          </a:r>
          <a:endParaRPr lang="en-US" sz="1700" kern="1200" dirty="0"/>
        </a:p>
      </dsp:txBody>
      <dsp:txXfrm>
        <a:off x="3004105" y="2427788"/>
        <a:ext cx="2072362" cy="720000"/>
      </dsp:txXfrm>
    </dsp:sp>
    <dsp:sp modelId="{D7ACE9F8-56EE-466F-91E7-05EB2FF4C9A0}">
      <dsp:nvSpPr>
        <dsp:cNvPr id="0" name=""/>
        <dsp:cNvSpPr/>
      </dsp:nvSpPr>
      <dsp:spPr>
        <a:xfrm>
          <a:off x="6009031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40649E3-A833-4E73-B2E6-F0C47C41E651}">
      <dsp:nvSpPr>
        <dsp:cNvPr id="0" name=""/>
        <dsp:cNvSpPr/>
      </dsp:nvSpPr>
      <dsp:spPr>
        <a:xfrm>
          <a:off x="5439131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• Reduces bias and improves reliability.</a:t>
          </a:r>
          <a:endParaRPr lang="en-US" sz="1700" kern="1200" dirty="0"/>
        </a:p>
      </dsp:txBody>
      <dsp:txXfrm>
        <a:off x="5439131" y="2427788"/>
        <a:ext cx="2072362" cy="720000"/>
      </dsp:txXfrm>
    </dsp:sp>
    <dsp:sp modelId="{9913E04D-BE98-4799-87CC-A183BBBAE8AE}">
      <dsp:nvSpPr>
        <dsp:cNvPr id="0" name=""/>
        <dsp:cNvSpPr/>
      </dsp:nvSpPr>
      <dsp:spPr>
        <a:xfrm>
          <a:off x="8444057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1DE4F41-EF21-4BCC-851C-AE53937B5575}">
      <dsp:nvSpPr>
        <dsp:cNvPr id="0" name=""/>
        <dsp:cNvSpPr/>
      </dsp:nvSpPr>
      <dsp:spPr>
        <a:xfrm>
          <a:off x="7874157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Example: “Describe a time you improved a team process.”</a:t>
          </a:r>
          <a:endParaRPr lang="en-US" sz="1700" kern="1200" dirty="0"/>
        </a:p>
      </dsp:txBody>
      <dsp:txXfrm>
        <a:off x="7874157" y="2427788"/>
        <a:ext cx="2072362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4A4A40-F782-4B43-BC4F-916D5F10BEF0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C72A5A2-21C1-4449-A04E-B3215ADE0AEA}">
      <dsp:nvSpPr>
        <dsp:cNvPr id="0" name=""/>
        <dsp:cNvSpPr/>
      </dsp:nvSpPr>
      <dsp:spPr>
        <a:xfrm>
          <a:off x="0" y="0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• Multiple interviewers = balanced evaluation • Combines technical, cultural &amp; strategic views.</a:t>
          </a:r>
        </a:p>
      </dsp:txBody>
      <dsp:txXfrm>
        <a:off x="0" y="0"/>
        <a:ext cx="10515600" cy="1087834"/>
      </dsp:txXfrm>
    </dsp:sp>
    <dsp:sp modelId="{3522168F-5508-4225-AA9C-0B3724195815}">
      <dsp:nvSpPr>
        <dsp:cNvPr id="0" name=""/>
        <dsp:cNvSpPr/>
      </dsp:nvSpPr>
      <dsp:spPr>
        <a:xfrm>
          <a:off x="0" y="1087834"/>
          <a:ext cx="10515600" cy="0"/>
        </a:xfrm>
        <a:prstGeom prst="line">
          <a:avLst/>
        </a:prstGeom>
        <a:solidFill>
          <a:schemeClr val="accent5">
            <a:hueOff val="785595"/>
            <a:satOff val="-3757"/>
            <a:lumOff val="4118"/>
            <a:alphaOff val="0"/>
          </a:schemeClr>
        </a:solidFill>
        <a:ln w="15875" cap="flat" cmpd="sng" algn="ctr">
          <a:solidFill>
            <a:schemeClr val="accent5">
              <a:hueOff val="785595"/>
              <a:satOff val="-3757"/>
              <a:lumOff val="41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00FC48A-E277-43BC-A336-9F432A6B8662}">
      <dsp:nvSpPr>
        <dsp:cNvPr id="0" name=""/>
        <dsp:cNvSpPr/>
      </dsp:nvSpPr>
      <dsp:spPr>
        <a:xfrm>
          <a:off x="0" y="1087834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Ideal for senior transformation roles.</a:t>
          </a:r>
        </a:p>
      </dsp:txBody>
      <dsp:txXfrm>
        <a:off x="0" y="1087834"/>
        <a:ext cx="10515600" cy="1087834"/>
      </dsp:txXfrm>
    </dsp:sp>
    <dsp:sp modelId="{24AB57C3-485F-4EA5-B55B-BD10FD11399E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5">
            <a:hueOff val="1571189"/>
            <a:satOff val="-7513"/>
            <a:lumOff val="8235"/>
            <a:alphaOff val="0"/>
          </a:schemeClr>
        </a:solidFill>
        <a:ln w="15875" cap="flat" cmpd="sng" algn="ctr">
          <a:solidFill>
            <a:schemeClr val="accent5">
              <a:hueOff val="1571189"/>
              <a:satOff val="-7513"/>
              <a:lumOff val="82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CC97177-7B3B-41AC-8090-D6E7478C2F99}">
      <dsp:nvSpPr>
        <dsp:cNvPr id="0" name=""/>
        <dsp:cNvSpPr/>
      </dsp:nvSpPr>
      <dsp:spPr>
        <a:xfrm>
          <a:off x="0" y="2175669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Example: Partner + HR Manager + Project Lead.</a:t>
          </a:r>
        </a:p>
      </dsp:txBody>
      <dsp:txXfrm>
        <a:off x="0" y="2175669"/>
        <a:ext cx="10515600" cy="1087834"/>
      </dsp:txXfrm>
    </dsp:sp>
    <dsp:sp modelId="{7EA2F87A-A496-424D-8493-FD897DCDD47F}">
      <dsp:nvSpPr>
        <dsp:cNvPr id="0" name=""/>
        <dsp:cNvSpPr/>
      </dsp:nvSpPr>
      <dsp:spPr>
        <a:xfrm>
          <a:off x="0" y="3263503"/>
          <a:ext cx="10515600" cy="0"/>
        </a:xfrm>
        <a:prstGeom prst="line">
          <a:avLst/>
        </a:prstGeom>
        <a:solidFill>
          <a:schemeClr val="accent5">
            <a:hueOff val="2356783"/>
            <a:satOff val="-11270"/>
            <a:lumOff val="12353"/>
            <a:alphaOff val="0"/>
          </a:schemeClr>
        </a:solidFill>
        <a:ln w="15875" cap="flat" cmpd="sng" algn="ctr">
          <a:solidFill>
            <a:schemeClr val="accent5">
              <a:hueOff val="2356783"/>
              <a:satOff val="-11270"/>
              <a:lumOff val="123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0789733-5D06-4C8F-8610-5BE877D944CE}">
      <dsp:nvSpPr>
        <dsp:cNvPr id="0" name=""/>
        <dsp:cNvSpPr/>
      </dsp:nvSpPr>
      <dsp:spPr>
        <a:xfrm>
          <a:off x="0" y="3263503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Balanced evaluation (</a:t>
          </a:r>
          <a:r>
            <a:rPr lang="en-US" sz="2400" i="1" kern="1200"/>
            <a:t>Marchington &amp; Wilkinson, 2016 - Marchington and Wilkinson argue that involving multiple assessors widens perspective and improves diversity outcomes in decision-making.)</a:t>
          </a:r>
          <a:endParaRPr lang="en-US" sz="2400" kern="1200"/>
        </a:p>
      </dsp:txBody>
      <dsp:txXfrm>
        <a:off x="0" y="3263503"/>
        <a:ext cx="10515600" cy="108783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E4DF71-C37B-4971-A96C-845AC559B281}">
      <dsp:nvSpPr>
        <dsp:cNvPr id="0" name=""/>
        <dsp:cNvSpPr/>
      </dsp:nvSpPr>
      <dsp:spPr>
        <a:xfrm>
          <a:off x="0" y="0"/>
          <a:ext cx="107996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FDB5B6-00C3-47F2-930F-138DCC2D5BD1}">
      <dsp:nvSpPr>
        <dsp:cNvPr id="0" name=""/>
        <dsp:cNvSpPr/>
      </dsp:nvSpPr>
      <dsp:spPr>
        <a:xfrm>
          <a:off x="0" y="0"/>
          <a:ext cx="10799618" cy="1073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Uses STAR method – Situation, Task, Action, Result</a:t>
          </a:r>
          <a:endParaRPr lang="en-US" sz="1600" kern="1200" dirty="0"/>
        </a:p>
      </dsp:txBody>
      <dsp:txXfrm>
        <a:off x="0" y="0"/>
        <a:ext cx="10799618" cy="1073186"/>
      </dsp:txXfrm>
    </dsp:sp>
    <dsp:sp modelId="{998B118C-FA07-4B46-9D9E-DEF91935AAD0}">
      <dsp:nvSpPr>
        <dsp:cNvPr id="0" name=""/>
        <dsp:cNvSpPr/>
      </dsp:nvSpPr>
      <dsp:spPr>
        <a:xfrm>
          <a:off x="0" y="1073186"/>
          <a:ext cx="10799618" cy="0"/>
        </a:xfrm>
        <a:prstGeom prst="line">
          <a:avLst/>
        </a:prstGeom>
        <a:solidFill>
          <a:schemeClr val="accent2">
            <a:hueOff val="-441124"/>
            <a:satOff val="497"/>
            <a:lumOff val="1177"/>
            <a:alphaOff val="0"/>
          </a:schemeClr>
        </a:solidFill>
        <a:ln w="15875" cap="flat" cmpd="sng" algn="ctr">
          <a:solidFill>
            <a:schemeClr val="accent2">
              <a:hueOff val="-441124"/>
              <a:satOff val="497"/>
              <a:lumOff val="1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C8971-FE1F-4B0B-857D-9D3C7C52ED31}">
      <dsp:nvSpPr>
        <dsp:cNvPr id="0" name=""/>
        <dsp:cNvSpPr/>
      </dsp:nvSpPr>
      <dsp:spPr>
        <a:xfrm>
          <a:off x="0" y="1073186"/>
          <a:ext cx="10799618" cy="1073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• Assesses behaviour &amp; decision making.</a:t>
          </a:r>
          <a:endParaRPr lang="en-US" sz="1600" kern="1200" dirty="0"/>
        </a:p>
      </dsp:txBody>
      <dsp:txXfrm>
        <a:off x="0" y="1073186"/>
        <a:ext cx="10799618" cy="1073186"/>
      </dsp:txXfrm>
    </dsp:sp>
    <dsp:sp modelId="{B126CF4B-4A28-45C5-99D6-CF48B9A17752}">
      <dsp:nvSpPr>
        <dsp:cNvPr id="0" name=""/>
        <dsp:cNvSpPr/>
      </dsp:nvSpPr>
      <dsp:spPr>
        <a:xfrm>
          <a:off x="0" y="2146372"/>
          <a:ext cx="10799618" cy="0"/>
        </a:xfrm>
        <a:prstGeom prst="line">
          <a:avLst/>
        </a:prstGeom>
        <a:solidFill>
          <a:schemeClr val="accent2">
            <a:hueOff val="-882249"/>
            <a:satOff val="995"/>
            <a:lumOff val="2353"/>
            <a:alphaOff val="0"/>
          </a:schemeClr>
        </a:solidFill>
        <a:ln w="15875" cap="flat" cmpd="sng" algn="ctr">
          <a:solidFill>
            <a:schemeClr val="accent2">
              <a:hueOff val="-882249"/>
              <a:satOff val="995"/>
              <a:lumOff val="23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72A3E6-F8C4-43B9-B1E9-7B377BBFAD6B}">
      <dsp:nvSpPr>
        <dsp:cNvPr id="0" name=""/>
        <dsp:cNvSpPr/>
      </dsp:nvSpPr>
      <dsp:spPr>
        <a:xfrm>
          <a:off x="0" y="2146372"/>
          <a:ext cx="10799618" cy="1073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• Predicts future performance from past examples.</a:t>
          </a:r>
          <a:endParaRPr lang="en-US" sz="1600" kern="1200" dirty="0"/>
        </a:p>
      </dsp:txBody>
      <dsp:txXfrm>
        <a:off x="0" y="2146372"/>
        <a:ext cx="10799618" cy="1073186"/>
      </dsp:txXfrm>
    </dsp:sp>
    <dsp:sp modelId="{5BB477FF-244F-438D-B9E8-CA81A279C11E}">
      <dsp:nvSpPr>
        <dsp:cNvPr id="0" name=""/>
        <dsp:cNvSpPr/>
      </dsp:nvSpPr>
      <dsp:spPr>
        <a:xfrm>
          <a:off x="0" y="3219558"/>
          <a:ext cx="10799618" cy="0"/>
        </a:xfrm>
        <a:prstGeom prst="line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808E9B-2A01-49B8-AD26-749A613F726D}">
      <dsp:nvSpPr>
        <dsp:cNvPr id="0" name=""/>
        <dsp:cNvSpPr/>
      </dsp:nvSpPr>
      <dsp:spPr>
        <a:xfrm>
          <a:off x="0" y="3219558"/>
          <a:ext cx="10799618" cy="1073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Example: “How did you handle resistance to change?”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/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STAR - (</a:t>
          </a:r>
          <a:r>
            <a:rPr lang="en-GB" sz="1400" i="1" kern="1200" dirty="0"/>
            <a:t>Kessler, 2013) Kessler shows how behavioural or competency-based interviewing shifts focus from technical ability to real-world application and judgement.</a:t>
          </a:r>
          <a:endParaRPr lang="en-US" sz="1400" kern="1200" dirty="0"/>
        </a:p>
      </dsp:txBody>
      <dsp:txXfrm>
        <a:off x="0" y="3219558"/>
        <a:ext cx="10799618" cy="107318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F83F96-DD16-413F-B2BD-A7ABF862324F}">
      <dsp:nvSpPr>
        <dsp:cNvPr id="0" name=""/>
        <dsp:cNvSpPr/>
      </dsp:nvSpPr>
      <dsp:spPr>
        <a:xfrm>
          <a:off x="0" y="4010"/>
          <a:ext cx="6596063" cy="6222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1E3381-7114-4B4B-B3E8-D4484B5BA646}">
      <dsp:nvSpPr>
        <dsp:cNvPr id="0" name=""/>
        <dsp:cNvSpPr/>
      </dsp:nvSpPr>
      <dsp:spPr>
        <a:xfrm>
          <a:off x="188216" y="144005"/>
          <a:ext cx="342545" cy="3422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6EDB6E-D902-4A98-ABF5-781AFAFA272A}">
      <dsp:nvSpPr>
        <dsp:cNvPr id="0" name=""/>
        <dsp:cNvSpPr/>
      </dsp:nvSpPr>
      <dsp:spPr>
        <a:xfrm>
          <a:off x="718977" y="4010"/>
          <a:ext cx="5844603" cy="6805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23" tIns="72023" rIns="72023" bIns="7202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Probing – explore depth: “Can you expand?”</a:t>
          </a:r>
          <a:endParaRPr lang="en-US" sz="1400" kern="1200"/>
        </a:p>
      </dsp:txBody>
      <dsp:txXfrm>
        <a:off x="718977" y="4010"/>
        <a:ext cx="5844603" cy="680533"/>
      </dsp:txXfrm>
    </dsp:sp>
    <dsp:sp modelId="{2051C625-924A-4BE5-86D6-522D323943DF}">
      <dsp:nvSpPr>
        <dsp:cNvPr id="0" name=""/>
        <dsp:cNvSpPr/>
      </dsp:nvSpPr>
      <dsp:spPr>
        <a:xfrm>
          <a:off x="0" y="854676"/>
          <a:ext cx="6596063" cy="6222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01A6F6-47A8-4226-AE62-6D50B3286E18}">
      <dsp:nvSpPr>
        <dsp:cNvPr id="0" name=""/>
        <dsp:cNvSpPr/>
      </dsp:nvSpPr>
      <dsp:spPr>
        <a:xfrm>
          <a:off x="188216" y="994672"/>
          <a:ext cx="342545" cy="3422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D2DFB4-D336-47EA-87E7-71899D429431}">
      <dsp:nvSpPr>
        <dsp:cNvPr id="0" name=""/>
        <dsp:cNvSpPr/>
      </dsp:nvSpPr>
      <dsp:spPr>
        <a:xfrm>
          <a:off x="718977" y="854676"/>
          <a:ext cx="5844603" cy="6805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23" tIns="72023" rIns="72023" bIns="7202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Open – invite detail: “How did you handle that?”</a:t>
          </a:r>
          <a:endParaRPr lang="en-US" sz="1400" kern="1200"/>
        </a:p>
      </dsp:txBody>
      <dsp:txXfrm>
        <a:off x="718977" y="854676"/>
        <a:ext cx="5844603" cy="680533"/>
      </dsp:txXfrm>
    </dsp:sp>
    <dsp:sp modelId="{0F5DB20A-036D-4198-AB0D-070D37D59594}">
      <dsp:nvSpPr>
        <dsp:cNvPr id="0" name=""/>
        <dsp:cNvSpPr/>
      </dsp:nvSpPr>
      <dsp:spPr>
        <a:xfrm>
          <a:off x="0" y="1705343"/>
          <a:ext cx="6596063" cy="6222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5FAF13-E4E7-43BF-B6BC-7C3020548B41}">
      <dsp:nvSpPr>
        <dsp:cNvPr id="0" name=""/>
        <dsp:cNvSpPr/>
      </dsp:nvSpPr>
      <dsp:spPr>
        <a:xfrm>
          <a:off x="188216" y="1845339"/>
          <a:ext cx="342545" cy="3422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C7415C-5A51-4351-A73B-BE736FC57BE7}">
      <dsp:nvSpPr>
        <dsp:cNvPr id="0" name=""/>
        <dsp:cNvSpPr/>
      </dsp:nvSpPr>
      <dsp:spPr>
        <a:xfrm>
          <a:off x="718977" y="1705343"/>
          <a:ext cx="5844603" cy="6805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23" tIns="72023" rIns="72023" bIns="7202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Socratic – stimulate reflection.</a:t>
          </a:r>
          <a:endParaRPr lang="en-US" sz="1400" kern="1200"/>
        </a:p>
      </dsp:txBody>
      <dsp:txXfrm>
        <a:off x="718977" y="1705343"/>
        <a:ext cx="5844603" cy="680533"/>
      </dsp:txXfrm>
    </dsp:sp>
    <dsp:sp modelId="{7A89D4E8-9C29-4D4A-85E2-43311A080E86}">
      <dsp:nvSpPr>
        <dsp:cNvPr id="0" name=""/>
        <dsp:cNvSpPr/>
      </dsp:nvSpPr>
      <dsp:spPr>
        <a:xfrm>
          <a:off x="0" y="2556010"/>
          <a:ext cx="6596063" cy="6222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C31611-9325-46B2-AE9C-8D2B1E058250}">
      <dsp:nvSpPr>
        <dsp:cNvPr id="0" name=""/>
        <dsp:cNvSpPr/>
      </dsp:nvSpPr>
      <dsp:spPr>
        <a:xfrm>
          <a:off x="188216" y="2696006"/>
          <a:ext cx="342545" cy="34221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0143BD-70C7-40DA-8BD6-54461317B175}">
      <dsp:nvSpPr>
        <dsp:cNvPr id="0" name=""/>
        <dsp:cNvSpPr/>
      </dsp:nvSpPr>
      <dsp:spPr>
        <a:xfrm>
          <a:off x="718977" y="2556010"/>
          <a:ext cx="5844603" cy="6805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23" tIns="72023" rIns="72023" bIns="7202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Situational – test judgement.</a:t>
          </a:r>
          <a:endParaRPr lang="en-US" sz="1400" kern="1200"/>
        </a:p>
      </dsp:txBody>
      <dsp:txXfrm>
        <a:off x="718977" y="2556010"/>
        <a:ext cx="5844603" cy="680533"/>
      </dsp:txXfrm>
    </dsp:sp>
    <dsp:sp modelId="{C5A503FE-E4B9-4DA1-8BFA-D156DDADAD14}">
      <dsp:nvSpPr>
        <dsp:cNvPr id="0" name=""/>
        <dsp:cNvSpPr/>
      </dsp:nvSpPr>
      <dsp:spPr>
        <a:xfrm>
          <a:off x="0" y="3406677"/>
          <a:ext cx="6596063" cy="6222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DF066F-E3F5-432B-84DE-5DE211D3DAA7}">
      <dsp:nvSpPr>
        <dsp:cNvPr id="0" name=""/>
        <dsp:cNvSpPr/>
      </dsp:nvSpPr>
      <dsp:spPr>
        <a:xfrm>
          <a:off x="188216" y="3546673"/>
          <a:ext cx="342545" cy="34221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0323CE-9A6D-439B-B985-31A70DECC877}">
      <dsp:nvSpPr>
        <dsp:cNvPr id="0" name=""/>
        <dsp:cNvSpPr/>
      </dsp:nvSpPr>
      <dsp:spPr>
        <a:xfrm>
          <a:off x="718977" y="3406677"/>
          <a:ext cx="5844603" cy="6805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23" tIns="72023" rIns="72023" bIns="7202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Goal: reveal mindset, motivation &amp; critical thinking.</a:t>
          </a:r>
          <a:endParaRPr lang="en-US" sz="1400" kern="1200"/>
        </a:p>
      </dsp:txBody>
      <dsp:txXfrm>
        <a:off x="718977" y="3406677"/>
        <a:ext cx="5844603" cy="680533"/>
      </dsp:txXfrm>
    </dsp:sp>
    <dsp:sp modelId="{8429009D-70A0-4BB9-817C-C877E0EBD01F}">
      <dsp:nvSpPr>
        <dsp:cNvPr id="0" name=""/>
        <dsp:cNvSpPr/>
      </dsp:nvSpPr>
      <dsp:spPr>
        <a:xfrm>
          <a:off x="0" y="4257344"/>
          <a:ext cx="6596063" cy="6222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307225-9331-4000-9797-FF17C8D2213B}">
      <dsp:nvSpPr>
        <dsp:cNvPr id="0" name=""/>
        <dsp:cNvSpPr/>
      </dsp:nvSpPr>
      <dsp:spPr>
        <a:xfrm>
          <a:off x="188400" y="4397339"/>
          <a:ext cx="342545" cy="34221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AF7DAD-CD19-4FB9-B212-EBE97097570B}">
      <dsp:nvSpPr>
        <dsp:cNvPr id="0" name=""/>
        <dsp:cNvSpPr/>
      </dsp:nvSpPr>
      <dsp:spPr>
        <a:xfrm>
          <a:off x="719345" y="4257344"/>
          <a:ext cx="5809278" cy="6805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23" tIns="72023" rIns="72023" bIns="7202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i="1" kern="1200"/>
            <a:t>(Armstrong, 2020; CIPD, 2023 The CIPD factsheet reinforces that a transparent recruitment process enhances employer brand and attracts higher-quality candidates.)</a:t>
          </a:r>
          <a:endParaRPr lang="en-US" sz="1400" kern="1200"/>
        </a:p>
      </dsp:txBody>
      <dsp:txXfrm>
        <a:off x="719345" y="4257344"/>
        <a:ext cx="5809278" cy="68053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5435B0-5B21-433E-B455-94CC12097780}">
      <dsp:nvSpPr>
        <dsp:cNvPr id="0" name=""/>
        <dsp:cNvSpPr/>
      </dsp:nvSpPr>
      <dsp:spPr>
        <a:xfrm>
          <a:off x="0" y="79609"/>
          <a:ext cx="6596063" cy="44682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CA00E9-47C7-4261-BD5E-3C42CFC3BB7F}">
      <dsp:nvSpPr>
        <dsp:cNvPr id="0" name=""/>
        <dsp:cNvSpPr/>
      </dsp:nvSpPr>
      <dsp:spPr>
        <a:xfrm>
          <a:off x="135165" y="180145"/>
          <a:ext cx="245995" cy="2457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2BC957-BFC3-4D67-8283-D5776A145997}">
      <dsp:nvSpPr>
        <dsp:cNvPr id="0" name=""/>
        <dsp:cNvSpPr/>
      </dsp:nvSpPr>
      <dsp:spPr>
        <a:xfrm>
          <a:off x="516326" y="79609"/>
          <a:ext cx="6025660" cy="544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634" tIns="57634" rIns="57634" bIns="5763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Advantages:</a:t>
          </a:r>
          <a:endParaRPr lang="en-US" sz="1800" b="1" kern="1200" dirty="0"/>
        </a:p>
      </dsp:txBody>
      <dsp:txXfrm>
        <a:off x="516326" y="79609"/>
        <a:ext cx="6025660" cy="544571"/>
      </dsp:txXfrm>
    </dsp:sp>
    <dsp:sp modelId="{6CBE657C-37DC-4D73-B1D8-F2BBC89154E6}">
      <dsp:nvSpPr>
        <dsp:cNvPr id="0" name=""/>
        <dsp:cNvSpPr/>
      </dsp:nvSpPr>
      <dsp:spPr>
        <a:xfrm>
          <a:off x="0" y="760323"/>
          <a:ext cx="6596063" cy="44682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983B4A-992D-4333-8819-F1E8D5E4E9CD}">
      <dsp:nvSpPr>
        <dsp:cNvPr id="0" name=""/>
        <dsp:cNvSpPr/>
      </dsp:nvSpPr>
      <dsp:spPr>
        <a:xfrm>
          <a:off x="135165" y="860860"/>
          <a:ext cx="245995" cy="2457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0AC009-DEB9-4C13-9C0B-EBCD2BBF92A0}">
      <dsp:nvSpPr>
        <dsp:cNvPr id="0" name=""/>
        <dsp:cNvSpPr/>
      </dsp:nvSpPr>
      <dsp:spPr>
        <a:xfrm>
          <a:off x="516326" y="760323"/>
          <a:ext cx="6025660" cy="544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634" tIns="57634" rIns="57634" bIns="5763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 Observe body language &amp; rapport • Build trust &amp; spontaneous interaction</a:t>
          </a:r>
          <a:endParaRPr lang="en-US" sz="1400" kern="1200"/>
        </a:p>
      </dsp:txBody>
      <dsp:txXfrm>
        <a:off x="516326" y="760323"/>
        <a:ext cx="6025660" cy="544571"/>
      </dsp:txXfrm>
    </dsp:sp>
    <dsp:sp modelId="{1DE262B1-72DF-4B3F-B057-08C120C330C0}">
      <dsp:nvSpPr>
        <dsp:cNvPr id="0" name=""/>
        <dsp:cNvSpPr/>
      </dsp:nvSpPr>
      <dsp:spPr>
        <a:xfrm>
          <a:off x="0" y="1441038"/>
          <a:ext cx="6596063" cy="44682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71404D-A5AE-446F-9330-16982DDDEEDF}">
      <dsp:nvSpPr>
        <dsp:cNvPr id="0" name=""/>
        <dsp:cNvSpPr/>
      </dsp:nvSpPr>
      <dsp:spPr>
        <a:xfrm>
          <a:off x="135165" y="1541574"/>
          <a:ext cx="245995" cy="2457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32CC76-0837-46B5-B09A-EA6A469B0082}">
      <dsp:nvSpPr>
        <dsp:cNvPr id="0" name=""/>
        <dsp:cNvSpPr/>
      </dsp:nvSpPr>
      <dsp:spPr>
        <a:xfrm>
          <a:off x="516326" y="1441038"/>
          <a:ext cx="6025660" cy="544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634" tIns="57634" rIns="57634" bIns="5763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Limitations:</a:t>
          </a:r>
          <a:endParaRPr lang="en-US" sz="1800" b="1" kern="1200" dirty="0"/>
        </a:p>
      </dsp:txBody>
      <dsp:txXfrm>
        <a:off x="516326" y="1441038"/>
        <a:ext cx="6025660" cy="544571"/>
      </dsp:txXfrm>
    </dsp:sp>
    <dsp:sp modelId="{CADE1C28-C797-44C7-915D-20C3BFF7968D}">
      <dsp:nvSpPr>
        <dsp:cNvPr id="0" name=""/>
        <dsp:cNvSpPr/>
      </dsp:nvSpPr>
      <dsp:spPr>
        <a:xfrm>
          <a:off x="0" y="2121752"/>
          <a:ext cx="6596063" cy="44682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ABA48E-D129-49D9-A9DA-D7A8109431B8}">
      <dsp:nvSpPr>
        <dsp:cNvPr id="0" name=""/>
        <dsp:cNvSpPr/>
      </dsp:nvSpPr>
      <dsp:spPr>
        <a:xfrm>
          <a:off x="135165" y="2222288"/>
          <a:ext cx="245995" cy="24575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DCA9F7-78FC-456F-950D-2AB5F905F09D}">
      <dsp:nvSpPr>
        <dsp:cNvPr id="0" name=""/>
        <dsp:cNvSpPr/>
      </dsp:nvSpPr>
      <dsp:spPr>
        <a:xfrm>
          <a:off x="516326" y="2121752"/>
          <a:ext cx="6025660" cy="544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634" tIns="57634" rIns="57634" bIns="5763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 Costly &amp; time consuming</a:t>
          </a:r>
          <a:endParaRPr lang="en-US" sz="1400" kern="1200"/>
        </a:p>
      </dsp:txBody>
      <dsp:txXfrm>
        <a:off x="516326" y="2121752"/>
        <a:ext cx="6025660" cy="544571"/>
      </dsp:txXfrm>
    </dsp:sp>
    <dsp:sp modelId="{CDA47B2E-4559-49F3-A6FD-23B9689701C5}">
      <dsp:nvSpPr>
        <dsp:cNvPr id="0" name=""/>
        <dsp:cNvSpPr/>
      </dsp:nvSpPr>
      <dsp:spPr>
        <a:xfrm>
          <a:off x="0" y="2802466"/>
          <a:ext cx="6596063" cy="44682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75AF0A-0A51-42C8-B5B4-9473AA0B359C}">
      <dsp:nvSpPr>
        <dsp:cNvPr id="0" name=""/>
        <dsp:cNvSpPr/>
      </dsp:nvSpPr>
      <dsp:spPr>
        <a:xfrm>
          <a:off x="135165" y="2903003"/>
          <a:ext cx="245995" cy="24575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5BF9BA-AFDD-4574-A2FB-7949548762EC}">
      <dsp:nvSpPr>
        <dsp:cNvPr id="0" name=""/>
        <dsp:cNvSpPr/>
      </dsp:nvSpPr>
      <dsp:spPr>
        <a:xfrm>
          <a:off x="516326" y="2802466"/>
          <a:ext cx="6025660" cy="544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634" tIns="57634" rIns="57634" bIns="5763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 Potential bias</a:t>
          </a:r>
          <a:endParaRPr lang="en-US" sz="1400" kern="1200"/>
        </a:p>
      </dsp:txBody>
      <dsp:txXfrm>
        <a:off x="516326" y="2802466"/>
        <a:ext cx="6025660" cy="544571"/>
      </dsp:txXfrm>
    </dsp:sp>
    <dsp:sp modelId="{4BD2065B-DF00-4024-8D97-A028A40D938A}">
      <dsp:nvSpPr>
        <dsp:cNvPr id="0" name=""/>
        <dsp:cNvSpPr/>
      </dsp:nvSpPr>
      <dsp:spPr>
        <a:xfrm>
          <a:off x="0" y="3483181"/>
          <a:ext cx="6596063" cy="44682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1A0244-4500-45B4-AA2C-F2A81BD43AE4}">
      <dsp:nvSpPr>
        <dsp:cNvPr id="0" name=""/>
        <dsp:cNvSpPr/>
      </dsp:nvSpPr>
      <dsp:spPr>
        <a:xfrm>
          <a:off x="135165" y="3583717"/>
          <a:ext cx="245995" cy="24575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0E6247-1B32-418C-82AE-1DFAC68B51F5}">
      <dsp:nvSpPr>
        <dsp:cNvPr id="0" name=""/>
        <dsp:cNvSpPr/>
      </dsp:nvSpPr>
      <dsp:spPr>
        <a:xfrm>
          <a:off x="516326" y="3483181"/>
          <a:ext cx="6025660" cy="544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634" tIns="57634" rIns="57634" bIns="5763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Best for leadership or final stages.</a:t>
          </a:r>
          <a:endParaRPr lang="en-US" sz="1400" kern="1200"/>
        </a:p>
      </dsp:txBody>
      <dsp:txXfrm>
        <a:off x="516326" y="3483181"/>
        <a:ext cx="6025660" cy="544571"/>
      </dsp:txXfrm>
    </dsp:sp>
    <dsp:sp modelId="{6F6B61B6-8EE5-40EC-ACA5-6CDA04BB9086}">
      <dsp:nvSpPr>
        <dsp:cNvPr id="0" name=""/>
        <dsp:cNvSpPr/>
      </dsp:nvSpPr>
      <dsp:spPr>
        <a:xfrm>
          <a:off x="0" y="4163895"/>
          <a:ext cx="6596063" cy="698382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CE49FC-56B4-4482-A291-89E2AD6B423B}">
      <dsp:nvSpPr>
        <dsp:cNvPr id="0" name=""/>
        <dsp:cNvSpPr/>
      </dsp:nvSpPr>
      <dsp:spPr>
        <a:xfrm>
          <a:off x="135297" y="4390209"/>
          <a:ext cx="245995" cy="245755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F7512A-7CBC-4B38-AA15-21C63FAC5910}">
      <dsp:nvSpPr>
        <dsp:cNvPr id="0" name=""/>
        <dsp:cNvSpPr/>
      </dsp:nvSpPr>
      <dsp:spPr>
        <a:xfrm>
          <a:off x="516590" y="4289672"/>
          <a:ext cx="5966468" cy="544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634" tIns="57634" rIns="57634" bIns="5763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i="1" kern="1200" dirty="0"/>
            <a:t>Observe body language &amp; rapport (Anderson, 2021 Anderson notes that face-to-face interaction remains the richest form of communication for interpreting emotion and authenticity during assessment.)</a:t>
          </a:r>
          <a:endParaRPr lang="en-US" sz="1400" kern="1200" dirty="0"/>
        </a:p>
      </dsp:txBody>
      <dsp:txXfrm>
        <a:off x="516590" y="4289672"/>
        <a:ext cx="5966468" cy="54457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E9E824-482E-4DBD-B753-697842DD7204}">
      <dsp:nvSpPr>
        <dsp:cNvPr id="0" name=""/>
        <dsp:cNvSpPr/>
      </dsp:nvSpPr>
      <dsp:spPr>
        <a:xfrm>
          <a:off x="0" y="2563"/>
          <a:ext cx="625772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62E5FF-3966-4916-A1F3-9252F01E2193}">
      <dsp:nvSpPr>
        <dsp:cNvPr id="0" name=""/>
        <dsp:cNvSpPr/>
      </dsp:nvSpPr>
      <dsp:spPr>
        <a:xfrm>
          <a:off x="0" y="2563"/>
          <a:ext cx="6257721" cy="874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Recruitment is a strategic investment.</a:t>
          </a:r>
        </a:p>
      </dsp:txBody>
      <dsp:txXfrm>
        <a:off x="0" y="2563"/>
        <a:ext cx="6257721" cy="874034"/>
      </dsp:txXfrm>
    </dsp:sp>
    <dsp:sp modelId="{9201B85E-9087-418B-B429-E96327FD98BB}">
      <dsp:nvSpPr>
        <dsp:cNvPr id="0" name=""/>
        <dsp:cNvSpPr/>
      </dsp:nvSpPr>
      <dsp:spPr>
        <a:xfrm>
          <a:off x="0" y="876597"/>
          <a:ext cx="625772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B1AA8F-88A9-46C4-B416-7FA7C8298F29}">
      <dsp:nvSpPr>
        <dsp:cNvPr id="0" name=""/>
        <dsp:cNvSpPr/>
      </dsp:nvSpPr>
      <dsp:spPr>
        <a:xfrm>
          <a:off x="0" y="876597"/>
          <a:ext cx="6257721" cy="874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Clear job analysis ensures alignment.</a:t>
          </a:r>
        </a:p>
      </dsp:txBody>
      <dsp:txXfrm>
        <a:off x="0" y="876597"/>
        <a:ext cx="6257721" cy="874034"/>
      </dsp:txXfrm>
    </dsp:sp>
    <dsp:sp modelId="{12C6365E-14B8-42E8-8475-7D9E50D3ECB4}">
      <dsp:nvSpPr>
        <dsp:cNvPr id="0" name=""/>
        <dsp:cNvSpPr/>
      </dsp:nvSpPr>
      <dsp:spPr>
        <a:xfrm>
          <a:off x="0" y="1750632"/>
          <a:ext cx="625772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F00710-97F7-4708-8EBA-72FB8165DFCF}">
      <dsp:nvSpPr>
        <dsp:cNvPr id="0" name=""/>
        <dsp:cNvSpPr/>
      </dsp:nvSpPr>
      <dsp:spPr>
        <a:xfrm>
          <a:off x="0" y="1750632"/>
          <a:ext cx="6257721" cy="874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Structured &amp; competency-based methods drive fairness.</a:t>
          </a:r>
        </a:p>
      </dsp:txBody>
      <dsp:txXfrm>
        <a:off x="0" y="1750632"/>
        <a:ext cx="6257721" cy="874034"/>
      </dsp:txXfrm>
    </dsp:sp>
    <dsp:sp modelId="{9054006B-7450-48B6-85E1-CC17129FFD06}">
      <dsp:nvSpPr>
        <dsp:cNvPr id="0" name=""/>
        <dsp:cNvSpPr/>
      </dsp:nvSpPr>
      <dsp:spPr>
        <a:xfrm>
          <a:off x="0" y="2624667"/>
          <a:ext cx="625772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10C62F-272B-4E82-BFC2-FA50A598F406}">
      <dsp:nvSpPr>
        <dsp:cNvPr id="0" name=""/>
        <dsp:cNvSpPr/>
      </dsp:nvSpPr>
      <dsp:spPr>
        <a:xfrm>
          <a:off x="0" y="2624667"/>
          <a:ext cx="6257721" cy="874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Probing questions reveal potential.</a:t>
          </a:r>
        </a:p>
      </dsp:txBody>
      <dsp:txXfrm>
        <a:off x="0" y="2624667"/>
        <a:ext cx="6257721" cy="874034"/>
      </dsp:txXfrm>
    </dsp:sp>
    <dsp:sp modelId="{39312443-78C4-4D1E-A7F8-29687873CCE6}">
      <dsp:nvSpPr>
        <dsp:cNvPr id="0" name=""/>
        <dsp:cNvSpPr/>
      </dsp:nvSpPr>
      <dsp:spPr>
        <a:xfrm>
          <a:off x="0" y="3498701"/>
          <a:ext cx="625772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9B34AD-8F87-437E-A0DB-E4E1114554F9}">
      <dsp:nvSpPr>
        <dsp:cNvPr id="0" name=""/>
        <dsp:cNvSpPr/>
      </dsp:nvSpPr>
      <dsp:spPr>
        <a:xfrm>
          <a:off x="0" y="3498701"/>
          <a:ext cx="6257721" cy="874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Hybrid interview = efficiency + authenticity.</a:t>
          </a:r>
        </a:p>
      </dsp:txBody>
      <dsp:txXfrm>
        <a:off x="0" y="3498701"/>
        <a:ext cx="6257721" cy="874034"/>
      </dsp:txXfrm>
    </dsp:sp>
    <dsp:sp modelId="{512D0345-9479-4A14-B0A4-AA2F54892A4A}">
      <dsp:nvSpPr>
        <dsp:cNvPr id="0" name=""/>
        <dsp:cNvSpPr/>
      </dsp:nvSpPr>
      <dsp:spPr>
        <a:xfrm>
          <a:off x="0" y="4372736"/>
          <a:ext cx="625772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A89477-1DA6-48C8-8818-FAE665DD63E6}">
      <dsp:nvSpPr>
        <dsp:cNvPr id="0" name=""/>
        <dsp:cNvSpPr/>
      </dsp:nvSpPr>
      <dsp:spPr>
        <a:xfrm>
          <a:off x="0" y="4372736"/>
          <a:ext cx="6257721" cy="874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i="1" kern="1200"/>
            <a:t>“If you hire people who believe what you believe, they’ll give you their blood, sweat &amp; tears.” – Simon Sinek</a:t>
          </a:r>
          <a:endParaRPr lang="en-US" sz="2200" kern="1200"/>
        </a:p>
      </dsp:txBody>
      <dsp:txXfrm>
        <a:off x="0" y="4372736"/>
        <a:ext cx="6257721" cy="8740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81938B93-F5A2-4DD2-BA3B-1DA88B97B7E1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A9EBE-5FD8-418B-A0E1-8727590AB099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11749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B93-F5A2-4DD2-BA3B-1DA88B97B7E1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A9EBE-5FD8-418B-A0E1-8727590AB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8827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B93-F5A2-4DD2-BA3B-1DA88B97B7E1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A9EBE-5FD8-418B-A0E1-8727590AB099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51664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B93-F5A2-4DD2-BA3B-1DA88B97B7E1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A9EBE-5FD8-418B-A0E1-8727590AB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439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B93-F5A2-4DD2-BA3B-1DA88B97B7E1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A9EBE-5FD8-418B-A0E1-8727590AB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848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B93-F5A2-4DD2-BA3B-1DA88B97B7E1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A9EBE-5FD8-418B-A0E1-8727590AB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607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B93-F5A2-4DD2-BA3B-1DA88B97B7E1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A9EBE-5FD8-418B-A0E1-8727590AB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4348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B93-F5A2-4DD2-BA3B-1DA88B97B7E1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A9EBE-5FD8-418B-A0E1-8727590AB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4254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B93-F5A2-4DD2-BA3B-1DA88B97B7E1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A9EBE-5FD8-418B-A0E1-8727590AB099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2318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B93-F5A2-4DD2-BA3B-1DA88B97B7E1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A9EBE-5FD8-418B-A0E1-8727590AB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6455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B93-F5A2-4DD2-BA3B-1DA88B97B7E1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A9EBE-5FD8-418B-A0E1-8727590AB099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9395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81938B93-F5A2-4DD2-BA3B-1DA88B97B7E1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78DA9EBE-5FD8-418B-A0E1-8727590AB099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1560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1.xml"/><Relationship Id="rId7" Type="http://schemas.openxmlformats.org/officeDocument/2006/relationships/diagramLayout" Target="../diagrams/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diagramData" Target="../diagrams/data1.xml"/><Relationship Id="rId5" Type="http://schemas.openxmlformats.org/officeDocument/2006/relationships/image" Target="../media/image3.png"/><Relationship Id="rId10" Type="http://schemas.microsoft.com/office/2007/relationships/diagramDrawing" Target="../diagrams/drawing1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4" Type="http://schemas.openxmlformats.org/officeDocument/2006/relationships/image" Target="../media/image50.png"/><Relationship Id="rId9" Type="http://schemas.microsoft.com/office/2007/relationships/diagramDrawing" Target="../diagrams/drawing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7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diagramData" Target="../diagrams/data7.xml"/><Relationship Id="rId5" Type="http://schemas.openxmlformats.org/officeDocument/2006/relationships/image" Target="../media/image60.jpeg"/><Relationship Id="rId10" Type="http://schemas.microsoft.com/office/2007/relationships/diagramDrawing" Target="../diagrams/drawing7.xml"/><Relationship Id="rId4" Type="http://schemas.openxmlformats.org/officeDocument/2006/relationships/image" Target="../media/image59.png"/><Relationship Id="rId9" Type="http://schemas.openxmlformats.org/officeDocument/2006/relationships/diagramColors" Target="../diagrams/colors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jp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sv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0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92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utoShape 2" descr="UWTSD - Library and Learning Resources - Home | Facebook">
            <a:extLst>
              <a:ext uri="{FF2B5EF4-FFF2-40B4-BE49-F238E27FC236}">
                <a16:creationId xmlns:a16="http://schemas.microsoft.com/office/drawing/2014/main" id="{C994C1EA-9ACE-6170-D0DA-F74F874726A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1956816" cy="1956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52" name="Video 151" title="Office building timelapse">
            <a:hlinkClick r:id="" action="ppaction://media"/>
            <a:extLst>
              <a:ext uri="{FF2B5EF4-FFF2-40B4-BE49-F238E27FC236}">
                <a16:creationId xmlns:a16="http://schemas.microsoft.com/office/drawing/2014/main" id="{AD6A0246-3D6D-EC52-7120-FB9A72317B5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"/>
            <a:ext cx="12192007" cy="6857999"/>
          </a:xfrm>
          <a:prstGeom prst="rect">
            <a:avLst/>
          </a:prstGeom>
          <a:ln w="76200">
            <a:solidFill>
              <a:schemeClr val="bg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6ECE596-01A8-441D-11DF-92252F585DA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23606" y="-3"/>
            <a:ext cx="2906649" cy="2906649"/>
          </a:xfrm>
          <a:prstGeom prst="rect">
            <a:avLst/>
          </a:prstGeom>
          <a:ln w="76200">
            <a:solidFill>
              <a:schemeClr val="bg1"/>
            </a:solidFill>
          </a:ln>
        </p:spPr>
      </p:pic>
      <p:graphicFrame>
        <p:nvGraphicFramePr>
          <p:cNvPr id="162" name="TextBox 157">
            <a:extLst>
              <a:ext uri="{FF2B5EF4-FFF2-40B4-BE49-F238E27FC236}">
                <a16:creationId xmlns:a16="http://schemas.microsoft.com/office/drawing/2014/main" id="{96DFDE56-0BF8-0086-1167-B06D5921061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13522214"/>
              </p:ext>
            </p:extLst>
          </p:nvPr>
        </p:nvGraphicFramePr>
        <p:xfrm>
          <a:off x="129309" y="233419"/>
          <a:ext cx="8626763" cy="49999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373747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1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15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2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26390-CA27-2654-804A-916F7CF81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Contents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5E0AB5-4167-D56E-77BD-1ADE5F2515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5364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03585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13D7598-FDF7-F0A9-D95C-B5425CFC8C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72" b="706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2DE775F-29FC-A6F2-6E3E-BBA337F65F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Introduction: KPMG Birmingham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F22A3C2-5E99-0508-F2B6-BB2CD34BDC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6414228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19361FC4-8F1D-48B3-3D37-05DF6D524FC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962823" y="365124"/>
            <a:ext cx="1867250" cy="805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895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A62738-EBCD-B6A0-7DE8-B9D69CA990D1}"/>
              </a:ext>
            </a:extLst>
          </p:cNvPr>
          <p:cNvSpPr txBox="1"/>
          <p:nvPr/>
        </p:nvSpPr>
        <p:spPr>
          <a:xfrm>
            <a:off x="838200" y="643467"/>
            <a:ext cx="3308927" cy="55710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Recruitment Process</a:t>
            </a:r>
          </a:p>
        </p:txBody>
      </p:sp>
      <p:pic>
        <p:nvPicPr>
          <p:cNvPr id="16" name="Picture 15" descr="A close-up of a metal structure&#10;&#10;AI-generated content may be incorrect.">
            <a:extLst>
              <a:ext uri="{FF2B5EF4-FFF2-40B4-BE49-F238E27FC236}">
                <a16:creationId xmlns:a16="http://schemas.microsoft.com/office/drawing/2014/main" id="{83B05E46-06F2-06E1-B9D7-05484D49EF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371" r="13878" b="-2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C24C449-0D87-E365-C007-3D21AC5AB5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5986142"/>
              </p:ext>
            </p:extLst>
          </p:nvPr>
        </p:nvGraphicFramePr>
        <p:xfrm>
          <a:off x="0" y="1"/>
          <a:ext cx="663855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609003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223676B-74FE-BCDE-FF9D-F7BBF5A06038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8444" b="-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A340136-25A5-93E7-8169-0443127B0741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Job Analysis, Description &amp; Person Specification</a:t>
            </a:r>
          </a:p>
        </p:txBody>
      </p:sp>
      <p:graphicFrame>
        <p:nvGraphicFramePr>
          <p:cNvPr id="9" name="TextBox 4">
            <a:extLst>
              <a:ext uri="{FF2B5EF4-FFF2-40B4-BE49-F238E27FC236}">
                <a16:creationId xmlns:a16="http://schemas.microsoft.com/office/drawing/2014/main" id="{A22572D7-FF12-EA8E-1D12-6F720766E23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91520117"/>
              </p:ext>
            </p:extLst>
          </p:nvPr>
        </p:nvGraphicFramePr>
        <p:xfrm>
          <a:off x="838200" y="1825625"/>
          <a:ext cx="10245436" cy="41687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54568D61-DF14-3FB9-DEB4-901941B2CB5E}"/>
              </a:ext>
            </a:extLst>
          </p:cNvPr>
          <p:cNvSpPr txBox="1"/>
          <p:nvPr/>
        </p:nvSpPr>
        <p:spPr>
          <a:xfrm>
            <a:off x="3241964" y="5994400"/>
            <a:ext cx="657629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(Torrington et al., 2020 - Torrington and colleagues explain that accurate job analysis not only supports fair selection but also informs training and appraisal systems later on. ) </a:t>
            </a:r>
            <a:endParaRPr lang="en-US" sz="1400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01813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Video 53" title="Blue Arrows">
            <a:hlinkClick r:id="" action="ppaction://media"/>
            <a:extLst>
              <a:ext uri="{FF2B5EF4-FFF2-40B4-BE49-F238E27FC236}">
                <a16:creationId xmlns:a16="http://schemas.microsoft.com/office/drawing/2014/main" id="{E629A032-26BD-7419-0059-11EF24E5890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2309059-D366-788E-0F50-CC3EC1697719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latin typeface="+mj-lt"/>
                <a:ea typeface="+mj-ea"/>
                <a:cs typeface="+mj-cs"/>
              </a:rPr>
              <a:t>Structured Interview</a:t>
            </a:r>
          </a:p>
        </p:txBody>
      </p:sp>
      <p:graphicFrame>
        <p:nvGraphicFramePr>
          <p:cNvPr id="22" name="TextBox 4">
            <a:extLst>
              <a:ext uri="{FF2B5EF4-FFF2-40B4-BE49-F238E27FC236}">
                <a16:creationId xmlns:a16="http://schemas.microsoft.com/office/drawing/2014/main" id="{7EA34007-88F3-8478-B84F-ADC9E00523F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51213914"/>
              </p:ext>
            </p:extLst>
          </p:nvPr>
        </p:nvGraphicFramePr>
        <p:xfrm>
          <a:off x="524163" y="1524168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D4BDF3C1-570A-37C9-D856-00BCAADFE133}"/>
              </a:ext>
            </a:extLst>
          </p:cNvPr>
          <p:cNvSpPr txBox="1"/>
          <p:nvPr/>
        </p:nvSpPr>
        <p:spPr>
          <a:xfrm>
            <a:off x="1361209" y="5708986"/>
            <a:ext cx="1009534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>
                <a:solidFill>
                  <a:schemeClr val="bg1"/>
                </a:solidFill>
              </a:rPr>
              <a:t>Pre – set questions (Campion et al., 1997- Campion’s research provides statistical evidence that structured interviews deliver the highest validity among all selection methods. ) 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32576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60" fill="hold"/>
                                        <p:tgtEl>
                                          <p:spTgt spid="5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Video 8" title="Solar panels timelapse">
            <a:hlinkClick r:id="" action="ppaction://media"/>
            <a:extLst>
              <a:ext uri="{FF2B5EF4-FFF2-40B4-BE49-F238E27FC236}">
                <a16:creationId xmlns:a16="http://schemas.microsoft.com/office/drawing/2014/main" id="{C872E0C6-9E16-02EF-C655-EE3D517BC00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9" name="Picture 28" descr="A close-up of a screen&#10;&#10;AI-generated content may be incorrect.">
            <a:extLst>
              <a:ext uri="{FF2B5EF4-FFF2-40B4-BE49-F238E27FC236}">
                <a16:creationId xmlns:a16="http://schemas.microsoft.com/office/drawing/2014/main" id="{AE641AF1-DC01-4629-F9AD-02B9B4A48E96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l="14386" r="4279" b="-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89752DF-131B-914E-49F6-67473C08A18A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latin typeface="+mj-lt"/>
                <a:ea typeface="+mj-ea"/>
                <a:cs typeface="+mj-cs"/>
              </a:rPr>
              <a:t>Panel Interview</a:t>
            </a:r>
            <a:endParaRPr lang="en-US" sz="4400" dirty="0">
              <a:latin typeface="+mj-lt"/>
              <a:ea typeface="+mj-ea"/>
              <a:cs typeface="+mj-cs"/>
            </a:endParaRPr>
          </a:p>
        </p:txBody>
      </p:sp>
      <p:graphicFrame>
        <p:nvGraphicFramePr>
          <p:cNvPr id="30" name="TextBox 4">
            <a:extLst>
              <a:ext uri="{FF2B5EF4-FFF2-40B4-BE49-F238E27FC236}">
                <a16:creationId xmlns:a16="http://schemas.microsoft.com/office/drawing/2014/main" id="{5B168D8A-F2D6-2383-18C0-314A9EA021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6618673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1634579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4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09F93DD5-863A-9156-1751-70326ADA039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13071" b="266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F433657-7733-77E7-80B0-3F8D174CB1E4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>
                <a:latin typeface="+mj-lt"/>
                <a:ea typeface="+mj-ea"/>
                <a:cs typeface="+mj-cs"/>
              </a:rPr>
              <a:t>Competency-Based Interview</a:t>
            </a:r>
          </a:p>
        </p:txBody>
      </p:sp>
      <p:graphicFrame>
        <p:nvGraphicFramePr>
          <p:cNvPr id="9" name="TextBox 4">
            <a:extLst>
              <a:ext uri="{FF2B5EF4-FFF2-40B4-BE49-F238E27FC236}">
                <a16:creationId xmlns:a16="http://schemas.microsoft.com/office/drawing/2014/main" id="{3E0BBD30-1811-57FD-EFB5-C8AAAE637E7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09552585"/>
              </p:ext>
            </p:extLst>
          </p:nvPr>
        </p:nvGraphicFramePr>
        <p:xfrm>
          <a:off x="210127" y="2355272"/>
          <a:ext cx="10799618" cy="4292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3" name="Picture 12" descr="Balanced stones on a pebble beach during the morning">
            <a:extLst>
              <a:ext uri="{FF2B5EF4-FFF2-40B4-BE49-F238E27FC236}">
                <a16:creationId xmlns:a16="http://schemas.microsoft.com/office/drawing/2014/main" id="{E28A45F5-C1B5-033D-359B-FCEABD45F7D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0727" y="1"/>
            <a:ext cx="3364326" cy="2242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1316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90AAC386-A18D-4525-AD1B-4D227ED34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7E42C7-E60F-A5D4-1084-5DD46ECCD0AA}"/>
              </a:ext>
            </a:extLst>
          </p:cNvPr>
          <p:cNvSpPr txBox="1"/>
          <p:nvPr/>
        </p:nvSpPr>
        <p:spPr>
          <a:xfrm>
            <a:off x="8129872" y="643467"/>
            <a:ext cx="3473009" cy="55710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kern="1200" cap="all" spc="100" baseline="0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Questioning Techniques</a:t>
            </a:r>
            <a:endParaRPr lang="en-US" sz="5000" kern="1200" cap="all" spc="100" baseline="0" dirty="0">
              <a:solidFill>
                <a:schemeClr val="tx1">
                  <a:lumMod val="95000"/>
                  <a:lumOff val="5000"/>
                </a:schemeClr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C34C4AD0-FE94-4E84-ACA6-CC5BF1A11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853463" y="2514600"/>
            <a:ext cx="0" cy="1828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48607A2F-E5BA-9E94-29D8-26B107CE7D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0683931"/>
              </p:ext>
            </p:extLst>
          </p:nvPr>
        </p:nvGraphicFramePr>
        <p:xfrm>
          <a:off x="942975" y="933450"/>
          <a:ext cx="6596063" cy="4941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456876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0AAC386-A18D-4525-AD1B-4D227ED34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B2751C-0BCB-DECF-7A76-C0705AA74864}"/>
              </a:ext>
            </a:extLst>
          </p:cNvPr>
          <p:cNvSpPr txBox="1"/>
          <p:nvPr/>
        </p:nvSpPr>
        <p:spPr>
          <a:xfrm>
            <a:off x="8129872" y="643467"/>
            <a:ext cx="3473009" cy="55710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endParaRPr lang="en-US" sz="5000" kern="1200" cap="all" spc="100" baseline="0" dirty="0">
              <a:solidFill>
                <a:schemeClr val="tx1">
                  <a:lumMod val="95000"/>
                  <a:lumOff val="5000"/>
                </a:schemeClr>
              </a:solidFill>
              <a:latin typeface="+mj-lt"/>
              <a:ea typeface="+mj-ea"/>
              <a:cs typeface="+mj-cs"/>
            </a:endParaRPr>
          </a:p>
          <a:p>
            <a:pPr defTabSz="9144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kern="1200" cap="all" spc="100" baseline="0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Face-to-Face Interview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34C4AD0-FE94-4E84-ACA6-CC5BF1A11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853463" y="2514600"/>
            <a:ext cx="0" cy="1828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D91B089-C261-A0F5-6DE6-892435140E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4051605"/>
              </p:ext>
            </p:extLst>
          </p:nvPr>
        </p:nvGraphicFramePr>
        <p:xfrm>
          <a:off x="942975" y="933450"/>
          <a:ext cx="6596063" cy="4941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75695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A23430B4-C2B6-48DA-A79F-757492AF8E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8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6262836-BDBC-14AF-A69C-24FA4A395347}"/>
              </a:ext>
            </a:extLst>
          </p:cNvPr>
          <p:cNvSpPr txBox="1"/>
          <p:nvPr/>
        </p:nvSpPr>
        <p:spPr>
          <a:xfrm>
            <a:off x="1024128" y="459317"/>
            <a:ext cx="4389120" cy="17495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cap="all" spc="1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Online Interview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7153BDBF-1B08-496E-BED4-E0DE721A00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87E9B5E9-1AC4-7537-B776-48B541705FC7}"/>
              </a:ext>
            </a:extLst>
          </p:cNvPr>
          <p:cNvSpPr txBox="1"/>
          <p:nvPr/>
        </p:nvSpPr>
        <p:spPr>
          <a:xfrm>
            <a:off x="1024129" y="2286000"/>
            <a:ext cx="4389120" cy="393192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700" dirty="0"/>
              <a:t>Advantages 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700" dirty="0"/>
              <a:t>• Flexible, cost-effective, global reach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700" dirty="0"/>
              <a:t>  • Easy to record &amp; share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700" dirty="0"/>
              <a:t>Challenges: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700" dirty="0"/>
              <a:t>  • Tech issues, reduced non-verbal cues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700" dirty="0"/>
              <a:t>  • Weaker rapport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700" dirty="0"/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700" dirty="0"/>
              <a:t>Best for early screening or remote roles.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700" dirty="0"/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700" i="1" dirty="0">
                <a:solidFill>
                  <a:schemeClr val="bg1">
                    <a:lumMod val="50000"/>
                  </a:schemeClr>
                </a:solidFill>
              </a:rPr>
              <a:t>Advantages (SHRM, 2022 The Society for Human Resource Management stresses that online interviews are now integral to hybrid recruitment strategies worldwide.):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700" dirty="0"/>
          </a:p>
        </p:txBody>
      </p:sp>
      <p:pic>
        <p:nvPicPr>
          <p:cNvPr id="11" name="Graphic 10" descr="Office Worker">
            <a:extLst>
              <a:ext uri="{FF2B5EF4-FFF2-40B4-BE49-F238E27FC236}">
                <a16:creationId xmlns:a16="http://schemas.microsoft.com/office/drawing/2014/main" id="{34EEA5C6-0C75-96CD-5258-42A98206A7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20127" y="3056482"/>
            <a:ext cx="3879272" cy="3879272"/>
          </a:xfrm>
          <a:prstGeom prst="rect">
            <a:avLst/>
          </a:prstGeom>
        </p:spPr>
      </p:pic>
      <p:pic>
        <p:nvPicPr>
          <p:cNvPr id="15" name="Picture 14" descr="Person using sign language in front of laptop">
            <a:extLst>
              <a:ext uri="{FF2B5EF4-FFF2-40B4-BE49-F238E27FC236}">
                <a16:creationId xmlns:a16="http://schemas.microsoft.com/office/drawing/2014/main" id="{679A8344-9736-FF65-A75A-8E1D6FB5D76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8" y="0"/>
            <a:ext cx="6099795" cy="3431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88193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White wavy 3D Pattern">
            <a:extLst>
              <a:ext uri="{FF2B5EF4-FFF2-40B4-BE49-F238E27FC236}">
                <a16:creationId xmlns:a16="http://schemas.microsoft.com/office/drawing/2014/main" id="{17D16CDD-5B1B-FB39-7D76-89629EDC3F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F0949C-4295-BC66-EA74-50D03A32E75B}"/>
              </a:ext>
            </a:extLst>
          </p:cNvPr>
          <p:cNvSpPr txBox="1"/>
          <p:nvPr/>
        </p:nvSpPr>
        <p:spPr>
          <a:xfrm>
            <a:off x="944603" y="343403"/>
            <a:ext cx="443179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</a:pPr>
            <a:r>
              <a:rPr lang="en-US" sz="5000" cap="all" spc="100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Face-to-Face vs Online</a:t>
            </a:r>
          </a:p>
        </p:txBody>
      </p:sp>
      <p:graphicFrame>
        <p:nvGraphicFramePr>
          <p:cNvPr id="9" name="Content Placeholder 3">
            <a:extLst>
              <a:ext uri="{FF2B5EF4-FFF2-40B4-BE49-F238E27FC236}">
                <a16:creationId xmlns:a16="http://schemas.microsoft.com/office/drawing/2014/main" id="{027B2476-0BB0-E653-3ADF-62012D9D46F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00658882"/>
              </p:ext>
            </p:extLst>
          </p:nvPr>
        </p:nvGraphicFramePr>
        <p:xfrm>
          <a:off x="1042602" y="1843019"/>
          <a:ext cx="5441326" cy="4876438"/>
        </p:xfrm>
        <a:graphic>
          <a:graphicData uri="http://schemas.openxmlformats.org/drawingml/2006/table">
            <a:tbl>
              <a:tblPr>
                <a:solidFill>
                  <a:srgbClr val="F2F2F2">
                    <a:alpha val="45098"/>
                  </a:srgbClr>
                </a:solidFill>
              </a:tblPr>
              <a:tblGrid>
                <a:gridCol w="2252585">
                  <a:extLst>
                    <a:ext uri="{9D8B030D-6E8A-4147-A177-3AD203B41FA5}">
                      <a16:colId xmlns:a16="http://schemas.microsoft.com/office/drawing/2014/main" val="863671857"/>
                    </a:ext>
                  </a:extLst>
                </a:gridCol>
                <a:gridCol w="1934066">
                  <a:extLst>
                    <a:ext uri="{9D8B030D-6E8A-4147-A177-3AD203B41FA5}">
                      <a16:colId xmlns:a16="http://schemas.microsoft.com/office/drawing/2014/main" val="2190163936"/>
                    </a:ext>
                  </a:extLst>
                </a:gridCol>
                <a:gridCol w="1254675">
                  <a:extLst>
                    <a:ext uri="{9D8B030D-6E8A-4147-A177-3AD203B41FA5}">
                      <a16:colId xmlns:a16="http://schemas.microsoft.com/office/drawing/2014/main" val="3935768389"/>
                    </a:ext>
                  </a:extLst>
                </a:gridCol>
              </a:tblGrid>
              <a:tr h="60873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Aspect</a:t>
                      </a:r>
                    </a:p>
                  </a:txBody>
                  <a:tcPr marL="187165" marR="187165" marT="138604" marB="9358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Face-to-Face</a:t>
                      </a:r>
                    </a:p>
                  </a:txBody>
                  <a:tcPr marL="187165" marR="187165" marT="138604" marB="9358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cap="none" spc="0" dirty="0">
                          <a:solidFill>
                            <a:schemeClr val="tx1"/>
                          </a:solidFill>
                        </a:rPr>
                        <a:t>Online</a:t>
                      </a:r>
                    </a:p>
                  </a:txBody>
                  <a:tcPr marL="187165" marR="187165" marT="138604" marB="9358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8273888"/>
                  </a:ext>
                </a:extLst>
              </a:tr>
              <a:tr h="60873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cap="none" spc="0" dirty="0">
                          <a:solidFill>
                            <a:schemeClr val="tx1"/>
                          </a:solidFill>
                        </a:rPr>
                        <a:t>Cost</a:t>
                      </a:r>
                    </a:p>
                  </a:txBody>
                  <a:tcPr marL="187165" marR="187165" marT="138604" marB="9358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Higher</a:t>
                      </a:r>
                    </a:p>
                  </a:txBody>
                  <a:tcPr marL="187165" marR="187165" marT="138604" marB="9358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Lower</a:t>
                      </a:r>
                    </a:p>
                  </a:txBody>
                  <a:tcPr marL="187165" marR="187165" marT="138604" marB="9358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83571808"/>
                  </a:ext>
                </a:extLst>
              </a:tr>
              <a:tr h="9163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Communication</a:t>
                      </a:r>
                    </a:p>
                  </a:txBody>
                  <a:tcPr marL="187165" marR="187165" marT="138604" marB="9358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Full verbal + non-verbal</a:t>
                      </a:r>
                    </a:p>
                  </a:txBody>
                  <a:tcPr marL="187165" marR="187165" marT="138604" marB="9358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Limited</a:t>
                      </a:r>
                    </a:p>
                  </a:txBody>
                  <a:tcPr marL="187165" marR="187165" marT="138604" marB="9358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9363705"/>
                  </a:ext>
                </a:extLst>
              </a:tr>
              <a:tr h="60873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Reach</a:t>
                      </a:r>
                    </a:p>
                  </a:txBody>
                  <a:tcPr marL="187165" marR="187165" marT="138604" marB="9358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Local</a:t>
                      </a:r>
                    </a:p>
                  </a:txBody>
                  <a:tcPr marL="187165" marR="187165" marT="138604" marB="9358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Global</a:t>
                      </a:r>
                    </a:p>
                  </a:txBody>
                  <a:tcPr marL="187165" marR="187165" marT="138604" marB="9358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57924797"/>
                  </a:ext>
                </a:extLst>
              </a:tr>
              <a:tr h="60873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cap="none" spc="0" dirty="0">
                          <a:solidFill>
                            <a:schemeClr val="tx1"/>
                          </a:solidFill>
                        </a:rPr>
                        <a:t>Flexibility</a:t>
                      </a:r>
                    </a:p>
                  </a:txBody>
                  <a:tcPr marL="187165" marR="187165" marT="138604" marB="9358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Low</a:t>
                      </a:r>
                    </a:p>
                  </a:txBody>
                  <a:tcPr marL="187165" marR="187165" marT="138604" marB="9358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High</a:t>
                      </a:r>
                    </a:p>
                  </a:txBody>
                  <a:tcPr marL="187165" marR="187165" marT="138604" marB="9358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5883118"/>
                  </a:ext>
                </a:extLst>
              </a:tr>
              <a:tr h="60873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cap="none" spc="0" dirty="0">
                          <a:solidFill>
                            <a:schemeClr val="tx1"/>
                          </a:solidFill>
                        </a:rPr>
                        <a:t>Bias Risk</a:t>
                      </a:r>
                    </a:p>
                  </a:txBody>
                  <a:tcPr marL="187165" marR="187165" marT="138604" marB="9358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Moderate</a:t>
                      </a:r>
                    </a:p>
                  </a:txBody>
                  <a:tcPr marL="187165" marR="187165" marT="138604" marB="9358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Lower</a:t>
                      </a:r>
                    </a:p>
                  </a:txBody>
                  <a:tcPr marL="187165" marR="187165" marT="138604" marB="9358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10223386"/>
                  </a:ext>
                </a:extLst>
              </a:tr>
              <a:tr h="9163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Tech Dependence</a:t>
                      </a:r>
                    </a:p>
                  </a:txBody>
                  <a:tcPr marL="187165" marR="187165" marT="138604" marB="9358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Low</a:t>
                      </a:r>
                    </a:p>
                  </a:txBody>
                  <a:tcPr marL="187165" marR="187165" marT="138604" marB="9358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High</a:t>
                      </a:r>
                    </a:p>
                  </a:txBody>
                  <a:tcPr marL="187165" marR="187165" marT="138604" marB="9358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2693653"/>
                  </a:ext>
                </a:extLst>
              </a:tr>
            </a:tbl>
          </a:graphicData>
        </a:graphic>
      </p:graphicFrame>
      <p:grpSp>
        <p:nvGrpSpPr>
          <p:cNvPr id="22" name="Graphic 19" descr="Formal Shirt outline">
            <a:extLst>
              <a:ext uri="{FF2B5EF4-FFF2-40B4-BE49-F238E27FC236}">
                <a16:creationId xmlns:a16="http://schemas.microsoft.com/office/drawing/2014/main" id="{62994BC5-20AB-7A2B-C2B6-B3A55762F268}"/>
              </a:ext>
            </a:extLst>
          </p:cNvPr>
          <p:cNvGrpSpPr/>
          <p:nvPr/>
        </p:nvGrpSpPr>
        <p:grpSpPr>
          <a:xfrm>
            <a:off x="8644798" y="2834209"/>
            <a:ext cx="2136680" cy="2993936"/>
            <a:chOff x="7970982" y="2855880"/>
            <a:chExt cx="2136680" cy="2894057"/>
          </a:xfrm>
          <a:solidFill>
            <a:srgbClr val="000000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FE50D92C-A5DE-20BC-5931-9E4E75A0714F}"/>
                </a:ext>
              </a:extLst>
            </p:cNvPr>
            <p:cNvSpPr/>
            <p:nvPr/>
          </p:nvSpPr>
          <p:spPr>
            <a:xfrm>
              <a:off x="7970982" y="4064000"/>
              <a:ext cx="2136680" cy="1685937"/>
            </a:xfrm>
            <a:custGeom>
              <a:avLst/>
              <a:gdLst>
                <a:gd name="connsiteX0" fmla="*/ 809438 w 812138"/>
                <a:gd name="connsiteY0" fmla="*/ 329907 h 806985"/>
                <a:gd name="connsiteX1" fmla="*/ 675364 w 812138"/>
                <a:gd name="connsiteY1" fmla="*/ 106431 h 806985"/>
                <a:gd name="connsiteX2" fmla="*/ 658333 w 812138"/>
                <a:gd name="connsiteY2" fmla="*/ 93563 h 806985"/>
                <a:gd name="connsiteX3" fmla="*/ 537366 w 812138"/>
                <a:gd name="connsiteY3" fmla="*/ 60807 h 806985"/>
                <a:gd name="connsiteX4" fmla="*/ 494837 w 812138"/>
                <a:gd name="connsiteY4" fmla="*/ 20659 h 806985"/>
                <a:gd name="connsiteX5" fmla="*/ 476539 w 812138"/>
                <a:gd name="connsiteY5" fmla="*/ 10648 h 806985"/>
                <a:gd name="connsiteX6" fmla="*/ 460985 w 812138"/>
                <a:gd name="connsiteY6" fmla="*/ 6762 h 806985"/>
                <a:gd name="connsiteX7" fmla="*/ 351123 w 812138"/>
                <a:gd name="connsiteY7" fmla="*/ 6762 h 806985"/>
                <a:gd name="connsiteX8" fmla="*/ 335588 w 812138"/>
                <a:gd name="connsiteY8" fmla="*/ 10648 h 806985"/>
                <a:gd name="connsiteX9" fmla="*/ 317291 w 812138"/>
                <a:gd name="connsiteY9" fmla="*/ 20659 h 806985"/>
                <a:gd name="connsiteX10" fmla="*/ 274723 w 812138"/>
                <a:gd name="connsiteY10" fmla="*/ 60807 h 806985"/>
                <a:gd name="connsiteX11" fmla="*/ 153756 w 812138"/>
                <a:gd name="connsiteY11" fmla="*/ 93563 h 806985"/>
                <a:gd name="connsiteX12" fmla="*/ 136735 w 812138"/>
                <a:gd name="connsiteY12" fmla="*/ 106441 h 806985"/>
                <a:gd name="connsiteX13" fmla="*/ 2699 w 812138"/>
                <a:gd name="connsiteY13" fmla="*/ 329907 h 806985"/>
                <a:gd name="connsiteX14" fmla="*/ 9052 w 812138"/>
                <a:gd name="connsiteY14" fmla="*/ 355939 h 806985"/>
                <a:gd name="connsiteX15" fmla="*/ 116685 w 812138"/>
                <a:gd name="connsiteY15" fmla="*/ 422156 h 806985"/>
                <a:gd name="connsiteX16" fmla="*/ 142891 w 812138"/>
                <a:gd name="connsiteY16" fmla="*/ 415910 h 806985"/>
                <a:gd name="connsiteX17" fmla="*/ 143002 w 812138"/>
                <a:gd name="connsiteY17" fmla="*/ 415727 h 806985"/>
                <a:gd name="connsiteX18" fmla="*/ 186827 w 812138"/>
                <a:gd name="connsiteY18" fmla="*/ 342604 h 806985"/>
                <a:gd name="connsiteX19" fmla="*/ 186960 w 812138"/>
                <a:gd name="connsiteY19" fmla="*/ 342585 h 806985"/>
                <a:gd name="connsiteX20" fmla="*/ 186998 w 812138"/>
                <a:gd name="connsiteY20" fmla="*/ 342661 h 806985"/>
                <a:gd name="connsiteX21" fmla="*/ 186998 w 812138"/>
                <a:gd name="connsiteY21" fmla="*/ 806986 h 806985"/>
                <a:gd name="connsiteX22" fmla="*/ 625148 w 812138"/>
                <a:gd name="connsiteY22" fmla="*/ 806986 h 806985"/>
                <a:gd name="connsiteX23" fmla="*/ 625148 w 812138"/>
                <a:gd name="connsiteY23" fmla="*/ 342680 h 806985"/>
                <a:gd name="connsiteX24" fmla="*/ 625221 w 812138"/>
                <a:gd name="connsiteY24" fmla="*/ 342567 h 806985"/>
                <a:gd name="connsiteX25" fmla="*/ 625329 w 812138"/>
                <a:gd name="connsiteY25" fmla="*/ 342623 h 806985"/>
                <a:gd name="connsiteX26" fmla="*/ 669144 w 812138"/>
                <a:gd name="connsiteY26" fmla="*/ 415737 h 806985"/>
                <a:gd name="connsiteX27" fmla="*/ 695283 w 812138"/>
                <a:gd name="connsiteY27" fmla="*/ 422261 h 806985"/>
                <a:gd name="connsiteX28" fmla="*/ 695471 w 812138"/>
                <a:gd name="connsiteY28" fmla="*/ 422147 h 806985"/>
                <a:gd name="connsiteX29" fmla="*/ 803104 w 812138"/>
                <a:gd name="connsiteY29" fmla="*/ 355939 h 806985"/>
                <a:gd name="connsiteX30" fmla="*/ 809438 w 812138"/>
                <a:gd name="connsiteY30" fmla="*/ 329907 h 806985"/>
                <a:gd name="connsiteX31" fmla="*/ 527060 w 812138"/>
                <a:gd name="connsiteY31" fmla="*/ 79276 h 806985"/>
                <a:gd name="connsiteX32" fmla="*/ 455698 w 812138"/>
                <a:gd name="connsiteY32" fmla="*/ 190308 h 806985"/>
                <a:gd name="connsiteX33" fmla="*/ 417494 w 812138"/>
                <a:gd name="connsiteY33" fmla="*/ 113880 h 806985"/>
                <a:gd name="connsiteX34" fmla="*/ 484388 w 812138"/>
                <a:gd name="connsiteY34" fmla="*/ 38632 h 806985"/>
                <a:gd name="connsiteX35" fmla="*/ 355734 w 812138"/>
                <a:gd name="connsiteY35" fmla="*/ 25231 h 806985"/>
                <a:gd name="connsiteX36" fmla="*/ 456394 w 812138"/>
                <a:gd name="connsiteY36" fmla="*/ 25231 h 806985"/>
                <a:gd name="connsiteX37" fmla="*/ 468157 w 812138"/>
                <a:gd name="connsiteY37" fmla="*/ 28174 h 806985"/>
                <a:gd name="connsiteX38" fmla="*/ 406064 w 812138"/>
                <a:gd name="connsiteY38" fmla="*/ 98030 h 806985"/>
                <a:gd name="connsiteX39" fmla="*/ 343970 w 812138"/>
                <a:gd name="connsiteY39" fmla="*/ 28174 h 806985"/>
                <a:gd name="connsiteX40" fmla="*/ 327768 w 812138"/>
                <a:gd name="connsiteY40" fmla="*/ 38566 h 806985"/>
                <a:gd name="connsiteX41" fmla="*/ 394662 w 812138"/>
                <a:gd name="connsiteY41" fmla="*/ 113813 h 806985"/>
                <a:gd name="connsiteX42" fmla="*/ 356448 w 812138"/>
                <a:gd name="connsiteY42" fmla="*/ 190308 h 806985"/>
                <a:gd name="connsiteX43" fmla="*/ 285068 w 812138"/>
                <a:gd name="connsiteY43" fmla="*/ 79276 h 806985"/>
                <a:gd name="connsiteX44" fmla="*/ 197161 w 812138"/>
                <a:gd name="connsiteY44" fmla="*/ 272119 h 806985"/>
                <a:gd name="connsiteX45" fmla="*/ 185579 w 812138"/>
                <a:gd name="connsiteY45" fmla="*/ 279358 h 806985"/>
                <a:gd name="connsiteX46" fmla="*/ 177959 w 812138"/>
                <a:gd name="connsiteY46" fmla="*/ 320410 h 806985"/>
                <a:gd name="connsiteX47" fmla="*/ 126648 w 812138"/>
                <a:gd name="connsiteY47" fmla="*/ 405926 h 806985"/>
                <a:gd name="connsiteX48" fmla="*/ 19025 w 812138"/>
                <a:gd name="connsiteY48" fmla="*/ 339746 h 806985"/>
                <a:gd name="connsiteX49" fmla="*/ 153118 w 812138"/>
                <a:gd name="connsiteY49" fmla="*/ 116242 h 806985"/>
                <a:gd name="connsiteX50" fmla="*/ 158785 w 812138"/>
                <a:gd name="connsiteY50" fmla="*/ 111946 h 806985"/>
                <a:gd name="connsiteX51" fmla="*/ 264941 w 812138"/>
                <a:gd name="connsiteY51" fmla="*/ 83190 h 806985"/>
                <a:gd name="connsiteX52" fmla="*/ 349476 w 812138"/>
                <a:gd name="connsiteY52" fmla="*/ 214683 h 806985"/>
                <a:gd name="connsiteX53" fmla="*/ 357486 w 812138"/>
                <a:gd name="connsiteY53" fmla="*/ 219064 h 806985"/>
                <a:gd name="connsiteX54" fmla="*/ 357991 w 812138"/>
                <a:gd name="connsiteY54" fmla="*/ 219064 h 806985"/>
                <a:gd name="connsiteX55" fmla="*/ 366002 w 812138"/>
                <a:gd name="connsiteY55" fmla="*/ 213816 h 806985"/>
                <a:gd name="connsiteX56" fmla="*/ 396539 w 812138"/>
                <a:gd name="connsiteY56" fmla="*/ 152742 h 806985"/>
                <a:gd name="connsiteX57" fmla="*/ 396539 w 812138"/>
                <a:gd name="connsiteY57" fmla="*/ 787936 h 806985"/>
                <a:gd name="connsiteX58" fmla="*/ 206039 w 812138"/>
                <a:gd name="connsiteY58" fmla="*/ 787936 h 806985"/>
                <a:gd name="connsiteX59" fmla="*/ 206039 w 812138"/>
                <a:gd name="connsiteY59" fmla="*/ 282482 h 806985"/>
                <a:gd name="connsiteX60" fmla="*/ 197161 w 812138"/>
                <a:gd name="connsiteY60" fmla="*/ 272119 h 806985"/>
                <a:gd name="connsiteX61" fmla="*/ 685499 w 812138"/>
                <a:gd name="connsiteY61" fmla="*/ 405926 h 806985"/>
                <a:gd name="connsiteX62" fmla="*/ 634187 w 812138"/>
                <a:gd name="connsiteY62" fmla="*/ 320410 h 806985"/>
                <a:gd name="connsiteX63" fmla="*/ 626834 w 812138"/>
                <a:gd name="connsiteY63" fmla="*/ 280472 h 806985"/>
                <a:gd name="connsiteX64" fmla="*/ 626558 w 812138"/>
                <a:gd name="connsiteY64" fmla="*/ 279358 h 806985"/>
                <a:gd name="connsiteX65" fmla="*/ 613433 w 812138"/>
                <a:gd name="connsiteY65" fmla="*/ 272480 h 806985"/>
                <a:gd name="connsiteX66" fmla="*/ 606079 w 812138"/>
                <a:gd name="connsiteY66" fmla="*/ 282482 h 806985"/>
                <a:gd name="connsiteX67" fmla="*/ 606079 w 812138"/>
                <a:gd name="connsiteY67" fmla="*/ 787936 h 806985"/>
                <a:gd name="connsiteX68" fmla="*/ 415579 w 812138"/>
                <a:gd name="connsiteY68" fmla="*/ 787936 h 806985"/>
                <a:gd name="connsiteX69" fmla="*/ 415579 w 812138"/>
                <a:gd name="connsiteY69" fmla="*/ 152723 h 806985"/>
                <a:gd name="connsiteX70" fmla="*/ 446173 w 812138"/>
                <a:gd name="connsiteY70" fmla="*/ 213797 h 806985"/>
                <a:gd name="connsiteX71" fmla="*/ 454184 w 812138"/>
                <a:gd name="connsiteY71" fmla="*/ 219045 h 806985"/>
                <a:gd name="connsiteX72" fmla="*/ 454698 w 812138"/>
                <a:gd name="connsiteY72" fmla="*/ 219045 h 806985"/>
                <a:gd name="connsiteX73" fmla="*/ 462709 w 812138"/>
                <a:gd name="connsiteY73" fmla="*/ 214664 h 806985"/>
                <a:gd name="connsiteX74" fmla="*/ 547234 w 812138"/>
                <a:gd name="connsiteY74" fmla="*/ 83171 h 806985"/>
                <a:gd name="connsiteX75" fmla="*/ 653342 w 812138"/>
                <a:gd name="connsiteY75" fmla="*/ 111946 h 806985"/>
                <a:gd name="connsiteX76" fmla="*/ 659057 w 812138"/>
                <a:gd name="connsiteY76" fmla="*/ 116242 h 806985"/>
                <a:gd name="connsiteX77" fmla="*/ 793103 w 812138"/>
                <a:gd name="connsiteY77" fmla="*/ 339746 h 806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</a:cxnLst>
              <a:rect l="l" t="t" r="r" b="b"/>
              <a:pathLst>
                <a:path w="812138" h="806985">
                  <a:moveTo>
                    <a:pt x="809438" y="329907"/>
                  </a:moveTo>
                  <a:lnTo>
                    <a:pt x="675364" y="106431"/>
                  </a:lnTo>
                  <a:cubicBezTo>
                    <a:pt x="671569" y="100097"/>
                    <a:pt x="665464" y="95483"/>
                    <a:pt x="658333" y="93563"/>
                  </a:cubicBezTo>
                  <a:lnTo>
                    <a:pt x="537366" y="60807"/>
                  </a:lnTo>
                  <a:lnTo>
                    <a:pt x="494837" y="20659"/>
                  </a:lnTo>
                  <a:cubicBezTo>
                    <a:pt x="489695" y="15810"/>
                    <a:pt x="483395" y="12363"/>
                    <a:pt x="476539" y="10648"/>
                  </a:cubicBezTo>
                  <a:lnTo>
                    <a:pt x="460985" y="6762"/>
                  </a:lnTo>
                  <a:cubicBezTo>
                    <a:pt x="424919" y="-2254"/>
                    <a:pt x="387189" y="-2254"/>
                    <a:pt x="351123" y="6762"/>
                  </a:cubicBezTo>
                  <a:lnTo>
                    <a:pt x="335588" y="10648"/>
                  </a:lnTo>
                  <a:cubicBezTo>
                    <a:pt x="328732" y="12363"/>
                    <a:pt x="322432" y="15810"/>
                    <a:pt x="317291" y="20659"/>
                  </a:cubicBezTo>
                  <a:lnTo>
                    <a:pt x="274723" y="60807"/>
                  </a:lnTo>
                  <a:lnTo>
                    <a:pt x="153756" y="93563"/>
                  </a:lnTo>
                  <a:cubicBezTo>
                    <a:pt x="146624" y="95479"/>
                    <a:pt x="140518" y="100098"/>
                    <a:pt x="136735" y="106441"/>
                  </a:cubicBezTo>
                  <a:lnTo>
                    <a:pt x="2699" y="329907"/>
                  </a:lnTo>
                  <a:cubicBezTo>
                    <a:pt x="-2642" y="338864"/>
                    <a:pt x="185" y="350449"/>
                    <a:pt x="9052" y="355939"/>
                  </a:cubicBezTo>
                  <a:lnTo>
                    <a:pt x="116685" y="422156"/>
                  </a:lnTo>
                  <a:cubicBezTo>
                    <a:pt x="125647" y="427669"/>
                    <a:pt x="137380" y="424871"/>
                    <a:pt x="142891" y="415910"/>
                  </a:cubicBezTo>
                  <a:cubicBezTo>
                    <a:pt x="142929" y="415849"/>
                    <a:pt x="142966" y="415788"/>
                    <a:pt x="143002" y="415727"/>
                  </a:cubicBezTo>
                  <a:lnTo>
                    <a:pt x="186827" y="342604"/>
                  </a:lnTo>
                  <a:cubicBezTo>
                    <a:pt x="186858" y="342562"/>
                    <a:pt x="186918" y="342553"/>
                    <a:pt x="186960" y="342585"/>
                  </a:cubicBezTo>
                  <a:cubicBezTo>
                    <a:pt x="186984" y="342603"/>
                    <a:pt x="186998" y="342631"/>
                    <a:pt x="186998" y="342661"/>
                  </a:cubicBezTo>
                  <a:lnTo>
                    <a:pt x="186998" y="806986"/>
                  </a:lnTo>
                  <a:lnTo>
                    <a:pt x="625148" y="806986"/>
                  </a:lnTo>
                  <a:lnTo>
                    <a:pt x="625148" y="342680"/>
                  </a:lnTo>
                  <a:cubicBezTo>
                    <a:pt x="625137" y="342628"/>
                    <a:pt x="625169" y="342578"/>
                    <a:pt x="625221" y="342567"/>
                  </a:cubicBezTo>
                  <a:cubicBezTo>
                    <a:pt x="625265" y="342556"/>
                    <a:pt x="625311" y="342580"/>
                    <a:pt x="625329" y="342623"/>
                  </a:cubicBezTo>
                  <a:lnTo>
                    <a:pt x="669144" y="415737"/>
                  </a:lnTo>
                  <a:cubicBezTo>
                    <a:pt x="674560" y="424757"/>
                    <a:pt x="686263" y="427678"/>
                    <a:pt x="695283" y="422261"/>
                  </a:cubicBezTo>
                  <a:cubicBezTo>
                    <a:pt x="695346" y="422224"/>
                    <a:pt x="695408" y="422186"/>
                    <a:pt x="695471" y="422147"/>
                  </a:cubicBezTo>
                  <a:lnTo>
                    <a:pt x="803104" y="355939"/>
                  </a:lnTo>
                  <a:cubicBezTo>
                    <a:pt x="811959" y="350440"/>
                    <a:pt x="814777" y="338859"/>
                    <a:pt x="809438" y="329907"/>
                  </a:cubicBezTo>
                  <a:close/>
                  <a:moveTo>
                    <a:pt x="527060" y="79276"/>
                  </a:moveTo>
                  <a:lnTo>
                    <a:pt x="455698" y="190308"/>
                  </a:lnTo>
                  <a:lnTo>
                    <a:pt x="417494" y="113880"/>
                  </a:lnTo>
                  <a:lnTo>
                    <a:pt x="484388" y="38632"/>
                  </a:lnTo>
                  <a:close/>
                  <a:moveTo>
                    <a:pt x="355734" y="25231"/>
                  </a:moveTo>
                  <a:cubicBezTo>
                    <a:pt x="388784" y="17020"/>
                    <a:pt x="423343" y="17020"/>
                    <a:pt x="456394" y="25231"/>
                  </a:cubicBezTo>
                  <a:lnTo>
                    <a:pt x="468157" y="28174"/>
                  </a:lnTo>
                  <a:lnTo>
                    <a:pt x="406064" y="98030"/>
                  </a:lnTo>
                  <a:lnTo>
                    <a:pt x="343970" y="28174"/>
                  </a:lnTo>
                  <a:close/>
                  <a:moveTo>
                    <a:pt x="327768" y="38566"/>
                  </a:moveTo>
                  <a:lnTo>
                    <a:pt x="394662" y="113813"/>
                  </a:lnTo>
                  <a:lnTo>
                    <a:pt x="356448" y="190308"/>
                  </a:lnTo>
                  <a:lnTo>
                    <a:pt x="285068" y="79276"/>
                  </a:lnTo>
                  <a:close/>
                  <a:moveTo>
                    <a:pt x="197161" y="272119"/>
                  </a:moveTo>
                  <a:cubicBezTo>
                    <a:pt x="192035" y="271303"/>
                    <a:pt x="187092" y="274392"/>
                    <a:pt x="185579" y="279358"/>
                  </a:cubicBezTo>
                  <a:lnTo>
                    <a:pt x="177959" y="320410"/>
                  </a:lnTo>
                  <a:lnTo>
                    <a:pt x="126648" y="405926"/>
                  </a:lnTo>
                  <a:lnTo>
                    <a:pt x="19025" y="339746"/>
                  </a:lnTo>
                  <a:lnTo>
                    <a:pt x="153118" y="116242"/>
                  </a:lnTo>
                  <a:cubicBezTo>
                    <a:pt x="154374" y="114126"/>
                    <a:pt x="156408" y="112584"/>
                    <a:pt x="158785" y="111946"/>
                  </a:cubicBezTo>
                  <a:lnTo>
                    <a:pt x="264941" y="83190"/>
                  </a:lnTo>
                  <a:lnTo>
                    <a:pt x="349476" y="214683"/>
                  </a:lnTo>
                  <a:cubicBezTo>
                    <a:pt x="351226" y="217412"/>
                    <a:pt x="354245" y="219063"/>
                    <a:pt x="357486" y="219064"/>
                  </a:cubicBezTo>
                  <a:lnTo>
                    <a:pt x="357991" y="219064"/>
                  </a:lnTo>
                  <a:cubicBezTo>
                    <a:pt x="361410" y="218883"/>
                    <a:pt x="364469" y="216878"/>
                    <a:pt x="366002" y="213816"/>
                  </a:cubicBezTo>
                  <a:lnTo>
                    <a:pt x="396539" y="152742"/>
                  </a:lnTo>
                  <a:lnTo>
                    <a:pt x="396539" y="787936"/>
                  </a:lnTo>
                  <a:lnTo>
                    <a:pt x="206039" y="787936"/>
                  </a:lnTo>
                  <a:lnTo>
                    <a:pt x="206039" y="282482"/>
                  </a:lnTo>
                  <a:cubicBezTo>
                    <a:pt x="206067" y="277301"/>
                    <a:pt x="202285" y="272885"/>
                    <a:pt x="197161" y="272119"/>
                  </a:cubicBezTo>
                  <a:close/>
                  <a:moveTo>
                    <a:pt x="685499" y="405926"/>
                  </a:moveTo>
                  <a:lnTo>
                    <a:pt x="634187" y="320410"/>
                  </a:lnTo>
                  <a:lnTo>
                    <a:pt x="626834" y="280472"/>
                  </a:lnTo>
                  <a:lnTo>
                    <a:pt x="626558" y="279358"/>
                  </a:lnTo>
                  <a:cubicBezTo>
                    <a:pt x="624833" y="273834"/>
                    <a:pt x="618957" y="270755"/>
                    <a:pt x="613433" y="272480"/>
                  </a:cubicBezTo>
                  <a:cubicBezTo>
                    <a:pt x="609059" y="273846"/>
                    <a:pt x="606078" y="277897"/>
                    <a:pt x="606079" y="282482"/>
                  </a:cubicBezTo>
                  <a:lnTo>
                    <a:pt x="606079" y="787936"/>
                  </a:lnTo>
                  <a:lnTo>
                    <a:pt x="415579" y="787936"/>
                  </a:lnTo>
                  <a:lnTo>
                    <a:pt x="415579" y="152723"/>
                  </a:lnTo>
                  <a:lnTo>
                    <a:pt x="446173" y="213797"/>
                  </a:lnTo>
                  <a:cubicBezTo>
                    <a:pt x="447706" y="216859"/>
                    <a:pt x="450764" y="218863"/>
                    <a:pt x="454184" y="219045"/>
                  </a:cubicBezTo>
                  <a:lnTo>
                    <a:pt x="454698" y="219045"/>
                  </a:lnTo>
                  <a:cubicBezTo>
                    <a:pt x="457940" y="219043"/>
                    <a:pt x="460958" y="217393"/>
                    <a:pt x="462709" y="214664"/>
                  </a:cubicBezTo>
                  <a:lnTo>
                    <a:pt x="547234" y="83171"/>
                  </a:lnTo>
                  <a:lnTo>
                    <a:pt x="653342" y="111946"/>
                  </a:lnTo>
                  <a:cubicBezTo>
                    <a:pt x="655733" y="112582"/>
                    <a:pt x="657782" y="114123"/>
                    <a:pt x="659057" y="116242"/>
                  </a:cubicBezTo>
                  <a:lnTo>
                    <a:pt x="793103" y="339746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F5973765-3A2E-DAD1-DEF1-EE92B0D428F6}"/>
                </a:ext>
              </a:extLst>
            </p:cNvPr>
            <p:cNvSpPr/>
            <p:nvPr/>
          </p:nvSpPr>
          <p:spPr>
            <a:xfrm>
              <a:off x="8059825" y="2855880"/>
              <a:ext cx="85725" cy="19050"/>
            </a:xfrm>
            <a:custGeom>
              <a:avLst/>
              <a:gdLst>
                <a:gd name="connsiteX0" fmla="*/ 0 w 85725"/>
                <a:gd name="connsiteY0" fmla="*/ 0 h 19050"/>
                <a:gd name="connsiteX1" fmla="*/ 85725 w 85725"/>
                <a:gd name="connsiteY1" fmla="*/ 0 h 19050"/>
                <a:gd name="connsiteX2" fmla="*/ 85725 w 85725"/>
                <a:gd name="connsiteY2" fmla="*/ 19050 h 19050"/>
                <a:gd name="connsiteX3" fmla="*/ 0 w 85725"/>
                <a:gd name="connsiteY3" fmla="*/ 19050 h 19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725" h="19050">
                  <a:moveTo>
                    <a:pt x="0" y="0"/>
                  </a:moveTo>
                  <a:lnTo>
                    <a:pt x="85725" y="0"/>
                  </a:lnTo>
                  <a:lnTo>
                    <a:pt x="85725" y="19050"/>
                  </a:lnTo>
                  <a:lnTo>
                    <a:pt x="0" y="19050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sp>
        <p:nvSpPr>
          <p:cNvPr id="21" name="Graphic 17" descr="Briefcase outline">
            <a:extLst>
              <a:ext uri="{FF2B5EF4-FFF2-40B4-BE49-F238E27FC236}">
                <a16:creationId xmlns:a16="http://schemas.microsoft.com/office/drawing/2014/main" id="{6BDE2138-430E-EF7A-6606-08BA89C92B36}"/>
              </a:ext>
            </a:extLst>
          </p:cNvPr>
          <p:cNvSpPr/>
          <p:nvPr/>
        </p:nvSpPr>
        <p:spPr>
          <a:xfrm>
            <a:off x="8644798" y="1929384"/>
            <a:ext cx="2136680" cy="1499616"/>
          </a:xfrm>
          <a:custGeom>
            <a:avLst/>
            <a:gdLst>
              <a:gd name="connsiteX0" fmla="*/ 723900 w 762000"/>
              <a:gd name="connsiteY0" fmla="*/ 104842 h 638384"/>
              <a:gd name="connsiteX1" fmla="*/ 514350 w 762000"/>
              <a:gd name="connsiteY1" fmla="*/ 104842 h 638384"/>
              <a:gd name="connsiteX2" fmla="*/ 514350 w 762000"/>
              <a:gd name="connsiteY2" fmla="*/ 47625 h 638384"/>
              <a:gd name="connsiteX3" fmla="*/ 466725 w 762000"/>
              <a:gd name="connsiteY3" fmla="*/ 0 h 638384"/>
              <a:gd name="connsiteX4" fmla="*/ 295275 w 762000"/>
              <a:gd name="connsiteY4" fmla="*/ 0 h 638384"/>
              <a:gd name="connsiteX5" fmla="*/ 247650 w 762000"/>
              <a:gd name="connsiteY5" fmla="*/ 47625 h 638384"/>
              <a:gd name="connsiteX6" fmla="*/ 247650 w 762000"/>
              <a:gd name="connsiteY6" fmla="*/ 104842 h 638384"/>
              <a:gd name="connsiteX7" fmla="*/ 38100 w 762000"/>
              <a:gd name="connsiteY7" fmla="*/ 104842 h 638384"/>
              <a:gd name="connsiteX8" fmla="*/ 0 w 762000"/>
              <a:gd name="connsiteY8" fmla="*/ 142942 h 638384"/>
              <a:gd name="connsiteX9" fmla="*/ 0 w 762000"/>
              <a:gd name="connsiteY9" fmla="*/ 600285 h 638384"/>
              <a:gd name="connsiteX10" fmla="*/ 38100 w 762000"/>
              <a:gd name="connsiteY10" fmla="*/ 638385 h 638384"/>
              <a:gd name="connsiteX11" fmla="*/ 723900 w 762000"/>
              <a:gd name="connsiteY11" fmla="*/ 638385 h 638384"/>
              <a:gd name="connsiteX12" fmla="*/ 762000 w 762000"/>
              <a:gd name="connsiteY12" fmla="*/ 600285 h 638384"/>
              <a:gd name="connsiteX13" fmla="*/ 762000 w 762000"/>
              <a:gd name="connsiteY13" fmla="*/ 142951 h 638384"/>
              <a:gd name="connsiteX14" fmla="*/ 723900 w 762000"/>
              <a:gd name="connsiteY14" fmla="*/ 104842 h 638384"/>
              <a:gd name="connsiteX15" fmla="*/ 266700 w 762000"/>
              <a:gd name="connsiteY15" fmla="*/ 47625 h 638384"/>
              <a:gd name="connsiteX16" fmla="*/ 295275 w 762000"/>
              <a:gd name="connsiteY16" fmla="*/ 19050 h 638384"/>
              <a:gd name="connsiteX17" fmla="*/ 466725 w 762000"/>
              <a:gd name="connsiteY17" fmla="*/ 19050 h 638384"/>
              <a:gd name="connsiteX18" fmla="*/ 495300 w 762000"/>
              <a:gd name="connsiteY18" fmla="*/ 47625 h 638384"/>
              <a:gd name="connsiteX19" fmla="*/ 495300 w 762000"/>
              <a:gd name="connsiteY19" fmla="*/ 104775 h 638384"/>
              <a:gd name="connsiteX20" fmla="*/ 266700 w 762000"/>
              <a:gd name="connsiteY20" fmla="*/ 104775 h 638384"/>
              <a:gd name="connsiteX21" fmla="*/ 38100 w 762000"/>
              <a:gd name="connsiteY21" fmla="*/ 123892 h 638384"/>
              <a:gd name="connsiteX22" fmla="*/ 723900 w 762000"/>
              <a:gd name="connsiteY22" fmla="*/ 123892 h 638384"/>
              <a:gd name="connsiteX23" fmla="*/ 742950 w 762000"/>
              <a:gd name="connsiteY23" fmla="*/ 142942 h 638384"/>
              <a:gd name="connsiteX24" fmla="*/ 742950 w 762000"/>
              <a:gd name="connsiteY24" fmla="*/ 314325 h 638384"/>
              <a:gd name="connsiteX25" fmla="*/ 447675 w 762000"/>
              <a:gd name="connsiteY25" fmla="*/ 314325 h 638384"/>
              <a:gd name="connsiteX26" fmla="*/ 447675 w 762000"/>
              <a:gd name="connsiteY26" fmla="*/ 276225 h 638384"/>
              <a:gd name="connsiteX27" fmla="*/ 314325 w 762000"/>
              <a:gd name="connsiteY27" fmla="*/ 276225 h 638384"/>
              <a:gd name="connsiteX28" fmla="*/ 314325 w 762000"/>
              <a:gd name="connsiteY28" fmla="*/ 314325 h 638384"/>
              <a:gd name="connsiteX29" fmla="*/ 19050 w 762000"/>
              <a:gd name="connsiteY29" fmla="*/ 314325 h 638384"/>
              <a:gd name="connsiteX30" fmla="*/ 19050 w 762000"/>
              <a:gd name="connsiteY30" fmla="*/ 142951 h 638384"/>
              <a:gd name="connsiteX31" fmla="*/ 38090 w 762000"/>
              <a:gd name="connsiteY31" fmla="*/ 123892 h 638384"/>
              <a:gd name="connsiteX32" fmla="*/ 38100 w 762000"/>
              <a:gd name="connsiteY32" fmla="*/ 123892 h 638384"/>
              <a:gd name="connsiteX33" fmla="*/ 428625 w 762000"/>
              <a:gd name="connsiteY33" fmla="*/ 295275 h 638384"/>
              <a:gd name="connsiteX34" fmla="*/ 428625 w 762000"/>
              <a:gd name="connsiteY34" fmla="*/ 361950 h 638384"/>
              <a:gd name="connsiteX35" fmla="*/ 409575 w 762000"/>
              <a:gd name="connsiteY35" fmla="*/ 381000 h 638384"/>
              <a:gd name="connsiteX36" fmla="*/ 352425 w 762000"/>
              <a:gd name="connsiteY36" fmla="*/ 381000 h 638384"/>
              <a:gd name="connsiteX37" fmla="*/ 333375 w 762000"/>
              <a:gd name="connsiteY37" fmla="*/ 361950 h 638384"/>
              <a:gd name="connsiteX38" fmla="*/ 333375 w 762000"/>
              <a:gd name="connsiteY38" fmla="*/ 295275 h 638384"/>
              <a:gd name="connsiteX39" fmla="*/ 723900 w 762000"/>
              <a:gd name="connsiteY39" fmla="*/ 619344 h 638384"/>
              <a:gd name="connsiteX40" fmla="*/ 38100 w 762000"/>
              <a:gd name="connsiteY40" fmla="*/ 619344 h 638384"/>
              <a:gd name="connsiteX41" fmla="*/ 19050 w 762000"/>
              <a:gd name="connsiteY41" fmla="*/ 600294 h 638384"/>
              <a:gd name="connsiteX42" fmla="*/ 19050 w 762000"/>
              <a:gd name="connsiteY42" fmla="*/ 333375 h 638384"/>
              <a:gd name="connsiteX43" fmla="*/ 314325 w 762000"/>
              <a:gd name="connsiteY43" fmla="*/ 333375 h 638384"/>
              <a:gd name="connsiteX44" fmla="*/ 314325 w 762000"/>
              <a:gd name="connsiteY44" fmla="*/ 361950 h 638384"/>
              <a:gd name="connsiteX45" fmla="*/ 352425 w 762000"/>
              <a:gd name="connsiteY45" fmla="*/ 400050 h 638384"/>
              <a:gd name="connsiteX46" fmla="*/ 409575 w 762000"/>
              <a:gd name="connsiteY46" fmla="*/ 400050 h 638384"/>
              <a:gd name="connsiteX47" fmla="*/ 447675 w 762000"/>
              <a:gd name="connsiteY47" fmla="*/ 361950 h 638384"/>
              <a:gd name="connsiteX48" fmla="*/ 447675 w 762000"/>
              <a:gd name="connsiteY48" fmla="*/ 333375 h 638384"/>
              <a:gd name="connsiteX49" fmla="*/ 742950 w 762000"/>
              <a:gd name="connsiteY49" fmla="*/ 333375 h 638384"/>
              <a:gd name="connsiteX50" fmla="*/ 742950 w 762000"/>
              <a:gd name="connsiteY50" fmla="*/ 600285 h 638384"/>
              <a:gd name="connsiteX51" fmla="*/ 723910 w 762000"/>
              <a:gd name="connsiteY51" fmla="*/ 619344 h 638384"/>
              <a:gd name="connsiteX52" fmla="*/ 723900 w 762000"/>
              <a:gd name="connsiteY52" fmla="*/ 619344 h 6383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762000" h="638384">
                <a:moveTo>
                  <a:pt x="723900" y="104842"/>
                </a:moveTo>
                <a:lnTo>
                  <a:pt x="514350" y="104842"/>
                </a:lnTo>
                <a:lnTo>
                  <a:pt x="514350" y="47625"/>
                </a:lnTo>
                <a:cubicBezTo>
                  <a:pt x="514319" y="21335"/>
                  <a:pt x="493015" y="31"/>
                  <a:pt x="466725" y="0"/>
                </a:cubicBezTo>
                <a:lnTo>
                  <a:pt x="295275" y="0"/>
                </a:lnTo>
                <a:cubicBezTo>
                  <a:pt x="268985" y="31"/>
                  <a:pt x="247681" y="21335"/>
                  <a:pt x="247650" y="47625"/>
                </a:cubicBezTo>
                <a:lnTo>
                  <a:pt x="247650" y="104842"/>
                </a:lnTo>
                <a:lnTo>
                  <a:pt x="38100" y="104842"/>
                </a:lnTo>
                <a:cubicBezTo>
                  <a:pt x="17086" y="104909"/>
                  <a:pt x="68" y="121928"/>
                  <a:pt x="0" y="142942"/>
                </a:cubicBezTo>
                <a:lnTo>
                  <a:pt x="0" y="600285"/>
                </a:lnTo>
                <a:cubicBezTo>
                  <a:pt x="68" y="621299"/>
                  <a:pt x="17086" y="638317"/>
                  <a:pt x="38100" y="638385"/>
                </a:cubicBezTo>
                <a:lnTo>
                  <a:pt x="723900" y="638385"/>
                </a:lnTo>
                <a:cubicBezTo>
                  <a:pt x="744914" y="638317"/>
                  <a:pt x="761932" y="621299"/>
                  <a:pt x="762000" y="600285"/>
                </a:cubicBezTo>
                <a:lnTo>
                  <a:pt x="762000" y="142951"/>
                </a:lnTo>
                <a:cubicBezTo>
                  <a:pt x="761937" y="121933"/>
                  <a:pt x="744918" y="104909"/>
                  <a:pt x="723900" y="104842"/>
                </a:cubicBezTo>
                <a:close/>
                <a:moveTo>
                  <a:pt x="266700" y="47625"/>
                </a:moveTo>
                <a:cubicBezTo>
                  <a:pt x="266700" y="31843"/>
                  <a:pt x="279493" y="19050"/>
                  <a:pt x="295275" y="19050"/>
                </a:cubicBezTo>
                <a:lnTo>
                  <a:pt x="466725" y="19050"/>
                </a:lnTo>
                <a:cubicBezTo>
                  <a:pt x="482507" y="19050"/>
                  <a:pt x="495300" y="31843"/>
                  <a:pt x="495300" y="47625"/>
                </a:cubicBezTo>
                <a:lnTo>
                  <a:pt x="495300" y="104775"/>
                </a:lnTo>
                <a:lnTo>
                  <a:pt x="266700" y="104775"/>
                </a:lnTo>
                <a:close/>
                <a:moveTo>
                  <a:pt x="38100" y="123892"/>
                </a:moveTo>
                <a:lnTo>
                  <a:pt x="723900" y="123892"/>
                </a:lnTo>
                <a:cubicBezTo>
                  <a:pt x="734421" y="123892"/>
                  <a:pt x="742950" y="132420"/>
                  <a:pt x="742950" y="142942"/>
                </a:cubicBezTo>
                <a:lnTo>
                  <a:pt x="742950" y="314325"/>
                </a:lnTo>
                <a:lnTo>
                  <a:pt x="447675" y="314325"/>
                </a:lnTo>
                <a:lnTo>
                  <a:pt x="447675" y="276225"/>
                </a:lnTo>
                <a:lnTo>
                  <a:pt x="314325" y="276225"/>
                </a:lnTo>
                <a:lnTo>
                  <a:pt x="314325" y="314325"/>
                </a:lnTo>
                <a:lnTo>
                  <a:pt x="19050" y="314325"/>
                </a:lnTo>
                <a:lnTo>
                  <a:pt x="19050" y="142951"/>
                </a:lnTo>
                <a:cubicBezTo>
                  <a:pt x="19044" y="132430"/>
                  <a:pt x="27569" y="123897"/>
                  <a:pt x="38090" y="123892"/>
                </a:cubicBezTo>
                <a:cubicBezTo>
                  <a:pt x="38093" y="123892"/>
                  <a:pt x="38097" y="123892"/>
                  <a:pt x="38100" y="123892"/>
                </a:cubicBezTo>
                <a:close/>
                <a:moveTo>
                  <a:pt x="428625" y="295275"/>
                </a:moveTo>
                <a:lnTo>
                  <a:pt x="428625" y="361950"/>
                </a:lnTo>
                <a:cubicBezTo>
                  <a:pt x="428625" y="372471"/>
                  <a:pt x="420096" y="381000"/>
                  <a:pt x="409575" y="381000"/>
                </a:cubicBezTo>
                <a:lnTo>
                  <a:pt x="352425" y="381000"/>
                </a:lnTo>
                <a:cubicBezTo>
                  <a:pt x="341904" y="381000"/>
                  <a:pt x="333375" y="372471"/>
                  <a:pt x="333375" y="361950"/>
                </a:cubicBezTo>
                <a:lnTo>
                  <a:pt x="333375" y="295275"/>
                </a:lnTo>
                <a:close/>
                <a:moveTo>
                  <a:pt x="723900" y="619344"/>
                </a:moveTo>
                <a:lnTo>
                  <a:pt x="38100" y="619344"/>
                </a:lnTo>
                <a:cubicBezTo>
                  <a:pt x="27579" y="619344"/>
                  <a:pt x="19050" y="610815"/>
                  <a:pt x="19050" y="600294"/>
                </a:cubicBezTo>
                <a:lnTo>
                  <a:pt x="19050" y="333375"/>
                </a:lnTo>
                <a:lnTo>
                  <a:pt x="314325" y="333375"/>
                </a:lnTo>
                <a:lnTo>
                  <a:pt x="314325" y="361950"/>
                </a:lnTo>
                <a:cubicBezTo>
                  <a:pt x="314325" y="382992"/>
                  <a:pt x="331383" y="400050"/>
                  <a:pt x="352425" y="400050"/>
                </a:cubicBezTo>
                <a:lnTo>
                  <a:pt x="409575" y="400050"/>
                </a:lnTo>
                <a:cubicBezTo>
                  <a:pt x="430617" y="400050"/>
                  <a:pt x="447675" y="382992"/>
                  <a:pt x="447675" y="361950"/>
                </a:cubicBezTo>
                <a:lnTo>
                  <a:pt x="447675" y="333375"/>
                </a:lnTo>
                <a:lnTo>
                  <a:pt x="742950" y="333375"/>
                </a:lnTo>
                <a:lnTo>
                  <a:pt x="742950" y="600285"/>
                </a:lnTo>
                <a:cubicBezTo>
                  <a:pt x="742955" y="610806"/>
                  <a:pt x="734431" y="619339"/>
                  <a:pt x="723910" y="619344"/>
                </a:cubicBezTo>
                <a:cubicBezTo>
                  <a:pt x="723907" y="619344"/>
                  <a:pt x="723903" y="619344"/>
                  <a:pt x="723900" y="619344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1439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0890400-BB8B-4A44-AB63-65C7CA223E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C01B3E-6A1B-03CA-A1C7-FDF51DC5B24E}"/>
              </a:ext>
            </a:extLst>
          </p:cNvPr>
          <p:cNvSpPr txBox="1"/>
          <p:nvPr/>
        </p:nvSpPr>
        <p:spPr>
          <a:xfrm>
            <a:off x="964788" y="804333"/>
            <a:ext cx="3391900" cy="5249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cap="all" spc="1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D39B797-CDC6-4529-8A36-9CBFC98163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77597" y="1600200"/>
            <a:ext cx="0" cy="36576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A165BE7B-4C0D-E4AB-A2C3-E50DCC1ABC5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99330" y="804333"/>
          <a:ext cx="6257721" cy="52493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92140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Video 4" title="Animated unity logo">
            <a:hlinkClick r:id="" action="ppaction://media"/>
            <a:extLst>
              <a:ext uri="{FF2B5EF4-FFF2-40B4-BE49-F238E27FC236}">
                <a16:creationId xmlns:a16="http://schemas.microsoft.com/office/drawing/2014/main" id="{DE0D03C0-356B-98A2-6C0B-F5B396DFF85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73891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2AAC31D-861A-EB21-F566-9721F94D8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638" y="471056"/>
            <a:ext cx="6087872" cy="6031344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masis MT Pro Light" panose="020F0502020204030204" pitchFamily="18" charset="0"/>
              </a:rPr>
              <a:t>Thank you for listening.</a:t>
            </a:r>
            <a:br>
              <a:rPr lang="en-GB" sz="2800" dirty="0">
                <a:latin typeface="Amasis MT Pro Light" panose="020F0502020204030204" pitchFamily="18" charset="0"/>
              </a:rPr>
            </a:br>
            <a:br>
              <a:rPr lang="en-GB" sz="2800" dirty="0">
                <a:latin typeface="Amasis MT Pro Light" panose="020F0502020204030204" pitchFamily="18" charset="0"/>
              </a:rPr>
            </a:br>
            <a:br>
              <a:rPr lang="en-GB" sz="2800" dirty="0">
                <a:latin typeface="Amasis MT Pro Light" panose="020F0502020204030204" pitchFamily="18" charset="0"/>
              </a:rPr>
            </a:br>
            <a:br>
              <a:rPr lang="en-GB" sz="2800" dirty="0">
                <a:latin typeface="Amasis MT Pro Light" panose="020F0502020204030204" pitchFamily="18" charset="0"/>
              </a:rPr>
            </a:br>
            <a:r>
              <a:rPr lang="en-GB" sz="2800" dirty="0">
                <a:latin typeface="Amasis MT Pro Light" panose="020F0502020204030204" pitchFamily="18" charset="0"/>
              </a:rPr>
              <a:t>I appreciate your time and attention throughout this presentation.</a:t>
            </a:r>
            <a:br>
              <a:rPr lang="en-GB" sz="2800" dirty="0">
                <a:latin typeface="Amasis MT Pro Light" panose="020F0502020204030204" pitchFamily="18" charset="0"/>
              </a:rPr>
            </a:br>
            <a:br>
              <a:rPr lang="en-GB" sz="2800" dirty="0">
                <a:latin typeface="Amasis MT Pro Light" panose="020F0502020204030204" pitchFamily="18" charset="0"/>
              </a:rPr>
            </a:br>
            <a:br>
              <a:rPr lang="en-GB" sz="2800" dirty="0">
                <a:latin typeface="Amasis MT Pro Light" panose="020F0502020204030204" pitchFamily="18" charset="0"/>
              </a:rPr>
            </a:br>
            <a:br>
              <a:rPr lang="en-GB" sz="2800" dirty="0">
                <a:latin typeface="Amasis MT Pro Light" panose="020F0502020204030204" pitchFamily="18" charset="0"/>
              </a:rPr>
            </a:br>
            <a:r>
              <a:rPr lang="en-GB" sz="2800" dirty="0">
                <a:latin typeface="Amasis MT Pro Light" panose="020F0502020204030204" pitchFamily="18" charset="0"/>
              </a:rPr>
              <a:t>Please feel free to ask any questions or share your thoughts.</a:t>
            </a:r>
          </a:p>
        </p:txBody>
      </p:sp>
    </p:spTree>
    <p:extLst>
      <p:ext uri="{BB962C8B-B14F-4D97-AF65-F5344CB8AC3E}">
        <p14:creationId xmlns:p14="http://schemas.microsoft.com/office/powerpoint/2010/main" val="4103907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4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6B256-9DC8-EF7D-8EAE-1538A4366E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91419A4-0589-9072-9ED5-E021BBBACDC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5438" y="2646878"/>
            <a:ext cx="9959842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Anderson, V. (2021).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Research Methods in Human Resource Management.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Kogan Page.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Armstrong, M. &amp; Taylor, S. (2020).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Armstrong’s Handbook of Human Resource Management </a:t>
            </a:r>
            <a:r>
              <a:rPr lang="en-US" altLang="en-US" sz="1800" i="1" dirty="0">
                <a:latin typeface="Arial" panose="020B0604020202020204" pitchFamily="34" charset="0"/>
              </a:rPr>
              <a:t> </a:t>
            </a:r>
            <a:br>
              <a:rPr lang="en-US" altLang="en-US" sz="1800" i="1" dirty="0">
                <a:latin typeface="Arial" panose="020B0604020202020204" pitchFamily="34" charset="0"/>
              </a:rPr>
            </a:b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Practice.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15th ed. Kogan Page.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Campion, M. et al. (1997).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Personnel Psychology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50(3), 655–702.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CIPD (2023).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Recruitment and Selection Factsheet.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Kessler, I. (2013).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Changing HR Function.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Routledge.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Marchington, M. &amp; Wilkinson, A. (2016).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Human Resource Management at Work.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6th ed. CIPD.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Rees, G. &amp; Smith, P. (2017).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Strategic Human Resource Management.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Sage.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SHRM (2022).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Virtual Interviews: Best Practices.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Torrington, D. et al. (2020).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Human Resource Management.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11th ed. Pearson.</a:t>
            </a:r>
          </a:p>
        </p:txBody>
      </p:sp>
    </p:spTree>
    <p:extLst>
      <p:ext uri="{BB962C8B-B14F-4D97-AF65-F5344CB8AC3E}">
        <p14:creationId xmlns:p14="http://schemas.microsoft.com/office/powerpoint/2010/main" val="16747123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Metadata/LabelInfo.xml><?xml version="1.0" encoding="utf-8"?>
<clbl:labelList xmlns:clbl="http://schemas.microsoft.com/office/2020/mipLabelMetadata">
  <clbl:label id="{deff24bb-2089-4400-8c8e-f71e680378b2}" enabled="0" method="" siteId="{deff24bb-2089-4400-8c8e-f71e680378b2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135</TotalTime>
  <Words>1001</Words>
  <Application>Microsoft Office PowerPoint</Application>
  <PresentationFormat>Widescreen</PresentationFormat>
  <Paragraphs>124</Paragraphs>
  <Slides>15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Amasis MT Pro Light</vt:lpstr>
      <vt:lpstr>Arial</vt:lpstr>
      <vt:lpstr>Tw Cen MT</vt:lpstr>
      <vt:lpstr>Tw Cen MT Condensed</vt:lpstr>
      <vt:lpstr>Wingdings 3</vt:lpstr>
      <vt:lpstr>Integral</vt:lpstr>
      <vt:lpstr>PowerPoint Presentation</vt:lpstr>
      <vt:lpstr>Contents</vt:lpstr>
      <vt:lpstr>Introduction: KPMG Birmingham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 for listening.    I appreciate your time and attention throughout this presentation.    Please feel free to ask any questions or share your thoughts.</vt:lpstr>
      <vt:lpstr>References </vt:lpstr>
    </vt:vector>
  </TitlesOfParts>
  <Company>KPMG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Sajid, Muhammad</dc:creator>
  <cp:lastModifiedBy>Sajid, Muhammad</cp:lastModifiedBy>
  <cp:revision>1</cp:revision>
  <dcterms:created xsi:type="dcterms:W3CDTF">2025-10-12T22:09:34Z</dcterms:created>
  <dcterms:modified xsi:type="dcterms:W3CDTF">2025-10-13T00:24:44Z</dcterms:modified>
</cp:coreProperties>
</file>