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7B59C-2EB3-3BCD-5392-D20D8445CA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13D253-C54D-68F6-EB88-00FEA77314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16E7C-63EE-8600-4E8B-E3F387BFF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66E2-BFC2-4204-8255-086241B00A3E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6E4443-654F-5DAE-EAAA-EEF4A43EF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47A53C-5BFD-FD18-1BC6-304DDA695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BA6D2-5D0E-49BC-B629-5E89AA3DE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480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77A6E-5E39-B987-4D00-96F0B58E1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02653-7FF8-76A1-5DCA-BD959414FD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B51EE8-EDBA-DB4F-A854-864D438A5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66E2-BFC2-4204-8255-086241B00A3E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C9F899-BD40-AAD6-ACB7-C09DC9ED0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EC8E8C-B8CD-7EA2-4FDF-CA0F9C34DF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BA6D2-5D0E-49BC-B629-5E89AA3DE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724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38F0A-D25A-05DE-0822-A2F4C93D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BFA803-D0B0-2B03-AE29-F8190501C6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F14CD-25F8-2849-A013-8A231D716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66E2-BFC2-4204-8255-086241B00A3E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69FFEF-26EE-7EF6-CCEE-29BB82011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6192A1-4049-D10B-8AD7-E9D8340E3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BA6D2-5D0E-49BC-B629-5E89AA3DE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840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868ED-EF78-10EF-46C2-F043DA458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A25F8-819F-431E-7D85-35CBD00805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C599FD-5C54-5E53-E0B2-2E132B9648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357A3D-74BD-C5C4-0CBB-486543CED1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66E2-BFC2-4204-8255-086241B00A3E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C21D3A-CF8E-4FFB-28A0-FD1024F30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AC04A9-8EBC-026A-CCA6-2300B4694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BA6D2-5D0E-49BC-B629-5E89AA3DE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856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0889E-37D5-793B-9BB3-2AD178FD0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79AA0B-ECCA-0096-254D-C52228B101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C42630-60F9-0664-9B31-8FF2C6F606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7F77DF-F598-BF99-716A-56F3CE5561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3E8F06-3A55-CE99-78A7-3573821B4F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27634A-A043-7BF9-E1D3-260EEF2820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66E2-BFC2-4204-8255-086241B00A3E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B34752-563A-AAB2-DB48-93F09E2D8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379E7B-57F4-CD1D-3582-39F375740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BA6D2-5D0E-49BC-B629-5E89AA3DE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5677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1BD08-DFF3-FE59-F260-11D383457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126076-D1E1-4CAD-1225-9783C2782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66E2-BFC2-4204-8255-086241B00A3E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5E8F8D-E06E-C765-D0B2-0FB94591F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95E84F-F768-53F0-1410-83553180A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BA6D2-5D0E-49BC-B629-5E89AA3DE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453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B5C123-B84A-0772-09B5-4849D7D24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66E2-BFC2-4204-8255-086241B00A3E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7DAAEC-CD59-CAC9-781B-0B4DBE171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E757B5-130F-2490-323B-EAC183451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BA6D2-5D0E-49BC-B629-5E89AA3DE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971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AFBA1-F733-D15C-FD7D-DFD3AF174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C51A2-9835-0211-3E11-85719C13C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662731-2115-262D-D14E-7340ED236D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A1ABC9-3079-175A-D036-13B8D5D4E4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66E2-BFC2-4204-8255-086241B00A3E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DCCF1D-A668-C3FC-9047-EB58BEB20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66412A-CC4D-F187-07B3-3B9EDBDAF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BA6D2-5D0E-49BC-B629-5E89AA3DE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870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D67D2-4407-6244-A89B-7657FC864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D95785-87A9-697C-A73E-E031A0BA2E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CC7822-9A27-68E3-2291-F26123A3F3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DD16A4-E385-47A5-6FB3-3F2E49AD4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66E2-BFC2-4204-8255-086241B00A3E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CBE63C-07F2-0776-19F4-F3DEE4B9B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BA152F-1BAA-0413-E304-1149CA4A5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BA6D2-5D0E-49BC-B629-5E89AA3DE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477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3FDAA-4057-1BEB-6B38-26DAAA044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41A30-0E11-28C4-DCC6-38E0413E15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36187D-7D1C-A4D6-2E53-74C2B6EBA8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66E2-BFC2-4204-8255-086241B00A3E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0B6428-CE71-5C2F-6AA3-9A336C89C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F7ED3D-F230-100A-3E9B-D35C8538C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BA6D2-5D0E-49BC-B629-5E89AA3DE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234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3E4B1B-7033-58D6-A312-B4FAECCAFA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1F2A16-F7DB-CBD5-856E-E433C0F3BC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6399B6-B879-8874-C8AA-0EF088CBA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66E2-BFC2-4204-8255-086241B00A3E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53AA28-B6BE-4266-C230-CE8066B942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65543A-5C83-9122-4207-7AAA3C669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BA6D2-5D0E-49BC-B629-5E89AA3DE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958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A1D305-4A9B-8860-8334-D495D608E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502A7C-A99B-BF5B-20F1-09BC2DBF9B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9B84F6-4BAD-924C-32EF-FCB2FFBFE1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D866E2-BFC2-4204-8255-086241B00A3E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81944-4EEC-FA30-F612-2FF2E56454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0DA594-A00A-70AA-1D97-E563B3B1C1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FBA6D2-5D0E-49BC-B629-5E89AA3DE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84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37940BB-FBC4-492E-BD92-3B7B914D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DCDE7F-E589-F999-FBB7-1A4BCAB8B8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53988" y="320041"/>
            <a:ext cx="6707084" cy="3892668"/>
          </a:xfrm>
        </p:spPr>
        <p:txBody>
          <a:bodyPr>
            <a:normAutofit/>
          </a:bodyPr>
          <a:lstStyle/>
          <a:p>
            <a:pPr algn="l"/>
            <a:r>
              <a:rPr lang="en-GB" sz="6600" dirty="0"/>
              <a:t>Lulzim Mendzici</a:t>
            </a:r>
            <a:br>
              <a:rPr lang="en-GB" sz="6600" dirty="0"/>
            </a:br>
            <a:r>
              <a:rPr lang="en-GB" sz="6600" dirty="0"/>
              <a:t>Italian 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9BC123-E5F6-3567-021B-127CE0A17E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53699" y="4631161"/>
            <a:ext cx="6707366" cy="1569486"/>
          </a:xfrm>
        </p:spPr>
        <p:txBody>
          <a:bodyPr>
            <a:normAutofit/>
          </a:bodyPr>
          <a:lstStyle/>
          <a:p>
            <a:pPr algn="l"/>
            <a:endParaRPr lang="en-GB"/>
          </a:p>
        </p:txBody>
      </p:sp>
      <p:pic>
        <p:nvPicPr>
          <p:cNvPr id="5" name="Lulzim Mendzici Video">
            <a:hlinkClick r:id="" action="ppaction://media"/>
            <a:extLst>
              <a:ext uri="{FF2B5EF4-FFF2-40B4-BE49-F238E27FC236}">
                <a16:creationId xmlns:a16="http://schemas.microsoft.com/office/drawing/2014/main" id="{CF476409-D69C-F0D7-57B7-A5A202B46C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4410" y="320040"/>
            <a:ext cx="3318628" cy="5899785"/>
          </a:xfrm>
          <a:prstGeom prst="rect">
            <a:avLst/>
          </a:prstGeom>
        </p:spPr>
      </p:pic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987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722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18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5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Lulzim Mendzici Italian introduction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Lulzim Mendzici Italian introduction</dc:title>
  <dc:creator>Lulzim Mendzici (2128512)</dc:creator>
  <cp:lastModifiedBy>Lulzim Mendzici (2128512)</cp:lastModifiedBy>
  <cp:revision>1</cp:revision>
  <dcterms:created xsi:type="dcterms:W3CDTF">2023-05-19T11:12:45Z</dcterms:created>
  <dcterms:modified xsi:type="dcterms:W3CDTF">2023-05-19T11:15:52Z</dcterms:modified>
</cp:coreProperties>
</file>