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8" r:id="rId2"/>
    <p:sldId id="275" r:id="rId3"/>
    <p:sldId id="259" r:id="rId4"/>
    <p:sldId id="262" r:id="rId5"/>
    <p:sldId id="263" r:id="rId6"/>
    <p:sldId id="266" r:id="rId7"/>
    <p:sldId id="267" r:id="rId8"/>
    <p:sldId id="268" r:id="rId9"/>
    <p:sldId id="269" r:id="rId10"/>
    <p:sldId id="270" r:id="rId11"/>
    <p:sldId id="271" r:id="rId12"/>
    <p:sldId id="272" r:id="rId13"/>
    <p:sldId id="273" r:id="rId14"/>
    <p:sldId id="274"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806354-1930-F480-CD97-C0BD58366441}" v="83" dt="2022-08-13T13:33:10.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114" autoAdjust="0"/>
  </p:normalViewPr>
  <p:slideViewPr>
    <p:cSldViewPr snapToGrid="0">
      <p:cViewPr varScale="1">
        <p:scale>
          <a:sx n="47" d="100"/>
          <a:sy n="47" d="100"/>
        </p:scale>
        <p:origin x="753"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46c329c9-26b7-4eba-b77b-7474421bfd31" providerId="ADAL" clId="{07D047E7-8CC2-4D98-BC1E-89A57A602B34}"/>
    <pc:docChg chg="custSel addSld modSld sldOrd">
      <pc:chgData name="Alison Cooke" userId="46c329c9-26b7-4eba-b77b-7474421bfd31" providerId="ADAL" clId="{07D047E7-8CC2-4D98-BC1E-89A57A602B34}" dt="2022-05-25T12:01:36.070" v="4273" actId="20577"/>
      <pc:docMkLst>
        <pc:docMk/>
      </pc:docMkLst>
      <pc:sldChg chg="addSp modSp mod">
        <pc:chgData name="Alison Cooke" userId="46c329c9-26b7-4eba-b77b-7474421bfd31" providerId="ADAL" clId="{07D047E7-8CC2-4D98-BC1E-89A57A602B34}" dt="2022-05-25T12:01:27.419" v="4264" actId="1076"/>
        <pc:sldMkLst>
          <pc:docMk/>
          <pc:sldMk cId="2749282410" sldId="264"/>
        </pc:sldMkLst>
        <pc:spChg chg="mod">
          <ac:chgData name="Alison Cooke" userId="46c329c9-26b7-4eba-b77b-7474421bfd31" providerId="ADAL" clId="{07D047E7-8CC2-4D98-BC1E-89A57A602B34}" dt="2022-05-25T11:59:42.935" v="4262" actId="20577"/>
          <ac:spMkLst>
            <pc:docMk/>
            <pc:sldMk cId="2749282410" sldId="264"/>
            <ac:spMk id="3" creationId="{106305E4-DB3B-402A-B689-CAAF94416DEC}"/>
          </ac:spMkLst>
        </pc:spChg>
        <pc:picChg chg="add mod">
          <ac:chgData name="Alison Cooke" userId="46c329c9-26b7-4eba-b77b-7474421bfd31" providerId="ADAL" clId="{07D047E7-8CC2-4D98-BC1E-89A57A602B34}" dt="2022-05-25T12:01:27.419" v="4264" actId="1076"/>
          <ac:picMkLst>
            <pc:docMk/>
            <pc:sldMk cId="2749282410" sldId="264"/>
            <ac:picMk id="4" creationId="{484B40D4-5EBA-44B6-8A63-7AA8085B2BDA}"/>
          </ac:picMkLst>
        </pc:picChg>
      </pc:sldChg>
      <pc:sldChg chg="modSp mod">
        <pc:chgData name="Alison Cooke" userId="46c329c9-26b7-4eba-b77b-7474421bfd31" providerId="ADAL" clId="{07D047E7-8CC2-4D98-BC1E-89A57A602B34}" dt="2022-05-25T12:01:36.070" v="4273" actId="20577"/>
        <pc:sldMkLst>
          <pc:docMk/>
          <pc:sldMk cId="2141641234" sldId="265"/>
        </pc:sldMkLst>
        <pc:spChg chg="mod">
          <ac:chgData name="Alison Cooke" userId="46c329c9-26b7-4eba-b77b-7474421bfd31" providerId="ADAL" clId="{07D047E7-8CC2-4D98-BC1E-89A57A602B34}" dt="2022-05-25T12:01:36.070" v="4273" actId="20577"/>
          <ac:spMkLst>
            <pc:docMk/>
            <pc:sldMk cId="2141641234" sldId="265"/>
            <ac:spMk id="2" creationId="{C65D7C4F-2371-4021-AFD6-46B3F392E5C5}"/>
          </ac:spMkLst>
        </pc:spChg>
      </pc:sldChg>
      <pc:sldChg chg="addSp modSp new mod modNotesTx">
        <pc:chgData name="Alison Cooke" userId="46c329c9-26b7-4eba-b77b-7474421bfd31" providerId="ADAL" clId="{07D047E7-8CC2-4D98-BC1E-89A57A602B34}" dt="2022-05-25T11:56:36.685" v="4238" actId="113"/>
        <pc:sldMkLst>
          <pc:docMk/>
          <pc:sldMk cId="3581426251" sldId="267"/>
        </pc:sldMkLst>
        <pc:spChg chg="mod">
          <ac:chgData name="Alison Cooke" userId="46c329c9-26b7-4eba-b77b-7474421bfd31" providerId="ADAL" clId="{07D047E7-8CC2-4D98-BC1E-89A57A602B34}" dt="2022-05-25T11:56:36.685" v="4238" actId="113"/>
          <ac:spMkLst>
            <pc:docMk/>
            <pc:sldMk cId="3581426251" sldId="267"/>
            <ac:spMk id="2" creationId="{C2551232-38CA-415E-B982-392FFDAF2CFC}"/>
          </ac:spMkLst>
        </pc:spChg>
        <pc:spChg chg="mod">
          <ac:chgData name="Alison Cooke" userId="46c329c9-26b7-4eba-b77b-7474421bfd31" providerId="ADAL" clId="{07D047E7-8CC2-4D98-BC1E-89A57A602B34}" dt="2022-05-25T11:16:44.365" v="454" actId="114"/>
          <ac:spMkLst>
            <pc:docMk/>
            <pc:sldMk cId="3581426251" sldId="267"/>
            <ac:spMk id="3" creationId="{49FE9972-0B98-4D57-918A-B35B8E19A904}"/>
          </ac:spMkLst>
        </pc:spChg>
        <pc:spChg chg="mod">
          <ac:chgData name="Alison Cooke" userId="46c329c9-26b7-4eba-b77b-7474421bfd31" providerId="ADAL" clId="{07D047E7-8CC2-4D98-BC1E-89A57A602B34}" dt="2022-05-25T11:16:57.018" v="458" actId="113"/>
          <ac:spMkLst>
            <pc:docMk/>
            <pc:sldMk cId="3581426251" sldId="267"/>
            <ac:spMk id="4" creationId="{E9E6A277-EC65-4EBD-B900-5FB05B31442E}"/>
          </ac:spMkLst>
        </pc:spChg>
        <pc:picChg chg="add mod">
          <ac:chgData name="Alison Cooke" userId="46c329c9-26b7-4eba-b77b-7474421bfd31" providerId="ADAL" clId="{07D047E7-8CC2-4D98-BC1E-89A57A602B34}" dt="2022-05-25T11:21:51.552" v="742" actId="1076"/>
          <ac:picMkLst>
            <pc:docMk/>
            <pc:sldMk cId="3581426251" sldId="267"/>
            <ac:picMk id="5" creationId="{4499D195-C5B2-446C-9F54-819E1D1E38F9}"/>
          </ac:picMkLst>
        </pc:picChg>
      </pc:sldChg>
      <pc:sldChg chg="modSp new mod modNotesTx">
        <pc:chgData name="Alison Cooke" userId="46c329c9-26b7-4eba-b77b-7474421bfd31" providerId="ADAL" clId="{07D047E7-8CC2-4D98-BC1E-89A57A602B34}" dt="2022-05-25T11:56:20.739" v="4235" actId="207"/>
        <pc:sldMkLst>
          <pc:docMk/>
          <pc:sldMk cId="2596060790" sldId="268"/>
        </pc:sldMkLst>
        <pc:spChg chg="mod">
          <ac:chgData name="Alison Cooke" userId="46c329c9-26b7-4eba-b77b-7474421bfd31" providerId="ADAL" clId="{07D047E7-8CC2-4D98-BC1E-89A57A602B34}" dt="2022-05-25T11:56:20.739" v="4235" actId="207"/>
          <ac:spMkLst>
            <pc:docMk/>
            <pc:sldMk cId="2596060790" sldId="268"/>
            <ac:spMk id="2" creationId="{7D971D28-2C70-4F7F-9D23-FCE98AF085F9}"/>
          </ac:spMkLst>
        </pc:spChg>
        <pc:spChg chg="mod">
          <ac:chgData name="Alison Cooke" userId="46c329c9-26b7-4eba-b77b-7474421bfd31" providerId="ADAL" clId="{07D047E7-8CC2-4D98-BC1E-89A57A602B34}" dt="2022-05-25T11:32:18.058" v="1959" actId="27636"/>
          <ac:spMkLst>
            <pc:docMk/>
            <pc:sldMk cId="2596060790" sldId="268"/>
            <ac:spMk id="3" creationId="{330B5275-8AB6-4E79-B261-5A66C9197B10}"/>
          </ac:spMkLst>
        </pc:spChg>
        <pc:spChg chg="mod">
          <ac:chgData name="Alison Cooke" userId="46c329c9-26b7-4eba-b77b-7474421bfd31" providerId="ADAL" clId="{07D047E7-8CC2-4D98-BC1E-89A57A602B34}" dt="2022-05-25T11:32:26.420" v="1969" actId="114"/>
          <ac:spMkLst>
            <pc:docMk/>
            <pc:sldMk cId="2596060790" sldId="268"/>
            <ac:spMk id="4" creationId="{A8AC49EC-1A09-4EE4-BFD1-F2FCABEF6133}"/>
          </ac:spMkLst>
        </pc:spChg>
      </pc:sldChg>
      <pc:sldChg chg="modSp new mod modNotesTx">
        <pc:chgData name="Alison Cooke" userId="46c329c9-26b7-4eba-b77b-7474421bfd31" providerId="ADAL" clId="{07D047E7-8CC2-4D98-BC1E-89A57A602B34}" dt="2022-05-25T11:40:40.786" v="3034" actId="20577"/>
        <pc:sldMkLst>
          <pc:docMk/>
          <pc:sldMk cId="2622514633" sldId="269"/>
        </pc:sldMkLst>
        <pc:spChg chg="mod">
          <ac:chgData name="Alison Cooke" userId="46c329c9-26b7-4eba-b77b-7474421bfd31" providerId="ADAL" clId="{07D047E7-8CC2-4D98-BC1E-89A57A602B34}" dt="2022-05-25T11:34:41.178" v="2275" actId="20577"/>
          <ac:spMkLst>
            <pc:docMk/>
            <pc:sldMk cId="2622514633" sldId="269"/>
            <ac:spMk id="2" creationId="{7E41A971-1A85-4A9F-B189-A803F2DA1734}"/>
          </ac:spMkLst>
        </pc:spChg>
        <pc:spChg chg="mod">
          <ac:chgData name="Alison Cooke" userId="46c329c9-26b7-4eba-b77b-7474421bfd31" providerId="ADAL" clId="{07D047E7-8CC2-4D98-BC1E-89A57A602B34}" dt="2022-05-25T11:36:04.885" v="2467" actId="12"/>
          <ac:spMkLst>
            <pc:docMk/>
            <pc:sldMk cId="2622514633" sldId="269"/>
            <ac:spMk id="3" creationId="{3ECCE174-08AC-4D9B-8DC1-8F269A4AF759}"/>
          </ac:spMkLst>
        </pc:spChg>
        <pc:spChg chg="mod">
          <ac:chgData name="Alison Cooke" userId="46c329c9-26b7-4eba-b77b-7474421bfd31" providerId="ADAL" clId="{07D047E7-8CC2-4D98-BC1E-89A57A602B34}" dt="2022-05-25T11:36:41.153" v="2548" actId="20577"/>
          <ac:spMkLst>
            <pc:docMk/>
            <pc:sldMk cId="2622514633" sldId="269"/>
            <ac:spMk id="4" creationId="{26A304A1-4A4D-4AAC-BF7A-5C376DAFEC15}"/>
          </ac:spMkLst>
        </pc:spChg>
      </pc:sldChg>
      <pc:sldChg chg="modSp new mod ord modNotesTx">
        <pc:chgData name="Alison Cooke" userId="46c329c9-26b7-4eba-b77b-7474421bfd31" providerId="ADAL" clId="{07D047E7-8CC2-4D98-BC1E-89A57A602B34}" dt="2022-05-25T11:56:10.458" v="4232"/>
        <pc:sldMkLst>
          <pc:docMk/>
          <pc:sldMk cId="669917021" sldId="270"/>
        </pc:sldMkLst>
        <pc:spChg chg="mod">
          <ac:chgData name="Alison Cooke" userId="46c329c9-26b7-4eba-b77b-7474421bfd31" providerId="ADAL" clId="{07D047E7-8CC2-4D98-BC1E-89A57A602B34}" dt="2022-05-25T11:41:12.947" v="3062" actId="207"/>
          <ac:spMkLst>
            <pc:docMk/>
            <pc:sldMk cId="669917021" sldId="270"/>
            <ac:spMk id="2" creationId="{F7D5EB43-21B4-4AA5-B178-B270688B12D9}"/>
          </ac:spMkLst>
        </pc:spChg>
        <pc:spChg chg="mod">
          <ac:chgData name="Alison Cooke" userId="46c329c9-26b7-4eba-b77b-7474421bfd31" providerId="ADAL" clId="{07D047E7-8CC2-4D98-BC1E-89A57A602B34}" dt="2022-05-25T11:43:09.707" v="3270" actId="20577"/>
          <ac:spMkLst>
            <pc:docMk/>
            <pc:sldMk cId="669917021" sldId="270"/>
            <ac:spMk id="3" creationId="{E8FF7280-FF42-4E9C-9968-F36B88DECC29}"/>
          </ac:spMkLst>
        </pc:spChg>
        <pc:spChg chg="mod">
          <ac:chgData name="Alison Cooke" userId="46c329c9-26b7-4eba-b77b-7474421bfd31" providerId="ADAL" clId="{07D047E7-8CC2-4D98-BC1E-89A57A602B34}" dt="2022-05-25T11:43:24.717" v="3272" actId="114"/>
          <ac:spMkLst>
            <pc:docMk/>
            <pc:sldMk cId="669917021" sldId="270"/>
            <ac:spMk id="4" creationId="{E15663D4-00BD-437A-9306-A5A1A59C7A2C}"/>
          </ac:spMkLst>
        </pc:spChg>
      </pc:sldChg>
      <pc:sldChg chg="modSp new mod modNotesTx">
        <pc:chgData name="Alison Cooke" userId="46c329c9-26b7-4eba-b77b-7474421bfd31" providerId="ADAL" clId="{07D047E7-8CC2-4D98-BC1E-89A57A602B34}" dt="2022-05-25T11:48:39.651" v="3796" actId="20577"/>
        <pc:sldMkLst>
          <pc:docMk/>
          <pc:sldMk cId="1329090764" sldId="271"/>
        </pc:sldMkLst>
        <pc:spChg chg="mod">
          <ac:chgData name="Alison Cooke" userId="46c329c9-26b7-4eba-b77b-7474421bfd31" providerId="ADAL" clId="{07D047E7-8CC2-4D98-BC1E-89A57A602B34}" dt="2022-05-25T11:44:47.609" v="3360" actId="20577"/>
          <ac:spMkLst>
            <pc:docMk/>
            <pc:sldMk cId="1329090764" sldId="271"/>
            <ac:spMk id="2" creationId="{3CC56819-1C32-46C0-B827-CFB9E4D9BE18}"/>
          </ac:spMkLst>
        </pc:spChg>
        <pc:spChg chg="mod">
          <ac:chgData name="Alison Cooke" userId="46c329c9-26b7-4eba-b77b-7474421bfd31" providerId="ADAL" clId="{07D047E7-8CC2-4D98-BC1E-89A57A602B34}" dt="2022-05-25T11:48:37.077" v="3786" actId="27636"/>
          <ac:spMkLst>
            <pc:docMk/>
            <pc:sldMk cId="1329090764" sldId="271"/>
            <ac:spMk id="3" creationId="{5443133E-788F-4A0D-8C7D-8D1B3CEC1EEA}"/>
          </ac:spMkLst>
        </pc:spChg>
        <pc:spChg chg="mod">
          <ac:chgData name="Alison Cooke" userId="46c329c9-26b7-4eba-b77b-7474421bfd31" providerId="ADAL" clId="{07D047E7-8CC2-4D98-BC1E-89A57A602B34}" dt="2022-05-25T11:48:39.651" v="3796" actId="20577"/>
          <ac:spMkLst>
            <pc:docMk/>
            <pc:sldMk cId="1329090764" sldId="271"/>
            <ac:spMk id="4" creationId="{A0BC702C-75AD-4DA4-AB60-733AF4333566}"/>
          </ac:spMkLst>
        </pc:spChg>
      </pc:sldChg>
      <pc:sldChg chg="addSp delSp modSp new mod modNotesTx">
        <pc:chgData name="Alison Cooke" userId="46c329c9-26b7-4eba-b77b-7474421bfd31" providerId="ADAL" clId="{07D047E7-8CC2-4D98-BC1E-89A57A602B34}" dt="2022-05-25T11:51:46.744" v="3980" actId="20577"/>
        <pc:sldMkLst>
          <pc:docMk/>
          <pc:sldMk cId="3178117502" sldId="272"/>
        </pc:sldMkLst>
        <pc:spChg chg="mod">
          <ac:chgData name="Alison Cooke" userId="46c329c9-26b7-4eba-b77b-7474421bfd31" providerId="ADAL" clId="{07D047E7-8CC2-4D98-BC1E-89A57A602B34}" dt="2022-05-25T11:49:18.412" v="3822" actId="20577"/>
          <ac:spMkLst>
            <pc:docMk/>
            <pc:sldMk cId="3178117502" sldId="272"/>
            <ac:spMk id="2" creationId="{296E23E6-1D60-425A-9F69-6CAAAD218933}"/>
          </ac:spMkLst>
        </pc:spChg>
        <pc:spChg chg="mod">
          <ac:chgData name="Alison Cooke" userId="46c329c9-26b7-4eba-b77b-7474421bfd31" providerId="ADAL" clId="{07D047E7-8CC2-4D98-BC1E-89A57A602B34}" dt="2022-05-25T11:49:57.942" v="3895" actId="20577"/>
          <ac:spMkLst>
            <pc:docMk/>
            <pc:sldMk cId="3178117502" sldId="272"/>
            <ac:spMk id="3" creationId="{9F2E7438-1DA1-46C2-8276-5C9447302E99}"/>
          </ac:spMkLst>
        </pc:spChg>
        <pc:spChg chg="del">
          <ac:chgData name="Alison Cooke" userId="46c329c9-26b7-4eba-b77b-7474421bfd31" providerId="ADAL" clId="{07D047E7-8CC2-4D98-BC1E-89A57A602B34}" dt="2022-05-25T11:51:14.499" v="3896"/>
          <ac:spMkLst>
            <pc:docMk/>
            <pc:sldMk cId="3178117502" sldId="272"/>
            <ac:spMk id="4" creationId="{77DAF030-635D-48EF-8BDB-B9D00D6E54DF}"/>
          </ac:spMkLst>
        </pc:spChg>
        <pc:picChg chg="add mod">
          <ac:chgData name="Alison Cooke" userId="46c329c9-26b7-4eba-b77b-7474421bfd31" providerId="ADAL" clId="{07D047E7-8CC2-4D98-BC1E-89A57A602B34}" dt="2022-05-25T11:51:14.499" v="3896"/>
          <ac:picMkLst>
            <pc:docMk/>
            <pc:sldMk cId="3178117502" sldId="272"/>
            <ac:picMk id="5" creationId="{09CA87FF-19EE-421A-A3D8-45D5326E73EE}"/>
          </ac:picMkLst>
        </pc:picChg>
      </pc:sldChg>
      <pc:sldChg chg="addSp delSp modSp new mod">
        <pc:chgData name="Alison Cooke" userId="46c329c9-26b7-4eba-b77b-7474421bfd31" providerId="ADAL" clId="{07D047E7-8CC2-4D98-BC1E-89A57A602B34}" dt="2022-05-25T11:55:32.226" v="4228"/>
        <pc:sldMkLst>
          <pc:docMk/>
          <pc:sldMk cId="3586434581" sldId="273"/>
        </pc:sldMkLst>
        <pc:spChg chg="mod">
          <ac:chgData name="Alison Cooke" userId="46c329c9-26b7-4eba-b77b-7474421bfd31" providerId="ADAL" clId="{07D047E7-8CC2-4D98-BC1E-89A57A602B34}" dt="2022-05-25T11:52:13.274" v="4020" actId="20577"/>
          <ac:spMkLst>
            <pc:docMk/>
            <pc:sldMk cId="3586434581" sldId="273"/>
            <ac:spMk id="2" creationId="{2A2ABC7F-A565-49A4-BEF7-600016D20719}"/>
          </ac:spMkLst>
        </pc:spChg>
        <pc:spChg chg="mod">
          <ac:chgData name="Alison Cooke" userId="46c329c9-26b7-4eba-b77b-7474421bfd31" providerId="ADAL" clId="{07D047E7-8CC2-4D98-BC1E-89A57A602B34}" dt="2022-05-25T11:53:51.864" v="4225" actId="20577"/>
          <ac:spMkLst>
            <pc:docMk/>
            <pc:sldMk cId="3586434581" sldId="273"/>
            <ac:spMk id="3" creationId="{D749E4E4-4E32-493F-B267-0C5A8491C2FB}"/>
          </ac:spMkLst>
        </pc:spChg>
        <pc:spChg chg="del">
          <ac:chgData name="Alison Cooke" userId="46c329c9-26b7-4eba-b77b-7474421bfd31" providerId="ADAL" clId="{07D047E7-8CC2-4D98-BC1E-89A57A602B34}" dt="2022-05-25T11:54:47.774" v="4226"/>
          <ac:spMkLst>
            <pc:docMk/>
            <pc:sldMk cId="3586434581" sldId="273"/>
            <ac:spMk id="4" creationId="{9D8F1CAA-6919-45BA-B99F-46D11269D739}"/>
          </ac:spMkLst>
        </pc:spChg>
        <pc:spChg chg="add del mod">
          <ac:chgData name="Alison Cooke" userId="46c329c9-26b7-4eba-b77b-7474421bfd31" providerId="ADAL" clId="{07D047E7-8CC2-4D98-BC1E-89A57A602B34}" dt="2022-05-25T11:55:32.226" v="4228"/>
          <ac:spMkLst>
            <pc:docMk/>
            <pc:sldMk cId="3586434581" sldId="273"/>
            <ac:spMk id="7" creationId="{DABCF080-468B-4CA2-AC3D-11965544B739}"/>
          </ac:spMkLst>
        </pc:spChg>
        <pc:picChg chg="add del mod">
          <ac:chgData name="Alison Cooke" userId="46c329c9-26b7-4eba-b77b-7474421bfd31" providerId="ADAL" clId="{07D047E7-8CC2-4D98-BC1E-89A57A602B34}" dt="2022-05-25T11:54:50.822" v="4227" actId="478"/>
          <ac:picMkLst>
            <pc:docMk/>
            <pc:sldMk cId="3586434581" sldId="273"/>
            <ac:picMk id="5" creationId="{D9E20084-9D1E-45FF-8BAD-D33C6C4A8956}"/>
          </ac:picMkLst>
        </pc:picChg>
        <pc:picChg chg="add mod">
          <ac:chgData name="Alison Cooke" userId="46c329c9-26b7-4eba-b77b-7474421bfd31" providerId="ADAL" clId="{07D047E7-8CC2-4D98-BC1E-89A57A602B34}" dt="2022-05-25T11:55:32.226" v="4228"/>
          <ac:picMkLst>
            <pc:docMk/>
            <pc:sldMk cId="3586434581" sldId="273"/>
            <ac:picMk id="8" creationId="{D4071F7D-FDAF-4672-BA76-F92481AE612B}"/>
          </ac:picMkLst>
        </pc:picChg>
      </pc:sldChg>
      <pc:sldChg chg="addSp delSp modSp new mod modClrScheme chgLayout">
        <pc:chgData name="Alison Cooke" userId="46c329c9-26b7-4eba-b77b-7474421bfd31" providerId="ADAL" clId="{07D047E7-8CC2-4D98-BC1E-89A57A602B34}" dt="2022-05-25T11:58:36.486" v="4258" actId="1076"/>
        <pc:sldMkLst>
          <pc:docMk/>
          <pc:sldMk cId="2019345739" sldId="274"/>
        </pc:sldMkLst>
        <pc:spChg chg="mod ord">
          <ac:chgData name="Alison Cooke" userId="46c329c9-26b7-4eba-b77b-7474421bfd31" providerId="ADAL" clId="{07D047E7-8CC2-4D98-BC1E-89A57A602B34}" dt="2022-05-25T11:57:37.222" v="4247" actId="700"/>
          <ac:spMkLst>
            <pc:docMk/>
            <pc:sldMk cId="2019345739" sldId="274"/>
            <ac:spMk id="2" creationId="{E1EB53D1-A886-4C3D-9D01-667CACB84CBE}"/>
          </ac:spMkLst>
        </pc:spChg>
        <pc:spChg chg="del mod ord">
          <ac:chgData name="Alison Cooke" userId="46c329c9-26b7-4eba-b77b-7474421bfd31" providerId="ADAL" clId="{07D047E7-8CC2-4D98-BC1E-89A57A602B34}" dt="2022-05-25T11:57:37.222" v="4247" actId="700"/>
          <ac:spMkLst>
            <pc:docMk/>
            <pc:sldMk cId="2019345739" sldId="274"/>
            <ac:spMk id="3" creationId="{C63DF605-D69A-4665-B9E5-B8F7B491565C}"/>
          </ac:spMkLst>
        </pc:spChg>
        <pc:spChg chg="del">
          <ac:chgData name="Alison Cooke" userId="46c329c9-26b7-4eba-b77b-7474421bfd31" providerId="ADAL" clId="{07D047E7-8CC2-4D98-BC1E-89A57A602B34}" dt="2022-05-25T11:57:37.222" v="4247" actId="700"/>
          <ac:spMkLst>
            <pc:docMk/>
            <pc:sldMk cId="2019345739" sldId="274"/>
            <ac:spMk id="4" creationId="{7E2FCBCE-8ABD-4EE3-B070-A56D962E5B5A}"/>
          </ac:spMkLst>
        </pc:spChg>
        <pc:spChg chg="add mod ord">
          <ac:chgData name="Alison Cooke" userId="46c329c9-26b7-4eba-b77b-7474421bfd31" providerId="ADAL" clId="{07D047E7-8CC2-4D98-BC1E-89A57A602B34}" dt="2022-05-25T11:58:20.321" v="4253" actId="27636"/>
          <ac:spMkLst>
            <pc:docMk/>
            <pc:sldMk cId="2019345739" sldId="274"/>
            <ac:spMk id="5" creationId="{D9841107-C57A-4618-94E4-59B8A5BAAAEA}"/>
          </ac:spMkLst>
        </pc:spChg>
        <pc:picChg chg="add mod">
          <ac:chgData name="Alison Cooke" userId="46c329c9-26b7-4eba-b77b-7474421bfd31" providerId="ADAL" clId="{07D047E7-8CC2-4D98-BC1E-89A57A602B34}" dt="2022-05-25T11:58:36.486" v="4258" actId="1076"/>
          <ac:picMkLst>
            <pc:docMk/>
            <pc:sldMk cId="2019345739" sldId="274"/>
            <ac:picMk id="6" creationId="{8237E8A5-2C69-4784-9C32-773EF86B451A}"/>
          </ac:picMkLst>
        </pc:picChg>
      </pc:sldChg>
    </pc:docChg>
  </pc:docChgLst>
  <pc:docChgLst>
    <pc:chgData name="Alison Cooke" userId="46c329c9-26b7-4eba-b77b-7474421bfd31" providerId="ADAL" clId="{2047B5F7-95D3-417A-ACBF-E127605CE6E0}"/>
    <pc:docChg chg="custSel modSld">
      <pc:chgData name="Alison Cooke" userId="46c329c9-26b7-4eba-b77b-7474421bfd31" providerId="ADAL" clId="{2047B5F7-95D3-417A-ACBF-E127605CE6E0}" dt="2022-08-13T17:48:37.903" v="311" actId="313"/>
      <pc:docMkLst>
        <pc:docMk/>
      </pc:docMkLst>
      <pc:sldChg chg="modSp mod modNotesTx">
        <pc:chgData name="Alison Cooke" userId="46c329c9-26b7-4eba-b77b-7474421bfd31" providerId="ADAL" clId="{2047B5F7-95D3-417A-ACBF-E127605CE6E0}" dt="2022-08-13T17:48:37.903" v="311" actId="313"/>
        <pc:sldMkLst>
          <pc:docMk/>
          <pc:sldMk cId="1147549936" sldId="258"/>
        </pc:sldMkLst>
        <pc:spChg chg="mod">
          <ac:chgData name="Alison Cooke" userId="46c329c9-26b7-4eba-b77b-7474421bfd31" providerId="ADAL" clId="{2047B5F7-95D3-417A-ACBF-E127605CE6E0}" dt="2022-08-13T17:48:37.903" v="311" actId="313"/>
          <ac:spMkLst>
            <pc:docMk/>
            <pc:sldMk cId="1147549936" sldId="258"/>
            <ac:spMk id="2" creationId="{952035C2-7F86-48ED-B3E4-DB57E9859F8B}"/>
          </ac:spMkLst>
        </pc:spChg>
        <pc:spChg chg="mod">
          <ac:chgData name="Alison Cooke" userId="46c329c9-26b7-4eba-b77b-7474421bfd31" providerId="ADAL" clId="{2047B5F7-95D3-417A-ACBF-E127605CE6E0}" dt="2022-08-13T17:43:37.905" v="135" actId="313"/>
          <ac:spMkLst>
            <pc:docMk/>
            <pc:sldMk cId="1147549936" sldId="258"/>
            <ac:spMk id="5" creationId="{96FE8A07-45B3-4401-AEF2-C9368D14EA2F}"/>
          </ac:spMkLst>
        </pc:spChg>
      </pc:sldChg>
      <pc:sldChg chg="modSp mod">
        <pc:chgData name="Alison Cooke" userId="46c329c9-26b7-4eba-b77b-7474421bfd31" providerId="ADAL" clId="{2047B5F7-95D3-417A-ACBF-E127605CE6E0}" dt="2022-08-13T17:42:46.344" v="113" actId="20577"/>
        <pc:sldMkLst>
          <pc:docMk/>
          <pc:sldMk cId="2749282410" sldId="264"/>
        </pc:sldMkLst>
        <pc:spChg chg="mod">
          <ac:chgData name="Alison Cooke" userId="46c329c9-26b7-4eba-b77b-7474421bfd31" providerId="ADAL" clId="{2047B5F7-95D3-417A-ACBF-E127605CE6E0}" dt="2022-08-13T17:42:46.344" v="113" actId="20577"/>
          <ac:spMkLst>
            <pc:docMk/>
            <pc:sldMk cId="2749282410" sldId="264"/>
            <ac:spMk id="3" creationId="{106305E4-DB3B-402A-B689-CAAF94416DEC}"/>
          </ac:spMkLst>
        </pc:spChg>
      </pc:sldChg>
    </pc:docChg>
  </pc:docChgLst>
  <pc:docChgLst>
    <pc:chgData name="Alison Cooke" userId="S::a.cooke@uwtsd.ac.uk::46c329c9-26b7-4eba-b77b-7474421bfd31" providerId="AD" clId="Web-{7D806354-1930-F480-CD97-C0BD58366441}"/>
    <pc:docChg chg="addSld modSld sldOrd">
      <pc:chgData name="Alison Cooke" userId="S::a.cooke@uwtsd.ac.uk::46c329c9-26b7-4eba-b77b-7474421bfd31" providerId="AD" clId="Web-{7D806354-1930-F480-CD97-C0BD58366441}" dt="2022-08-13T13:38:30.729" v="2979"/>
      <pc:docMkLst>
        <pc:docMk/>
      </pc:docMkLst>
      <pc:sldChg chg="modSp">
        <pc:chgData name="Alison Cooke" userId="S::a.cooke@uwtsd.ac.uk::46c329c9-26b7-4eba-b77b-7474421bfd31" providerId="AD" clId="Web-{7D806354-1930-F480-CD97-C0BD58366441}" dt="2022-08-13T09:07:40.080" v="4" actId="20577"/>
        <pc:sldMkLst>
          <pc:docMk/>
          <pc:sldMk cId="1147549936" sldId="258"/>
        </pc:sldMkLst>
        <pc:spChg chg="mod">
          <ac:chgData name="Alison Cooke" userId="S::a.cooke@uwtsd.ac.uk::46c329c9-26b7-4eba-b77b-7474421bfd31" providerId="AD" clId="Web-{7D806354-1930-F480-CD97-C0BD58366441}" dt="2022-08-13T09:07:40.080" v="4" actId="20577"/>
          <ac:spMkLst>
            <pc:docMk/>
            <pc:sldMk cId="1147549936" sldId="258"/>
            <ac:spMk id="2" creationId="{952035C2-7F86-48ED-B3E4-DB57E9859F8B}"/>
          </ac:spMkLst>
        </pc:spChg>
        <pc:spChg chg="mod">
          <ac:chgData name="Alison Cooke" userId="S::a.cooke@uwtsd.ac.uk::46c329c9-26b7-4eba-b77b-7474421bfd31" providerId="AD" clId="Web-{7D806354-1930-F480-CD97-C0BD58366441}" dt="2022-08-13T09:07:34.361" v="2" actId="20577"/>
          <ac:spMkLst>
            <pc:docMk/>
            <pc:sldMk cId="1147549936" sldId="258"/>
            <ac:spMk id="5" creationId="{96FE8A07-45B3-4401-AEF2-C9368D14EA2F}"/>
          </ac:spMkLst>
        </pc:spChg>
      </pc:sldChg>
      <pc:sldChg chg="modNotes">
        <pc:chgData name="Alison Cooke" userId="S::a.cooke@uwtsd.ac.uk::46c329c9-26b7-4eba-b77b-7474421bfd31" providerId="AD" clId="Web-{7D806354-1930-F480-CD97-C0BD58366441}" dt="2022-08-13T10:01:52.549" v="311"/>
        <pc:sldMkLst>
          <pc:docMk/>
          <pc:sldMk cId="2511280831" sldId="259"/>
        </pc:sldMkLst>
      </pc:sldChg>
      <pc:sldChg chg="modNotes">
        <pc:chgData name="Alison Cooke" userId="S::a.cooke@uwtsd.ac.uk::46c329c9-26b7-4eba-b77b-7474421bfd31" providerId="AD" clId="Web-{7D806354-1930-F480-CD97-C0BD58366441}" dt="2022-08-13T13:26:12.151" v="2367"/>
        <pc:sldMkLst>
          <pc:docMk/>
          <pc:sldMk cId="3451093567" sldId="262"/>
        </pc:sldMkLst>
      </pc:sldChg>
      <pc:sldChg chg="modNotes">
        <pc:chgData name="Alison Cooke" userId="S::a.cooke@uwtsd.ac.uk::46c329c9-26b7-4eba-b77b-7474421bfd31" providerId="AD" clId="Web-{7D806354-1930-F480-CD97-C0BD58366441}" dt="2022-08-13T10:10:37.988" v="553"/>
        <pc:sldMkLst>
          <pc:docMk/>
          <pc:sldMk cId="506969829" sldId="263"/>
        </pc:sldMkLst>
      </pc:sldChg>
      <pc:sldChg chg="modSp modNotes">
        <pc:chgData name="Alison Cooke" userId="S::a.cooke@uwtsd.ac.uk::46c329c9-26b7-4eba-b77b-7474421bfd31" providerId="AD" clId="Web-{7D806354-1930-F480-CD97-C0BD58366441}" dt="2022-08-13T13:33:36.907" v="2735"/>
        <pc:sldMkLst>
          <pc:docMk/>
          <pc:sldMk cId="2749282410" sldId="264"/>
        </pc:sldMkLst>
        <pc:spChg chg="mod">
          <ac:chgData name="Alison Cooke" userId="S::a.cooke@uwtsd.ac.uk::46c329c9-26b7-4eba-b77b-7474421bfd31" providerId="AD" clId="Web-{7D806354-1930-F480-CD97-C0BD58366441}" dt="2022-08-13T11:05:18.691" v="2148" actId="20577"/>
          <ac:spMkLst>
            <pc:docMk/>
            <pc:sldMk cId="2749282410" sldId="264"/>
            <ac:spMk id="2" creationId="{2F2F95B0-5F21-492E-83B3-058300F58AA1}"/>
          </ac:spMkLst>
        </pc:spChg>
        <pc:spChg chg="mod">
          <ac:chgData name="Alison Cooke" userId="S::a.cooke@uwtsd.ac.uk::46c329c9-26b7-4eba-b77b-7474421bfd31" providerId="AD" clId="Web-{7D806354-1930-F480-CD97-C0BD58366441}" dt="2022-08-13T11:04:55.596" v="2144" actId="20577"/>
          <ac:spMkLst>
            <pc:docMk/>
            <pc:sldMk cId="2749282410" sldId="264"/>
            <ac:spMk id="3" creationId="{106305E4-DB3B-402A-B689-CAAF94416DEC}"/>
          </ac:spMkLst>
        </pc:spChg>
      </pc:sldChg>
      <pc:sldChg chg="modNotes">
        <pc:chgData name="Alison Cooke" userId="S::a.cooke@uwtsd.ac.uk::46c329c9-26b7-4eba-b77b-7474421bfd31" providerId="AD" clId="Web-{7D806354-1930-F480-CD97-C0BD58366441}" dt="2022-08-13T13:38:30.729" v="2979"/>
        <pc:sldMkLst>
          <pc:docMk/>
          <pc:sldMk cId="2141641234" sldId="265"/>
        </pc:sldMkLst>
      </pc:sldChg>
      <pc:sldChg chg="modNotes">
        <pc:chgData name="Alison Cooke" userId="S::a.cooke@uwtsd.ac.uk::46c329c9-26b7-4eba-b77b-7474421bfd31" providerId="AD" clId="Web-{7D806354-1930-F480-CD97-C0BD58366441}" dt="2022-08-13T10:14:35.425" v="718"/>
        <pc:sldMkLst>
          <pc:docMk/>
          <pc:sldMk cId="2461624230" sldId="266"/>
        </pc:sldMkLst>
      </pc:sldChg>
      <pc:sldChg chg="modNotes">
        <pc:chgData name="Alison Cooke" userId="S::a.cooke@uwtsd.ac.uk::46c329c9-26b7-4eba-b77b-7474421bfd31" providerId="AD" clId="Web-{7D806354-1930-F480-CD97-C0BD58366441}" dt="2022-08-13T10:18:31.079" v="800"/>
        <pc:sldMkLst>
          <pc:docMk/>
          <pc:sldMk cId="3581426251" sldId="267"/>
        </pc:sldMkLst>
      </pc:sldChg>
      <pc:sldChg chg="modNotes">
        <pc:chgData name="Alison Cooke" userId="S::a.cooke@uwtsd.ac.uk::46c329c9-26b7-4eba-b77b-7474421bfd31" providerId="AD" clId="Web-{7D806354-1930-F480-CD97-C0BD58366441}" dt="2022-08-13T10:33:50.568" v="1061"/>
        <pc:sldMkLst>
          <pc:docMk/>
          <pc:sldMk cId="2596060790" sldId="268"/>
        </pc:sldMkLst>
      </pc:sldChg>
      <pc:sldChg chg="modNotes">
        <pc:chgData name="Alison Cooke" userId="S::a.cooke@uwtsd.ac.uk::46c329c9-26b7-4eba-b77b-7474421bfd31" providerId="AD" clId="Web-{7D806354-1930-F480-CD97-C0BD58366441}" dt="2022-08-13T10:38:49.944" v="1227"/>
        <pc:sldMkLst>
          <pc:docMk/>
          <pc:sldMk cId="2622514633" sldId="269"/>
        </pc:sldMkLst>
      </pc:sldChg>
      <pc:sldChg chg="modNotes">
        <pc:chgData name="Alison Cooke" userId="S::a.cooke@uwtsd.ac.uk::46c329c9-26b7-4eba-b77b-7474421bfd31" providerId="AD" clId="Web-{7D806354-1930-F480-CD97-C0BD58366441}" dt="2022-08-13T10:43:39.945" v="1466"/>
        <pc:sldMkLst>
          <pc:docMk/>
          <pc:sldMk cId="669917021" sldId="270"/>
        </pc:sldMkLst>
      </pc:sldChg>
      <pc:sldChg chg="modSp modNotes">
        <pc:chgData name="Alison Cooke" userId="S::a.cooke@uwtsd.ac.uk::46c329c9-26b7-4eba-b77b-7474421bfd31" providerId="AD" clId="Web-{7D806354-1930-F480-CD97-C0BD58366441}" dt="2022-08-13T10:49:58.403" v="1760" actId="20577"/>
        <pc:sldMkLst>
          <pc:docMk/>
          <pc:sldMk cId="1329090764" sldId="271"/>
        </pc:sldMkLst>
        <pc:spChg chg="mod">
          <ac:chgData name="Alison Cooke" userId="S::a.cooke@uwtsd.ac.uk::46c329c9-26b7-4eba-b77b-7474421bfd31" providerId="AD" clId="Web-{7D806354-1930-F480-CD97-C0BD58366441}" dt="2022-08-13T10:49:46.090" v="1757" actId="20577"/>
          <ac:spMkLst>
            <pc:docMk/>
            <pc:sldMk cId="1329090764" sldId="271"/>
            <ac:spMk id="3" creationId="{5443133E-788F-4A0D-8C7D-8D1B3CEC1EEA}"/>
          </ac:spMkLst>
        </pc:spChg>
        <pc:spChg chg="mod">
          <ac:chgData name="Alison Cooke" userId="S::a.cooke@uwtsd.ac.uk::46c329c9-26b7-4eba-b77b-7474421bfd31" providerId="AD" clId="Web-{7D806354-1930-F480-CD97-C0BD58366441}" dt="2022-08-13T10:49:58.403" v="1760" actId="20577"/>
          <ac:spMkLst>
            <pc:docMk/>
            <pc:sldMk cId="1329090764" sldId="271"/>
            <ac:spMk id="4" creationId="{A0BC702C-75AD-4DA4-AB60-733AF4333566}"/>
          </ac:spMkLst>
        </pc:spChg>
      </pc:sldChg>
      <pc:sldChg chg="modNotes">
        <pc:chgData name="Alison Cooke" userId="S::a.cooke@uwtsd.ac.uk::46c329c9-26b7-4eba-b77b-7474421bfd31" providerId="AD" clId="Web-{7D806354-1930-F480-CD97-C0BD58366441}" dt="2022-08-13T10:53:35.368" v="1925"/>
        <pc:sldMkLst>
          <pc:docMk/>
          <pc:sldMk cId="3178117502" sldId="272"/>
        </pc:sldMkLst>
      </pc:sldChg>
      <pc:sldChg chg="modNotes">
        <pc:chgData name="Alison Cooke" userId="S::a.cooke@uwtsd.ac.uk::46c329c9-26b7-4eba-b77b-7474421bfd31" providerId="AD" clId="Web-{7D806354-1930-F480-CD97-C0BD58366441}" dt="2022-08-13T13:31:30.512" v="2656"/>
        <pc:sldMkLst>
          <pc:docMk/>
          <pc:sldMk cId="3586434581" sldId="273"/>
        </pc:sldMkLst>
      </pc:sldChg>
      <pc:sldChg chg="modNotes">
        <pc:chgData name="Alison Cooke" userId="S::a.cooke@uwtsd.ac.uk::46c329c9-26b7-4eba-b77b-7474421bfd31" providerId="AD" clId="Web-{7D806354-1930-F480-CD97-C0BD58366441}" dt="2022-08-13T13:33:10.515" v="2708"/>
        <pc:sldMkLst>
          <pc:docMk/>
          <pc:sldMk cId="2019345739" sldId="274"/>
        </pc:sldMkLst>
      </pc:sldChg>
      <pc:sldChg chg="addSp delSp modSp new ord modNotes">
        <pc:chgData name="Alison Cooke" userId="S::a.cooke@uwtsd.ac.uk::46c329c9-26b7-4eba-b77b-7474421bfd31" providerId="AD" clId="Web-{7D806354-1930-F480-CD97-C0BD58366441}" dt="2022-08-13T09:59:54.551" v="182"/>
        <pc:sldMkLst>
          <pc:docMk/>
          <pc:sldMk cId="702080901" sldId="275"/>
        </pc:sldMkLst>
        <pc:spChg chg="mod">
          <ac:chgData name="Alison Cooke" userId="S::a.cooke@uwtsd.ac.uk::46c329c9-26b7-4eba-b77b-7474421bfd31" providerId="AD" clId="Web-{7D806354-1930-F480-CD97-C0BD58366441}" dt="2022-08-13T09:39:54.854" v="42"/>
          <ac:spMkLst>
            <pc:docMk/>
            <pc:sldMk cId="702080901" sldId="275"/>
            <ac:spMk id="2" creationId="{48BE9D30-7885-0B5A-FF43-1703F49F2D82}"/>
          </ac:spMkLst>
        </pc:spChg>
        <pc:spChg chg="del">
          <ac:chgData name="Alison Cooke" userId="S::a.cooke@uwtsd.ac.uk::46c329c9-26b7-4eba-b77b-7474421bfd31" providerId="AD" clId="Web-{7D806354-1930-F480-CD97-C0BD58366441}" dt="2022-08-13T09:37:32.188" v="6"/>
          <ac:spMkLst>
            <pc:docMk/>
            <pc:sldMk cId="702080901" sldId="275"/>
            <ac:spMk id="3" creationId="{F52AD7BD-C6E2-61BF-989B-BD579343A5FB}"/>
          </ac:spMkLst>
        </pc:spChg>
        <pc:picChg chg="add mod ord">
          <ac:chgData name="Alison Cooke" userId="S::a.cooke@uwtsd.ac.uk::46c329c9-26b7-4eba-b77b-7474421bfd31" providerId="AD" clId="Web-{7D806354-1930-F480-CD97-C0BD58366441}" dt="2022-08-13T09:39:03.273" v="17" actId="14100"/>
          <ac:picMkLst>
            <pc:docMk/>
            <pc:sldMk cId="702080901" sldId="275"/>
            <ac:picMk id="4" creationId="{52728E13-A166-FCBD-2224-2AAB554007AB}"/>
          </ac:picMkLst>
        </pc:picChg>
        <pc:picChg chg="add del mod">
          <ac:chgData name="Alison Cooke" userId="S::a.cooke@uwtsd.ac.uk::46c329c9-26b7-4eba-b77b-7474421bfd31" providerId="AD" clId="Web-{7D806354-1930-F480-CD97-C0BD58366441}" dt="2022-08-13T09:38:26.487" v="12"/>
          <ac:picMkLst>
            <pc:docMk/>
            <pc:sldMk cId="702080901" sldId="275"/>
            <ac:picMk id="5" creationId="{F6E036D1-5906-9428-01AB-4F84A9E0F07E}"/>
          </ac:picMkLst>
        </pc:picChg>
        <pc:picChg chg="add del mod">
          <ac:chgData name="Alison Cooke" userId="S::a.cooke@uwtsd.ac.uk::46c329c9-26b7-4eba-b77b-7474421bfd31" providerId="AD" clId="Web-{7D806354-1930-F480-CD97-C0BD58366441}" dt="2022-08-13T09:38:22.847" v="11"/>
          <ac:picMkLst>
            <pc:docMk/>
            <pc:sldMk cId="702080901" sldId="275"/>
            <ac:picMk id="6" creationId="{967D6977-6DB6-EBFA-E0DA-65539E9A6F60}"/>
          </ac:picMkLst>
        </pc:picChg>
        <pc:picChg chg="add mod">
          <ac:chgData name="Alison Cooke" userId="S::a.cooke@uwtsd.ac.uk::46c329c9-26b7-4eba-b77b-7474421bfd31" providerId="AD" clId="Web-{7D806354-1930-F480-CD97-C0BD58366441}" dt="2022-08-13T09:39:09.867" v="19" actId="1076"/>
          <ac:picMkLst>
            <pc:docMk/>
            <pc:sldMk cId="702080901" sldId="275"/>
            <ac:picMk id="7" creationId="{9748EA8A-AFA4-7E6D-E54B-17D5459DA347}"/>
          </ac:picMkLst>
        </pc:picChg>
        <pc:picChg chg="add del mod">
          <ac:chgData name="Alison Cooke" userId="S::a.cooke@uwtsd.ac.uk::46c329c9-26b7-4eba-b77b-7474421bfd31" providerId="AD" clId="Web-{7D806354-1930-F480-CD97-C0BD58366441}" dt="2022-08-13T09:40:22.136" v="44"/>
          <ac:picMkLst>
            <pc:docMk/>
            <pc:sldMk cId="702080901" sldId="275"/>
            <ac:picMk id="8" creationId="{EAFFF207-649C-9C78-E8E0-E714960C2D1D}"/>
          </ac:picMkLst>
        </pc:picChg>
        <pc:picChg chg="add mod">
          <ac:chgData name="Alison Cooke" userId="S::a.cooke@uwtsd.ac.uk::46c329c9-26b7-4eba-b77b-7474421bfd31" providerId="AD" clId="Web-{7D806354-1930-F480-CD97-C0BD58366441}" dt="2022-08-13T09:40:48.373" v="48" actId="14100"/>
          <ac:picMkLst>
            <pc:docMk/>
            <pc:sldMk cId="702080901" sldId="275"/>
            <ac:picMk id="9" creationId="{00881BFD-EC3C-ED08-5BF8-B4799BF4494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13/08/2022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a:t>
            </a:r>
          </a:p>
          <a:p>
            <a:r>
              <a:rPr lang="en-GB" dirty="0"/>
              <a:t>This is an additional </a:t>
            </a:r>
            <a:r>
              <a:rPr lang="en-GB" dirty="0" err="1"/>
              <a:t>powerpoint</a:t>
            </a:r>
            <a:r>
              <a:rPr lang="en-GB" dirty="0"/>
              <a:t> presentation in relation to Methodology and will introduce you to the ‘Research Onion’ framework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power-point will introduce you to the research Onion', a model that was developed by Mark Saunders, Philip Lewis and Adrian Thornhill and presented in their book 'Research Methods for Business Students' in 2007</a:t>
            </a:r>
          </a:p>
          <a:p>
            <a:endParaRPr lang="en-US" dirty="0">
              <a:ea typeface="Calibri"/>
              <a:cs typeface="Calibri"/>
            </a:endParaRPr>
          </a:p>
          <a:p>
            <a:r>
              <a:rPr lang="en-US" dirty="0">
                <a:ea typeface="Calibri"/>
                <a:cs typeface="Calibri"/>
              </a:rPr>
              <a:t>Although primarily aimed at business students the model can be adopted by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a:p>
          <a:p>
            <a:pPr marL="514350" indent="-514350">
              <a:spcBef>
                <a:spcPct val="20000"/>
              </a:spcBef>
              <a:buAutoNum type="arabicPeriod"/>
            </a:pPr>
            <a:r>
              <a:rPr lang="en-GB" dirty="0"/>
              <a:t>Research approach</a:t>
            </a:r>
            <a:endParaRPr lang="en-US"/>
          </a:p>
          <a:p>
            <a:pPr marL="514350" indent="-514350">
              <a:spcBef>
                <a:spcPct val="20000"/>
              </a:spcBef>
              <a:buAutoNum type="arabicPeriod"/>
            </a:pPr>
            <a:r>
              <a:rPr lang="en-GB" dirty="0"/>
              <a:t>Research strategy</a:t>
            </a:r>
            <a:endParaRPr lang="en-US"/>
          </a:p>
          <a:p>
            <a:pPr marL="514350" indent="-514350">
              <a:spcBef>
                <a:spcPct val="20000"/>
              </a:spcBef>
              <a:buAutoNum type="arabicPeriod"/>
            </a:pPr>
            <a:r>
              <a:rPr lang="en-GB" dirty="0"/>
              <a:t>Choices</a:t>
            </a:r>
            <a:endParaRPr lang="en-US"/>
          </a:p>
          <a:p>
            <a:pPr marL="514350" indent="-514350">
              <a:spcBef>
                <a:spcPct val="20000"/>
              </a:spcBef>
              <a:buAutoNum type="arabicPeriod"/>
            </a:pPr>
            <a:r>
              <a:rPr lang="en-GB" dirty="0"/>
              <a:t>Time horizon</a:t>
            </a:r>
            <a:endParaRPr lang="en-US"/>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a:t>
            </a:r>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a:p>
          <a:p>
            <a:pPr marL="171450" indent="-171450">
              <a:spcBef>
                <a:spcPct val="20000"/>
              </a:spcBef>
              <a:buFont typeface="Arial"/>
              <a:buChar char="•"/>
            </a:pPr>
            <a:r>
              <a:rPr lang="en-GB" i="1" dirty="0"/>
              <a:t>Action research</a:t>
            </a:r>
            <a:endParaRPr lang="en-US"/>
          </a:p>
          <a:p>
            <a:pPr marL="171450" indent="-171450">
              <a:spcBef>
                <a:spcPct val="20000"/>
              </a:spcBef>
              <a:buFont typeface="Arial"/>
              <a:buChar char="•"/>
            </a:pPr>
            <a:r>
              <a:rPr lang="en-GB" i="1" dirty="0"/>
              <a:t>Case study research</a:t>
            </a:r>
            <a:endParaRPr lang="en-US"/>
          </a:p>
          <a:p>
            <a:pPr marL="171450" indent="-171450">
              <a:spcBef>
                <a:spcPct val="20000"/>
              </a:spcBef>
              <a:buFont typeface="Arial"/>
              <a:buChar char="•"/>
            </a:pPr>
            <a:r>
              <a:rPr lang="en-GB" i="1" dirty="0"/>
              <a:t>Grounded theory</a:t>
            </a:r>
            <a:endParaRPr lang="en-US"/>
          </a:p>
          <a:p>
            <a:pPr marL="171450" indent="-171450">
              <a:spcBef>
                <a:spcPct val="20000"/>
              </a:spcBef>
              <a:buFont typeface="Arial"/>
              <a:buChar char="•"/>
            </a:pPr>
            <a:r>
              <a:rPr lang="en-GB" i="1" dirty="0"/>
              <a:t>Ethnography</a:t>
            </a:r>
            <a:endParaRPr lang="en-US"/>
          </a:p>
          <a:p>
            <a:pPr marL="171450" indent="-171450">
              <a:spcBef>
                <a:spcPct val="20000"/>
              </a:spcBef>
              <a:buFont typeface="Arial"/>
              <a:buChar char="•"/>
            </a:pPr>
            <a:r>
              <a:rPr lang="en-GB" i="1" dirty="0"/>
              <a:t>Archival research</a:t>
            </a:r>
            <a:endParaRPr lang="en-GB">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time-line into your proposal for completion of your dissertation. What did you have to consider?</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by means of a quick re-cap</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537110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13/08/2022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13/08/2022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13/08/2022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13/08/2022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13/08/2022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5413176" cy="3179507"/>
          </a:xfrm>
        </p:spPr>
        <p:txBody>
          <a:bodyPr>
            <a:normAutofit fontScale="90000"/>
          </a:bodyPr>
          <a:lstStyle/>
          <a:p>
            <a:r>
              <a:rPr lang="en-GB" b="1" dirty="0">
                <a:solidFill>
                  <a:schemeClr val="bg1"/>
                </a:solidFill>
              </a:rPr>
              <a:t>BSc Professional Investigation</a:t>
            </a:r>
            <a:br>
              <a:rPr lang="en-GB" b="1" dirty="0">
                <a:solidFill>
                  <a:schemeClr val="bg1"/>
                </a:solidFill>
              </a:rPr>
            </a:br>
            <a:br>
              <a:rPr lang="en-GB" b="1" dirty="0">
                <a:solidFill>
                  <a:schemeClr val="bg1"/>
                </a:solidFill>
              </a:rPr>
            </a:br>
            <a:r>
              <a:rPr lang="en-GB" b="1" dirty="0">
                <a:solidFill>
                  <a:schemeClr val="bg1"/>
                </a:solidFill>
              </a:rPr>
              <a:t>Methodology </a:t>
            </a:r>
            <a:br>
              <a:rPr lang="en-GB" b="1" dirty="0">
                <a:solidFill>
                  <a:schemeClr val="bg1"/>
                </a:solidFill>
              </a:rPr>
            </a:br>
            <a:r>
              <a:rPr lang="en-GB" b="1" dirty="0">
                <a:solidFill>
                  <a:schemeClr val="bg1"/>
                </a:solidFill>
              </a:rPr>
              <a:t>‘Research Onion’</a:t>
            </a:r>
          </a:p>
        </p:txBody>
      </p:sp>
      <p:sp>
        <p:nvSpPr>
          <p:cNvPr id="2" name="TextBox 1">
            <a:extLst>
              <a:ext uri="{FF2B5EF4-FFF2-40B4-BE49-F238E27FC236}">
                <a16:creationId xmlns:a16="http://schemas.microsoft.com/office/drawing/2014/main" id="{952035C2-7F86-48ED-B3E4-DB57E9859F8B}"/>
              </a:ext>
            </a:extLst>
          </p:cNvPr>
          <p:cNvSpPr txBox="1"/>
          <p:nvPr/>
        </p:nvSpPr>
        <p:spPr>
          <a:xfrm>
            <a:off x="6558643" y="800100"/>
            <a:ext cx="4914900" cy="4154984"/>
          </a:xfrm>
          <a:prstGeom prst="rect">
            <a:avLst/>
          </a:prstGeom>
          <a:noFill/>
        </p:spPr>
        <p:txBody>
          <a:bodyPr wrap="square" lIns="91440" tIns="45720" rIns="91440" bIns="45720" rtlCol="0" anchor="t">
            <a:spAutoFit/>
          </a:bodyPr>
          <a:lstStyle/>
          <a:p>
            <a:pPr algn="ctr"/>
            <a:r>
              <a:rPr lang="en-GB" sz="4400" b="1" dirty="0">
                <a:solidFill>
                  <a:srgbClr val="002060"/>
                </a:solidFill>
              </a:rPr>
              <a:t>BSc </a:t>
            </a:r>
            <a:r>
              <a:rPr lang="en-GB" sz="4400" b="1" dirty="0" err="1">
                <a:solidFill>
                  <a:srgbClr val="002060"/>
                </a:solidFill>
              </a:rPr>
              <a:t>Ymchwiliad</a:t>
            </a:r>
            <a:r>
              <a:rPr lang="en-GB" sz="4400" b="1" dirty="0">
                <a:solidFill>
                  <a:srgbClr val="002060"/>
                </a:solidFill>
              </a:rPr>
              <a:t> </a:t>
            </a:r>
            <a:r>
              <a:rPr lang="en-GB" sz="4400" b="1" dirty="0" err="1">
                <a:solidFill>
                  <a:srgbClr val="002060"/>
                </a:solidFill>
              </a:rPr>
              <a:t>Proffesiynol</a:t>
            </a:r>
            <a:endParaRPr lang="en-GB" sz="4400" b="1" dirty="0">
              <a:solidFill>
                <a:srgbClr val="002060"/>
              </a:solidFill>
            </a:endParaRPr>
          </a:p>
          <a:p>
            <a:pPr algn="ctr"/>
            <a:endParaRPr lang="en-GB" sz="4400" b="1" dirty="0">
              <a:solidFill>
                <a:srgbClr val="002060"/>
              </a:solidFill>
            </a:endParaRPr>
          </a:p>
          <a:p>
            <a:pPr algn="ctr"/>
            <a:r>
              <a:rPr lang="en-GB" sz="4400" b="1" dirty="0" err="1">
                <a:solidFill>
                  <a:srgbClr val="002060"/>
                </a:solidFill>
              </a:rPr>
              <a:t>Methodoleg</a:t>
            </a:r>
            <a:r>
              <a:rPr lang="en-GB" sz="4400" b="1" dirty="0">
                <a:solidFill>
                  <a:srgbClr val="002060"/>
                </a:solidFill>
              </a:rPr>
              <a:t> </a:t>
            </a:r>
          </a:p>
          <a:p>
            <a:pPr algn="ctr"/>
            <a:r>
              <a:rPr lang="en-GB" sz="4400" b="1" dirty="0">
                <a:solidFill>
                  <a:srgbClr val="002060"/>
                </a:solidFill>
              </a:rPr>
              <a:t>‘Y </a:t>
            </a:r>
            <a:r>
              <a:rPr lang="en-GB" sz="4400" b="1" dirty="0" err="1">
                <a:solidFill>
                  <a:srgbClr val="002060"/>
                </a:solidFill>
              </a:rPr>
              <a:t>Nionyn</a:t>
            </a:r>
            <a:r>
              <a:rPr lang="en-GB" sz="4400" b="1" dirty="0">
                <a:solidFill>
                  <a:srgbClr val="002060"/>
                </a:solidFill>
              </a:rPr>
              <a:t> </a:t>
            </a:r>
            <a:r>
              <a:rPr lang="en-GB" sz="4400" b="1" dirty="0" err="1">
                <a:solidFill>
                  <a:srgbClr val="002060"/>
                </a:solidFill>
              </a:rPr>
              <a:t>Ymchwil</a:t>
            </a:r>
            <a:r>
              <a:rPr lang="en-GB" sz="4400" b="1" dirty="0">
                <a:solidFill>
                  <a:srgbClr val="002060"/>
                </a:solidFill>
              </a:rPr>
              <a:t>’</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tx2"/>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3"/>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4"/>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5"/>
          <a:stretch>
            <a:fillRect/>
          </a:stretch>
        </p:blipFill>
        <p:spPr>
          <a:xfrm>
            <a:off x="7673975" y="2816225"/>
            <a:ext cx="2638425" cy="2654300"/>
          </a:xfrm>
          <a:prstGeom prst="rect">
            <a:avLst/>
          </a:prstGeom>
        </p:spPr>
      </p:pic>
    </p:spTree>
    <p:extLst>
      <p:ext uri="{BB962C8B-B14F-4D97-AF65-F5344CB8AC3E}">
        <p14:creationId xmlns:p14="http://schemas.microsoft.com/office/powerpoint/2010/main" val="702080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rgbClr val="002060"/>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rgbClr val="002060"/>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Tree>
    <p:extLst>
      <p:ext uri="{BB962C8B-B14F-4D97-AF65-F5344CB8AC3E}">
        <p14:creationId xmlns:p14="http://schemas.microsoft.com/office/powerpoint/2010/main" val="246162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rgbClr val="002060"/>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rgbClr val="002060"/>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spTree>
    <p:extLst>
      <p:ext uri="{BB962C8B-B14F-4D97-AF65-F5344CB8AC3E}">
        <p14:creationId xmlns:p14="http://schemas.microsoft.com/office/powerpoint/2010/main" val="2596060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rgbClr val="002060"/>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spTree>
    <p:extLst>
      <p:ext uri="{BB962C8B-B14F-4D97-AF65-F5344CB8AC3E}">
        <p14:creationId xmlns:p14="http://schemas.microsoft.com/office/powerpoint/2010/main" val="2622514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rgbClr val="002060"/>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spTree>
    <p:extLst>
      <p:ext uri="{BB962C8B-B14F-4D97-AF65-F5344CB8AC3E}">
        <p14:creationId xmlns:p14="http://schemas.microsoft.com/office/powerpoint/2010/main" val="669917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rgbClr val="002060"/>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spTree>
    <p:extLst>
      <p:ext uri="{BB962C8B-B14F-4D97-AF65-F5344CB8AC3E}">
        <p14:creationId xmlns:p14="http://schemas.microsoft.com/office/powerpoint/2010/main" val="132909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rgbClr val="002060"/>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 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rgbClr val="002060"/>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rgbClr val="002060"/>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19078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6486939" cy="3917032"/>
          </a:xfrm>
        </p:spPr>
        <p:txBody>
          <a:bodyPr vert="horz" lIns="91440" tIns="45720" rIns="91440" bIns="45720" rtlCol="0" anchor="t">
            <a:normAutofit fontScale="77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&amp; Thornhill (2007) Research methods for Business Students 5</a:t>
            </a:r>
            <a:r>
              <a:rPr lang="en-GB" baseline="30000" dirty="0">
                <a:ea typeface="+mn-lt"/>
                <a:cs typeface="+mn-lt"/>
              </a:rPr>
              <a:t>th</a:t>
            </a:r>
            <a:r>
              <a:rPr lang="en-GB" dirty="0">
                <a:ea typeface="+mn-lt"/>
                <a:cs typeface="+mn-lt"/>
              </a:rPr>
              <a:t> Ed. Essex</a:t>
            </a:r>
            <a:r>
              <a:rPr lang="en-GB">
                <a:ea typeface="+mn-lt"/>
                <a:cs typeface="+mn-lt"/>
              </a:rPr>
              <a:t>,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7600092" y="1974978"/>
            <a:ext cx="3737172" cy="2908044"/>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2380</Words>
  <Application>Microsoft Office PowerPoint</Application>
  <PresentationFormat>Widescreen</PresentationFormat>
  <Paragraphs>231</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Arial,Sans-Serif</vt:lpstr>
      <vt:lpstr>Myriad Pro</vt:lpstr>
      <vt:lpstr>Arial</vt:lpstr>
      <vt:lpstr>Calibri</vt:lpstr>
      <vt:lpstr>Courier New</vt:lpstr>
      <vt:lpstr>Georgia</vt:lpstr>
      <vt:lpstr>Wingdings</vt:lpstr>
      <vt:lpstr>Theme1.thmx first page pp</vt:lpstr>
      <vt:lpstr>BSc Professional Investigation  Methodology  ‘Research Onion’</vt:lpstr>
      <vt:lpstr>Saunders, Lewis &amp; Thornhill – 'Research Onion'</vt:lpstr>
      <vt:lpstr>Methodology</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lpstr>Recap</vt:lpstr>
      <vt:lpstr>References &amp; Useful resources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526</cp:revision>
  <dcterms:created xsi:type="dcterms:W3CDTF">2021-10-13T07:56:41Z</dcterms:created>
  <dcterms:modified xsi:type="dcterms:W3CDTF">2022-08-13T17:48:44Z</dcterms:modified>
</cp:coreProperties>
</file>