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1" r:id="rId2"/>
    <p:sldId id="258" r:id="rId3"/>
    <p:sldId id="259" r:id="rId4"/>
    <p:sldId id="260" r:id="rId5"/>
    <p:sldId id="262"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8A13C-72A7-DDB3-A234-76D612BEE60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1D3A15A-0779-2630-ECB8-27FB7F1067A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CD82FA2-C343-7714-97C5-BD9C48D0A9C7}"/>
              </a:ext>
            </a:extLst>
          </p:cNvPr>
          <p:cNvSpPr>
            <a:spLocks noGrp="1"/>
          </p:cNvSpPr>
          <p:nvPr>
            <p:ph type="dt" sz="half" idx="10"/>
          </p:nvPr>
        </p:nvSpPr>
        <p:spPr/>
        <p:txBody>
          <a:bodyPr/>
          <a:lstStyle/>
          <a:p>
            <a:fld id="{1BBDA935-B1F8-441B-8DBB-A05F3F8BA7F0}" type="datetimeFigureOut">
              <a:rPr lang="en-GB" smtClean="0"/>
              <a:t>09/07/2024</a:t>
            </a:fld>
            <a:endParaRPr lang="en-GB"/>
          </a:p>
        </p:txBody>
      </p:sp>
      <p:sp>
        <p:nvSpPr>
          <p:cNvPr id="5" name="Footer Placeholder 4">
            <a:extLst>
              <a:ext uri="{FF2B5EF4-FFF2-40B4-BE49-F238E27FC236}">
                <a16:creationId xmlns:a16="http://schemas.microsoft.com/office/drawing/2014/main" id="{D262C6C4-F2E4-C8AA-24DB-31A175EF65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DBBE13-3720-DF73-DD1A-A41CD417AF78}"/>
              </a:ext>
            </a:extLst>
          </p:cNvPr>
          <p:cNvSpPr>
            <a:spLocks noGrp="1"/>
          </p:cNvSpPr>
          <p:nvPr>
            <p:ph type="sldNum" sz="quarter" idx="12"/>
          </p:nvPr>
        </p:nvSpPr>
        <p:spPr/>
        <p:txBody>
          <a:bodyPr/>
          <a:lstStyle/>
          <a:p>
            <a:fld id="{05E8C2F3-F5AB-49E5-A720-FB3E72F880DC}" type="slidenum">
              <a:rPr lang="en-GB" smtClean="0"/>
              <a:t>‹#›</a:t>
            </a:fld>
            <a:endParaRPr lang="en-GB"/>
          </a:p>
        </p:txBody>
      </p:sp>
    </p:spTree>
    <p:extLst>
      <p:ext uri="{BB962C8B-B14F-4D97-AF65-F5344CB8AC3E}">
        <p14:creationId xmlns:p14="http://schemas.microsoft.com/office/powerpoint/2010/main" val="15359477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FBD68-6E90-DB4D-162E-2AE41498826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C82CDD-07DC-703B-76EB-AF314E1B1E0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ADA16B-BD7A-987C-FEE2-EBF5321E7E28}"/>
              </a:ext>
            </a:extLst>
          </p:cNvPr>
          <p:cNvSpPr>
            <a:spLocks noGrp="1"/>
          </p:cNvSpPr>
          <p:nvPr>
            <p:ph type="dt" sz="half" idx="10"/>
          </p:nvPr>
        </p:nvSpPr>
        <p:spPr/>
        <p:txBody>
          <a:bodyPr/>
          <a:lstStyle/>
          <a:p>
            <a:fld id="{1BBDA935-B1F8-441B-8DBB-A05F3F8BA7F0}" type="datetimeFigureOut">
              <a:rPr lang="en-GB" smtClean="0"/>
              <a:t>09/07/2024</a:t>
            </a:fld>
            <a:endParaRPr lang="en-GB"/>
          </a:p>
        </p:txBody>
      </p:sp>
      <p:sp>
        <p:nvSpPr>
          <p:cNvPr id="5" name="Footer Placeholder 4">
            <a:extLst>
              <a:ext uri="{FF2B5EF4-FFF2-40B4-BE49-F238E27FC236}">
                <a16:creationId xmlns:a16="http://schemas.microsoft.com/office/drawing/2014/main" id="{69B3A1AB-A536-F50A-4469-6186F7F3AB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BE17FE-E57B-740C-4D14-5965A7A39C0D}"/>
              </a:ext>
            </a:extLst>
          </p:cNvPr>
          <p:cNvSpPr>
            <a:spLocks noGrp="1"/>
          </p:cNvSpPr>
          <p:nvPr>
            <p:ph type="sldNum" sz="quarter" idx="12"/>
          </p:nvPr>
        </p:nvSpPr>
        <p:spPr/>
        <p:txBody>
          <a:bodyPr/>
          <a:lstStyle/>
          <a:p>
            <a:fld id="{05E8C2F3-F5AB-49E5-A720-FB3E72F880DC}" type="slidenum">
              <a:rPr lang="en-GB" smtClean="0"/>
              <a:t>‹#›</a:t>
            </a:fld>
            <a:endParaRPr lang="en-GB"/>
          </a:p>
        </p:txBody>
      </p:sp>
    </p:spTree>
    <p:extLst>
      <p:ext uri="{BB962C8B-B14F-4D97-AF65-F5344CB8AC3E}">
        <p14:creationId xmlns:p14="http://schemas.microsoft.com/office/powerpoint/2010/main" val="24611791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6D264-9D5E-DE20-5ED1-3BA8C001C66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E141C8A-1C63-30E0-F17C-AE6B7C9012B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650B99D-68E9-5393-99B3-52CD37590338}"/>
              </a:ext>
            </a:extLst>
          </p:cNvPr>
          <p:cNvSpPr>
            <a:spLocks noGrp="1"/>
          </p:cNvSpPr>
          <p:nvPr>
            <p:ph type="dt" sz="half" idx="10"/>
          </p:nvPr>
        </p:nvSpPr>
        <p:spPr/>
        <p:txBody>
          <a:bodyPr/>
          <a:lstStyle/>
          <a:p>
            <a:fld id="{1BBDA935-B1F8-441B-8DBB-A05F3F8BA7F0}" type="datetimeFigureOut">
              <a:rPr lang="en-GB" smtClean="0"/>
              <a:t>09/07/2024</a:t>
            </a:fld>
            <a:endParaRPr lang="en-GB"/>
          </a:p>
        </p:txBody>
      </p:sp>
      <p:sp>
        <p:nvSpPr>
          <p:cNvPr id="5" name="Footer Placeholder 4">
            <a:extLst>
              <a:ext uri="{FF2B5EF4-FFF2-40B4-BE49-F238E27FC236}">
                <a16:creationId xmlns:a16="http://schemas.microsoft.com/office/drawing/2014/main" id="{33B176DD-1F92-08FC-6973-BEDDB72706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705B9B-1D51-414A-B2B2-A8A16BF57A90}"/>
              </a:ext>
            </a:extLst>
          </p:cNvPr>
          <p:cNvSpPr>
            <a:spLocks noGrp="1"/>
          </p:cNvSpPr>
          <p:nvPr>
            <p:ph type="sldNum" sz="quarter" idx="12"/>
          </p:nvPr>
        </p:nvSpPr>
        <p:spPr/>
        <p:txBody>
          <a:bodyPr/>
          <a:lstStyle/>
          <a:p>
            <a:fld id="{05E8C2F3-F5AB-49E5-A720-FB3E72F880DC}" type="slidenum">
              <a:rPr lang="en-GB" smtClean="0"/>
              <a:t>‹#›</a:t>
            </a:fld>
            <a:endParaRPr lang="en-GB"/>
          </a:p>
        </p:txBody>
      </p:sp>
    </p:spTree>
    <p:extLst>
      <p:ext uri="{BB962C8B-B14F-4D97-AF65-F5344CB8AC3E}">
        <p14:creationId xmlns:p14="http://schemas.microsoft.com/office/powerpoint/2010/main" val="29451715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8E0E9-7B5D-D62E-DBEB-44B5AC7C838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E4B43C2-F6BE-2254-A12D-94227673D54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877632-2ECA-6E91-C231-3109CE99FD4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D8341A5-35AB-643B-77BE-118928A4CE51}"/>
              </a:ext>
            </a:extLst>
          </p:cNvPr>
          <p:cNvSpPr>
            <a:spLocks noGrp="1"/>
          </p:cNvSpPr>
          <p:nvPr>
            <p:ph type="dt" sz="half" idx="10"/>
          </p:nvPr>
        </p:nvSpPr>
        <p:spPr/>
        <p:txBody>
          <a:bodyPr/>
          <a:lstStyle/>
          <a:p>
            <a:fld id="{1BBDA935-B1F8-441B-8DBB-A05F3F8BA7F0}" type="datetimeFigureOut">
              <a:rPr lang="en-GB" smtClean="0"/>
              <a:t>09/07/2024</a:t>
            </a:fld>
            <a:endParaRPr lang="en-GB"/>
          </a:p>
        </p:txBody>
      </p:sp>
      <p:sp>
        <p:nvSpPr>
          <p:cNvPr id="6" name="Footer Placeholder 5">
            <a:extLst>
              <a:ext uri="{FF2B5EF4-FFF2-40B4-BE49-F238E27FC236}">
                <a16:creationId xmlns:a16="http://schemas.microsoft.com/office/drawing/2014/main" id="{19DDEDF5-8EC5-0F89-7F9B-E098B29D9F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81FC66-ECA4-1277-335F-CD89151D2BFF}"/>
              </a:ext>
            </a:extLst>
          </p:cNvPr>
          <p:cNvSpPr>
            <a:spLocks noGrp="1"/>
          </p:cNvSpPr>
          <p:nvPr>
            <p:ph type="sldNum" sz="quarter" idx="12"/>
          </p:nvPr>
        </p:nvSpPr>
        <p:spPr/>
        <p:txBody>
          <a:bodyPr/>
          <a:lstStyle/>
          <a:p>
            <a:fld id="{05E8C2F3-F5AB-49E5-A720-FB3E72F880DC}" type="slidenum">
              <a:rPr lang="en-GB" smtClean="0"/>
              <a:t>‹#›</a:t>
            </a:fld>
            <a:endParaRPr lang="en-GB"/>
          </a:p>
        </p:txBody>
      </p:sp>
    </p:spTree>
    <p:extLst>
      <p:ext uri="{BB962C8B-B14F-4D97-AF65-F5344CB8AC3E}">
        <p14:creationId xmlns:p14="http://schemas.microsoft.com/office/powerpoint/2010/main" val="4490611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A443E-6F40-3FE2-9D9D-342FF87AC20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1850EEA-8018-7692-32E4-D46C46EB452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1F3E9D3-D10E-A63F-D62D-226530946EA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52D56F4-E713-FD19-57FB-0365541417A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8C29619-154F-93DA-5C2D-4A8F393F32E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73E12DA-6A12-D479-9E29-EA93B7F2C6B4}"/>
              </a:ext>
            </a:extLst>
          </p:cNvPr>
          <p:cNvSpPr>
            <a:spLocks noGrp="1"/>
          </p:cNvSpPr>
          <p:nvPr>
            <p:ph type="dt" sz="half" idx="10"/>
          </p:nvPr>
        </p:nvSpPr>
        <p:spPr/>
        <p:txBody>
          <a:bodyPr/>
          <a:lstStyle/>
          <a:p>
            <a:fld id="{1BBDA935-B1F8-441B-8DBB-A05F3F8BA7F0}" type="datetimeFigureOut">
              <a:rPr lang="en-GB" smtClean="0"/>
              <a:t>09/07/2024</a:t>
            </a:fld>
            <a:endParaRPr lang="en-GB"/>
          </a:p>
        </p:txBody>
      </p:sp>
      <p:sp>
        <p:nvSpPr>
          <p:cNvPr id="8" name="Footer Placeholder 7">
            <a:extLst>
              <a:ext uri="{FF2B5EF4-FFF2-40B4-BE49-F238E27FC236}">
                <a16:creationId xmlns:a16="http://schemas.microsoft.com/office/drawing/2014/main" id="{86A04222-9BBC-32F1-A1A8-09E425FD1C7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6E25F92-44F2-043D-2F45-E647FEA56A9C}"/>
              </a:ext>
            </a:extLst>
          </p:cNvPr>
          <p:cNvSpPr>
            <a:spLocks noGrp="1"/>
          </p:cNvSpPr>
          <p:nvPr>
            <p:ph type="sldNum" sz="quarter" idx="12"/>
          </p:nvPr>
        </p:nvSpPr>
        <p:spPr/>
        <p:txBody>
          <a:bodyPr/>
          <a:lstStyle/>
          <a:p>
            <a:fld id="{05E8C2F3-F5AB-49E5-A720-FB3E72F880DC}" type="slidenum">
              <a:rPr lang="en-GB" smtClean="0"/>
              <a:t>‹#›</a:t>
            </a:fld>
            <a:endParaRPr lang="en-GB"/>
          </a:p>
        </p:txBody>
      </p:sp>
    </p:spTree>
    <p:extLst>
      <p:ext uri="{BB962C8B-B14F-4D97-AF65-F5344CB8AC3E}">
        <p14:creationId xmlns:p14="http://schemas.microsoft.com/office/powerpoint/2010/main" val="39058808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9EF7F-30A1-1987-648E-474A46ADF91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126FAC0-8D85-515F-197B-4D37AB00F6F4}"/>
              </a:ext>
            </a:extLst>
          </p:cNvPr>
          <p:cNvSpPr>
            <a:spLocks noGrp="1"/>
          </p:cNvSpPr>
          <p:nvPr>
            <p:ph type="dt" sz="half" idx="10"/>
          </p:nvPr>
        </p:nvSpPr>
        <p:spPr/>
        <p:txBody>
          <a:bodyPr/>
          <a:lstStyle/>
          <a:p>
            <a:fld id="{1BBDA935-B1F8-441B-8DBB-A05F3F8BA7F0}" type="datetimeFigureOut">
              <a:rPr lang="en-GB" smtClean="0"/>
              <a:t>09/07/2024</a:t>
            </a:fld>
            <a:endParaRPr lang="en-GB"/>
          </a:p>
        </p:txBody>
      </p:sp>
      <p:sp>
        <p:nvSpPr>
          <p:cNvPr id="4" name="Footer Placeholder 3">
            <a:extLst>
              <a:ext uri="{FF2B5EF4-FFF2-40B4-BE49-F238E27FC236}">
                <a16:creationId xmlns:a16="http://schemas.microsoft.com/office/drawing/2014/main" id="{9976036B-E45B-9DC2-CA3F-C4AF9385F0D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64815E5-273D-295A-51F6-05D02F80D3DB}"/>
              </a:ext>
            </a:extLst>
          </p:cNvPr>
          <p:cNvSpPr>
            <a:spLocks noGrp="1"/>
          </p:cNvSpPr>
          <p:nvPr>
            <p:ph type="sldNum" sz="quarter" idx="12"/>
          </p:nvPr>
        </p:nvSpPr>
        <p:spPr/>
        <p:txBody>
          <a:bodyPr/>
          <a:lstStyle/>
          <a:p>
            <a:fld id="{05E8C2F3-F5AB-49E5-A720-FB3E72F880DC}" type="slidenum">
              <a:rPr lang="en-GB" smtClean="0"/>
              <a:t>‹#›</a:t>
            </a:fld>
            <a:endParaRPr lang="en-GB"/>
          </a:p>
        </p:txBody>
      </p:sp>
    </p:spTree>
    <p:extLst>
      <p:ext uri="{BB962C8B-B14F-4D97-AF65-F5344CB8AC3E}">
        <p14:creationId xmlns:p14="http://schemas.microsoft.com/office/powerpoint/2010/main" val="38297146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AC32A01-3E83-8657-FAD6-4408F4232A17}"/>
              </a:ext>
            </a:extLst>
          </p:cNvPr>
          <p:cNvSpPr>
            <a:spLocks noGrp="1"/>
          </p:cNvSpPr>
          <p:nvPr>
            <p:ph type="dt" sz="half" idx="10"/>
          </p:nvPr>
        </p:nvSpPr>
        <p:spPr/>
        <p:txBody>
          <a:bodyPr/>
          <a:lstStyle/>
          <a:p>
            <a:fld id="{1BBDA935-B1F8-441B-8DBB-A05F3F8BA7F0}" type="datetimeFigureOut">
              <a:rPr lang="en-GB" smtClean="0"/>
              <a:t>09/07/2024</a:t>
            </a:fld>
            <a:endParaRPr lang="en-GB"/>
          </a:p>
        </p:txBody>
      </p:sp>
      <p:sp>
        <p:nvSpPr>
          <p:cNvPr id="3" name="Footer Placeholder 2">
            <a:extLst>
              <a:ext uri="{FF2B5EF4-FFF2-40B4-BE49-F238E27FC236}">
                <a16:creationId xmlns:a16="http://schemas.microsoft.com/office/drawing/2014/main" id="{BC1632EE-ED22-3A28-2412-3FE22F829D9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6E8DBFA-E809-0DDC-5A4B-8EB72958788B}"/>
              </a:ext>
            </a:extLst>
          </p:cNvPr>
          <p:cNvSpPr>
            <a:spLocks noGrp="1"/>
          </p:cNvSpPr>
          <p:nvPr>
            <p:ph type="sldNum" sz="quarter" idx="12"/>
          </p:nvPr>
        </p:nvSpPr>
        <p:spPr/>
        <p:txBody>
          <a:bodyPr/>
          <a:lstStyle/>
          <a:p>
            <a:fld id="{05E8C2F3-F5AB-49E5-A720-FB3E72F880DC}" type="slidenum">
              <a:rPr lang="en-GB" smtClean="0"/>
              <a:t>‹#›</a:t>
            </a:fld>
            <a:endParaRPr lang="en-GB"/>
          </a:p>
        </p:txBody>
      </p:sp>
    </p:spTree>
    <p:extLst>
      <p:ext uri="{BB962C8B-B14F-4D97-AF65-F5344CB8AC3E}">
        <p14:creationId xmlns:p14="http://schemas.microsoft.com/office/powerpoint/2010/main" val="36168552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729E5-1569-8381-FE23-35C1C463C9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D3E7237-C888-CAEE-BCC0-95C55BC6C6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1792A7C-C92B-13DD-69F0-C4505CA7D0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A33870F-6A51-F6D6-DA93-FF234B61A929}"/>
              </a:ext>
            </a:extLst>
          </p:cNvPr>
          <p:cNvSpPr>
            <a:spLocks noGrp="1"/>
          </p:cNvSpPr>
          <p:nvPr>
            <p:ph type="dt" sz="half" idx="10"/>
          </p:nvPr>
        </p:nvSpPr>
        <p:spPr/>
        <p:txBody>
          <a:bodyPr/>
          <a:lstStyle/>
          <a:p>
            <a:fld id="{1BBDA935-B1F8-441B-8DBB-A05F3F8BA7F0}" type="datetimeFigureOut">
              <a:rPr lang="en-GB" smtClean="0"/>
              <a:t>09/07/2024</a:t>
            </a:fld>
            <a:endParaRPr lang="en-GB"/>
          </a:p>
        </p:txBody>
      </p:sp>
      <p:sp>
        <p:nvSpPr>
          <p:cNvPr id="6" name="Footer Placeholder 5">
            <a:extLst>
              <a:ext uri="{FF2B5EF4-FFF2-40B4-BE49-F238E27FC236}">
                <a16:creationId xmlns:a16="http://schemas.microsoft.com/office/drawing/2014/main" id="{B1C88949-828C-6B74-9799-60C94ABA8C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CA8E2B-18B3-01AB-E8DA-44EA2E70EE5F}"/>
              </a:ext>
            </a:extLst>
          </p:cNvPr>
          <p:cNvSpPr>
            <a:spLocks noGrp="1"/>
          </p:cNvSpPr>
          <p:nvPr>
            <p:ph type="sldNum" sz="quarter" idx="12"/>
          </p:nvPr>
        </p:nvSpPr>
        <p:spPr/>
        <p:txBody>
          <a:bodyPr/>
          <a:lstStyle/>
          <a:p>
            <a:fld id="{05E8C2F3-F5AB-49E5-A720-FB3E72F880DC}" type="slidenum">
              <a:rPr lang="en-GB" smtClean="0"/>
              <a:t>‹#›</a:t>
            </a:fld>
            <a:endParaRPr lang="en-GB"/>
          </a:p>
        </p:txBody>
      </p:sp>
    </p:spTree>
    <p:extLst>
      <p:ext uri="{BB962C8B-B14F-4D97-AF65-F5344CB8AC3E}">
        <p14:creationId xmlns:p14="http://schemas.microsoft.com/office/powerpoint/2010/main" val="9496329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BCAA3-CA7C-44AB-CC19-0801C268A1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E6AACD4-CE83-1DA3-AE53-E2B10B9D9C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B73D691-E506-13BC-437A-0A999459AB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8114E3-4747-DCF0-4328-3284479CDFBE}"/>
              </a:ext>
            </a:extLst>
          </p:cNvPr>
          <p:cNvSpPr>
            <a:spLocks noGrp="1"/>
          </p:cNvSpPr>
          <p:nvPr>
            <p:ph type="dt" sz="half" idx="10"/>
          </p:nvPr>
        </p:nvSpPr>
        <p:spPr/>
        <p:txBody>
          <a:bodyPr/>
          <a:lstStyle/>
          <a:p>
            <a:fld id="{1BBDA935-B1F8-441B-8DBB-A05F3F8BA7F0}" type="datetimeFigureOut">
              <a:rPr lang="en-GB" smtClean="0"/>
              <a:t>09/07/2024</a:t>
            </a:fld>
            <a:endParaRPr lang="en-GB"/>
          </a:p>
        </p:txBody>
      </p:sp>
      <p:sp>
        <p:nvSpPr>
          <p:cNvPr id="6" name="Footer Placeholder 5">
            <a:extLst>
              <a:ext uri="{FF2B5EF4-FFF2-40B4-BE49-F238E27FC236}">
                <a16:creationId xmlns:a16="http://schemas.microsoft.com/office/drawing/2014/main" id="{02A87496-FF6B-EFE6-90A5-45B8C02E41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B46430-4F1B-24DA-F6CD-AD6DBF412F65}"/>
              </a:ext>
            </a:extLst>
          </p:cNvPr>
          <p:cNvSpPr>
            <a:spLocks noGrp="1"/>
          </p:cNvSpPr>
          <p:nvPr>
            <p:ph type="sldNum" sz="quarter" idx="12"/>
          </p:nvPr>
        </p:nvSpPr>
        <p:spPr/>
        <p:txBody>
          <a:bodyPr/>
          <a:lstStyle/>
          <a:p>
            <a:fld id="{05E8C2F3-F5AB-49E5-A720-FB3E72F880DC}" type="slidenum">
              <a:rPr lang="en-GB" smtClean="0"/>
              <a:t>‹#›</a:t>
            </a:fld>
            <a:endParaRPr lang="en-GB"/>
          </a:p>
        </p:txBody>
      </p:sp>
    </p:spTree>
    <p:extLst>
      <p:ext uri="{BB962C8B-B14F-4D97-AF65-F5344CB8AC3E}">
        <p14:creationId xmlns:p14="http://schemas.microsoft.com/office/powerpoint/2010/main" val="39745377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1B153-07E2-7D0C-CC49-40C0DBDA7D5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CAED78-C940-AA26-4897-D3783E384C9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F9CB08-D291-D68F-3138-E4B601F1D299}"/>
              </a:ext>
            </a:extLst>
          </p:cNvPr>
          <p:cNvSpPr>
            <a:spLocks noGrp="1"/>
          </p:cNvSpPr>
          <p:nvPr>
            <p:ph type="dt" sz="half" idx="10"/>
          </p:nvPr>
        </p:nvSpPr>
        <p:spPr/>
        <p:txBody>
          <a:bodyPr/>
          <a:lstStyle/>
          <a:p>
            <a:fld id="{1BBDA935-B1F8-441B-8DBB-A05F3F8BA7F0}" type="datetimeFigureOut">
              <a:rPr lang="en-GB" smtClean="0"/>
              <a:t>09/07/2024</a:t>
            </a:fld>
            <a:endParaRPr lang="en-GB"/>
          </a:p>
        </p:txBody>
      </p:sp>
      <p:sp>
        <p:nvSpPr>
          <p:cNvPr id="5" name="Footer Placeholder 4">
            <a:extLst>
              <a:ext uri="{FF2B5EF4-FFF2-40B4-BE49-F238E27FC236}">
                <a16:creationId xmlns:a16="http://schemas.microsoft.com/office/drawing/2014/main" id="{B5E34ABF-D010-D888-C4CA-260607FE1A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74D9A8-8573-9F22-3572-620EF4E875A5}"/>
              </a:ext>
            </a:extLst>
          </p:cNvPr>
          <p:cNvSpPr>
            <a:spLocks noGrp="1"/>
          </p:cNvSpPr>
          <p:nvPr>
            <p:ph type="sldNum" sz="quarter" idx="12"/>
          </p:nvPr>
        </p:nvSpPr>
        <p:spPr/>
        <p:txBody>
          <a:bodyPr/>
          <a:lstStyle/>
          <a:p>
            <a:fld id="{05E8C2F3-F5AB-49E5-A720-FB3E72F880DC}" type="slidenum">
              <a:rPr lang="en-GB" smtClean="0"/>
              <a:t>‹#›</a:t>
            </a:fld>
            <a:endParaRPr lang="en-GB"/>
          </a:p>
        </p:txBody>
      </p:sp>
    </p:spTree>
    <p:extLst>
      <p:ext uri="{BB962C8B-B14F-4D97-AF65-F5344CB8AC3E}">
        <p14:creationId xmlns:p14="http://schemas.microsoft.com/office/powerpoint/2010/main" val="27872498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F0C4A1-0678-5F5B-FC5B-DB5A478883D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E91D3E3-26F3-043A-A3C9-93CA54FC4EA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1112A1-CDB7-90EB-1BE6-8AA1A44B6A21}"/>
              </a:ext>
            </a:extLst>
          </p:cNvPr>
          <p:cNvSpPr>
            <a:spLocks noGrp="1"/>
          </p:cNvSpPr>
          <p:nvPr>
            <p:ph type="dt" sz="half" idx="10"/>
          </p:nvPr>
        </p:nvSpPr>
        <p:spPr/>
        <p:txBody>
          <a:bodyPr/>
          <a:lstStyle/>
          <a:p>
            <a:fld id="{1BBDA935-B1F8-441B-8DBB-A05F3F8BA7F0}" type="datetimeFigureOut">
              <a:rPr lang="en-GB" smtClean="0"/>
              <a:t>09/07/2024</a:t>
            </a:fld>
            <a:endParaRPr lang="en-GB"/>
          </a:p>
        </p:txBody>
      </p:sp>
      <p:sp>
        <p:nvSpPr>
          <p:cNvPr id="5" name="Footer Placeholder 4">
            <a:extLst>
              <a:ext uri="{FF2B5EF4-FFF2-40B4-BE49-F238E27FC236}">
                <a16:creationId xmlns:a16="http://schemas.microsoft.com/office/drawing/2014/main" id="{A9A84C54-720B-07AF-6AD1-795B4D2760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A1ADE5-B1D8-3330-4116-CD92AE5B93F4}"/>
              </a:ext>
            </a:extLst>
          </p:cNvPr>
          <p:cNvSpPr>
            <a:spLocks noGrp="1"/>
          </p:cNvSpPr>
          <p:nvPr>
            <p:ph type="sldNum" sz="quarter" idx="12"/>
          </p:nvPr>
        </p:nvSpPr>
        <p:spPr/>
        <p:txBody>
          <a:bodyPr/>
          <a:lstStyle/>
          <a:p>
            <a:fld id="{05E8C2F3-F5AB-49E5-A720-FB3E72F880DC}" type="slidenum">
              <a:rPr lang="en-GB" smtClean="0"/>
              <a:t>‹#›</a:t>
            </a:fld>
            <a:endParaRPr lang="en-GB"/>
          </a:p>
        </p:txBody>
      </p:sp>
    </p:spTree>
    <p:extLst>
      <p:ext uri="{BB962C8B-B14F-4D97-AF65-F5344CB8AC3E}">
        <p14:creationId xmlns:p14="http://schemas.microsoft.com/office/powerpoint/2010/main" val="42523302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35C24FE-FE5D-A5A9-BE72-D567B1C35E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ED8A6D0-03A2-B83F-05CD-3849F6A128E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9EBE12-98C9-E21C-47B4-9AFE6AC0CCE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BBDA935-B1F8-441B-8DBB-A05F3F8BA7F0}" type="datetimeFigureOut">
              <a:rPr lang="en-GB" smtClean="0"/>
              <a:t>09/07/2024</a:t>
            </a:fld>
            <a:endParaRPr lang="en-GB"/>
          </a:p>
        </p:txBody>
      </p:sp>
      <p:sp>
        <p:nvSpPr>
          <p:cNvPr id="5" name="Footer Placeholder 4">
            <a:extLst>
              <a:ext uri="{FF2B5EF4-FFF2-40B4-BE49-F238E27FC236}">
                <a16:creationId xmlns:a16="http://schemas.microsoft.com/office/drawing/2014/main" id="{3AF5FC31-5AA0-422D-CA82-91E53F2556B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7BFFDC0-1441-1E16-9BD9-E934DBF5047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5E8C2F3-F5AB-49E5-A720-FB3E72F880DC}" type="slidenum">
              <a:rPr lang="en-GB" smtClean="0"/>
              <a:t>‹#›</a:t>
            </a:fld>
            <a:endParaRPr lang="en-GB"/>
          </a:p>
        </p:txBody>
      </p:sp>
    </p:spTree>
    <p:extLst>
      <p:ext uri="{BB962C8B-B14F-4D97-AF65-F5344CB8AC3E}">
        <p14:creationId xmlns:p14="http://schemas.microsoft.com/office/powerpoint/2010/main" val="23167115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person holding a tablet&#10;&#10;Description automatically generated">
            <a:extLst>
              <a:ext uri="{FF2B5EF4-FFF2-40B4-BE49-F238E27FC236}">
                <a16:creationId xmlns:a16="http://schemas.microsoft.com/office/drawing/2014/main" id="{9BB4BE5C-787D-E0F2-D512-14F5155198F6}"/>
              </a:ext>
            </a:extLst>
          </p:cNvPr>
          <p:cNvPicPr>
            <a:picLocks noChangeAspect="1"/>
          </p:cNvPicPr>
          <p:nvPr/>
        </p:nvPicPr>
        <p:blipFill rotWithShape="1">
          <a:blip r:embed="rId2">
            <a:alphaModFix/>
          </a:blip>
          <a:srcRect t="6576" r="-1" b="7805"/>
          <a:stretch/>
        </p:blipFill>
        <p:spPr>
          <a:xfrm>
            <a:off x="4547937" y="-5"/>
            <a:ext cx="7644062" cy="3681406"/>
          </a:xfrm>
          <a:prstGeom prst="rect">
            <a:avLst/>
          </a:prstGeom>
        </p:spPr>
      </p:pic>
      <p:pic>
        <p:nvPicPr>
          <p:cNvPr id="7" name="Picture 6" descr="A nurse standing in a hospital room&#10;&#10;Description automatically generated">
            <a:extLst>
              <a:ext uri="{FF2B5EF4-FFF2-40B4-BE49-F238E27FC236}">
                <a16:creationId xmlns:a16="http://schemas.microsoft.com/office/drawing/2014/main" id="{CE40E4FC-954C-F9D2-BB5D-A9B933BC479B}"/>
              </a:ext>
            </a:extLst>
          </p:cNvPr>
          <p:cNvPicPr>
            <a:picLocks noChangeAspect="1"/>
          </p:cNvPicPr>
          <p:nvPr/>
        </p:nvPicPr>
        <p:blipFill rotWithShape="1">
          <a:blip r:embed="rId3"/>
          <a:srcRect t="21544" r="-1" b="4577"/>
          <a:stretch/>
        </p:blipFill>
        <p:spPr>
          <a:xfrm>
            <a:off x="4547938" y="3681409"/>
            <a:ext cx="7644062" cy="3176595"/>
          </a:xfrm>
          <a:prstGeom prst="rect">
            <a:avLst/>
          </a:prstGeom>
        </p:spPr>
      </p:pic>
      <p:sp>
        <p:nvSpPr>
          <p:cNvPr id="57" name="Rectangle 56">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D26A9D-1349-9ACE-7029-0266FCC0E089}"/>
              </a:ext>
            </a:extLst>
          </p:cNvPr>
          <p:cNvSpPr>
            <a:spLocks noGrp="1"/>
          </p:cNvSpPr>
          <p:nvPr>
            <p:ph type="ctrTitle"/>
          </p:nvPr>
        </p:nvSpPr>
        <p:spPr>
          <a:xfrm>
            <a:off x="838200" y="1115219"/>
            <a:ext cx="5395912" cy="2387600"/>
          </a:xfrm>
        </p:spPr>
        <p:txBody>
          <a:bodyPr>
            <a:normAutofit/>
          </a:bodyPr>
          <a:lstStyle/>
          <a:p>
            <a:pPr algn="l"/>
            <a:r>
              <a:rPr lang="en-GB" sz="5000">
                <a:solidFill>
                  <a:schemeClr val="bg1"/>
                </a:solidFill>
              </a:rPr>
              <a:t>MENTAL HEALTH SERVICE</a:t>
            </a:r>
          </a:p>
        </p:txBody>
      </p:sp>
      <p:sp>
        <p:nvSpPr>
          <p:cNvPr id="3" name="Subtitle 2">
            <a:extLst>
              <a:ext uri="{FF2B5EF4-FFF2-40B4-BE49-F238E27FC236}">
                <a16:creationId xmlns:a16="http://schemas.microsoft.com/office/drawing/2014/main" id="{6D613516-F43D-AAAC-34F2-184D23F41702}"/>
              </a:ext>
            </a:extLst>
          </p:cNvPr>
          <p:cNvSpPr>
            <a:spLocks noGrp="1"/>
          </p:cNvSpPr>
          <p:nvPr>
            <p:ph type="subTitle" idx="1"/>
          </p:nvPr>
        </p:nvSpPr>
        <p:spPr>
          <a:xfrm>
            <a:off x="838200" y="3902075"/>
            <a:ext cx="5395912" cy="1655762"/>
          </a:xfrm>
        </p:spPr>
        <p:txBody>
          <a:bodyPr>
            <a:normAutofit/>
          </a:bodyPr>
          <a:lstStyle/>
          <a:p>
            <a:pPr algn="l"/>
            <a:r>
              <a:rPr lang="en-GB" sz="2000" dirty="0">
                <a:solidFill>
                  <a:schemeClr val="bg1"/>
                </a:solidFill>
              </a:rPr>
              <a:t>PAST &amp; FUTURE</a:t>
            </a:r>
          </a:p>
          <a:p>
            <a:pPr algn="l"/>
            <a:endParaRPr lang="en-GB" sz="2000" dirty="0">
              <a:solidFill>
                <a:schemeClr val="bg1"/>
              </a:solidFill>
            </a:endParaRPr>
          </a:p>
          <a:p>
            <a:pPr algn="l"/>
            <a:r>
              <a:rPr lang="en-GB" sz="2000" dirty="0">
                <a:solidFill>
                  <a:schemeClr val="bg1"/>
                </a:solidFill>
              </a:rPr>
              <a:t>NURSEVEN RIDVAN</a:t>
            </a:r>
          </a:p>
          <a:p>
            <a:pPr algn="l"/>
            <a:r>
              <a:rPr lang="en-GB" sz="2000" dirty="0">
                <a:solidFill>
                  <a:schemeClr val="bg1"/>
                </a:solidFill>
              </a:rPr>
              <a:t>STUDENT ID / 2328785</a:t>
            </a:r>
          </a:p>
        </p:txBody>
      </p:sp>
      <p:cxnSp>
        <p:nvCxnSpPr>
          <p:cNvPr id="59" name="Straight Connector 58">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09779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7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7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76555B-31F5-C94B-44D8-C823B73EDFAF}"/>
              </a:ext>
            </a:extLst>
          </p:cNvPr>
          <p:cNvSpPr>
            <a:spLocks noGrp="1"/>
          </p:cNvSpPr>
          <p:nvPr>
            <p:ph type="ctrTitle"/>
          </p:nvPr>
        </p:nvSpPr>
        <p:spPr>
          <a:xfrm>
            <a:off x="1137033" y="670559"/>
            <a:ext cx="4683321" cy="2148841"/>
          </a:xfrm>
        </p:spPr>
        <p:txBody>
          <a:bodyPr vert="horz" lIns="91440" tIns="45720" rIns="91440" bIns="45720" rtlCol="0" anchor="t">
            <a:normAutofit/>
          </a:bodyPr>
          <a:lstStyle/>
          <a:p>
            <a:pPr algn="l"/>
            <a:r>
              <a:rPr lang="en-US" sz="4400"/>
              <a:t>MENTAL HEALTH SERVICE IN PAST</a:t>
            </a:r>
          </a:p>
        </p:txBody>
      </p:sp>
      <p:pic>
        <p:nvPicPr>
          <p:cNvPr id="4" name="Picture 3">
            <a:extLst>
              <a:ext uri="{FF2B5EF4-FFF2-40B4-BE49-F238E27FC236}">
                <a16:creationId xmlns:a16="http://schemas.microsoft.com/office/drawing/2014/main" id="{8DEA2130-BF76-2C31-F172-555F44C96274}"/>
              </a:ext>
            </a:extLst>
          </p:cNvPr>
          <p:cNvPicPr>
            <a:picLocks noChangeAspect="1"/>
          </p:cNvPicPr>
          <p:nvPr/>
        </p:nvPicPr>
        <p:blipFill rotWithShape="1">
          <a:blip r:embed="rId2"/>
          <a:srcRect r="1" b="1263"/>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Subtitle 2">
            <a:extLst>
              <a:ext uri="{FF2B5EF4-FFF2-40B4-BE49-F238E27FC236}">
                <a16:creationId xmlns:a16="http://schemas.microsoft.com/office/drawing/2014/main" id="{F77A7C2F-E0F4-D05C-3766-904EC0D9B7DB}"/>
              </a:ext>
            </a:extLst>
          </p:cNvPr>
          <p:cNvSpPr>
            <a:spLocks noGrp="1"/>
          </p:cNvSpPr>
          <p:nvPr>
            <p:ph type="subTitle" idx="1"/>
          </p:nvPr>
        </p:nvSpPr>
        <p:spPr>
          <a:xfrm>
            <a:off x="6598047" y="296933"/>
            <a:ext cx="5438828" cy="6064538"/>
          </a:xfrm>
        </p:spPr>
        <p:txBody>
          <a:bodyPr vert="horz" lIns="91440" tIns="45720" rIns="91440" bIns="45720" rtlCol="0" anchor="t">
            <a:normAutofit lnSpcReduction="10000"/>
          </a:bodyPr>
          <a:lstStyle/>
          <a:p>
            <a:pPr indent="-228600" algn="l">
              <a:buFont typeface="Arial" panose="020B0604020202020204" pitchFamily="34" charset="0"/>
              <a:buChar char="•"/>
            </a:pPr>
            <a:r>
              <a:rPr lang="en-US"/>
              <a:t>In pre-industrial Britain families often cared for mentally ill relatives at home a system that failed when family members were unable or unwilling to provide this care as a result mentally ill people often ended up in prisons and workhouses.</a:t>
            </a:r>
          </a:p>
          <a:p>
            <a:pPr indent="-228600" algn="l">
              <a:buFont typeface="Arial" panose="020B0604020202020204" pitchFamily="34" charset="0"/>
              <a:buChar char="•"/>
            </a:pPr>
            <a:endParaRPr lang="en-US"/>
          </a:p>
          <a:p>
            <a:pPr indent="-228600" algn="l">
              <a:buFont typeface="Arial" panose="020B0604020202020204" pitchFamily="34" charset="0"/>
              <a:buChar char="•"/>
            </a:pPr>
            <a:r>
              <a:rPr lang="en-US"/>
              <a:t>The mental illness started to change from the late 1700s onwards with an increased recognition that the solution to mental illness was care and treatment rather than confinement the 1800s saw the construction of large new mental institutions that offered a range of treatments many of these institutions were built by the local authorities and located on the outskirts of major towns.</a:t>
            </a:r>
          </a:p>
          <a:p>
            <a:pPr indent="-228600" algn="l">
              <a:buFont typeface="Arial" panose="020B0604020202020204" pitchFamily="34" charset="0"/>
              <a:buChar char="•"/>
            </a:pPr>
            <a:endParaRPr lang="en-US" sz="1900" dirty="0"/>
          </a:p>
        </p:txBody>
      </p:sp>
    </p:spTree>
    <p:extLst>
      <p:ext uri="{BB962C8B-B14F-4D97-AF65-F5344CB8AC3E}">
        <p14:creationId xmlns:p14="http://schemas.microsoft.com/office/powerpoint/2010/main" val="29812826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70567F-CFEA-ECD3-59D9-2234160D74C6}"/>
              </a:ext>
            </a:extLst>
          </p:cNvPr>
          <p:cNvSpPr>
            <a:spLocks noGrp="1"/>
          </p:cNvSpPr>
          <p:nvPr>
            <p:ph type="title"/>
          </p:nvPr>
        </p:nvSpPr>
        <p:spPr>
          <a:xfrm>
            <a:off x="1137033" y="670559"/>
            <a:ext cx="4683321" cy="2148841"/>
          </a:xfrm>
        </p:spPr>
        <p:txBody>
          <a:bodyPr anchor="t">
            <a:normAutofit/>
          </a:bodyPr>
          <a:lstStyle/>
          <a:p>
            <a:endParaRPr lang="en-GB"/>
          </a:p>
        </p:txBody>
      </p:sp>
      <p:pic>
        <p:nvPicPr>
          <p:cNvPr id="4" name="Picture 3">
            <a:extLst>
              <a:ext uri="{FF2B5EF4-FFF2-40B4-BE49-F238E27FC236}">
                <a16:creationId xmlns:a16="http://schemas.microsoft.com/office/drawing/2014/main" id="{F4FAE86D-6C4B-3A6B-7367-C6E1E666A522}"/>
              </a:ext>
            </a:extLst>
          </p:cNvPr>
          <p:cNvPicPr>
            <a:picLocks noChangeAspect="1"/>
          </p:cNvPicPr>
          <p:nvPr/>
        </p:nvPicPr>
        <p:blipFill rotWithShape="1">
          <a:blip r:embed="rId2"/>
          <a:srcRect r="1" b="1263"/>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13807D57-49D4-DE6D-95E9-F9CD5C280704}"/>
              </a:ext>
            </a:extLst>
          </p:cNvPr>
          <p:cNvSpPr>
            <a:spLocks noGrp="1"/>
          </p:cNvSpPr>
          <p:nvPr>
            <p:ph idx="1"/>
          </p:nvPr>
        </p:nvSpPr>
        <p:spPr>
          <a:xfrm>
            <a:off x="6797004" y="670559"/>
            <a:ext cx="4555782" cy="5445076"/>
          </a:xfrm>
        </p:spPr>
        <p:txBody>
          <a:bodyPr anchor="t">
            <a:normAutofit/>
          </a:bodyPr>
          <a:lstStyle/>
          <a:p>
            <a:r>
              <a:rPr lang="en-US" sz="2000" dirty="0"/>
              <a:t>The field of psychiatry changed after the First World War 1914 to 1918 when psychiatrists were called upon to treat troops with neuroses resulting from the stress and trauma of war doctors began to experiment with new treatments that assumed a physical cause for some chronic and previously incurable conditions such as schizophrenia.</a:t>
            </a:r>
          </a:p>
          <a:p>
            <a:r>
              <a:rPr lang="en-US" sz="2000" dirty="0"/>
              <a:t>Care continued to be administered mainly from hospitals specializing in mental health throughout most of the 1900s but from 1983 many mental health hospitals were closed as part of the controversial policy of care in the community.</a:t>
            </a:r>
            <a:endParaRPr lang="en-GB" sz="2000" dirty="0"/>
          </a:p>
        </p:txBody>
      </p:sp>
    </p:spTree>
    <p:extLst>
      <p:ext uri="{BB962C8B-B14F-4D97-AF65-F5344CB8AC3E}">
        <p14:creationId xmlns:p14="http://schemas.microsoft.com/office/powerpoint/2010/main" val="32150089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9D208E-74C1-ECD0-1B13-244819F0FD7F}"/>
              </a:ext>
            </a:extLst>
          </p:cNvPr>
          <p:cNvSpPr>
            <a:spLocks noGrp="1"/>
          </p:cNvSpPr>
          <p:nvPr>
            <p:ph type="ctrTitle"/>
          </p:nvPr>
        </p:nvSpPr>
        <p:spPr>
          <a:xfrm>
            <a:off x="7320466" y="609600"/>
            <a:ext cx="4140014" cy="1330839"/>
          </a:xfrm>
        </p:spPr>
        <p:txBody>
          <a:bodyPr vert="horz" lIns="91440" tIns="45720" rIns="91440" bIns="45720" rtlCol="0" anchor="ctr">
            <a:normAutofit/>
          </a:bodyPr>
          <a:lstStyle/>
          <a:p>
            <a:pPr algn="l"/>
            <a:r>
              <a:rPr lang="en-US" sz="4400"/>
              <a:t>MENTAL HEALTH SERVICE </a:t>
            </a:r>
          </a:p>
        </p:txBody>
      </p:sp>
      <p:pic>
        <p:nvPicPr>
          <p:cNvPr id="5" name="Picture 4">
            <a:extLst>
              <a:ext uri="{FF2B5EF4-FFF2-40B4-BE49-F238E27FC236}">
                <a16:creationId xmlns:a16="http://schemas.microsoft.com/office/drawing/2014/main" id="{2AA0257D-216D-2822-8EA5-EFAB04D1483A}"/>
              </a:ext>
            </a:extLst>
          </p:cNvPr>
          <p:cNvPicPr>
            <a:picLocks noChangeAspect="1"/>
          </p:cNvPicPr>
          <p:nvPr/>
        </p:nvPicPr>
        <p:blipFill rotWithShape="1">
          <a:blip r:embed="rId2"/>
          <a:srcRect l="13902" r="29490"/>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Subtitle 2">
            <a:extLst>
              <a:ext uri="{FF2B5EF4-FFF2-40B4-BE49-F238E27FC236}">
                <a16:creationId xmlns:a16="http://schemas.microsoft.com/office/drawing/2014/main" id="{0238E3BF-9533-4337-F1A9-496FAC7D9D68}"/>
              </a:ext>
            </a:extLst>
          </p:cNvPr>
          <p:cNvSpPr>
            <a:spLocks noGrp="1"/>
          </p:cNvSpPr>
          <p:nvPr>
            <p:ph type="subTitle" idx="1"/>
          </p:nvPr>
        </p:nvSpPr>
        <p:spPr>
          <a:xfrm>
            <a:off x="7320465" y="2194102"/>
            <a:ext cx="4140013" cy="3908586"/>
          </a:xfrm>
        </p:spPr>
        <p:txBody>
          <a:bodyPr vert="horz" lIns="91440" tIns="45720" rIns="91440" bIns="45720" rtlCol="0">
            <a:normAutofit/>
          </a:bodyPr>
          <a:lstStyle/>
          <a:p>
            <a:pPr indent="-228600" algn="l">
              <a:buFont typeface="Arial" panose="020B0604020202020204" pitchFamily="34" charset="0"/>
              <a:buChar char="•"/>
            </a:pPr>
            <a:r>
              <a:rPr lang="en-US" sz="1900" dirty="0"/>
              <a:t>I think the most important innovation in mental health has been shared records and the drive to connect up different clinical systems I have seen this develop over the last 10 years and it has helped bring mental health into the mainstream </a:t>
            </a:r>
          </a:p>
          <a:p>
            <a:pPr indent="-228600" algn="l">
              <a:buFont typeface="Arial" panose="020B0604020202020204" pitchFamily="34" charset="0"/>
              <a:buChar char="•"/>
            </a:pPr>
            <a:r>
              <a:rPr lang="en-US" sz="1900" dirty="0"/>
              <a:t>We can now see correspondence from the neurologist the diabetologist or GP’s so it's much more of a shared working environment and there is much better communication between these different specialties this really impacts on people's care.</a:t>
            </a:r>
          </a:p>
          <a:p>
            <a:pPr indent="-228600" algn="l">
              <a:buFont typeface="Arial" panose="020B0604020202020204" pitchFamily="34" charset="0"/>
              <a:buChar char="•"/>
            </a:pPr>
            <a:endParaRPr lang="en-US" sz="1900" dirty="0"/>
          </a:p>
          <a:p>
            <a:pPr indent="-228600" algn="l">
              <a:buFont typeface="Arial" panose="020B0604020202020204" pitchFamily="34" charset="0"/>
              <a:buChar char="•"/>
            </a:pPr>
            <a:endParaRPr lang="en-US" sz="1900" dirty="0"/>
          </a:p>
        </p:txBody>
      </p:sp>
    </p:spTree>
    <p:extLst>
      <p:ext uri="{BB962C8B-B14F-4D97-AF65-F5344CB8AC3E}">
        <p14:creationId xmlns:p14="http://schemas.microsoft.com/office/powerpoint/2010/main" val="3246410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089EED9-F54D-4F20-A2C6-949DE4176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E46F721-3785-414D-8697-16AF490E68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BD82AF-D229-8751-9F95-A3BC168FFB6B}"/>
              </a:ext>
            </a:extLst>
          </p:cNvPr>
          <p:cNvSpPr>
            <a:spLocks noGrp="1"/>
          </p:cNvSpPr>
          <p:nvPr>
            <p:ph type="ctrTitle"/>
          </p:nvPr>
        </p:nvSpPr>
        <p:spPr>
          <a:xfrm>
            <a:off x="2274939" y="736759"/>
            <a:ext cx="3389515" cy="45719"/>
          </a:xfrm>
        </p:spPr>
        <p:txBody>
          <a:bodyPr anchor="b">
            <a:normAutofit fontScale="90000"/>
          </a:bodyPr>
          <a:lstStyle/>
          <a:p>
            <a:endParaRPr lang="en-GB" sz="3600" dirty="0">
              <a:solidFill>
                <a:schemeClr val="tx1">
                  <a:lumMod val="85000"/>
                  <a:lumOff val="15000"/>
                </a:schemeClr>
              </a:solidFill>
            </a:endParaRPr>
          </a:p>
        </p:txBody>
      </p:sp>
      <p:sp>
        <p:nvSpPr>
          <p:cNvPr id="3" name="Subtitle 2">
            <a:extLst>
              <a:ext uri="{FF2B5EF4-FFF2-40B4-BE49-F238E27FC236}">
                <a16:creationId xmlns:a16="http://schemas.microsoft.com/office/drawing/2014/main" id="{BD4DA0E5-7EC2-03FA-F9C9-883EC02D6443}"/>
              </a:ext>
            </a:extLst>
          </p:cNvPr>
          <p:cNvSpPr>
            <a:spLocks noGrp="1"/>
          </p:cNvSpPr>
          <p:nvPr>
            <p:ph type="subTitle" idx="1"/>
          </p:nvPr>
        </p:nvSpPr>
        <p:spPr>
          <a:xfrm>
            <a:off x="7493965" y="162563"/>
            <a:ext cx="4640826" cy="6695436"/>
          </a:xfrm>
        </p:spPr>
        <p:txBody>
          <a:bodyPr anchor="t">
            <a:normAutofit fontScale="92500" lnSpcReduction="10000"/>
          </a:bodyPr>
          <a:lstStyle/>
          <a:p>
            <a:pPr algn="l"/>
            <a:r>
              <a:rPr lang="en-US" sz="2000" dirty="0">
                <a:solidFill>
                  <a:schemeClr val="tx1">
                    <a:lumMod val="85000"/>
                    <a:lumOff val="15000"/>
                  </a:schemeClr>
                </a:solidFill>
              </a:rPr>
              <a:t>The timeline shows that the move towards more community based care has happened slowly but that a huge change has taken place in 1955 there were about 150,000 hospital beds for patients with mental illness and by 2012 there were about 22,300 over the years strong clinical evidence has built up to show that getting treatment in the community and staying in your usual home tends to be better for people staying in hospital especially for a long time can create further problems it removes you from your everyday life and routines and from family friends or other support networks it can sometimes mean losing a job or benefits a place to live and skills for daily living.</a:t>
            </a:r>
          </a:p>
          <a:p>
            <a:pPr algn="l"/>
            <a:r>
              <a:rPr lang="en-US" sz="1600" dirty="0">
                <a:solidFill>
                  <a:schemeClr val="tx1">
                    <a:lumMod val="85000"/>
                    <a:lumOff val="15000"/>
                  </a:schemeClr>
                </a:solidFill>
              </a:rPr>
              <a:t> </a:t>
            </a:r>
            <a:r>
              <a:rPr lang="en-US" sz="2000" dirty="0">
                <a:solidFill>
                  <a:schemeClr val="tx1">
                    <a:lumMod val="85000"/>
                    <a:lumOff val="15000"/>
                  </a:schemeClr>
                </a:solidFill>
              </a:rPr>
              <a:t>In the 2020s a new national clinical model puts community based care at the centre  of mental healthcare sometimes of course people become so unwell that they must go to hospital but the medical view is that hospital stays should be as short as possible providing essential treatment and care until patients can safely go home with continuing support in the community as needed</a:t>
            </a:r>
            <a:endParaRPr lang="en-GB" sz="2000" dirty="0">
              <a:solidFill>
                <a:schemeClr val="tx1">
                  <a:lumMod val="85000"/>
                  <a:lumOff val="15000"/>
                </a:schemeClr>
              </a:solidFill>
            </a:endParaRPr>
          </a:p>
        </p:txBody>
      </p:sp>
      <p:pic>
        <p:nvPicPr>
          <p:cNvPr id="4" name="Picture 3">
            <a:extLst>
              <a:ext uri="{FF2B5EF4-FFF2-40B4-BE49-F238E27FC236}">
                <a16:creationId xmlns:a16="http://schemas.microsoft.com/office/drawing/2014/main" id="{60E67082-44F9-A933-9431-832672AC5CC9}"/>
              </a:ext>
            </a:extLst>
          </p:cNvPr>
          <p:cNvPicPr>
            <a:picLocks noChangeAspect="1"/>
          </p:cNvPicPr>
          <p:nvPr/>
        </p:nvPicPr>
        <p:blipFill rotWithShape="1">
          <a:blip r:embed="rId2"/>
          <a:srcRect t="5517" b="4568"/>
          <a:stretch/>
        </p:blipFill>
        <p:spPr>
          <a:xfrm>
            <a:off x="20" y="1"/>
            <a:ext cx="7665573" cy="6857999"/>
          </a:xfrm>
          <a:custGeom>
            <a:avLst/>
            <a:gdLst/>
            <a:ahLst/>
            <a:cxnLst/>
            <a:rect l="l" t="t" r="r" b="b"/>
            <a:pathLst>
              <a:path w="7665593" h="6857999">
                <a:moveTo>
                  <a:pt x="0" y="0"/>
                </a:moveTo>
                <a:lnTo>
                  <a:pt x="7363783" y="0"/>
                </a:lnTo>
                <a:lnTo>
                  <a:pt x="7372954" y="18152"/>
                </a:lnTo>
                <a:cubicBezTo>
                  <a:pt x="7378508" y="27417"/>
                  <a:pt x="7383821" y="35694"/>
                  <a:pt x="7386404" y="41707"/>
                </a:cubicBezTo>
                <a:lnTo>
                  <a:pt x="7389058" y="60832"/>
                </a:lnTo>
                <a:lnTo>
                  <a:pt x="7394074" y="60137"/>
                </a:lnTo>
                <a:lnTo>
                  <a:pt x="7394443" y="67241"/>
                </a:lnTo>
                <a:lnTo>
                  <a:pt x="7394565" y="83099"/>
                </a:lnTo>
                <a:cubicBezTo>
                  <a:pt x="7395324" y="92994"/>
                  <a:pt x="7394122" y="120511"/>
                  <a:pt x="7395957" y="130584"/>
                </a:cubicBezTo>
                <a:cubicBezTo>
                  <a:pt x="7401306" y="133490"/>
                  <a:pt x="7404223" y="137975"/>
                  <a:pt x="7405574" y="143540"/>
                </a:cubicBezTo>
                <a:lnTo>
                  <a:pt x="7405725" y="155795"/>
                </a:lnTo>
                <a:lnTo>
                  <a:pt x="7418615" y="226869"/>
                </a:lnTo>
                <a:lnTo>
                  <a:pt x="7419579" y="236641"/>
                </a:lnTo>
                <a:lnTo>
                  <a:pt x="7423900" y="241933"/>
                </a:lnTo>
                <a:cubicBezTo>
                  <a:pt x="7424763" y="245974"/>
                  <a:pt x="7424206" y="257579"/>
                  <a:pt x="7424760" y="260885"/>
                </a:cubicBezTo>
                <a:cubicBezTo>
                  <a:pt x="7425580" y="261177"/>
                  <a:pt x="7426400" y="261469"/>
                  <a:pt x="7427220" y="261761"/>
                </a:cubicBezTo>
                <a:cubicBezTo>
                  <a:pt x="7431152" y="272291"/>
                  <a:pt x="7444241" y="311893"/>
                  <a:pt x="7448344" y="324055"/>
                </a:cubicBezTo>
                <a:cubicBezTo>
                  <a:pt x="7444563" y="326484"/>
                  <a:pt x="7450535" y="331924"/>
                  <a:pt x="7451833" y="334727"/>
                </a:cubicBezTo>
                <a:cubicBezTo>
                  <a:pt x="7449286" y="335161"/>
                  <a:pt x="7448510" y="341947"/>
                  <a:pt x="7450776" y="343948"/>
                </a:cubicBezTo>
                <a:cubicBezTo>
                  <a:pt x="7463202" y="391652"/>
                  <a:pt x="7437523" y="367773"/>
                  <a:pt x="7453791" y="395003"/>
                </a:cubicBezTo>
                <a:cubicBezTo>
                  <a:pt x="7454869" y="399820"/>
                  <a:pt x="7453841" y="403723"/>
                  <a:pt x="7451939" y="407147"/>
                </a:cubicBezTo>
                <a:lnTo>
                  <a:pt x="7448030" y="412254"/>
                </a:lnTo>
                <a:lnTo>
                  <a:pt x="7455416" y="432021"/>
                </a:lnTo>
                <a:cubicBezTo>
                  <a:pt x="7457991" y="441758"/>
                  <a:pt x="7459699" y="452007"/>
                  <a:pt x="7460479" y="462523"/>
                </a:cubicBezTo>
                <a:cubicBezTo>
                  <a:pt x="7455275" y="464882"/>
                  <a:pt x="7462669" y="473136"/>
                  <a:pt x="7464133" y="477020"/>
                </a:cubicBezTo>
                <a:cubicBezTo>
                  <a:pt x="7460734" y="477060"/>
                  <a:pt x="7459104" y="485663"/>
                  <a:pt x="7461914" y="488716"/>
                </a:cubicBezTo>
                <a:cubicBezTo>
                  <a:pt x="7474065" y="552879"/>
                  <a:pt x="7442314" y="516775"/>
                  <a:pt x="7461353" y="555280"/>
                </a:cubicBezTo>
                <a:cubicBezTo>
                  <a:pt x="7462345" y="561721"/>
                  <a:pt x="7460642" y="566553"/>
                  <a:pt x="7457829" y="570585"/>
                </a:cubicBezTo>
                <a:lnTo>
                  <a:pt x="7450804" y="577839"/>
                </a:lnTo>
                <a:lnTo>
                  <a:pt x="7453309" y="583524"/>
                </a:lnTo>
                <a:cubicBezTo>
                  <a:pt x="7453505" y="604977"/>
                  <a:pt x="7446306" y="611303"/>
                  <a:pt x="7453558" y="623785"/>
                </a:cubicBezTo>
                <a:cubicBezTo>
                  <a:pt x="7438483" y="642230"/>
                  <a:pt x="7452055" y="636019"/>
                  <a:pt x="7454362" y="650049"/>
                </a:cubicBezTo>
                <a:cubicBezTo>
                  <a:pt x="7457368" y="661117"/>
                  <a:pt x="7463152" y="640798"/>
                  <a:pt x="7464006" y="651645"/>
                </a:cubicBezTo>
                <a:cubicBezTo>
                  <a:pt x="7460114" y="663380"/>
                  <a:pt x="7472201" y="662829"/>
                  <a:pt x="7467442" y="675032"/>
                </a:cubicBezTo>
                <a:cubicBezTo>
                  <a:pt x="7458335" y="672068"/>
                  <a:pt x="7469207" y="699114"/>
                  <a:pt x="7461251" y="699956"/>
                </a:cubicBezTo>
                <a:cubicBezTo>
                  <a:pt x="7472628" y="710321"/>
                  <a:pt x="7458614" y="715529"/>
                  <a:pt x="7462119" y="729331"/>
                </a:cubicBezTo>
                <a:cubicBezTo>
                  <a:pt x="7466423" y="735831"/>
                  <a:pt x="7467162" y="740521"/>
                  <a:pt x="7462533" y="746910"/>
                </a:cubicBezTo>
                <a:cubicBezTo>
                  <a:pt x="7483486" y="776851"/>
                  <a:pt x="7463470" y="765024"/>
                  <a:pt x="7471529" y="793043"/>
                </a:cubicBezTo>
                <a:cubicBezTo>
                  <a:pt x="7480002" y="817184"/>
                  <a:pt x="7485500" y="844550"/>
                  <a:pt x="7505730" y="867898"/>
                </a:cubicBezTo>
                <a:cubicBezTo>
                  <a:pt x="7511461" y="872184"/>
                  <a:pt x="7513630" y="882707"/>
                  <a:pt x="7510576" y="891400"/>
                </a:cubicBezTo>
                <a:cubicBezTo>
                  <a:pt x="7510049" y="892894"/>
                  <a:pt x="7509385" y="894278"/>
                  <a:pt x="7508604" y="895508"/>
                </a:cubicBezTo>
                <a:cubicBezTo>
                  <a:pt x="7511698" y="915692"/>
                  <a:pt x="7525520" y="989520"/>
                  <a:pt x="7529143" y="1012510"/>
                </a:cubicBezTo>
                <a:cubicBezTo>
                  <a:pt x="7521781" y="1014371"/>
                  <a:pt x="7535067" y="1025997"/>
                  <a:pt x="7530347" y="1033444"/>
                </a:cubicBezTo>
                <a:cubicBezTo>
                  <a:pt x="7526204" y="1038777"/>
                  <a:pt x="7529270" y="1043549"/>
                  <a:pt x="7529596" y="1049120"/>
                </a:cubicBezTo>
                <a:cubicBezTo>
                  <a:pt x="7526339" y="1056460"/>
                  <a:pt x="7532220" y="1080398"/>
                  <a:pt x="7536437" y="1086639"/>
                </a:cubicBezTo>
                <a:cubicBezTo>
                  <a:pt x="7551094" y="1101553"/>
                  <a:pt x="7540210" y="1135442"/>
                  <a:pt x="7551438" y="1147834"/>
                </a:cubicBezTo>
                <a:cubicBezTo>
                  <a:pt x="7553086" y="1152330"/>
                  <a:pt x="7553752" y="1156729"/>
                  <a:pt x="7553808" y="1161047"/>
                </a:cubicBezTo>
                <a:lnTo>
                  <a:pt x="7552572" y="1173130"/>
                </a:lnTo>
                <a:lnTo>
                  <a:pt x="7549434" y="1176566"/>
                </a:lnTo>
                <a:lnTo>
                  <a:pt x="7550211" y="1183950"/>
                </a:lnTo>
                <a:lnTo>
                  <a:pt x="7549733" y="1186066"/>
                </a:lnTo>
                <a:cubicBezTo>
                  <a:pt x="7548807" y="1190108"/>
                  <a:pt x="7548001" y="1194099"/>
                  <a:pt x="7547683" y="1198047"/>
                </a:cubicBezTo>
                <a:cubicBezTo>
                  <a:pt x="7563423" y="1192855"/>
                  <a:pt x="7547566" y="1230782"/>
                  <a:pt x="7560295" y="1219849"/>
                </a:cubicBezTo>
                <a:cubicBezTo>
                  <a:pt x="7561281" y="1240644"/>
                  <a:pt x="7573138" y="1224782"/>
                  <a:pt x="7561835" y="1249779"/>
                </a:cubicBezTo>
                <a:cubicBezTo>
                  <a:pt x="7574707" y="1282065"/>
                  <a:pt x="7569916" y="1332957"/>
                  <a:pt x="7589445" y="1358245"/>
                </a:cubicBezTo>
                <a:cubicBezTo>
                  <a:pt x="7581989" y="1355103"/>
                  <a:pt x="7576204" y="1368711"/>
                  <a:pt x="7579904" y="1378136"/>
                </a:cubicBezTo>
                <a:cubicBezTo>
                  <a:pt x="7550647" y="1367117"/>
                  <a:pt x="7606267" y="1415404"/>
                  <a:pt x="7586303" y="1423699"/>
                </a:cubicBezTo>
                <a:cubicBezTo>
                  <a:pt x="7604838" y="1424108"/>
                  <a:pt x="7636267" y="1466352"/>
                  <a:pt x="7621059" y="1486236"/>
                </a:cubicBezTo>
                <a:cubicBezTo>
                  <a:pt x="7624771" y="1516526"/>
                  <a:pt x="7640092" y="1537976"/>
                  <a:pt x="7633966" y="1569734"/>
                </a:cubicBezTo>
                <a:cubicBezTo>
                  <a:pt x="7636447" y="1570719"/>
                  <a:pt x="7638522" y="1572334"/>
                  <a:pt x="7640304" y="1574384"/>
                </a:cubicBezTo>
                <a:lnTo>
                  <a:pt x="7644628" y="1581242"/>
                </a:lnTo>
                <a:lnTo>
                  <a:pt x="7644313" y="1582567"/>
                </a:lnTo>
                <a:cubicBezTo>
                  <a:pt x="7644257" y="1587776"/>
                  <a:pt x="7645302" y="1590443"/>
                  <a:pt x="7646831" y="1591983"/>
                </a:cubicBezTo>
                <a:cubicBezTo>
                  <a:pt x="7647577" y="1592347"/>
                  <a:pt x="7648323" y="1592711"/>
                  <a:pt x="7649069" y="1593074"/>
                </a:cubicBezTo>
                <a:lnTo>
                  <a:pt x="7651326" y="1599230"/>
                </a:lnTo>
                <a:lnTo>
                  <a:pt x="7657195" y="1610539"/>
                </a:lnTo>
                <a:lnTo>
                  <a:pt x="7656957" y="1613422"/>
                </a:lnTo>
                <a:lnTo>
                  <a:pt x="7663730" y="1631673"/>
                </a:lnTo>
                <a:lnTo>
                  <a:pt x="7663189" y="1632289"/>
                </a:lnTo>
                <a:cubicBezTo>
                  <a:pt x="7662131" y="1634085"/>
                  <a:pt x="7661641" y="1636199"/>
                  <a:pt x="7662326" y="1639024"/>
                </a:cubicBezTo>
                <a:cubicBezTo>
                  <a:pt x="7651979" y="1640024"/>
                  <a:pt x="7659188" y="1642819"/>
                  <a:pt x="7662125" y="1651067"/>
                </a:cubicBezTo>
                <a:cubicBezTo>
                  <a:pt x="7646711" y="1654462"/>
                  <a:pt x="7660667" y="1674670"/>
                  <a:pt x="7653812" y="1683345"/>
                </a:cubicBezTo>
                <a:cubicBezTo>
                  <a:pt x="7656316" y="1689330"/>
                  <a:pt x="7658683" y="1695719"/>
                  <a:pt x="7660803" y="1702414"/>
                </a:cubicBezTo>
                <a:lnTo>
                  <a:pt x="7661867" y="1756201"/>
                </a:lnTo>
                <a:lnTo>
                  <a:pt x="7649453" y="1812530"/>
                </a:lnTo>
                <a:cubicBezTo>
                  <a:pt x="7649183" y="1833366"/>
                  <a:pt x="7644573" y="1851408"/>
                  <a:pt x="7647823" y="1869041"/>
                </a:cubicBezTo>
                <a:cubicBezTo>
                  <a:pt x="7644238" y="1876204"/>
                  <a:pt x="7642789" y="1882956"/>
                  <a:pt x="7648156" y="1889503"/>
                </a:cubicBezTo>
                <a:cubicBezTo>
                  <a:pt x="7646365" y="1908946"/>
                  <a:pt x="7638702" y="1913653"/>
                  <a:pt x="7644679" y="1925974"/>
                </a:cubicBezTo>
                <a:cubicBezTo>
                  <a:pt x="7632281" y="1936898"/>
                  <a:pt x="7637013" y="1937545"/>
                  <a:pt x="7640564" y="1942678"/>
                </a:cubicBezTo>
                <a:lnTo>
                  <a:pt x="7640816" y="1943410"/>
                </a:lnTo>
                <a:lnTo>
                  <a:pt x="7639044" y="1944904"/>
                </a:lnTo>
                <a:lnTo>
                  <a:pt x="7638223" y="1947993"/>
                </a:lnTo>
                <a:lnTo>
                  <a:pt x="7638752" y="1956430"/>
                </a:lnTo>
                <a:lnTo>
                  <a:pt x="7639407" y="1959603"/>
                </a:lnTo>
                <a:cubicBezTo>
                  <a:pt x="7639690" y="1961788"/>
                  <a:pt x="7639658" y="1963239"/>
                  <a:pt x="7639396" y="1964244"/>
                </a:cubicBezTo>
                <a:lnTo>
                  <a:pt x="7639249" y="1964361"/>
                </a:lnTo>
                <a:lnTo>
                  <a:pt x="7639521" y="1968708"/>
                </a:lnTo>
                <a:cubicBezTo>
                  <a:pt x="7640315" y="1976045"/>
                  <a:pt x="7641402" y="1983186"/>
                  <a:pt x="7642694" y="1989983"/>
                </a:cubicBezTo>
                <a:cubicBezTo>
                  <a:pt x="7634556" y="1995729"/>
                  <a:pt x="7644169" y="2020842"/>
                  <a:pt x="7628828" y="2018094"/>
                </a:cubicBezTo>
                <a:cubicBezTo>
                  <a:pt x="7630116" y="2027262"/>
                  <a:pt x="7636485" y="2032807"/>
                  <a:pt x="7626423" y="2029720"/>
                </a:cubicBezTo>
                <a:cubicBezTo>
                  <a:pt x="7626559" y="2032738"/>
                  <a:pt x="7625703" y="2034598"/>
                  <a:pt x="7624364" y="2035929"/>
                </a:cubicBezTo>
                <a:lnTo>
                  <a:pt x="7623733" y="2036314"/>
                </a:lnTo>
                <a:lnTo>
                  <a:pt x="7626847" y="2056711"/>
                </a:lnTo>
                <a:lnTo>
                  <a:pt x="7626090" y="2059419"/>
                </a:lnTo>
                <a:lnTo>
                  <a:pt x="7629618" y="2072712"/>
                </a:lnTo>
                <a:lnTo>
                  <a:pt x="7630641" y="2079581"/>
                </a:lnTo>
                <a:lnTo>
                  <a:pt x="7632577" y="2081522"/>
                </a:lnTo>
                <a:cubicBezTo>
                  <a:pt x="7633753" y="2083617"/>
                  <a:pt x="7634261" y="2086620"/>
                  <a:pt x="7633251" y="2091658"/>
                </a:cubicBezTo>
                <a:lnTo>
                  <a:pt x="7632707" y="2092825"/>
                </a:lnTo>
                <a:lnTo>
                  <a:pt x="7635575" y="2101184"/>
                </a:lnTo>
                <a:cubicBezTo>
                  <a:pt x="7636900" y="2103876"/>
                  <a:pt x="7638586" y="2106260"/>
                  <a:pt x="7640772" y="2108190"/>
                </a:cubicBezTo>
                <a:cubicBezTo>
                  <a:pt x="7629093" y="2136655"/>
                  <a:pt x="7639778" y="2163513"/>
                  <a:pt x="7637758" y="2194409"/>
                </a:cubicBezTo>
                <a:cubicBezTo>
                  <a:pt x="7619585" y="2207765"/>
                  <a:pt x="7641835" y="2261154"/>
                  <a:pt x="7659453" y="2268824"/>
                </a:cubicBezTo>
                <a:cubicBezTo>
                  <a:pt x="7644015" y="2268997"/>
                  <a:pt x="7665037" y="2307714"/>
                  <a:pt x="7665583" y="2317700"/>
                </a:cubicBezTo>
                <a:cubicBezTo>
                  <a:pt x="7665764" y="2321029"/>
                  <a:pt x="7663671" y="2321166"/>
                  <a:pt x="7657195" y="2315619"/>
                </a:cubicBezTo>
                <a:cubicBezTo>
                  <a:pt x="7658997" y="2326231"/>
                  <a:pt x="7650972" y="2337185"/>
                  <a:pt x="7644431" y="2331209"/>
                </a:cubicBezTo>
                <a:cubicBezTo>
                  <a:pt x="7658433" y="2363448"/>
                  <a:pt x="7644510" y="2411031"/>
                  <a:pt x="7650869" y="2447461"/>
                </a:cubicBezTo>
                <a:cubicBezTo>
                  <a:pt x="7635485" y="2467322"/>
                  <a:pt x="7649719" y="2456555"/>
                  <a:pt x="7646841" y="2477156"/>
                </a:cubicBezTo>
                <a:cubicBezTo>
                  <a:pt x="7661004" y="2471521"/>
                  <a:pt x="7638896" y="2502164"/>
                  <a:pt x="7654880" y="2503292"/>
                </a:cubicBezTo>
                <a:cubicBezTo>
                  <a:pt x="7653849" y="2507005"/>
                  <a:pt x="7652348" y="2510567"/>
                  <a:pt x="7650720" y="2514131"/>
                </a:cubicBezTo>
                <a:lnTo>
                  <a:pt x="7649876" y="2516003"/>
                </a:lnTo>
                <a:lnTo>
                  <a:pt x="7649263" y="2523483"/>
                </a:lnTo>
                <a:lnTo>
                  <a:pt x="7645633" y="2525592"/>
                </a:lnTo>
                <a:lnTo>
                  <a:pt x="7642233" y="2536851"/>
                </a:lnTo>
                <a:cubicBezTo>
                  <a:pt x="7641494" y="2541069"/>
                  <a:pt x="7641323" y="2545607"/>
                  <a:pt x="7642069" y="2550622"/>
                </a:cubicBezTo>
                <a:cubicBezTo>
                  <a:pt x="7648404" y="2562959"/>
                  <a:pt x="7640640" y="2582170"/>
                  <a:pt x="7641110" y="2599544"/>
                </a:cubicBezTo>
                <a:lnTo>
                  <a:pt x="7643071" y="2607523"/>
                </a:lnTo>
                <a:lnTo>
                  <a:pt x="7639801" y="2633566"/>
                </a:lnTo>
                <a:cubicBezTo>
                  <a:pt x="7639166" y="2640978"/>
                  <a:pt x="7638833" y="2648672"/>
                  <a:pt x="7639065" y="2656773"/>
                </a:cubicBezTo>
                <a:lnTo>
                  <a:pt x="7640624" y="2671810"/>
                </a:lnTo>
                <a:lnTo>
                  <a:pt x="7639332" y="2675751"/>
                </a:lnTo>
                <a:cubicBezTo>
                  <a:pt x="7639476" y="2682617"/>
                  <a:pt x="7644027" y="2691703"/>
                  <a:pt x="7638498" y="2690893"/>
                </a:cubicBezTo>
                <a:lnTo>
                  <a:pt x="7640415" y="2698606"/>
                </a:lnTo>
                <a:lnTo>
                  <a:pt x="7636002" y="2706218"/>
                </a:lnTo>
                <a:cubicBezTo>
                  <a:pt x="7634978" y="2707053"/>
                  <a:pt x="7633887" y="2707679"/>
                  <a:pt x="7632770" y="2708079"/>
                </a:cubicBezTo>
                <a:lnTo>
                  <a:pt x="7634220" y="2718854"/>
                </a:lnTo>
                <a:lnTo>
                  <a:pt x="7631061" y="2727688"/>
                </a:lnTo>
                <a:lnTo>
                  <a:pt x="7633127" y="2735389"/>
                </a:lnTo>
                <a:lnTo>
                  <a:pt x="7632661" y="2738584"/>
                </a:lnTo>
                <a:lnTo>
                  <a:pt x="7631098" y="2746529"/>
                </a:lnTo>
                <a:cubicBezTo>
                  <a:pt x="7630002" y="2750602"/>
                  <a:pt x="7628681" y="2755160"/>
                  <a:pt x="7627624" y="2760235"/>
                </a:cubicBezTo>
                <a:lnTo>
                  <a:pt x="7627140" y="2764511"/>
                </a:lnTo>
                <a:lnTo>
                  <a:pt x="7621827" y="2773820"/>
                </a:lnTo>
                <a:cubicBezTo>
                  <a:pt x="7617811" y="2780593"/>
                  <a:pt x="7615104" y="2785923"/>
                  <a:pt x="7617284" y="2791840"/>
                </a:cubicBezTo>
                <a:cubicBezTo>
                  <a:pt x="7612094" y="2801924"/>
                  <a:pt x="7597550" y="2808970"/>
                  <a:pt x="7601430" y="2823567"/>
                </a:cubicBezTo>
                <a:cubicBezTo>
                  <a:pt x="7594841" y="2819137"/>
                  <a:pt x="7600633" y="2839778"/>
                  <a:pt x="7593865" y="2842217"/>
                </a:cubicBezTo>
                <a:cubicBezTo>
                  <a:pt x="7588415" y="2843342"/>
                  <a:pt x="7588901" y="2849866"/>
                  <a:pt x="7586893" y="2854834"/>
                </a:cubicBezTo>
                <a:cubicBezTo>
                  <a:pt x="7581327" y="2858374"/>
                  <a:pt x="7576244" y="2883372"/>
                  <a:pt x="7577046" y="2892075"/>
                </a:cubicBezTo>
                <a:cubicBezTo>
                  <a:pt x="7582584" y="2916606"/>
                  <a:pt x="7560175" y="2936338"/>
                  <a:pt x="7564026" y="2955950"/>
                </a:cubicBezTo>
                <a:cubicBezTo>
                  <a:pt x="7563501" y="2961086"/>
                  <a:pt x="7562240" y="2965343"/>
                  <a:pt x="7560529" y="2969031"/>
                </a:cubicBezTo>
                <a:lnTo>
                  <a:pt x="7554631" y="2978222"/>
                </a:lnTo>
                <a:lnTo>
                  <a:pt x="7550747" y="2978564"/>
                </a:lnTo>
                <a:lnTo>
                  <a:pt x="7548359" y="2985429"/>
                </a:lnTo>
                <a:lnTo>
                  <a:pt x="7547120" y="2986826"/>
                </a:lnTo>
                <a:cubicBezTo>
                  <a:pt x="7544741" y="2989483"/>
                  <a:pt x="7542480" y="2992194"/>
                  <a:pt x="7540621" y="2995267"/>
                </a:cubicBezTo>
                <a:cubicBezTo>
                  <a:pt x="7555200" y="3003715"/>
                  <a:pt x="7527208" y="3022799"/>
                  <a:pt x="7541739" y="3023946"/>
                </a:cubicBezTo>
                <a:cubicBezTo>
                  <a:pt x="7534059" y="3042303"/>
                  <a:pt x="7549904" y="3038579"/>
                  <a:pt x="7530781" y="3050462"/>
                </a:cubicBezTo>
                <a:cubicBezTo>
                  <a:pt x="7527838" y="3088204"/>
                  <a:pt x="7503338" y="3127251"/>
                  <a:pt x="7508515" y="3164510"/>
                </a:cubicBezTo>
                <a:cubicBezTo>
                  <a:pt x="7503888" y="3155782"/>
                  <a:pt x="7493770" y="3162549"/>
                  <a:pt x="7492866" y="3173520"/>
                </a:cubicBezTo>
                <a:cubicBezTo>
                  <a:pt x="7474179" y="3140376"/>
                  <a:pt x="7498581" y="3226463"/>
                  <a:pt x="7479395" y="3217191"/>
                </a:cubicBezTo>
                <a:cubicBezTo>
                  <a:pt x="7493905" y="3232643"/>
                  <a:pt x="7501608" y="3293915"/>
                  <a:pt x="7481475" y="3298298"/>
                </a:cubicBezTo>
                <a:cubicBezTo>
                  <a:pt x="7472089" y="3326890"/>
                  <a:pt x="7475493" y="3357480"/>
                  <a:pt x="7457722" y="3379292"/>
                </a:cubicBezTo>
                <a:cubicBezTo>
                  <a:pt x="7459285" y="3382143"/>
                  <a:pt x="7460273" y="3385199"/>
                  <a:pt x="7460850" y="3388381"/>
                </a:cubicBezTo>
                <a:lnTo>
                  <a:pt x="7461482" y="3397694"/>
                </a:lnTo>
                <a:lnTo>
                  <a:pt x="7460695" y="3398556"/>
                </a:lnTo>
                <a:cubicBezTo>
                  <a:pt x="7458532" y="3402904"/>
                  <a:pt x="7458275" y="3406007"/>
                  <a:pt x="7458858" y="3408553"/>
                </a:cubicBezTo>
                <a:lnTo>
                  <a:pt x="7460185" y="3411299"/>
                </a:lnTo>
                <a:lnTo>
                  <a:pt x="7459468" y="3418333"/>
                </a:lnTo>
                <a:lnTo>
                  <a:pt x="7459515" y="3432662"/>
                </a:lnTo>
                <a:lnTo>
                  <a:pt x="7458154" y="3434902"/>
                </a:lnTo>
                <a:lnTo>
                  <a:pt x="7456091" y="3455825"/>
                </a:lnTo>
                <a:cubicBezTo>
                  <a:pt x="7455865" y="3455850"/>
                  <a:pt x="7455638" y="3455877"/>
                  <a:pt x="7455413" y="3455903"/>
                </a:cubicBezTo>
                <a:cubicBezTo>
                  <a:pt x="7453843" y="3456557"/>
                  <a:pt x="7452596" y="3457940"/>
                  <a:pt x="7451989" y="3460886"/>
                </a:cubicBezTo>
                <a:cubicBezTo>
                  <a:pt x="7443388" y="3453296"/>
                  <a:pt x="7447961" y="3461529"/>
                  <a:pt x="7446929" y="3470886"/>
                </a:cubicBezTo>
                <a:cubicBezTo>
                  <a:pt x="7433341" y="3461186"/>
                  <a:pt x="7436171" y="3489615"/>
                  <a:pt x="7427213" y="3491353"/>
                </a:cubicBezTo>
                <a:cubicBezTo>
                  <a:pt x="7426761" y="3498443"/>
                  <a:pt x="7426037" y="3505767"/>
                  <a:pt x="7424990" y="3513143"/>
                </a:cubicBezTo>
                <a:lnTo>
                  <a:pt x="7424186" y="3517424"/>
                </a:lnTo>
                <a:cubicBezTo>
                  <a:pt x="7424132" y="3517438"/>
                  <a:pt x="7424077" y="3517453"/>
                  <a:pt x="7424024" y="3517467"/>
                </a:cubicBezTo>
                <a:cubicBezTo>
                  <a:pt x="7423536" y="3518305"/>
                  <a:pt x="7423153" y="3519678"/>
                  <a:pt x="7422883" y="3521896"/>
                </a:cubicBezTo>
                <a:lnTo>
                  <a:pt x="7422723" y="3525229"/>
                </a:lnTo>
                <a:lnTo>
                  <a:pt x="7421163" y="3533534"/>
                </a:lnTo>
                <a:lnTo>
                  <a:pt x="7419650" y="3536108"/>
                </a:lnTo>
                <a:lnTo>
                  <a:pt x="7417640" y="3536718"/>
                </a:lnTo>
                <a:lnTo>
                  <a:pt x="7417697" y="3537534"/>
                </a:lnTo>
                <a:cubicBezTo>
                  <a:pt x="7419749" y="3544077"/>
                  <a:pt x="7423989" y="3546875"/>
                  <a:pt x="7409814" y="3551598"/>
                </a:cubicBezTo>
                <a:cubicBezTo>
                  <a:pt x="7412376" y="3566128"/>
                  <a:pt x="7404108" y="3567090"/>
                  <a:pt x="7397719" y="3584844"/>
                </a:cubicBezTo>
                <a:cubicBezTo>
                  <a:pt x="7401116" y="3593573"/>
                  <a:pt x="7398130" y="3599358"/>
                  <a:pt x="7393057" y="3604546"/>
                </a:cubicBezTo>
                <a:cubicBezTo>
                  <a:pt x="7391792" y="3622895"/>
                  <a:pt x="7383125" y="3638008"/>
                  <a:pt x="7377811" y="3657793"/>
                </a:cubicBezTo>
                <a:cubicBezTo>
                  <a:pt x="7379886" y="3680874"/>
                  <a:pt x="7366255" y="3689531"/>
                  <a:pt x="7360624" y="3710685"/>
                </a:cubicBezTo>
                <a:cubicBezTo>
                  <a:pt x="7367950" y="3731637"/>
                  <a:pt x="7347999" y="3723947"/>
                  <a:pt x="7341489" y="3734006"/>
                </a:cubicBezTo>
                <a:lnTo>
                  <a:pt x="7340478" y="3737028"/>
                </a:lnTo>
                <a:lnTo>
                  <a:pt x="7340489" y="3745476"/>
                </a:lnTo>
                <a:lnTo>
                  <a:pt x="7340950" y="3748687"/>
                </a:lnTo>
                <a:cubicBezTo>
                  <a:pt x="7341098" y="3750887"/>
                  <a:pt x="7340976" y="3752333"/>
                  <a:pt x="7340653" y="3753314"/>
                </a:cubicBezTo>
                <a:lnTo>
                  <a:pt x="7340500" y="3753419"/>
                </a:lnTo>
                <a:lnTo>
                  <a:pt x="7340506" y="3757774"/>
                </a:lnTo>
                <a:cubicBezTo>
                  <a:pt x="7340847" y="3765147"/>
                  <a:pt x="7341495" y="3772345"/>
                  <a:pt x="7342369" y="3779218"/>
                </a:cubicBezTo>
                <a:cubicBezTo>
                  <a:pt x="7333890" y="3784348"/>
                  <a:pt x="7341949" y="3810090"/>
                  <a:pt x="7326800" y="3806225"/>
                </a:cubicBezTo>
                <a:cubicBezTo>
                  <a:pt x="7327524" y="3815461"/>
                  <a:pt x="7333545" y="3821456"/>
                  <a:pt x="7323686" y="3817640"/>
                </a:cubicBezTo>
                <a:cubicBezTo>
                  <a:pt x="7323637" y="3820659"/>
                  <a:pt x="7322668" y="3822449"/>
                  <a:pt x="7321247" y="3823678"/>
                </a:cubicBezTo>
                <a:lnTo>
                  <a:pt x="7320595" y="3824018"/>
                </a:lnTo>
                <a:lnTo>
                  <a:pt x="7322453" y="3844579"/>
                </a:lnTo>
                <a:lnTo>
                  <a:pt x="7321532" y="3847225"/>
                </a:lnTo>
                <a:lnTo>
                  <a:pt x="7324238" y="3860736"/>
                </a:lnTo>
                <a:lnTo>
                  <a:pt x="7324840" y="3867658"/>
                </a:lnTo>
                <a:lnTo>
                  <a:pt x="7326655" y="3869733"/>
                </a:lnTo>
                <a:cubicBezTo>
                  <a:pt x="7327701" y="3871909"/>
                  <a:pt x="7328023" y="3874942"/>
                  <a:pt x="7326706" y="3879891"/>
                </a:cubicBezTo>
                <a:lnTo>
                  <a:pt x="7326093" y="3881013"/>
                </a:lnTo>
                <a:lnTo>
                  <a:pt x="7328442" y="3889558"/>
                </a:lnTo>
                <a:cubicBezTo>
                  <a:pt x="7329602" y="3892339"/>
                  <a:pt x="7331138" y="3894839"/>
                  <a:pt x="7333203" y="3896924"/>
                </a:cubicBezTo>
                <a:cubicBezTo>
                  <a:pt x="7319795" y="3924445"/>
                  <a:pt x="7328820" y="3952004"/>
                  <a:pt x="7324908" y="3982658"/>
                </a:cubicBezTo>
                <a:cubicBezTo>
                  <a:pt x="7325522" y="4017325"/>
                  <a:pt x="7327874" y="4041416"/>
                  <a:pt x="7327588" y="4064228"/>
                </a:cubicBezTo>
                <a:cubicBezTo>
                  <a:pt x="7328735" y="4074940"/>
                  <a:pt x="7329351" y="4153102"/>
                  <a:pt x="7323186" y="4146664"/>
                </a:cubicBezTo>
                <a:cubicBezTo>
                  <a:pt x="7335189" y="4179829"/>
                  <a:pt x="7318370" y="4199117"/>
                  <a:pt x="7322488" y="4235901"/>
                </a:cubicBezTo>
                <a:cubicBezTo>
                  <a:pt x="7305909" y="4254573"/>
                  <a:pt x="7320783" y="4244884"/>
                  <a:pt x="7316645" y="4265209"/>
                </a:cubicBezTo>
                <a:cubicBezTo>
                  <a:pt x="7331133" y="4260631"/>
                  <a:pt x="7307179" y="4289560"/>
                  <a:pt x="7323069" y="4291857"/>
                </a:cubicBezTo>
                <a:cubicBezTo>
                  <a:pt x="7321814" y="4295483"/>
                  <a:pt x="7320095" y="4298923"/>
                  <a:pt x="7318251" y="4302359"/>
                </a:cubicBezTo>
                <a:lnTo>
                  <a:pt x="7317295" y="4304161"/>
                </a:lnTo>
                <a:lnTo>
                  <a:pt x="7316223" y="4311573"/>
                </a:lnTo>
                <a:lnTo>
                  <a:pt x="7312469" y="4313411"/>
                </a:lnTo>
                <a:lnTo>
                  <a:pt x="7306447" y="4403491"/>
                </a:lnTo>
                <a:cubicBezTo>
                  <a:pt x="7308849" y="4411399"/>
                  <a:pt x="7308497" y="4436984"/>
                  <a:pt x="7303688" y="4442497"/>
                </a:cubicBezTo>
                <a:cubicBezTo>
                  <a:pt x="7302637" y="4447969"/>
                  <a:pt x="7304327" y="4453942"/>
                  <a:pt x="7299181" y="4457128"/>
                </a:cubicBezTo>
                <a:cubicBezTo>
                  <a:pt x="7296154" y="4469016"/>
                  <a:pt x="7289197" y="4496240"/>
                  <a:pt x="7285530" y="4513823"/>
                </a:cubicBezTo>
                <a:cubicBezTo>
                  <a:pt x="7288769" y="4518560"/>
                  <a:pt x="7287100" y="4524649"/>
                  <a:pt x="7284412" y="4532609"/>
                </a:cubicBezTo>
                <a:lnTo>
                  <a:pt x="7282601" y="4540125"/>
                </a:lnTo>
                <a:lnTo>
                  <a:pt x="7291785" y="4563650"/>
                </a:lnTo>
                <a:lnTo>
                  <a:pt x="7284191" y="4636427"/>
                </a:lnTo>
                <a:lnTo>
                  <a:pt x="7292797" y="4672055"/>
                </a:lnTo>
                <a:cubicBezTo>
                  <a:pt x="7294304" y="4686552"/>
                  <a:pt x="7294421" y="4700466"/>
                  <a:pt x="7295425" y="4713953"/>
                </a:cubicBezTo>
                <a:cubicBezTo>
                  <a:pt x="7296104" y="4744441"/>
                  <a:pt x="7280378" y="4723911"/>
                  <a:pt x="7292574" y="4762180"/>
                </a:cubicBezTo>
                <a:cubicBezTo>
                  <a:pt x="7286719" y="4766152"/>
                  <a:pt x="7286266" y="4770971"/>
                  <a:pt x="7288689" y="4779168"/>
                </a:cubicBezTo>
                <a:cubicBezTo>
                  <a:pt x="7288592" y="4793971"/>
                  <a:pt x="7274303" y="4792486"/>
                  <a:pt x="7282355" y="4807636"/>
                </a:cubicBezTo>
                <a:cubicBezTo>
                  <a:pt x="7278556" y="4806204"/>
                  <a:pt x="7277539" y="4813202"/>
                  <a:pt x="7276505" y="4819678"/>
                </a:cubicBezTo>
                <a:lnTo>
                  <a:pt x="7273752" y="4823797"/>
                </a:lnTo>
                <a:lnTo>
                  <a:pt x="7283683" y="4847794"/>
                </a:lnTo>
                <a:cubicBezTo>
                  <a:pt x="7296832" y="4890479"/>
                  <a:pt x="7302379" y="4941877"/>
                  <a:pt x="7311552" y="4978326"/>
                </a:cubicBezTo>
                <a:cubicBezTo>
                  <a:pt x="7284161" y="4998846"/>
                  <a:pt x="7309660" y="4989594"/>
                  <a:pt x="7304880" y="5015024"/>
                </a:cubicBezTo>
                <a:cubicBezTo>
                  <a:pt x="7330355" y="5012307"/>
                  <a:pt x="7291032" y="5044485"/>
                  <a:pt x="7319932" y="5050993"/>
                </a:cubicBezTo>
                <a:cubicBezTo>
                  <a:pt x="7318148" y="5055414"/>
                  <a:pt x="7315506" y="5059493"/>
                  <a:pt x="7312641" y="5063537"/>
                </a:cubicBezTo>
                <a:lnTo>
                  <a:pt x="7311153" y="5065661"/>
                </a:lnTo>
                <a:lnTo>
                  <a:pt x="7310197" y="5075032"/>
                </a:lnTo>
                <a:lnTo>
                  <a:pt x="7303683" y="5076576"/>
                </a:lnTo>
                <a:lnTo>
                  <a:pt x="7297768" y="5089898"/>
                </a:lnTo>
                <a:cubicBezTo>
                  <a:pt x="7296519" y="5095057"/>
                  <a:pt x="7296302" y="5100805"/>
                  <a:pt x="7297750" y="5107454"/>
                </a:cubicBezTo>
                <a:cubicBezTo>
                  <a:pt x="7309447" y="5125240"/>
                  <a:pt x="7295812" y="5147341"/>
                  <a:pt x="7297014" y="5169708"/>
                </a:cubicBezTo>
                <a:lnTo>
                  <a:pt x="7300719" y="5180532"/>
                </a:lnTo>
                <a:lnTo>
                  <a:pt x="7295705" y="5210620"/>
                </a:lnTo>
                <a:lnTo>
                  <a:pt x="7296901" y="5212749"/>
                </a:lnTo>
                <a:cubicBezTo>
                  <a:pt x="7296704" y="5218058"/>
                  <a:pt x="7294377" y="5228574"/>
                  <a:pt x="7294523" y="5242477"/>
                </a:cubicBezTo>
                <a:lnTo>
                  <a:pt x="7297776" y="5296160"/>
                </a:lnTo>
                <a:lnTo>
                  <a:pt x="7289955" y="5304499"/>
                </a:lnTo>
                <a:lnTo>
                  <a:pt x="7286210" y="5305374"/>
                </a:lnTo>
                <a:lnTo>
                  <a:pt x="7286995" y="5320092"/>
                </a:lnTo>
                <a:lnTo>
                  <a:pt x="7281550" y="5330613"/>
                </a:lnTo>
                <a:lnTo>
                  <a:pt x="7285354" y="5340890"/>
                </a:lnTo>
                <a:lnTo>
                  <a:pt x="7281914" y="5354491"/>
                </a:lnTo>
                <a:cubicBezTo>
                  <a:pt x="7280017" y="5359352"/>
                  <a:pt x="7277725" y="5364763"/>
                  <a:pt x="7275918" y="5370917"/>
                </a:cubicBezTo>
                <a:lnTo>
                  <a:pt x="7267655" y="5384350"/>
                </a:lnTo>
                <a:lnTo>
                  <a:pt x="7263791" y="5406610"/>
                </a:lnTo>
                <a:cubicBezTo>
                  <a:pt x="7260956" y="5423841"/>
                  <a:pt x="7257650" y="5440271"/>
                  <a:pt x="7251522" y="5456222"/>
                </a:cubicBezTo>
                <a:cubicBezTo>
                  <a:pt x="7253699" y="5469913"/>
                  <a:pt x="7252931" y="5482529"/>
                  <a:pt x="7242311" y="5493751"/>
                </a:cubicBezTo>
                <a:cubicBezTo>
                  <a:pt x="7236636" y="5529727"/>
                  <a:pt x="7245809" y="5539513"/>
                  <a:pt x="7231835" y="5561252"/>
                </a:cubicBezTo>
                <a:cubicBezTo>
                  <a:pt x="7236311" y="5568555"/>
                  <a:pt x="7238499" y="5573475"/>
                  <a:pt x="7239152" y="5577121"/>
                </a:cubicBezTo>
                <a:cubicBezTo>
                  <a:pt x="7241111" y="5588065"/>
                  <a:pt x="7229268" y="5587525"/>
                  <a:pt x="7224043" y="5605355"/>
                </a:cubicBezTo>
                <a:cubicBezTo>
                  <a:pt x="7216774" y="5624244"/>
                  <a:pt x="7213225" y="5590845"/>
                  <a:pt x="7209229" y="5609118"/>
                </a:cubicBezTo>
                <a:cubicBezTo>
                  <a:pt x="7212098" y="5628346"/>
                  <a:pt x="7194168" y="5628785"/>
                  <a:pt x="7198222" y="5648700"/>
                </a:cubicBezTo>
                <a:cubicBezTo>
                  <a:pt x="7212577" y="5642705"/>
                  <a:pt x="7189541" y="5689259"/>
                  <a:pt x="7201221" y="5689771"/>
                </a:cubicBezTo>
                <a:cubicBezTo>
                  <a:pt x="7181618" y="5708428"/>
                  <a:pt x="7201258" y="5715573"/>
                  <a:pt x="7192555" y="5739098"/>
                </a:cubicBezTo>
                <a:cubicBezTo>
                  <a:pt x="7184486" y="5750478"/>
                  <a:pt x="7182208" y="5758416"/>
                  <a:pt x="7187522" y="5768603"/>
                </a:cubicBezTo>
                <a:cubicBezTo>
                  <a:pt x="7148692" y="5821144"/>
                  <a:pt x="7181577" y="5799065"/>
                  <a:pt x="7162500" y="5846928"/>
                </a:cubicBezTo>
                <a:lnTo>
                  <a:pt x="7160827" y="5850799"/>
                </a:lnTo>
                <a:lnTo>
                  <a:pt x="7163312" y="5866636"/>
                </a:lnTo>
                <a:cubicBezTo>
                  <a:pt x="7163884" y="5867070"/>
                  <a:pt x="7164455" y="5867505"/>
                  <a:pt x="7165029" y="5867939"/>
                </a:cubicBezTo>
                <a:lnTo>
                  <a:pt x="7142501" y="5914339"/>
                </a:lnTo>
                <a:lnTo>
                  <a:pt x="7143151" y="5921221"/>
                </a:lnTo>
                <a:lnTo>
                  <a:pt x="7123808" y="5950546"/>
                </a:lnTo>
                <a:lnTo>
                  <a:pt x="7116299" y="5966186"/>
                </a:lnTo>
                <a:lnTo>
                  <a:pt x="7106117" y="5983669"/>
                </a:lnTo>
                <a:lnTo>
                  <a:pt x="7109622" y="5995569"/>
                </a:lnTo>
                <a:cubicBezTo>
                  <a:pt x="7114727" y="6023526"/>
                  <a:pt x="7092983" y="6067450"/>
                  <a:pt x="7116605" y="6077139"/>
                </a:cubicBezTo>
                <a:cubicBezTo>
                  <a:pt x="7102148" y="6089933"/>
                  <a:pt x="7125501" y="6101908"/>
                  <a:pt x="7127573" y="6115892"/>
                </a:cubicBezTo>
                <a:cubicBezTo>
                  <a:pt x="7118381" y="6127056"/>
                  <a:pt x="7126331" y="6132595"/>
                  <a:pt x="7128098" y="6142737"/>
                </a:cubicBezTo>
                <a:cubicBezTo>
                  <a:pt x="7122429" y="6147329"/>
                  <a:pt x="7122724" y="6155912"/>
                  <a:pt x="7129375" y="6158833"/>
                </a:cubicBezTo>
                <a:cubicBezTo>
                  <a:pt x="7144709" y="6154689"/>
                  <a:pt x="7137060" y="6184499"/>
                  <a:pt x="7147635" y="6186714"/>
                </a:cubicBezTo>
                <a:cubicBezTo>
                  <a:pt x="7149842" y="6204016"/>
                  <a:pt x="7136414" y="6279145"/>
                  <a:pt x="7153343" y="6291871"/>
                </a:cubicBezTo>
                <a:cubicBezTo>
                  <a:pt x="7161381" y="6326852"/>
                  <a:pt x="7134450" y="6377408"/>
                  <a:pt x="7134923" y="6392273"/>
                </a:cubicBezTo>
                <a:cubicBezTo>
                  <a:pt x="7103997" y="6407024"/>
                  <a:pt x="7185503" y="6478818"/>
                  <a:pt x="7187236" y="6541940"/>
                </a:cubicBezTo>
                <a:cubicBezTo>
                  <a:pt x="7184250" y="6550446"/>
                  <a:pt x="7184290" y="6554993"/>
                  <a:pt x="7191340" y="6557275"/>
                </a:cubicBezTo>
                <a:cubicBezTo>
                  <a:pt x="7195412" y="6573685"/>
                  <a:pt x="7202070" y="6606060"/>
                  <a:pt x="7211670" y="6640404"/>
                </a:cubicBezTo>
                <a:cubicBezTo>
                  <a:pt x="7219591" y="6666216"/>
                  <a:pt x="7212698" y="6793331"/>
                  <a:pt x="7221085" y="6827708"/>
                </a:cubicBezTo>
                <a:lnTo>
                  <a:pt x="7227698" y="6857999"/>
                </a:lnTo>
                <a:lnTo>
                  <a:pt x="0" y="6857999"/>
                </a:lnTo>
                <a:close/>
              </a:path>
            </a:pathLst>
          </a:custGeom>
        </p:spPr>
      </p:pic>
    </p:spTree>
    <p:extLst>
      <p:ext uri="{BB962C8B-B14F-4D97-AF65-F5344CB8AC3E}">
        <p14:creationId xmlns:p14="http://schemas.microsoft.com/office/powerpoint/2010/main" val="2308221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74</TotalTime>
  <Words>480</Words>
  <Application>Microsoft Office PowerPoint</Application>
  <PresentationFormat>Widescreen</PresentationFormat>
  <Paragraphs>16</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Aptos</vt:lpstr>
      <vt:lpstr>Aptos Display</vt:lpstr>
      <vt:lpstr>Arial</vt:lpstr>
      <vt:lpstr>Office Theme</vt:lpstr>
      <vt:lpstr>MENTAL HEALTH SERVICE</vt:lpstr>
      <vt:lpstr>MENTAL HEALTH SERVICE IN PAST</vt:lpstr>
      <vt:lpstr>PowerPoint Presentation</vt:lpstr>
      <vt:lpstr>MENTAL HEALTH SERVICE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Nurseven Ridvan</dc:creator>
  <cp:lastModifiedBy>Nurseven Ridvan</cp:lastModifiedBy>
  <cp:revision>1</cp:revision>
  <dcterms:created xsi:type="dcterms:W3CDTF">2024-07-09T21:04:48Z</dcterms:created>
  <dcterms:modified xsi:type="dcterms:W3CDTF">2024-07-09T22:19:25Z</dcterms:modified>
</cp:coreProperties>
</file>