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1C95BC7-C57F-58D1-0835-0BE7F5B51A59}" v="96" dt="2026-07-12T14:41:38.985"/>
    <p1510:client id="{BA2A3FE3-B0A5-6CCB-E0C8-074127DE8136}" v="889" dt="2026-07-12T13:58:21.745"/>
    <p1510:client id="{C0ABB318-3D2C-9608-03CE-FF2BDD404BCF}" v="342" dt="2026-07-12T14:32:29.322"/>
    <p1510:client id="{E5D1A4CD-EC17-E353-43BA-80C542978DF3}" v="88" dt="2026-07-12T14:57:10.56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ha Kolesnyk (2506003)" userId="S::2506003@student.uwtsd.ac.uk::654d4c4c-44f9-4c51-9aeb-e870299ea741" providerId="AD" clId="Web-{C0ABB318-3D2C-9608-03CE-FF2BDD404BCF}"/>
    <pc:docChg chg="addSld delSld modSld">
      <pc:chgData name="Olha Kolesnyk (2506003)" userId="S::2506003@student.uwtsd.ac.uk::654d4c4c-44f9-4c51-9aeb-e870299ea741" providerId="AD" clId="Web-{C0ABB318-3D2C-9608-03CE-FF2BDD404BCF}" dt="2026-07-12T14:32:01.975" v="309" actId="20577"/>
      <pc:docMkLst>
        <pc:docMk/>
      </pc:docMkLst>
      <pc:sldChg chg="modSp">
        <pc:chgData name="Olha Kolesnyk (2506003)" userId="S::2506003@student.uwtsd.ac.uk::654d4c4c-44f9-4c51-9aeb-e870299ea741" providerId="AD" clId="Web-{C0ABB318-3D2C-9608-03CE-FF2BDD404BCF}" dt="2026-07-12T14:26:22.986" v="254" actId="14100"/>
        <pc:sldMkLst>
          <pc:docMk/>
          <pc:sldMk cId="2913317308" sldId="257"/>
        </pc:sldMkLst>
        <pc:spChg chg="mod">
          <ac:chgData name="Olha Kolesnyk (2506003)" userId="S::2506003@student.uwtsd.ac.uk::654d4c4c-44f9-4c51-9aeb-e870299ea741" providerId="AD" clId="Web-{C0ABB318-3D2C-9608-03CE-FF2BDD404BCF}" dt="2026-07-12T14:26:22.986" v="254" actId="14100"/>
          <ac:spMkLst>
            <pc:docMk/>
            <pc:sldMk cId="2913317308" sldId="257"/>
            <ac:spMk id="2" creationId="{D316FE31-AF98-68CF-D6AE-0650A375C1F8}"/>
          </ac:spMkLst>
        </pc:spChg>
      </pc:sldChg>
      <pc:sldChg chg="modSp">
        <pc:chgData name="Olha Kolesnyk (2506003)" userId="S::2506003@student.uwtsd.ac.uk::654d4c4c-44f9-4c51-9aeb-e870299ea741" providerId="AD" clId="Web-{C0ABB318-3D2C-9608-03CE-FF2BDD404BCF}" dt="2026-07-12T14:30:55.190" v="300" actId="14100"/>
        <pc:sldMkLst>
          <pc:docMk/>
          <pc:sldMk cId="3589657121" sldId="259"/>
        </pc:sldMkLst>
        <pc:spChg chg="mod">
          <ac:chgData name="Olha Kolesnyk (2506003)" userId="S::2506003@student.uwtsd.ac.uk::654d4c4c-44f9-4c51-9aeb-e870299ea741" providerId="AD" clId="Web-{C0ABB318-3D2C-9608-03CE-FF2BDD404BCF}" dt="2026-07-12T14:30:19.609" v="294" actId="20577"/>
          <ac:spMkLst>
            <pc:docMk/>
            <pc:sldMk cId="3589657121" sldId="259"/>
            <ac:spMk id="2" creationId="{5449A377-DB91-CED8-7344-E6BED54B5F22}"/>
          </ac:spMkLst>
        </pc:spChg>
        <pc:spChg chg="mod">
          <ac:chgData name="Olha Kolesnyk (2506003)" userId="S::2506003@student.uwtsd.ac.uk::654d4c4c-44f9-4c51-9aeb-e870299ea741" providerId="AD" clId="Web-{C0ABB318-3D2C-9608-03CE-FF2BDD404BCF}" dt="2026-07-12T14:30:43.517" v="298" actId="1076"/>
          <ac:spMkLst>
            <pc:docMk/>
            <pc:sldMk cId="3589657121" sldId="259"/>
            <ac:spMk id="4" creationId="{965AAFBE-BD79-7D96-8B3B-AFC5CE552047}"/>
          </ac:spMkLst>
        </pc:spChg>
        <pc:spChg chg="mod">
          <ac:chgData name="Olha Kolesnyk (2506003)" userId="S::2506003@student.uwtsd.ac.uk::654d4c4c-44f9-4c51-9aeb-e870299ea741" providerId="AD" clId="Web-{C0ABB318-3D2C-9608-03CE-FF2BDD404BCF}" dt="2026-07-12T14:30:40.142" v="297" actId="1076"/>
          <ac:spMkLst>
            <pc:docMk/>
            <pc:sldMk cId="3589657121" sldId="259"/>
            <ac:spMk id="5" creationId="{EBD6E297-B7F8-D3C3-03C3-0684C9B9001A}"/>
          </ac:spMkLst>
        </pc:spChg>
        <pc:spChg chg="mod">
          <ac:chgData name="Olha Kolesnyk (2506003)" userId="S::2506003@student.uwtsd.ac.uk::654d4c4c-44f9-4c51-9aeb-e870299ea741" providerId="AD" clId="Web-{C0ABB318-3D2C-9608-03CE-FF2BDD404BCF}" dt="2026-07-12T14:30:55.190" v="300" actId="14100"/>
          <ac:spMkLst>
            <pc:docMk/>
            <pc:sldMk cId="3589657121" sldId="259"/>
            <ac:spMk id="6" creationId="{A84CA99A-71BF-99F3-8B96-31D61714A710}"/>
          </ac:spMkLst>
        </pc:spChg>
      </pc:sldChg>
      <pc:sldChg chg="modSp">
        <pc:chgData name="Olha Kolesnyk (2506003)" userId="S::2506003@student.uwtsd.ac.uk::654d4c4c-44f9-4c51-9aeb-e870299ea741" providerId="AD" clId="Web-{C0ABB318-3D2C-9608-03CE-FF2BDD404BCF}" dt="2026-07-12T14:29:43.529" v="278" actId="14100"/>
        <pc:sldMkLst>
          <pc:docMk/>
          <pc:sldMk cId="1923566909" sldId="260"/>
        </pc:sldMkLst>
        <pc:spChg chg="mod">
          <ac:chgData name="Olha Kolesnyk (2506003)" userId="S::2506003@student.uwtsd.ac.uk::654d4c4c-44f9-4c51-9aeb-e870299ea741" providerId="AD" clId="Web-{C0ABB318-3D2C-9608-03CE-FF2BDD404BCF}" dt="2026-07-12T14:29:43.529" v="278" actId="14100"/>
          <ac:spMkLst>
            <pc:docMk/>
            <pc:sldMk cId="1923566909" sldId="260"/>
            <ac:spMk id="2" creationId="{1F5BA3F1-D450-DB6F-5CEF-E5E745D599AB}"/>
          </ac:spMkLst>
        </pc:spChg>
        <pc:spChg chg="mod">
          <ac:chgData name="Olha Kolesnyk (2506003)" userId="S::2506003@student.uwtsd.ac.uk::654d4c4c-44f9-4c51-9aeb-e870299ea741" providerId="AD" clId="Web-{C0ABB318-3D2C-9608-03CE-FF2BDD404BCF}" dt="2026-07-12T14:27:02.426" v="257"/>
          <ac:spMkLst>
            <pc:docMk/>
            <pc:sldMk cId="1923566909" sldId="260"/>
            <ac:spMk id="3" creationId="{E42628A3-1C81-350F-0E8A-306F2B133E36}"/>
          </ac:spMkLst>
        </pc:spChg>
      </pc:sldChg>
      <pc:sldChg chg="modSp">
        <pc:chgData name="Olha Kolesnyk (2506003)" userId="S::2506003@student.uwtsd.ac.uk::654d4c4c-44f9-4c51-9aeb-e870299ea741" providerId="AD" clId="Web-{C0ABB318-3D2C-9608-03CE-FF2BDD404BCF}" dt="2026-07-12T14:29:45.623" v="284" actId="20577"/>
        <pc:sldMkLst>
          <pc:docMk/>
          <pc:sldMk cId="1292391658" sldId="261"/>
        </pc:sldMkLst>
        <pc:spChg chg="mod">
          <ac:chgData name="Olha Kolesnyk (2506003)" userId="S::2506003@student.uwtsd.ac.uk::654d4c4c-44f9-4c51-9aeb-e870299ea741" providerId="AD" clId="Web-{C0ABB318-3D2C-9608-03CE-FF2BDD404BCF}" dt="2026-07-12T14:29:45.623" v="284" actId="20577"/>
          <ac:spMkLst>
            <pc:docMk/>
            <pc:sldMk cId="1292391658" sldId="261"/>
            <ac:spMk id="2" creationId="{AB36B38F-E135-3655-CD00-ED6530CD68F0}"/>
          </ac:spMkLst>
        </pc:spChg>
        <pc:spChg chg="mod">
          <ac:chgData name="Olha Kolesnyk (2506003)" userId="S::2506003@student.uwtsd.ac.uk::654d4c4c-44f9-4c51-9aeb-e870299ea741" providerId="AD" clId="Web-{C0ABB318-3D2C-9608-03CE-FF2BDD404BCF}" dt="2026-07-12T14:29:41.029" v="276" actId="1076"/>
          <ac:spMkLst>
            <pc:docMk/>
            <pc:sldMk cId="1292391658" sldId="261"/>
            <ac:spMk id="3" creationId="{1FFE441E-5AF2-55B7-82B6-F736FECA1D09}"/>
          </ac:spMkLst>
        </pc:spChg>
        <pc:spChg chg="mod">
          <ac:chgData name="Olha Kolesnyk (2506003)" userId="S::2506003@student.uwtsd.ac.uk::654d4c4c-44f9-4c51-9aeb-e870299ea741" providerId="AD" clId="Web-{C0ABB318-3D2C-9608-03CE-FF2BDD404BCF}" dt="2026-07-12T14:29:31.966" v="275" actId="1076"/>
          <ac:spMkLst>
            <pc:docMk/>
            <pc:sldMk cId="1292391658" sldId="261"/>
            <ac:spMk id="4" creationId="{BAFB2AEA-DBAC-789D-9019-751E1B0ACD56}"/>
          </ac:spMkLst>
        </pc:spChg>
      </pc:sldChg>
      <pc:sldChg chg="modSp">
        <pc:chgData name="Olha Kolesnyk (2506003)" userId="S::2506003@student.uwtsd.ac.uk::654d4c4c-44f9-4c51-9aeb-e870299ea741" providerId="AD" clId="Web-{C0ABB318-3D2C-9608-03CE-FF2BDD404BCF}" dt="2026-07-12T14:32:01.975" v="309" actId="20577"/>
        <pc:sldMkLst>
          <pc:docMk/>
          <pc:sldMk cId="1131915670" sldId="262"/>
        </pc:sldMkLst>
        <pc:spChg chg="mod">
          <ac:chgData name="Olha Kolesnyk (2506003)" userId="S::2506003@student.uwtsd.ac.uk::654d4c4c-44f9-4c51-9aeb-e870299ea741" providerId="AD" clId="Web-{C0ABB318-3D2C-9608-03CE-FF2BDD404BCF}" dt="2026-07-12T14:32:01.975" v="309" actId="20577"/>
          <ac:spMkLst>
            <pc:docMk/>
            <pc:sldMk cId="1131915670" sldId="262"/>
            <ac:spMk id="2" creationId="{CB54CD32-F2D5-91E4-462E-A3FB257B9B99}"/>
          </ac:spMkLst>
        </pc:spChg>
      </pc:sldChg>
      <pc:sldChg chg="modSp">
        <pc:chgData name="Olha Kolesnyk (2506003)" userId="S::2506003@student.uwtsd.ac.uk::654d4c4c-44f9-4c51-9aeb-e870299ea741" providerId="AD" clId="Web-{C0ABB318-3D2C-9608-03CE-FF2BDD404BCF}" dt="2026-07-12T14:23:56.681" v="229"/>
        <pc:sldMkLst>
          <pc:docMk/>
          <pc:sldMk cId="75531531" sldId="264"/>
        </pc:sldMkLst>
        <pc:graphicFrameChg chg="mod modGraphic">
          <ac:chgData name="Olha Kolesnyk (2506003)" userId="S::2506003@student.uwtsd.ac.uk::654d4c4c-44f9-4c51-9aeb-e870299ea741" providerId="AD" clId="Web-{C0ABB318-3D2C-9608-03CE-FF2BDD404BCF}" dt="2026-07-12T14:23:56.681" v="229"/>
          <ac:graphicFrameMkLst>
            <pc:docMk/>
            <pc:sldMk cId="75531531" sldId="264"/>
            <ac:graphicFrameMk id="3" creationId="{8855B4B4-4651-7E54-1BCC-75EF12F50E9D}"/>
          </ac:graphicFrameMkLst>
        </pc:graphicFrameChg>
      </pc:sldChg>
      <pc:sldChg chg="addSp delSp del">
        <pc:chgData name="Olha Kolesnyk (2506003)" userId="S::2506003@student.uwtsd.ac.uk::654d4c4c-44f9-4c51-9aeb-e870299ea741" providerId="AD" clId="Web-{C0ABB318-3D2C-9608-03CE-FF2BDD404BCF}" dt="2026-07-12T14:02:29.511" v="2"/>
        <pc:sldMkLst>
          <pc:docMk/>
          <pc:sldMk cId="366296303" sldId="265"/>
        </pc:sldMkLst>
        <pc:spChg chg="add del">
          <ac:chgData name="Olha Kolesnyk (2506003)" userId="S::2506003@student.uwtsd.ac.uk::654d4c4c-44f9-4c51-9aeb-e870299ea741" providerId="AD" clId="Web-{C0ABB318-3D2C-9608-03CE-FF2BDD404BCF}" dt="2026-07-12T14:02:19.197" v="1"/>
          <ac:spMkLst>
            <pc:docMk/>
            <pc:sldMk cId="366296303" sldId="265"/>
            <ac:spMk id="2" creationId="{C3AB9A05-F6CB-2B77-77D8-49AD820A8109}"/>
          </ac:spMkLst>
        </pc:spChg>
      </pc:sldChg>
      <pc:sldChg chg="addSp delSp modSp new">
        <pc:chgData name="Olha Kolesnyk (2506003)" userId="S::2506003@student.uwtsd.ac.uk::654d4c4c-44f9-4c51-9aeb-e870299ea741" providerId="AD" clId="Web-{C0ABB318-3D2C-9608-03CE-FF2BDD404BCF}" dt="2026-07-12T14:24:19.167" v="239"/>
        <pc:sldMkLst>
          <pc:docMk/>
          <pc:sldMk cId="901652539" sldId="265"/>
        </pc:sldMkLst>
        <pc:spChg chg="add mod">
          <ac:chgData name="Olha Kolesnyk (2506003)" userId="S::2506003@student.uwtsd.ac.uk::654d4c4c-44f9-4c51-9aeb-e870299ea741" providerId="AD" clId="Web-{C0ABB318-3D2C-9608-03CE-FF2BDD404BCF}" dt="2026-07-12T14:03:49.828" v="28"/>
          <ac:spMkLst>
            <pc:docMk/>
            <pc:sldMk cId="901652539" sldId="265"/>
            <ac:spMk id="2" creationId="{1B71A968-F368-10F6-3980-037EAD410E8E}"/>
          </ac:spMkLst>
        </pc:spChg>
        <pc:spChg chg="add del">
          <ac:chgData name="Olha Kolesnyk (2506003)" userId="S::2506003@student.uwtsd.ac.uk::654d4c4c-44f9-4c51-9aeb-e870299ea741" providerId="AD" clId="Web-{C0ABB318-3D2C-9608-03CE-FF2BDD404BCF}" dt="2026-07-12T14:02:52.762" v="6"/>
          <ac:spMkLst>
            <pc:docMk/>
            <pc:sldMk cId="901652539" sldId="265"/>
            <ac:spMk id="3" creationId="{2DDA36E6-93EB-191A-E4CB-48CC18EC0298}"/>
          </ac:spMkLst>
        </pc:spChg>
        <pc:spChg chg="add mod">
          <ac:chgData name="Olha Kolesnyk (2506003)" userId="S::2506003@student.uwtsd.ac.uk::654d4c4c-44f9-4c51-9aeb-e870299ea741" providerId="AD" clId="Web-{C0ABB318-3D2C-9608-03CE-FF2BDD404BCF}" dt="2026-07-12T14:03:53.265" v="30"/>
          <ac:spMkLst>
            <pc:docMk/>
            <pc:sldMk cId="901652539" sldId="265"/>
            <ac:spMk id="4" creationId="{9231F41A-4326-2D62-19A3-B901A587DF62}"/>
          </ac:spMkLst>
        </pc:spChg>
        <pc:graphicFrameChg chg="add del">
          <ac:chgData name="Olha Kolesnyk (2506003)" userId="S::2506003@student.uwtsd.ac.uk::654d4c4c-44f9-4c51-9aeb-e870299ea741" providerId="AD" clId="Web-{C0ABB318-3D2C-9608-03CE-FF2BDD404BCF}" dt="2026-07-12T14:04:13.220" v="32"/>
          <ac:graphicFrameMkLst>
            <pc:docMk/>
            <pc:sldMk cId="901652539" sldId="265"/>
            <ac:graphicFrameMk id="5" creationId="{4D5730DA-7537-1192-8914-371F76EA2353}"/>
          </ac:graphicFrameMkLst>
        </pc:graphicFrameChg>
        <pc:graphicFrameChg chg="add del mod modGraphic">
          <ac:chgData name="Olha Kolesnyk (2506003)" userId="S::2506003@student.uwtsd.ac.uk::654d4c4c-44f9-4c51-9aeb-e870299ea741" providerId="AD" clId="Web-{C0ABB318-3D2C-9608-03CE-FF2BDD404BCF}" dt="2026-07-12T14:08:25.484" v="105"/>
          <ac:graphicFrameMkLst>
            <pc:docMk/>
            <pc:sldMk cId="901652539" sldId="265"/>
            <ac:graphicFrameMk id="6" creationId="{68EA69F5-CEEF-1B91-A83A-FC97EFBE2949}"/>
          </ac:graphicFrameMkLst>
        </pc:graphicFrameChg>
        <pc:graphicFrameChg chg="add mod modGraphic">
          <ac:chgData name="Olha Kolesnyk (2506003)" userId="S::2506003@student.uwtsd.ac.uk::654d4c4c-44f9-4c51-9aeb-e870299ea741" providerId="AD" clId="Web-{C0ABB318-3D2C-9608-03CE-FF2BDD404BCF}" dt="2026-07-12T14:06:39.478" v="81"/>
          <ac:graphicFrameMkLst>
            <pc:docMk/>
            <pc:sldMk cId="901652539" sldId="265"/>
            <ac:graphicFrameMk id="8" creationId="{9642395D-1123-3896-1CD2-D1DAC971939D}"/>
          </ac:graphicFrameMkLst>
        </pc:graphicFrameChg>
        <pc:graphicFrameChg chg="add del mod modGraphic">
          <ac:chgData name="Olha Kolesnyk (2506003)" userId="S::2506003@student.uwtsd.ac.uk::654d4c4c-44f9-4c51-9aeb-e870299ea741" providerId="AD" clId="Web-{C0ABB318-3D2C-9608-03CE-FF2BDD404BCF}" dt="2026-07-12T14:06:34.197" v="79"/>
          <ac:graphicFrameMkLst>
            <pc:docMk/>
            <pc:sldMk cId="901652539" sldId="265"/>
            <ac:graphicFrameMk id="10" creationId="{632D3CB3-3EBB-E038-1185-0AF4235991C6}"/>
          </ac:graphicFrameMkLst>
        </pc:graphicFrameChg>
        <pc:graphicFrameChg chg="add del mod modGraphic">
          <ac:chgData name="Olha Kolesnyk (2506003)" userId="S::2506003@student.uwtsd.ac.uk::654d4c4c-44f9-4c51-9aeb-e870299ea741" providerId="AD" clId="Web-{C0ABB318-3D2C-9608-03CE-FF2BDD404BCF}" dt="2026-07-12T14:08:49.220" v="109"/>
          <ac:graphicFrameMkLst>
            <pc:docMk/>
            <pc:sldMk cId="901652539" sldId="265"/>
            <ac:graphicFrameMk id="12" creationId="{FD5201A2-71D3-F9C7-C7BA-5506DF711FE0}"/>
          </ac:graphicFrameMkLst>
        </pc:graphicFrameChg>
        <pc:graphicFrameChg chg="add mod modGraphic">
          <ac:chgData name="Olha Kolesnyk (2506003)" userId="S::2506003@student.uwtsd.ac.uk::654d4c4c-44f9-4c51-9aeb-e870299ea741" providerId="AD" clId="Web-{C0ABB318-3D2C-9608-03CE-FF2BDD404BCF}" dt="2026-07-12T14:24:19.167" v="239"/>
          <ac:graphicFrameMkLst>
            <pc:docMk/>
            <pc:sldMk cId="901652539" sldId="265"/>
            <ac:graphicFrameMk id="13" creationId="{0634C264-BE1E-2A59-F770-D040709C7781}"/>
          </ac:graphicFrameMkLst>
        </pc:graphicFrameChg>
      </pc:sldChg>
      <pc:sldChg chg="addSp delSp modSp new del">
        <pc:chgData name="Olha Kolesnyk (2506003)" userId="S::2506003@student.uwtsd.ac.uk::654d4c4c-44f9-4c51-9aeb-e870299ea741" providerId="AD" clId="Web-{C0ABB318-3D2C-9608-03CE-FF2BDD404BCF}" dt="2026-07-12T14:26:05.610" v="251"/>
        <pc:sldMkLst>
          <pc:docMk/>
          <pc:sldMk cId="1151265806" sldId="266"/>
        </pc:sldMkLst>
        <pc:spChg chg="add del">
          <ac:chgData name="Olha Kolesnyk (2506003)" userId="S::2506003@student.uwtsd.ac.uk::654d4c4c-44f9-4c51-9aeb-e870299ea741" providerId="AD" clId="Web-{C0ABB318-3D2C-9608-03CE-FF2BDD404BCF}" dt="2026-07-12T14:26:02.188" v="250"/>
          <ac:spMkLst>
            <pc:docMk/>
            <pc:sldMk cId="1151265806" sldId="266"/>
            <ac:spMk id="2" creationId="{F8AE08F2-F2D6-94CD-DA0C-4FAC686B7279}"/>
          </ac:spMkLst>
        </pc:spChg>
        <pc:spChg chg="add del mod">
          <ac:chgData name="Olha Kolesnyk (2506003)" userId="S::2506003@student.uwtsd.ac.uk::654d4c4c-44f9-4c51-9aeb-e870299ea741" providerId="AD" clId="Web-{C0ABB318-3D2C-9608-03CE-FF2BDD404BCF}" dt="2026-07-12T14:25:57.954" v="249"/>
          <ac:spMkLst>
            <pc:docMk/>
            <pc:sldMk cId="1151265806" sldId="266"/>
            <ac:spMk id="3" creationId="{EE86DAF8-42EE-B470-F17F-828FF3BDCB0F}"/>
          </ac:spMkLst>
        </pc:spChg>
      </pc:sldChg>
    </pc:docChg>
  </pc:docChgLst>
  <pc:docChgLst>
    <pc:chgData name="Olha Kolesnyk (2506003)" userId="S::2506003@student.uwtsd.ac.uk::654d4c4c-44f9-4c51-9aeb-e870299ea741" providerId="AD" clId="Web-{51C95BC7-C57F-58D1-0835-0BE7F5B51A59}"/>
    <pc:docChg chg="addSld modSld">
      <pc:chgData name="Olha Kolesnyk (2506003)" userId="S::2506003@student.uwtsd.ac.uk::654d4c4c-44f9-4c51-9aeb-e870299ea741" providerId="AD" clId="Web-{51C95BC7-C57F-58D1-0835-0BE7F5B51A59}" dt="2026-07-12T14:41:38.985" v="62"/>
      <pc:docMkLst>
        <pc:docMk/>
      </pc:docMkLst>
      <pc:sldChg chg="modSp">
        <pc:chgData name="Olha Kolesnyk (2506003)" userId="S::2506003@student.uwtsd.ac.uk::654d4c4c-44f9-4c51-9aeb-e870299ea741" providerId="AD" clId="Web-{51C95BC7-C57F-58D1-0835-0BE7F5B51A59}" dt="2026-07-12T14:36:24.805" v="24" actId="20577"/>
        <pc:sldMkLst>
          <pc:docMk/>
          <pc:sldMk cId="2572970902" sldId="258"/>
        </pc:sldMkLst>
        <pc:spChg chg="mod">
          <ac:chgData name="Olha Kolesnyk (2506003)" userId="S::2506003@student.uwtsd.ac.uk::654d4c4c-44f9-4c51-9aeb-e870299ea741" providerId="AD" clId="Web-{51C95BC7-C57F-58D1-0835-0BE7F5B51A59}" dt="2026-07-12T14:36:24.805" v="24" actId="20577"/>
          <ac:spMkLst>
            <pc:docMk/>
            <pc:sldMk cId="2572970902" sldId="258"/>
            <ac:spMk id="3" creationId="{84FCBDFF-1F97-763E-F85C-23915DD345BB}"/>
          </ac:spMkLst>
        </pc:spChg>
      </pc:sldChg>
      <pc:sldChg chg="modSp">
        <pc:chgData name="Olha Kolesnyk (2506003)" userId="S::2506003@student.uwtsd.ac.uk::654d4c4c-44f9-4c51-9aeb-e870299ea741" providerId="AD" clId="Web-{51C95BC7-C57F-58D1-0835-0BE7F5B51A59}" dt="2026-07-12T14:34:20.998" v="21" actId="20577"/>
        <pc:sldMkLst>
          <pc:docMk/>
          <pc:sldMk cId="75531531" sldId="264"/>
        </pc:sldMkLst>
        <pc:spChg chg="mod">
          <ac:chgData name="Olha Kolesnyk (2506003)" userId="S::2506003@student.uwtsd.ac.uk::654d4c4c-44f9-4c51-9aeb-e870299ea741" providerId="AD" clId="Web-{51C95BC7-C57F-58D1-0835-0BE7F5B51A59}" dt="2026-07-12T14:34:20.998" v="21" actId="20577"/>
          <ac:spMkLst>
            <pc:docMk/>
            <pc:sldMk cId="75531531" sldId="264"/>
            <ac:spMk id="2" creationId="{D5228DF3-4633-142E-5063-271ED695770C}"/>
          </ac:spMkLst>
        </pc:spChg>
      </pc:sldChg>
      <pc:sldChg chg="addSp delSp modSp new">
        <pc:chgData name="Olha Kolesnyk (2506003)" userId="S::2506003@student.uwtsd.ac.uk::654d4c4c-44f9-4c51-9aeb-e870299ea741" providerId="AD" clId="Web-{51C95BC7-C57F-58D1-0835-0BE7F5B51A59}" dt="2026-07-12T14:40:40.184" v="55" actId="20577"/>
        <pc:sldMkLst>
          <pc:docMk/>
          <pc:sldMk cId="3996238103" sldId="266"/>
        </pc:sldMkLst>
        <pc:spChg chg="add del">
          <ac:chgData name="Olha Kolesnyk (2506003)" userId="S::2506003@student.uwtsd.ac.uk::654d4c4c-44f9-4c51-9aeb-e870299ea741" providerId="AD" clId="Web-{51C95BC7-C57F-58D1-0835-0BE7F5B51A59}" dt="2026-07-12T14:38:59.348" v="27"/>
          <ac:spMkLst>
            <pc:docMk/>
            <pc:sldMk cId="3996238103" sldId="266"/>
            <ac:spMk id="2" creationId="{4AA44379-46DB-0CCA-7C2B-89478A46E054}"/>
          </ac:spMkLst>
        </pc:spChg>
        <pc:spChg chg="add del mod">
          <ac:chgData name="Olha Kolesnyk (2506003)" userId="S::2506003@student.uwtsd.ac.uk::654d4c4c-44f9-4c51-9aeb-e870299ea741" providerId="AD" clId="Web-{51C95BC7-C57F-58D1-0835-0BE7F5B51A59}" dt="2026-07-12T14:39:29.757" v="36"/>
          <ac:spMkLst>
            <pc:docMk/>
            <pc:sldMk cId="3996238103" sldId="266"/>
            <ac:spMk id="3" creationId="{8F15EFA4-3C70-1625-5C2D-874790AA77B6}"/>
          </ac:spMkLst>
        </pc:spChg>
        <pc:spChg chg="add del">
          <ac:chgData name="Olha Kolesnyk (2506003)" userId="S::2506003@student.uwtsd.ac.uk::654d4c4c-44f9-4c51-9aeb-e870299ea741" providerId="AD" clId="Web-{51C95BC7-C57F-58D1-0835-0BE7F5B51A59}" dt="2026-07-12T14:39:42.023" v="40"/>
          <ac:spMkLst>
            <pc:docMk/>
            <pc:sldMk cId="3996238103" sldId="266"/>
            <ac:spMk id="4" creationId="{3457DE65-5812-4F29-2213-7D4723495EBC}"/>
          </ac:spMkLst>
        </pc:spChg>
        <pc:spChg chg="add mod">
          <ac:chgData name="Olha Kolesnyk (2506003)" userId="S::2506003@student.uwtsd.ac.uk::654d4c4c-44f9-4c51-9aeb-e870299ea741" providerId="AD" clId="Web-{51C95BC7-C57F-58D1-0835-0BE7F5B51A59}" dt="2026-07-12T14:40:40.184" v="55" actId="20577"/>
          <ac:spMkLst>
            <pc:docMk/>
            <pc:sldMk cId="3996238103" sldId="266"/>
            <ac:spMk id="5" creationId="{79D1032E-939B-DC69-4DFA-8F0A3A7877C9}"/>
          </ac:spMkLst>
        </pc:spChg>
      </pc:sldChg>
      <pc:sldChg chg="addSp delSp modSp new">
        <pc:chgData name="Olha Kolesnyk (2506003)" userId="S::2506003@student.uwtsd.ac.uk::654d4c4c-44f9-4c51-9aeb-e870299ea741" providerId="AD" clId="Web-{51C95BC7-C57F-58D1-0835-0BE7F5B51A59}" dt="2026-07-12T14:41:38.985" v="62"/>
        <pc:sldMkLst>
          <pc:docMk/>
          <pc:sldMk cId="1084167862" sldId="267"/>
        </pc:sldMkLst>
        <pc:spChg chg="add">
          <ac:chgData name="Olha Kolesnyk (2506003)" userId="S::2506003@student.uwtsd.ac.uk::654d4c4c-44f9-4c51-9aeb-e870299ea741" providerId="AD" clId="Web-{51C95BC7-C57F-58D1-0835-0BE7F5B51A59}" dt="2026-07-12T14:41:28.906" v="57"/>
          <ac:spMkLst>
            <pc:docMk/>
            <pc:sldMk cId="1084167862" sldId="267"/>
            <ac:spMk id="2" creationId="{10C600E1-DEB7-A795-E7A7-C66D9CAB1125}"/>
          </ac:spMkLst>
        </pc:spChg>
        <pc:spChg chg="add del mod">
          <ac:chgData name="Olha Kolesnyk (2506003)" userId="S::2506003@student.uwtsd.ac.uk::654d4c4c-44f9-4c51-9aeb-e870299ea741" providerId="AD" clId="Web-{51C95BC7-C57F-58D1-0835-0BE7F5B51A59}" dt="2026-07-12T14:41:38.985" v="62"/>
          <ac:spMkLst>
            <pc:docMk/>
            <pc:sldMk cId="1084167862" sldId="267"/>
            <ac:spMk id="3" creationId="{120D5D21-B022-152C-8DCC-8BD346E448F4}"/>
          </ac:spMkLst>
        </pc:spChg>
      </pc:sldChg>
    </pc:docChg>
  </pc:docChgLst>
  <pc:docChgLst>
    <pc:chgData name="Olha Kolesnyk (2506003)" userId="S::2506003@student.uwtsd.ac.uk::654d4c4c-44f9-4c51-9aeb-e870299ea741" providerId="AD" clId="Web-{E5D1A4CD-EC17-E353-43BA-80C542978DF3}"/>
    <pc:docChg chg="addSld delSld modSld">
      <pc:chgData name="Olha Kolesnyk (2506003)" userId="S::2506003@student.uwtsd.ac.uk::654d4c4c-44f9-4c51-9aeb-e870299ea741" providerId="AD" clId="Web-{E5D1A4CD-EC17-E353-43BA-80C542978DF3}" dt="2026-07-12T14:57:09.646" v="64" actId="20577"/>
      <pc:docMkLst>
        <pc:docMk/>
      </pc:docMkLst>
      <pc:sldChg chg="modSp">
        <pc:chgData name="Olha Kolesnyk (2506003)" userId="S::2506003@student.uwtsd.ac.uk::654d4c4c-44f9-4c51-9aeb-e870299ea741" providerId="AD" clId="Web-{E5D1A4CD-EC17-E353-43BA-80C542978DF3}" dt="2026-07-12T14:56:54.286" v="63" actId="14100"/>
        <pc:sldMkLst>
          <pc:docMk/>
          <pc:sldMk cId="3589657121" sldId="259"/>
        </pc:sldMkLst>
        <pc:spChg chg="mod">
          <ac:chgData name="Olha Kolesnyk (2506003)" userId="S::2506003@student.uwtsd.ac.uk::654d4c4c-44f9-4c51-9aeb-e870299ea741" providerId="AD" clId="Web-{E5D1A4CD-EC17-E353-43BA-80C542978DF3}" dt="2026-07-12T14:56:54.286" v="63" actId="14100"/>
          <ac:spMkLst>
            <pc:docMk/>
            <pc:sldMk cId="3589657121" sldId="259"/>
            <ac:spMk id="6" creationId="{A84CA99A-71BF-99F3-8B96-31D61714A710}"/>
          </ac:spMkLst>
        </pc:spChg>
      </pc:sldChg>
      <pc:sldChg chg="modSp">
        <pc:chgData name="Olha Kolesnyk (2506003)" userId="S::2506003@student.uwtsd.ac.uk::654d4c4c-44f9-4c51-9aeb-e870299ea741" providerId="AD" clId="Web-{E5D1A4CD-EC17-E353-43BA-80C542978DF3}" dt="2026-07-12T14:56:48.645" v="62" actId="14100"/>
        <pc:sldMkLst>
          <pc:docMk/>
          <pc:sldMk cId="1923566909" sldId="260"/>
        </pc:sldMkLst>
        <pc:spChg chg="mod">
          <ac:chgData name="Olha Kolesnyk (2506003)" userId="S::2506003@student.uwtsd.ac.uk::654d4c4c-44f9-4c51-9aeb-e870299ea741" providerId="AD" clId="Web-{E5D1A4CD-EC17-E353-43BA-80C542978DF3}" dt="2026-07-12T14:56:48.645" v="62" actId="14100"/>
          <ac:spMkLst>
            <pc:docMk/>
            <pc:sldMk cId="1923566909" sldId="260"/>
            <ac:spMk id="5" creationId="{7D25CB90-83DA-0714-69E5-2EA168E70BC9}"/>
          </ac:spMkLst>
        </pc:spChg>
      </pc:sldChg>
      <pc:sldChg chg="modSp">
        <pc:chgData name="Olha Kolesnyk (2506003)" userId="S::2506003@student.uwtsd.ac.uk::654d4c4c-44f9-4c51-9aeb-e870299ea741" providerId="AD" clId="Web-{E5D1A4CD-EC17-E353-43BA-80C542978DF3}" dt="2026-07-12T14:56:43.692" v="61" actId="14100"/>
        <pc:sldMkLst>
          <pc:docMk/>
          <pc:sldMk cId="1292391658" sldId="261"/>
        </pc:sldMkLst>
        <pc:spChg chg="mod">
          <ac:chgData name="Olha Kolesnyk (2506003)" userId="S::2506003@student.uwtsd.ac.uk::654d4c4c-44f9-4c51-9aeb-e870299ea741" providerId="AD" clId="Web-{E5D1A4CD-EC17-E353-43BA-80C542978DF3}" dt="2026-07-12T14:56:43.692" v="61" actId="14100"/>
          <ac:spMkLst>
            <pc:docMk/>
            <pc:sldMk cId="1292391658" sldId="261"/>
            <ac:spMk id="5" creationId="{E86DDCE9-13A3-64D3-3508-706198A038C0}"/>
          </ac:spMkLst>
        </pc:spChg>
      </pc:sldChg>
      <pc:sldChg chg="modSp">
        <pc:chgData name="Olha Kolesnyk (2506003)" userId="S::2506003@student.uwtsd.ac.uk::654d4c4c-44f9-4c51-9aeb-e870299ea741" providerId="AD" clId="Web-{E5D1A4CD-EC17-E353-43BA-80C542978DF3}" dt="2026-07-12T14:57:09.646" v="64" actId="20577"/>
        <pc:sldMkLst>
          <pc:docMk/>
          <pc:sldMk cId="75531531" sldId="264"/>
        </pc:sldMkLst>
        <pc:spChg chg="mod">
          <ac:chgData name="Olha Kolesnyk (2506003)" userId="S::2506003@student.uwtsd.ac.uk::654d4c4c-44f9-4c51-9aeb-e870299ea741" providerId="AD" clId="Web-{E5D1A4CD-EC17-E353-43BA-80C542978DF3}" dt="2026-07-12T14:57:09.646" v="64" actId="20577"/>
          <ac:spMkLst>
            <pc:docMk/>
            <pc:sldMk cId="75531531" sldId="264"/>
            <ac:spMk id="2" creationId="{D5228DF3-4633-142E-5063-271ED695770C}"/>
          </ac:spMkLst>
        </pc:spChg>
      </pc:sldChg>
      <pc:sldChg chg="modSp">
        <pc:chgData name="Olha Kolesnyk (2506003)" userId="S::2506003@student.uwtsd.ac.uk::654d4c4c-44f9-4c51-9aeb-e870299ea741" providerId="AD" clId="Web-{E5D1A4CD-EC17-E353-43BA-80C542978DF3}" dt="2026-07-12T14:42:35.151" v="1" actId="20577"/>
        <pc:sldMkLst>
          <pc:docMk/>
          <pc:sldMk cId="3996238103" sldId="266"/>
        </pc:sldMkLst>
        <pc:spChg chg="mod">
          <ac:chgData name="Olha Kolesnyk (2506003)" userId="S::2506003@student.uwtsd.ac.uk::654d4c4c-44f9-4c51-9aeb-e870299ea741" providerId="AD" clId="Web-{E5D1A4CD-EC17-E353-43BA-80C542978DF3}" dt="2026-07-12T14:42:35.151" v="1" actId="20577"/>
          <ac:spMkLst>
            <pc:docMk/>
            <pc:sldMk cId="3996238103" sldId="266"/>
            <ac:spMk id="5" creationId="{79D1032E-939B-DC69-4DFA-8F0A3A7877C9}"/>
          </ac:spMkLst>
        </pc:spChg>
      </pc:sldChg>
      <pc:sldChg chg="addSp delSp modSp">
        <pc:chgData name="Olha Kolesnyk (2506003)" userId="S::2506003@student.uwtsd.ac.uk::654d4c4c-44f9-4c51-9aeb-e870299ea741" providerId="AD" clId="Web-{E5D1A4CD-EC17-E353-43BA-80C542978DF3}" dt="2026-07-12T14:46:53.489" v="51" actId="20577"/>
        <pc:sldMkLst>
          <pc:docMk/>
          <pc:sldMk cId="1084167862" sldId="267"/>
        </pc:sldMkLst>
        <pc:spChg chg="del mod">
          <ac:chgData name="Olha Kolesnyk (2506003)" userId="S::2506003@student.uwtsd.ac.uk::654d4c4c-44f9-4c51-9aeb-e870299ea741" providerId="AD" clId="Web-{E5D1A4CD-EC17-E353-43BA-80C542978DF3}" dt="2026-07-12T14:43:27.747" v="14"/>
          <ac:spMkLst>
            <pc:docMk/>
            <pc:sldMk cId="1084167862" sldId="267"/>
            <ac:spMk id="2" creationId="{10C600E1-DEB7-A795-E7A7-C66D9CAB1125}"/>
          </ac:spMkLst>
        </pc:spChg>
        <pc:spChg chg="add del">
          <ac:chgData name="Olha Kolesnyk (2506003)" userId="S::2506003@student.uwtsd.ac.uk::654d4c4c-44f9-4c51-9aeb-e870299ea741" providerId="AD" clId="Web-{E5D1A4CD-EC17-E353-43BA-80C542978DF3}" dt="2026-07-12T14:43:02.558" v="3"/>
          <ac:spMkLst>
            <pc:docMk/>
            <pc:sldMk cId="1084167862" sldId="267"/>
            <ac:spMk id="3" creationId="{A1D755CB-68AC-67B6-BBD2-EA702C28C715}"/>
          </ac:spMkLst>
        </pc:spChg>
        <pc:spChg chg="add mod">
          <ac:chgData name="Olha Kolesnyk (2506003)" userId="S::2506003@student.uwtsd.ac.uk::654d4c4c-44f9-4c51-9aeb-e870299ea741" providerId="AD" clId="Web-{E5D1A4CD-EC17-E353-43BA-80C542978DF3}" dt="2026-07-12T14:46:53.489" v="51" actId="20577"/>
          <ac:spMkLst>
            <pc:docMk/>
            <pc:sldMk cId="1084167862" sldId="267"/>
            <ac:spMk id="4" creationId="{06CEC30D-75FF-BD3D-75ED-101D8EF431CA}"/>
          </ac:spMkLst>
        </pc:spChg>
      </pc:sldChg>
      <pc:sldChg chg="new del">
        <pc:chgData name="Olha Kolesnyk (2506003)" userId="S::2506003@student.uwtsd.ac.uk::654d4c4c-44f9-4c51-9aeb-e870299ea741" providerId="AD" clId="Web-{E5D1A4CD-EC17-E353-43BA-80C542978DF3}" dt="2026-07-12T14:51:24.876" v="54"/>
        <pc:sldMkLst>
          <pc:docMk/>
          <pc:sldMk cId="2746191348" sldId="268"/>
        </pc:sldMkLst>
      </pc:sldChg>
      <pc:sldChg chg="add">
        <pc:chgData name="Olha Kolesnyk (2506003)" userId="S::2506003@student.uwtsd.ac.uk::654d4c4c-44f9-4c51-9aeb-e870299ea741" providerId="AD" clId="Web-{E5D1A4CD-EC17-E353-43BA-80C542978DF3}" dt="2026-07-12T14:50:32.109" v="53"/>
        <pc:sldMkLst>
          <pc:docMk/>
          <pc:sldMk cId="3258301802" sldId="269"/>
        </pc:sldMkLst>
      </pc:sldChg>
      <pc:sldChg chg="addSp modSp new">
        <pc:chgData name="Olha Kolesnyk (2506003)" userId="S::2506003@student.uwtsd.ac.uk::654d4c4c-44f9-4c51-9aeb-e870299ea741" providerId="AD" clId="Web-{E5D1A4CD-EC17-E353-43BA-80C542978DF3}" dt="2026-07-12T14:51:56.456" v="60"/>
        <pc:sldMkLst>
          <pc:docMk/>
          <pc:sldMk cId="3077029783" sldId="270"/>
        </pc:sldMkLst>
        <pc:picChg chg="add mod modCrop">
          <ac:chgData name="Olha Kolesnyk (2506003)" userId="S::2506003@student.uwtsd.ac.uk::654d4c4c-44f9-4c51-9aeb-e870299ea741" providerId="AD" clId="Web-{E5D1A4CD-EC17-E353-43BA-80C542978DF3}" dt="2026-07-12T14:51:56.456" v="60"/>
          <ac:picMkLst>
            <pc:docMk/>
            <pc:sldMk cId="3077029783" sldId="270"/>
            <ac:picMk id="2" creationId="{4C8C0AB3-4FD6-50E7-BD1A-17F34D7AD4C8}"/>
          </ac:picMkLst>
        </pc:picChg>
      </pc:sldChg>
      <pc:sldChg chg="add del replId">
        <pc:chgData name="Olha Kolesnyk (2506003)" userId="S::2506003@student.uwtsd.ac.uk::654d4c4c-44f9-4c51-9aeb-e870299ea741" providerId="AD" clId="Web-{E5D1A4CD-EC17-E353-43BA-80C542978DF3}" dt="2026-07-12T14:51:46.830" v="57"/>
        <pc:sldMkLst>
          <pc:docMk/>
          <pc:sldMk cId="4008785504" sldId="271"/>
        </pc:sldMkLst>
      </pc:sldChg>
    </pc:docChg>
  </pc:docChgLst>
  <pc:docChgLst>
    <pc:chgData name="Olha Kolesnyk (2506003)" userId="S::2506003@student.uwtsd.ac.uk::654d4c4c-44f9-4c51-9aeb-e870299ea741" providerId="AD" clId="Web-{BA2A3FE3-B0A5-6CCB-E0C8-074127DE8136}"/>
    <pc:docChg chg="addSld delSld modSld">
      <pc:chgData name="Olha Kolesnyk (2506003)" userId="S::2506003@student.uwtsd.ac.uk::654d4c4c-44f9-4c51-9aeb-e870299ea741" providerId="AD" clId="Web-{BA2A3FE3-B0A5-6CCB-E0C8-074127DE8136}" dt="2026-07-12T13:58:21.745" v="672"/>
      <pc:docMkLst>
        <pc:docMk/>
      </pc:docMkLst>
      <pc:sldChg chg="addSp delSp modSp">
        <pc:chgData name="Olha Kolesnyk (2506003)" userId="S::2506003@student.uwtsd.ac.uk::654d4c4c-44f9-4c51-9aeb-e870299ea741" providerId="AD" clId="Web-{BA2A3FE3-B0A5-6CCB-E0C8-074127DE8136}" dt="2026-07-12T10:15:33.308" v="49" actId="20577"/>
        <pc:sldMkLst>
          <pc:docMk/>
          <pc:sldMk cId="109857222" sldId="256"/>
        </pc:sldMkLst>
        <pc:spChg chg="del mod">
          <ac:chgData name="Olha Kolesnyk (2506003)" userId="S::2506003@student.uwtsd.ac.uk::654d4c4c-44f9-4c51-9aeb-e870299ea741" providerId="AD" clId="Web-{BA2A3FE3-B0A5-6CCB-E0C8-074127DE8136}" dt="2026-07-12T10:11:47.816" v="11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Olha Kolesnyk (2506003)" userId="S::2506003@student.uwtsd.ac.uk::654d4c4c-44f9-4c51-9aeb-e870299ea741" providerId="AD" clId="Web-{BA2A3FE3-B0A5-6CCB-E0C8-074127DE8136}" dt="2026-07-12T10:11:54.300" v="12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Olha Kolesnyk (2506003)" userId="S::2506003@student.uwtsd.ac.uk::654d4c4c-44f9-4c51-9aeb-e870299ea741" providerId="AD" clId="Web-{BA2A3FE3-B0A5-6CCB-E0C8-074127DE8136}" dt="2026-07-12T10:11:13.439" v="10"/>
          <ac:spMkLst>
            <pc:docMk/>
            <pc:sldMk cId="109857222" sldId="256"/>
            <ac:spMk id="4" creationId="{E7B10DC7-5291-83FD-A87A-F32067B530FF}"/>
          </ac:spMkLst>
        </pc:spChg>
        <pc:spChg chg="add mod">
          <ac:chgData name="Olha Kolesnyk (2506003)" userId="S::2506003@student.uwtsd.ac.uk::654d4c4c-44f9-4c51-9aeb-e870299ea741" providerId="AD" clId="Web-{BA2A3FE3-B0A5-6CCB-E0C8-074127DE8136}" dt="2026-07-12T10:15:33.308" v="49" actId="20577"/>
          <ac:spMkLst>
            <pc:docMk/>
            <pc:sldMk cId="109857222" sldId="256"/>
            <ac:spMk id="5" creationId="{7992488B-CA1C-C2AF-9E6A-16E7D8AF6723}"/>
          </ac:spMkLst>
        </pc:spChg>
      </pc:sldChg>
      <pc:sldChg chg="addSp modSp new">
        <pc:chgData name="Olha Kolesnyk (2506003)" userId="S::2506003@student.uwtsd.ac.uk::654d4c4c-44f9-4c51-9aeb-e870299ea741" providerId="AD" clId="Web-{BA2A3FE3-B0A5-6CCB-E0C8-074127DE8136}" dt="2026-07-12T13:53:04.593" v="643" actId="20577"/>
        <pc:sldMkLst>
          <pc:docMk/>
          <pc:sldMk cId="2913317308" sldId="257"/>
        </pc:sldMkLst>
        <pc:spChg chg="add mod">
          <ac:chgData name="Olha Kolesnyk (2506003)" userId="S::2506003@student.uwtsd.ac.uk::654d4c4c-44f9-4c51-9aeb-e870299ea741" providerId="AD" clId="Web-{BA2A3FE3-B0A5-6CCB-E0C8-074127DE8136}" dt="2026-07-12T13:53:04.593" v="643" actId="20577"/>
          <ac:spMkLst>
            <pc:docMk/>
            <pc:sldMk cId="2913317308" sldId="257"/>
            <ac:spMk id="2" creationId="{D316FE31-AF98-68CF-D6AE-0650A375C1F8}"/>
          </ac:spMkLst>
        </pc:spChg>
      </pc:sldChg>
      <pc:sldChg chg="addSp delSp modSp new">
        <pc:chgData name="Olha Kolesnyk (2506003)" userId="S::2506003@student.uwtsd.ac.uk::654d4c4c-44f9-4c51-9aeb-e870299ea741" providerId="AD" clId="Web-{BA2A3FE3-B0A5-6CCB-E0C8-074127DE8136}" dt="2026-07-12T13:53:14.077" v="645" actId="20577"/>
        <pc:sldMkLst>
          <pc:docMk/>
          <pc:sldMk cId="2572970902" sldId="258"/>
        </pc:sldMkLst>
        <pc:spChg chg="add del mod">
          <ac:chgData name="Olha Kolesnyk (2506003)" userId="S::2506003@student.uwtsd.ac.uk::654d4c4c-44f9-4c51-9aeb-e870299ea741" providerId="AD" clId="Web-{BA2A3FE3-B0A5-6CCB-E0C8-074127DE8136}" dt="2026-07-12T10:25:42.752" v="79"/>
          <ac:spMkLst>
            <pc:docMk/>
            <pc:sldMk cId="2572970902" sldId="258"/>
            <ac:spMk id="2" creationId="{448850C1-128C-11BF-C853-E4D3D5AD502B}"/>
          </ac:spMkLst>
        </pc:spChg>
        <pc:spChg chg="add mod">
          <ac:chgData name="Olha Kolesnyk (2506003)" userId="S::2506003@student.uwtsd.ac.uk::654d4c4c-44f9-4c51-9aeb-e870299ea741" providerId="AD" clId="Web-{BA2A3FE3-B0A5-6CCB-E0C8-074127DE8136}" dt="2026-07-12T13:53:14.077" v="645" actId="20577"/>
          <ac:spMkLst>
            <pc:docMk/>
            <pc:sldMk cId="2572970902" sldId="258"/>
            <ac:spMk id="3" creationId="{84FCBDFF-1F97-763E-F85C-23915DD345BB}"/>
          </ac:spMkLst>
        </pc:spChg>
      </pc:sldChg>
      <pc:sldChg chg="addSp delSp modSp new">
        <pc:chgData name="Olha Kolesnyk (2506003)" userId="S::2506003@student.uwtsd.ac.uk::654d4c4c-44f9-4c51-9aeb-e870299ea741" providerId="AD" clId="Web-{BA2A3FE3-B0A5-6CCB-E0C8-074127DE8136}" dt="2026-07-12T13:55:29.160" v="658" actId="14100"/>
        <pc:sldMkLst>
          <pc:docMk/>
          <pc:sldMk cId="3589657121" sldId="259"/>
        </pc:sldMkLst>
        <pc:spChg chg="add mod">
          <ac:chgData name="Olha Kolesnyk (2506003)" userId="S::2506003@student.uwtsd.ac.uk::654d4c4c-44f9-4c51-9aeb-e870299ea741" providerId="AD" clId="Web-{BA2A3FE3-B0A5-6CCB-E0C8-074127DE8136}" dt="2026-07-12T13:53:43.797" v="648" actId="20577"/>
          <ac:spMkLst>
            <pc:docMk/>
            <pc:sldMk cId="3589657121" sldId="259"/>
            <ac:spMk id="2" creationId="{5449A377-DB91-CED8-7344-E6BED54B5F22}"/>
          </ac:spMkLst>
        </pc:spChg>
        <pc:spChg chg="add del mod">
          <ac:chgData name="Olha Kolesnyk (2506003)" userId="S::2506003@student.uwtsd.ac.uk::654d4c4c-44f9-4c51-9aeb-e870299ea741" providerId="AD" clId="Web-{BA2A3FE3-B0A5-6CCB-E0C8-074127DE8136}" dt="2026-07-12T10:42:31.149" v="133"/>
          <ac:spMkLst>
            <pc:docMk/>
            <pc:sldMk cId="3589657121" sldId="259"/>
            <ac:spMk id="3" creationId="{B767C7EB-7EC0-982B-8AD0-6E2BDF7DBD96}"/>
          </ac:spMkLst>
        </pc:spChg>
        <pc:spChg chg="add mod">
          <ac:chgData name="Olha Kolesnyk (2506003)" userId="S::2506003@student.uwtsd.ac.uk::654d4c4c-44f9-4c51-9aeb-e870299ea741" providerId="AD" clId="Web-{BA2A3FE3-B0A5-6CCB-E0C8-074127DE8136}" dt="2026-07-12T13:55:29.160" v="658" actId="14100"/>
          <ac:spMkLst>
            <pc:docMk/>
            <pc:sldMk cId="3589657121" sldId="259"/>
            <ac:spMk id="4" creationId="{965AAFBE-BD79-7D96-8B3B-AFC5CE552047}"/>
          </ac:spMkLst>
        </pc:spChg>
        <pc:spChg chg="add mod">
          <ac:chgData name="Olha Kolesnyk (2506003)" userId="S::2506003@student.uwtsd.ac.uk::654d4c4c-44f9-4c51-9aeb-e870299ea741" providerId="AD" clId="Web-{BA2A3FE3-B0A5-6CCB-E0C8-074127DE8136}" dt="2026-07-12T13:54:18.799" v="654" actId="20577"/>
          <ac:spMkLst>
            <pc:docMk/>
            <pc:sldMk cId="3589657121" sldId="259"/>
            <ac:spMk id="5" creationId="{EBD6E297-B7F8-D3C3-03C3-0684C9B9001A}"/>
          </ac:spMkLst>
        </pc:spChg>
        <pc:spChg chg="add mod">
          <ac:chgData name="Olha Kolesnyk (2506003)" userId="S::2506003@student.uwtsd.ac.uk::654d4c4c-44f9-4c51-9aeb-e870299ea741" providerId="AD" clId="Web-{BA2A3FE3-B0A5-6CCB-E0C8-074127DE8136}" dt="2026-07-12T13:54:03.048" v="651" actId="1076"/>
          <ac:spMkLst>
            <pc:docMk/>
            <pc:sldMk cId="3589657121" sldId="259"/>
            <ac:spMk id="6" creationId="{A84CA99A-71BF-99F3-8B96-31D61714A710}"/>
          </ac:spMkLst>
        </pc:spChg>
      </pc:sldChg>
      <pc:sldChg chg="addSp modSp new">
        <pc:chgData name="Olha Kolesnyk (2506003)" userId="S::2506003@student.uwtsd.ac.uk::654d4c4c-44f9-4c51-9aeb-e870299ea741" providerId="AD" clId="Web-{BA2A3FE3-B0A5-6CCB-E0C8-074127DE8136}" dt="2026-07-12T13:54:42.643" v="655" actId="20577"/>
        <pc:sldMkLst>
          <pc:docMk/>
          <pc:sldMk cId="1923566909" sldId="260"/>
        </pc:sldMkLst>
        <pc:spChg chg="add mod">
          <ac:chgData name="Olha Kolesnyk (2506003)" userId="S::2506003@student.uwtsd.ac.uk::654d4c4c-44f9-4c51-9aeb-e870299ea741" providerId="AD" clId="Web-{BA2A3FE3-B0A5-6CCB-E0C8-074127DE8136}" dt="2026-07-12T13:54:42.643" v="655" actId="20577"/>
          <ac:spMkLst>
            <pc:docMk/>
            <pc:sldMk cId="1923566909" sldId="260"/>
            <ac:spMk id="2" creationId="{1F5BA3F1-D450-DB6F-5CEF-E5E745D599AB}"/>
          </ac:spMkLst>
        </pc:spChg>
        <pc:spChg chg="add mod">
          <ac:chgData name="Olha Kolesnyk (2506003)" userId="S::2506003@student.uwtsd.ac.uk::654d4c4c-44f9-4c51-9aeb-e870299ea741" providerId="AD" clId="Web-{BA2A3FE3-B0A5-6CCB-E0C8-074127DE8136}" dt="2026-07-12T12:56:26.005" v="291" actId="1076"/>
          <ac:spMkLst>
            <pc:docMk/>
            <pc:sldMk cId="1923566909" sldId="260"/>
            <ac:spMk id="3" creationId="{E42628A3-1C81-350F-0E8A-306F2B133E36}"/>
          </ac:spMkLst>
        </pc:spChg>
        <pc:spChg chg="add mod">
          <ac:chgData name="Olha Kolesnyk (2506003)" userId="S::2506003@student.uwtsd.ac.uk::654d4c4c-44f9-4c51-9aeb-e870299ea741" providerId="AD" clId="Web-{BA2A3FE3-B0A5-6CCB-E0C8-074127DE8136}" dt="2026-07-12T13:54:14.501" v="653" actId="1076"/>
          <ac:spMkLst>
            <pc:docMk/>
            <pc:sldMk cId="1923566909" sldId="260"/>
            <ac:spMk id="4" creationId="{AB069951-586F-9228-6E4D-AFC871C7212E}"/>
          </ac:spMkLst>
        </pc:spChg>
        <pc:spChg chg="add mod">
          <ac:chgData name="Olha Kolesnyk (2506003)" userId="S::2506003@student.uwtsd.ac.uk::654d4c4c-44f9-4c51-9aeb-e870299ea741" providerId="AD" clId="Web-{BA2A3FE3-B0A5-6CCB-E0C8-074127DE8136}" dt="2026-07-12T10:49:39.070" v="213" actId="14100"/>
          <ac:spMkLst>
            <pc:docMk/>
            <pc:sldMk cId="1923566909" sldId="260"/>
            <ac:spMk id="5" creationId="{7D25CB90-83DA-0714-69E5-2EA168E70BC9}"/>
          </ac:spMkLst>
        </pc:spChg>
      </pc:sldChg>
      <pc:sldChg chg="addSp modSp new">
        <pc:chgData name="Olha Kolesnyk (2506003)" userId="S::2506003@student.uwtsd.ac.uk::654d4c4c-44f9-4c51-9aeb-e870299ea741" providerId="AD" clId="Web-{BA2A3FE3-B0A5-6CCB-E0C8-074127DE8136}" dt="2026-07-12T13:54:55.722" v="656" actId="20577"/>
        <pc:sldMkLst>
          <pc:docMk/>
          <pc:sldMk cId="1292391658" sldId="261"/>
        </pc:sldMkLst>
        <pc:spChg chg="add mod">
          <ac:chgData name="Olha Kolesnyk (2506003)" userId="S::2506003@student.uwtsd.ac.uk::654d4c4c-44f9-4c51-9aeb-e870299ea741" providerId="AD" clId="Web-{BA2A3FE3-B0A5-6CCB-E0C8-074127DE8136}" dt="2026-07-12T13:54:55.722" v="656" actId="20577"/>
          <ac:spMkLst>
            <pc:docMk/>
            <pc:sldMk cId="1292391658" sldId="261"/>
            <ac:spMk id="2" creationId="{AB36B38F-E135-3655-CD00-ED6530CD68F0}"/>
          </ac:spMkLst>
        </pc:spChg>
        <pc:spChg chg="add mod">
          <ac:chgData name="Olha Kolesnyk (2506003)" userId="S::2506003@student.uwtsd.ac.uk::654d4c4c-44f9-4c51-9aeb-e870299ea741" providerId="AD" clId="Web-{BA2A3FE3-B0A5-6CCB-E0C8-074127DE8136}" dt="2026-07-12T10:50:41.354" v="232"/>
          <ac:spMkLst>
            <pc:docMk/>
            <pc:sldMk cId="1292391658" sldId="261"/>
            <ac:spMk id="3" creationId="{1FFE441E-5AF2-55B7-82B6-F736FECA1D09}"/>
          </ac:spMkLst>
        </pc:spChg>
        <pc:spChg chg="add mod">
          <ac:chgData name="Olha Kolesnyk (2506003)" userId="S::2506003@student.uwtsd.ac.uk::654d4c4c-44f9-4c51-9aeb-e870299ea741" providerId="AD" clId="Web-{BA2A3FE3-B0A5-6CCB-E0C8-074127DE8136}" dt="2026-07-12T10:51:45.184" v="249" actId="20577"/>
          <ac:spMkLst>
            <pc:docMk/>
            <pc:sldMk cId="1292391658" sldId="261"/>
            <ac:spMk id="4" creationId="{BAFB2AEA-DBAC-789D-9019-751E1B0ACD56}"/>
          </ac:spMkLst>
        </pc:spChg>
        <pc:spChg chg="add mod">
          <ac:chgData name="Olha Kolesnyk (2506003)" userId="S::2506003@student.uwtsd.ac.uk::654d4c4c-44f9-4c51-9aeb-e870299ea741" providerId="AD" clId="Web-{BA2A3FE3-B0A5-6CCB-E0C8-074127DE8136}" dt="2026-07-12T10:54:48.508" v="256" actId="14100"/>
          <ac:spMkLst>
            <pc:docMk/>
            <pc:sldMk cId="1292391658" sldId="261"/>
            <ac:spMk id="5" creationId="{E86DDCE9-13A3-64D3-3508-706198A038C0}"/>
          </ac:spMkLst>
        </pc:spChg>
      </pc:sldChg>
      <pc:sldChg chg="addSp modSp new">
        <pc:chgData name="Olha Kolesnyk (2506003)" userId="S::2506003@student.uwtsd.ac.uk::654d4c4c-44f9-4c51-9aeb-e870299ea741" providerId="AD" clId="Web-{BA2A3FE3-B0A5-6CCB-E0C8-074127DE8136}" dt="2026-07-12T13:56:46.585" v="663" actId="20577"/>
        <pc:sldMkLst>
          <pc:docMk/>
          <pc:sldMk cId="1131915670" sldId="262"/>
        </pc:sldMkLst>
        <pc:spChg chg="add mod">
          <ac:chgData name="Olha Kolesnyk (2506003)" userId="S::2506003@student.uwtsd.ac.uk::654d4c4c-44f9-4c51-9aeb-e870299ea741" providerId="AD" clId="Web-{BA2A3FE3-B0A5-6CCB-E0C8-074127DE8136}" dt="2026-07-12T13:56:46.585" v="663" actId="20577"/>
          <ac:spMkLst>
            <pc:docMk/>
            <pc:sldMk cId="1131915670" sldId="262"/>
            <ac:spMk id="2" creationId="{CB54CD32-F2D5-91E4-462E-A3FB257B9B99}"/>
          </ac:spMkLst>
        </pc:spChg>
      </pc:sldChg>
      <pc:sldChg chg="addSp modSp new">
        <pc:chgData name="Olha Kolesnyk (2506003)" userId="S::2506003@student.uwtsd.ac.uk::654d4c4c-44f9-4c51-9aeb-e870299ea741" providerId="AD" clId="Web-{BA2A3FE3-B0A5-6CCB-E0C8-074127DE8136}" dt="2026-07-12T13:09:33.573" v="341" actId="20577"/>
        <pc:sldMkLst>
          <pc:docMk/>
          <pc:sldMk cId="2689188563" sldId="263"/>
        </pc:sldMkLst>
        <pc:spChg chg="add mod">
          <ac:chgData name="Olha Kolesnyk (2506003)" userId="S::2506003@student.uwtsd.ac.uk::654d4c4c-44f9-4c51-9aeb-e870299ea741" providerId="AD" clId="Web-{BA2A3FE3-B0A5-6CCB-E0C8-074127DE8136}" dt="2026-07-12T13:09:33.573" v="341" actId="20577"/>
          <ac:spMkLst>
            <pc:docMk/>
            <pc:sldMk cId="2689188563" sldId="263"/>
            <ac:spMk id="2" creationId="{23444A66-2954-9D8B-4430-6436A0FB86B0}"/>
          </ac:spMkLst>
        </pc:spChg>
      </pc:sldChg>
      <pc:sldChg chg="addSp modSp new">
        <pc:chgData name="Olha Kolesnyk (2506003)" userId="S::2506003@student.uwtsd.ac.uk::654d4c4c-44f9-4c51-9aeb-e870299ea741" providerId="AD" clId="Web-{BA2A3FE3-B0A5-6CCB-E0C8-074127DE8136}" dt="2026-07-12T13:52:47.951" v="639" actId="20577"/>
        <pc:sldMkLst>
          <pc:docMk/>
          <pc:sldMk cId="75531531" sldId="264"/>
        </pc:sldMkLst>
        <pc:spChg chg="add mod">
          <ac:chgData name="Olha Kolesnyk (2506003)" userId="S::2506003@student.uwtsd.ac.uk::654d4c4c-44f9-4c51-9aeb-e870299ea741" providerId="AD" clId="Web-{BA2A3FE3-B0A5-6CCB-E0C8-074127DE8136}" dt="2026-07-12T13:52:47.951" v="639" actId="20577"/>
          <ac:spMkLst>
            <pc:docMk/>
            <pc:sldMk cId="75531531" sldId="264"/>
            <ac:spMk id="2" creationId="{D5228DF3-4633-142E-5063-271ED695770C}"/>
          </ac:spMkLst>
        </pc:spChg>
        <pc:graphicFrameChg chg="add mod modGraphic">
          <ac:chgData name="Olha Kolesnyk (2506003)" userId="S::2506003@student.uwtsd.ac.uk::654d4c4c-44f9-4c51-9aeb-e870299ea741" providerId="AD" clId="Web-{BA2A3FE3-B0A5-6CCB-E0C8-074127DE8136}" dt="2026-07-12T13:36:41.015" v="638"/>
          <ac:graphicFrameMkLst>
            <pc:docMk/>
            <pc:sldMk cId="75531531" sldId="264"/>
            <ac:graphicFrameMk id="3" creationId="{8855B4B4-4651-7E54-1BCC-75EF12F50E9D}"/>
          </ac:graphicFrameMkLst>
        </pc:graphicFrameChg>
      </pc:sldChg>
      <pc:sldChg chg="addSp delSp new">
        <pc:chgData name="Olha Kolesnyk (2506003)" userId="S::2506003@student.uwtsd.ac.uk::654d4c4c-44f9-4c51-9aeb-e870299ea741" providerId="AD" clId="Web-{BA2A3FE3-B0A5-6CCB-E0C8-074127DE8136}" dt="2026-07-12T13:58:21.745" v="672"/>
        <pc:sldMkLst>
          <pc:docMk/>
          <pc:sldMk cId="366296303" sldId="265"/>
        </pc:sldMkLst>
        <pc:spChg chg="add del">
          <ac:chgData name="Olha Kolesnyk (2506003)" userId="S::2506003@student.uwtsd.ac.uk::654d4c4c-44f9-4c51-9aeb-e870299ea741" providerId="AD" clId="Web-{BA2A3FE3-B0A5-6CCB-E0C8-074127DE8136}" dt="2026-07-12T13:58:21.745" v="672"/>
          <ac:spMkLst>
            <pc:docMk/>
            <pc:sldMk cId="366296303" sldId="265"/>
            <ac:spMk id="2" creationId="{5A1228EF-1B7B-622A-1E02-8A6CAE5805C2}"/>
          </ac:spMkLst>
        </pc:spChg>
      </pc:sldChg>
      <pc:sldChg chg="addSp delSp new del">
        <pc:chgData name="Olha Kolesnyk (2506003)" userId="S::2506003@student.uwtsd.ac.uk::654d4c4c-44f9-4c51-9aeb-e870299ea741" providerId="AD" clId="Web-{BA2A3FE3-B0A5-6CCB-E0C8-074127DE8136}" dt="2026-07-12T13:57:53.291" v="669"/>
        <pc:sldMkLst>
          <pc:docMk/>
          <pc:sldMk cId="1363009949" sldId="265"/>
        </pc:sldMkLst>
        <pc:spChg chg="add del">
          <ac:chgData name="Olha Kolesnyk (2506003)" userId="S::2506003@student.uwtsd.ac.uk::654d4c4c-44f9-4c51-9aeb-e870299ea741" providerId="AD" clId="Web-{BA2A3FE3-B0A5-6CCB-E0C8-074127DE8136}" dt="2026-07-12T13:57:48.212" v="668"/>
          <ac:spMkLst>
            <pc:docMk/>
            <pc:sldMk cId="1363009949" sldId="265"/>
            <ac:spMk id="2" creationId="{6F4203F0-A5E9-73CE-3656-799E280B7EBF}"/>
          </ac:spMkLst>
        </pc:spChg>
        <pc:spChg chg="add del">
          <ac:chgData name="Olha Kolesnyk (2506003)" userId="S::2506003@student.uwtsd.ac.uk::654d4c4c-44f9-4c51-9aeb-e870299ea741" providerId="AD" clId="Web-{BA2A3FE3-B0A5-6CCB-E0C8-074127DE8136}" dt="2026-07-12T13:57:45.228" v="667"/>
          <ac:spMkLst>
            <pc:docMk/>
            <pc:sldMk cId="1363009949" sldId="265"/>
            <ac:spMk id="3" creationId="{46E29543-234B-6F12-E86C-174B9BC8AA7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businesswales.gov.wales/" TargetMode="External"/><Relationship Id="rId2" Type="http://schemas.openxmlformats.org/officeDocument/2006/relationships/hyperlink" Target="https://www.gov.uk/limited-company-formation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992488B-CA1C-C2AF-9E6A-16E7D8AF6723}"/>
              </a:ext>
            </a:extLst>
          </p:cNvPr>
          <p:cNvSpPr txBox="1"/>
          <p:nvPr/>
        </p:nvSpPr>
        <p:spPr>
          <a:xfrm>
            <a:off x="38422" y="51440"/>
            <a:ext cx="12102137" cy="68326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800" b="1">
                <a:highlight>
                  <a:srgbClr val="FFFFFF"/>
                </a:highlight>
                <a:latin typeface="Arial"/>
                <a:cs typeface="Arial"/>
              </a:rPr>
              <a:t>Module Title: Enterprise and Entrepreneurship</a:t>
            </a:r>
            <a:endParaRPr lang="en-GB" sz="2800" b="1" dirty="0">
              <a:highlight>
                <a:srgbClr val="C6C6C6"/>
              </a:highlight>
              <a:latin typeface="Arial"/>
              <a:cs typeface="Arial"/>
            </a:endParaRPr>
          </a:p>
          <a:p>
            <a:pPr algn="just"/>
            <a:endParaRPr lang="en-GB" sz="2800" b="1" dirty="0">
              <a:highlight>
                <a:srgbClr val="C6C6C6"/>
              </a:highlight>
              <a:latin typeface="Arial"/>
              <a:cs typeface="Arial"/>
            </a:endParaRPr>
          </a:p>
          <a:p>
            <a:pPr algn="just"/>
            <a:r>
              <a:rPr lang="en-US" sz="2800" b="1">
                <a:highlight>
                  <a:srgbClr val="FFFFFF"/>
                </a:highlight>
                <a:latin typeface="Arial"/>
                <a:cs typeface="Arial"/>
              </a:rPr>
              <a:t>Module Code: </a:t>
            </a:r>
            <a:r>
              <a:rPr lang="en-US" sz="2800">
                <a:highlight>
                  <a:srgbClr val="FFFFFF"/>
                </a:highlight>
                <a:latin typeface="Arial"/>
                <a:cs typeface="Arial"/>
              </a:rPr>
              <a:t>LCLM4006 </a:t>
            </a:r>
            <a:endParaRPr lang="en-GB" sz="2800">
              <a:highlight>
                <a:srgbClr val="C6C6C6"/>
              </a:highlight>
              <a:latin typeface="Arial"/>
              <a:cs typeface="Arial"/>
            </a:endParaRPr>
          </a:p>
          <a:p>
            <a:pPr algn="just"/>
            <a:endParaRPr lang="en-GB" sz="2800" b="1" dirty="0">
              <a:highlight>
                <a:srgbClr val="C6C6C6"/>
              </a:highlight>
              <a:latin typeface="Arial"/>
              <a:cs typeface="Arial"/>
            </a:endParaRPr>
          </a:p>
          <a:p>
            <a:pPr algn="just"/>
            <a:r>
              <a:rPr lang="en-US" sz="2800" b="1">
                <a:highlight>
                  <a:srgbClr val="FFFFFF"/>
                </a:highlight>
                <a:latin typeface="Arial"/>
                <a:cs typeface="Arial"/>
              </a:rPr>
              <a:t>Assessment: </a:t>
            </a:r>
            <a:r>
              <a:rPr lang="en-US" sz="2800">
                <a:highlight>
                  <a:srgbClr val="FFFFFF"/>
                </a:highlight>
                <a:latin typeface="Arial"/>
                <a:cs typeface="Arial"/>
              </a:rPr>
              <a:t>Component 2</a:t>
            </a:r>
          </a:p>
          <a:p>
            <a:pPr algn="just"/>
            <a:endParaRPr lang="en-US" sz="2800" b="1" dirty="0">
              <a:highlight>
                <a:srgbClr val="FFFFFF"/>
              </a:highlight>
              <a:latin typeface="Arial"/>
              <a:cs typeface="Arial"/>
            </a:endParaRPr>
          </a:p>
          <a:p>
            <a:pPr algn="just"/>
            <a:r>
              <a:rPr lang="en-US" sz="2800" b="1">
                <a:highlight>
                  <a:srgbClr val="FFFFFF"/>
                </a:highlight>
                <a:latin typeface="Arial"/>
                <a:cs typeface="Arial"/>
              </a:rPr>
              <a:t>Individual Presentation Pitch</a:t>
            </a:r>
            <a:endParaRPr lang="en-GB" sz="2800">
              <a:latin typeface="Arial"/>
              <a:cs typeface="Arial"/>
            </a:endParaRPr>
          </a:p>
          <a:p>
            <a:pPr algn="just"/>
            <a:endParaRPr lang="en-GB" sz="2800" b="1" dirty="0">
              <a:highlight>
                <a:srgbClr val="C6C6C6"/>
              </a:highlight>
              <a:latin typeface="Arial"/>
              <a:cs typeface="Arial"/>
            </a:endParaRPr>
          </a:p>
          <a:p>
            <a:pPr algn="just"/>
            <a:endParaRPr lang="en-GB" sz="2800" b="1" dirty="0">
              <a:highlight>
                <a:srgbClr val="C6C6C6"/>
              </a:highlight>
              <a:latin typeface="Arial"/>
              <a:cs typeface="Arial"/>
            </a:endParaRPr>
          </a:p>
          <a:p>
            <a:pPr algn="just"/>
            <a:r>
              <a:rPr lang="en-US" sz="2800" b="1">
                <a:highlight>
                  <a:srgbClr val="FFFFFF"/>
                </a:highlight>
                <a:latin typeface="Arial"/>
                <a:cs typeface="Arial"/>
              </a:rPr>
              <a:t>Student Name: </a:t>
            </a:r>
            <a:r>
              <a:rPr lang="en-US" sz="2800">
                <a:highlight>
                  <a:srgbClr val="FFFFFF"/>
                </a:highlight>
                <a:latin typeface="Arial"/>
                <a:cs typeface="Arial"/>
              </a:rPr>
              <a:t>Olha Kolesnyk</a:t>
            </a:r>
            <a:endParaRPr lang="en-GB" sz="2800">
              <a:highlight>
                <a:srgbClr val="C6C6C6"/>
              </a:highlight>
              <a:latin typeface="Arial"/>
              <a:cs typeface="Arial"/>
            </a:endParaRPr>
          </a:p>
          <a:p>
            <a:pPr algn="just"/>
            <a:endParaRPr lang="en-GB" sz="2800" b="1" dirty="0">
              <a:highlight>
                <a:srgbClr val="C6C6C6"/>
              </a:highlight>
              <a:latin typeface="Arial"/>
              <a:cs typeface="Arial"/>
            </a:endParaRPr>
          </a:p>
          <a:p>
            <a:pPr algn="just"/>
            <a:r>
              <a:rPr lang="en-US" sz="2800" b="1">
                <a:highlight>
                  <a:srgbClr val="FFFFFF"/>
                </a:highlight>
                <a:latin typeface="Arial"/>
                <a:cs typeface="Arial"/>
              </a:rPr>
              <a:t>Student Number: </a:t>
            </a:r>
            <a:r>
              <a:rPr lang="en-US" sz="2800">
                <a:highlight>
                  <a:srgbClr val="FFFFFF"/>
                </a:highlight>
                <a:latin typeface="Arial"/>
                <a:cs typeface="Arial"/>
              </a:rPr>
              <a:t>2506003</a:t>
            </a:r>
            <a:endParaRPr lang="en-GB" sz="2800">
              <a:highlight>
                <a:srgbClr val="C6C6C6"/>
              </a:highlight>
              <a:latin typeface="Arial"/>
              <a:cs typeface="Arial"/>
            </a:endParaRPr>
          </a:p>
          <a:p>
            <a:pPr algn="just"/>
            <a:endParaRPr lang="en-GB" sz="2800" b="1" dirty="0">
              <a:highlight>
                <a:srgbClr val="C6C6C6"/>
              </a:highlight>
              <a:latin typeface="Arial"/>
              <a:cs typeface="Arial"/>
            </a:endParaRPr>
          </a:p>
          <a:p>
            <a:pPr algn="just"/>
            <a:r>
              <a:rPr lang="en-US" sz="2800" b="1" dirty="0">
                <a:highlight>
                  <a:srgbClr val="FFFFFF"/>
                </a:highlight>
                <a:latin typeface="Arial"/>
                <a:cs typeface="Arial"/>
              </a:rPr>
              <a:t>Lecturer’s Name: </a:t>
            </a:r>
            <a:r>
              <a:rPr lang="en-US" sz="2800" dirty="0" err="1">
                <a:highlight>
                  <a:srgbClr val="FFFFFF"/>
                </a:highlight>
                <a:latin typeface="Arial"/>
                <a:cs typeface="Arial"/>
              </a:rPr>
              <a:t>Fouziya</a:t>
            </a:r>
            <a:r>
              <a:rPr lang="en-US" sz="2800" dirty="0">
                <a:highlight>
                  <a:srgbClr val="FFFFFF"/>
                </a:highlight>
                <a:latin typeface="Arial"/>
                <a:cs typeface="Arial"/>
              </a:rPr>
              <a:t> Farheen</a:t>
            </a:r>
            <a:endParaRPr lang="en-GB" sz="2800" dirty="0">
              <a:highlight>
                <a:srgbClr val="C6C6C6"/>
              </a:highlight>
              <a:latin typeface="Arial"/>
              <a:cs typeface="Arial"/>
            </a:endParaRPr>
          </a:p>
          <a:p>
            <a:pPr algn="just"/>
            <a:endParaRPr lang="en-GB" sz="2800" dirty="0">
              <a:highlight>
                <a:srgbClr val="C6C6C6"/>
              </a:highlight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316FE31-AF98-68CF-D6AE-0650A375C1F8}"/>
              </a:ext>
            </a:extLst>
          </p:cNvPr>
          <p:cNvSpPr txBox="1"/>
          <p:nvPr/>
        </p:nvSpPr>
        <p:spPr>
          <a:xfrm>
            <a:off x="166060" y="268940"/>
            <a:ext cx="11703636" cy="69095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500" b="1">
                <a:latin typeface="Arial"/>
                <a:cs typeface="Arial"/>
              </a:rPr>
              <a:t>Overview of the Business Idea</a:t>
            </a:r>
            <a:endParaRPr lang="en-US" sz="2500">
              <a:latin typeface="Arial"/>
              <a:cs typeface="Arial"/>
            </a:endParaRPr>
          </a:p>
          <a:p>
            <a:pPr algn="just"/>
            <a:endParaRPr lang="en-GB" sz="2500" b="1" u="sng" dirty="0">
              <a:latin typeface="Arial"/>
              <a:ea typeface="+mn-lt"/>
              <a:cs typeface="Arial"/>
            </a:endParaRPr>
          </a:p>
          <a:p>
            <a:pPr algn="just"/>
            <a:r>
              <a:rPr lang="en-GB" sz="2500" b="1">
                <a:latin typeface="Arial"/>
                <a:ea typeface="+mn-lt"/>
                <a:cs typeface="Arial"/>
              </a:rPr>
              <a:t>Newtown IT Support Ltd</a:t>
            </a:r>
            <a:r>
              <a:rPr lang="en-GB" sz="2500">
                <a:latin typeface="Arial"/>
                <a:ea typeface="+mn-lt"/>
                <a:cs typeface="Arial"/>
              </a:rPr>
              <a:t> A local IT maintenance and support company serving manufacturing businesses in Newtown, Wales.</a:t>
            </a:r>
            <a:endParaRPr lang="en-GB" sz="2500">
              <a:latin typeface="Arial"/>
              <a:cs typeface="Arial"/>
            </a:endParaRPr>
          </a:p>
          <a:p>
            <a:pPr algn="just"/>
            <a:r>
              <a:rPr lang="en-GB" sz="2500" b="1">
                <a:latin typeface="Arial"/>
                <a:ea typeface="+mn-lt"/>
                <a:cs typeface="Arial"/>
              </a:rPr>
              <a:t>Services include:</a:t>
            </a:r>
            <a:endParaRPr lang="en-GB" sz="2500"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GB" sz="2500">
                <a:latin typeface="Arial"/>
                <a:ea typeface="+mn-lt"/>
                <a:cs typeface="Arial"/>
              </a:rPr>
              <a:t>Monitor replacement</a:t>
            </a:r>
            <a:endParaRPr lang="en-GB" sz="2500"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GB" sz="2500">
                <a:latin typeface="Arial"/>
                <a:ea typeface="+mn-lt"/>
                <a:cs typeface="Arial"/>
              </a:rPr>
              <a:t>Computer cleaning &amp; maintenance</a:t>
            </a:r>
            <a:endParaRPr lang="en-GB" sz="2500"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GB" sz="2500">
                <a:latin typeface="Arial"/>
                <a:ea typeface="+mn-lt"/>
                <a:cs typeface="Arial"/>
              </a:rPr>
              <a:t>Printer servicing &amp; cartridge replacement</a:t>
            </a:r>
            <a:endParaRPr lang="en-GB" sz="2500"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GB" sz="2500">
                <a:latin typeface="Arial"/>
                <a:ea typeface="+mn-lt"/>
                <a:cs typeface="Arial"/>
              </a:rPr>
              <a:t>Hardware troubleshooting</a:t>
            </a:r>
            <a:endParaRPr lang="en-GB" sz="2500"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GB" sz="2500">
                <a:latin typeface="Arial"/>
                <a:ea typeface="+mn-lt"/>
                <a:cs typeface="Arial"/>
              </a:rPr>
              <a:t>Software support</a:t>
            </a:r>
            <a:endParaRPr lang="en-GB" sz="2500"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GB" sz="2500">
                <a:latin typeface="Arial"/>
                <a:ea typeface="+mn-lt"/>
                <a:cs typeface="Arial"/>
              </a:rPr>
              <a:t>Basic network maintenance</a:t>
            </a:r>
            <a:endParaRPr lang="en-GB" sz="2500">
              <a:latin typeface="Arial"/>
              <a:cs typeface="Arial"/>
            </a:endParaRPr>
          </a:p>
          <a:p>
            <a:pPr algn="just"/>
            <a:r>
              <a:rPr lang="en-GB" sz="2500" b="1">
                <a:latin typeface="Arial"/>
                <a:ea typeface="+mn-lt"/>
                <a:cs typeface="Arial"/>
              </a:rPr>
              <a:t>Unique Selling Points (USPs):</a:t>
            </a:r>
            <a:endParaRPr lang="en-GB" sz="2500"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GB" sz="2500">
                <a:latin typeface="Arial"/>
                <a:ea typeface="+mn-lt"/>
                <a:cs typeface="Arial"/>
              </a:rPr>
              <a:t>Fast local response</a:t>
            </a:r>
            <a:endParaRPr lang="en-GB" sz="2500"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GB" sz="2500">
                <a:latin typeface="Arial"/>
                <a:ea typeface="+mn-lt"/>
                <a:cs typeface="Arial"/>
              </a:rPr>
              <a:t>Flexible support contracts</a:t>
            </a:r>
            <a:endParaRPr lang="en-GB" sz="2500"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GB" sz="2500">
                <a:latin typeface="Arial"/>
                <a:ea typeface="+mn-lt"/>
                <a:cs typeface="Arial"/>
              </a:rPr>
              <a:t>Lower travel costs</a:t>
            </a:r>
            <a:endParaRPr lang="en-GB" sz="2500"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GB" sz="2500">
                <a:latin typeface="Arial"/>
                <a:ea typeface="+mn-lt"/>
                <a:cs typeface="Arial"/>
              </a:rPr>
              <a:t>Personalised service</a:t>
            </a:r>
            <a:endParaRPr lang="en-GB" sz="2500"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GB" sz="2500">
                <a:latin typeface="Arial"/>
                <a:ea typeface="+mn-lt"/>
                <a:cs typeface="Arial"/>
              </a:rPr>
              <a:t>Reliable scheduled visits</a:t>
            </a:r>
            <a:endParaRPr lang="en-GB" sz="2500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33173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4FCBDFF-1F97-763E-F85C-23915DD345BB}"/>
              </a:ext>
            </a:extLst>
          </p:cNvPr>
          <p:cNvSpPr txBox="1"/>
          <p:nvPr/>
        </p:nvSpPr>
        <p:spPr>
          <a:xfrm>
            <a:off x="-214" y="-1495"/>
            <a:ext cx="12143547" cy="64171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500" b="1">
                <a:latin typeface="Arial"/>
                <a:cs typeface="Arial"/>
              </a:rPr>
              <a:t>Legal Format &amp; Management Structure</a:t>
            </a:r>
            <a:endParaRPr lang="en-US" sz="2500">
              <a:latin typeface="Arial"/>
              <a:cs typeface="Arial"/>
            </a:endParaRPr>
          </a:p>
          <a:p>
            <a:pPr algn="just"/>
            <a:endParaRPr lang="en-GB" sz="2500" b="1" u="sng" dirty="0">
              <a:latin typeface="Arial"/>
              <a:ea typeface="+mn-lt"/>
              <a:cs typeface="Arial"/>
            </a:endParaRPr>
          </a:p>
          <a:p>
            <a:pPr algn="just"/>
            <a:r>
              <a:rPr lang="en-GB" sz="2500" b="1">
                <a:latin typeface="Arial"/>
                <a:ea typeface="+mn-lt"/>
                <a:cs typeface="Arial"/>
              </a:rPr>
              <a:t>Legal Format:</a:t>
            </a:r>
            <a:r>
              <a:rPr lang="en-GB" sz="2500">
                <a:latin typeface="Arial"/>
                <a:ea typeface="+mn-lt"/>
                <a:cs typeface="Arial"/>
              </a:rPr>
              <a:t> Private Limited Company (Ltd)</a:t>
            </a:r>
            <a:endParaRPr lang="en-GB" sz="2500">
              <a:latin typeface="Arial"/>
              <a:cs typeface="Arial"/>
            </a:endParaRPr>
          </a:p>
          <a:p>
            <a:pPr algn="just"/>
            <a:endParaRPr lang="en-GB" sz="2500" dirty="0">
              <a:latin typeface="Arial"/>
              <a:ea typeface="+mn-lt"/>
              <a:cs typeface="Arial"/>
            </a:endParaRPr>
          </a:p>
          <a:p>
            <a:pPr algn="just"/>
            <a:r>
              <a:rPr lang="en-GB" sz="2500" b="1">
                <a:latin typeface="Arial"/>
                <a:ea typeface="+mn-lt"/>
                <a:cs typeface="Arial"/>
              </a:rPr>
              <a:t>Why Ltd?</a:t>
            </a:r>
            <a:endParaRPr lang="en-GB" sz="2500"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GB" sz="2500">
                <a:latin typeface="Arial"/>
                <a:ea typeface="+mn-lt"/>
                <a:cs typeface="Arial"/>
              </a:rPr>
              <a:t>Limited liability </a:t>
            </a:r>
            <a:r>
              <a:rPr lang="en-GB" sz="2500">
                <a:highlight>
                  <a:srgbClr val="FFFFFF"/>
                </a:highlight>
                <a:latin typeface="Arial"/>
                <a:ea typeface="+mn-lt"/>
                <a:cs typeface="Arial"/>
              </a:rPr>
              <a:t>(GOV.UK, 2024).</a:t>
            </a:r>
            <a:endParaRPr lang="en-GB" sz="2500"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GB" sz="2500">
                <a:latin typeface="Arial"/>
                <a:ea typeface="+mn-lt"/>
                <a:cs typeface="Arial"/>
              </a:rPr>
              <a:t>Professional credibility</a:t>
            </a:r>
            <a:endParaRPr lang="en-GB" sz="2500"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GB" sz="2500">
                <a:latin typeface="Arial"/>
                <a:ea typeface="+mn-lt"/>
                <a:cs typeface="Arial"/>
              </a:rPr>
              <a:t>Preferred by business clients</a:t>
            </a:r>
            <a:endParaRPr lang="en-GB" sz="2500"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GB" sz="2500">
                <a:latin typeface="Arial"/>
                <a:ea typeface="+mn-lt"/>
                <a:cs typeface="Arial"/>
              </a:rPr>
              <a:t>Suitable for B2B contracts</a:t>
            </a:r>
            <a:endParaRPr lang="en-GB" sz="2500"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endParaRPr lang="en-GB" sz="2500" dirty="0">
              <a:latin typeface="Arial"/>
              <a:ea typeface="+mn-lt"/>
              <a:cs typeface="Arial"/>
            </a:endParaRPr>
          </a:p>
          <a:p>
            <a:pPr algn="just"/>
            <a:r>
              <a:rPr lang="en-GB" sz="2500" b="1">
                <a:latin typeface="Arial"/>
                <a:ea typeface="+mn-lt"/>
                <a:cs typeface="Arial"/>
              </a:rPr>
              <a:t>Management Structure:</a:t>
            </a:r>
            <a:endParaRPr lang="en-GB" sz="2500">
              <a:latin typeface="Arial"/>
              <a:cs typeface="Arial"/>
            </a:endParaRPr>
          </a:p>
          <a:p>
            <a:pPr algn="just"/>
            <a:endParaRPr lang="en-GB" sz="2500" b="1" dirty="0">
              <a:latin typeface="Arial"/>
              <a:ea typeface="+mn-lt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GB" sz="2500" b="1">
                <a:latin typeface="Arial"/>
                <a:ea typeface="+mn-lt"/>
                <a:cs typeface="Arial"/>
              </a:rPr>
              <a:t>Managing Director:</a:t>
            </a:r>
            <a:r>
              <a:rPr lang="en-GB" sz="2500">
                <a:latin typeface="Arial"/>
                <a:ea typeface="+mn-lt"/>
                <a:cs typeface="Arial"/>
              </a:rPr>
              <a:t> Strategy, finance, customer acquisition, service delivery</a:t>
            </a:r>
            <a:endParaRPr lang="en-GB" sz="2500"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GB" sz="2500" b="1">
                <a:latin typeface="Arial"/>
                <a:ea typeface="+mn-lt"/>
                <a:cs typeface="Arial"/>
              </a:rPr>
              <a:t>IT Support Technician:</a:t>
            </a:r>
            <a:r>
              <a:rPr lang="en-GB" sz="2500">
                <a:latin typeface="Arial"/>
                <a:ea typeface="+mn-lt"/>
                <a:cs typeface="Arial"/>
              </a:rPr>
              <a:t> Maintenance, installation, troubleshooting, customer visits</a:t>
            </a:r>
            <a:endParaRPr lang="en-GB" sz="2500"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GB" sz="2500" b="1">
                <a:latin typeface="Arial"/>
                <a:ea typeface="+mn-lt"/>
                <a:cs typeface="Arial"/>
              </a:rPr>
              <a:t>Administration:</a:t>
            </a:r>
            <a:r>
              <a:rPr lang="en-GB" sz="2500">
                <a:latin typeface="Arial"/>
                <a:ea typeface="+mn-lt"/>
                <a:cs typeface="Arial"/>
              </a:rPr>
              <a:t> Managed initially by the Managing Director</a:t>
            </a:r>
            <a:endParaRPr lang="en-GB" sz="2500">
              <a:latin typeface="Arial"/>
              <a:cs typeface="Arial"/>
            </a:endParaRPr>
          </a:p>
          <a:p>
            <a:endParaRPr lang="en-GB" dirty="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29709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449A377-DB91-CED8-7344-E6BED54B5F22}"/>
              </a:ext>
            </a:extLst>
          </p:cNvPr>
          <p:cNvSpPr txBox="1"/>
          <p:nvPr/>
        </p:nvSpPr>
        <p:spPr>
          <a:xfrm>
            <a:off x="178012" y="155600"/>
            <a:ext cx="11953368" cy="20467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500">
                <a:highlight>
                  <a:srgbClr val="FFFFFF"/>
                </a:highlight>
                <a:latin typeface="Arial"/>
                <a:cs typeface="Arial"/>
              </a:rPr>
              <a:t>PESTEL analysis is a framework used to evaluate external factors that may influence business performance and strategic decision-making (Johnson, Scholes and Whittington, 2020).</a:t>
            </a:r>
            <a:endParaRPr lang="en-GB" sz="2500">
              <a:highlight>
                <a:srgbClr val="C6C6C6"/>
              </a:highlight>
              <a:latin typeface="Arial"/>
              <a:cs typeface="Arial"/>
            </a:endParaRPr>
          </a:p>
          <a:p>
            <a:pPr algn="ctr"/>
            <a:endParaRPr lang="en-GB" sz="2600" b="1" dirty="0">
              <a:latin typeface="Arial"/>
              <a:cs typeface="Arial"/>
            </a:endParaRPr>
          </a:p>
          <a:p>
            <a:pPr algn="ctr"/>
            <a:r>
              <a:rPr lang="en-GB" sz="2600" b="1">
                <a:latin typeface="Arial"/>
                <a:cs typeface="Arial"/>
              </a:rPr>
              <a:t>PESTEL Factor </a:t>
            </a:r>
            <a:endParaRPr lang="en-US"/>
          </a:p>
        </p:txBody>
      </p:sp>
      <p:sp>
        <p:nvSpPr>
          <p:cNvPr id="4" name="Scroll: Horizontal 3">
            <a:extLst>
              <a:ext uri="{FF2B5EF4-FFF2-40B4-BE49-F238E27FC236}">
                <a16:creationId xmlns:a16="http://schemas.microsoft.com/office/drawing/2014/main" id="{965AAFBE-BD79-7D96-8B3B-AFC5CE552047}"/>
              </a:ext>
            </a:extLst>
          </p:cNvPr>
          <p:cNvSpPr/>
          <p:nvPr/>
        </p:nvSpPr>
        <p:spPr>
          <a:xfrm>
            <a:off x="414938" y="2325916"/>
            <a:ext cx="5265697" cy="1680882"/>
          </a:xfrm>
          <a:prstGeom prst="horizontalScroll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BD6E297-B7F8-D3C3-03C3-0684C9B9001A}"/>
              </a:ext>
            </a:extLst>
          </p:cNvPr>
          <p:cNvSpPr txBox="1"/>
          <p:nvPr/>
        </p:nvSpPr>
        <p:spPr>
          <a:xfrm>
            <a:off x="2775" y="2685783"/>
            <a:ext cx="4415117" cy="4770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ctr">
              <a:buAutoNum type="arabicPeriod"/>
            </a:pPr>
            <a:r>
              <a:rPr lang="en-GB" sz="2500" b="1">
                <a:latin typeface="Arial"/>
                <a:cs typeface="Arial"/>
              </a:rPr>
              <a:t>Political Factor</a:t>
            </a:r>
            <a:endParaRPr lang="en-GB" sz="2500" b="1" dirty="0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4CA99A-71BF-99F3-8B96-31D61714A710}"/>
              </a:ext>
            </a:extLst>
          </p:cNvPr>
          <p:cNvSpPr txBox="1"/>
          <p:nvPr/>
        </p:nvSpPr>
        <p:spPr>
          <a:xfrm>
            <a:off x="177159" y="4910311"/>
            <a:ext cx="11653263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500">
                <a:latin typeface="Arial"/>
                <a:ea typeface="+mn-lt"/>
                <a:cs typeface="Arial"/>
              </a:rPr>
              <a:t>Government initiatives supporting digital transformation and SME development increase demand for IT services.</a:t>
            </a:r>
            <a:endParaRPr lang="en-US" sz="25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896571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F5BA3F1-D450-DB6F-5CEF-E5E745D599AB}"/>
              </a:ext>
            </a:extLst>
          </p:cNvPr>
          <p:cNvSpPr txBox="1"/>
          <p:nvPr/>
        </p:nvSpPr>
        <p:spPr>
          <a:xfrm>
            <a:off x="291993" y="314405"/>
            <a:ext cx="11272904" cy="4770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500" b="1">
                <a:latin typeface="Arial"/>
                <a:cs typeface="Arial"/>
              </a:rPr>
              <a:t>PESTEL Factor</a:t>
            </a:r>
            <a:endParaRPr lang="en-US"/>
          </a:p>
        </p:txBody>
      </p:sp>
      <p:sp>
        <p:nvSpPr>
          <p:cNvPr id="3" name="Scroll: Horizontal 2">
            <a:extLst>
              <a:ext uri="{FF2B5EF4-FFF2-40B4-BE49-F238E27FC236}">
                <a16:creationId xmlns:a16="http://schemas.microsoft.com/office/drawing/2014/main" id="{E42628A3-1C81-350F-0E8A-306F2B133E36}"/>
              </a:ext>
            </a:extLst>
          </p:cNvPr>
          <p:cNvSpPr/>
          <p:nvPr/>
        </p:nvSpPr>
        <p:spPr>
          <a:xfrm>
            <a:off x="582706" y="1044389"/>
            <a:ext cx="5153424" cy="1739151"/>
          </a:xfrm>
          <a:prstGeom prst="horizontalScroll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069951-586F-9228-6E4D-AFC871C7212E}"/>
              </a:ext>
            </a:extLst>
          </p:cNvPr>
          <p:cNvSpPr txBox="1"/>
          <p:nvPr/>
        </p:nvSpPr>
        <p:spPr>
          <a:xfrm>
            <a:off x="839053" y="1672771"/>
            <a:ext cx="4639235" cy="4770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500" b="1">
                <a:latin typeface="Arial"/>
                <a:cs typeface="Arial"/>
              </a:rPr>
              <a:t>2. Technological Factor</a:t>
            </a:r>
            <a:endParaRPr lang="en-GB" sz="2400" b="1" dirty="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25CB90-83DA-0714-69E5-2EA168E70BC9}"/>
              </a:ext>
            </a:extLst>
          </p:cNvPr>
          <p:cNvSpPr txBox="1"/>
          <p:nvPr/>
        </p:nvSpPr>
        <p:spPr>
          <a:xfrm>
            <a:off x="582706" y="3585882"/>
            <a:ext cx="11231494" cy="12464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500">
                <a:latin typeface="Arial"/>
                <a:ea typeface="+mn-lt"/>
                <a:cs typeface="Arial"/>
              </a:rPr>
              <a:t>Advances in manufacturing allow cheaper, higher‑quality recycled materials. Social media platforms make it easier to reach eco‑conscious customers at low cost.</a:t>
            </a:r>
            <a:endParaRPr lang="en-US" sz="25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235669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B36B38F-E135-3655-CD00-ED6530CD68F0}"/>
              </a:ext>
            </a:extLst>
          </p:cNvPr>
          <p:cNvSpPr txBox="1"/>
          <p:nvPr/>
        </p:nvSpPr>
        <p:spPr>
          <a:xfrm>
            <a:off x="179294" y="49948"/>
            <a:ext cx="11382188" cy="4770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500" b="1">
                <a:latin typeface="Arial"/>
                <a:cs typeface="Arial"/>
              </a:rPr>
              <a:t>PESTEL Factor</a:t>
            </a:r>
            <a:endParaRPr lang="en-US"/>
          </a:p>
        </p:txBody>
      </p:sp>
      <p:sp>
        <p:nvSpPr>
          <p:cNvPr id="3" name="Scroll: Horizontal 2">
            <a:extLst>
              <a:ext uri="{FF2B5EF4-FFF2-40B4-BE49-F238E27FC236}">
                <a16:creationId xmlns:a16="http://schemas.microsoft.com/office/drawing/2014/main" id="{1FFE441E-5AF2-55B7-82B6-F736FECA1D09}"/>
              </a:ext>
            </a:extLst>
          </p:cNvPr>
          <p:cNvSpPr/>
          <p:nvPr/>
        </p:nvSpPr>
        <p:spPr>
          <a:xfrm>
            <a:off x="493059" y="1344706"/>
            <a:ext cx="5244352" cy="1680882"/>
          </a:xfrm>
          <a:prstGeom prst="horizontalScroll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FB2AEA-DBAC-789D-9019-751E1B0ACD56}"/>
              </a:ext>
            </a:extLst>
          </p:cNvPr>
          <p:cNvSpPr txBox="1"/>
          <p:nvPr/>
        </p:nvSpPr>
        <p:spPr>
          <a:xfrm>
            <a:off x="986117" y="1860176"/>
            <a:ext cx="4347882" cy="4770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500" b="1">
                <a:latin typeface="Arial"/>
                <a:cs typeface="Arial"/>
              </a:rPr>
              <a:t>3.Social Factor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86DDCE9-13A3-64D3-3508-706198A038C0}"/>
              </a:ext>
            </a:extLst>
          </p:cNvPr>
          <p:cNvSpPr txBox="1"/>
          <p:nvPr/>
        </p:nvSpPr>
        <p:spPr>
          <a:xfrm>
            <a:off x="672353" y="3483003"/>
            <a:ext cx="10936085" cy="883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500">
                <a:latin typeface="Arial"/>
                <a:ea typeface="+mn-lt"/>
                <a:cs typeface="Arial"/>
              </a:rPr>
              <a:t>Consumers — especially young adults — prefer environmentally responsible brands.</a:t>
            </a:r>
            <a:endParaRPr lang="en-US" sz="25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923916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B54CD32-F2D5-91E4-462E-A3FB257B9B99}"/>
              </a:ext>
            </a:extLst>
          </p:cNvPr>
          <p:cNvSpPr txBox="1"/>
          <p:nvPr/>
        </p:nvSpPr>
        <p:spPr>
          <a:xfrm>
            <a:off x="313764" y="336176"/>
            <a:ext cx="11654117" cy="58631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5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Marketing enables businesses to communicate value and build relationships with target customers (Kotler, Armstrong and </a:t>
            </a:r>
            <a:r>
              <a:rPr lang="en-GB" sz="2500" dirty="0" err="1">
                <a:highlight>
                  <a:srgbClr val="FFFFFF"/>
                </a:highlight>
                <a:latin typeface="Arial"/>
                <a:ea typeface="+mn-lt"/>
                <a:cs typeface="Arial"/>
              </a:rPr>
              <a:t>Opresnik</a:t>
            </a:r>
            <a:r>
              <a:rPr lang="en-GB" sz="25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, 2021).</a:t>
            </a:r>
            <a:endParaRPr lang="en-GB" sz="2500" dirty="0">
              <a:highlight>
                <a:srgbClr val="C6C6C6"/>
              </a:highlight>
              <a:latin typeface="Arial"/>
              <a:ea typeface="+mn-lt"/>
              <a:cs typeface="Arial"/>
            </a:endParaRPr>
          </a:p>
          <a:p>
            <a:endParaRPr lang="en-GB" sz="2500" dirty="0">
              <a:highlight>
                <a:srgbClr val="FFFFFF"/>
              </a:highlight>
              <a:latin typeface="Arial"/>
              <a:ea typeface="+mn-lt"/>
              <a:cs typeface="Arial"/>
            </a:endParaRPr>
          </a:p>
          <a:p>
            <a:pPr algn="ctr"/>
            <a:r>
              <a:rPr lang="en-GB" sz="2500" b="1">
                <a:latin typeface="Arial"/>
                <a:ea typeface="+mn-lt"/>
                <a:cs typeface="Arial"/>
              </a:rPr>
              <a:t>Marketing Strategy </a:t>
            </a:r>
            <a:endParaRPr lang="en-US" sz="2500" b="1">
              <a:latin typeface="Arial"/>
              <a:ea typeface="+mn-lt"/>
              <a:cs typeface="Arial"/>
            </a:endParaRPr>
          </a:p>
          <a:p>
            <a:endParaRPr lang="en-GB" sz="2500" b="1" dirty="0">
              <a:latin typeface="Arial"/>
              <a:cs typeface="Arial"/>
            </a:endParaRPr>
          </a:p>
          <a:p>
            <a:endParaRPr lang="en-GB" sz="2500" b="1" dirty="0">
              <a:latin typeface="Arial"/>
              <a:ea typeface="+mn-lt"/>
              <a:cs typeface="Arial"/>
            </a:endParaRPr>
          </a:p>
          <a:p>
            <a:r>
              <a:rPr lang="en-GB" sz="2500" b="1">
                <a:latin typeface="Arial"/>
                <a:ea typeface="+mn-lt"/>
                <a:cs typeface="Arial"/>
              </a:rPr>
              <a:t>1.</a:t>
            </a:r>
            <a:r>
              <a:rPr lang="en-GB" sz="2500" b="1">
                <a:latin typeface="Arial"/>
                <a:cs typeface="Arial"/>
              </a:rPr>
              <a:t>Direct B2B Marketing</a:t>
            </a:r>
          </a:p>
          <a:p>
            <a:endParaRPr lang="en-GB" sz="2500" b="1" dirty="0">
              <a:latin typeface="Arial"/>
              <a:ea typeface="+mn-lt"/>
              <a:cs typeface="Arial"/>
            </a:endParaRPr>
          </a:p>
          <a:p>
            <a:r>
              <a:rPr lang="en-GB" sz="2500">
                <a:latin typeface="Arial"/>
                <a:ea typeface="+mn-lt"/>
                <a:cs typeface="Arial"/>
              </a:rPr>
              <a:t>The company will directly approach local businesses through: </a:t>
            </a:r>
            <a:endParaRPr lang="en-GB">
              <a:latin typeface="Arial"/>
              <a:ea typeface="+mn-lt"/>
              <a:cs typeface="Arial"/>
            </a:endParaRPr>
          </a:p>
          <a:p>
            <a:r>
              <a:rPr lang="en-GB" sz="2500">
                <a:latin typeface="Arial"/>
                <a:ea typeface="+mn-lt"/>
                <a:cs typeface="Arial"/>
              </a:rPr>
              <a:t>• In‑person visits </a:t>
            </a:r>
            <a:endParaRPr lang="en-GB">
              <a:latin typeface="Arial"/>
              <a:ea typeface="+mn-lt"/>
              <a:cs typeface="Arial"/>
            </a:endParaRPr>
          </a:p>
          <a:p>
            <a:r>
              <a:rPr lang="en-GB" sz="2500">
                <a:latin typeface="Arial"/>
                <a:ea typeface="+mn-lt"/>
                <a:cs typeface="Arial"/>
              </a:rPr>
              <a:t>• Phone calls </a:t>
            </a:r>
            <a:endParaRPr lang="en-GB">
              <a:latin typeface="Arial"/>
              <a:ea typeface="+mn-lt"/>
              <a:cs typeface="Arial"/>
            </a:endParaRPr>
          </a:p>
          <a:p>
            <a:r>
              <a:rPr lang="en-GB" sz="2500" dirty="0">
                <a:latin typeface="Arial"/>
                <a:ea typeface="+mn-lt"/>
                <a:cs typeface="Arial"/>
              </a:rPr>
              <a:t>• Email outreach </a:t>
            </a:r>
            <a:endParaRPr lang="en-GB">
              <a:latin typeface="Arial"/>
              <a:ea typeface="+mn-lt"/>
              <a:cs typeface="Arial"/>
            </a:endParaRPr>
          </a:p>
          <a:p>
            <a:r>
              <a:rPr lang="en-GB" sz="2500">
                <a:latin typeface="Arial"/>
                <a:ea typeface="+mn-lt"/>
                <a:cs typeface="Arial"/>
              </a:rPr>
              <a:t>• Scheduled meetings</a:t>
            </a:r>
            <a:endParaRPr lang="en-GB">
              <a:latin typeface="Arial"/>
              <a:cs typeface="Arial"/>
            </a:endParaRPr>
          </a:p>
          <a:p>
            <a:r>
              <a:rPr lang="en-GB" sz="2500">
                <a:latin typeface="Arial"/>
                <a:ea typeface="+mn-lt"/>
                <a:cs typeface="Arial"/>
              </a:rPr>
              <a:t>This approach builds trust and allows personalised service offers.</a:t>
            </a:r>
            <a:endParaRPr lang="en-GB">
              <a:latin typeface="Arial"/>
              <a:ea typeface="+mn-lt"/>
              <a:cs typeface="Arial"/>
            </a:endParaRPr>
          </a:p>
          <a:p>
            <a:endParaRPr lang="en-GB" sz="2500" b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319156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3444A66-2954-9D8B-4430-6436A0FB86B0}"/>
              </a:ext>
            </a:extLst>
          </p:cNvPr>
          <p:cNvSpPr txBox="1"/>
          <p:nvPr/>
        </p:nvSpPr>
        <p:spPr>
          <a:xfrm>
            <a:off x="112058" y="112059"/>
            <a:ext cx="11631705" cy="537070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b="1" dirty="0"/>
          </a:p>
          <a:p>
            <a:r>
              <a:rPr lang="en-GB" sz="2500" b="1">
                <a:latin typeface="Arial"/>
                <a:cs typeface="Arial"/>
              </a:rPr>
              <a:t> 2:</a:t>
            </a:r>
            <a:r>
              <a:rPr lang="en-GB" sz="2500" b="1" dirty="0">
                <a:latin typeface="Arial"/>
                <a:cs typeface="Arial"/>
              </a:rPr>
              <a:t> </a:t>
            </a:r>
            <a:r>
              <a:rPr lang="en-GB" sz="2500" b="1">
                <a:latin typeface="Arial"/>
                <a:cs typeface="Arial"/>
              </a:rPr>
              <a:t>LinkedIn &amp; Professional Website</a:t>
            </a:r>
            <a:endParaRPr lang="en-US" sz="2500">
              <a:latin typeface="Arial"/>
              <a:cs typeface="Arial"/>
            </a:endParaRPr>
          </a:p>
          <a:p>
            <a:endParaRPr lang="en-GB" sz="2500" b="1" dirty="0">
              <a:latin typeface="Arial"/>
              <a:ea typeface="+mn-lt"/>
              <a:cs typeface="Arial"/>
            </a:endParaRPr>
          </a:p>
          <a:p>
            <a:r>
              <a:rPr lang="en-GB" sz="2500" b="1">
                <a:latin typeface="Arial"/>
                <a:ea typeface="+mn-lt"/>
                <a:cs typeface="Arial"/>
              </a:rPr>
              <a:t>LinkedIn Marketing:</a:t>
            </a:r>
            <a:endParaRPr lang="en-GB" sz="25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500">
                <a:latin typeface="Arial"/>
                <a:ea typeface="+mn-lt"/>
                <a:cs typeface="Arial"/>
              </a:rPr>
              <a:t>Connect with business owners</a:t>
            </a:r>
            <a:endParaRPr lang="en-GB" sz="25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500">
                <a:latin typeface="Arial"/>
                <a:ea typeface="+mn-lt"/>
                <a:cs typeface="Arial"/>
              </a:rPr>
              <a:t>Share updates</a:t>
            </a:r>
            <a:endParaRPr lang="en-GB" sz="25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500">
                <a:latin typeface="Arial"/>
                <a:ea typeface="+mn-lt"/>
                <a:cs typeface="Arial"/>
              </a:rPr>
              <a:t>Promote maintenance contracts</a:t>
            </a:r>
            <a:endParaRPr lang="en-GB" sz="25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2500" dirty="0">
              <a:latin typeface="Arial"/>
              <a:ea typeface="+mn-lt"/>
              <a:cs typeface="Arial"/>
            </a:endParaRPr>
          </a:p>
          <a:p>
            <a:r>
              <a:rPr lang="en-GB" sz="2500" b="1">
                <a:latin typeface="Arial"/>
                <a:ea typeface="+mn-lt"/>
                <a:cs typeface="Arial"/>
              </a:rPr>
              <a:t>Professional Website:</a:t>
            </a:r>
            <a:endParaRPr lang="en-GB" sz="25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500">
                <a:latin typeface="Arial"/>
                <a:ea typeface="+mn-lt"/>
                <a:cs typeface="Arial"/>
              </a:rPr>
              <a:t>Service information</a:t>
            </a:r>
            <a:endParaRPr lang="en-GB" sz="25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500">
                <a:latin typeface="Arial"/>
                <a:ea typeface="+mn-lt"/>
                <a:cs typeface="Arial"/>
              </a:rPr>
              <a:t>Pricing</a:t>
            </a:r>
            <a:endParaRPr lang="en-GB" sz="25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500">
                <a:latin typeface="Arial"/>
                <a:ea typeface="+mn-lt"/>
                <a:cs typeface="Arial"/>
              </a:rPr>
              <a:t>Reviews</a:t>
            </a:r>
            <a:endParaRPr lang="en-GB" sz="25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500">
                <a:latin typeface="Arial"/>
                <a:ea typeface="+mn-lt"/>
                <a:cs typeface="Arial"/>
              </a:rPr>
              <a:t>Contact details</a:t>
            </a:r>
            <a:endParaRPr lang="en-GB" sz="2500" dirty="0">
              <a:latin typeface="Arial"/>
              <a:cs typeface="Arial"/>
            </a:endParaRPr>
          </a:p>
          <a:p>
            <a:pPr algn="l"/>
            <a:endParaRPr lang="en-GB" sz="25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891885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5228DF3-4633-142E-5063-271ED695770C}"/>
              </a:ext>
            </a:extLst>
          </p:cNvPr>
          <p:cNvSpPr txBox="1"/>
          <p:nvPr/>
        </p:nvSpPr>
        <p:spPr>
          <a:xfrm>
            <a:off x="-2136" y="-3415"/>
            <a:ext cx="11855823" cy="24006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500" b="1">
                <a:latin typeface="Arial"/>
                <a:ea typeface="+mn-lt"/>
                <a:cs typeface="Arial"/>
              </a:rPr>
              <a:t>Funding Requirements and Allocation </a:t>
            </a:r>
            <a:endParaRPr lang="en-GB" sz="2500"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2500" b="1" dirty="0">
              <a:latin typeface="Arial"/>
              <a:cs typeface="Arial"/>
            </a:endParaRPr>
          </a:p>
          <a:p>
            <a:pPr marL="57150"/>
            <a:r>
              <a:rPr lang="en-GB" sz="2500" b="1">
                <a:latin typeface="Arial"/>
                <a:ea typeface="+mn-lt"/>
                <a:cs typeface="Arial"/>
              </a:rPr>
              <a:t>Total Funding Required:</a:t>
            </a:r>
            <a:r>
              <a:rPr lang="en-GB" sz="2500" dirty="0">
                <a:latin typeface="Arial"/>
                <a:ea typeface="+mn-lt"/>
                <a:cs typeface="Arial"/>
              </a:rPr>
              <a:t> </a:t>
            </a:r>
            <a:r>
              <a:rPr lang="en-GB" sz="2500">
                <a:latin typeface="Arial"/>
                <a:ea typeface="+mn-lt"/>
                <a:cs typeface="Arial"/>
              </a:rPr>
              <a:t>£30,000</a:t>
            </a:r>
            <a:endParaRPr lang="en-GB">
              <a:latin typeface="Arial"/>
              <a:ea typeface="+mn-lt"/>
              <a:cs typeface="Arial"/>
            </a:endParaRPr>
          </a:p>
          <a:p>
            <a:r>
              <a:rPr lang="en-GB" sz="2500" dirty="0">
                <a:latin typeface="Arial"/>
                <a:ea typeface="+mn-lt"/>
                <a:cs typeface="Arial"/>
              </a:rPr>
              <a:t> </a:t>
            </a:r>
            <a:r>
              <a:rPr lang="en-GB" sz="2500" b="1">
                <a:latin typeface="Arial"/>
                <a:ea typeface="+mn-lt"/>
                <a:cs typeface="Arial"/>
              </a:rPr>
              <a:t>Funding Sources:</a:t>
            </a:r>
            <a:r>
              <a:rPr lang="en-GB" sz="2500" dirty="0">
                <a:latin typeface="Arial"/>
                <a:ea typeface="+mn-lt"/>
                <a:cs typeface="Arial"/>
              </a:rPr>
              <a:t> </a:t>
            </a:r>
            <a:endParaRPr lang="en-GB">
              <a:latin typeface="Arial"/>
              <a:ea typeface="+mn-lt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500">
                <a:latin typeface="Arial"/>
                <a:ea typeface="+mn-lt"/>
                <a:cs typeface="Arial"/>
              </a:rPr>
              <a:t> £10,000 – Personal investment </a:t>
            </a:r>
            <a:endParaRPr lang="en-GB">
              <a:latin typeface="Arial"/>
              <a:ea typeface="+mn-lt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500">
                <a:latin typeface="Arial"/>
                <a:ea typeface="+mn-lt"/>
                <a:cs typeface="Arial"/>
              </a:rPr>
              <a:t>£20,000 – Welsh Government Business Support Grant (</a:t>
            </a:r>
            <a:r>
              <a:rPr lang="en-GB" sz="2500">
                <a:highlight>
                  <a:srgbClr val="FFFFFF"/>
                </a:highlight>
                <a:latin typeface="Arial"/>
                <a:ea typeface="+mn-lt"/>
                <a:cs typeface="Arial"/>
              </a:rPr>
              <a:t>Business Wales, 2024).</a:t>
            </a:r>
            <a:endParaRPr lang="en-GB" sz="2500">
              <a:highlight>
                <a:srgbClr val="FFFFFF"/>
              </a:highlight>
              <a:latin typeface="Arial"/>
              <a:cs typeface="Arial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855B4B4-4651-7E54-1BCC-75EF12F50E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6320471"/>
              </p:ext>
            </p:extLst>
          </p:nvPr>
        </p:nvGraphicFramePr>
        <p:xfrm>
          <a:off x="420914" y="2583542"/>
          <a:ext cx="11104586" cy="3965086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5552293">
                  <a:extLst>
                    <a:ext uri="{9D8B030D-6E8A-4147-A177-3AD203B41FA5}">
                      <a16:colId xmlns:a16="http://schemas.microsoft.com/office/drawing/2014/main" val="4143191444"/>
                    </a:ext>
                  </a:extLst>
                </a:gridCol>
                <a:gridCol w="5552293">
                  <a:extLst>
                    <a:ext uri="{9D8B030D-6E8A-4147-A177-3AD203B41FA5}">
                      <a16:colId xmlns:a16="http://schemas.microsoft.com/office/drawing/2014/main" val="2669310690"/>
                    </a:ext>
                  </a:extLst>
                </a:gridCol>
              </a:tblGrid>
              <a:tr h="627529">
                <a:tc>
                  <a:txBody>
                    <a:bodyPr/>
                    <a:lstStyle/>
                    <a:p>
                      <a:r>
                        <a:rPr lang="en-GB" sz="2500">
                          <a:latin typeface="Arial"/>
                          <a:cs typeface="Arial"/>
                        </a:rPr>
                        <a:t>ITEM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500" u="none" strike="noStrike" noProof="0">
                          <a:latin typeface="Arial"/>
                          <a:cs typeface="Arial"/>
                        </a:rPr>
                        <a:t>Cost (£)</a:t>
                      </a:r>
                      <a:endParaRPr lang="en-US" sz="2500">
                        <a:latin typeface="Arial"/>
                        <a:cs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2411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1" u="none" strike="noStrike" noProof="0">
                          <a:latin typeface="Arial"/>
                          <a:cs typeface="Arial"/>
                        </a:rPr>
                        <a:t>Service vehicle</a:t>
                      </a:r>
                      <a:endParaRPr lang="en-US" sz="1800" b="1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12000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2553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1" u="none" strike="noStrike" noProof="0">
                          <a:latin typeface="Arial"/>
                          <a:cs typeface="Arial"/>
                        </a:rPr>
                        <a:t>IT tools &amp; equipment</a:t>
                      </a:r>
                      <a:endParaRPr lang="en-US" sz="1800" b="1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5000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17829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1" u="none" strike="noStrike" noProof="0">
                          <a:latin typeface="Arial"/>
                          <a:cs typeface="Arial"/>
                        </a:rPr>
                        <a:t>Laptop &amp; software</a:t>
                      </a:r>
                      <a:endParaRPr lang="en-US" sz="1800" b="1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67551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1" u="none" strike="noStrike" noProof="0">
                          <a:latin typeface="Arial"/>
                          <a:cs typeface="Arial"/>
                        </a:rPr>
                        <a:t>Insurance</a:t>
                      </a:r>
                      <a:endParaRPr lang="en-US" sz="1800" b="1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82635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1" u="none" strike="noStrike" noProof="0">
                          <a:latin typeface="Arial"/>
                          <a:cs typeface="Arial"/>
                        </a:rPr>
                        <a:t>Website development</a:t>
                      </a:r>
                      <a:endParaRPr lang="en-US" sz="1800" b="1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49153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1" u="none" strike="noStrike" noProof="0">
                          <a:latin typeface="Arial"/>
                          <a:cs typeface="Arial"/>
                        </a:rPr>
                        <a:t>Marketing</a:t>
                      </a:r>
                      <a:endParaRPr lang="en-US" sz="1800" b="1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68688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1" u="none" strike="noStrike" noProof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Arial"/>
                          <a:cs typeface="Arial"/>
                        </a:rPr>
                        <a:t>Registration and legal costs</a:t>
                      </a:r>
                      <a:endParaRPr lang="en-GB" sz="1800" b="1" u="none" strike="noStrike" noProof="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8441978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1" i="0" u="none" strike="noStrike" noProof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Arial"/>
                          <a:cs typeface="Arial"/>
                        </a:rPr>
                        <a:t>Working capital reserve</a:t>
                      </a:r>
                      <a:endParaRPr lang="en-US" sz="1800" b="1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6500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9973545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1" i="0" u="none" strike="noStrike" noProof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Arial"/>
                          <a:cs typeface="Arial"/>
                        </a:rPr>
                        <a:t>TOTAL</a:t>
                      </a:r>
                      <a:endParaRPr lang="en-GB" sz="1800" b="1" i="0" u="none" strike="noStrike" noProof="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30000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11321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5315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B71A968-F368-10F6-3980-037EAD410E8E}"/>
              </a:ext>
            </a:extLst>
          </p:cNvPr>
          <p:cNvSpPr txBox="1"/>
          <p:nvPr/>
        </p:nvSpPr>
        <p:spPr>
          <a:xfrm>
            <a:off x="313764" y="381000"/>
            <a:ext cx="11250705" cy="4770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sz="2500" b="1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31F41A-4326-2D62-19A3-B901A587DF62}"/>
              </a:ext>
            </a:extLst>
          </p:cNvPr>
          <p:cNvSpPr txBox="1"/>
          <p:nvPr/>
        </p:nvSpPr>
        <p:spPr>
          <a:xfrm>
            <a:off x="560293" y="358588"/>
            <a:ext cx="10914529" cy="4770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500" b="1" dirty="0">
                <a:latin typeface="Arial"/>
                <a:cs typeface="Arial"/>
              </a:rPr>
              <a:t>First </a:t>
            </a:r>
            <a:r>
              <a:rPr lang="en-GB" sz="2500" b="1">
                <a:latin typeface="Arial"/>
                <a:cs typeface="Arial"/>
              </a:rPr>
              <a:t>month</a:t>
            </a:r>
            <a:r>
              <a:rPr lang="en-GB" sz="2500" b="1" dirty="0">
                <a:latin typeface="Arial"/>
                <a:cs typeface="Arial"/>
              </a:rPr>
              <a:t> operation costs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9642395D-1123-3896-1CD2-D1DAC97193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067799"/>
              </p:ext>
            </p:extLst>
          </p:nvPr>
        </p:nvGraphicFramePr>
        <p:xfrm>
          <a:off x="0" y="3246120"/>
          <a:ext cx="12192000" cy="3657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6096000">
                  <a:extLst>
                    <a:ext uri="{9D8B030D-6E8A-4147-A177-3AD203B41FA5}">
                      <a16:colId xmlns:a16="http://schemas.microsoft.com/office/drawing/2014/main" val="3900735391"/>
                    </a:ext>
                  </a:extLst>
                </a:gridCol>
                <a:gridCol w="6096000">
                  <a:extLst>
                    <a:ext uri="{9D8B030D-6E8A-4147-A177-3AD203B41FA5}">
                      <a16:colId xmlns:a16="http://schemas.microsoft.com/office/drawing/2014/main" val="330531828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34277452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0634C264-BE1E-2A59-F770-D040709C77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1647935"/>
              </p:ext>
            </p:extLst>
          </p:nvPr>
        </p:nvGraphicFramePr>
        <p:xfrm>
          <a:off x="624114" y="1378857"/>
          <a:ext cx="11171820" cy="349414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5585910">
                  <a:extLst>
                    <a:ext uri="{9D8B030D-6E8A-4147-A177-3AD203B41FA5}">
                      <a16:colId xmlns:a16="http://schemas.microsoft.com/office/drawing/2014/main" val="165097623"/>
                    </a:ext>
                  </a:extLst>
                </a:gridCol>
                <a:gridCol w="5585910">
                  <a:extLst>
                    <a:ext uri="{9D8B030D-6E8A-4147-A177-3AD203B41FA5}">
                      <a16:colId xmlns:a16="http://schemas.microsoft.com/office/drawing/2014/main" val="3310899734"/>
                    </a:ext>
                  </a:extLst>
                </a:gridCol>
              </a:tblGrid>
              <a:tr h="470647">
                <a:tc>
                  <a:txBody>
                    <a:bodyPr/>
                    <a:lstStyle/>
                    <a:p>
                      <a:r>
                        <a:rPr lang="en-GB"/>
                        <a:t>EXPENCE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500" b="0" i="0" u="none" strike="noStrike" noProof="0">
                          <a:latin typeface="Aptos"/>
                        </a:rPr>
                        <a:t>Cost (£)</a:t>
                      </a:r>
                      <a:endParaRPr lang="en-US" sz="25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2045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1" i="0" u="none" strike="noStrike" noProof="0">
                          <a:latin typeface="Aptos"/>
                        </a:rPr>
                        <a:t>Fuel &amp; travel</a:t>
                      </a:r>
                      <a:endParaRPr lang="en-US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8475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1" i="0" u="none" strike="noStrike" noProof="0">
                          <a:latin typeface="Aptos"/>
                        </a:rPr>
                        <a:t>Salary</a:t>
                      </a:r>
                      <a:endParaRPr lang="en-US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1800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81558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1" i="0" u="none" strike="noStrike" noProof="0">
                          <a:latin typeface="Aptos"/>
                        </a:rPr>
                        <a:t>Insurance</a:t>
                      </a:r>
                      <a:endParaRPr lang="en-US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28699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1" i="0" u="none" strike="noStrike" noProof="0">
                          <a:latin typeface="Aptos"/>
                        </a:rPr>
                        <a:t>Software subscriptions</a:t>
                      </a:r>
                      <a:endParaRPr lang="en-US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78105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1" i="0" u="none" strike="noStrike" noProof="0">
                          <a:latin typeface="Aptos"/>
                        </a:rPr>
                        <a:t>Telephone &amp; internet</a:t>
                      </a:r>
                      <a:endParaRPr lang="en-US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8514201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1" i="0" u="none" strike="noStrike" noProof="0"/>
                        <a:t>Marketing</a:t>
                      </a:r>
                      <a:endParaRPr lang="en-US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150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7768791"/>
                  </a:ext>
                </a:extLst>
              </a:tr>
              <a:tr h="42582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1" i="0" u="none" strike="noStrike" noProof="0">
                          <a:latin typeface="Aptos"/>
                        </a:rPr>
                        <a:t>Administration</a:t>
                      </a:r>
                      <a:endParaRPr lang="en-US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100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9447461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1" i="0" u="none" strike="noStrike" noProof="0"/>
                        <a:t>TOTAL</a:t>
                      </a:r>
                      <a:endParaRPr lang="en-US" b="1" i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b="1"/>
                        <a:t>2675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22053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016525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9D1032E-939B-DC69-4DFA-8F0A3A7877C9}"/>
              </a:ext>
            </a:extLst>
          </p:cNvPr>
          <p:cNvSpPr txBox="1"/>
          <p:nvPr/>
        </p:nvSpPr>
        <p:spPr>
          <a:xfrm>
            <a:off x="602343" y="61687"/>
            <a:ext cx="11277599" cy="41319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500" b="1">
                <a:latin typeface="Arial"/>
                <a:cs typeface="Arial"/>
              </a:rPr>
              <a:t>Conclusion</a:t>
            </a:r>
            <a:endParaRPr lang="en-US"/>
          </a:p>
          <a:p>
            <a:pPr algn="ctr"/>
            <a:endParaRPr lang="en-US" sz="2500" b="1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2500">
                <a:latin typeface="Arial"/>
                <a:cs typeface="Arial"/>
              </a:rPr>
              <a:t>Newtown IT Support Ltd is a viable business opportunity that addresses a clear market gap in Newtown. The company offers fast, flexible, and affordable IT support tailored to manufacturing businesses. With strong demand, a realistic funding plan, and a clear marketing strategy, the business is positioned for sustainable growth.</a:t>
            </a:r>
          </a:p>
          <a:p>
            <a:pPr algn="ctr"/>
            <a:endParaRPr lang="en-GB" sz="25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962381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6CEC30D-75FF-BD3D-75ED-101D8EF431CA}"/>
              </a:ext>
            </a:extLst>
          </p:cNvPr>
          <p:cNvSpPr txBox="1"/>
          <p:nvPr/>
        </p:nvSpPr>
        <p:spPr>
          <a:xfrm>
            <a:off x="740229" y="351972"/>
            <a:ext cx="11067143" cy="569386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500" b="1">
                <a:latin typeface="Arial"/>
              </a:rPr>
              <a:t>Reference List </a:t>
            </a:r>
            <a:r>
              <a:rPr sz="1400" dirty="0">
                <a:latin typeface="Arial"/>
                <a:ea typeface="Arial"/>
                <a:cs typeface="Arial"/>
              </a:rPr>
              <a:t> </a:t>
            </a:r>
            <a:endParaRPr lang="en-GB"/>
          </a:p>
          <a:p>
            <a:pPr algn="ctr"/>
            <a:endParaRPr lang="en-GB" sz="1400" dirty="0">
              <a:latin typeface="Arial"/>
              <a:cs typeface="Arial"/>
            </a:endParaRPr>
          </a:p>
          <a:p>
            <a:r>
              <a:rPr lang="en-GB" sz="2500">
                <a:highlight>
                  <a:srgbClr val="FFFFFF"/>
                </a:highlight>
                <a:latin typeface="Arial"/>
                <a:cs typeface="Arial"/>
              </a:rPr>
              <a:t>GOV.UK (2024) </a:t>
            </a:r>
            <a:r>
              <a:rPr lang="en-GB" sz="2500" i="1">
                <a:highlight>
                  <a:srgbClr val="FFFFFF"/>
                </a:highlight>
                <a:latin typeface="Arial"/>
                <a:cs typeface="Arial"/>
              </a:rPr>
              <a:t>Set up a private limited company</a:t>
            </a:r>
            <a:r>
              <a:rPr lang="en-GB" sz="2500">
                <a:highlight>
                  <a:srgbClr val="FFFFFF"/>
                </a:highlight>
                <a:latin typeface="Arial"/>
                <a:cs typeface="Arial"/>
              </a:rPr>
              <a:t>. Available at: </a:t>
            </a:r>
            <a:r>
              <a:rPr lang="en-GB" sz="2500" u="sng" dirty="0"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https://www.gov.uk/limited-company-formation</a:t>
            </a:r>
            <a:r>
              <a:rPr lang="en-GB" sz="2500">
                <a:highlight>
                  <a:srgbClr val="FFFFFF"/>
                </a:highlight>
                <a:latin typeface="Arial"/>
                <a:cs typeface="Arial"/>
              </a:rPr>
              <a:t> (Accessed: 20 June 2026).</a:t>
            </a:r>
            <a:endParaRPr lang="en-GB" sz="2500">
              <a:latin typeface="Arial"/>
            </a:endParaRPr>
          </a:p>
          <a:p>
            <a:endParaRPr lang="en-GB" sz="2500" dirty="0"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2500" dirty="0">
                <a:highlight>
                  <a:srgbClr val="FFFFFF"/>
                </a:highlight>
                <a:latin typeface="Arial"/>
                <a:cs typeface="Arial"/>
              </a:rPr>
              <a:t>Johnson, G., Scholes, K. and Whittington, R. (2020) </a:t>
            </a:r>
            <a:r>
              <a:rPr lang="en-GB" sz="2500" i="1" dirty="0">
                <a:highlight>
                  <a:srgbClr val="FFFFFF"/>
                </a:highlight>
                <a:latin typeface="Arial"/>
                <a:cs typeface="Arial"/>
              </a:rPr>
              <a:t>Exploring Strategy</a:t>
            </a:r>
            <a:r>
              <a:rPr lang="en-GB" sz="2500" dirty="0">
                <a:highlight>
                  <a:srgbClr val="FFFFFF"/>
                </a:highlight>
                <a:latin typeface="Arial"/>
                <a:cs typeface="Arial"/>
              </a:rPr>
              <a:t>. 12th </a:t>
            </a:r>
            <a:r>
              <a:rPr lang="en-GB" sz="2500" dirty="0" err="1">
                <a:highlight>
                  <a:srgbClr val="FFFFFF"/>
                </a:highlight>
                <a:latin typeface="Arial"/>
                <a:cs typeface="Arial"/>
              </a:rPr>
              <a:t>edn</a:t>
            </a:r>
            <a:r>
              <a:rPr lang="en-GB" sz="2500" dirty="0">
                <a:highlight>
                  <a:srgbClr val="FFFFFF"/>
                </a:highlight>
                <a:latin typeface="Arial"/>
                <a:cs typeface="Arial"/>
              </a:rPr>
              <a:t>. Harlow: Pearson.</a:t>
            </a:r>
            <a:endParaRPr lang="en-GB" sz="2500">
              <a:highlight>
                <a:srgbClr val="C6C6C6"/>
              </a:highlight>
              <a:latin typeface="Arial"/>
              <a:cs typeface="Arial"/>
            </a:endParaRPr>
          </a:p>
          <a:p>
            <a:endParaRPr lang="en-GB" sz="2500" dirty="0"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2500" dirty="0">
                <a:highlight>
                  <a:srgbClr val="FFFFFF"/>
                </a:highlight>
                <a:latin typeface="Arial"/>
                <a:cs typeface="Arial"/>
              </a:rPr>
              <a:t>Kotler, P., Armstrong, G. and </a:t>
            </a:r>
            <a:r>
              <a:rPr lang="en-GB" sz="2500" dirty="0" err="1">
                <a:highlight>
                  <a:srgbClr val="FFFFFF"/>
                </a:highlight>
                <a:latin typeface="Arial"/>
                <a:cs typeface="Arial"/>
              </a:rPr>
              <a:t>Opresnik</a:t>
            </a:r>
            <a:r>
              <a:rPr lang="en-GB" sz="2500" dirty="0">
                <a:highlight>
                  <a:srgbClr val="FFFFFF"/>
                </a:highlight>
                <a:latin typeface="Arial"/>
                <a:cs typeface="Arial"/>
              </a:rPr>
              <a:t>, M.O. (2021) </a:t>
            </a:r>
            <a:r>
              <a:rPr lang="en-GB" sz="2500" i="1" dirty="0">
                <a:highlight>
                  <a:srgbClr val="FFFFFF"/>
                </a:highlight>
                <a:latin typeface="Arial"/>
                <a:cs typeface="Arial"/>
              </a:rPr>
              <a:t>Principles of Marketing</a:t>
            </a:r>
            <a:r>
              <a:rPr lang="en-GB" sz="2500" dirty="0">
                <a:highlight>
                  <a:srgbClr val="FFFFFF"/>
                </a:highlight>
                <a:latin typeface="Arial"/>
                <a:cs typeface="Arial"/>
              </a:rPr>
              <a:t>. 18th </a:t>
            </a:r>
            <a:r>
              <a:rPr lang="en-GB" sz="2500" dirty="0" err="1">
                <a:highlight>
                  <a:srgbClr val="FFFFFF"/>
                </a:highlight>
                <a:latin typeface="Arial"/>
                <a:cs typeface="Arial"/>
              </a:rPr>
              <a:t>edn</a:t>
            </a:r>
            <a:r>
              <a:rPr lang="en-GB" sz="2500" dirty="0">
                <a:highlight>
                  <a:srgbClr val="FFFFFF"/>
                </a:highlight>
                <a:latin typeface="Arial"/>
                <a:cs typeface="Arial"/>
              </a:rPr>
              <a:t>. Harlow: Pearson.</a:t>
            </a:r>
            <a:endParaRPr lang="en-GB" sz="2500" dirty="0">
              <a:latin typeface="Arial"/>
            </a:endParaRPr>
          </a:p>
          <a:p>
            <a:endParaRPr lang="en-GB" sz="2500" dirty="0"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2500">
                <a:highlight>
                  <a:srgbClr val="FFFFFF"/>
                </a:highlight>
                <a:latin typeface="Arial"/>
                <a:cs typeface="Arial"/>
              </a:rPr>
              <a:t>Business Wales (2024) </a:t>
            </a:r>
            <a:r>
              <a:rPr lang="en-GB" sz="2500" i="1">
                <a:highlight>
                  <a:srgbClr val="FFFFFF"/>
                </a:highlight>
                <a:latin typeface="Arial"/>
                <a:cs typeface="Arial"/>
              </a:rPr>
              <a:t>Finance and Business Support</a:t>
            </a:r>
            <a:r>
              <a:rPr lang="en-GB" sz="2500">
                <a:highlight>
                  <a:srgbClr val="FFFFFF"/>
                </a:highlight>
                <a:latin typeface="Arial"/>
                <a:cs typeface="Arial"/>
              </a:rPr>
              <a:t>. Available at: </a:t>
            </a:r>
            <a:r>
              <a:rPr lang="en-GB" sz="2500" u="sng" dirty="0"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https://businesswales.gov.wales</a:t>
            </a:r>
            <a:r>
              <a:rPr lang="en-GB" sz="2500">
                <a:highlight>
                  <a:srgbClr val="FFFFFF"/>
                </a:highlight>
                <a:latin typeface="Arial"/>
                <a:cs typeface="Arial"/>
              </a:rPr>
              <a:t> (Accessed: 20 June 2026).</a:t>
            </a:r>
            <a:endParaRPr lang="en-GB" sz="2500">
              <a:latin typeface="Arial"/>
              <a:cs typeface="Arial"/>
            </a:endParaRPr>
          </a:p>
          <a:p>
            <a:pPr algn="ctr"/>
            <a:endParaRPr lang="en-GB" sz="2500" dirty="0">
              <a:latin typeface="Arial"/>
              <a:cs typeface="Arial"/>
            </a:endParaRPr>
          </a:p>
          <a:p>
            <a:pPr algn="ctr"/>
            <a:endParaRPr lang="en-GB" sz="25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841678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b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5315189" cy="3535083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>
                <a:latin typeface="Arial"/>
                <a:cs typeface="Arial"/>
              </a:rPr>
              <a:t>Thank you for listening </a:t>
            </a: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cartoon of a cat with a bow tie&#10;&#10;AI-generated content may be incorrect.">
            <a:extLst>
              <a:ext uri="{FF2B5EF4-FFF2-40B4-BE49-F238E27FC236}">
                <a16:creationId xmlns:a16="http://schemas.microsoft.com/office/drawing/2014/main" id="{53397AAD-4EBD-E6A5-AE10-8498DE31F8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5967" y="1359681"/>
            <a:ext cx="4170530" cy="4170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Questions &amp; Answers on Collaboration ...">
            <a:extLst>
              <a:ext uri="{FF2B5EF4-FFF2-40B4-BE49-F238E27FC236}">
                <a16:creationId xmlns:a16="http://schemas.microsoft.com/office/drawing/2014/main" id="{4C8C0AB3-4FD6-50E7-BD1A-17F34D7AD4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11"/>
          <a:stretch>
            <a:fillRect/>
          </a:stretch>
        </p:blipFill>
        <p:spPr>
          <a:xfrm>
            <a:off x="2814638" y="2057400"/>
            <a:ext cx="6555458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70297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473</cp:revision>
  <dcterms:created xsi:type="dcterms:W3CDTF">2026-07-12T10:04:39Z</dcterms:created>
  <dcterms:modified xsi:type="dcterms:W3CDTF">2026-07-12T14:57:14Z</dcterms:modified>
</cp:coreProperties>
</file>