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3B0D9B-BD16-4259-9E89-9CAAB45E5DCF}" v="64" dt="2026-03-14T20:15:03.4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119" autoAdjust="0"/>
    <p:restoredTop sz="94660"/>
  </p:normalViewPr>
  <p:slideViewPr>
    <p:cSldViewPr snapToGrid="0">
      <p:cViewPr varScale="1">
        <p:scale>
          <a:sx n="56" d="100"/>
          <a:sy n="56" d="100"/>
        </p:scale>
        <p:origin x="76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r miles" userId="b37cbc89a9748c4d" providerId="LiveId" clId="{F45BDF57-12BC-4C0E-9E65-83EE00FBC14A}"/>
    <pc:docChg chg="undo custSel addSld delSld modSld">
      <pc:chgData name="cher miles" userId="b37cbc89a9748c4d" providerId="LiveId" clId="{F45BDF57-12BC-4C0E-9E65-83EE00FBC14A}" dt="2026-03-14T20:18:31.519" v="748" actId="1076"/>
      <pc:docMkLst>
        <pc:docMk/>
      </pc:docMkLst>
      <pc:sldChg chg="addSp delSp modSp mod modMedia setBg delDesignElem">
        <pc:chgData name="cher miles" userId="b37cbc89a9748c4d" providerId="LiveId" clId="{F45BDF57-12BC-4C0E-9E65-83EE00FBC14A}" dt="2026-03-08T09:12:18.988" v="498" actId="26606"/>
        <pc:sldMkLst>
          <pc:docMk/>
          <pc:sldMk cId="2339304860" sldId="256"/>
        </pc:sldMkLst>
        <pc:spChg chg="mod">
          <ac:chgData name="cher miles" userId="b37cbc89a9748c4d" providerId="LiveId" clId="{F45BDF57-12BC-4C0E-9E65-83EE00FBC14A}" dt="2026-03-08T09:12:18.988" v="498" actId="26606"/>
          <ac:spMkLst>
            <pc:docMk/>
            <pc:sldMk cId="2339304860" sldId="256"/>
            <ac:spMk id="2" creationId="{5F5DB8BE-45B1-B38E-6E21-203DA98D4741}"/>
          </ac:spMkLst>
        </pc:spChg>
        <pc:spChg chg="mod">
          <ac:chgData name="cher miles" userId="b37cbc89a9748c4d" providerId="LiveId" clId="{F45BDF57-12BC-4C0E-9E65-83EE00FBC14A}" dt="2026-03-08T09:12:18.988" v="498" actId="26606"/>
          <ac:spMkLst>
            <pc:docMk/>
            <pc:sldMk cId="2339304860" sldId="256"/>
            <ac:spMk id="3" creationId="{72A11BA4-04E7-FAC5-805A-BB194A43260E}"/>
          </ac:spMkLst>
        </pc:spChg>
        <pc:spChg chg="add">
          <ac:chgData name="cher miles" userId="b37cbc89a9748c4d" providerId="LiveId" clId="{F45BDF57-12BC-4C0E-9E65-83EE00FBC14A}" dt="2026-03-08T09:12:18.988" v="498" actId="26606"/>
          <ac:spMkLst>
            <pc:docMk/>
            <pc:sldMk cId="2339304860" sldId="256"/>
            <ac:spMk id="1031" creationId="{66B2C98D-E0D9-4FE3-8E42-4547B8D27FFB}"/>
          </ac:spMkLst>
        </pc:spChg>
        <pc:spChg chg="add">
          <ac:chgData name="cher miles" userId="b37cbc89a9748c4d" providerId="LiveId" clId="{F45BDF57-12BC-4C0E-9E65-83EE00FBC14A}" dt="2026-03-08T09:12:18.988" v="498" actId="26606"/>
          <ac:spMkLst>
            <pc:docMk/>
            <pc:sldMk cId="2339304860" sldId="256"/>
            <ac:spMk id="1033" creationId="{0258BAE0-E019-4635-94F1-D65C71B155F6}"/>
          </ac:spMkLst>
        </pc:spChg>
        <pc:picChg chg="add mod ord">
          <ac:chgData name="cher miles" userId="b37cbc89a9748c4d" providerId="LiveId" clId="{F45BDF57-12BC-4C0E-9E65-83EE00FBC14A}" dt="2026-03-08T09:12:18.988" v="498" actId="26606"/>
          <ac:picMkLst>
            <pc:docMk/>
            <pc:sldMk cId="2339304860" sldId="256"/>
            <ac:picMk id="35" creationId="{3C7E4BDE-DE37-7CFC-D3E5-E2549315B829}"/>
          </ac:picMkLst>
        </pc:picChg>
        <pc:picChg chg="add mod">
          <ac:chgData name="cher miles" userId="b37cbc89a9748c4d" providerId="LiveId" clId="{F45BDF57-12BC-4C0E-9E65-83EE00FBC14A}" dt="2026-03-08T09:12:18.988" v="498" actId="26606"/>
          <ac:picMkLst>
            <pc:docMk/>
            <pc:sldMk cId="2339304860" sldId="256"/>
            <ac:picMk id="1026" creationId="{DAF4030C-E84D-9A0A-AE30-48D2DEF7CFDE}"/>
          </ac:picMkLst>
        </pc:picChg>
      </pc:sldChg>
      <pc:sldChg chg="addSp delSp modSp mod setBg setClrOvrMap delDesignElem">
        <pc:chgData name="cher miles" userId="b37cbc89a9748c4d" providerId="LiveId" clId="{F45BDF57-12BC-4C0E-9E65-83EE00FBC14A}" dt="2026-03-08T09:12:40.589" v="501" actId="26606"/>
        <pc:sldMkLst>
          <pc:docMk/>
          <pc:sldMk cId="3840940175" sldId="257"/>
        </pc:sldMkLst>
        <pc:spChg chg="mod">
          <ac:chgData name="cher miles" userId="b37cbc89a9748c4d" providerId="LiveId" clId="{F45BDF57-12BC-4C0E-9E65-83EE00FBC14A}" dt="2026-03-08T09:12:40.589" v="501" actId="26606"/>
          <ac:spMkLst>
            <pc:docMk/>
            <pc:sldMk cId="3840940175" sldId="257"/>
            <ac:spMk id="2" creationId="{1972A060-EBA0-9396-C648-C226D4D18264}"/>
          </ac:spMkLst>
        </pc:spChg>
        <pc:spChg chg="add">
          <ac:chgData name="cher miles" userId="b37cbc89a9748c4d" providerId="LiveId" clId="{F45BDF57-12BC-4C0E-9E65-83EE00FBC14A}" dt="2026-03-08T09:12:40.589" v="501" actId="26606"/>
          <ac:spMkLst>
            <pc:docMk/>
            <pc:sldMk cId="3840940175" sldId="257"/>
            <ac:spMk id="41" creationId="{C393B4A7-6ABF-423D-A762-3CDB4897A833}"/>
          </ac:spMkLst>
        </pc:spChg>
        <pc:spChg chg="add">
          <ac:chgData name="cher miles" userId="b37cbc89a9748c4d" providerId="LiveId" clId="{F45BDF57-12BC-4C0E-9E65-83EE00FBC14A}" dt="2026-03-08T09:12:40.589" v="501" actId="26606"/>
          <ac:spMkLst>
            <pc:docMk/>
            <pc:sldMk cId="3840940175" sldId="257"/>
            <ac:spMk id="53" creationId="{01AD250C-F2EA-449F-9B14-DF5BB674C500}"/>
          </ac:spMkLst>
        </pc:spChg>
        <pc:graphicFrameChg chg="add mod modGraphic">
          <ac:chgData name="cher miles" userId="b37cbc89a9748c4d" providerId="LiveId" clId="{F45BDF57-12BC-4C0E-9E65-83EE00FBC14A}" dt="2026-03-08T09:12:40.589" v="501" actId="26606"/>
          <ac:graphicFrameMkLst>
            <pc:docMk/>
            <pc:sldMk cId="3840940175" sldId="257"/>
            <ac:graphicFrameMk id="9" creationId="{15542260-ECC8-26AB-3565-7FB1C796C094}"/>
          </ac:graphicFrameMkLst>
        </pc:graphicFrameChg>
        <pc:picChg chg="add">
          <ac:chgData name="cher miles" userId="b37cbc89a9748c4d" providerId="LiveId" clId="{F45BDF57-12BC-4C0E-9E65-83EE00FBC14A}" dt="2026-03-08T09:12:40.589" v="501" actId="26606"/>
          <ac:picMkLst>
            <pc:docMk/>
            <pc:sldMk cId="3840940175" sldId="257"/>
            <ac:picMk id="33" creationId="{F1B8F9CB-890B-4CB8-B503-188A763E2FC1}"/>
          </ac:picMkLst>
        </pc:picChg>
        <pc:picChg chg="add">
          <ac:chgData name="cher miles" userId="b37cbc89a9748c4d" providerId="LiveId" clId="{F45BDF57-12BC-4C0E-9E65-83EE00FBC14A}" dt="2026-03-08T09:12:40.589" v="501" actId="26606"/>
          <ac:picMkLst>
            <pc:docMk/>
            <pc:sldMk cId="3840940175" sldId="257"/>
            <ac:picMk id="35" creationId="{AA632AB4-3837-4FD0-8B62-0A18B573F46D}"/>
          </ac:picMkLst>
        </pc:picChg>
        <pc:picChg chg="add">
          <ac:chgData name="cher miles" userId="b37cbc89a9748c4d" providerId="LiveId" clId="{F45BDF57-12BC-4C0E-9E65-83EE00FBC14A}" dt="2026-03-08T09:12:40.589" v="501" actId="26606"/>
          <ac:picMkLst>
            <pc:docMk/>
            <pc:sldMk cId="3840940175" sldId="257"/>
            <ac:picMk id="44" creationId="{9CD2319A-6FA9-4EFB-9EDF-7304467425E8}"/>
          </ac:picMkLst>
        </pc:picChg>
        <pc:picChg chg="add">
          <ac:chgData name="cher miles" userId="b37cbc89a9748c4d" providerId="LiveId" clId="{F45BDF57-12BC-4C0E-9E65-83EE00FBC14A}" dt="2026-03-08T09:12:40.589" v="501" actId="26606"/>
          <ac:picMkLst>
            <pc:docMk/>
            <pc:sldMk cId="3840940175" sldId="257"/>
            <ac:picMk id="50" creationId="{D1692A93-3514-4486-8B67-CCA4E0259BCB}"/>
          </ac:picMkLst>
        </pc:picChg>
      </pc:sldChg>
      <pc:sldChg chg="addSp delSp modSp mod setBg delDesignElem">
        <pc:chgData name="cher miles" userId="b37cbc89a9748c4d" providerId="LiveId" clId="{F45BDF57-12BC-4C0E-9E65-83EE00FBC14A}" dt="2026-03-08T09:13:06.052" v="504" actId="26606"/>
        <pc:sldMkLst>
          <pc:docMk/>
          <pc:sldMk cId="3644756672" sldId="258"/>
        </pc:sldMkLst>
        <pc:spChg chg="mo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2" creationId="{D5108A47-692A-AAE4-19EC-F754A8289E3F}"/>
          </ac:spMkLst>
        </pc:spChg>
        <pc:spChg chg="mod or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4" creationId="{09CCF28D-9FAC-129B-D110-4A6A74224CCF}"/>
          </ac:spMkLst>
        </pc:spChg>
        <pc:spChg chg="ad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2067" creationId="{A01CF8E8-3809-4B79-ADEA-57B77FFFE266}"/>
          </ac:spMkLst>
        </pc:spChg>
        <pc:spChg chg="ad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2069" creationId="{AC78ED9A-A000-47CC-824F-C8C0CC5B5818}"/>
          </ac:spMkLst>
        </pc:spChg>
        <pc:spChg chg="ad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2072" creationId="{989BE678-777B-482A-A616-FEDC47B162E5}"/>
          </ac:spMkLst>
        </pc:spChg>
        <pc:spChg chg="ad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2078" creationId="{D28BE0C3-2102-4820-B88B-A448B1840D14}"/>
          </ac:spMkLst>
        </pc:spChg>
        <pc:spChg chg="add">
          <ac:chgData name="cher miles" userId="b37cbc89a9748c4d" providerId="LiveId" clId="{F45BDF57-12BC-4C0E-9E65-83EE00FBC14A}" dt="2026-03-08T09:13:06.052" v="504" actId="26606"/>
          <ac:spMkLst>
            <pc:docMk/>
            <pc:sldMk cId="3644756672" sldId="258"/>
            <ac:spMk id="2079" creationId="{315158EE-2B51-42AF-83FF-5560D5B864A4}"/>
          </ac:spMkLst>
        </pc:spChg>
        <pc:picChg chg="mod">
          <ac:chgData name="cher miles" userId="b37cbc89a9748c4d" providerId="LiveId" clId="{F45BDF57-12BC-4C0E-9E65-83EE00FBC14A}" dt="2026-03-08T09:13:05.936" v="503" actId="26606"/>
          <ac:picMkLst>
            <pc:docMk/>
            <pc:sldMk cId="3644756672" sldId="258"/>
            <ac:picMk id="2050" creationId="{BB5AF579-C2CB-8ABB-FFDC-B18E3C4FB45F}"/>
          </ac:picMkLst>
        </pc:picChg>
        <pc:picChg chg="add">
          <ac:chgData name="cher miles" userId="b37cbc89a9748c4d" providerId="LiveId" clId="{F45BDF57-12BC-4C0E-9E65-83EE00FBC14A}" dt="2026-03-08T09:13:06.052" v="504" actId="26606"/>
          <ac:picMkLst>
            <pc:docMk/>
            <pc:sldMk cId="3644756672" sldId="258"/>
            <ac:picMk id="2070" creationId="{950648F4-ABCD-4DF0-8641-76CFB2354721}"/>
          </ac:picMkLst>
        </pc:picChg>
        <pc:picChg chg="add">
          <ac:chgData name="cher miles" userId="b37cbc89a9748c4d" providerId="LiveId" clId="{F45BDF57-12BC-4C0E-9E65-83EE00FBC14A}" dt="2026-03-08T09:13:06.052" v="504" actId="26606"/>
          <ac:picMkLst>
            <pc:docMk/>
            <pc:sldMk cId="3644756672" sldId="258"/>
            <ac:picMk id="2076" creationId="{CF1EB4BD-9C7E-4AA3-9681-C7EB0DA6250B}"/>
          </ac:picMkLst>
        </pc:picChg>
        <pc:picChg chg="add">
          <ac:chgData name="cher miles" userId="b37cbc89a9748c4d" providerId="LiveId" clId="{F45BDF57-12BC-4C0E-9E65-83EE00FBC14A}" dt="2026-03-08T09:13:06.052" v="504" actId="26606"/>
          <ac:picMkLst>
            <pc:docMk/>
            <pc:sldMk cId="3644756672" sldId="258"/>
            <ac:picMk id="2077" creationId="{94AAE3AA-3759-4D28-B0EF-575F25A5146C}"/>
          </ac:picMkLst>
        </pc:picChg>
      </pc:sldChg>
      <pc:sldChg chg="addSp delSp modSp mod setBg setClrOvrMap delDesignElem">
        <pc:chgData name="cher miles" userId="b37cbc89a9748c4d" providerId="LiveId" clId="{F45BDF57-12BC-4C0E-9E65-83EE00FBC14A}" dt="2026-03-08T09:13:24.343" v="505" actId="26606"/>
        <pc:sldMkLst>
          <pc:docMk/>
          <pc:sldMk cId="3049538543" sldId="259"/>
        </pc:sldMkLst>
        <pc:spChg chg="mod">
          <ac:chgData name="cher miles" userId="b37cbc89a9748c4d" providerId="LiveId" clId="{F45BDF57-12BC-4C0E-9E65-83EE00FBC14A}" dt="2026-03-08T09:13:24.343" v="505" actId="26606"/>
          <ac:spMkLst>
            <pc:docMk/>
            <pc:sldMk cId="3049538543" sldId="259"/>
            <ac:spMk id="2" creationId="{78676EB8-6A9F-FE43-8443-9E8A84CF7180}"/>
          </ac:spMkLst>
        </pc:spChg>
        <pc:spChg chg="add">
          <ac:chgData name="cher miles" userId="b37cbc89a9748c4d" providerId="LiveId" clId="{F45BDF57-12BC-4C0E-9E65-83EE00FBC14A}" dt="2026-03-08T09:13:24.343" v="505" actId="26606"/>
          <ac:spMkLst>
            <pc:docMk/>
            <pc:sldMk cId="3049538543" sldId="259"/>
            <ac:spMk id="50" creationId="{989BE678-777B-482A-A616-FEDC47B162E5}"/>
          </ac:spMkLst>
        </pc:spChg>
        <pc:spChg chg="add">
          <ac:chgData name="cher miles" userId="b37cbc89a9748c4d" providerId="LiveId" clId="{F45BDF57-12BC-4C0E-9E65-83EE00FBC14A}" dt="2026-03-08T09:13:24.343" v="505" actId="26606"/>
          <ac:spMkLst>
            <pc:docMk/>
            <pc:sldMk cId="3049538543" sldId="259"/>
            <ac:spMk id="56" creationId="{D28BE0C3-2102-4820-B88B-A448B1840D14}"/>
          </ac:spMkLst>
        </pc:spChg>
        <pc:spChg chg="add">
          <ac:chgData name="cher miles" userId="b37cbc89a9748c4d" providerId="LiveId" clId="{F45BDF57-12BC-4C0E-9E65-83EE00FBC14A}" dt="2026-03-08T09:13:24.343" v="505" actId="26606"/>
          <ac:spMkLst>
            <pc:docMk/>
            <pc:sldMk cId="3049538543" sldId="259"/>
            <ac:spMk id="58" creationId="{909FE742-1A27-4AEF-B5F0-F8C383EAB1D7}"/>
          </ac:spMkLst>
        </pc:spChg>
        <pc:graphicFrameChg chg="add mod modGraphic">
          <ac:chgData name="cher miles" userId="b37cbc89a9748c4d" providerId="LiveId" clId="{F45BDF57-12BC-4C0E-9E65-83EE00FBC14A}" dt="2026-03-08T09:13:24.343" v="505" actId="26606"/>
          <ac:graphicFrameMkLst>
            <pc:docMk/>
            <pc:sldMk cId="3049538543" sldId="259"/>
            <ac:graphicFrameMk id="18" creationId="{BE52C1FC-4035-40DD-0591-DC6A07EB8105}"/>
          </ac:graphicFrameMkLst>
        </pc:graphicFrameChg>
        <pc:picChg chg="add mod">
          <ac:chgData name="cher miles" userId="b37cbc89a9748c4d" providerId="LiveId" clId="{F45BDF57-12BC-4C0E-9E65-83EE00FBC14A}" dt="2026-03-08T09:13:24.343" v="505" actId="26606"/>
          <ac:picMkLst>
            <pc:docMk/>
            <pc:sldMk cId="3049538543" sldId="259"/>
            <ac:picMk id="41" creationId="{09D4E759-5637-A1E0-249F-6FFF37B2D983}"/>
          </ac:picMkLst>
        </pc:picChg>
        <pc:picChg chg="add">
          <ac:chgData name="cher miles" userId="b37cbc89a9748c4d" providerId="LiveId" clId="{F45BDF57-12BC-4C0E-9E65-83EE00FBC14A}" dt="2026-03-08T09:13:24.343" v="505" actId="26606"/>
          <ac:picMkLst>
            <pc:docMk/>
            <pc:sldMk cId="3049538543" sldId="259"/>
            <ac:picMk id="46" creationId="{DF19BAF3-7E20-4B9D-B544-BABAEEA1FA75}"/>
          </ac:picMkLst>
        </pc:picChg>
        <pc:picChg chg="add">
          <ac:chgData name="cher miles" userId="b37cbc89a9748c4d" providerId="LiveId" clId="{F45BDF57-12BC-4C0E-9E65-83EE00FBC14A}" dt="2026-03-08T09:13:24.343" v="505" actId="26606"/>
          <ac:picMkLst>
            <pc:docMk/>
            <pc:sldMk cId="3049538543" sldId="259"/>
            <ac:picMk id="48" creationId="{950648F4-ABCD-4DF0-8641-76CFB2354721}"/>
          </ac:picMkLst>
        </pc:picChg>
        <pc:picChg chg="add">
          <ac:chgData name="cher miles" userId="b37cbc89a9748c4d" providerId="LiveId" clId="{F45BDF57-12BC-4C0E-9E65-83EE00FBC14A}" dt="2026-03-08T09:13:24.343" v="505" actId="26606"/>
          <ac:picMkLst>
            <pc:docMk/>
            <pc:sldMk cId="3049538543" sldId="259"/>
            <ac:picMk id="52" creationId="{CF1EB4BD-9C7E-4AA3-9681-C7EB0DA6250B}"/>
          </ac:picMkLst>
        </pc:picChg>
        <pc:picChg chg="add">
          <ac:chgData name="cher miles" userId="b37cbc89a9748c4d" providerId="LiveId" clId="{F45BDF57-12BC-4C0E-9E65-83EE00FBC14A}" dt="2026-03-08T09:13:24.343" v="505" actId="26606"/>
          <ac:picMkLst>
            <pc:docMk/>
            <pc:sldMk cId="3049538543" sldId="259"/>
            <ac:picMk id="54" creationId="{94AAE3AA-3759-4D28-B0EF-575F25A5146C}"/>
          </ac:picMkLst>
        </pc:picChg>
      </pc:sldChg>
      <pc:sldChg chg="addSp delSp modSp mod setBg setClrOvrMap delDesignElem">
        <pc:chgData name="cher miles" userId="b37cbc89a9748c4d" providerId="LiveId" clId="{F45BDF57-12BC-4C0E-9E65-83EE00FBC14A}" dt="2026-03-08T09:14:37.190" v="511" actId="26606"/>
        <pc:sldMkLst>
          <pc:docMk/>
          <pc:sldMk cId="4262814223" sldId="260"/>
        </pc:sldMkLst>
        <pc:spChg chg="mo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2" creationId="{13D4E9BE-CE41-7BCF-A234-A0877A5CCC78}"/>
          </ac:spMkLst>
        </pc:spChg>
        <pc:spChg chg="ad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39" creationId="{ABE6F9A3-300E-47F5-B41C-C8C5E758DE7C}"/>
          </ac:spMkLst>
        </pc:spChg>
        <pc:spChg chg="ad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41" creationId="{61B4701B-39FE-43B8-86AA-D6B8789C2207}"/>
          </ac:spMkLst>
        </pc:spChg>
        <pc:spChg chg="ad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43" creationId="{E9A7EF13-49FA-4355-971A-34B065F35022}"/>
          </ac:spMkLst>
        </pc:spChg>
        <pc:spChg chg="ad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44" creationId="{C393B4A7-6ABF-423D-A762-3CDB4897A833}"/>
          </ac:spMkLst>
        </pc:spChg>
        <pc:spChg chg="ad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45" creationId="{92CF3C3E-0F7B-4F0C-8EBD-BDD38E9C66F5}"/>
          </ac:spMkLst>
        </pc:spChg>
        <pc:spChg chg="add">
          <ac:chgData name="cher miles" userId="b37cbc89a9748c4d" providerId="LiveId" clId="{F45BDF57-12BC-4C0E-9E65-83EE00FBC14A}" dt="2026-03-08T09:14:37.190" v="511" actId="26606"/>
          <ac:spMkLst>
            <pc:docMk/>
            <pc:sldMk cId="4262814223" sldId="260"/>
            <ac:spMk id="48" creationId="{01AD250C-F2EA-449F-9B14-DF5BB674C500}"/>
          </ac:spMkLst>
        </pc:spChg>
        <pc:graphicFrameChg chg="add mod modGraphic">
          <ac:chgData name="cher miles" userId="b37cbc89a9748c4d" providerId="LiveId" clId="{F45BDF57-12BC-4C0E-9E65-83EE00FBC14A}" dt="2026-03-08T09:14:15.869" v="507" actId="26606"/>
          <ac:graphicFrameMkLst>
            <pc:docMk/>
            <pc:sldMk cId="4262814223" sldId="260"/>
            <ac:graphicFrameMk id="6" creationId="{F9B27DEC-C726-28A3-94DB-C0E379E6C62B}"/>
          </ac:graphicFrameMkLst>
        </pc:graphicFrameChg>
        <pc:picChg chg="add">
          <ac:chgData name="cher miles" userId="b37cbc89a9748c4d" providerId="LiveId" clId="{F45BDF57-12BC-4C0E-9E65-83EE00FBC14A}" dt="2026-03-08T09:14:37.190" v="511" actId="26606"/>
          <ac:picMkLst>
            <pc:docMk/>
            <pc:sldMk cId="4262814223" sldId="260"/>
            <ac:picMk id="42" creationId="{AA632AB4-3837-4FD0-8B62-0A18B573F46D}"/>
          </ac:picMkLst>
        </pc:picChg>
      </pc:sldChg>
      <pc:sldChg chg="addSp delSp modSp mod setBg setClrOvrMap delDesignElem">
        <pc:chgData name="cher miles" userId="b37cbc89a9748c4d" providerId="LiveId" clId="{F45BDF57-12BC-4C0E-9E65-83EE00FBC14A}" dt="2026-03-14T19:47:33.893" v="669" actId="14100"/>
        <pc:sldMkLst>
          <pc:docMk/>
          <pc:sldMk cId="3000575733" sldId="261"/>
        </pc:sldMkLst>
        <pc:spChg chg="mod">
          <ac:chgData name="cher miles" userId="b37cbc89a9748c4d" providerId="LiveId" clId="{F45BDF57-12BC-4C0E-9E65-83EE00FBC14A}" dt="2026-03-08T09:15:23.755" v="516" actId="26606"/>
          <ac:spMkLst>
            <pc:docMk/>
            <pc:sldMk cId="3000575733" sldId="261"/>
            <ac:spMk id="2" creationId="{DA1A27D8-EB58-BF8E-01E4-858934BBB893}"/>
          </ac:spMkLst>
        </pc:spChg>
        <pc:spChg chg="add mod">
          <ac:chgData name="cher miles" userId="b37cbc89a9748c4d" providerId="LiveId" clId="{F45BDF57-12BC-4C0E-9E65-83EE00FBC14A}" dt="2026-03-14T10:28:20.416" v="615" actId="1076"/>
          <ac:spMkLst>
            <pc:docMk/>
            <pc:sldMk cId="3000575733" sldId="261"/>
            <ac:spMk id="4" creationId="{0AEC43DB-B42C-CA59-5D62-E177768C357E}"/>
          </ac:spMkLst>
        </pc:spChg>
        <pc:spChg chg="add">
          <ac:chgData name="cher miles" userId="b37cbc89a9748c4d" providerId="LiveId" clId="{F45BDF57-12BC-4C0E-9E65-83EE00FBC14A}" dt="2026-03-08T09:15:23.755" v="516" actId="26606"/>
          <ac:spMkLst>
            <pc:docMk/>
            <pc:sldMk cId="3000575733" sldId="261"/>
            <ac:spMk id="56" creationId="{989BE678-777B-482A-A616-FEDC47B162E5}"/>
          </ac:spMkLst>
        </pc:spChg>
        <pc:spChg chg="add">
          <ac:chgData name="cher miles" userId="b37cbc89a9748c4d" providerId="LiveId" clId="{F45BDF57-12BC-4C0E-9E65-83EE00FBC14A}" dt="2026-03-08T09:15:23.755" v="516" actId="26606"/>
          <ac:spMkLst>
            <pc:docMk/>
            <pc:sldMk cId="3000575733" sldId="261"/>
            <ac:spMk id="59" creationId="{D28BE0C3-2102-4820-B88B-A448B1840D14}"/>
          </ac:spMkLst>
        </pc:spChg>
        <pc:spChg chg="add">
          <ac:chgData name="cher miles" userId="b37cbc89a9748c4d" providerId="LiveId" clId="{F45BDF57-12BC-4C0E-9E65-83EE00FBC14A}" dt="2026-03-08T09:15:23.755" v="516" actId="26606"/>
          <ac:spMkLst>
            <pc:docMk/>
            <pc:sldMk cId="3000575733" sldId="261"/>
            <ac:spMk id="60" creationId="{C8A3C342-1D03-412F-8DD3-BF519E8E0AE9}"/>
          </ac:spMkLst>
        </pc:spChg>
        <pc:spChg chg="add">
          <ac:chgData name="cher miles" userId="b37cbc89a9748c4d" providerId="LiveId" clId="{F45BDF57-12BC-4C0E-9E65-83EE00FBC14A}" dt="2026-03-08T09:15:23.755" v="516" actId="26606"/>
          <ac:spMkLst>
            <pc:docMk/>
            <pc:sldMk cId="3000575733" sldId="261"/>
            <ac:spMk id="61" creationId="{81CC9B02-E087-4350-AEBD-2C3CF001AF01}"/>
          </ac:spMkLst>
        </pc:spChg>
        <pc:graphicFrameChg chg="add mod modGraphic">
          <ac:chgData name="cher miles" userId="b37cbc89a9748c4d" providerId="LiveId" clId="{F45BDF57-12BC-4C0E-9E65-83EE00FBC14A}" dt="2026-03-14T19:47:33.893" v="669" actId="14100"/>
          <ac:graphicFrameMkLst>
            <pc:docMk/>
            <pc:sldMk cId="3000575733" sldId="261"/>
            <ac:graphicFrameMk id="8" creationId="{63F189B8-E9E4-CFB0-6560-F58F4C5983B0}"/>
          </ac:graphicFrameMkLst>
        </pc:graphicFrameChg>
        <pc:picChg chg="add mod ord">
          <ac:chgData name="cher miles" userId="b37cbc89a9748c4d" providerId="LiveId" clId="{F45BDF57-12BC-4C0E-9E65-83EE00FBC14A}" dt="2026-03-08T09:15:23.755" v="516" actId="26606"/>
          <ac:picMkLst>
            <pc:docMk/>
            <pc:sldMk cId="3000575733" sldId="261"/>
            <ac:picMk id="24" creationId="{9AD5426C-2C92-1AB4-5AC4-74261CDBB28B}"/>
          </ac:picMkLst>
        </pc:picChg>
        <pc:picChg chg="add">
          <ac:chgData name="cher miles" userId="b37cbc89a9748c4d" providerId="LiveId" clId="{F45BDF57-12BC-4C0E-9E65-83EE00FBC14A}" dt="2026-03-08T09:15:23.755" v="516" actId="26606"/>
          <ac:picMkLst>
            <pc:docMk/>
            <pc:sldMk cId="3000575733" sldId="261"/>
            <ac:picMk id="54" creationId="{DF19BAF3-7E20-4B9D-B544-BABAEEA1FA75}"/>
          </ac:picMkLst>
        </pc:picChg>
        <pc:picChg chg="add">
          <ac:chgData name="cher miles" userId="b37cbc89a9748c4d" providerId="LiveId" clId="{F45BDF57-12BC-4C0E-9E65-83EE00FBC14A}" dt="2026-03-08T09:15:23.755" v="516" actId="26606"/>
          <ac:picMkLst>
            <pc:docMk/>
            <pc:sldMk cId="3000575733" sldId="261"/>
            <ac:picMk id="55" creationId="{950648F4-ABCD-4DF0-8641-76CFB2354721}"/>
          </ac:picMkLst>
        </pc:picChg>
        <pc:picChg chg="add">
          <ac:chgData name="cher miles" userId="b37cbc89a9748c4d" providerId="LiveId" clId="{F45BDF57-12BC-4C0E-9E65-83EE00FBC14A}" dt="2026-03-08T09:15:23.755" v="516" actId="26606"/>
          <ac:picMkLst>
            <pc:docMk/>
            <pc:sldMk cId="3000575733" sldId="261"/>
            <ac:picMk id="57" creationId="{CF1EB4BD-9C7E-4AA3-9681-C7EB0DA6250B}"/>
          </ac:picMkLst>
        </pc:picChg>
        <pc:picChg chg="add">
          <ac:chgData name="cher miles" userId="b37cbc89a9748c4d" providerId="LiveId" clId="{F45BDF57-12BC-4C0E-9E65-83EE00FBC14A}" dt="2026-03-08T09:15:23.755" v="516" actId="26606"/>
          <ac:picMkLst>
            <pc:docMk/>
            <pc:sldMk cId="3000575733" sldId="261"/>
            <ac:picMk id="58" creationId="{94AAE3AA-3759-4D28-B0EF-575F25A5146C}"/>
          </ac:picMkLst>
        </pc:picChg>
      </pc:sldChg>
      <pc:sldChg chg="addSp delSp modSp mod setBg delDesignElem">
        <pc:chgData name="cher miles" userId="b37cbc89a9748c4d" providerId="LiveId" clId="{F45BDF57-12BC-4C0E-9E65-83EE00FBC14A}" dt="2026-03-14T20:18:31.519" v="748" actId="1076"/>
        <pc:sldMkLst>
          <pc:docMk/>
          <pc:sldMk cId="3619368213" sldId="262"/>
        </pc:sldMkLst>
        <pc:spChg chg="mod">
          <ac:chgData name="cher miles" userId="b37cbc89a9748c4d" providerId="LiveId" clId="{F45BDF57-12BC-4C0E-9E65-83EE00FBC14A}" dt="2026-03-08T09:15:52.784" v="517" actId="26606"/>
          <ac:spMkLst>
            <pc:docMk/>
            <pc:sldMk cId="3619368213" sldId="262"/>
            <ac:spMk id="2" creationId="{16C49D00-1E7B-D0E7-9FFE-9A2A095F2A4A}"/>
          </ac:spMkLst>
        </pc:spChg>
        <pc:spChg chg="add del mod">
          <ac:chgData name="cher miles" userId="b37cbc89a9748c4d" providerId="LiveId" clId="{F45BDF57-12BC-4C0E-9E65-83EE00FBC14A}" dt="2026-03-14T20:18:24.943" v="747" actId="478"/>
          <ac:spMkLst>
            <pc:docMk/>
            <pc:sldMk cId="3619368213" sldId="262"/>
            <ac:spMk id="4" creationId="{A25C0852-E67B-9177-DAE8-DC54B97620EF}"/>
          </ac:spMkLst>
        </pc:spChg>
        <pc:spChg chg="add del mod">
          <ac:chgData name="cher miles" userId="b37cbc89a9748c4d" providerId="LiveId" clId="{F45BDF57-12BC-4C0E-9E65-83EE00FBC14A}" dt="2026-03-14T20:18:16.600" v="744" actId="478"/>
          <ac:spMkLst>
            <pc:docMk/>
            <pc:sldMk cId="3619368213" sldId="262"/>
            <ac:spMk id="7" creationId="{B8014DBF-D52F-BCFB-B4A7-D8458369BFAF}"/>
          </ac:spMkLst>
        </pc:spChg>
        <pc:spChg chg="add">
          <ac:chgData name="cher miles" userId="b37cbc89a9748c4d" providerId="LiveId" clId="{F45BDF57-12BC-4C0E-9E65-83EE00FBC14A}" dt="2026-03-08T09:15:52.784" v="517" actId="26606"/>
          <ac:spMkLst>
            <pc:docMk/>
            <pc:sldMk cId="3619368213" sldId="262"/>
            <ac:spMk id="10" creationId="{C393B4A7-6ABF-423D-A762-3CDB4897A833}"/>
          </ac:spMkLst>
        </pc:spChg>
        <pc:spChg chg="add del mod">
          <ac:chgData name="cher miles" userId="b37cbc89a9748c4d" providerId="LiveId" clId="{F45BDF57-12BC-4C0E-9E65-83EE00FBC14A}" dt="2026-03-14T20:18:11.204" v="743" actId="478"/>
          <ac:spMkLst>
            <pc:docMk/>
            <pc:sldMk cId="3619368213" sldId="262"/>
            <ac:spMk id="13" creationId="{60E9EB89-2D6B-56A1-DE8B-5952EC91AD50}"/>
          </ac:spMkLst>
        </pc:spChg>
        <pc:spChg chg="add mod">
          <ac:chgData name="cher miles" userId="b37cbc89a9748c4d" providerId="LiveId" clId="{F45BDF57-12BC-4C0E-9E65-83EE00FBC14A}" dt="2026-03-14T20:18:31.519" v="748" actId="1076"/>
          <ac:spMkLst>
            <pc:docMk/>
            <pc:sldMk cId="3619368213" sldId="262"/>
            <ac:spMk id="15" creationId="{62D99C75-CCFA-2688-B7F3-BF35AEF5883D}"/>
          </ac:spMkLst>
        </pc:spChg>
        <pc:spChg chg="add">
          <ac:chgData name="cher miles" userId="b37cbc89a9748c4d" providerId="LiveId" clId="{F45BDF57-12BC-4C0E-9E65-83EE00FBC14A}" dt="2026-03-08T09:15:52.784" v="517" actId="26606"/>
          <ac:spMkLst>
            <pc:docMk/>
            <pc:sldMk cId="3619368213" sldId="262"/>
            <ac:spMk id="21" creationId="{01AD250C-F2EA-449F-9B14-DF5BB674C500}"/>
          </ac:spMkLst>
        </pc:spChg>
        <pc:graphicFrameChg chg="add mod modGraphic">
          <ac:chgData name="cher miles" userId="b37cbc89a9748c4d" providerId="LiveId" clId="{F45BDF57-12BC-4C0E-9E65-83EE00FBC14A}" dt="2026-03-08T09:37:40.808" v="565" actId="14100"/>
          <ac:graphicFrameMkLst>
            <pc:docMk/>
            <pc:sldMk cId="3619368213" sldId="262"/>
            <ac:graphicFrameMk id="6" creationId="{26D2142F-4831-7C08-FCB8-00CB1EF3F756}"/>
          </ac:graphicFrameMkLst>
        </pc:graphicFrameChg>
        <pc:picChg chg="add">
          <ac:chgData name="cher miles" userId="b37cbc89a9748c4d" providerId="LiveId" clId="{F45BDF57-12BC-4C0E-9E65-83EE00FBC14A}" dt="2026-03-08T09:15:52.784" v="517" actId="26606"/>
          <ac:picMkLst>
            <pc:docMk/>
            <pc:sldMk cId="3619368213" sldId="262"/>
            <ac:picMk id="8" creationId="{F1B8F9CB-890B-4CB8-B503-188A763E2FC1}"/>
          </ac:picMkLst>
        </pc:picChg>
        <pc:picChg chg="add">
          <ac:chgData name="cher miles" userId="b37cbc89a9748c4d" providerId="LiveId" clId="{F45BDF57-12BC-4C0E-9E65-83EE00FBC14A}" dt="2026-03-08T09:15:52.784" v="517" actId="26606"/>
          <ac:picMkLst>
            <pc:docMk/>
            <pc:sldMk cId="3619368213" sldId="262"/>
            <ac:picMk id="9" creationId="{AA632AB4-3837-4FD0-8B62-0A18B573F46D}"/>
          </ac:picMkLst>
        </pc:picChg>
        <pc:picChg chg="add">
          <ac:chgData name="cher miles" userId="b37cbc89a9748c4d" providerId="LiveId" clId="{F45BDF57-12BC-4C0E-9E65-83EE00FBC14A}" dt="2026-03-08T09:15:52.784" v="517" actId="26606"/>
          <ac:picMkLst>
            <pc:docMk/>
            <pc:sldMk cId="3619368213" sldId="262"/>
            <ac:picMk id="12" creationId="{9CD2319A-6FA9-4EFB-9EDF-7304467425E8}"/>
          </ac:picMkLst>
        </pc:picChg>
        <pc:picChg chg="add">
          <ac:chgData name="cher miles" userId="b37cbc89a9748c4d" providerId="LiveId" clId="{F45BDF57-12BC-4C0E-9E65-83EE00FBC14A}" dt="2026-03-08T09:15:52.784" v="517" actId="26606"/>
          <ac:picMkLst>
            <pc:docMk/>
            <pc:sldMk cId="3619368213" sldId="262"/>
            <ac:picMk id="19" creationId="{D1692A93-3514-4486-8B67-CCA4E0259BCB}"/>
          </ac:picMkLst>
        </pc:picChg>
      </pc:sldChg>
      <pc:sldChg chg="addSp delSp modSp mod setBg setClrOvrMap delDesignElem">
        <pc:chgData name="cher miles" userId="b37cbc89a9748c4d" providerId="LiveId" clId="{F45BDF57-12BC-4C0E-9E65-83EE00FBC14A}" dt="2026-03-14T20:02:46.125" v="710" actId="113"/>
        <pc:sldMkLst>
          <pc:docMk/>
          <pc:sldMk cId="2025441248" sldId="263"/>
        </pc:sldMkLst>
        <pc:spChg chg="mod">
          <ac:chgData name="cher miles" userId="b37cbc89a9748c4d" providerId="LiveId" clId="{F45BDF57-12BC-4C0E-9E65-83EE00FBC14A}" dt="2026-03-08T09:16:59.192" v="522" actId="26606"/>
          <ac:spMkLst>
            <pc:docMk/>
            <pc:sldMk cId="2025441248" sldId="263"/>
            <ac:spMk id="2" creationId="{03F81ECB-122E-4298-4B5B-294952607A3A}"/>
          </ac:spMkLst>
        </pc:spChg>
        <pc:spChg chg="add">
          <ac:chgData name="cher miles" userId="b37cbc89a9748c4d" providerId="LiveId" clId="{F45BDF57-12BC-4C0E-9E65-83EE00FBC14A}" dt="2026-03-08T09:16:59.192" v="522" actId="26606"/>
          <ac:spMkLst>
            <pc:docMk/>
            <pc:sldMk cId="2025441248" sldId="263"/>
            <ac:spMk id="44" creationId="{C393B4A7-6ABF-423D-A762-3CDB4897A833}"/>
          </ac:spMkLst>
        </pc:spChg>
        <pc:spChg chg="add">
          <ac:chgData name="cher miles" userId="b37cbc89a9748c4d" providerId="LiveId" clId="{F45BDF57-12BC-4C0E-9E65-83EE00FBC14A}" dt="2026-03-08T09:16:59.192" v="522" actId="26606"/>
          <ac:spMkLst>
            <pc:docMk/>
            <pc:sldMk cId="2025441248" sldId="263"/>
            <ac:spMk id="47" creationId="{01AD250C-F2EA-449F-9B14-DF5BB674C500}"/>
          </ac:spMkLst>
        </pc:spChg>
        <pc:graphicFrameChg chg="add mod modGraphic">
          <ac:chgData name="cher miles" userId="b37cbc89a9748c4d" providerId="LiveId" clId="{F45BDF57-12BC-4C0E-9E65-83EE00FBC14A}" dt="2026-03-14T20:02:46.125" v="710" actId="113"/>
          <ac:graphicFrameMkLst>
            <pc:docMk/>
            <pc:sldMk cId="2025441248" sldId="263"/>
            <ac:graphicFrameMk id="6" creationId="{6CAC92C7-0E4B-F4BE-0F12-AB2F95FAE8A1}"/>
          </ac:graphicFrameMkLst>
        </pc:graphicFrameChg>
        <pc:picChg chg="add">
          <ac:chgData name="cher miles" userId="b37cbc89a9748c4d" providerId="LiveId" clId="{F45BDF57-12BC-4C0E-9E65-83EE00FBC14A}" dt="2026-03-08T09:16:59.192" v="522" actId="26606"/>
          <ac:picMkLst>
            <pc:docMk/>
            <pc:sldMk cId="2025441248" sldId="263"/>
            <ac:picMk id="42" creationId="{F1B8F9CB-890B-4CB8-B503-188A763E2FC1}"/>
          </ac:picMkLst>
        </pc:picChg>
        <pc:picChg chg="add">
          <ac:chgData name="cher miles" userId="b37cbc89a9748c4d" providerId="LiveId" clId="{F45BDF57-12BC-4C0E-9E65-83EE00FBC14A}" dt="2026-03-08T09:16:59.192" v="522" actId="26606"/>
          <ac:picMkLst>
            <pc:docMk/>
            <pc:sldMk cId="2025441248" sldId="263"/>
            <ac:picMk id="43" creationId="{AA632AB4-3837-4FD0-8B62-0A18B573F46D}"/>
          </ac:picMkLst>
        </pc:picChg>
        <pc:picChg chg="add">
          <ac:chgData name="cher miles" userId="b37cbc89a9748c4d" providerId="LiveId" clId="{F45BDF57-12BC-4C0E-9E65-83EE00FBC14A}" dt="2026-03-08T09:16:59.192" v="522" actId="26606"/>
          <ac:picMkLst>
            <pc:docMk/>
            <pc:sldMk cId="2025441248" sldId="263"/>
            <ac:picMk id="45" creationId="{9CD2319A-6FA9-4EFB-9EDF-7304467425E8}"/>
          </ac:picMkLst>
        </pc:picChg>
        <pc:picChg chg="add">
          <ac:chgData name="cher miles" userId="b37cbc89a9748c4d" providerId="LiveId" clId="{F45BDF57-12BC-4C0E-9E65-83EE00FBC14A}" dt="2026-03-08T09:16:59.192" v="522" actId="26606"/>
          <ac:picMkLst>
            <pc:docMk/>
            <pc:sldMk cId="2025441248" sldId="263"/>
            <ac:picMk id="46" creationId="{D1692A93-3514-4486-8B67-CCA4E0259BCB}"/>
          </ac:picMkLst>
        </pc:picChg>
      </pc:sldChg>
      <pc:sldChg chg="addSp delSp modSp mod">
        <pc:chgData name="cher miles" userId="b37cbc89a9748c4d" providerId="LiveId" clId="{F45BDF57-12BC-4C0E-9E65-83EE00FBC14A}" dt="2026-03-14T10:29:58.988" v="627" actId="12"/>
        <pc:sldMkLst>
          <pc:docMk/>
          <pc:sldMk cId="3993761773" sldId="264"/>
        </pc:sldMkLst>
        <pc:spChg chg="mod">
          <ac:chgData name="cher miles" userId="b37cbc89a9748c4d" providerId="LiveId" clId="{F45BDF57-12BC-4C0E-9E65-83EE00FBC14A}" dt="2026-03-08T09:08:42.362" v="470"/>
          <ac:spMkLst>
            <pc:docMk/>
            <pc:sldMk cId="3993761773" sldId="264"/>
            <ac:spMk id="2" creationId="{15FDADDB-EA3F-69A0-B4F0-F59E5866420F}"/>
          </ac:spMkLst>
        </pc:spChg>
        <pc:spChg chg="mod">
          <ac:chgData name="cher miles" userId="b37cbc89a9748c4d" providerId="LiveId" clId="{F45BDF57-12BC-4C0E-9E65-83EE00FBC14A}" dt="2026-03-08T09:49:16.268" v="604" actId="20577"/>
          <ac:spMkLst>
            <pc:docMk/>
            <pc:sldMk cId="3993761773" sldId="264"/>
            <ac:spMk id="4" creationId="{C0098BB6-974F-80A5-4201-671B33ACF37A}"/>
          </ac:spMkLst>
        </pc:spChg>
        <pc:spChg chg="mod">
          <ac:chgData name="cher miles" userId="b37cbc89a9748c4d" providerId="LiveId" clId="{F45BDF57-12BC-4C0E-9E65-83EE00FBC14A}" dt="2026-03-14T10:29:58.988" v="627" actId="12"/>
          <ac:spMkLst>
            <pc:docMk/>
            <pc:sldMk cId="3993761773" sldId="264"/>
            <ac:spMk id="6" creationId="{7215D0BA-5AD1-AA8C-B5A5-2EF0E58752B2}"/>
          </ac:spMkLst>
        </pc:spChg>
        <pc:spChg chg="add mod">
          <ac:chgData name="cher miles" userId="b37cbc89a9748c4d" providerId="LiveId" clId="{F45BDF57-12BC-4C0E-9E65-83EE00FBC14A}" dt="2026-03-08T09:48:18.529" v="597" actId="1076"/>
          <ac:spMkLst>
            <pc:docMk/>
            <pc:sldMk cId="3993761773" sldId="264"/>
            <ac:spMk id="8" creationId="{F449AED2-0985-1888-7A14-1E22F04CABF3}"/>
          </ac:spMkLst>
        </pc:spChg>
      </pc:sldChg>
      <pc:sldChg chg="addSp delSp modSp mod setBg delDesignElem">
        <pc:chgData name="cher miles" userId="b37cbc89a9748c4d" providerId="LiveId" clId="{F45BDF57-12BC-4C0E-9E65-83EE00FBC14A}" dt="2026-03-08T09:17:16.810" v="523" actId="26606"/>
        <pc:sldMkLst>
          <pc:docMk/>
          <pc:sldMk cId="1178004845" sldId="265"/>
        </pc:sldMkLst>
        <pc:spChg chg="mod">
          <ac:chgData name="cher miles" userId="b37cbc89a9748c4d" providerId="LiveId" clId="{F45BDF57-12BC-4C0E-9E65-83EE00FBC14A}" dt="2026-03-08T09:17:16.810" v="523" actId="26606"/>
          <ac:spMkLst>
            <pc:docMk/>
            <pc:sldMk cId="1178004845" sldId="265"/>
            <ac:spMk id="2" creationId="{0F0AB47D-D88E-033F-46DB-524A2241DD29}"/>
          </ac:spMkLst>
        </pc:spChg>
        <pc:spChg chg="add">
          <ac:chgData name="cher miles" userId="b37cbc89a9748c4d" providerId="LiveId" clId="{F45BDF57-12BC-4C0E-9E65-83EE00FBC14A}" dt="2026-03-08T09:17:16.810" v="523" actId="26606"/>
          <ac:spMkLst>
            <pc:docMk/>
            <pc:sldMk cId="1178004845" sldId="265"/>
            <ac:spMk id="40" creationId="{C393B4A7-6ABF-423D-A762-3CDB4897A833}"/>
          </ac:spMkLst>
        </pc:spChg>
        <pc:spChg chg="add">
          <ac:chgData name="cher miles" userId="b37cbc89a9748c4d" providerId="LiveId" clId="{F45BDF57-12BC-4C0E-9E65-83EE00FBC14A}" dt="2026-03-08T09:17:16.810" v="523" actId="26606"/>
          <ac:spMkLst>
            <pc:docMk/>
            <pc:sldMk cId="1178004845" sldId="265"/>
            <ac:spMk id="46" creationId="{01AD250C-F2EA-449F-9B14-DF5BB674C500}"/>
          </ac:spMkLst>
        </pc:spChg>
        <pc:graphicFrameChg chg="mod modGraphic">
          <ac:chgData name="cher miles" userId="b37cbc89a9748c4d" providerId="LiveId" clId="{F45BDF57-12BC-4C0E-9E65-83EE00FBC14A}" dt="2026-03-08T09:17:16.810" v="523" actId="26606"/>
          <ac:graphicFrameMkLst>
            <pc:docMk/>
            <pc:sldMk cId="1178004845" sldId="265"/>
            <ac:graphicFrameMk id="31" creationId="{F20FA96F-2ACA-B42A-F0F1-5ABE8A1141E8}"/>
          </ac:graphicFrameMkLst>
        </pc:graphicFrameChg>
        <pc:picChg chg="add">
          <ac:chgData name="cher miles" userId="b37cbc89a9748c4d" providerId="LiveId" clId="{F45BDF57-12BC-4C0E-9E65-83EE00FBC14A}" dt="2026-03-08T09:17:16.810" v="523" actId="26606"/>
          <ac:picMkLst>
            <pc:docMk/>
            <pc:sldMk cId="1178004845" sldId="265"/>
            <ac:picMk id="36" creationId="{F1B8F9CB-890B-4CB8-B503-188A763E2FC1}"/>
          </ac:picMkLst>
        </pc:picChg>
        <pc:picChg chg="add">
          <ac:chgData name="cher miles" userId="b37cbc89a9748c4d" providerId="LiveId" clId="{F45BDF57-12BC-4C0E-9E65-83EE00FBC14A}" dt="2026-03-08T09:17:16.810" v="523" actId="26606"/>
          <ac:picMkLst>
            <pc:docMk/>
            <pc:sldMk cId="1178004845" sldId="265"/>
            <ac:picMk id="38" creationId="{AA632AB4-3837-4FD0-8B62-0A18B573F46D}"/>
          </ac:picMkLst>
        </pc:picChg>
        <pc:picChg chg="add">
          <ac:chgData name="cher miles" userId="b37cbc89a9748c4d" providerId="LiveId" clId="{F45BDF57-12BC-4C0E-9E65-83EE00FBC14A}" dt="2026-03-08T09:17:16.810" v="523" actId="26606"/>
          <ac:picMkLst>
            <pc:docMk/>
            <pc:sldMk cId="1178004845" sldId="265"/>
            <ac:picMk id="42" creationId="{9CD2319A-6FA9-4EFB-9EDF-7304467425E8}"/>
          </ac:picMkLst>
        </pc:picChg>
        <pc:picChg chg="add">
          <ac:chgData name="cher miles" userId="b37cbc89a9748c4d" providerId="LiveId" clId="{F45BDF57-12BC-4C0E-9E65-83EE00FBC14A}" dt="2026-03-08T09:17:16.810" v="523" actId="26606"/>
          <ac:picMkLst>
            <pc:docMk/>
            <pc:sldMk cId="1178004845" sldId="265"/>
            <ac:picMk id="44" creationId="{D1692A93-3514-4486-8B67-CCA4E0259BCB}"/>
          </ac:picMkLst>
        </pc:picChg>
      </pc:sldChg>
      <pc:sldChg chg="addSp delSp modSp mod setBg addAnim delAnim setClrOvrMap delDesignElem">
        <pc:chgData name="cher miles" userId="b37cbc89a9748c4d" providerId="LiveId" clId="{F45BDF57-12BC-4C0E-9E65-83EE00FBC14A}" dt="2026-03-14T20:16:01.116" v="742" actId="20577"/>
        <pc:sldMkLst>
          <pc:docMk/>
          <pc:sldMk cId="2335421246" sldId="266"/>
        </pc:sldMkLst>
        <pc:spChg chg="mod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2" creationId="{2FB6EFC0-CD69-29A6-AE59-7E75B33D521B}"/>
          </ac:spMkLst>
        </pc:spChg>
        <pc:spChg chg="add del mod">
          <ac:chgData name="cher miles" userId="b37cbc89a9748c4d" providerId="LiveId" clId="{F45BDF57-12BC-4C0E-9E65-83EE00FBC14A}" dt="2026-03-14T20:13:13.132" v="715" actId="478"/>
          <ac:spMkLst>
            <pc:docMk/>
            <pc:sldMk cId="2335421246" sldId="266"/>
            <ac:spMk id="4" creationId="{B7C77B0E-3523-72BF-EC91-027EAC77A51A}"/>
          </ac:spMkLst>
        </pc:spChg>
        <pc:spChg chg="add del mod">
          <ac:chgData name="cher miles" userId="b37cbc89a9748c4d" providerId="LiveId" clId="{F45BDF57-12BC-4C0E-9E65-83EE00FBC14A}" dt="2026-03-14T20:14:03.029" v="726"/>
          <ac:spMkLst>
            <pc:docMk/>
            <pc:sldMk cId="2335421246" sldId="266"/>
            <ac:spMk id="5" creationId="{85A4BE43-CDF3-F651-7CAD-A5645592E0E2}"/>
          </ac:spMkLst>
        </pc:spChg>
        <pc:spChg chg="add mod">
          <ac:chgData name="cher miles" userId="b37cbc89a9748c4d" providerId="LiveId" clId="{F45BDF57-12BC-4C0E-9E65-83EE00FBC14A}" dt="2026-03-14T20:16:01.116" v="742" actId="20577"/>
          <ac:spMkLst>
            <pc:docMk/>
            <pc:sldMk cId="2335421246" sldId="266"/>
            <ac:spMk id="6" creationId="{538E9BD7-0FD0-C82C-59DE-669E3DC4DE01}"/>
          </ac:spMkLst>
        </pc:spChg>
        <pc:spChg chg="add del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72" creationId="{C393B4A7-6ABF-423D-A762-3CDB4897A833}"/>
          </ac:spMkLst>
        </pc:spChg>
        <pc:spChg chg="add del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75" creationId="{01AD250C-F2EA-449F-9B14-DF5BB674C500}"/>
          </ac:spMkLst>
        </pc:spChg>
        <pc:spChg chg="add del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76" creationId="{4E78424C-6FD0-41F8-9CAA-5DC19C42359F}"/>
          </ac:spMkLst>
        </pc:spChg>
        <pc:spChg chg="add del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77" creationId="{DD136760-57DC-4301-8BEA-B71AD2D13905}"/>
          </ac:spMkLst>
        </pc:spChg>
        <pc:spChg chg="add del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78" creationId="{BDC58DEA-1307-4F44-AD47-E613D8B76A89}"/>
          </ac:spMkLst>
        </pc:spChg>
        <pc:spChg chg="add del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79" creationId="{C99B912D-1E4B-42AF-A2BE-CFEFEC916EE7}"/>
          </ac:spMkLst>
        </pc:spChg>
        <pc:spChg chg="add del">
          <ac:chgData name="cher miles" userId="b37cbc89a9748c4d" providerId="LiveId" clId="{F45BDF57-12BC-4C0E-9E65-83EE00FBC14A}" dt="2026-03-14T20:13:49.117" v="721" actId="26606"/>
          <ac:spMkLst>
            <pc:docMk/>
            <pc:sldMk cId="2335421246" sldId="266"/>
            <ac:spMk id="90" creationId="{4AC0CD9D-7610-4620-93B4-798CCD9AB581}"/>
          </ac:spMkLst>
        </pc:spChg>
        <pc:spChg chg="add del">
          <ac:chgData name="cher miles" userId="b37cbc89a9748c4d" providerId="LiveId" clId="{F45BDF57-12BC-4C0E-9E65-83EE00FBC14A}" dt="2026-03-14T20:13:49.117" v="721" actId="26606"/>
          <ac:spMkLst>
            <pc:docMk/>
            <pc:sldMk cId="2335421246" sldId="266"/>
            <ac:spMk id="96" creationId="{DE4D62F9-188E-4530-84C2-24BDEE4BEB82}"/>
          </ac:spMkLst>
        </pc:spChg>
        <pc:spChg chg="add del">
          <ac:chgData name="cher miles" userId="b37cbc89a9748c4d" providerId="LiveId" clId="{F45BDF57-12BC-4C0E-9E65-83EE00FBC14A}" dt="2026-03-14T20:13:49.117" v="721" actId="26606"/>
          <ac:spMkLst>
            <pc:docMk/>
            <pc:sldMk cId="2335421246" sldId="266"/>
            <ac:spMk id="98" creationId="{757B325C-3E35-45CF-9D07-3BCB281F3B9C}"/>
          </ac:spMkLst>
        </pc:spChg>
        <pc:spChg chg="add del">
          <ac:chgData name="cher miles" userId="b37cbc89a9748c4d" providerId="LiveId" clId="{F45BDF57-12BC-4C0E-9E65-83EE00FBC14A}" dt="2026-03-14T20:13:49.117" v="721" actId="26606"/>
          <ac:spMkLst>
            <pc:docMk/>
            <pc:sldMk cId="2335421246" sldId="266"/>
            <ac:spMk id="104" creationId="{F98810A7-E114-447A-A7D6-69B27CFB5650}"/>
          </ac:spMkLst>
        </pc:spChg>
        <pc:spChg chg="add del">
          <ac:chgData name="cher miles" userId="b37cbc89a9748c4d" providerId="LiveId" clId="{F45BDF57-12BC-4C0E-9E65-83EE00FBC14A}" dt="2026-03-14T20:13:58.966" v="723" actId="26606"/>
          <ac:spMkLst>
            <pc:docMk/>
            <pc:sldMk cId="2335421246" sldId="266"/>
            <ac:spMk id="114" creationId="{4AC0CD9D-7610-4620-93B4-798CCD9AB581}"/>
          </ac:spMkLst>
        </pc:spChg>
        <pc:spChg chg="add del">
          <ac:chgData name="cher miles" userId="b37cbc89a9748c4d" providerId="LiveId" clId="{F45BDF57-12BC-4C0E-9E65-83EE00FBC14A}" dt="2026-03-14T20:13:58.966" v="723" actId="26606"/>
          <ac:spMkLst>
            <pc:docMk/>
            <pc:sldMk cId="2335421246" sldId="266"/>
            <ac:spMk id="117" creationId="{DE4D62F9-188E-4530-84C2-24BDEE4BEB82}"/>
          </ac:spMkLst>
        </pc:spChg>
        <pc:spChg chg="add del">
          <ac:chgData name="cher miles" userId="b37cbc89a9748c4d" providerId="LiveId" clId="{F45BDF57-12BC-4C0E-9E65-83EE00FBC14A}" dt="2026-03-14T20:13:58.966" v="723" actId="26606"/>
          <ac:spMkLst>
            <pc:docMk/>
            <pc:sldMk cId="2335421246" sldId="266"/>
            <ac:spMk id="118" creationId="{C72330AA-E11E-458E-8798-12C7F77383B8}"/>
          </ac:spMkLst>
        </pc:spChg>
        <pc:spChg chg="add del">
          <ac:chgData name="cher miles" userId="b37cbc89a9748c4d" providerId="LiveId" clId="{F45BDF57-12BC-4C0E-9E65-83EE00FBC14A}" dt="2026-03-14T20:13:58.966" v="723" actId="26606"/>
          <ac:spMkLst>
            <pc:docMk/>
            <pc:sldMk cId="2335421246" sldId="266"/>
            <ac:spMk id="119" creationId="{A6BDC1B0-0C91-4230-BFEB-9C8ED19B9A3A}"/>
          </ac:spMkLst>
        </pc:spChg>
        <pc:spChg chg="add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125" creationId="{4FA533C5-33E3-4611-AF9F-72811D8B26A6}"/>
          </ac:spMkLst>
        </pc:spChg>
        <pc:spChg chg="del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28" creationId="{87F0FDC4-AD8C-47D9-9131-623C98ADB0AE}"/>
          </ac:spMkLst>
        </pc:spChg>
        <pc:spChg chg="add">
          <ac:chgData name="cher miles" userId="b37cbc89a9748c4d" providerId="LiveId" clId="{F45BDF57-12BC-4C0E-9E65-83EE00FBC14A}" dt="2026-03-14T20:13:59.116" v="724" actId="26606"/>
          <ac:spMkLst>
            <pc:docMk/>
            <pc:sldMk cId="2335421246" sldId="266"/>
            <ac:spMk id="129" creationId="{3D15A6F9-32E7-4EA5-A1BE-A2636DA69F42}"/>
          </ac:spMkLst>
        </pc:spChg>
        <pc:spChg chg="del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30" creationId="{1B9047A0-D508-41B4-9987-A03A1C314035}"/>
          </ac:spMkLst>
        </pc:spChg>
        <pc:spChg chg="add del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31" creationId="{B679C71C-F606-4D18-A66B-277C1FD5C770}"/>
          </ac:spMkLst>
        </pc:spChg>
        <pc:spChg chg="add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42" creationId="{4AC0CD9D-7610-4620-93B4-798CCD9AB581}"/>
          </ac:spMkLst>
        </pc:spChg>
        <pc:spChg chg="add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48" creationId="{DE4D62F9-188E-4530-84C2-24BDEE4BEB82}"/>
          </ac:spMkLst>
        </pc:spChg>
        <pc:spChg chg="add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50" creationId="{B4AAD3FD-83A5-4B89-9F8F-01B8870865BE}"/>
          </ac:spMkLst>
        </pc:spChg>
        <pc:spChg chg="add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54" creationId="{70151CB7-E7DE-4917-B831-01DF9CE01306}"/>
          </ac:spMkLst>
        </pc:spChg>
        <pc:spChg chg="add">
          <ac:chgData name="cher miles" userId="b37cbc89a9748c4d" providerId="LiveId" clId="{F45BDF57-12BC-4C0E-9E65-83EE00FBC14A}" dt="2026-03-14T20:15:29.328" v="738" actId="26606"/>
          <ac:spMkLst>
            <pc:docMk/>
            <pc:sldMk cId="2335421246" sldId="266"/>
            <ac:spMk id="156" creationId="{A92A1116-1C84-41DF-B803-1F7B0883EC82}"/>
          </ac:spMkLst>
        </pc:spChg>
        <pc:graphicFrameChg chg="add del mod modGraphic">
          <ac:chgData name="cher miles" userId="b37cbc89a9748c4d" providerId="LiveId" clId="{F45BDF57-12BC-4C0E-9E65-83EE00FBC14A}" dt="2026-03-14T20:13:08.673" v="713" actId="478"/>
          <ac:graphicFrameMkLst>
            <pc:docMk/>
            <pc:sldMk cId="2335421246" sldId="266"/>
            <ac:graphicFrameMk id="15" creationId="{2339EE39-89FB-BA31-2823-DF8D1BF0748D}"/>
          </ac:graphicFrameMkLst>
        </pc:graphicFrameChg>
      </pc:sldChg>
      <pc:sldChg chg="addSp delSp modSp new mod">
        <pc:chgData name="cher miles" userId="b37cbc89a9748c4d" providerId="LiveId" clId="{F45BDF57-12BC-4C0E-9E65-83EE00FBC14A}" dt="2026-03-14T19:58:16.597" v="704" actId="255"/>
        <pc:sldMkLst>
          <pc:docMk/>
          <pc:sldMk cId="2129859993" sldId="268"/>
        </pc:sldMkLst>
        <pc:spChg chg="mod">
          <ac:chgData name="cher miles" userId="b37cbc89a9748c4d" providerId="LiveId" clId="{F45BDF57-12BC-4C0E-9E65-83EE00FBC14A}" dt="2026-03-08T09:09:20.972" v="482" actId="14100"/>
          <ac:spMkLst>
            <pc:docMk/>
            <pc:sldMk cId="2129859993" sldId="268"/>
            <ac:spMk id="2" creationId="{10B64775-EB21-45F8-D81C-21576F4A88C3}"/>
          </ac:spMkLst>
        </pc:spChg>
        <pc:spChg chg="add del mod topLvl">
          <ac:chgData name="cher miles" userId="b37cbc89a9748c4d" providerId="LiveId" clId="{F45BDF57-12BC-4C0E-9E65-83EE00FBC14A}" dt="2026-03-14T19:57:25.024" v="698" actId="255"/>
          <ac:spMkLst>
            <pc:docMk/>
            <pc:sldMk cId="2129859993" sldId="268"/>
            <ac:spMk id="8" creationId="{F4E94F4F-E5BE-45C5-BEF5-642B98FA91F1}"/>
          </ac:spMkLst>
        </pc:spChg>
        <pc:spChg chg="add mod">
          <ac:chgData name="cher miles" userId="b37cbc89a9748c4d" providerId="LiveId" clId="{F45BDF57-12BC-4C0E-9E65-83EE00FBC14A}" dt="2026-03-07T12:40:16.850" v="192"/>
          <ac:spMkLst>
            <pc:docMk/>
            <pc:sldMk cId="2129859993" sldId="268"/>
            <ac:spMk id="11" creationId="{0254E503-B709-F806-DBFC-66F268E5E5F1}"/>
          </ac:spMkLst>
        </pc:spChg>
        <pc:spChg chg="add mod">
          <ac:chgData name="cher miles" userId="b37cbc89a9748c4d" providerId="LiveId" clId="{F45BDF57-12BC-4C0E-9E65-83EE00FBC14A}" dt="2026-03-14T19:57:38.921" v="701" actId="20577"/>
          <ac:spMkLst>
            <pc:docMk/>
            <pc:sldMk cId="2129859993" sldId="268"/>
            <ac:spMk id="12" creationId="{02137897-3A75-1420-4825-CCA202F8B292}"/>
          </ac:spMkLst>
        </pc:spChg>
        <pc:spChg chg="add mod">
          <ac:chgData name="cher miles" userId="b37cbc89a9748c4d" providerId="LiveId" clId="{F45BDF57-12BC-4C0E-9E65-83EE00FBC14A}" dt="2026-03-07T12:41:10.884" v="199"/>
          <ac:spMkLst>
            <pc:docMk/>
            <pc:sldMk cId="2129859993" sldId="268"/>
            <ac:spMk id="16" creationId="{1EF8B0E6-ECCD-45AB-5E5F-EBD86E5D217A}"/>
          </ac:spMkLst>
        </pc:spChg>
        <pc:spChg chg="add mod">
          <ac:chgData name="cher miles" userId="b37cbc89a9748c4d" providerId="LiveId" clId="{F45BDF57-12BC-4C0E-9E65-83EE00FBC14A}" dt="2026-03-14T19:57:46.436" v="702" actId="255"/>
          <ac:spMkLst>
            <pc:docMk/>
            <pc:sldMk cId="2129859993" sldId="268"/>
            <ac:spMk id="17" creationId="{F6B81D39-119E-32AC-2AA7-DE999AB73D4F}"/>
          </ac:spMkLst>
        </pc:spChg>
        <pc:spChg chg="add mod topLvl">
          <ac:chgData name="cher miles" userId="b37cbc89a9748c4d" providerId="LiveId" clId="{F45BDF57-12BC-4C0E-9E65-83EE00FBC14A}" dt="2026-03-14T19:58:16.597" v="704" actId="255"/>
          <ac:spMkLst>
            <pc:docMk/>
            <pc:sldMk cId="2129859993" sldId="268"/>
            <ac:spMk id="21" creationId="{292B56E0-30C1-2828-9A23-5DEA9DB816D4}"/>
          </ac:spMkLst>
        </pc:spChg>
        <pc:spChg chg="mod topLvl">
          <ac:chgData name="cher miles" userId="b37cbc89a9748c4d" providerId="LiveId" clId="{F45BDF57-12BC-4C0E-9E65-83EE00FBC14A}" dt="2026-03-14T19:56:41.299" v="695" actId="255"/>
          <ac:spMkLst>
            <pc:docMk/>
            <pc:sldMk cId="2129859993" sldId="268"/>
            <ac:spMk id="26" creationId="{396BE054-821A-D6BE-166A-7E30BCD30931}"/>
          </ac:spMkLst>
        </pc:spChg>
        <pc:grpChg chg="add mod">
          <ac:chgData name="cher miles" userId="b37cbc89a9748c4d" providerId="LiveId" clId="{F45BDF57-12BC-4C0E-9E65-83EE00FBC14A}" dt="2026-03-14T19:55:05.410" v="687" actId="1076"/>
          <ac:grpSpMkLst>
            <pc:docMk/>
            <pc:sldMk cId="2129859993" sldId="268"/>
            <ac:grpSpMk id="10" creationId="{E29CF542-9118-D69B-7A13-E1921EFF342C}"/>
          </ac:grpSpMkLst>
        </pc:grpChg>
        <pc:grpChg chg="add mod">
          <ac:chgData name="cher miles" userId="b37cbc89a9748c4d" providerId="LiveId" clId="{F45BDF57-12BC-4C0E-9E65-83EE00FBC14A}" dt="2026-03-14T19:55:09.727" v="688" actId="1076"/>
          <ac:grpSpMkLst>
            <pc:docMk/>
            <pc:sldMk cId="2129859993" sldId="268"/>
            <ac:grpSpMk id="15" creationId="{62E62FCB-DA43-3229-190D-5D5EB850A89E}"/>
          </ac:grpSpMkLst>
        </pc:grpChg>
        <pc:picChg chg="add mod">
          <ac:chgData name="cher miles" userId="b37cbc89a9748c4d" providerId="LiveId" clId="{F45BDF57-12BC-4C0E-9E65-83EE00FBC14A}" dt="2026-03-14T19:54:32.804" v="685" actId="207"/>
          <ac:picMkLst>
            <pc:docMk/>
            <pc:sldMk cId="2129859993" sldId="268"/>
            <ac:picMk id="4" creationId="{09844B9B-5109-C5F7-F628-5ACCFD759C65}"/>
          </ac:picMkLst>
        </pc:picChg>
        <pc:picChg chg="add mod">
          <ac:chgData name="cher miles" userId="b37cbc89a9748c4d" providerId="LiveId" clId="{F45BDF57-12BC-4C0E-9E65-83EE00FBC14A}" dt="2026-03-14T19:55:25.636" v="690" actId="207"/>
          <ac:picMkLst>
            <pc:docMk/>
            <pc:sldMk cId="2129859993" sldId="268"/>
            <ac:picMk id="6" creationId="{7DD2F563-B631-3D15-1BA4-EBECAAD55B18}"/>
          </ac:picMkLst>
        </pc:picChg>
        <pc:picChg chg="add mod">
          <ac:chgData name="cher miles" userId="b37cbc89a9748c4d" providerId="LiveId" clId="{F45BDF57-12BC-4C0E-9E65-83EE00FBC14A}" dt="2026-03-14T19:56:05.984" v="693" actId="207"/>
          <ac:picMkLst>
            <pc:docMk/>
            <pc:sldMk cId="2129859993" sldId="268"/>
            <ac:picMk id="9" creationId="{C436B73B-7633-D0DE-3ACF-89ED939D15B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A9CB7C-87D7-465E-86A1-6AFDC75AD99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91AB28-8B58-4867-A5DE-75E0912AFD75}">
      <dgm:prSet/>
      <dgm:spPr/>
      <dgm:t>
        <a:bodyPr/>
        <a:lstStyle/>
        <a:p>
          <a:r>
            <a:rPr lang="en-US" b="0" i="0" baseline="0"/>
            <a:t>Jenny is 16 years old</a:t>
          </a:r>
          <a:endParaRPr lang="en-US"/>
        </a:p>
      </dgm:t>
    </dgm:pt>
    <dgm:pt modelId="{A37D7764-9732-4BA6-A2E3-7110AEFE9554}" type="parTrans" cxnId="{A6C06502-8370-4786-ACAC-630DA408D8CA}">
      <dgm:prSet/>
      <dgm:spPr/>
      <dgm:t>
        <a:bodyPr/>
        <a:lstStyle/>
        <a:p>
          <a:endParaRPr lang="en-US"/>
        </a:p>
      </dgm:t>
    </dgm:pt>
    <dgm:pt modelId="{0C3DF8DE-17D6-48F4-A736-4C99D86FA541}" type="sibTrans" cxnId="{A6C06502-8370-4786-ACAC-630DA408D8CA}">
      <dgm:prSet/>
      <dgm:spPr/>
      <dgm:t>
        <a:bodyPr/>
        <a:lstStyle/>
        <a:p>
          <a:endParaRPr lang="en-US"/>
        </a:p>
      </dgm:t>
    </dgm:pt>
    <dgm:pt modelId="{D2EDCEFC-C74A-41CD-9AA9-43DA435DCA44}">
      <dgm:prSet/>
      <dgm:spPr/>
      <dgm:t>
        <a:bodyPr/>
        <a:lstStyle/>
        <a:p>
          <a:r>
            <a:rPr lang="en-US" b="0" i="0" baseline="0"/>
            <a:t>Has been caring for her mother for 5 years</a:t>
          </a:r>
          <a:endParaRPr lang="en-US"/>
        </a:p>
      </dgm:t>
    </dgm:pt>
    <dgm:pt modelId="{F4415100-7C86-45F2-9E05-32D5670E8768}" type="parTrans" cxnId="{225DED6A-9C15-4838-8E67-B8D94369EA91}">
      <dgm:prSet/>
      <dgm:spPr/>
      <dgm:t>
        <a:bodyPr/>
        <a:lstStyle/>
        <a:p>
          <a:endParaRPr lang="en-US"/>
        </a:p>
      </dgm:t>
    </dgm:pt>
    <dgm:pt modelId="{3723090A-7565-4469-867B-4B337133D195}" type="sibTrans" cxnId="{225DED6A-9C15-4838-8E67-B8D94369EA91}">
      <dgm:prSet/>
      <dgm:spPr/>
      <dgm:t>
        <a:bodyPr/>
        <a:lstStyle/>
        <a:p>
          <a:endParaRPr lang="en-US"/>
        </a:p>
      </dgm:t>
    </dgm:pt>
    <dgm:pt modelId="{0B54295B-AC8A-488B-ACAA-182D79F897B7}">
      <dgm:prSet/>
      <dgm:spPr/>
      <dgm:t>
        <a:bodyPr/>
        <a:lstStyle/>
        <a:p>
          <a:r>
            <a:rPr lang="en-US" b="0" i="0" baseline="0"/>
            <a:t>Father (primary caregiver) died when Jenny was 11</a:t>
          </a:r>
          <a:endParaRPr lang="en-US"/>
        </a:p>
      </dgm:t>
    </dgm:pt>
    <dgm:pt modelId="{F5AFB483-D7F5-4607-B93D-9C103726F764}" type="parTrans" cxnId="{30D254F5-1A72-426A-97D8-EF9109F9FD3E}">
      <dgm:prSet/>
      <dgm:spPr/>
      <dgm:t>
        <a:bodyPr/>
        <a:lstStyle/>
        <a:p>
          <a:endParaRPr lang="en-US"/>
        </a:p>
      </dgm:t>
    </dgm:pt>
    <dgm:pt modelId="{CCFE6452-4BEE-4049-B243-105692E7B373}" type="sibTrans" cxnId="{30D254F5-1A72-426A-97D8-EF9109F9FD3E}">
      <dgm:prSet/>
      <dgm:spPr/>
      <dgm:t>
        <a:bodyPr/>
        <a:lstStyle/>
        <a:p>
          <a:endParaRPr lang="en-US"/>
        </a:p>
      </dgm:t>
    </dgm:pt>
    <dgm:pt modelId="{3E75CE15-23EF-4EFF-B509-934F944D480A}">
      <dgm:prSet/>
      <dgm:spPr/>
      <dgm:t>
        <a:bodyPr/>
        <a:lstStyle/>
        <a:p>
          <a:r>
            <a:rPr lang="en-US" b="0" i="0" baseline="0"/>
            <a:t>Mother has:</a:t>
          </a:r>
          <a:endParaRPr lang="en-US"/>
        </a:p>
      </dgm:t>
    </dgm:pt>
    <dgm:pt modelId="{F5706820-EF5E-4266-873F-ED93764E535F}" type="parTrans" cxnId="{4C0F83DE-B9B2-45A2-BC86-E3FAC4EC08BE}">
      <dgm:prSet/>
      <dgm:spPr/>
      <dgm:t>
        <a:bodyPr/>
        <a:lstStyle/>
        <a:p>
          <a:endParaRPr lang="en-US"/>
        </a:p>
      </dgm:t>
    </dgm:pt>
    <dgm:pt modelId="{50C5BDBB-2DFA-40C2-A146-EC3CE63289EF}" type="sibTrans" cxnId="{4C0F83DE-B9B2-45A2-BC86-E3FAC4EC08BE}">
      <dgm:prSet/>
      <dgm:spPr/>
      <dgm:t>
        <a:bodyPr/>
        <a:lstStyle/>
        <a:p>
          <a:endParaRPr lang="en-US"/>
        </a:p>
      </dgm:t>
    </dgm:pt>
    <dgm:pt modelId="{8DA19ABE-355E-4514-93FA-F25F308A6DE4}">
      <dgm:prSet/>
      <dgm:spPr/>
      <dgm:t>
        <a:bodyPr/>
        <a:lstStyle/>
        <a:p>
          <a:r>
            <a:rPr lang="en-US" b="0" i="0" baseline="0"/>
            <a:t>Mobility difficulties</a:t>
          </a:r>
          <a:endParaRPr lang="en-US"/>
        </a:p>
      </dgm:t>
    </dgm:pt>
    <dgm:pt modelId="{99D6A05A-4223-4EBA-B673-F43543381CAA}" type="parTrans" cxnId="{C6505C4C-8481-4A29-9B81-ED54F2BBB59E}">
      <dgm:prSet/>
      <dgm:spPr/>
      <dgm:t>
        <a:bodyPr/>
        <a:lstStyle/>
        <a:p>
          <a:endParaRPr lang="en-US"/>
        </a:p>
      </dgm:t>
    </dgm:pt>
    <dgm:pt modelId="{6B0BAD06-550A-4ABE-B5C6-FAEBADFD2ACA}" type="sibTrans" cxnId="{C6505C4C-8481-4A29-9B81-ED54F2BBB59E}">
      <dgm:prSet/>
      <dgm:spPr/>
      <dgm:t>
        <a:bodyPr/>
        <a:lstStyle/>
        <a:p>
          <a:endParaRPr lang="en-US"/>
        </a:p>
      </dgm:t>
    </dgm:pt>
    <dgm:pt modelId="{24FD7425-89C4-43F1-A690-BE2E7606AF7A}">
      <dgm:prSet/>
      <dgm:spPr/>
      <dgm:t>
        <a:bodyPr/>
        <a:lstStyle/>
        <a:p>
          <a:r>
            <a:rPr lang="en-US" b="0" i="0" baseline="0"/>
            <a:t>Memory problems</a:t>
          </a:r>
          <a:endParaRPr lang="en-US"/>
        </a:p>
      </dgm:t>
    </dgm:pt>
    <dgm:pt modelId="{E54C101C-07F6-4927-90C5-DE95C9F2EDA1}" type="parTrans" cxnId="{106D65A5-E4C3-49D4-A56B-53B55E852428}">
      <dgm:prSet/>
      <dgm:spPr/>
      <dgm:t>
        <a:bodyPr/>
        <a:lstStyle/>
        <a:p>
          <a:endParaRPr lang="en-US"/>
        </a:p>
      </dgm:t>
    </dgm:pt>
    <dgm:pt modelId="{1C99E9A6-3796-4307-B3A9-2477627E5054}" type="sibTrans" cxnId="{106D65A5-E4C3-49D4-A56B-53B55E852428}">
      <dgm:prSet/>
      <dgm:spPr/>
      <dgm:t>
        <a:bodyPr/>
        <a:lstStyle/>
        <a:p>
          <a:endParaRPr lang="en-US"/>
        </a:p>
      </dgm:t>
    </dgm:pt>
    <dgm:pt modelId="{96E1292D-8845-49F6-BC0A-CBEF268A6948}">
      <dgm:prSet/>
      <dgm:spPr/>
      <dgm:t>
        <a:bodyPr/>
        <a:lstStyle/>
        <a:p>
          <a:r>
            <a:rPr lang="en-US" b="0" i="0" baseline="0"/>
            <a:t>Low mood</a:t>
          </a:r>
          <a:endParaRPr lang="en-US"/>
        </a:p>
      </dgm:t>
    </dgm:pt>
    <dgm:pt modelId="{3FAF5FED-4D3F-4DFA-B00F-057E2619CD2D}" type="parTrans" cxnId="{185FBC27-668D-4D2D-9543-123598DA784F}">
      <dgm:prSet/>
      <dgm:spPr/>
      <dgm:t>
        <a:bodyPr/>
        <a:lstStyle/>
        <a:p>
          <a:endParaRPr lang="en-US"/>
        </a:p>
      </dgm:t>
    </dgm:pt>
    <dgm:pt modelId="{DBDEF34B-38CA-4C62-888E-BA5E12096989}" type="sibTrans" cxnId="{185FBC27-668D-4D2D-9543-123598DA784F}">
      <dgm:prSet/>
      <dgm:spPr/>
      <dgm:t>
        <a:bodyPr/>
        <a:lstStyle/>
        <a:p>
          <a:endParaRPr lang="en-US"/>
        </a:p>
      </dgm:t>
    </dgm:pt>
    <dgm:pt modelId="{523CB95F-907E-46D4-842C-66B3D27AD004}">
      <dgm:prSet/>
      <dgm:spPr/>
      <dgm:t>
        <a:bodyPr/>
        <a:lstStyle/>
        <a:p>
          <a:r>
            <a:rPr lang="en-US" b="0" i="0" baseline="0"/>
            <a:t>Jenny provides:</a:t>
          </a:r>
          <a:endParaRPr lang="en-US"/>
        </a:p>
      </dgm:t>
    </dgm:pt>
    <dgm:pt modelId="{D8D71592-6C1E-436D-9A2D-E56D97DEA976}" type="parTrans" cxnId="{DD40D90B-5172-4721-ADC1-45128A7A35D8}">
      <dgm:prSet/>
      <dgm:spPr/>
      <dgm:t>
        <a:bodyPr/>
        <a:lstStyle/>
        <a:p>
          <a:endParaRPr lang="en-US"/>
        </a:p>
      </dgm:t>
    </dgm:pt>
    <dgm:pt modelId="{043D215B-0CA7-4296-9573-6153936B9C43}" type="sibTrans" cxnId="{DD40D90B-5172-4721-ADC1-45128A7A35D8}">
      <dgm:prSet/>
      <dgm:spPr/>
      <dgm:t>
        <a:bodyPr/>
        <a:lstStyle/>
        <a:p>
          <a:endParaRPr lang="en-US"/>
        </a:p>
      </dgm:t>
    </dgm:pt>
    <dgm:pt modelId="{B6540936-6206-479D-A1D0-6573809377FC}">
      <dgm:prSet/>
      <dgm:spPr/>
      <dgm:t>
        <a:bodyPr/>
        <a:lstStyle/>
        <a:p>
          <a:r>
            <a:rPr lang="en-US" b="0" i="0" baseline="0"/>
            <a:t>Practical care (cooking, cleaning, shopping)</a:t>
          </a:r>
          <a:endParaRPr lang="en-US"/>
        </a:p>
      </dgm:t>
    </dgm:pt>
    <dgm:pt modelId="{5DC88D30-A727-4143-BE4D-42DE62178391}" type="parTrans" cxnId="{BD15658B-E95B-4403-B149-5BBDEAE1F45E}">
      <dgm:prSet/>
      <dgm:spPr/>
      <dgm:t>
        <a:bodyPr/>
        <a:lstStyle/>
        <a:p>
          <a:endParaRPr lang="en-US"/>
        </a:p>
      </dgm:t>
    </dgm:pt>
    <dgm:pt modelId="{AD504A2F-6215-4CCE-A7F7-773DB65B952E}" type="sibTrans" cxnId="{BD15658B-E95B-4403-B149-5BBDEAE1F45E}">
      <dgm:prSet/>
      <dgm:spPr/>
      <dgm:t>
        <a:bodyPr/>
        <a:lstStyle/>
        <a:p>
          <a:endParaRPr lang="en-US"/>
        </a:p>
      </dgm:t>
    </dgm:pt>
    <dgm:pt modelId="{5A1117AB-D713-4382-B607-D63DA845F013}">
      <dgm:prSet/>
      <dgm:spPr/>
      <dgm:t>
        <a:bodyPr/>
        <a:lstStyle/>
        <a:p>
          <a:r>
            <a:rPr lang="en-US" b="0" i="0" baseline="0"/>
            <a:t>Administrative support</a:t>
          </a:r>
          <a:endParaRPr lang="en-US"/>
        </a:p>
      </dgm:t>
    </dgm:pt>
    <dgm:pt modelId="{47F2BE7B-BC6E-43E4-901A-F4E3D8E83700}" type="parTrans" cxnId="{B1458F5C-58CF-4878-8CC6-20E4F4CB707B}">
      <dgm:prSet/>
      <dgm:spPr/>
      <dgm:t>
        <a:bodyPr/>
        <a:lstStyle/>
        <a:p>
          <a:endParaRPr lang="en-US"/>
        </a:p>
      </dgm:t>
    </dgm:pt>
    <dgm:pt modelId="{1128B9CB-49E2-4305-BF03-A2F56280661C}" type="sibTrans" cxnId="{B1458F5C-58CF-4878-8CC6-20E4F4CB707B}">
      <dgm:prSet/>
      <dgm:spPr/>
      <dgm:t>
        <a:bodyPr/>
        <a:lstStyle/>
        <a:p>
          <a:endParaRPr lang="en-US"/>
        </a:p>
      </dgm:t>
    </dgm:pt>
    <dgm:pt modelId="{3543F206-A6BE-4548-8602-35170081A103}">
      <dgm:prSet/>
      <dgm:spPr/>
      <dgm:t>
        <a:bodyPr/>
        <a:lstStyle/>
        <a:p>
          <a:r>
            <a:rPr lang="en-US" b="0" i="0" baseline="0"/>
            <a:t>Emotional support</a:t>
          </a:r>
          <a:endParaRPr lang="en-US"/>
        </a:p>
      </dgm:t>
    </dgm:pt>
    <dgm:pt modelId="{C9BB8BE4-3E7D-4984-98DE-A37EFDF704CE}" type="parTrans" cxnId="{7FF6B6CB-D864-404C-ACBD-022181DA5F67}">
      <dgm:prSet/>
      <dgm:spPr/>
      <dgm:t>
        <a:bodyPr/>
        <a:lstStyle/>
        <a:p>
          <a:endParaRPr lang="en-US"/>
        </a:p>
      </dgm:t>
    </dgm:pt>
    <dgm:pt modelId="{D062443E-D827-4186-8EF5-483DE9E62B2A}" type="sibTrans" cxnId="{7FF6B6CB-D864-404C-ACBD-022181DA5F67}">
      <dgm:prSet/>
      <dgm:spPr/>
      <dgm:t>
        <a:bodyPr/>
        <a:lstStyle/>
        <a:p>
          <a:endParaRPr lang="en-US"/>
        </a:p>
      </dgm:t>
    </dgm:pt>
    <dgm:pt modelId="{49E8CA0C-FFED-4265-812D-A79A481ABF3C}" type="pres">
      <dgm:prSet presAssocID="{45A9CB7C-87D7-465E-86A1-6AFDC75AD99E}" presName="Name0" presStyleCnt="0">
        <dgm:presLayoutVars>
          <dgm:dir/>
          <dgm:resizeHandles val="exact"/>
        </dgm:presLayoutVars>
      </dgm:prSet>
      <dgm:spPr/>
    </dgm:pt>
    <dgm:pt modelId="{D771F6C8-DFF4-4FCA-924D-B7E4BCD5F42C}" type="pres">
      <dgm:prSet presAssocID="{5491AB28-8B58-4867-A5DE-75E0912AFD75}" presName="node" presStyleLbl="node1" presStyleIdx="0" presStyleCnt="11">
        <dgm:presLayoutVars>
          <dgm:bulletEnabled val="1"/>
        </dgm:presLayoutVars>
      </dgm:prSet>
      <dgm:spPr/>
    </dgm:pt>
    <dgm:pt modelId="{529CBFA9-865E-498A-8898-809337F62580}" type="pres">
      <dgm:prSet presAssocID="{0C3DF8DE-17D6-48F4-A736-4C99D86FA541}" presName="sibTrans" presStyleLbl="sibTrans1D1" presStyleIdx="0" presStyleCnt="10"/>
      <dgm:spPr/>
    </dgm:pt>
    <dgm:pt modelId="{F31261AE-7820-4D3F-B63F-53BBA1069185}" type="pres">
      <dgm:prSet presAssocID="{0C3DF8DE-17D6-48F4-A736-4C99D86FA541}" presName="connectorText" presStyleLbl="sibTrans1D1" presStyleIdx="0" presStyleCnt="10"/>
      <dgm:spPr/>
    </dgm:pt>
    <dgm:pt modelId="{2D534912-ED2E-42F2-A6D6-9E5763324C17}" type="pres">
      <dgm:prSet presAssocID="{D2EDCEFC-C74A-41CD-9AA9-43DA435DCA44}" presName="node" presStyleLbl="node1" presStyleIdx="1" presStyleCnt="11">
        <dgm:presLayoutVars>
          <dgm:bulletEnabled val="1"/>
        </dgm:presLayoutVars>
      </dgm:prSet>
      <dgm:spPr/>
    </dgm:pt>
    <dgm:pt modelId="{361DFEAE-1705-41C5-BEB4-B90D8CC517A8}" type="pres">
      <dgm:prSet presAssocID="{3723090A-7565-4469-867B-4B337133D195}" presName="sibTrans" presStyleLbl="sibTrans1D1" presStyleIdx="1" presStyleCnt="10"/>
      <dgm:spPr/>
    </dgm:pt>
    <dgm:pt modelId="{D2F85FA7-4D9F-4F8D-B113-BE92502D5704}" type="pres">
      <dgm:prSet presAssocID="{3723090A-7565-4469-867B-4B337133D195}" presName="connectorText" presStyleLbl="sibTrans1D1" presStyleIdx="1" presStyleCnt="10"/>
      <dgm:spPr/>
    </dgm:pt>
    <dgm:pt modelId="{E9417CEF-FBA8-48C0-A6F8-B5736A07CA47}" type="pres">
      <dgm:prSet presAssocID="{0B54295B-AC8A-488B-ACAA-182D79F897B7}" presName="node" presStyleLbl="node1" presStyleIdx="2" presStyleCnt="11">
        <dgm:presLayoutVars>
          <dgm:bulletEnabled val="1"/>
        </dgm:presLayoutVars>
      </dgm:prSet>
      <dgm:spPr/>
    </dgm:pt>
    <dgm:pt modelId="{3B05C401-E78D-4EAE-A180-BAA9DDD64B4E}" type="pres">
      <dgm:prSet presAssocID="{CCFE6452-4BEE-4049-B243-105692E7B373}" presName="sibTrans" presStyleLbl="sibTrans1D1" presStyleIdx="2" presStyleCnt="10"/>
      <dgm:spPr/>
    </dgm:pt>
    <dgm:pt modelId="{BA7B1742-1BE9-47DC-8302-89CBC1445AF1}" type="pres">
      <dgm:prSet presAssocID="{CCFE6452-4BEE-4049-B243-105692E7B373}" presName="connectorText" presStyleLbl="sibTrans1D1" presStyleIdx="2" presStyleCnt="10"/>
      <dgm:spPr/>
    </dgm:pt>
    <dgm:pt modelId="{36FB4077-8F86-4B97-8B16-5D6C38AC3B33}" type="pres">
      <dgm:prSet presAssocID="{3E75CE15-23EF-4EFF-B509-934F944D480A}" presName="node" presStyleLbl="node1" presStyleIdx="3" presStyleCnt="11">
        <dgm:presLayoutVars>
          <dgm:bulletEnabled val="1"/>
        </dgm:presLayoutVars>
      </dgm:prSet>
      <dgm:spPr/>
    </dgm:pt>
    <dgm:pt modelId="{04AE1A7A-E618-46B3-AF11-F8EAD0E678D4}" type="pres">
      <dgm:prSet presAssocID="{50C5BDBB-2DFA-40C2-A146-EC3CE63289EF}" presName="sibTrans" presStyleLbl="sibTrans1D1" presStyleIdx="3" presStyleCnt="10"/>
      <dgm:spPr/>
    </dgm:pt>
    <dgm:pt modelId="{057A21A1-53B2-4F7B-8792-128EA3CAD8D0}" type="pres">
      <dgm:prSet presAssocID="{50C5BDBB-2DFA-40C2-A146-EC3CE63289EF}" presName="connectorText" presStyleLbl="sibTrans1D1" presStyleIdx="3" presStyleCnt="10"/>
      <dgm:spPr/>
    </dgm:pt>
    <dgm:pt modelId="{E91AC714-9961-47CC-B7D6-33D877E6A2D4}" type="pres">
      <dgm:prSet presAssocID="{8DA19ABE-355E-4514-93FA-F25F308A6DE4}" presName="node" presStyleLbl="node1" presStyleIdx="4" presStyleCnt="11">
        <dgm:presLayoutVars>
          <dgm:bulletEnabled val="1"/>
        </dgm:presLayoutVars>
      </dgm:prSet>
      <dgm:spPr/>
    </dgm:pt>
    <dgm:pt modelId="{A4D90F37-3424-48E4-9654-2F60E2BDDBC6}" type="pres">
      <dgm:prSet presAssocID="{6B0BAD06-550A-4ABE-B5C6-FAEBADFD2ACA}" presName="sibTrans" presStyleLbl="sibTrans1D1" presStyleIdx="4" presStyleCnt="10"/>
      <dgm:spPr/>
    </dgm:pt>
    <dgm:pt modelId="{5477D71E-A6D2-4FC3-B22B-5222D9EE5837}" type="pres">
      <dgm:prSet presAssocID="{6B0BAD06-550A-4ABE-B5C6-FAEBADFD2ACA}" presName="connectorText" presStyleLbl="sibTrans1D1" presStyleIdx="4" presStyleCnt="10"/>
      <dgm:spPr/>
    </dgm:pt>
    <dgm:pt modelId="{6C7D3F86-A22D-4AB4-AAD9-6D727AD41293}" type="pres">
      <dgm:prSet presAssocID="{24FD7425-89C4-43F1-A690-BE2E7606AF7A}" presName="node" presStyleLbl="node1" presStyleIdx="5" presStyleCnt="11">
        <dgm:presLayoutVars>
          <dgm:bulletEnabled val="1"/>
        </dgm:presLayoutVars>
      </dgm:prSet>
      <dgm:spPr/>
    </dgm:pt>
    <dgm:pt modelId="{861436CF-6F75-4830-B4AD-04D089308334}" type="pres">
      <dgm:prSet presAssocID="{1C99E9A6-3796-4307-B3A9-2477627E5054}" presName="sibTrans" presStyleLbl="sibTrans1D1" presStyleIdx="5" presStyleCnt="10"/>
      <dgm:spPr/>
    </dgm:pt>
    <dgm:pt modelId="{9ED4FD7E-C023-40E6-824A-D19619D7ED08}" type="pres">
      <dgm:prSet presAssocID="{1C99E9A6-3796-4307-B3A9-2477627E5054}" presName="connectorText" presStyleLbl="sibTrans1D1" presStyleIdx="5" presStyleCnt="10"/>
      <dgm:spPr/>
    </dgm:pt>
    <dgm:pt modelId="{DB692DC2-2096-4F8C-8DD1-E34C4404C426}" type="pres">
      <dgm:prSet presAssocID="{96E1292D-8845-49F6-BC0A-CBEF268A6948}" presName="node" presStyleLbl="node1" presStyleIdx="6" presStyleCnt="11">
        <dgm:presLayoutVars>
          <dgm:bulletEnabled val="1"/>
        </dgm:presLayoutVars>
      </dgm:prSet>
      <dgm:spPr/>
    </dgm:pt>
    <dgm:pt modelId="{56A79919-CDC2-4070-9087-BED1C9FB289E}" type="pres">
      <dgm:prSet presAssocID="{DBDEF34B-38CA-4C62-888E-BA5E12096989}" presName="sibTrans" presStyleLbl="sibTrans1D1" presStyleIdx="6" presStyleCnt="10"/>
      <dgm:spPr/>
    </dgm:pt>
    <dgm:pt modelId="{4A567039-32DF-43FF-90B6-7659389BA087}" type="pres">
      <dgm:prSet presAssocID="{DBDEF34B-38CA-4C62-888E-BA5E12096989}" presName="connectorText" presStyleLbl="sibTrans1D1" presStyleIdx="6" presStyleCnt="10"/>
      <dgm:spPr/>
    </dgm:pt>
    <dgm:pt modelId="{A7B804AF-66E7-42F1-989D-C4D777D5684B}" type="pres">
      <dgm:prSet presAssocID="{523CB95F-907E-46D4-842C-66B3D27AD004}" presName="node" presStyleLbl="node1" presStyleIdx="7" presStyleCnt="11">
        <dgm:presLayoutVars>
          <dgm:bulletEnabled val="1"/>
        </dgm:presLayoutVars>
      </dgm:prSet>
      <dgm:spPr/>
    </dgm:pt>
    <dgm:pt modelId="{39765375-EEA2-43FA-964C-3718877FA925}" type="pres">
      <dgm:prSet presAssocID="{043D215B-0CA7-4296-9573-6153936B9C43}" presName="sibTrans" presStyleLbl="sibTrans1D1" presStyleIdx="7" presStyleCnt="10"/>
      <dgm:spPr/>
    </dgm:pt>
    <dgm:pt modelId="{47FEA4A5-1408-4579-BA3F-6B2C87DB80C5}" type="pres">
      <dgm:prSet presAssocID="{043D215B-0CA7-4296-9573-6153936B9C43}" presName="connectorText" presStyleLbl="sibTrans1D1" presStyleIdx="7" presStyleCnt="10"/>
      <dgm:spPr/>
    </dgm:pt>
    <dgm:pt modelId="{FC84DA15-4B84-447D-A706-E47445ED3280}" type="pres">
      <dgm:prSet presAssocID="{B6540936-6206-479D-A1D0-6573809377FC}" presName="node" presStyleLbl="node1" presStyleIdx="8" presStyleCnt="11">
        <dgm:presLayoutVars>
          <dgm:bulletEnabled val="1"/>
        </dgm:presLayoutVars>
      </dgm:prSet>
      <dgm:spPr/>
    </dgm:pt>
    <dgm:pt modelId="{342D2114-86F2-4C73-A564-9510DC98FD9C}" type="pres">
      <dgm:prSet presAssocID="{AD504A2F-6215-4CCE-A7F7-773DB65B952E}" presName="sibTrans" presStyleLbl="sibTrans1D1" presStyleIdx="8" presStyleCnt="10"/>
      <dgm:spPr/>
    </dgm:pt>
    <dgm:pt modelId="{AB585AAE-7A62-4EC6-A110-78BAF48ABDB0}" type="pres">
      <dgm:prSet presAssocID="{AD504A2F-6215-4CCE-A7F7-773DB65B952E}" presName="connectorText" presStyleLbl="sibTrans1D1" presStyleIdx="8" presStyleCnt="10"/>
      <dgm:spPr/>
    </dgm:pt>
    <dgm:pt modelId="{75E01B87-23BA-4EBA-A5BC-844E81988185}" type="pres">
      <dgm:prSet presAssocID="{5A1117AB-D713-4382-B607-D63DA845F013}" presName="node" presStyleLbl="node1" presStyleIdx="9" presStyleCnt="11">
        <dgm:presLayoutVars>
          <dgm:bulletEnabled val="1"/>
        </dgm:presLayoutVars>
      </dgm:prSet>
      <dgm:spPr/>
    </dgm:pt>
    <dgm:pt modelId="{58635AEC-F55B-43B8-8B4D-2B18E763D5D4}" type="pres">
      <dgm:prSet presAssocID="{1128B9CB-49E2-4305-BF03-A2F56280661C}" presName="sibTrans" presStyleLbl="sibTrans1D1" presStyleIdx="9" presStyleCnt="10"/>
      <dgm:spPr/>
    </dgm:pt>
    <dgm:pt modelId="{762CE738-3A12-413A-BE38-C4FE660B27DC}" type="pres">
      <dgm:prSet presAssocID="{1128B9CB-49E2-4305-BF03-A2F56280661C}" presName="connectorText" presStyleLbl="sibTrans1D1" presStyleIdx="9" presStyleCnt="10"/>
      <dgm:spPr/>
    </dgm:pt>
    <dgm:pt modelId="{B131B31B-1093-498A-A872-DBBB37E5D515}" type="pres">
      <dgm:prSet presAssocID="{3543F206-A6BE-4548-8602-35170081A103}" presName="node" presStyleLbl="node1" presStyleIdx="10" presStyleCnt="11">
        <dgm:presLayoutVars>
          <dgm:bulletEnabled val="1"/>
        </dgm:presLayoutVars>
      </dgm:prSet>
      <dgm:spPr/>
    </dgm:pt>
  </dgm:ptLst>
  <dgm:cxnLst>
    <dgm:cxn modelId="{14E97F01-A8DD-4425-9512-990AAAC9DBB0}" type="presOf" srcId="{CCFE6452-4BEE-4049-B243-105692E7B373}" destId="{3B05C401-E78D-4EAE-A180-BAA9DDD64B4E}" srcOrd="0" destOrd="0" presId="urn:microsoft.com/office/officeart/2016/7/layout/RepeatingBendingProcessNew"/>
    <dgm:cxn modelId="{A6C06502-8370-4786-ACAC-630DA408D8CA}" srcId="{45A9CB7C-87D7-465E-86A1-6AFDC75AD99E}" destId="{5491AB28-8B58-4867-A5DE-75E0912AFD75}" srcOrd="0" destOrd="0" parTransId="{A37D7764-9732-4BA6-A2E3-7110AEFE9554}" sibTransId="{0C3DF8DE-17D6-48F4-A736-4C99D86FA541}"/>
    <dgm:cxn modelId="{07AF8F04-0291-4E41-AF36-A95176AB8E10}" type="presOf" srcId="{CCFE6452-4BEE-4049-B243-105692E7B373}" destId="{BA7B1742-1BE9-47DC-8302-89CBC1445AF1}" srcOrd="1" destOrd="0" presId="urn:microsoft.com/office/officeart/2016/7/layout/RepeatingBendingProcessNew"/>
    <dgm:cxn modelId="{A8757106-B4A5-4AD7-A4F3-AE79892E6C97}" type="presOf" srcId="{1C99E9A6-3796-4307-B3A9-2477627E5054}" destId="{861436CF-6F75-4830-B4AD-04D089308334}" srcOrd="0" destOrd="0" presId="urn:microsoft.com/office/officeart/2016/7/layout/RepeatingBendingProcessNew"/>
    <dgm:cxn modelId="{DD40D90B-5172-4721-ADC1-45128A7A35D8}" srcId="{45A9CB7C-87D7-465E-86A1-6AFDC75AD99E}" destId="{523CB95F-907E-46D4-842C-66B3D27AD004}" srcOrd="7" destOrd="0" parTransId="{D8D71592-6C1E-436D-9A2D-E56D97DEA976}" sibTransId="{043D215B-0CA7-4296-9573-6153936B9C43}"/>
    <dgm:cxn modelId="{C5A69225-5CAC-4A44-A884-3D90A87AF4D2}" type="presOf" srcId="{B6540936-6206-479D-A1D0-6573809377FC}" destId="{FC84DA15-4B84-447D-A706-E47445ED3280}" srcOrd="0" destOrd="0" presId="urn:microsoft.com/office/officeart/2016/7/layout/RepeatingBendingProcessNew"/>
    <dgm:cxn modelId="{185FBC27-668D-4D2D-9543-123598DA784F}" srcId="{45A9CB7C-87D7-465E-86A1-6AFDC75AD99E}" destId="{96E1292D-8845-49F6-BC0A-CBEF268A6948}" srcOrd="6" destOrd="0" parTransId="{3FAF5FED-4D3F-4DFA-B00F-057E2619CD2D}" sibTransId="{DBDEF34B-38CA-4C62-888E-BA5E12096989}"/>
    <dgm:cxn modelId="{19ECB631-D3F7-4839-BBFB-3A6C0321BDE1}" type="presOf" srcId="{0C3DF8DE-17D6-48F4-A736-4C99D86FA541}" destId="{F31261AE-7820-4D3F-B63F-53BBA1069185}" srcOrd="1" destOrd="0" presId="urn:microsoft.com/office/officeart/2016/7/layout/RepeatingBendingProcessNew"/>
    <dgm:cxn modelId="{806D2932-C513-4780-AA0D-EFBB28827373}" type="presOf" srcId="{3723090A-7565-4469-867B-4B337133D195}" destId="{D2F85FA7-4D9F-4F8D-B113-BE92502D5704}" srcOrd="1" destOrd="0" presId="urn:microsoft.com/office/officeart/2016/7/layout/RepeatingBendingProcessNew"/>
    <dgm:cxn modelId="{B1458F5C-58CF-4878-8CC6-20E4F4CB707B}" srcId="{45A9CB7C-87D7-465E-86A1-6AFDC75AD99E}" destId="{5A1117AB-D713-4382-B607-D63DA845F013}" srcOrd="9" destOrd="0" parTransId="{47F2BE7B-BC6E-43E4-901A-F4E3D8E83700}" sibTransId="{1128B9CB-49E2-4305-BF03-A2F56280661C}"/>
    <dgm:cxn modelId="{D7167161-040D-408F-9F50-5E5921C769EC}" type="presOf" srcId="{45A9CB7C-87D7-465E-86A1-6AFDC75AD99E}" destId="{49E8CA0C-FFED-4265-812D-A79A481ABF3C}" srcOrd="0" destOrd="0" presId="urn:microsoft.com/office/officeart/2016/7/layout/RepeatingBendingProcessNew"/>
    <dgm:cxn modelId="{91008E42-0A45-438A-B36D-0DE5061E7FDD}" type="presOf" srcId="{DBDEF34B-38CA-4C62-888E-BA5E12096989}" destId="{56A79919-CDC2-4070-9087-BED1C9FB289E}" srcOrd="0" destOrd="0" presId="urn:microsoft.com/office/officeart/2016/7/layout/RepeatingBendingProcessNew"/>
    <dgm:cxn modelId="{3EF2BF69-72E6-4DF5-8C0A-99B987769D8D}" type="presOf" srcId="{24FD7425-89C4-43F1-A690-BE2E7606AF7A}" destId="{6C7D3F86-A22D-4AB4-AAD9-6D727AD41293}" srcOrd="0" destOrd="0" presId="urn:microsoft.com/office/officeart/2016/7/layout/RepeatingBendingProcessNew"/>
    <dgm:cxn modelId="{5C84D86A-6CBC-43FC-9DE4-92D2F5A1ADCB}" type="presOf" srcId="{AD504A2F-6215-4CCE-A7F7-773DB65B952E}" destId="{342D2114-86F2-4C73-A564-9510DC98FD9C}" srcOrd="0" destOrd="0" presId="urn:microsoft.com/office/officeart/2016/7/layout/RepeatingBendingProcessNew"/>
    <dgm:cxn modelId="{225DED6A-9C15-4838-8E67-B8D94369EA91}" srcId="{45A9CB7C-87D7-465E-86A1-6AFDC75AD99E}" destId="{D2EDCEFC-C74A-41CD-9AA9-43DA435DCA44}" srcOrd="1" destOrd="0" parTransId="{F4415100-7C86-45F2-9E05-32D5670E8768}" sibTransId="{3723090A-7565-4469-867B-4B337133D195}"/>
    <dgm:cxn modelId="{C6505C4C-8481-4A29-9B81-ED54F2BBB59E}" srcId="{45A9CB7C-87D7-465E-86A1-6AFDC75AD99E}" destId="{8DA19ABE-355E-4514-93FA-F25F308A6DE4}" srcOrd="4" destOrd="0" parTransId="{99D6A05A-4223-4EBA-B673-F43543381CAA}" sibTransId="{6B0BAD06-550A-4ABE-B5C6-FAEBADFD2ACA}"/>
    <dgm:cxn modelId="{B1E7CE4F-F6DE-453D-8BC4-C05A41639E91}" type="presOf" srcId="{1C99E9A6-3796-4307-B3A9-2477627E5054}" destId="{9ED4FD7E-C023-40E6-824A-D19619D7ED08}" srcOrd="1" destOrd="0" presId="urn:microsoft.com/office/officeart/2016/7/layout/RepeatingBendingProcessNew"/>
    <dgm:cxn modelId="{8AA41151-3A86-440C-A999-A4CFC8DF8BD9}" type="presOf" srcId="{5491AB28-8B58-4867-A5DE-75E0912AFD75}" destId="{D771F6C8-DFF4-4FCA-924D-B7E4BCD5F42C}" srcOrd="0" destOrd="0" presId="urn:microsoft.com/office/officeart/2016/7/layout/RepeatingBendingProcessNew"/>
    <dgm:cxn modelId="{354E6951-70ED-476D-9C40-E0C860716CC2}" type="presOf" srcId="{523CB95F-907E-46D4-842C-66B3D27AD004}" destId="{A7B804AF-66E7-42F1-989D-C4D777D5684B}" srcOrd="0" destOrd="0" presId="urn:microsoft.com/office/officeart/2016/7/layout/RepeatingBendingProcessNew"/>
    <dgm:cxn modelId="{904F5171-1A79-49BB-AB8A-39F8ABF63D0E}" type="presOf" srcId="{0C3DF8DE-17D6-48F4-A736-4C99D86FA541}" destId="{529CBFA9-865E-498A-8898-809337F62580}" srcOrd="0" destOrd="0" presId="urn:microsoft.com/office/officeart/2016/7/layout/RepeatingBendingProcessNew"/>
    <dgm:cxn modelId="{BD15658B-E95B-4403-B149-5BBDEAE1F45E}" srcId="{45A9CB7C-87D7-465E-86A1-6AFDC75AD99E}" destId="{B6540936-6206-479D-A1D0-6573809377FC}" srcOrd="8" destOrd="0" parTransId="{5DC88D30-A727-4143-BE4D-42DE62178391}" sibTransId="{AD504A2F-6215-4CCE-A7F7-773DB65B952E}"/>
    <dgm:cxn modelId="{5C7D959B-BE3F-4792-B912-C78602FCAEDC}" type="presOf" srcId="{96E1292D-8845-49F6-BC0A-CBEF268A6948}" destId="{DB692DC2-2096-4F8C-8DD1-E34C4404C426}" srcOrd="0" destOrd="0" presId="urn:microsoft.com/office/officeart/2016/7/layout/RepeatingBendingProcessNew"/>
    <dgm:cxn modelId="{106D65A5-E4C3-49D4-A56B-53B55E852428}" srcId="{45A9CB7C-87D7-465E-86A1-6AFDC75AD99E}" destId="{24FD7425-89C4-43F1-A690-BE2E7606AF7A}" srcOrd="5" destOrd="0" parTransId="{E54C101C-07F6-4927-90C5-DE95C9F2EDA1}" sibTransId="{1C99E9A6-3796-4307-B3A9-2477627E5054}"/>
    <dgm:cxn modelId="{667929AC-8FAD-4277-AEA2-7D13822F31E0}" type="presOf" srcId="{50C5BDBB-2DFA-40C2-A146-EC3CE63289EF}" destId="{057A21A1-53B2-4F7B-8792-128EA3CAD8D0}" srcOrd="1" destOrd="0" presId="urn:microsoft.com/office/officeart/2016/7/layout/RepeatingBendingProcessNew"/>
    <dgm:cxn modelId="{27457EB2-11A1-44D9-9BD5-FCAE35536AA2}" type="presOf" srcId="{3543F206-A6BE-4548-8602-35170081A103}" destId="{B131B31B-1093-498A-A872-DBBB37E5D515}" srcOrd="0" destOrd="0" presId="urn:microsoft.com/office/officeart/2016/7/layout/RepeatingBendingProcessNew"/>
    <dgm:cxn modelId="{4B486DB4-F58D-482E-BB29-1615A877FF04}" type="presOf" srcId="{DBDEF34B-38CA-4C62-888E-BA5E12096989}" destId="{4A567039-32DF-43FF-90B6-7659389BA087}" srcOrd="1" destOrd="0" presId="urn:microsoft.com/office/officeart/2016/7/layout/RepeatingBendingProcessNew"/>
    <dgm:cxn modelId="{D6DDBFB9-3DD1-4CDA-AC87-872609B62E5F}" type="presOf" srcId="{1128B9CB-49E2-4305-BF03-A2F56280661C}" destId="{58635AEC-F55B-43B8-8B4D-2B18E763D5D4}" srcOrd="0" destOrd="0" presId="urn:microsoft.com/office/officeart/2016/7/layout/RepeatingBendingProcessNew"/>
    <dgm:cxn modelId="{F29065BC-2977-41B8-978F-93C7FF1152B9}" type="presOf" srcId="{0B54295B-AC8A-488B-ACAA-182D79F897B7}" destId="{E9417CEF-FBA8-48C0-A6F8-B5736A07CA47}" srcOrd="0" destOrd="0" presId="urn:microsoft.com/office/officeart/2016/7/layout/RepeatingBendingProcessNew"/>
    <dgm:cxn modelId="{F34645BD-E3FF-4AB9-8931-28C1347C82C2}" type="presOf" srcId="{5A1117AB-D713-4382-B607-D63DA845F013}" destId="{75E01B87-23BA-4EBA-A5BC-844E81988185}" srcOrd="0" destOrd="0" presId="urn:microsoft.com/office/officeart/2016/7/layout/RepeatingBendingProcessNew"/>
    <dgm:cxn modelId="{87FC1FC3-82A6-4442-9EA9-D60EB6113CD2}" type="presOf" srcId="{6B0BAD06-550A-4ABE-B5C6-FAEBADFD2ACA}" destId="{A4D90F37-3424-48E4-9654-2F60E2BDDBC6}" srcOrd="0" destOrd="0" presId="urn:microsoft.com/office/officeart/2016/7/layout/RepeatingBendingProcessNew"/>
    <dgm:cxn modelId="{7FF6B6CB-D864-404C-ACBD-022181DA5F67}" srcId="{45A9CB7C-87D7-465E-86A1-6AFDC75AD99E}" destId="{3543F206-A6BE-4548-8602-35170081A103}" srcOrd="10" destOrd="0" parTransId="{C9BB8BE4-3E7D-4984-98DE-A37EFDF704CE}" sibTransId="{D062443E-D827-4186-8EF5-483DE9E62B2A}"/>
    <dgm:cxn modelId="{432A9AD1-9DDD-4165-81ED-962ED708D6D3}" type="presOf" srcId="{50C5BDBB-2DFA-40C2-A146-EC3CE63289EF}" destId="{04AE1A7A-E618-46B3-AF11-F8EAD0E678D4}" srcOrd="0" destOrd="0" presId="urn:microsoft.com/office/officeart/2016/7/layout/RepeatingBendingProcessNew"/>
    <dgm:cxn modelId="{86B9B1D6-7165-4A09-82F8-8518D02E4D96}" type="presOf" srcId="{043D215B-0CA7-4296-9573-6153936B9C43}" destId="{47FEA4A5-1408-4579-BA3F-6B2C87DB80C5}" srcOrd="1" destOrd="0" presId="urn:microsoft.com/office/officeart/2016/7/layout/RepeatingBendingProcessNew"/>
    <dgm:cxn modelId="{A4EE00D7-CBC7-4DD8-BB3E-E0B6AB1F27A0}" type="presOf" srcId="{1128B9CB-49E2-4305-BF03-A2F56280661C}" destId="{762CE738-3A12-413A-BE38-C4FE660B27DC}" srcOrd="1" destOrd="0" presId="urn:microsoft.com/office/officeart/2016/7/layout/RepeatingBendingProcessNew"/>
    <dgm:cxn modelId="{AB9784D7-C261-44BC-9C89-25C01B59858E}" type="presOf" srcId="{AD504A2F-6215-4CCE-A7F7-773DB65B952E}" destId="{AB585AAE-7A62-4EC6-A110-78BAF48ABDB0}" srcOrd="1" destOrd="0" presId="urn:microsoft.com/office/officeart/2016/7/layout/RepeatingBendingProcessNew"/>
    <dgm:cxn modelId="{40E118DB-DF7F-4B73-BF3F-264D897D974C}" type="presOf" srcId="{3723090A-7565-4469-867B-4B337133D195}" destId="{361DFEAE-1705-41C5-BEB4-B90D8CC517A8}" srcOrd="0" destOrd="0" presId="urn:microsoft.com/office/officeart/2016/7/layout/RepeatingBendingProcessNew"/>
    <dgm:cxn modelId="{4C0F83DE-B9B2-45A2-BC86-E3FAC4EC08BE}" srcId="{45A9CB7C-87D7-465E-86A1-6AFDC75AD99E}" destId="{3E75CE15-23EF-4EFF-B509-934F944D480A}" srcOrd="3" destOrd="0" parTransId="{F5706820-EF5E-4266-873F-ED93764E535F}" sibTransId="{50C5BDBB-2DFA-40C2-A146-EC3CE63289EF}"/>
    <dgm:cxn modelId="{AA38B6E9-AEA9-4BD0-A609-A2FCB6A5DA93}" type="presOf" srcId="{3E75CE15-23EF-4EFF-B509-934F944D480A}" destId="{36FB4077-8F86-4B97-8B16-5D6C38AC3B33}" srcOrd="0" destOrd="0" presId="urn:microsoft.com/office/officeart/2016/7/layout/RepeatingBendingProcessNew"/>
    <dgm:cxn modelId="{240B57EC-A112-4ED4-9B13-404E1C8D61E6}" type="presOf" srcId="{043D215B-0CA7-4296-9573-6153936B9C43}" destId="{39765375-EEA2-43FA-964C-3718877FA925}" srcOrd="0" destOrd="0" presId="urn:microsoft.com/office/officeart/2016/7/layout/RepeatingBendingProcessNew"/>
    <dgm:cxn modelId="{30D254F5-1A72-426A-97D8-EF9109F9FD3E}" srcId="{45A9CB7C-87D7-465E-86A1-6AFDC75AD99E}" destId="{0B54295B-AC8A-488B-ACAA-182D79F897B7}" srcOrd="2" destOrd="0" parTransId="{F5AFB483-D7F5-4607-B93D-9C103726F764}" sibTransId="{CCFE6452-4BEE-4049-B243-105692E7B373}"/>
    <dgm:cxn modelId="{4CA776F6-422C-43F1-B690-07D9EF21D1F7}" type="presOf" srcId="{D2EDCEFC-C74A-41CD-9AA9-43DA435DCA44}" destId="{2D534912-ED2E-42F2-A6D6-9E5763324C17}" srcOrd="0" destOrd="0" presId="urn:microsoft.com/office/officeart/2016/7/layout/RepeatingBendingProcessNew"/>
    <dgm:cxn modelId="{96BFBDF9-FBAD-4572-A952-B423371E4206}" type="presOf" srcId="{6B0BAD06-550A-4ABE-B5C6-FAEBADFD2ACA}" destId="{5477D71E-A6D2-4FC3-B22B-5222D9EE5837}" srcOrd="1" destOrd="0" presId="urn:microsoft.com/office/officeart/2016/7/layout/RepeatingBendingProcessNew"/>
    <dgm:cxn modelId="{1CEFA1FF-6B48-429F-98BF-F70B788F2AFD}" type="presOf" srcId="{8DA19ABE-355E-4514-93FA-F25F308A6DE4}" destId="{E91AC714-9961-47CC-B7D6-33D877E6A2D4}" srcOrd="0" destOrd="0" presId="urn:microsoft.com/office/officeart/2016/7/layout/RepeatingBendingProcessNew"/>
    <dgm:cxn modelId="{F85F9D3B-57C9-4833-A0E7-A50523392711}" type="presParOf" srcId="{49E8CA0C-FFED-4265-812D-A79A481ABF3C}" destId="{D771F6C8-DFF4-4FCA-924D-B7E4BCD5F42C}" srcOrd="0" destOrd="0" presId="urn:microsoft.com/office/officeart/2016/7/layout/RepeatingBendingProcessNew"/>
    <dgm:cxn modelId="{92C294B8-BFA7-4BF6-BFBE-2FB3531D61D8}" type="presParOf" srcId="{49E8CA0C-FFED-4265-812D-A79A481ABF3C}" destId="{529CBFA9-865E-498A-8898-809337F62580}" srcOrd="1" destOrd="0" presId="urn:microsoft.com/office/officeart/2016/7/layout/RepeatingBendingProcessNew"/>
    <dgm:cxn modelId="{DA7BA25C-EE83-4445-B9AB-5E661F2E7DCD}" type="presParOf" srcId="{529CBFA9-865E-498A-8898-809337F62580}" destId="{F31261AE-7820-4D3F-B63F-53BBA1069185}" srcOrd="0" destOrd="0" presId="urn:microsoft.com/office/officeart/2016/7/layout/RepeatingBendingProcessNew"/>
    <dgm:cxn modelId="{60E693B0-93ED-4399-A8FD-E7E7D30998EC}" type="presParOf" srcId="{49E8CA0C-FFED-4265-812D-A79A481ABF3C}" destId="{2D534912-ED2E-42F2-A6D6-9E5763324C17}" srcOrd="2" destOrd="0" presId="urn:microsoft.com/office/officeart/2016/7/layout/RepeatingBendingProcessNew"/>
    <dgm:cxn modelId="{0E2F027C-3B4D-414B-A1E6-4493606B1135}" type="presParOf" srcId="{49E8CA0C-FFED-4265-812D-A79A481ABF3C}" destId="{361DFEAE-1705-41C5-BEB4-B90D8CC517A8}" srcOrd="3" destOrd="0" presId="urn:microsoft.com/office/officeart/2016/7/layout/RepeatingBendingProcessNew"/>
    <dgm:cxn modelId="{F1A9E0F8-BB79-4636-900B-C3F26A831CCC}" type="presParOf" srcId="{361DFEAE-1705-41C5-BEB4-B90D8CC517A8}" destId="{D2F85FA7-4D9F-4F8D-B113-BE92502D5704}" srcOrd="0" destOrd="0" presId="urn:microsoft.com/office/officeart/2016/7/layout/RepeatingBendingProcessNew"/>
    <dgm:cxn modelId="{BD0B6198-BBA6-41E1-9D6A-CC900A8CD4F0}" type="presParOf" srcId="{49E8CA0C-FFED-4265-812D-A79A481ABF3C}" destId="{E9417CEF-FBA8-48C0-A6F8-B5736A07CA47}" srcOrd="4" destOrd="0" presId="urn:microsoft.com/office/officeart/2016/7/layout/RepeatingBendingProcessNew"/>
    <dgm:cxn modelId="{60C607E6-3BA4-4B4F-AEEE-030738805E35}" type="presParOf" srcId="{49E8CA0C-FFED-4265-812D-A79A481ABF3C}" destId="{3B05C401-E78D-4EAE-A180-BAA9DDD64B4E}" srcOrd="5" destOrd="0" presId="urn:microsoft.com/office/officeart/2016/7/layout/RepeatingBendingProcessNew"/>
    <dgm:cxn modelId="{77A721C2-B5EE-48C0-9552-CB8814FD6976}" type="presParOf" srcId="{3B05C401-E78D-4EAE-A180-BAA9DDD64B4E}" destId="{BA7B1742-1BE9-47DC-8302-89CBC1445AF1}" srcOrd="0" destOrd="0" presId="urn:microsoft.com/office/officeart/2016/7/layout/RepeatingBendingProcessNew"/>
    <dgm:cxn modelId="{30198F8B-9882-4254-B9EA-A1F218E91FC2}" type="presParOf" srcId="{49E8CA0C-FFED-4265-812D-A79A481ABF3C}" destId="{36FB4077-8F86-4B97-8B16-5D6C38AC3B33}" srcOrd="6" destOrd="0" presId="urn:microsoft.com/office/officeart/2016/7/layout/RepeatingBendingProcessNew"/>
    <dgm:cxn modelId="{6C715FEE-0A11-4D08-8DF3-76A73C2DE250}" type="presParOf" srcId="{49E8CA0C-FFED-4265-812D-A79A481ABF3C}" destId="{04AE1A7A-E618-46B3-AF11-F8EAD0E678D4}" srcOrd="7" destOrd="0" presId="urn:microsoft.com/office/officeart/2016/7/layout/RepeatingBendingProcessNew"/>
    <dgm:cxn modelId="{CD99C0A5-D034-40E1-AE62-EE72E5CD152A}" type="presParOf" srcId="{04AE1A7A-E618-46B3-AF11-F8EAD0E678D4}" destId="{057A21A1-53B2-4F7B-8792-128EA3CAD8D0}" srcOrd="0" destOrd="0" presId="urn:microsoft.com/office/officeart/2016/7/layout/RepeatingBendingProcessNew"/>
    <dgm:cxn modelId="{EB906926-F7C9-47AB-A71A-215D050B369B}" type="presParOf" srcId="{49E8CA0C-FFED-4265-812D-A79A481ABF3C}" destId="{E91AC714-9961-47CC-B7D6-33D877E6A2D4}" srcOrd="8" destOrd="0" presId="urn:microsoft.com/office/officeart/2016/7/layout/RepeatingBendingProcessNew"/>
    <dgm:cxn modelId="{C21CF3A7-DD3C-499A-ABB1-718DA7ED51C1}" type="presParOf" srcId="{49E8CA0C-FFED-4265-812D-A79A481ABF3C}" destId="{A4D90F37-3424-48E4-9654-2F60E2BDDBC6}" srcOrd="9" destOrd="0" presId="urn:microsoft.com/office/officeart/2016/7/layout/RepeatingBendingProcessNew"/>
    <dgm:cxn modelId="{C1216450-ABFF-47E0-BD3F-9EA2D113AD40}" type="presParOf" srcId="{A4D90F37-3424-48E4-9654-2F60E2BDDBC6}" destId="{5477D71E-A6D2-4FC3-B22B-5222D9EE5837}" srcOrd="0" destOrd="0" presId="urn:microsoft.com/office/officeart/2016/7/layout/RepeatingBendingProcessNew"/>
    <dgm:cxn modelId="{244ACAA8-C73A-406E-A36E-9901F0BF2FB1}" type="presParOf" srcId="{49E8CA0C-FFED-4265-812D-A79A481ABF3C}" destId="{6C7D3F86-A22D-4AB4-AAD9-6D727AD41293}" srcOrd="10" destOrd="0" presId="urn:microsoft.com/office/officeart/2016/7/layout/RepeatingBendingProcessNew"/>
    <dgm:cxn modelId="{872391E4-5AB6-49E6-9D2E-E5FF55E9BDF4}" type="presParOf" srcId="{49E8CA0C-FFED-4265-812D-A79A481ABF3C}" destId="{861436CF-6F75-4830-B4AD-04D089308334}" srcOrd="11" destOrd="0" presId="urn:microsoft.com/office/officeart/2016/7/layout/RepeatingBendingProcessNew"/>
    <dgm:cxn modelId="{E7085D7C-5F3B-4558-B426-F592D4A1DF39}" type="presParOf" srcId="{861436CF-6F75-4830-B4AD-04D089308334}" destId="{9ED4FD7E-C023-40E6-824A-D19619D7ED08}" srcOrd="0" destOrd="0" presId="urn:microsoft.com/office/officeart/2016/7/layout/RepeatingBendingProcessNew"/>
    <dgm:cxn modelId="{837354A1-2614-4C3F-A017-23E595960EC7}" type="presParOf" srcId="{49E8CA0C-FFED-4265-812D-A79A481ABF3C}" destId="{DB692DC2-2096-4F8C-8DD1-E34C4404C426}" srcOrd="12" destOrd="0" presId="urn:microsoft.com/office/officeart/2016/7/layout/RepeatingBendingProcessNew"/>
    <dgm:cxn modelId="{074EC548-B333-42A7-AEAC-F3FE685F91F9}" type="presParOf" srcId="{49E8CA0C-FFED-4265-812D-A79A481ABF3C}" destId="{56A79919-CDC2-4070-9087-BED1C9FB289E}" srcOrd="13" destOrd="0" presId="urn:microsoft.com/office/officeart/2016/7/layout/RepeatingBendingProcessNew"/>
    <dgm:cxn modelId="{867BA847-756A-41BC-A4C5-AE550BB8056B}" type="presParOf" srcId="{56A79919-CDC2-4070-9087-BED1C9FB289E}" destId="{4A567039-32DF-43FF-90B6-7659389BA087}" srcOrd="0" destOrd="0" presId="urn:microsoft.com/office/officeart/2016/7/layout/RepeatingBendingProcessNew"/>
    <dgm:cxn modelId="{539C0F5A-62A5-4C32-8A18-9C352A3C8BAE}" type="presParOf" srcId="{49E8CA0C-FFED-4265-812D-A79A481ABF3C}" destId="{A7B804AF-66E7-42F1-989D-C4D777D5684B}" srcOrd="14" destOrd="0" presId="urn:microsoft.com/office/officeart/2016/7/layout/RepeatingBendingProcessNew"/>
    <dgm:cxn modelId="{860B3F14-6890-457C-B14A-87DF33A91473}" type="presParOf" srcId="{49E8CA0C-FFED-4265-812D-A79A481ABF3C}" destId="{39765375-EEA2-43FA-964C-3718877FA925}" srcOrd="15" destOrd="0" presId="urn:microsoft.com/office/officeart/2016/7/layout/RepeatingBendingProcessNew"/>
    <dgm:cxn modelId="{68B826A1-0C4A-4C3A-B6AE-5C58AF7898DB}" type="presParOf" srcId="{39765375-EEA2-43FA-964C-3718877FA925}" destId="{47FEA4A5-1408-4579-BA3F-6B2C87DB80C5}" srcOrd="0" destOrd="0" presId="urn:microsoft.com/office/officeart/2016/7/layout/RepeatingBendingProcessNew"/>
    <dgm:cxn modelId="{9921E6A8-6672-464B-964A-96296A9DBD72}" type="presParOf" srcId="{49E8CA0C-FFED-4265-812D-A79A481ABF3C}" destId="{FC84DA15-4B84-447D-A706-E47445ED3280}" srcOrd="16" destOrd="0" presId="urn:microsoft.com/office/officeart/2016/7/layout/RepeatingBendingProcessNew"/>
    <dgm:cxn modelId="{F21256EF-A0DE-4E76-93DC-E463CFC851F5}" type="presParOf" srcId="{49E8CA0C-FFED-4265-812D-A79A481ABF3C}" destId="{342D2114-86F2-4C73-A564-9510DC98FD9C}" srcOrd="17" destOrd="0" presId="urn:microsoft.com/office/officeart/2016/7/layout/RepeatingBendingProcessNew"/>
    <dgm:cxn modelId="{D132C0FF-FEE7-4E84-B7E1-406BEECCE92C}" type="presParOf" srcId="{342D2114-86F2-4C73-A564-9510DC98FD9C}" destId="{AB585AAE-7A62-4EC6-A110-78BAF48ABDB0}" srcOrd="0" destOrd="0" presId="urn:microsoft.com/office/officeart/2016/7/layout/RepeatingBendingProcessNew"/>
    <dgm:cxn modelId="{8A954DCA-A906-40AD-997C-38AB5367F440}" type="presParOf" srcId="{49E8CA0C-FFED-4265-812D-A79A481ABF3C}" destId="{75E01B87-23BA-4EBA-A5BC-844E81988185}" srcOrd="18" destOrd="0" presId="urn:microsoft.com/office/officeart/2016/7/layout/RepeatingBendingProcessNew"/>
    <dgm:cxn modelId="{63A3904D-6CCC-4738-B54B-D2EA14C39C30}" type="presParOf" srcId="{49E8CA0C-FFED-4265-812D-A79A481ABF3C}" destId="{58635AEC-F55B-43B8-8B4D-2B18E763D5D4}" srcOrd="19" destOrd="0" presId="urn:microsoft.com/office/officeart/2016/7/layout/RepeatingBendingProcessNew"/>
    <dgm:cxn modelId="{D6DE0FFE-56C8-452F-9B65-52AF21353B91}" type="presParOf" srcId="{58635AEC-F55B-43B8-8B4D-2B18E763D5D4}" destId="{762CE738-3A12-413A-BE38-C4FE660B27DC}" srcOrd="0" destOrd="0" presId="urn:microsoft.com/office/officeart/2016/7/layout/RepeatingBendingProcessNew"/>
    <dgm:cxn modelId="{3354AF60-05D0-48AA-BABB-FEA231E5476C}" type="presParOf" srcId="{49E8CA0C-FFED-4265-812D-A79A481ABF3C}" destId="{B131B31B-1093-498A-A872-DBBB37E5D515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A058B6-5A41-4031-9316-F2EE4ED1D75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A8AA32-85E2-4C82-991F-A4E311C20BEF}">
      <dgm:prSet/>
      <dgm:spPr/>
      <dgm:t>
        <a:bodyPr/>
        <a:lstStyle/>
        <a:p>
          <a:r>
            <a:rPr lang="en-GB" b="1" dirty="0"/>
            <a:t>1. Secure Attachment</a:t>
          </a:r>
          <a:endParaRPr lang="en-US" dirty="0"/>
        </a:p>
      </dgm:t>
    </dgm:pt>
    <dgm:pt modelId="{BABBAAE1-77A8-4D01-A782-7539649114D9}" type="parTrans" cxnId="{BE92E9C2-CF16-4700-BB4D-0675091F6EEF}">
      <dgm:prSet/>
      <dgm:spPr/>
      <dgm:t>
        <a:bodyPr/>
        <a:lstStyle/>
        <a:p>
          <a:endParaRPr lang="en-US"/>
        </a:p>
      </dgm:t>
    </dgm:pt>
    <dgm:pt modelId="{96EE137A-C25F-4AC2-85C8-15998AA3B5FB}" type="sibTrans" cxnId="{BE92E9C2-CF16-4700-BB4D-0675091F6EEF}">
      <dgm:prSet/>
      <dgm:spPr/>
      <dgm:t>
        <a:bodyPr/>
        <a:lstStyle/>
        <a:p>
          <a:endParaRPr lang="en-US"/>
        </a:p>
      </dgm:t>
    </dgm:pt>
    <dgm:pt modelId="{D12FD7A3-81F0-44E4-985B-975E0DF1CD86}">
      <dgm:prSet/>
      <dgm:spPr/>
      <dgm:t>
        <a:bodyPr/>
        <a:lstStyle/>
        <a:p>
          <a:r>
            <a:rPr lang="en-GB" dirty="0"/>
            <a:t>Caregiver is responsive and emotionally available</a:t>
          </a:r>
          <a:endParaRPr lang="en-US" dirty="0"/>
        </a:p>
      </dgm:t>
    </dgm:pt>
    <dgm:pt modelId="{F6A5EF58-6606-47AD-B215-2FD2C43A3B88}" type="parTrans" cxnId="{00EF6946-CF53-4D47-8CA0-94CF27C59064}">
      <dgm:prSet/>
      <dgm:spPr/>
      <dgm:t>
        <a:bodyPr/>
        <a:lstStyle/>
        <a:p>
          <a:endParaRPr lang="en-US"/>
        </a:p>
      </dgm:t>
    </dgm:pt>
    <dgm:pt modelId="{D59D5044-22C8-467D-978B-8802F167EBAF}" type="sibTrans" cxnId="{00EF6946-CF53-4D47-8CA0-94CF27C59064}">
      <dgm:prSet/>
      <dgm:spPr/>
      <dgm:t>
        <a:bodyPr/>
        <a:lstStyle/>
        <a:p>
          <a:endParaRPr lang="en-US"/>
        </a:p>
      </dgm:t>
    </dgm:pt>
    <dgm:pt modelId="{B36910F2-C2B3-4B3A-AA60-9881A1E4222D}">
      <dgm:prSet/>
      <dgm:spPr/>
      <dgm:t>
        <a:bodyPr/>
        <a:lstStyle/>
        <a:p>
          <a:r>
            <a:rPr lang="en-GB" dirty="0"/>
            <a:t>Child develops trust and emotional regulation</a:t>
          </a:r>
          <a:endParaRPr lang="en-US" dirty="0"/>
        </a:p>
      </dgm:t>
    </dgm:pt>
    <dgm:pt modelId="{83F39E9F-23FF-45DD-ACC4-CA8B15C8A611}" type="parTrans" cxnId="{F4843B2F-5BFE-4099-BE72-A71FBFB9C995}">
      <dgm:prSet/>
      <dgm:spPr/>
      <dgm:t>
        <a:bodyPr/>
        <a:lstStyle/>
        <a:p>
          <a:endParaRPr lang="en-US"/>
        </a:p>
      </dgm:t>
    </dgm:pt>
    <dgm:pt modelId="{3F18DEB2-FD8F-49F5-ABB2-4183BD8F80EC}" type="sibTrans" cxnId="{F4843B2F-5BFE-4099-BE72-A71FBFB9C995}">
      <dgm:prSet/>
      <dgm:spPr/>
      <dgm:t>
        <a:bodyPr/>
        <a:lstStyle/>
        <a:p>
          <a:endParaRPr lang="en-US"/>
        </a:p>
      </dgm:t>
    </dgm:pt>
    <dgm:pt modelId="{BD1B4C7E-AFFB-4EA5-A68C-45EAC54C4DEE}">
      <dgm:prSet/>
      <dgm:spPr/>
      <dgm:t>
        <a:bodyPr/>
        <a:lstStyle/>
        <a:p>
          <a:r>
            <a:rPr lang="en-GB" b="1"/>
            <a:t>2. Insecure Attachment</a:t>
          </a:r>
          <a:endParaRPr lang="en-US"/>
        </a:p>
      </dgm:t>
    </dgm:pt>
    <dgm:pt modelId="{130E2E38-DBAC-48E3-BC98-15106861AC8F}" type="parTrans" cxnId="{B668E6CF-3BFB-4E43-8777-66D1E0202AEF}">
      <dgm:prSet/>
      <dgm:spPr/>
      <dgm:t>
        <a:bodyPr/>
        <a:lstStyle/>
        <a:p>
          <a:endParaRPr lang="en-US"/>
        </a:p>
      </dgm:t>
    </dgm:pt>
    <dgm:pt modelId="{B3155376-8F76-4F88-8DF4-ADCC0A6E7D21}" type="sibTrans" cxnId="{B668E6CF-3BFB-4E43-8777-66D1E0202AEF}">
      <dgm:prSet/>
      <dgm:spPr/>
      <dgm:t>
        <a:bodyPr/>
        <a:lstStyle/>
        <a:p>
          <a:endParaRPr lang="en-US"/>
        </a:p>
      </dgm:t>
    </dgm:pt>
    <dgm:pt modelId="{91CEA982-A4FA-4A39-9561-6FF8F0F03436}">
      <dgm:prSet/>
      <dgm:spPr/>
      <dgm:t>
        <a:bodyPr/>
        <a:lstStyle/>
        <a:p>
          <a:r>
            <a:rPr lang="en-GB"/>
            <a:t>Inconsistent or unavailable caregiving</a:t>
          </a:r>
          <a:endParaRPr lang="en-US"/>
        </a:p>
      </dgm:t>
    </dgm:pt>
    <dgm:pt modelId="{C1BF637D-4597-4641-B8A0-CAFDD111C139}" type="parTrans" cxnId="{9884B844-424A-4E32-A2CB-830592F5FCB4}">
      <dgm:prSet/>
      <dgm:spPr/>
      <dgm:t>
        <a:bodyPr/>
        <a:lstStyle/>
        <a:p>
          <a:endParaRPr lang="en-US"/>
        </a:p>
      </dgm:t>
    </dgm:pt>
    <dgm:pt modelId="{34C317EC-4B33-45B2-AAC9-52C54E1EE224}" type="sibTrans" cxnId="{9884B844-424A-4E32-A2CB-830592F5FCB4}">
      <dgm:prSet/>
      <dgm:spPr/>
      <dgm:t>
        <a:bodyPr/>
        <a:lstStyle/>
        <a:p>
          <a:endParaRPr lang="en-US"/>
        </a:p>
      </dgm:t>
    </dgm:pt>
    <dgm:pt modelId="{333E339C-DC27-482E-9B87-1F2EE9B7E767}">
      <dgm:prSet/>
      <dgm:spPr/>
      <dgm:t>
        <a:bodyPr/>
        <a:lstStyle/>
        <a:p>
          <a:r>
            <a:rPr lang="en-GB" dirty="0"/>
            <a:t>Risk of anxiety, avoidance, or emotional suppression</a:t>
          </a:r>
          <a:endParaRPr lang="en-US" dirty="0"/>
        </a:p>
      </dgm:t>
    </dgm:pt>
    <dgm:pt modelId="{90212A97-5E85-4D6E-818B-A5B49BA7F59B}" type="parTrans" cxnId="{436AAB3F-FBD4-4289-B9AD-B81036531246}">
      <dgm:prSet/>
      <dgm:spPr/>
      <dgm:t>
        <a:bodyPr/>
        <a:lstStyle/>
        <a:p>
          <a:endParaRPr lang="en-US"/>
        </a:p>
      </dgm:t>
    </dgm:pt>
    <dgm:pt modelId="{15838B88-0DC0-4BA3-BD10-D34408B3F999}" type="sibTrans" cxnId="{436AAB3F-FBD4-4289-B9AD-B81036531246}">
      <dgm:prSet/>
      <dgm:spPr/>
      <dgm:t>
        <a:bodyPr/>
        <a:lstStyle/>
        <a:p>
          <a:endParaRPr lang="en-US"/>
        </a:p>
      </dgm:t>
    </dgm:pt>
    <dgm:pt modelId="{2E8787D0-4BD2-4535-8CB6-A07BB51958A4}" type="pres">
      <dgm:prSet presAssocID="{83A058B6-5A41-4031-9316-F2EE4ED1D754}" presName="Name0" presStyleCnt="0">
        <dgm:presLayoutVars>
          <dgm:dir/>
          <dgm:resizeHandles val="exact"/>
        </dgm:presLayoutVars>
      </dgm:prSet>
      <dgm:spPr/>
    </dgm:pt>
    <dgm:pt modelId="{BBE3A207-5371-40D1-B0C0-858ED9DB50B5}" type="pres">
      <dgm:prSet presAssocID="{ABA8AA32-85E2-4C82-991F-A4E311C20BEF}" presName="node" presStyleLbl="node1" presStyleIdx="0" presStyleCnt="6">
        <dgm:presLayoutVars>
          <dgm:bulletEnabled val="1"/>
        </dgm:presLayoutVars>
      </dgm:prSet>
      <dgm:spPr/>
    </dgm:pt>
    <dgm:pt modelId="{A29BFEE0-4655-4C34-8806-67953141FC2F}" type="pres">
      <dgm:prSet presAssocID="{96EE137A-C25F-4AC2-85C8-15998AA3B5FB}" presName="sibTrans" presStyleLbl="sibTrans1D1" presStyleIdx="0" presStyleCnt="5"/>
      <dgm:spPr/>
    </dgm:pt>
    <dgm:pt modelId="{1356EB4A-AE31-419E-9735-53B7532F6637}" type="pres">
      <dgm:prSet presAssocID="{96EE137A-C25F-4AC2-85C8-15998AA3B5FB}" presName="connectorText" presStyleLbl="sibTrans1D1" presStyleIdx="0" presStyleCnt="5"/>
      <dgm:spPr/>
    </dgm:pt>
    <dgm:pt modelId="{AE7ACB4B-69AE-401B-B827-77DDAAF9B6B6}" type="pres">
      <dgm:prSet presAssocID="{D12FD7A3-81F0-44E4-985B-975E0DF1CD86}" presName="node" presStyleLbl="node1" presStyleIdx="1" presStyleCnt="6">
        <dgm:presLayoutVars>
          <dgm:bulletEnabled val="1"/>
        </dgm:presLayoutVars>
      </dgm:prSet>
      <dgm:spPr/>
    </dgm:pt>
    <dgm:pt modelId="{1DC5A2D5-DCA0-470B-86A2-D996AEFC835F}" type="pres">
      <dgm:prSet presAssocID="{D59D5044-22C8-467D-978B-8802F167EBAF}" presName="sibTrans" presStyleLbl="sibTrans1D1" presStyleIdx="1" presStyleCnt="5"/>
      <dgm:spPr/>
    </dgm:pt>
    <dgm:pt modelId="{5014E1E8-18B1-4A54-AE70-E4D3F8F6A06F}" type="pres">
      <dgm:prSet presAssocID="{D59D5044-22C8-467D-978B-8802F167EBAF}" presName="connectorText" presStyleLbl="sibTrans1D1" presStyleIdx="1" presStyleCnt="5"/>
      <dgm:spPr/>
    </dgm:pt>
    <dgm:pt modelId="{6B1981F6-6E89-4D2D-87F7-14DE1D1B50BC}" type="pres">
      <dgm:prSet presAssocID="{B36910F2-C2B3-4B3A-AA60-9881A1E4222D}" presName="node" presStyleLbl="node1" presStyleIdx="2" presStyleCnt="6">
        <dgm:presLayoutVars>
          <dgm:bulletEnabled val="1"/>
        </dgm:presLayoutVars>
      </dgm:prSet>
      <dgm:spPr/>
    </dgm:pt>
    <dgm:pt modelId="{5578B985-CD9D-476C-A466-AD254B003291}" type="pres">
      <dgm:prSet presAssocID="{3F18DEB2-FD8F-49F5-ABB2-4183BD8F80EC}" presName="sibTrans" presStyleLbl="sibTrans1D1" presStyleIdx="2" presStyleCnt="5"/>
      <dgm:spPr/>
    </dgm:pt>
    <dgm:pt modelId="{682FEBE3-F344-47BD-A79A-0F734B3173AF}" type="pres">
      <dgm:prSet presAssocID="{3F18DEB2-FD8F-49F5-ABB2-4183BD8F80EC}" presName="connectorText" presStyleLbl="sibTrans1D1" presStyleIdx="2" presStyleCnt="5"/>
      <dgm:spPr/>
    </dgm:pt>
    <dgm:pt modelId="{69336330-B9F7-43F1-9435-7006C69E5E49}" type="pres">
      <dgm:prSet presAssocID="{BD1B4C7E-AFFB-4EA5-A68C-45EAC54C4DEE}" presName="node" presStyleLbl="node1" presStyleIdx="3" presStyleCnt="6">
        <dgm:presLayoutVars>
          <dgm:bulletEnabled val="1"/>
        </dgm:presLayoutVars>
      </dgm:prSet>
      <dgm:spPr/>
    </dgm:pt>
    <dgm:pt modelId="{C45D148B-1AFC-4CC4-97A0-4D7766F805E5}" type="pres">
      <dgm:prSet presAssocID="{B3155376-8F76-4F88-8DF4-ADCC0A6E7D21}" presName="sibTrans" presStyleLbl="sibTrans1D1" presStyleIdx="3" presStyleCnt="5"/>
      <dgm:spPr/>
    </dgm:pt>
    <dgm:pt modelId="{12ED6E18-1746-4E43-BB21-813E53446DF6}" type="pres">
      <dgm:prSet presAssocID="{B3155376-8F76-4F88-8DF4-ADCC0A6E7D21}" presName="connectorText" presStyleLbl="sibTrans1D1" presStyleIdx="3" presStyleCnt="5"/>
      <dgm:spPr/>
    </dgm:pt>
    <dgm:pt modelId="{F9C7F44C-926C-4DCC-9B21-B2E63600EA99}" type="pres">
      <dgm:prSet presAssocID="{91CEA982-A4FA-4A39-9561-6FF8F0F03436}" presName="node" presStyleLbl="node1" presStyleIdx="4" presStyleCnt="6">
        <dgm:presLayoutVars>
          <dgm:bulletEnabled val="1"/>
        </dgm:presLayoutVars>
      </dgm:prSet>
      <dgm:spPr/>
    </dgm:pt>
    <dgm:pt modelId="{101C119B-F512-498F-909F-E2D8CCAE61E9}" type="pres">
      <dgm:prSet presAssocID="{34C317EC-4B33-45B2-AAC9-52C54E1EE224}" presName="sibTrans" presStyleLbl="sibTrans1D1" presStyleIdx="4" presStyleCnt="5"/>
      <dgm:spPr/>
    </dgm:pt>
    <dgm:pt modelId="{A50EC25C-44E9-4808-B8B7-4A7ECD3F0471}" type="pres">
      <dgm:prSet presAssocID="{34C317EC-4B33-45B2-AAC9-52C54E1EE224}" presName="connectorText" presStyleLbl="sibTrans1D1" presStyleIdx="4" presStyleCnt="5"/>
      <dgm:spPr/>
    </dgm:pt>
    <dgm:pt modelId="{DEDFF937-D438-4960-AFAB-43711415586A}" type="pres">
      <dgm:prSet presAssocID="{333E339C-DC27-482E-9B87-1F2EE9B7E767}" presName="node" presStyleLbl="node1" presStyleIdx="5" presStyleCnt="6">
        <dgm:presLayoutVars>
          <dgm:bulletEnabled val="1"/>
        </dgm:presLayoutVars>
      </dgm:prSet>
      <dgm:spPr/>
    </dgm:pt>
  </dgm:ptLst>
  <dgm:cxnLst>
    <dgm:cxn modelId="{9E51A10A-5637-4523-99E6-E9B3C0537605}" type="presOf" srcId="{ABA8AA32-85E2-4C82-991F-A4E311C20BEF}" destId="{BBE3A207-5371-40D1-B0C0-858ED9DB50B5}" srcOrd="0" destOrd="0" presId="urn:microsoft.com/office/officeart/2016/7/layout/RepeatingBendingProcessNew"/>
    <dgm:cxn modelId="{BC53040D-B0EC-4881-851F-39AB7A6CD682}" type="presOf" srcId="{D12FD7A3-81F0-44E4-985B-975E0DF1CD86}" destId="{AE7ACB4B-69AE-401B-B827-77DDAAF9B6B6}" srcOrd="0" destOrd="0" presId="urn:microsoft.com/office/officeart/2016/7/layout/RepeatingBendingProcessNew"/>
    <dgm:cxn modelId="{663E640E-9853-4B13-9164-30AF61E5DF1E}" type="presOf" srcId="{333E339C-DC27-482E-9B87-1F2EE9B7E767}" destId="{DEDFF937-D438-4960-AFAB-43711415586A}" srcOrd="0" destOrd="0" presId="urn:microsoft.com/office/officeart/2016/7/layout/RepeatingBendingProcessNew"/>
    <dgm:cxn modelId="{3C94C71E-5E3C-4444-81AF-C59E598A4A59}" type="presOf" srcId="{96EE137A-C25F-4AC2-85C8-15998AA3B5FB}" destId="{A29BFEE0-4655-4C34-8806-67953141FC2F}" srcOrd="0" destOrd="0" presId="urn:microsoft.com/office/officeart/2016/7/layout/RepeatingBendingProcessNew"/>
    <dgm:cxn modelId="{F4843B2F-5BFE-4099-BE72-A71FBFB9C995}" srcId="{83A058B6-5A41-4031-9316-F2EE4ED1D754}" destId="{B36910F2-C2B3-4B3A-AA60-9881A1E4222D}" srcOrd="2" destOrd="0" parTransId="{83F39E9F-23FF-45DD-ACC4-CA8B15C8A611}" sibTransId="{3F18DEB2-FD8F-49F5-ABB2-4183BD8F80EC}"/>
    <dgm:cxn modelId="{AF6DA633-81CC-48C3-B502-CC11CD46C8C0}" type="presOf" srcId="{96EE137A-C25F-4AC2-85C8-15998AA3B5FB}" destId="{1356EB4A-AE31-419E-9735-53B7532F6637}" srcOrd="1" destOrd="0" presId="urn:microsoft.com/office/officeart/2016/7/layout/RepeatingBendingProcessNew"/>
    <dgm:cxn modelId="{436AAB3F-FBD4-4289-B9AD-B81036531246}" srcId="{83A058B6-5A41-4031-9316-F2EE4ED1D754}" destId="{333E339C-DC27-482E-9B87-1F2EE9B7E767}" srcOrd="5" destOrd="0" parTransId="{90212A97-5E85-4D6E-818B-A5B49BA7F59B}" sibTransId="{15838B88-0DC0-4BA3-BD10-D34408B3F999}"/>
    <dgm:cxn modelId="{29AC7462-BB74-4785-8FB4-A8AB3CDDCF04}" type="presOf" srcId="{B36910F2-C2B3-4B3A-AA60-9881A1E4222D}" destId="{6B1981F6-6E89-4D2D-87F7-14DE1D1B50BC}" srcOrd="0" destOrd="0" presId="urn:microsoft.com/office/officeart/2016/7/layout/RepeatingBendingProcessNew"/>
    <dgm:cxn modelId="{9884B844-424A-4E32-A2CB-830592F5FCB4}" srcId="{83A058B6-5A41-4031-9316-F2EE4ED1D754}" destId="{91CEA982-A4FA-4A39-9561-6FF8F0F03436}" srcOrd="4" destOrd="0" parTransId="{C1BF637D-4597-4641-B8A0-CAFDD111C139}" sibTransId="{34C317EC-4B33-45B2-AAC9-52C54E1EE224}"/>
    <dgm:cxn modelId="{56381C65-89FC-441E-ACEF-13FECD009691}" type="presOf" srcId="{34C317EC-4B33-45B2-AAC9-52C54E1EE224}" destId="{A50EC25C-44E9-4808-B8B7-4A7ECD3F0471}" srcOrd="1" destOrd="0" presId="urn:microsoft.com/office/officeart/2016/7/layout/RepeatingBendingProcessNew"/>
    <dgm:cxn modelId="{00EF6946-CF53-4D47-8CA0-94CF27C59064}" srcId="{83A058B6-5A41-4031-9316-F2EE4ED1D754}" destId="{D12FD7A3-81F0-44E4-985B-975E0DF1CD86}" srcOrd="1" destOrd="0" parTransId="{F6A5EF58-6606-47AD-B215-2FD2C43A3B88}" sibTransId="{D59D5044-22C8-467D-978B-8802F167EBAF}"/>
    <dgm:cxn modelId="{C919D99A-0B03-4A0F-B82E-569F4D75447B}" type="presOf" srcId="{3F18DEB2-FD8F-49F5-ABB2-4183BD8F80EC}" destId="{682FEBE3-F344-47BD-A79A-0F734B3173AF}" srcOrd="1" destOrd="0" presId="urn:microsoft.com/office/officeart/2016/7/layout/RepeatingBendingProcessNew"/>
    <dgm:cxn modelId="{8AE57A9F-BFA0-4F03-AEA7-37185E6C8C15}" type="presOf" srcId="{3F18DEB2-FD8F-49F5-ABB2-4183BD8F80EC}" destId="{5578B985-CD9D-476C-A466-AD254B003291}" srcOrd="0" destOrd="0" presId="urn:microsoft.com/office/officeart/2016/7/layout/RepeatingBendingProcessNew"/>
    <dgm:cxn modelId="{1C88FAA2-573F-4917-87AA-0BEDDB826CB7}" type="presOf" srcId="{D59D5044-22C8-467D-978B-8802F167EBAF}" destId="{1DC5A2D5-DCA0-470B-86A2-D996AEFC835F}" srcOrd="0" destOrd="0" presId="urn:microsoft.com/office/officeart/2016/7/layout/RepeatingBendingProcessNew"/>
    <dgm:cxn modelId="{63B82FB8-EF69-4BE1-9B5C-0E381A22D5EE}" type="presOf" srcId="{34C317EC-4B33-45B2-AAC9-52C54E1EE224}" destId="{101C119B-F512-498F-909F-E2D8CCAE61E9}" srcOrd="0" destOrd="0" presId="urn:microsoft.com/office/officeart/2016/7/layout/RepeatingBendingProcessNew"/>
    <dgm:cxn modelId="{DBFE64B9-4E1D-487B-A680-FC8FCB80032A}" type="presOf" srcId="{B3155376-8F76-4F88-8DF4-ADCC0A6E7D21}" destId="{12ED6E18-1746-4E43-BB21-813E53446DF6}" srcOrd="1" destOrd="0" presId="urn:microsoft.com/office/officeart/2016/7/layout/RepeatingBendingProcessNew"/>
    <dgm:cxn modelId="{BE92E9C2-CF16-4700-BB4D-0675091F6EEF}" srcId="{83A058B6-5A41-4031-9316-F2EE4ED1D754}" destId="{ABA8AA32-85E2-4C82-991F-A4E311C20BEF}" srcOrd="0" destOrd="0" parTransId="{BABBAAE1-77A8-4D01-A782-7539649114D9}" sibTransId="{96EE137A-C25F-4AC2-85C8-15998AA3B5FB}"/>
    <dgm:cxn modelId="{79E6F9C8-912F-4716-8532-4FB97B36D388}" type="presOf" srcId="{B3155376-8F76-4F88-8DF4-ADCC0A6E7D21}" destId="{C45D148B-1AFC-4CC4-97A0-4D7766F805E5}" srcOrd="0" destOrd="0" presId="urn:microsoft.com/office/officeart/2016/7/layout/RepeatingBendingProcessNew"/>
    <dgm:cxn modelId="{B668E6CF-3BFB-4E43-8777-66D1E0202AEF}" srcId="{83A058B6-5A41-4031-9316-F2EE4ED1D754}" destId="{BD1B4C7E-AFFB-4EA5-A68C-45EAC54C4DEE}" srcOrd="3" destOrd="0" parTransId="{130E2E38-DBAC-48E3-BC98-15106861AC8F}" sibTransId="{B3155376-8F76-4F88-8DF4-ADCC0A6E7D21}"/>
    <dgm:cxn modelId="{BD101DE0-8D42-4B90-89BF-B0B7F9756361}" type="presOf" srcId="{91CEA982-A4FA-4A39-9561-6FF8F0F03436}" destId="{F9C7F44C-926C-4DCC-9B21-B2E63600EA99}" srcOrd="0" destOrd="0" presId="urn:microsoft.com/office/officeart/2016/7/layout/RepeatingBendingProcessNew"/>
    <dgm:cxn modelId="{E682C7ED-6CF2-49D3-88D2-4EAB98B57A9C}" type="presOf" srcId="{83A058B6-5A41-4031-9316-F2EE4ED1D754}" destId="{2E8787D0-4BD2-4535-8CB6-A07BB51958A4}" srcOrd="0" destOrd="0" presId="urn:microsoft.com/office/officeart/2016/7/layout/RepeatingBendingProcessNew"/>
    <dgm:cxn modelId="{83661DF0-E3F7-4409-976F-504820288A25}" type="presOf" srcId="{D59D5044-22C8-467D-978B-8802F167EBAF}" destId="{5014E1E8-18B1-4A54-AE70-E4D3F8F6A06F}" srcOrd="1" destOrd="0" presId="urn:microsoft.com/office/officeart/2016/7/layout/RepeatingBendingProcessNew"/>
    <dgm:cxn modelId="{256AE2F4-A19F-4027-B52D-464B7C610070}" type="presOf" srcId="{BD1B4C7E-AFFB-4EA5-A68C-45EAC54C4DEE}" destId="{69336330-B9F7-43F1-9435-7006C69E5E49}" srcOrd="0" destOrd="0" presId="urn:microsoft.com/office/officeart/2016/7/layout/RepeatingBendingProcessNew"/>
    <dgm:cxn modelId="{0B35EF3B-4BDC-4262-A374-155918F7E1F3}" type="presParOf" srcId="{2E8787D0-4BD2-4535-8CB6-A07BB51958A4}" destId="{BBE3A207-5371-40D1-B0C0-858ED9DB50B5}" srcOrd="0" destOrd="0" presId="urn:microsoft.com/office/officeart/2016/7/layout/RepeatingBendingProcessNew"/>
    <dgm:cxn modelId="{7F124190-83F8-444F-A90D-9A99C048E3F4}" type="presParOf" srcId="{2E8787D0-4BD2-4535-8CB6-A07BB51958A4}" destId="{A29BFEE0-4655-4C34-8806-67953141FC2F}" srcOrd="1" destOrd="0" presId="urn:microsoft.com/office/officeart/2016/7/layout/RepeatingBendingProcessNew"/>
    <dgm:cxn modelId="{3AAC1C5E-D3C0-431D-A503-9AE730CDDACA}" type="presParOf" srcId="{A29BFEE0-4655-4C34-8806-67953141FC2F}" destId="{1356EB4A-AE31-419E-9735-53B7532F6637}" srcOrd="0" destOrd="0" presId="urn:microsoft.com/office/officeart/2016/7/layout/RepeatingBendingProcessNew"/>
    <dgm:cxn modelId="{C1BAC271-7577-4200-82AB-B76E693B46F3}" type="presParOf" srcId="{2E8787D0-4BD2-4535-8CB6-A07BB51958A4}" destId="{AE7ACB4B-69AE-401B-B827-77DDAAF9B6B6}" srcOrd="2" destOrd="0" presId="urn:microsoft.com/office/officeart/2016/7/layout/RepeatingBendingProcessNew"/>
    <dgm:cxn modelId="{A540355B-FC2E-4234-BACA-25E3FF2EBD67}" type="presParOf" srcId="{2E8787D0-4BD2-4535-8CB6-A07BB51958A4}" destId="{1DC5A2D5-DCA0-470B-86A2-D996AEFC835F}" srcOrd="3" destOrd="0" presId="urn:microsoft.com/office/officeart/2016/7/layout/RepeatingBendingProcessNew"/>
    <dgm:cxn modelId="{DB5461C5-CE6D-4139-89A7-B49F94696322}" type="presParOf" srcId="{1DC5A2D5-DCA0-470B-86A2-D996AEFC835F}" destId="{5014E1E8-18B1-4A54-AE70-E4D3F8F6A06F}" srcOrd="0" destOrd="0" presId="urn:microsoft.com/office/officeart/2016/7/layout/RepeatingBendingProcessNew"/>
    <dgm:cxn modelId="{0671DE57-7EBB-41FA-8D00-346E4EB4C8D2}" type="presParOf" srcId="{2E8787D0-4BD2-4535-8CB6-A07BB51958A4}" destId="{6B1981F6-6E89-4D2D-87F7-14DE1D1B50BC}" srcOrd="4" destOrd="0" presId="urn:microsoft.com/office/officeart/2016/7/layout/RepeatingBendingProcessNew"/>
    <dgm:cxn modelId="{EDF85E62-3553-42BC-93BC-DB83485FD180}" type="presParOf" srcId="{2E8787D0-4BD2-4535-8CB6-A07BB51958A4}" destId="{5578B985-CD9D-476C-A466-AD254B003291}" srcOrd="5" destOrd="0" presId="urn:microsoft.com/office/officeart/2016/7/layout/RepeatingBendingProcessNew"/>
    <dgm:cxn modelId="{DFAE9BD2-ABE0-49CB-A5F7-CCC2BA844693}" type="presParOf" srcId="{5578B985-CD9D-476C-A466-AD254B003291}" destId="{682FEBE3-F344-47BD-A79A-0F734B3173AF}" srcOrd="0" destOrd="0" presId="urn:microsoft.com/office/officeart/2016/7/layout/RepeatingBendingProcessNew"/>
    <dgm:cxn modelId="{40922808-54CD-404E-B0D7-CBA4DA00EA16}" type="presParOf" srcId="{2E8787D0-4BD2-4535-8CB6-A07BB51958A4}" destId="{69336330-B9F7-43F1-9435-7006C69E5E49}" srcOrd="6" destOrd="0" presId="urn:microsoft.com/office/officeart/2016/7/layout/RepeatingBendingProcessNew"/>
    <dgm:cxn modelId="{D9876B97-2F11-44D4-8AAD-568D4DE5F6A3}" type="presParOf" srcId="{2E8787D0-4BD2-4535-8CB6-A07BB51958A4}" destId="{C45D148B-1AFC-4CC4-97A0-4D7766F805E5}" srcOrd="7" destOrd="0" presId="urn:microsoft.com/office/officeart/2016/7/layout/RepeatingBendingProcessNew"/>
    <dgm:cxn modelId="{4D88FAB8-333F-4955-94AA-26516655C7CD}" type="presParOf" srcId="{C45D148B-1AFC-4CC4-97A0-4D7766F805E5}" destId="{12ED6E18-1746-4E43-BB21-813E53446DF6}" srcOrd="0" destOrd="0" presId="urn:microsoft.com/office/officeart/2016/7/layout/RepeatingBendingProcessNew"/>
    <dgm:cxn modelId="{6F4D3C1B-587E-4806-87C0-602D9117F8FC}" type="presParOf" srcId="{2E8787D0-4BD2-4535-8CB6-A07BB51958A4}" destId="{F9C7F44C-926C-4DCC-9B21-B2E63600EA99}" srcOrd="8" destOrd="0" presId="urn:microsoft.com/office/officeart/2016/7/layout/RepeatingBendingProcessNew"/>
    <dgm:cxn modelId="{80626BDC-D288-4B8E-9843-FDEF9C246768}" type="presParOf" srcId="{2E8787D0-4BD2-4535-8CB6-A07BB51958A4}" destId="{101C119B-F512-498F-909F-E2D8CCAE61E9}" srcOrd="9" destOrd="0" presId="urn:microsoft.com/office/officeart/2016/7/layout/RepeatingBendingProcessNew"/>
    <dgm:cxn modelId="{0AC06A01-0DFE-47E0-BDEA-EDCB07530ED9}" type="presParOf" srcId="{101C119B-F512-498F-909F-E2D8CCAE61E9}" destId="{A50EC25C-44E9-4808-B8B7-4A7ECD3F0471}" srcOrd="0" destOrd="0" presId="urn:microsoft.com/office/officeart/2016/7/layout/RepeatingBendingProcessNew"/>
    <dgm:cxn modelId="{EF929C40-C175-4E48-BB32-3A550A036461}" type="presParOf" srcId="{2E8787D0-4BD2-4535-8CB6-A07BB51958A4}" destId="{DEDFF937-D438-4960-AFAB-43711415586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406883-C944-46D1-95D4-064B4D22CC06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7E170AA-E087-4092-8F9A-51163587E9AA}">
      <dgm:prSet/>
      <dgm:spPr/>
      <dgm:t>
        <a:bodyPr/>
        <a:lstStyle/>
        <a:p>
          <a:r>
            <a:rPr lang="en-GB" b="1" dirty="0"/>
            <a:t>Bereavement at Age 11</a:t>
          </a:r>
          <a:endParaRPr lang="en-US" dirty="0"/>
        </a:p>
      </dgm:t>
    </dgm:pt>
    <dgm:pt modelId="{79803302-29D2-4A8C-9CC5-AF221E231E6B}" type="parTrans" cxnId="{866E5528-D729-4A19-8A32-4ABCAA53BA04}">
      <dgm:prSet/>
      <dgm:spPr/>
      <dgm:t>
        <a:bodyPr/>
        <a:lstStyle/>
        <a:p>
          <a:endParaRPr lang="en-US"/>
        </a:p>
      </dgm:t>
    </dgm:pt>
    <dgm:pt modelId="{8A1412BB-19AE-492F-99AF-13E8A20DDC44}" type="sibTrans" cxnId="{866E5528-D729-4A19-8A32-4ABCAA53BA04}">
      <dgm:prSet/>
      <dgm:spPr/>
      <dgm:t>
        <a:bodyPr/>
        <a:lstStyle/>
        <a:p>
          <a:endParaRPr lang="en-US"/>
        </a:p>
      </dgm:t>
    </dgm:pt>
    <dgm:pt modelId="{7634F9AE-51BF-4372-A26D-09BE65B0651A}">
      <dgm:prSet/>
      <dgm:spPr/>
      <dgm:t>
        <a:bodyPr/>
        <a:lstStyle/>
        <a:p>
          <a:r>
            <a:rPr lang="en-GB"/>
            <a:t>Loss of primary attachment figure</a:t>
          </a:r>
          <a:endParaRPr lang="en-US"/>
        </a:p>
      </dgm:t>
    </dgm:pt>
    <dgm:pt modelId="{77F20581-438E-4E8B-957A-DFFB6794D8C9}" type="parTrans" cxnId="{127EAAEE-685A-4DBB-9386-E8F27C47CE16}">
      <dgm:prSet/>
      <dgm:spPr/>
      <dgm:t>
        <a:bodyPr/>
        <a:lstStyle/>
        <a:p>
          <a:endParaRPr lang="en-US"/>
        </a:p>
      </dgm:t>
    </dgm:pt>
    <dgm:pt modelId="{DA9EAA25-2310-402F-AA79-AEF91DCF3817}" type="sibTrans" cxnId="{127EAAEE-685A-4DBB-9386-E8F27C47CE16}">
      <dgm:prSet/>
      <dgm:spPr/>
      <dgm:t>
        <a:bodyPr/>
        <a:lstStyle/>
        <a:p>
          <a:endParaRPr lang="en-US"/>
        </a:p>
      </dgm:t>
    </dgm:pt>
    <dgm:pt modelId="{5AA921BF-DD4F-4942-9BA6-6B6599489A6C}">
      <dgm:prSet/>
      <dgm:spPr/>
      <dgm:t>
        <a:bodyPr/>
        <a:lstStyle/>
        <a:p>
          <a:r>
            <a:rPr lang="en-GB" b="1"/>
            <a:t>Role Reversal (Parentification)</a:t>
          </a:r>
          <a:endParaRPr lang="en-US"/>
        </a:p>
      </dgm:t>
    </dgm:pt>
    <dgm:pt modelId="{58AEA57C-9AD1-4D83-8702-0A4F0CF5EF0B}" type="parTrans" cxnId="{34FBE638-C04B-49A9-8C20-57C54CB88803}">
      <dgm:prSet/>
      <dgm:spPr/>
      <dgm:t>
        <a:bodyPr/>
        <a:lstStyle/>
        <a:p>
          <a:endParaRPr lang="en-US"/>
        </a:p>
      </dgm:t>
    </dgm:pt>
    <dgm:pt modelId="{E611B8B8-0510-4070-9443-E8C4C738D854}" type="sibTrans" cxnId="{34FBE638-C04B-49A9-8C20-57C54CB88803}">
      <dgm:prSet/>
      <dgm:spPr/>
      <dgm:t>
        <a:bodyPr/>
        <a:lstStyle/>
        <a:p>
          <a:endParaRPr lang="en-US"/>
        </a:p>
      </dgm:t>
    </dgm:pt>
    <dgm:pt modelId="{4222A9B0-8C88-4489-8B7E-38F7A24871D1}">
      <dgm:prSet/>
      <dgm:spPr/>
      <dgm:t>
        <a:bodyPr/>
        <a:lstStyle/>
        <a:p>
          <a:r>
            <a:rPr lang="en-GB"/>
            <a:t>Jenny becomes care giver</a:t>
          </a:r>
          <a:endParaRPr lang="en-US"/>
        </a:p>
      </dgm:t>
    </dgm:pt>
    <dgm:pt modelId="{92B71CC6-BA68-4B48-94DE-0B57317FBB98}" type="parTrans" cxnId="{0BA0DE96-2428-46CC-BE3F-D8D5F8E96B92}">
      <dgm:prSet/>
      <dgm:spPr/>
      <dgm:t>
        <a:bodyPr/>
        <a:lstStyle/>
        <a:p>
          <a:endParaRPr lang="en-US"/>
        </a:p>
      </dgm:t>
    </dgm:pt>
    <dgm:pt modelId="{7FD2F7FE-6C85-4502-AB02-9D288BDDE0B1}" type="sibTrans" cxnId="{0BA0DE96-2428-46CC-BE3F-D8D5F8E96B92}">
      <dgm:prSet/>
      <dgm:spPr/>
      <dgm:t>
        <a:bodyPr/>
        <a:lstStyle/>
        <a:p>
          <a:endParaRPr lang="en-US"/>
        </a:p>
      </dgm:t>
    </dgm:pt>
    <dgm:pt modelId="{1A87B092-4E4D-4A12-B808-3EB6D6326607}">
      <dgm:prSet/>
      <dgm:spPr/>
      <dgm:t>
        <a:bodyPr/>
        <a:lstStyle/>
        <a:p>
          <a:r>
            <a:rPr lang="en-GB"/>
            <a:t>Possible emotional suppression</a:t>
          </a:r>
          <a:endParaRPr lang="en-US"/>
        </a:p>
      </dgm:t>
    </dgm:pt>
    <dgm:pt modelId="{9465A6B9-0882-4F52-AFAA-57556EA436B2}" type="parTrans" cxnId="{8092A6FD-A3D7-4C90-AB25-31F375E6AD9D}">
      <dgm:prSet/>
      <dgm:spPr/>
      <dgm:t>
        <a:bodyPr/>
        <a:lstStyle/>
        <a:p>
          <a:endParaRPr lang="en-US"/>
        </a:p>
      </dgm:t>
    </dgm:pt>
    <dgm:pt modelId="{74D11148-7997-4218-82FF-95FACCBFE89E}" type="sibTrans" cxnId="{8092A6FD-A3D7-4C90-AB25-31F375E6AD9D}">
      <dgm:prSet/>
      <dgm:spPr/>
      <dgm:t>
        <a:bodyPr/>
        <a:lstStyle/>
        <a:p>
          <a:endParaRPr lang="en-US"/>
        </a:p>
      </dgm:t>
    </dgm:pt>
    <dgm:pt modelId="{C3B487FB-35C4-4DC1-8AA0-B272C41964DE}">
      <dgm:prSet/>
      <dgm:spPr/>
      <dgm:t>
        <a:bodyPr/>
        <a:lstStyle/>
        <a:p>
          <a:r>
            <a:rPr lang="en-GB" b="1"/>
            <a:t>Mother’s Low Mood</a:t>
          </a:r>
          <a:endParaRPr lang="en-US"/>
        </a:p>
      </dgm:t>
    </dgm:pt>
    <dgm:pt modelId="{327346C2-3432-4AFD-B692-9C308BCB635B}" type="parTrans" cxnId="{8AF20760-AB2C-4B8A-B523-1CA6AF8D194E}">
      <dgm:prSet/>
      <dgm:spPr/>
      <dgm:t>
        <a:bodyPr/>
        <a:lstStyle/>
        <a:p>
          <a:endParaRPr lang="en-US"/>
        </a:p>
      </dgm:t>
    </dgm:pt>
    <dgm:pt modelId="{2C7720ED-4B4A-4C73-A6D9-6289D7321794}" type="sibTrans" cxnId="{8AF20760-AB2C-4B8A-B523-1CA6AF8D194E}">
      <dgm:prSet/>
      <dgm:spPr/>
      <dgm:t>
        <a:bodyPr/>
        <a:lstStyle/>
        <a:p>
          <a:endParaRPr lang="en-US"/>
        </a:p>
      </dgm:t>
    </dgm:pt>
    <dgm:pt modelId="{8E592F54-542B-43A9-BE40-E2801925E0F1}">
      <dgm:prSet/>
      <dgm:spPr/>
      <dgm:t>
        <a:bodyPr/>
        <a:lstStyle/>
        <a:p>
          <a:r>
            <a:rPr lang="en-GB"/>
            <a:t>Reduced emotional availability</a:t>
          </a:r>
          <a:endParaRPr lang="en-US"/>
        </a:p>
      </dgm:t>
    </dgm:pt>
    <dgm:pt modelId="{1FBAF6D4-E5D2-4544-87A0-C7207A2B59D7}" type="parTrans" cxnId="{B88D6D62-AC76-4D53-A1BE-E5C9A98B1D36}">
      <dgm:prSet/>
      <dgm:spPr/>
      <dgm:t>
        <a:bodyPr/>
        <a:lstStyle/>
        <a:p>
          <a:endParaRPr lang="en-US"/>
        </a:p>
      </dgm:t>
    </dgm:pt>
    <dgm:pt modelId="{F4660D95-C2A7-4533-B350-8897F134652A}" type="sibTrans" cxnId="{B88D6D62-AC76-4D53-A1BE-E5C9A98B1D36}">
      <dgm:prSet/>
      <dgm:spPr/>
      <dgm:t>
        <a:bodyPr/>
        <a:lstStyle/>
        <a:p>
          <a:endParaRPr lang="en-US"/>
        </a:p>
      </dgm:t>
    </dgm:pt>
    <dgm:pt modelId="{0055A372-F1BF-4E8C-81F8-3DC5CDDB9974}">
      <dgm:prSet/>
      <dgm:spPr/>
      <dgm:t>
        <a:bodyPr/>
        <a:lstStyle/>
        <a:p>
          <a:r>
            <a:rPr lang="en-GB"/>
            <a:t>Inconsistent support</a:t>
          </a:r>
          <a:endParaRPr lang="en-US"/>
        </a:p>
      </dgm:t>
    </dgm:pt>
    <dgm:pt modelId="{851F267A-8CD0-4C53-BF5B-91A453729333}" type="parTrans" cxnId="{1A643FCE-2784-4E19-9D1B-0DDEEC198F51}">
      <dgm:prSet/>
      <dgm:spPr/>
      <dgm:t>
        <a:bodyPr/>
        <a:lstStyle/>
        <a:p>
          <a:endParaRPr lang="en-US"/>
        </a:p>
      </dgm:t>
    </dgm:pt>
    <dgm:pt modelId="{5E375320-1F6A-47B6-AD46-49ACD14B8816}" type="sibTrans" cxnId="{1A643FCE-2784-4E19-9D1B-0DDEEC198F51}">
      <dgm:prSet/>
      <dgm:spPr/>
      <dgm:t>
        <a:bodyPr/>
        <a:lstStyle/>
        <a:p>
          <a:endParaRPr lang="en-US"/>
        </a:p>
      </dgm:t>
    </dgm:pt>
    <dgm:pt modelId="{C67151F3-ADA3-4A9D-9712-052712B51EB1}">
      <dgm:prSet/>
      <dgm:spPr/>
      <dgm:t>
        <a:bodyPr/>
        <a:lstStyle/>
        <a:p>
          <a:r>
            <a:rPr lang="en-GB" b="1"/>
            <a:t>Potential Outcomes</a:t>
          </a:r>
          <a:endParaRPr lang="en-US"/>
        </a:p>
      </dgm:t>
    </dgm:pt>
    <dgm:pt modelId="{E700F5E5-65EA-42F8-AB96-1DB2EC2E6EEA}" type="parTrans" cxnId="{3293DBF1-B5DC-4D0B-AA6E-592B2C8F4824}">
      <dgm:prSet/>
      <dgm:spPr/>
      <dgm:t>
        <a:bodyPr/>
        <a:lstStyle/>
        <a:p>
          <a:endParaRPr lang="en-US"/>
        </a:p>
      </dgm:t>
    </dgm:pt>
    <dgm:pt modelId="{9CBCADF6-ED49-4440-B40B-6EB51313D0EF}" type="sibTrans" cxnId="{3293DBF1-B5DC-4D0B-AA6E-592B2C8F4824}">
      <dgm:prSet/>
      <dgm:spPr/>
      <dgm:t>
        <a:bodyPr/>
        <a:lstStyle/>
        <a:p>
          <a:endParaRPr lang="en-US"/>
        </a:p>
      </dgm:t>
    </dgm:pt>
    <dgm:pt modelId="{9182528B-2737-4A77-A61C-43378AD2EE2A}">
      <dgm:prSet/>
      <dgm:spPr/>
      <dgm:t>
        <a:bodyPr/>
        <a:lstStyle/>
        <a:p>
          <a:r>
            <a:rPr lang="en-GB"/>
            <a:t>Insecure attachment patterns</a:t>
          </a:r>
          <a:endParaRPr lang="en-US"/>
        </a:p>
      </dgm:t>
    </dgm:pt>
    <dgm:pt modelId="{6FDE211A-8C86-4678-AB8D-BF1B43680678}" type="parTrans" cxnId="{35CD5923-B2EE-4195-B9B9-3A1937208A14}">
      <dgm:prSet/>
      <dgm:spPr/>
      <dgm:t>
        <a:bodyPr/>
        <a:lstStyle/>
        <a:p>
          <a:endParaRPr lang="en-US"/>
        </a:p>
      </dgm:t>
    </dgm:pt>
    <dgm:pt modelId="{34A2CCEF-A3FF-42E6-99A4-01259461002F}" type="sibTrans" cxnId="{35CD5923-B2EE-4195-B9B9-3A1937208A14}">
      <dgm:prSet/>
      <dgm:spPr/>
      <dgm:t>
        <a:bodyPr/>
        <a:lstStyle/>
        <a:p>
          <a:endParaRPr lang="en-US"/>
        </a:p>
      </dgm:t>
    </dgm:pt>
    <dgm:pt modelId="{E4BB4408-A2BE-4704-B36C-81ACB87D175A}">
      <dgm:prSet/>
      <dgm:spPr/>
      <dgm:t>
        <a:bodyPr/>
        <a:lstStyle/>
        <a:p>
          <a:r>
            <a:rPr lang="en-GB"/>
            <a:t>Anxiety about abandonment</a:t>
          </a:r>
          <a:endParaRPr lang="en-US"/>
        </a:p>
      </dgm:t>
    </dgm:pt>
    <dgm:pt modelId="{E2A0D309-6196-4CAA-BC17-80369F5A1555}" type="parTrans" cxnId="{804AE53D-6ACF-4C5D-AA35-C2B79FA34481}">
      <dgm:prSet/>
      <dgm:spPr/>
      <dgm:t>
        <a:bodyPr/>
        <a:lstStyle/>
        <a:p>
          <a:endParaRPr lang="en-US"/>
        </a:p>
      </dgm:t>
    </dgm:pt>
    <dgm:pt modelId="{5025E4CC-D609-4961-8E3C-DCAAE187B085}" type="sibTrans" cxnId="{804AE53D-6ACF-4C5D-AA35-C2B79FA34481}">
      <dgm:prSet/>
      <dgm:spPr/>
      <dgm:t>
        <a:bodyPr/>
        <a:lstStyle/>
        <a:p>
          <a:endParaRPr lang="en-US"/>
        </a:p>
      </dgm:t>
    </dgm:pt>
    <dgm:pt modelId="{34AE4F28-E7B8-422C-AF4F-1B7BFA89DE13}">
      <dgm:prSet/>
      <dgm:spPr/>
      <dgm:t>
        <a:bodyPr/>
        <a:lstStyle/>
        <a:p>
          <a:r>
            <a:rPr lang="en-GB"/>
            <a:t>Increased sense of responsibility</a:t>
          </a:r>
          <a:endParaRPr lang="en-US"/>
        </a:p>
      </dgm:t>
    </dgm:pt>
    <dgm:pt modelId="{F67B5181-9D5B-4309-8C68-BB454BF8EE89}" type="parTrans" cxnId="{1B2D0C10-48C9-41C6-B6E3-244C12CEFED5}">
      <dgm:prSet/>
      <dgm:spPr/>
      <dgm:t>
        <a:bodyPr/>
        <a:lstStyle/>
        <a:p>
          <a:endParaRPr lang="en-US"/>
        </a:p>
      </dgm:t>
    </dgm:pt>
    <dgm:pt modelId="{E9AA929B-5DAE-41EE-8BD9-95168A054240}" type="sibTrans" cxnId="{1B2D0C10-48C9-41C6-B6E3-244C12CEFED5}">
      <dgm:prSet/>
      <dgm:spPr/>
      <dgm:t>
        <a:bodyPr/>
        <a:lstStyle/>
        <a:p>
          <a:endParaRPr lang="en-US"/>
        </a:p>
      </dgm:t>
    </dgm:pt>
    <dgm:pt modelId="{F135ED4D-E542-4A03-BC01-F7446CACBC38}" type="pres">
      <dgm:prSet presAssocID="{15406883-C944-46D1-95D4-064B4D22CC06}" presName="diagram" presStyleCnt="0">
        <dgm:presLayoutVars>
          <dgm:dir/>
          <dgm:resizeHandles val="exact"/>
        </dgm:presLayoutVars>
      </dgm:prSet>
      <dgm:spPr/>
    </dgm:pt>
    <dgm:pt modelId="{5387992D-0D20-4BFC-BC44-E7BA5BA9C332}" type="pres">
      <dgm:prSet presAssocID="{97E170AA-E087-4092-8F9A-51163587E9AA}" presName="node" presStyleLbl="node1" presStyleIdx="0" presStyleCnt="12">
        <dgm:presLayoutVars>
          <dgm:bulletEnabled val="1"/>
        </dgm:presLayoutVars>
      </dgm:prSet>
      <dgm:spPr/>
    </dgm:pt>
    <dgm:pt modelId="{77750917-B9A4-4BAE-8BD3-6AB36ED27ED0}" type="pres">
      <dgm:prSet presAssocID="{8A1412BB-19AE-492F-99AF-13E8A20DDC44}" presName="sibTrans" presStyleLbl="sibTrans2D1" presStyleIdx="0" presStyleCnt="11"/>
      <dgm:spPr/>
    </dgm:pt>
    <dgm:pt modelId="{6A6D5938-E30B-4017-A826-BBD261692528}" type="pres">
      <dgm:prSet presAssocID="{8A1412BB-19AE-492F-99AF-13E8A20DDC44}" presName="connectorText" presStyleLbl="sibTrans2D1" presStyleIdx="0" presStyleCnt="11"/>
      <dgm:spPr/>
    </dgm:pt>
    <dgm:pt modelId="{F6A57FE2-A30D-4A90-AF20-0F2EE397F398}" type="pres">
      <dgm:prSet presAssocID="{7634F9AE-51BF-4372-A26D-09BE65B0651A}" presName="node" presStyleLbl="node1" presStyleIdx="1" presStyleCnt="12">
        <dgm:presLayoutVars>
          <dgm:bulletEnabled val="1"/>
        </dgm:presLayoutVars>
      </dgm:prSet>
      <dgm:spPr/>
    </dgm:pt>
    <dgm:pt modelId="{D5912453-B1F1-4836-9227-485C213A12B4}" type="pres">
      <dgm:prSet presAssocID="{DA9EAA25-2310-402F-AA79-AEF91DCF3817}" presName="sibTrans" presStyleLbl="sibTrans2D1" presStyleIdx="1" presStyleCnt="11"/>
      <dgm:spPr/>
    </dgm:pt>
    <dgm:pt modelId="{F624A405-BF1A-4162-94AF-1A8CB96AA250}" type="pres">
      <dgm:prSet presAssocID="{DA9EAA25-2310-402F-AA79-AEF91DCF3817}" presName="connectorText" presStyleLbl="sibTrans2D1" presStyleIdx="1" presStyleCnt="11"/>
      <dgm:spPr/>
    </dgm:pt>
    <dgm:pt modelId="{AB7B9EDC-FC77-4EB0-B747-0C2931CDCF3F}" type="pres">
      <dgm:prSet presAssocID="{5AA921BF-DD4F-4942-9BA6-6B6599489A6C}" presName="node" presStyleLbl="node1" presStyleIdx="2" presStyleCnt="12">
        <dgm:presLayoutVars>
          <dgm:bulletEnabled val="1"/>
        </dgm:presLayoutVars>
      </dgm:prSet>
      <dgm:spPr/>
    </dgm:pt>
    <dgm:pt modelId="{5AC43B50-EA1E-4A4D-8139-2C54850D97B9}" type="pres">
      <dgm:prSet presAssocID="{E611B8B8-0510-4070-9443-E8C4C738D854}" presName="sibTrans" presStyleLbl="sibTrans2D1" presStyleIdx="2" presStyleCnt="11"/>
      <dgm:spPr/>
    </dgm:pt>
    <dgm:pt modelId="{45A842E7-2A9D-46CB-A34C-5278BCBEC4DC}" type="pres">
      <dgm:prSet presAssocID="{E611B8B8-0510-4070-9443-E8C4C738D854}" presName="connectorText" presStyleLbl="sibTrans2D1" presStyleIdx="2" presStyleCnt="11"/>
      <dgm:spPr/>
    </dgm:pt>
    <dgm:pt modelId="{71695C25-C15E-4D5C-A017-E53371D03B5F}" type="pres">
      <dgm:prSet presAssocID="{4222A9B0-8C88-4489-8B7E-38F7A24871D1}" presName="node" presStyleLbl="node1" presStyleIdx="3" presStyleCnt="12">
        <dgm:presLayoutVars>
          <dgm:bulletEnabled val="1"/>
        </dgm:presLayoutVars>
      </dgm:prSet>
      <dgm:spPr/>
    </dgm:pt>
    <dgm:pt modelId="{2D9BCFF4-26AC-4BAA-8E4D-9D2AAFC3B91E}" type="pres">
      <dgm:prSet presAssocID="{7FD2F7FE-6C85-4502-AB02-9D288BDDE0B1}" presName="sibTrans" presStyleLbl="sibTrans2D1" presStyleIdx="3" presStyleCnt="11"/>
      <dgm:spPr/>
    </dgm:pt>
    <dgm:pt modelId="{E5D5743D-092E-4C6D-B895-8247587C0253}" type="pres">
      <dgm:prSet presAssocID="{7FD2F7FE-6C85-4502-AB02-9D288BDDE0B1}" presName="connectorText" presStyleLbl="sibTrans2D1" presStyleIdx="3" presStyleCnt="11"/>
      <dgm:spPr/>
    </dgm:pt>
    <dgm:pt modelId="{33C25979-5EAA-4E77-85F9-29D9F3662F52}" type="pres">
      <dgm:prSet presAssocID="{1A87B092-4E4D-4A12-B808-3EB6D6326607}" presName="node" presStyleLbl="node1" presStyleIdx="4" presStyleCnt="12">
        <dgm:presLayoutVars>
          <dgm:bulletEnabled val="1"/>
        </dgm:presLayoutVars>
      </dgm:prSet>
      <dgm:spPr/>
    </dgm:pt>
    <dgm:pt modelId="{B0D8B141-12BE-4C32-8B7D-C4869A24492C}" type="pres">
      <dgm:prSet presAssocID="{74D11148-7997-4218-82FF-95FACCBFE89E}" presName="sibTrans" presStyleLbl="sibTrans2D1" presStyleIdx="4" presStyleCnt="11"/>
      <dgm:spPr/>
    </dgm:pt>
    <dgm:pt modelId="{C2033C37-5689-421F-B676-04708C55FAE8}" type="pres">
      <dgm:prSet presAssocID="{74D11148-7997-4218-82FF-95FACCBFE89E}" presName="connectorText" presStyleLbl="sibTrans2D1" presStyleIdx="4" presStyleCnt="11"/>
      <dgm:spPr/>
    </dgm:pt>
    <dgm:pt modelId="{A174B4BA-F0D9-499A-AB34-850E6458B909}" type="pres">
      <dgm:prSet presAssocID="{C3B487FB-35C4-4DC1-8AA0-B272C41964DE}" presName="node" presStyleLbl="node1" presStyleIdx="5" presStyleCnt="12">
        <dgm:presLayoutVars>
          <dgm:bulletEnabled val="1"/>
        </dgm:presLayoutVars>
      </dgm:prSet>
      <dgm:spPr/>
    </dgm:pt>
    <dgm:pt modelId="{E7D2D2FA-CE36-42F6-A277-660377661AE0}" type="pres">
      <dgm:prSet presAssocID="{2C7720ED-4B4A-4C73-A6D9-6289D7321794}" presName="sibTrans" presStyleLbl="sibTrans2D1" presStyleIdx="5" presStyleCnt="11"/>
      <dgm:spPr/>
    </dgm:pt>
    <dgm:pt modelId="{060E4054-A3A3-4F3D-B4D8-56D2AF538011}" type="pres">
      <dgm:prSet presAssocID="{2C7720ED-4B4A-4C73-A6D9-6289D7321794}" presName="connectorText" presStyleLbl="sibTrans2D1" presStyleIdx="5" presStyleCnt="11"/>
      <dgm:spPr/>
    </dgm:pt>
    <dgm:pt modelId="{378B6064-33F3-4B6E-A871-E13BBAB5A6BB}" type="pres">
      <dgm:prSet presAssocID="{8E592F54-542B-43A9-BE40-E2801925E0F1}" presName="node" presStyleLbl="node1" presStyleIdx="6" presStyleCnt="12">
        <dgm:presLayoutVars>
          <dgm:bulletEnabled val="1"/>
        </dgm:presLayoutVars>
      </dgm:prSet>
      <dgm:spPr/>
    </dgm:pt>
    <dgm:pt modelId="{45922D48-1D6F-421F-891C-4B68F9AD21A2}" type="pres">
      <dgm:prSet presAssocID="{F4660D95-C2A7-4533-B350-8897F134652A}" presName="sibTrans" presStyleLbl="sibTrans2D1" presStyleIdx="6" presStyleCnt="11"/>
      <dgm:spPr/>
    </dgm:pt>
    <dgm:pt modelId="{3FD2C6B8-9840-4218-93AC-B43C715BBEA6}" type="pres">
      <dgm:prSet presAssocID="{F4660D95-C2A7-4533-B350-8897F134652A}" presName="connectorText" presStyleLbl="sibTrans2D1" presStyleIdx="6" presStyleCnt="11"/>
      <dgm:spPr/>
    </dgm:pt>
    <dgm:pt modelId="{44E11EEC-DF3D-43C9-B621-43A5AB9E7BDB}" type="pres">
      <dgm:prSet presAssocID="{0055A372-F1BF-4E8C-81F8-3DC5CDDB9974}" presName="node" presStyleLbl="node1" presStyleIdx="7" presStyleCnt="12">
        <dgm:presLayoutVars>
          <dgm:bulletEnabled val="1"/>
        </dgm:presLayoutVars>
      </dgm:prSet>
      <dgm:spPr/>
    </dgm:pt>
    <dgm:pt modelId="{0B2B32C0-BD15-4266-8862-EF64E5211D75}" type="pres">
      <dgm:prSet presAssocID="{5E375320-1F6A-47B6-AD46-49ACD14B8816}" presName="sibTrans" presStyleLbl="sibTrans2D1" presStyleIdx="7" presStyleCnt="11"/>
      <dgm:spPr/>
    </dgm:pt>
    <dgm:pt modelId="{62CCBC37-C23F-4ED8-8FA3-7FAB187F6AFF}" type="pres">
      <dgm:prSet presAssocID="{5E375320-1F6A-47B6-AD46-49ACD14B8816}" presName="connectorText" presStyleLbl="sibTrans2D1" presStyleIdx="7" presStyleCnt="11"/>
      <dgm:spPr/>
    </dgm:pt>
    <dgm:pt modelId="{192D4EA2-79D5-4C3A-92EB-63671D3041BE}" type="pres">
      <dgm:prSet presAssocID="{C67151F3-ADA3-4A9D-9712-052712B51EB1}" presName="node" presStyleLbl="node1" presStyleIdx="8" presStyleCnt="12">
        <dgm:presLayoutVars>
          <dgm:bulletEnabled val="1"/>
        </dgm:presLayoutVars>
      </dgm:prSet>
      <dgm:spPr/>
    </dgm:pt>
    <dgm:pt modelId="{3034C960-1351-475A-A43B-246E5F571175}" type="pres">
      <dgm:prSet presAssocID="{9CBCADF6-ED49-4440-B40B-6EB51313D0EF}" presName="sibTrans" presStyleLbl="sibTrans2D1" presStyleIdx="8" presStyleCnt="11"/>
      <dgm:spPr/>
    </dgm:pt>
    <dgm:pt modelId="{4A349952-B027-44E0-90AA-6E373A6D5DA9}" type="pres">
      <dgm:prSet presAssocID="{9CBCADF6-ED49-4440-B40B-6EB51313D0EF}" presName="connectorText" presStyleLbl="sibTrans2D1" presStyleIdx="8" presStyleCnt="11"/>
      <dgm:spPr/>
    </dgm:pt>
    <dgm:pt modelId="{34885C74-0D78-4886-967C-FD1223352099}" type="pres">
      <dgm:prSet presAssocID="{9182528B-2737-4A77-A61C-43378AD2EE2A}" presName="node" presStyleLbl="node1" presStyleIdx="9" presStyleCnt="12">
        <dgm:presLayoutVars>
          <dgm:bulletEnabled val="1"/>
        </dgm:presLayoutVars>
      </dgm:prSet>
      <dgm:spPr/>
    </dgm:pt>
    <dgm:pt modelId="{171CCBE6-85C7-427A-AE2D-296DA271FB46}" type="pres">
      <dgm:prSet presAssocID="{34A2CCEF-A3FF-42E6-99A4-01259461002F}" presName="sibTrans" presStyleLbl="sibTrans2D1" presStyleIdx="9" presStyleCnt="11"/>
      <dgm:spPr/>
    </dgm:pt>
    <dgm:pt modelId="{6EF7E0F1-C2DE-43E6-9C6E-C3985C3C3BCB}" type="pres">
      <dgm:prSet presAssocID="{34A2CCEF-A3FF-42E6-99A4-01259461002F}" presName="connectorText" presStyleLbl="sibTrans2D1" presStyleIdx="9" presStyleCnt="11"/>
      <dgm:spPr/>
    </dgm:pt>
    <dgm:pt modelId="{F10EF58D-176D-401A-A1E7-0CE97C2C6CB7}" type="pres">
      <dgm:prSet presAssocID="{E4BB4408-A2BE-4704-B36C-81ACB87D175A}" presName="node" presStyleLbl="node1" presStyleIdx="10" presStyleCnt="12">
        <dgm:presLayoutVars>
          <dgm:bulletEnabled val="1"/>
        </dgm:presLayoutVars>
      </dgm:prSet>
      <dgm:spPr/>
    </dgm:pt>
    <dgm:pt modelId="{F18A000C-2316-4399-9256-021E76DB35D6}" type="pres">
      <dgm:prSet presAssocID="{5025E4CC-D609-4961-8E3C-DCAAE187B085}" presName="sibTrans" presStyleLbl="sibTrans2D1" presStyleIdx="10" presStyleCnt="11"/>
      <dgm:spPr/>
    </dgm:pt>
    <dgm:pt modelId="{346A2C68-58AE-4A2C-9DD8-77C8F3E76E5D}" type="pres">
      <dgm:prSet presAssocID="{5025E4CC-D609-4961-8E3C-DCAAE187B085}" presName="connectorText" presStyleLbl="sibTrans2D1" presStyleIdx="10" presStyleCnt="11"/>
      <dgm:spPr/>
    </dgm:pt>
    <dgm:pt modelId="{B8D0E7AA-34DC-4412-97BA-706BE619D40F}" type="pres">
      <dgm:prSet presAssocID="{34AE4F28-E7B8-422C-AF4F-1B7BFA89DE13}" presName="node" presStyleLbl="node1" presStyleIdx="11" presStyleCnt="12">
        <dgm:presLayoutVars>
          <dgm:bulletEnabled val="1"/>
        </dgm:presLayoutVars>
      </dgm:prSet>
      <dgm:spPr/>
    </dgm:pt>
  </dgm:ptLst>
  <dgm:cxnLst>
    <dgm:cxn modelId="{E398FB07-A679-47FB-B927-2AFB2E9F61FC}" type="presOf" srcId="{7634F9AE-51BF-4372-A26D-09BE65B0651A}" destId="{F6A57FE2-A30D-4A90-AF20-0F2EE397F398}" srcOrd="0" destOrd="0" presId="urn:microsoft.com/office/officeart/2005/8/layout/process5"/>
    <dgm:cxn modelId="{B38BE508-83C4-49D6-B330-7D5CD6AB2072}" type="presOf" srcId="{34AE4F28-E7B8-422C-AF4F-1B7BFA89DE13}" destId="{B8D0E7AA-34DC-4412-97BA-706BE619D40F}" srcOrd="0" destOrd="0" presId="urn:microsoft.com/office/officeart/2005/8/layout/process5"/>
    <dgm:cxn modelId="{F0B3B70C-F9B5-446D-8C0A-0CCC3B373F6E}" type="presOf" srcId="{74D11148-7997-4218-82FF-95FACCBFE89E}" destId="{B0D8B141-12BE-4C32-8B7D-C4869A24492C}" srcOrd="0" destOrd="0" presId="urn:microsoft.com/office/officeart/2005/8/layout/process5"/>
    <dgm:cxn modelId="{1B2D0C10-48C9-41C6-B6E3-244C12CEFED5}" srcId="{15406883-C944-46D1-95D4-064B4D22CC06}" destId="{34AE4F28-E7B8-422C-AF4F-1B7BFA89DE13}" srcOrd="11" destOrd="0" parTransId="{F67B5181-9D5B-4309-8C68-BB454BF8EE89}" sibTransId="{E9AA929B-5DAE-41EE-8BD9-95168A054240}"/>
    <dgm:cxn modelId="{0EA21D15-064D-4450-8A1A-4429C31CDEA6}" type="presOf" srcId="{E611B8B8-0510-4070-9443-E8C4C738D854}" destId="{45A842E7-2A9D-46CB-A34C-5278BCBEC4DC}" srcOrd="1" destOrd="0" presId="urn:microsoft.com/office/officeart/2005/8/layout/process5"/>
    <dgm:cxn modelId="{F569FE22-0C56-4E46-8FCB-657A95AEE835}" type="presOf" srcId="{F4660D95-C2A7-4533-B350-8897F134652A}" destId="{45922D48-1D6F-421F-891C-4B68F9AD21A2}" srcOrd="0" destOrd="0" presId="urn:microsoft.com/office/officeart/2005/8/layout/process5"/>
    <dgm:cxn modelId="{35CD5923-B2EE-4195-B9B9-3A1937208A14}" srcId="{15406883-C944-46D1-95D4-064B4D22CC06}" destId="{9182528B-2737-4A77-A61C-43378AD2EE2A}" srcOrd="9" destOrd="0" parTransId="{6FDE211A-8C86-4678-AB8D-BF1B43680678}" sibTransId="{34A2CCEF-A3FF-42E6-99A4-01259461002F}"/>
    <dgm:cxn modelId="{5FA79C27-4820-40C3-9EB0-9F99E2F67DF7}" type="presOf" srcId="{9CBCADF6-ED49-4440-B40B-6EB51313D0EF}" destId="{4A349952-B027-44E0-90AA-6E373A6D5DA9}" srcOrd="1" destOrd="0" presId="urn:microsoft.com/office/officeart/2005/8/layout/process5"/>
    <dgm:cxn modelId="{866E5528-D729-4A19-8A32-4ABCAA53BA04}" srcId="{15406883-C944-46D1-95D4-064B4D22CC06}" destId="{97E170AA-E087-4092-8F9A-51163587E9AA}" srcOrd="0" destOrd="0" parTransId="{79803302-29D2-4A8C-9CC5-AF221E231E6B}" sibTransId="{8A1412BB-19AE-492F-99AF-13E8A20DDC44}"/>
    <dgm:cxn modelId="{2F9EE136-9B43-43A2-82F8-3F1B672EB561}" type="presOf" srcId="{97E170AA-E087-4092-8F9A-51163587E9AA}" destId="{5387992D-0D20-4BFC-BC44-E7BA5BA9C332}" srcOrd="0" destOrd="0" presId="urn:microsoft.com/office/officeart/2005/8/layout/process5"/>
    <dgm:cxn modelId="{3AFDDB37-C63E-4DE4-9C2D-1F1E457B0C05}" type="presOf" srcId="{9182528B-2737-4A77-A61C-43378AD2EE2A}" destId="{34885C74-0D78-4886-967C-FD1223352099}" srcOrd="0" destOrd="0" presId="urn:microsoft.com/office/officeart/2005/8/layout/process5"/>
    <dgm:cxn modelId="{34FBE638-C04B-49A9-8C20-57C54CB88803}" srcId="{15406883-C944-46D1-95D4-064B4D22CC06}" destId="{5AA921BF-DD4F-4942-9BA6-6B6599489A6C}" srcOrd="2" destOrd="0" parTransId="{58AEA57C-9AD1-4D83-8702-0A4F0CF5EF0B}" sibTransId="{E611B8B8-0510-4070-9443-E8C4C738D854}"/>
    <dgm:cxn modelId="{804AE53D-6ACF-4C5D-AA35-C2B79FA34481}" srcId="{15406883-C944-46D1-95D4-064B4D22CC06}" destId="{E4BB4408-A2BE-4704-B36C-81ACB87D175A}" srcOrd="10" destOrd="0" parTransId="{E2A0D309-6196-4CAA-BC17-80369F5A1555}" sibTransId="{5025E4CC-D609-4961-8E3C-DCAAE187B085}"/>
    <dgm:cxn modelId="{E3080B5B-0FBC-4423-AA39-902803F72081}" type="presOf" srcId="{8E592F54-542B-43A9-BE40-E2801925E0F1}" destId="{378B6064-33F3-4B6E-A871-E13BBAB5A6BB}" srcOrd="0" destOrd="0" presId="urn:microsoft.com/office/officeart/2005/8/layout/process5"/>
    <dgm:cxn modelId="{8AF20760-AB2C-4B8A-B523-1CA6AF8D194E}" srcId="{15406883-C944-46D1-95D4-064B4D22CC06}" destId="{C3B487FB-35C4-4DC1-8AA0-B272C41964DE}" srcOrd="5" destOrd="0" parTransId="{327346C2-3432-4AFD-B692-9C308BCB635B}" sibTransId="{2C7720ED-4B4A-4C73-A6D9-6289D7321794}"/>
    <dgm:cxn modelId="{62698260-DB35-49AE-89A7-3B3351DAFEC5}" type="presOf" srcId="{C3B487FB-35C4-4DC1-8AA0-B272C41964DE}" destId="{A174B4BA-F0D9-499A-AB34-850E6458B909}" srcOrd="0" destOrd="0" presId="urn:microsoft.com/office/officeart/2005/8/layout/process5"/>
    <dgm:cxn modelId="{B88D6D62-AC76-4D53-A1BE-E5C9A98B1D36}" srcId="{15406883-C944-46D1-95D4-064B4D22CC06}" destId="{8E592F54-542B-43A9-BE40-E2801925E0F1}" srcOrd="6" destOrd="0" parTransId="{1FBAF6D4-E5D2-4544-87A0-C7207A2B59D7}" sibTransId="{F4660D95-C2A7-4533-B350-8897F134652A}"/>
    <dgm:cxn modelId="{773C1C6F-8E0E-4E49-963D-B860B8034331}" type="presOf" srcId="{5E375320-1F6A-47B6-AD46-49ACD14B8816}" destId="{62CCBC37-C23F-4ED8-8FA3-7FAB187F6AFF}" srcOrd="1" destOrd="0" presId="urn:microsoft.com/office/officeart/2005/8/layout/process5"/>
    <dgm:cxn modelId="{D5B82D70-09B1-4026-ACFD-ABEF282DFA20}" type="presOf" srcId="{1A87B092-4E4D-4A12-B808-3EB6D6326607}" destId="{33C25979-5EAA-4E77-85F9-29D9F3662F52}" srcOrd="0" destOrd="0" presId="urn:microsoft.com/office/officeart/2005/8/layout/process5"/>
    <dgm:cxn modelId="{385D0383-8C18-4E52-8D08-1801E166CA61}" type="presOf" srcId="{34A2CCEF-A3FF-42E6-99A4-01259461002F}" destId="{171CCBE6-85C7-427A-AE2D-296DA271FB46}" srcOrd="0" destOrd="0" presId="urn:microsoft.com/office/officeart/2005/8/layout/process5"/>
    <dgm:cxn modelId="{F6145385-7495-405A-8D91-94CCAED8E489}" type="presOf" srcId="{F4660D95-C2A7-4533-B350-8897F134652A}" destId="{3FD2C6B8-9840-4218-93AC-B43C715BBEA6}" srcOrd="1" destOrd="0" presId="urn:microsoft.com/office/officeart/2005/8/layout/process5"/>
    <dgm:cxn modelId="{0BA0DE96-2428-46CC-BE3F-D8D5F8E96B92}" srcId="{15406883-C944-46D1-95D4-064B4D22CC06}" destId="{4222A9B0-8C88-4489-8B7E-38F7A24871D1}" srcOrd="3" destOrd="0" parTransId="{92B71CC6-BA68-4B48-94DE-0B57317FBB98}" sibTransId="{7FD2F7FE-6C85-4502-AB02-9D288BDDE0B1}"/>
    <dgm:cxn modelId="{2C3E0399-6503-4082-92F9-7D1E1C47C0E8}" type="presOf" srcId="{9CBCADF6-ED49-4440-B40B-6EB51313D0EF}" destId="{3034C960-1351-475A-A43B-246E5F571175}" srcOrd="0" destOrd="0" presId="urn:microsoft.com/office/officeart/2005/8/layout/process5"/>
    <dgm:cxn modelId="{D24283B5-4DB2-40C8-9635-E426DB08882B}" type="presOf" srcId="{34A2CCEF-A3FF-42E6-99A4-01259461002F}" destId="{6EF7E0F1-C2DE-43E6-9C6E-C3985C3C3BCB}" srcOrd="1" destOrd="0" presId="urn:microsoft.com/office/officeart/2005/8/layout/process5"/>
    <dgm:cxn modelId="{4E1E03B6-7311-41DA-BEFF-D9F69B57CCF7}" type="presOf" srcId="{DA9EAA25-2310-402F-AA79-AEF91DCF3817}" destId="{F624A405-BF1A-4162-94AF-1A8CB96AA250}" srcOrd="1" destOrd="0" presId="urn:microsoft.com/office/officeart/2005/8/layout/process5"/>
    <dgm:cxn modelId="{39B88CB7-1E24-48A2-B3F7-9EC8411D9F22}" type="presOf" srcId="{DA9EAA25-2310-402F-AA79-AEF91DCF3817}" destId="{D5912453-B1F1-4836-9227-485C213A12B4}" srcOrd="0" destOrd="0" presId="urn:microsoft.com/office/officeart/2005/8/layout/process5"/>
    <dgm:cxn modelId="{F914A8B9-7CEF-4744-B0D8-91217A76EFD9}" type="presOf" srcId="{4222A9B0-8C88-4489-8B7E-38F7A24871D1}" destId="{71695C25-C15E-4D5C-A017-E53371D03B5F}" srcOrd="0" destOrd="0" presId="urn:microsoft.com/office/officeart/2005/8/layout/process5"/>
    <dgm:cxn modelId="{CC035DBD-0295-4F5C-B763-2CE46D79B22F}" type="presOf" srcId="{E611B8B8-0510-4070-9443-E8C4C738D854}" destId="{5AC43B50-EA1E-4A4D-8139-2C54850D97B9}" srcOrd="0" destOrd="0" presId="urn:microsoft.com/office/officeart/2005/8/layout/process5"/>
    <dgm:cxn modelId="{4C49CBBF-563E-4A2E-977F-50FAEE35F2A6}" type="presOf" srcId="{2C7720ED-4B4A-4C73-A6D9-6289D7321794}" destId="{E7D2D2FA-CE36-42F6-A277-660377661AE0}" srcOrd="0" destOrd="0" presId="urn:microsoft.com/office/officeart/2005/8/layout/process5"/>
    <dgm:cxn modelId="{C813BBC0-2770-420B-972B-FA15A4912408}" type="presOf" srcId="{7FD2F7FE-6C85-4502-AB02-9D288BDDE0B1}" destId="{2D9BCFF4-26AC-4BAA-8E4D-9D2AAFC3B91E}" srcOrd="0" destOrd="0" presId="urn:microsoft.com/office/officeart/2005/8/layout/process5"/>
    <dgm:cxn modelId="{E2ED7DC6-DF25-4873-BBA8-E41EE7EBA1BC}" type="presOf" srcId="{5E375320-1F6A-47B6-AD46-49ACD14B8816}" destId="{0B2B32C0-BD15-4266-8862-EF64E5211D75}" srcOrd="0" destOrd="0" presId="urn:microsoft.com/office/officeart/2005/8/layout/process5"/>
    <dgm:cxn modelId="{FCDA81C6-4006-4281-AB70-601FB6E30CFA}" type="presOf" srcId="{C67151F3-ADA3-4A9D-9712-052712B51EB1}" destId="{192D4EA2-79D5-4C3A-92EB-63671D3041BE}" srcOrd="0" destOrd="0" presId="urn:microsoft.com/office/officeart/2005/8/layout/process5"/>
    <dgm:cxn modelId="{F7B98AC6-E039-49A8-9F76-E3F14ED17657}" type="presOf" srcId="{15406883-C944-46D1-95D4-064B4D22CC06}" destId="{F135ED4D-E542-4A03-BC01-F7446CACBC38}" srcOrd="0" destOrd="0" presId="urn:microsoft.com/office/officeart/2005/8/layout/process5"/>
    <dgm:cxn modelId="{6E75BAC9-2FCB-4215-A3E9-213C313DDFD0}" type="presOf" srcId="{5025E4CC-D609-4961-8E3C-DCAAE187B085}" destId="{346A2C68-58AE-4A2C-9DD8-77C8F3E76E5D}" srcOrd="1" destOrd="0" presId="urn:microsoft.com/office/officeart/2005/8/layout/process5"/>
    <dgm:cxn modelId="{459B39CC-E5A4-4B5B-A0DA-076F323B732D}" type="presOf" srcId="{7FD2F7FE-6C85-4502-AB02-9D288BDDE0B1}" destId="{E5D5743D-092E-4C6D-B895-8247587C0253}" srcOrd="1" destOrd="0" presId="urn:microsoft.com/office/officeart/2005/8/layout/process5"/>
    <dgm:cxn modelId="{1A643FCE-2784-4E19-9D1B-0DDEEC198F51}" srcId="{15406883-C944-46D1-95D4-064B4D22CC06}" destId="{0055A372-F1BF-4E8C-81F8-3DC5CDDB9974}" srcOrd="7" destOrd="0" parTransId="{851F267A-8CD0-4C53-BF5B-91A453729333}" sibTransId="{5E375320-1F6A-47B6-AD46-49ACD14B8816}"/>
    <dgm:cxn modelId="{C2EC4BDA-8EAF-4A7B-8D11-E99F8C656572}" type="presOf" srcId="{8A1412BB-19AE-492F-99AF-13E8A20DDC44}" destId="{77750917-B9A4-4BAE-8BD3-6AB36ED27ED0}" srcOrd="0" destOrd="0" presId="urn:microsoft.com/office/officeart/2005/8/layout/process5"/>
    <dgm:cxn modelId="{4C26CCDD-2D35-4C0C-8894-2067C57D96EF}" type="presOf" srcId="{0055A372-F1BF-4E8C-81F8-3DC5CDDB9974}" destId="{44E11EEC-DF3D-43C9-B621-43A5AB9E7BDB}" srcOrd="0" destOrd="0" presId="urn:microsoft.com/office/officeart/2005/8/layout/process5"/>
    <dgm:cxn modelId="{08D6C8E6-B37E-40AF-B21E-C7547BFE372B}" type="presOf" srcId="{5025E4CC-D609-4961-8E3C-DCAAE187B085}" destId="{F18A000C-2316-4399-9256-021E76DB35D6}" srcOrd="0" destOrd="0" presId="urn:microsoft.com/office/officeart/2005/8/layout/process5"/>
    <dgm:cxn modelId="{F99D28EA-B2EC-4C49-B7C6-56A7F1B01B58}" type="presOf" srcId="{74D11148-7997-4218-82FF-95FACCBFE89E}" destId="{C2033C37-5689-421F-B676-04708C55FAE8}" srcOrd="1" destOrd="0" presId="urn:microsoft.com/office/officeart/2005/8/layout/process5"/>
    <dgm:cxn modelId="{127EAAEE-685A-4DBB-9386-E8F27C47CE16}" srcId="{15406883-C944-46D1-95D4-064B4D22CC06}" destId="{7634F9AE-51BF-4372-A26D-09BE65B0651A}" srcOrd="1" destOrd="0" parTransId="{77F20581-438E-4E8B-957A-DFFB6794D8C9}" sibTransId="{DA9EAA25-2310-402F-AA79-AEF91DCF3817}"/>
    <dgm:cxn modelId="{BCA63EEF-76D2-4198-A14B-B873BA969B4A}" type="presOf" srcId="{2C7720ED-4B4A-4C73-A6D9-6289D7321794}" destId="{060E4054-A3A3-4F3D-B4D8-56D2AF538011}" srcOrd="1" destOrd="0" presId="urn:microsoft.com/office/officeart/2005/8/layout/process5"/>
    <dgm:cxn modelId="{04B381F1-1068-4CCE-BEF7-05D5F636D845}" type="presOf" srcId="{E4BB4408-A2BE-4704-B36C-81ACB87D175A}" destId="{F10EF58D-176D-401A-A1E7-0CE97C2C6CB7}" srcOrd="0" destOrd="0" presId="urn:microsoft.com/office/officeart/2005/8/layout/process5"/>
    <dgm:cxn modelId="{3293DBF1-B5DC-4D0B-AA6E-592B2C8F4824}" srcId="{15406883-C944-46D1-95D4-064B4D22CC06}" destId="{C67151F3-ADA3-4A9D-9712-052712B51EB1}" srcOrd="8" destOrd="0" parTransId="{E700F5E5-65EA-42F8-AB96-1DB2EC2E6EEA}" sibTransId="{9CBCADF6-ED49-4440-B40B-6EB51313D0EF}"/>
    <dgm:cxn modelId="{077DEFF6-4B17-4B83-9BEC-77B5758DC274}" type="presOf" srcId="{5AA921BF-DD4F-4942-9BA6-6B6599489A6C}" destId="{AB7B9EDC-FC77-4EB0-B747-0C2931CDCF3F}" srcOrd="0" destOrd="0" presId="urn:microsoft.com/office/officeart/2005/8/layout/process5"/>
    <dgm:cxn modelId="{F65A03FD-19B4-4A4C-9455-98A0D629505C}" type="presOf" srcId="{8A1412BB-19AE-492F-99AF-13E8A20DDC44}" destId="{6A6D5938-E30B-4017-A826-BBD261692528}" srcOrd="1" destOrd="0" presId="urn:microsoft.com/office/officeart/2005/8/layout/process5"/>
    <dgm:cxn modelId="{8092A6FD-A3D7-4C90-AB25-31F375E6AD9D}" srcId="{15406883-C944-46D1-95D4-064B4D22CC06}" destId="{1A87B092-4E4D-4A12-B808-3EB6D6326607}" srcOrd="4" destOrd="0" parTransId="{9465A6B9-0882-4F52-AFAA-57556EA436B2}" sibTransId="{74D11148-7997-4218-82FF-95FACCBFE89E}"/>
    <dgm:cxn modelId="{68765222-81C2-43BE-A3DA-E2F277C5CC52}" type="presParOf" srcId="{F135ED4D-E542-4A03-BC01-F7446CACBC38}" destId="{5387992D-0D20-4BFC-BC44-E7BA5BA9C332}" srcOrd="0" destOrd="0" presId="urn:microsoft.com/office/officeart/2005/8/layout/process5"/>
    <dgm:cxn modelId="{E58476D6-A6A1-4E0B-BE54-6C72DAC4CAD5}" type="presParOf" srcId="{F135ED4D-E542-4A03-BC01-F7446CACBC38}" destId="{77750917-B9A4-4BAE-8BD3-6AB36ED27ED0}" srcOrd="1" destOrd="0" presId="urn:microsoft.com/office/officeart/2005/8/layout/process5"/>
    <dgm:cxn modelId="{330AF12E-9D7A-42E5-BB1B-05E43DD22429}" type="presParOf" srcId="{77750917-B9A4-4BAE-8BD3-6AB36ED27ED0}" destId="{6A6D5938-E30B-4017-A826-BBD261692528}" srcOrd="0" destOrd="0" presId="urn:microsoft.com/office/officeart/2005/8/layout/process5"/>
    <dgm:cxn modelId="{F41A9F89-EDA7-4F71-9305-6FE9FD0275B3}" type="presParOf" srcId="{F135ED4D-E542-4A03-BC01-F7446CACBC38}" destId="{F6A57FE2-A30D-4A90-AF20-0F2EE397F398}" srcOrd="2" destOrd="0" presId="urn:microsoft.com/office/officeart/2005/8/layout/process5"/>
    <dgm:cxn modelId="{F738204D-2A09-4231-866D-29E73EC77F9F}" type="presParOf" srcId="{F135ED4D-E542-4A03-BC01-F7446CACBC38}" destId="{D5912453-B1F1-4836-9227-485C213A12B4}" srcOrd="3" destOrd="0" presId="urn:microsoft.com/office/officeart/2005/8/layout/process5"/>
    <dgm:cxn modelId="{D767482B-403B-4216-A42C-23C054432E40}" type="presParOf" srcId="{D5912453-B1F1-4836-9227-485C213A12B4}" destId="{F624A405-BF1A-4162-94AF-1A8CB96AA250}" srcOrd="0" destOrd="0" presId="urn:microsoft.com/office/officeart/2005/8/layout/process5"/>
    <dgm:cxn modelId="{785705FF-73D7-4BEB-B254-F16C49E0C39D}" type="presParOf" srcId="{F135ED4D-E542-4A03-BC01-F7446CACBC38}" destId="{AB7B9EDC-FC77-4EB0-B747-0C2931CDCF3F}" srcOrd="4" destOrd="0" presId="urn:microsoft.com/office/officeart/2005/8/layout/process5"/>
    <dgm:cxn modelId="{548DD040-62ED-4494-BC49-52486D10D661}" type="presParOf" srcId="{F135ED4D-E542-4A03-BC01-F7446CACBC38}" destId="{5AC43B50-EA1E-4A4D-8139-2C54850D97B9}" srcOrd="5" destOrd="0" presId="urn:microsoft.com/office/officeart/2005/8/layout/process5"/>
    <dgm:cxn modelId="{FD5DA11D-5A8B-41A5-A6A6-1D3B0DF0EAF3}" type="presParOf" srcId="{5AC43B50-EA1E-4A4D-8139-2C54850D97B9}" destId="{45A842E7-2A9D-46CB-A34C-5278BCBEC4DC}" srcOrd="0" destOrd="0" presId="urn:microsoft.com/office/officeart/2005/8/layout/process5"/>
    <dgm:cxn modelId="{2B7E1486-C887-4DCD-9D8C-0695BF61391E}" type="presParOf" srcId="{F135ED4D-E542-4A03-BC01-F7446CACBC38}" destId="{71695C25-C15E-4D5C-A017-E53371D03B5F}" srcOrd="6" destOrd="0" presId="urn:microsoft.com/office/officeart/2005/8/layout/process5"/>
    <dgm:cxn modelId="{139C03D8-ACC5-44DB-B4E9-BF0FC5DCC37F}" type="presParOf" srcId="{F135ED4D-E542-4A03-BC01-F7446CACBC38}" destId="{2D9BCFF4-26AC-4BAA-8E4D-9D2AAFC3B91E}" srcOrd="7" destOrd="0" presId="urn:microsoft.com/office/officeart/2005/8/layout/process5"/>
    <dgm:cxn modelId="{25210DE3-473A-464F-9FCE-DFD789B4DA4D}" type="presParOf" srcId="{2D9BCFF4-26AC-4BAA-8E4D-9D2AAFC3B91E}" destId="{E5D5743D-092E-4C6D-B895-8247587C0253}" srcOrd="0" destOrd="0" presId="urn:microsoft.com/office/officeart/2005/8/layout/process5"/>
    <dgm:cxn modelId="{653EB025-0D9B-4CBE-9B99-E4BD22036ED7}" type="presParOf" srcId="{F135ED4D-E542-4A03-BC01-F7446CACBC38}" destId="{33C25979-5EAA-4E77-85F9-29D9F3662F52}" srcOrd="8" destOrd="0" presId="urn:microsoft.com/office/officeart/2005/8/layout/process5"/>
    <dgm:cxn modelId="{0A90C4BE-E106-4007-8638-1302BFBB00EA}" type="presParOf" srcId="{F135ED4D-E542-4A03-BC01-F7446CACBC38}" destId="{B0D8B141-12BE-4C32-8B7D-C4869A24492C}" srcOrd="9" destOrd="0" presId="urn:microsoft.com/office/officeart/2005/8/layout/process5"/>
    <dgm:cxn modelId="{F9E9F438-6147-491F-A4A7-95A7E63D5B96}" type="presParOf" srcId="{B0D8B141-12BE-4C32-8B7D-C4869A24492C}" destId="{C2033C37-5689-421F-B676-04708C55FAE8}" srcOrd="0" destOrd="0" presId="urn:microsoft.com/office/officeart/2005/8/layout/process5"/>
    <dgm:cxn modelId="{00B8159B-11A9-4C6A-B456-A2EB5FC67672}" type="presParOf" srcId="{F135ED4D-E542-4A03-BC01-F7446CACBC38}" destId="{A174B4BA-F0D9-499A-AB34-850E6458B909}" srcOrd="10" destOrd="0" presId="urn:microsoft.com/office/officeart/2005/8/layout/process5"/>
    <dgm:cxn modelId="{4BFCB36B-74CE-4568-A182-5F303C9FCF23}" type="presParOf" srcId="{F135ED4D-E542-4A03-BC01-F7446CACBC38}" destId="{E7D2D2FA-CE36-42F6-A277-660377661AE0}" srcOrd="11" destOrd="0" presId="urn:microsoft.com/office/officeart/2005/8/layout/process5"/>
    <dgm:cxn modelId="{47CEFDED-CC33-41D7-A980-CCF44DA5107A}" type="presParOf" srcId="{E7D2D2FA-CE36-42F6-A277-660377661AE0}" destId="{060E4054-A3A3-4F3D-B4D8-56D2AF538011}" srcOrd="0" destOrd="0" presId="urn:microsoft.com/office/officeart/2005/8/layout/process5"/>
    <dgm:cxn modelId="{B80DCD92-36F3-4A7B-860D-1683DD52BD92}" type="presParOf" srcId="{F135ED4D-E542-4A03-BC01-F7446CACBC38}" destId="{378B6064-33F3-4B6E-A871-E13BBAB5A6BB}" srcOrd="12" destOrd="0" presId="urn:microsoft.com/office/officeart/2005/8/layout/process5"/>
    <dgm:cxn modelId="{29968638-9073-48C4-B01A-D1A9AD319620}" type="presParOf" srcId="{F135ED4D-E542-4A03-BC01-F7446CACBC38}" destId="{45922D48-1D6F-421F-891C-4B68F9AD21A2}" srcOrd="13" destOrd="0" presId="urn:microsoft.com/office/officeart/2005/8/layout/process5"/>
    <dgm:cxn modelId="{0A0D776A-E675-4309-8AB9-34DCAE299FC8}" type="presParOf" srcId="{45922D48-1D6F-421F-891C-4B68F9AD21A2}" destId="{3FD2C6B8-9840-4218-93AC-B43C715BBEA6}" srcOrd="0" destOrd="0" presId="urn:microsoft.com/office/officeart/2005/8/layout/process5"/>
    <dgm:cxn modelId="{ABFDA6C4-420F-4641-8788-91E3B4B9E98B}" type="presParOf" srcId="{F135ED4D-E542-4A03-BC01-F7446CACBC38}" destId="{44E11EEC-DF3D-43C9-B621-43A5AB9E7BDB}" srcOrd="14" destOrd="0" presId="urn:microsoft.com/office/officeart/2005/8/layout/process5"/>
    <dgm:cxn modelId="{9877AE5B-9677-46B5-81BB-EB8C0AB17757}" type="presParOf" srcId="{F135ED4D-E542-4A03-BC01-F7446CACBC38}" destId="{0B2B32C0-BD15-4266-8862-EF64E5211D75}" srcOrd="15" destOrd="0" presId="urn:microsoft.com/office/officeart/2005/8/layout/process5"/>
    <dgm:cxn modelId="{88A1F00A-6271-4009-ACC6-865ED9DC7EDD}" type="presParOf" srcId="{0B2B32C0-BD15-4266-8862-EF64E5211D75}" destId="{62CCBC37-C23F-4ED8-8FA3-7FAB187F6AFF}" srcOrd="0" destOrd="0" presId="urn:microsoft.com/office/officeart/2005/8/layout/process5"/>
    <dgm:cxn modelId="{D0C7037D-E09C-4CB6-A002-7392A2912207}" type="presParOf" srcId="{F135ED4D-E542-4A03-BC01-F7446CACBC38}" destId="{192D4EA2-79D5-4C3A-92EB-63671D3041BE}" srcOrd="16" destOrd="0" presId="urn:microsoft.com/office/officeart/2005/8/layout/process5"/>
    <dgm:cxn modelId="{92A7E136-2EAC-46C3-8D97-00445785C082}" type="presParOf" srcId="{F135ED4D-E542-4A03-BC01-F7446CACBC38}" destId="{3034C960-1351-475A-A43B-246E5F571175}" srcOrd="17" destOrd="0" presId="urn:microsoft.com/office/officeart/2005/8/layout/process5"/>
    <dgm:cxn modelId="{8FFC0E76-9E9E-4CAE-A1D1-7382166912A4}" type="presParOf" srcId="{3034C960-1351-475A-A43B-246E5F571175}" destId="{4A349952-B027-44E0-90AA-6E373A6D5DA9}" srcOrd="0" destOrd="0" presId="urn:microsoft.com/office/officeart/2005/8/layout/process5"/>
    <dgm:cxn modelId="{21E24E66-A9CB-4A83-8C49-130B9567C331}" type="presParOf" srcId="{F135ED4D-E542-4A03-BC01-F7446CACBC38}" destId="{34885C74-0D78-4886-967C-FD1223352099}" srcOrd="18" destOrd="0" presId="urn:microsoft.com/office/officeart/2005/8/layout/process5"/>
    <dgm:cxn modelId="{BF151C29-1155-4487-B544-857A05AE1876}" type="presParOf" srcId="{F135ED4D-E542-4A03-BC01-F7446CACBC38}" destId="{171CCBE6-85C7-427A-AE2D-296DA271FB46}" srcOrd="19" destOrd="0" presId="urn:microsoft.com/office/officeart/2005/8/layout/process5"/>
    <dgm:cxn modelId="{47E1D9E1-21D2-45A1-87C1-244D6EE355D7}" type="presParOf" srcId="{171CCBE6-85C7-427A-AE2D-296DA271FB46}" destId="{6EF7E0F1-C2DE-43E6-9C6E-C3985C3C3BCB}" srcOrd="0" destOrd="0" presId="urn:microsoft.com/office/officeart/2005/8/layout/process5"/>
    <dgm:cxn modelId="{8B3564A0-6728-403D-A36E-B4742BAA6A6D}" type="presParOf" srcId="{F135ED4D-E542-4A03-BC01-F7446CACBC38}" destId="{F10EF58D-176D-401A-A1E7-0CE97C2C6CB7}" srcOrd="20" destOrd="0" presId="urn:microsoft.com/office/officeart/2005/8/layout/process5"/>
    <dgm:cxn modelId="{5EE0AF4E-9E01-479A-BE21-26DBC5D1BFD1}" type="presParOf" srcId="{F135ED4D-E542-4A03-BC01-F7446CACBC38}" destId="{F18A000C-2316-4399-9256-021E76DB35D6}" srcOrd="21" destOrd="0" presId="urn:microsoft.com/office/officeart/2005/8/layout/process5"/>
    <dgm:cxn modelId="{2D11ACE7-3FF1-40B9-86F6-EDD95F44D683}" type="presParOf" srcId="{F18A000C-2316-4399-9256-021E76DB35D6}" destId="{346A2C68-58AE-4A2C-9DD8-77C8F3E76E5D}" srcOrd="0" destOrd="0" presId="urn:microsoft.com/office/officeart/2005/8/layout/process5"/>
    <dgm:cxn modelId="{205D8358-CF61-423B-9CAA-E8EC72376666}" type="presParOf" srcId="{F135ED4D-E542-4A03-BC01-F7446CACBC38}" destId="{B8D0E7AA-34DC-4412-97BA-706BE619D40F}" srcOrd="2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C9B97A-750D-4BF1-A7EF-0D8A0C46635D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0E56347-C1D1-4121-9814-3AC88503F10E}">
      <dgm:prSet custT="1"/>
      <dgm:spPr/>
      <dgm:t>
        <a:bodyPr/>
        <a:lstStyle/>
        <a:p>
          <a:r>
            <a:rPr lang="en-GB" sz="1700" b="1" dirty="0"/>
            <a:t>Emotional Development</a:t>
          </a:r>
          <a:endParaRPr lang="en-US" sz="1700" dirty="0"/>
        </a:p>
      </dgm:t>
    </dgm:pt>
    <dgm:pt modelId="{B11FAE66-5D75-4F0D-AAC1-3D21D2BC96A8}" type="parTrans" cxnId="{2C4E0EEE-6E44-45ED-8CA1-B3378BD5B32F}">
      <dgm:prSet/>
      <dgm:spPr/>
      <dgm:t>
        <a:bodyPr/>
        <a:lstStyle/>
        <a:p>
          <a:endParaRPr lang="en-US"/>
        </a:p>
      </dgm:t>
    </dgm:pt>
    <dgm:pt modelId="{44D5DF92-1592-4FAA-9047-34BA367A3FD2}" type="sibTrans" cxnId="{2C4E0EEE-6E44-45ED-8CA1-B3378BD5B32F}">
      <dgm:prSet/>
      <dgm:spPr/>
      <dgm:t>
        <a:bodyPr/>
        <a:lstStyle/>
        <a:p>
          <a:endParaRPr lang="en-US"/>
        </a:p>
      </dgm:t>
    </dgm:pt>
    <dgm:pt modelId="{99FEF155-B02F-4EB5-B9E1-8788F3E18521}">
      <dgm:prSet custT="1"/>
      <dgm:spPr/>
      <dgm:t>
        <a:bodyPr/>
        <a:lstStyle/>
        <a:p>
          <a:r>
            <a:rPr lang="en-GB" sz="1700" dirty="0"/>
            <a:t>Heightened stress</a:t>
          </a:r>
          <a:endParaRPr lang="en-US" sz="1700" dirty="0"/>
        </a:p>
      </dgm:t>
    </dgm:pt>
    <dgm:pt modelId="{7DF6B5BC-E4E4-46C0-8A42-E056BF13C39D}" type="parTrans" cxnId="{471C86A6-05A7-4F1A-896F-0B51D4B6DCDD}">
      <dgm:prSet/>
      <dgm:spPr/>
      <dgm:t>
        <a:bodyPr/>
        <a:lstStyle/>
        <a:p>
          <a:endParaRPr lang="en-US"/>
        </a:p>
      </dgm:t>
    </dgm:pt>
    <dgm:pt modelId="{D5C33CD4-2F78-4AEF-B55F-AF2B29A04A28}" type="sibTrans" cxnId="{471C86A6-05A7-4F1A-896F-0B51D4B6DCDD}">
      <dgm:prSet/>
      <dgm:spPr/>
      <dgm:t>
        <a:bodyPr/>
        <a:lstStyle/>
        <a:p>
          <a:endParaRPr lang="en-US"/>
        </a:p>
      </dgm:t>
    </dgm:pt>
    <dgm:pt modelId="{BA9E05D1-B002-493C-9734-7079F2E74217}">
      <dgm:prSet custT="1"/>
      <dgm:spPr/>
      <dgm:t>
        <a:bodyPr/>
        <a:lstStyle/>
        <a:p>
          <a:r>
            <a:rPr lang="en-GB" sz="1600" dirty="0"/>
            <a:t>Risk of depression or anxiety</a:t>
          </a:r>
          <a:endParaRPr lang="en-US" sz="1600" dirty="0"/>
        </a:p>
      </dgm:t>
    </dgm:pt>
    <dgm:pt modelId="{73FF24DB-0EE0-4959-ADB2-0534670F88B6}" type="parTrans" cxnId="{A4E20F1F-292D-4E7A-8475-BE7AB944D765}">
      <dgm:prSet/>
      <dgm:spPr/>
      <dgm:t>
        <a:bodyPr/>
        <a:lstStyle/>
        <a:p>
          <a:endParaRPr lang="en-US"/>
        </a:p>
      </dgm:t>
    </dgm:pt>
    <dgm:pt modelId="{9D48A868-4932-410A-9456-B9ECBA8E9997}" type="sibTrans" cxnId="{A4E20F1F-292D-4E7A-8475-BE7AB944D765}">
      <dgm:prSet/>
      <dgm:spPr/>
      <dgm:t>
        <a:bodyPr/>
        <a:lstStyle/>
        <a:p>
          <a:endParaRPr lang="en-US"/>
        </a:p>
      </dgm:t>
    </dgm:pt>
    <dgm:pt modelId="{74B407EA-5C8F-4090-94F3-62C0C0E15C6B}">
      <dgm:prSet custT="1"/>
      <dgm:spPr/>
      <dgm:t>
        <a:bodyPr/>
        <a:lstStyle/>
        <a:p>
          <a:r>
            <a:rPr lang="en-GB" sz="1500" dirty="0"/>
            <a:t>Difficulty expressing own needs</a:t>
          </a:r>
          <a:endParaRPr lang="en-US" sz="1500" dirty="0"/>
        </a:p>
      </dgm:t>
    </dgm:pt>
    <dgm:pt modelId="{B3E89AC5-3233-45CC-8CFB-E76F95718B07}" type="parTrans" cxnId="{6797CDD0-9008-452F-8C47-FDAABB4446D3}">
      <dgm:prSet/>
      <dgm:spPr/>
      <dgm:t>
        <a:bodyPr/>
        <a:lstStyle/>
        <a:p>
          <a:endParaRPr lang="en-US"/>
        </a:p>
      </dgm:t>
    </dgm:pt>
    <dgm:pt modelId="{25CF3B29-648D-4B0F-BD9E-3ECCEA463BBC}" type="sibTrans" cxnId="{6797CDD0-9008-452F-8C47-FDAABB4446D3}">
      <dgm:prSet/>
      <dgm:spPr/>
      <dgm:t>
        <a:bodyPr/>
        <a:lstStyle/>
        <a:p>
          <a:endParaRPr lang="en-US"/>
        </a:p>
      </dgm:t>
    </dgm:pt>
    <dgm:pt modelId="{EDEDCF52-9498-4E13-87BD-890A7BD2D967}">
      <dgm:prSet custT="1"/>
      <dgm:spPr/>
      <dgm:t>
        <a:bodyPr/>
        <a:lstStyle/>
        <a:p>
          <a:r>
            <a:rPr lang="en-GB" sz="1600" b="1" dirty="0"/>
            <a:t>Social Development</a:t>
          </a:r>
          <a:endParaRPr lang="en-US" sz="1600" dirty="0"/>
        </a:p>
      </dgm:t>
    </dgm:pt>
    <dgm:pt modelId="{BB131863-A035-41F3-B008-06543AEE2A59}" type="parTrans" cxnId="{8EE41C9C-5B1A-448B-B78D-6B936E45B253}">
      <dgm:prSet/>
      <dgm:spPr/>
      <dgm:t>
        <a:bodyPr/>
        <a:lstStyle/>
        <a:p>
          <a:endParaRPr lang="en-US"/>
        </a:p>
      </dgm:t>
    </dgm:pt>
    <dgm:pt modelId="{9DACF9C1-2C73-4CDE-987D-E0EDA29A6E8A}" type="sibTrans" cxnId="{8EE41C9C-5B1A-448B-B78D-6B936E45B253}">
      <dgm:prSet/>
      <dgm:spPr/>
      <dgm:t>
        <a:bodyPr/>
        <a:lstStyle/>
        <a:p>
          <a:endParaRPr lang="en-US"/>
        </a:p>
      </dgm:t>
    </dgm:pt>
    <dgm:pt modelId="{128C6BD1-AB2D-4471-9AD8-514C7A56A892}">
      <dgm:prSet custT="1"/>
      <dgm:spPr/>
      <dgm:t>
        <a:bodyPr/>
        <a:lstStyle/>
        <a:p>
          <a:r>
            <a:rPr lang="en-GB" sz="1600" dirty="0"/>
            <a:t>Reduced peer interaction</a:t>
          </a:r>
          <a:endParaRPr lang="en-US" sz="1600" dirty="0"/>
        </a:p>
      </dgm:t>
    </dgm:pt>
    <dgm:pt modelId="{D92A5B53-B5CC-4535-95C0-F636D4FDC1F1}" type="parTrans" cxnId="{DBFD22CB-9110-47E5-AC86-9F711A471FCE}">
      <dgm:prSet/>
      <dgm:spPr/>
      <dgm:t>
        <a:bodyPr/>
        <a:lstStyle/>
        <a:p>
          <a:endParaRPr lang="en-US"/>
        </a:p>
      </dgm:t>
    </dgm:pt>
    <dgm:pt modelId="{FE4705AE-E7FC-4123-8A67-DC9FE98B2FC4}" type="sibTrans" cxnId="{DBFD22CB-9110-47E5-AC86-9F711A471FCE}">
      <dgm:prSet/>
      <dgm:spPr/>
      <dgm:t>
        <a:bodyPr/>
        <a:lstStyle/>
        <a:p>
          <a:endParaRPr lang="en-US"/>
        </a:p>
      </dgm:t>
    </dgm:pt>
    <dgm:pt modelId="{085DF24C-099C-448C-AE15-F97923B8182D}">
      <dgm:prSet custT="1"/>
      <dgm:spPr/>
      <dgm:t>
        <a:bodyPr/>
        <a:lstStyle/>
        <a:p>
          <a:r>
            <a:rPr lang="en-GB" sz="1600" dirty="0"/>
            <a:t>Limited adolescent exploration</a:t>
          </a:r>
          <a:endParaRPr lang="en-US" sz="1600" dirty="0"/>
        </a:p>
      </dgm:t>
    </dgm:pt>
    <dgm:pt modelId="{F2AC8D21-C56E-4B4D-B3BE-E51027E5274A}" type="parTrans" cxnId="{31ED396E-FA8E-4FCC-8C7E-B324EB89562C}">
      <dgm:prSet/>
      <dgm:spPr/>
      <dgm:t>
        <a:bodyPr/>
        <a:lstStyle/>
        <a:p>
          <a:endParaRPr lang="en-US"/>
        </a:p>
      </dgm:t>
    </dgm:pt>
    <dgm:pt modelId="{6076B30E-2160-47DD-A297-92E00D91B285}" type="sibTrans" cxnId="{31ED396E-FA8E-4FCC-8C7E-B324EB89562C}">
      <dgm:prSet/>
      <dgm:spPr/>
      <dgm:t>
        <a:bodyPr/>
        <a:lstStyle/>
        <a:p>
          <a:endParaRPr lang="en-US"/>
        </a:p>
      </dgm:t>
    </dgm:pt>
    <dgm:pt modelId="{3BC971DE-60C8-4234-A1F1-8A0024BA03F7}">
      <dgm:prSet custT="1"/>
      <dgm:spPr/>
      <dgm:t>
        <a:bodyPr/>
        <a:lstStyle/>
        <a:p>
          <a:r>
            <a:rPr lang="en-GB" sz="1600" b="1" dirty="0"/>
            <a:t>Identity Formation</a:t>
          </a:r>
          <a:endParaRPr lang="en-US" sz="1600" dirty="0"/>
        </a:p>
      </dgm:t>
    </dgm:pt>
    <dgm:pt modelId="{BB3C808E-240E-4802-BFFF-BBE976454F41}" type="parTrans" cxnId="{634CC477-8FA9-42A1-B598-E485F2128BBE}">
      <dgm:prSet/>
      <dgm:spPr/>
      <dgm:t>
        <a:bodyPr/>
        <a:lstStyle/>
        <a:p>
          <a:endParaRPr lang="en-US"/>
        </a:p>
      </dgm:t>
    </dgm:pt>
    <dgm:pt modelId="{5EBF5AD0-98C5-4EF4-965C-B9D4350C0C0D}" type="sibTrans" cxnId="{634CC477-8FA9-42A1-B598-E485F2128BBE}">
      <dgm:prSet/>
      <dgm:spPr/>
      <dgm:t>
        <a:bodyPr/>
        <a:lstStyle/>
        <a:p>
          <a:endParaRPr lang="en-US"/>
        </a:p>
      </dgm:t>
    </dgm:pt>
    <dgm:pt modelId="{23E411A4-6B6F-435B-8AB5-0DC0029630C5}">
      <dgm:prSet custT="1"/>
      <dgm:spPr/>
      <dgm:t>
        <a:bodyPr/>
        <a:lstStyle/>
        <a:p>
          <a:r>
            <a:rPr lang="en-GB" sz="1500" dirty="0"/>
            <a:t>Adolescence = identity development stage</a:t>
          </a:r>
          <a:endParaRPr lang="en-US" sz="1500" dirty="0"/>
        </a:p>
      </dgm:t>
    </dgm:pt>
    <dgm:pt modelId="{9B1FA73A-503F-4117-BF87-FF5C1F3E2C6E}" type="parTrans" cxnId="{F90FBB60-9C83-4C6E-A877-6FD680CCD977}">
      <dgm:prSet/>
      <dgm:spPr/>
      <dgm:t>
        <a:bodyPr/>
        <a:lstStyle/>
        <a:p>
          <a:endParaRPr lang="en-US"/>
        </a:p>
      </dgm:t>
    </dgm:pt>
    <dgm:pt modelId="{32CA28ED-2EA0-4DDA-946F-03D9655BA58D}" type="sibTrans" cxnId="{F90FBB60-9C83-4C6E-A877-6FD680CCD977}">
      <dgm:prSet/>
      <dgm:spPr/>
      <dgm:t>
        <a:bodyPr/>
        <a:lstStyle/>
        <a:p>
          <a:endParaRPr lang="en-US"/>
        </a:p>
      </dgm:t>
    </dgm:pt>
    <dgm:pt modelId="{03AAFD78-F406-4599-94FC-1D7952900694}">
      <dgm:prSet custT="1"/>
      <dgm:spPr/>
      <dgm:t>
        <a:bodyPr/>
        <a:lstStyle/>
        <a:p>
          <a:r>
            <a:rPr lang="en-GB" sz="1200" dirty="0"/>
            <a:t>A </a:t>
          </a:r>
          <a:r>
            <a:rPr lang="en-GB" sz="1600" dirty="0"/>
            <a:t>caring role may restrict autonomy</a:t>
          </a:r>
          <a:endParaRPr lang="en-US" sz="1600" dirty="0"/>
        </a:p>
      </dgm:t>
    </dgm:pt>
    <dgm:pt modelId="{D34C694C-FC8A-499A-960A-9BE8835B1464}" type="parTrans" cxnId="{E8051092-526C-48F8-A817-D6B0F5728A63}">
      <dgm:prSet/>
      <dgm:spPr/>
      <dgm:t>
        <a:bodyPr/>
        <a:lstStyle/>
        <a:p>
          <a:endParaRPr lang="en-US"/>
        </a:p>
      </dgm:t>
    </dgm:pt>
    <dgm:pt modelId="{BE31108B-6BEB-48BB-AFE0-65BAC263CF22}" type="sibTrans" cxnId="{E8051092-526C-48F8-A817-D6B0F5728A63}">
      <dgm:prSet/>
      <dgm:spPr/>
      <dgm:t>
        <a:bodyPr/>
        <a:lstStyle/>
        <a:p>
          <a:endParaRPr lang="en-US"/>
        </a:p>
      </dgm:t>
    </dgm:pt>
    <dgm:pt modelId="{7088E3CD-F584-4861-95A6-001F0D887EF4}" type="pres">
      <dgm:prSet presAssocID="{C8C9B97A-750D-4BF1-A7EF-0D8A0C46635D}" presName="Name0" presStyleCnt="0">
        <dgm:presLayoutVars>
          <dgm:dir/>
          <dgm:animLvl val="lvl"/>
          <dgm:resizeHandles val="exact"/>
        </dgm:presLayoutVars>
      </dgm:prSet>
      <dgm:spPr/>
    </dgm:pt>
    <dgm:pt modelId="{EAAF6A73-D3FC-4CDF-A83B-6BF7E0F42E46}" type="pres">
      <dgm:prSet presAssocID="{20E56347-C1D1-4121-9814-3AC88503F10E}" presName="linNode" presStyleCnt="0"/>
      <dgm:spPr/>
    </dgm:pt>
    <dgm:pt modelId="{06EE5399-F44E-4B39-B651-7A8DFECF168C}" type="pres">
      <dgm:prSet presAssocID="{20E56347-C1D1-4121-9814-3AC88503F10E}" presName="parentText" presStyleLbl="node1" presStyleIdx="0" presStyleCnt="10">
        <dgm:presLayoutVars>
          <dgm:chMax val="1"/>
          <dgm:bulletEnabled val="1"/>
        </dgm:presLayoutVars>
      </dgm:prSet>
      <dgm:spPr/>
    </dgm:pt>
    <dgm:pt modelId="{4D2A7679-62B6-4DFF-B1C3-C6B321844D8E}" type="pres">
      <dgm:prSet presAssocID="{44D5DF92-1592-4FAA-9047-34BA367A3FD2}" presName="sp" presStyleCnt="0"/>
      <dgm:spPr/>
    </dgm:pt>
    <dgm:pt modelId="{1CF1A043-ABE4-4978-9055-36AB06BB0C4C}" type="pres">
      <dgm:prSet presAssocID="{99FEF155-B02F-4EB5-B9E1-8788F3E18521}" presName="linNode" presStyleCnt="0"/>
      <dgm:spPr/>
    </dgm:pt>
    <dgm:pt modelId="{6AA17A0B-060C-4B58-981F-4FC01CD5CFF6}" type="pres">
      <dgm:prSet presAssocID="{99FEF155-B02F-4EB5-B9E1-8788F3E18521}" presName="parentText" presStyleLbl="node1" presStyleIdx="1" presStyleCnt="10">
        <dgm:presLayoutVars>
          <dgm:chMax val="1"/>
          <dgm:bulletEnabled val="1"/>
        </dgm:presLayoutVars>
      </dgm:prSet>
      <dgm:spPr/>
    </dgm:pt>
    <dgm:pt modelId="{4A2D1CEE-4C64-4E50-8640-947116BDDFB4}" type="pres">
      <dgm:prSet presAssocID="{D5C33CD4-2F78-4AEF-B55F-AF2B29A04A28}" presName="sp" presStyleCnt="0"/>
      <dgm:spPr/>
    </dgm:pt>
    <dgm:pt modelId="{897A53A3-6A3C-4DF9-A9C8-1E9A88483477}" type="pres">
      <dgm:prSet presAssocID="{BA9E05D1-B002-493C-9734-7079F2E74217}" presName="linNode" presStyleCnt="0"/>
      <dgm:spPr/>
    </dgm:pt>
    <dgm:pt modelId="{D0427E38-0830-4F5E-94C9-4803D4C1DDA4}" type="pres">
      <dgm:prSet presAssocID="{BA9E05D1-B002-493C-9734-7079F2E74217}" presName="parentText" presStyleLbl="node1" presStyleIdx="2" presStyleCnt="10">
        <dgm:presLayoutVars>
          <dgm:chMax val="1"/>
          <dgm:bulletEnabled val="1"/>
        </dgm:presLayoutVars>
      </dgm:prSet>
      <dgm:spPr/>
    </dgm:pt>
    <dgm:pt modelId="{65EB6C84-CAD4-4DC2-8D8E-B680B623D0C8}" type="pres">
      <dgm:prSet presAssocID="{9D48A868-4932-410A-9456-B9ECBA8E9997}" presName="sp" presStyleCnt="0"/>
      <dgm:spPr/>
    </dgm:pt>
    <dgm:pt modelId="{FD195EA5-502E-4553-97D2-29B648710B14}" type="pres">
      <dgm:prSet presAssocID="{74B407EA-5C8F-4090-94F3-62C0C0E15C6B}" presName="linNode" presStyleCnt="0"/>
      <dgm:spPr/>
    </dgm:pt>
    <dgm:pt modelId="{789ECB03-6464-4DF7-8CCF-8BE2DA0CA3AF}" type="pres">
      <dgm:prSet presAssocID="{74B407EA-5C8F-4090-94F3-62C0C0E15C6B}" presName="parentText" presStyleLbl="node1" presStyleIdx="3" presStyleCnt="10">
        <dgm:presLayoutVars>
          <dgm:chMax val="1"/>
          <dgm:bulletEnabled val="1"/>
        </dgm:presLayoutVars>
      </dgm:prSet>
      <dgm:spPr/>
    </dgm:pt>
    <dgm:pt modelId="{8C4CB294-F5E8-41FD-B9AD-FF7FE42982B4}" type="pres">
      <dgm:prSet presAssocID="{25CF3B29-648D-4B0F-BD9E-3ECCEA463BBC}" presName="sp" presStyleCnt="0"/>
      <dgm:spPr/>
    </dgm:pt>
    <dgm:pt modelId="{C3704620-4048-4F18-9C68-4BB4CE0CD899}" type="pres">
      <dgm:prSet presAssocID="{EDEDCF52-9498-4E13-87BD-890A7BD2D967}" presName="linNode" presStyleCnt="0"/>
      <dgm:spPr/>
    </dgm:pt>
    <dgm:pt modelId="{15D36744-92F9-4D4D-9A71-C96083F9F76C}" type="pres">
      <dgm:prSet presAssocID="{EDEDCF52-9498-4E13-87BD-890A7BD2D967}" presName="parentText" presStyleLbl="node1" presStyleIdx="4" presStyleCnt="10">
        <dgm:presLayoutVars>
          <dgm:chMax val="1"/>
          <dgm:bulletEnabled val="1"/>
        </dgm:presLayoutVars>
      </dgm:prSet>
      <dgm:spPr/>
    </dgm:pt>
    <dgm:pt modelId="{AB831E67-3348-4973-A19E-6088D6B25415}" type="pres">
      <dgm:prSet presAssocID="{9DACF9C1-2C73-4CDE-987D-E0EDA29A6E8A}" presName="sp" presStyleCnt="0"/>
      <dgm:spPr/>
    </dgm:pt>
    <dgm:pt modelId="{F6F97178-E77C-4530-B9BD-4246177DEF1C}" type="pres">
      <dgm:prSet presAssocID="{128C6BD1-AB2D-4471-9AD8-514C7A56A892}" presName="linNode" presStyleCnt="0"/>
      <dgm:spPr/>
    </dgm:pt>
    <dgm:pt modelId="{90F81EAD-05A2-4ED5-9D35-F6C2D13F93C0}" type="pres">
      <dgm:prSet presAssocID="{128C6BD1-AB2D-4471-9AD8-514C7A56A892}" presName="parentText" presStyleLbl="node1" presStyleIdx="5" presStyleCnt="10" custLinFactNeighborX="356" custLinFactNeighborY="-4492">
        <dgm:presLayoutVars>
          <dgm:chMax val="1"/>
          <dgm:bulletEnabled val="1"/>
        </dgm:presLayoutVars>
      </dgm:prSet>
      <dgm:spPr/>
    </dgm:pt>
    <dgm:pt modelId="{4E3941A3-FCDE-4C52-8BC6-527B833FF4B4}" type="pres">
      <dgm:prSet presAssocID="{FE4705AE-E7FC-4123-8A67-DC9FE98B2FC4}" presName="sp" presStyleCnt="0"/>
      <dgm:spPr/>
    </dgm:pt>
    <dgm:pt modelId="{19EE4B0A-8D19-4204-8D66-6DD4AD08A202}" type="pres">
      <dgm:prSet presAssocID="{085DF24C-099C-448C-AE15-F97923B8182D}" presName="linNode" presStyleCnt="0"/>
      <dgm:spPr/>
    </dgm:pt>
    <dgm:pt modelId="{6DF10F1F-4423-415B-AD79-3CA610B1125E}" type="pres">
      <dgm:prSet presAssocID="{085DF24C-099C-448C-AE15-F97923B8182D}" presName="parentText" presStyleLbl="node1" presStyleIdx="6" presStyleCnt="10">
        <dgm:presLayoutVars>
          <dgm:chMax val="1"/>
          <dgm:bulletEnabled val="1"/>
        </dgm:presLayoutVars>
      </dgm:prSet>
      <dgm:spPr/>
    </dgm:pt>
    <dgm:pt modelId="{8DD3AAC3-B475-4EED-8393-DB40BDC0C243}" type="pres">
      <dgm:prSet presAssocID="{6076B30E-2160-47DD-A297-92E00D91B285}" presName="sp" presStyleCnt="0"/>
      <dgm:spPr/>
    </dgm:pt>
    <dgm:pt modelId="{01E79AAB-4878-4B86-821E-5304D51CF860}" type="pres">
      <dgm:prSet presAssocID="{3BC971DE-60C8-4234-A1F1-8A0024BA03F7}" presName="linNode" presStyleCnt="0"/>
      <dgm:spPr/>
    </dgm:pt>
    <dgm:pt modelId="{69BFF8A3-DD95-4BD8-A717-8E87D3B8813F}" type="pres">
      <dgm:prSet presAssocID="{3BC971DE-60C8-4234-A1F1-8A0024BA03F7}" presName="parentText" presStyleLbl="node1" presStyleIdx="7" presStyleCnt="10">
        <dgm:presLayoutVars>
          <dgm:chMax val="1"/>
          <dgm:bulletEnabled val="1"/>
        </dgm:presLayoutVars>
      </dgm:prSet>
      <dgm:spPr/>
    </dgm:pt>
    <dgm:pt modelId="{67DF1C87-A0F3-4129-9C88-A18B47FD20F9}" type="pres">
      <dgm:prSet presAssocID="{5EBF5AD0-98C5-4EF4-965C-B9D4350C0C0D}" presName="sp" presStyleCnt="0"/>
      <dgm:spPr/>
    </dgm:pt>
    <dgm:pt modelId="{CCC8AB98-C8F1-4F04-84DD-5BA6B285905C}" type="pres">
      <dgm:prSet presAssocID="{23E411A4-6B6F-435B-8AB5-0DC0029630C5}" presName="linNode" presStyleCnt="0"/>
      <dgm:spPr/>
    </dgm:pt>
    <dgm:pt modelId="{847CA572-D3B1-4444-A236-2EC589252DDF}" type="pres">
      <dgm:prSet presAssocID="{23E411A4-6B6F-435B-8AB5-0DC0029630C5}" presName="parentText" presStyleLbl="node1" presStyleIdx="8" presStyleCnt="10">
        <dgm:presLayoutVars>
          <dgm:chMax val="1"/>
          <dgm:bulletEnabled val="1"/>
        </dgm:presLayoutVars>
      </dgm:prSet>
      <dgm:spPr/>
    </dgm:pt>
    <dgm:pt modelId="{F8B46A06-598F-441A-B254-DD103227D352}" type="pres">
      <dgm:prSet presAssocID="{32CA28ED-2EA0-4DDA-946F-03D9655BA58D}" presName="sp" presStyleCnt="0"/>
      <dgm:spPr/>
    </dgm:pt>
    <dgm:pt modelId="{FFEF85A5-365C-45A8-9422-5856964EA36B}" type="pres">
      <dgm:prSet presAssocID="{03AAFD78-F406-4599-94FC-1D7952900694}" presName="linNode" presStyleCnt="0"/>
      <dgm:spPr/>
    </dgm:pt>
    <dgm:pt modelId="{25463C23-7050-4B33-9284-851537261B8A}" type="pres">
      <dgm:prSet presAssocID="{03AAFD78-F406-4599-94FC-1D7952900694}" presName="parentText" presStyleLbl="node1" presStyleIdx="9" presStyleCnt="10">
        <dgm:presLayoutVars>
          <dgm:chMax val="1"/>
          <dgm:bulletEnabled val="1"/>
        </dgm:presLayoutVars>
      </dgm:prSet>
      <dgm:spPr/>
    </dgm:pt>
  </dgm:ptLst>
  <dgm:cxnLst>
    <dgm:cxn modelId="{11232B0C-8667-4412-8F24-1FFA9B82CD1F}" type="presOf" srcId="{74B407EA-5C8F-4090-94F3-62C0C0E15C6B}" destId="{789ECB03-6464-4DF7-8CCF-8BE2DA0CA3AF}" srcOrd="0" destOrd="0" presId="urn:microsoft.com/office/officeart/2005/8/layout/vList5"/>
    <dgm:cxn modelId="{F8BFAB1E-3268-4C9E-BAD8-6391859CCE46}" type="presOf" srcId="{99FEF155-B02F-4EB5-B9E1-8788F3E18521}" destId="{6AA17A0B-060C-4B58-981F-4FC01CD5CFF6}" srcOrd="0" destOrd="0" presId="urn:microsoft.com/office/officeart/2005/8/layout/vList5"/>
    <dgm:cxn modelId="{A4E20F1F-292D-4E7A-8475-BE7AB944D765}" srcId="{C8C9B97A-750D-4BF1-A7EF-0D8A0C46635D}" destId="{BA9E05D1-B002-493C-9734-7079F2E74217}" srcOrd="2" destOrd="0" parTransId="{73FF24DB-0EE0-4959-ADB2-0534670F88B6}" sibTransId="{9D48A868-4932-410A-9456-B9ECBA8E9997}"/>
    <dgm:cxn modelId="{F90FBB60-9C83-4C6E-A877-6FD680CCD977}" srcId="{C8C9B97A-750D-4BF1-A7EF-0D8A0C46635D}" destId="{23E411A4-6B6F-435B-8AB5-0DC0029630C5}" srcOrd="8" destOrd="0" parTransId="{9B1FA73A-503F-4117-BF87-FF5C1F3E2C6E}" sibTransId="{32CA28ED-2EA0-4DDA-946F-03D9655BA58D}"/>
    <dgm:cxn modelId="{5EB9F341-CBD6-40B4-A1B7-AF821CC241FB}" type="presOf" srcId="{085DF24C-099C-448C-AE15-F97923B8182D}" destId="{6DF10F1F-4423-415B-AD79-3CA610B1125E}" srcOrd="0" destOrd="0" presId="urn:microsoft.com/office/officeart/2005/8/layout/vList5"/>
    <dgm:cxn modelId="{65980C42-89CB-48AB-82A2-7CA4D0D530CC}" type="presOf" srcId="{128C6BD1-AB2D-4471-9AD8-514C7A56A892}" destId="{90F81EAD-05A2-4ED5-9D35-F6C2D13F93C0}" srcOrd="0" destOrd="0" presId="urn:microsoft.com/office/officeart/2005/8/layout/vList5"/>
    <dgm:cxn modelId="{31ED396E-FA8E-4FCC-8C7E-B324EB89562C}" srcId="{C8C9B97A-750D-4BF1-A7EF-0D8A0C46635D}" destId="{085DF24C-099C-448C-AE15-F97923B8182D}" srcOrd="6" destOrd="0" parTransId="{F2AC8D21-C56E-4B4D-B3BE-E51027E5274A}" sibTransId="{6076B30E-2160-47DD-A297-92E00D91B285}"/>
    <dgm:cxn modelId="{F8234055-A1C4-4C4A-80F0-C186D1B6C9B0}" type="presOf" srcId="{20E56347-C1D1-4121-9814-3AC88503F10E}" destId="{06EE5399-F44E-4B39-B651-7A8DFECF168C}" srcOrd="0" destOrd="0" presId="urn:microsoft.com/office/officeart/2005/8/layout/vList5"/>
    <dgm:cxn modelId="{634CC477-8FA9-42A1-B598-E485F2128BBE}" srcId="{C8C9B97A-750D-4BF1-A7EF-0D8A0C46635D}" destId="{3BC971DE-60C8-4234-A1F1-8A0024BA03F7}" srcOrd="7" destOrd="0" parTransId="{BB3C808E-240E-4802-BFFF-BBE976454F41}" sibTransId="{5EBF5AD0-98C5-4EF4-965C-B9D4350C0C0D}"/>
    <dgm:cxn modelId="{E8051092-526C-48F8-A817-D6B0F5728A63}" srcId="{C8C9B97A-750D-4BF1-A7EF-0D8A0C46635D}" destId="{03AAFD78-F406-4599-94FC-1D7952900694}" srcOrd="9" destOrd="0" parTransId="{D34C694C-FC8A-499A-960A-9BE8835B1464}" sibTransId="{BE31108B-6BEB-48BB-AFE0-65BAC263CF22}"/>
    <dgm:cxn modelId="{7CEA739A-B2AF-4054-9708-2D9D8BD136C5}" type="presOf" srcId="{03AAFD78-F406-4599-94FC-1D7952900694}" destId="{25463C23-7050-4B33-9284-851537261B8A}" srcOrd="0" destOrd="0" presId="urn:microsoft.com/office/officeart/2005/8/layout/vList5"/>
    <dgm:cxn modelId="{8EE41C9C-5B1A-448B-B78D-6B936E45B253}" srcId="{C8C9B97A-750D-4BF1-A7EF-0D8A0C46635D}" destId="{EDEDCF52-9498-4E13-87BD-890A7BD2D967}" srcOrd="4" destOrd="0" parTransId="{BB131863-A035-41F3-B008-06543AEE2A59}" sibTransId="{9DACF9C1-2C73-4CDE-987D-E0EDA29A6E8A}"/>
    <dgm:cxn modelId="{471C86A6-05A7-4F1A-896F-0B51D4B6DCDD}" srcId="{C8C9B97A-750D-4BF1-A7EF-0D8A0C46635D}" destId="{99FEF155-B02F-4EB5-B9E1-8788F3E18521}" srcOrd="1" destOrd="0" parTransId="{7DF6B5BC-E4E4-46C0-8A42-E056BF13C39D}" sibTransId="{D5C33CD4-2F78-4AEF-B55F-AF2B29A04A28}"/>
    <dgm:cxn modelId="{5FB4E6AF-523F-44A9-B0CA-7EC17241E97B}" type="presOf" srcId="{BA9E05D1-B002-493C-9734-7079F2E74217}" destId="{D0427E38-0830-4F5E-94C9-4803D4C1DDA4}" srcOrd="0" destOrd="0" presId="urn:microsoft.com/office/officeart/2005/8/layout/vList5"/>
    <dgm:cxn modelId="{C67EA9B2-EEBC-493C-9595-F1946FC76669}" type="presOf" srcId="{C8C9B97A-750D-4BF1-A7EF-0D8A0C46635D}" destId="{7088E3CD-F584-4861-95A6-001F0D887EF4}" srcOrd="0" destOrd="0" presId="urn:microsoft.com/office/officeart/2005/8/layout/vList5"/>
    <dgm:cxn modelId="{784262B8-3E19-466F-85D1-62C6623B3FCC}" type="presOf" srcId="{23E411A4-6B6F-435B-8AB5-0DC0029630C5}" destId="{847CA572-D3B1-4444-A236-2EC589252DDF}" srcOrd="0" destOrd="0" presId="urn:microsoft.com/office/officeart/2005/8/layout/vList5"/>
    <dgm:cxn modelId="{8985CFBF-53AF-4B03-8CB4-904D0837F111}" type="presOf" srcId="{EDEDCF52-9498-4E13-87BD-890A7BD2D967}" destId="{15D36744-92F9-4D4D-9A71-C96083F9F76C}" srcOrd="0" destOrd="0" presId="urn:microsoft.com/office/officeart/2005/8/layout/vList5"/>
    <dgm:cxn modelId="{DBFD22CB-9110-47E5-AC86-9F711A471FCE}" srcId="{C8C9B97A-750D-4BF1-A7EF-0D8A0C46635D}" destId="{128C6BD1-AB2D-4471-9AD8-514C7A56A892}" srcOrd="5" destOrd="0" parTransId="{D92A5B53-B5CC-4535-95C0-F636D4FDC1F1}" sibTransId="{FE4705AE-E7FC-4123-8A67-DC9FE98B2FC4}"/>
    <dgm:cxn modelId="{D47144CB-B3FF-4D78-9EF2-E7E51A64FD08}" type="presOf" srcId="{3BC971DE-60C8-4234-A1F1-8A0024BA03F7}" destId="{69BFF8A3-DD95-4BD8-A717-8E87D3B8813F}" srcOrd="0" destOrd="0" presId="urn:microsoft.com/office/officeart/2005/8/layout/vList5"/>
    <dgm:cxn modelId="{6797CDD0-9008-452F-8C47-FDAABB4446D3}" srcId="{C8C9B97A-750D-4BF1-A7EF-0D8A0C46635D}" destId="{74B407EA-5C8F-4090-94F3-62C0C0E15C6B}" srcOrd="3" destOrd="0" parTransId="{B3E89AC5-3233-45CC-8CFB-E76F95718B07}" sibTransId="{25CF3B29-648D-4B0F-BD9E-3ECCEA463BBC}"/>
    <dgm:cxn modelId="{2C4E0EEE-6E44-45ED-8CA1-B3378BD5B32F}" srcId="{C8C9B97A-750D-4BF1-A7EF-0D8A0C46635D}" destId="{20E56347-C1D1-4121-9814-3AC88503F10E}" srcOrd="0" destOrd="0" parTransId="{B11FAE66-5D75-4F0D-AAC1-3D21D2BC96A8}" sibTransId="{44D5DF92-1592-4FAA-9047-34BA367A3FD2}"/>
    <dgm:cxn modelId="{3CC578A3-42DD-40B0-B56E-E17ACF126693}" type="presParOf" srcId="{7088E3CD-F584-4861-95A6-001F0D887EF4}" destId="{EAAF6A73-D3FC-4CDF-A83B-6BF7E0F42E46}" srcOrd="0" destOrd="0" presId="urn:microsoft.com/office/officeart/2005/8/layout/vList5"/>
    <dgm:cxn modelId="{FDF2FEF4-B7E1-4543-806B-41DBDD83FF64}" type="presParOf" srcId="{EAAF6A73-D3FC-4CDF-A83B-6BF7E0F42E46}" destId="{06EE5399-F44E-4B39-B651-7A8DFECF168C}" srcOrd="0" destOrd="0" presId="urn:microsoft.com/office/officeart/2005/8/layout/vList5"/>
    <dgm:cxn modelId="{3902F615-5937-4E31-882F-D20CBAC48F01}" type="presParOf" srcId="{7088E3CD-F584-4861-95A6-001F0D887EF4}" destId="{4D2A7679-62B6-4DFF-B1C3-C6B321844D8E}" srcOrd="1" destOrd="0" presId="urn:microsoft.com/office/officeart/2005/8/layout/vList5"/>
    <dgm:cxn modelId="{D66546B7-2EEF-4AE4-A97A-8244A2940368}" type="presParOf" srcId="{7088E3CD-F584-4861-95A6-001F0D887EF4}" destId="{1CF1A043-ABE4-4978-9055-36AB06BB0C4C}" srcOrd="2" destOrd="0" presId="urn:microsoft.com/office/officeart/2005/8/layout/vList5"/>
    <dgm:cxn modelId="{BC6339C5-DA27-40C7-B208-348B7C2B8857}" type="presParOf" srcId="{1CF1A043-ABE4-4978-9055-36AB06BB0C4C}" destId="{6AA17A0B-060C-4B58-981F-4FC01CD5CFF6}" srcOrd="0" destOrd="0" presId="urn:microsoft.com/office/officeart/2005/8/layout/vList5"/>
    <dgm:cxn modelId="{A50673FB-E0AC-424B-AFB4-2D68A9F4BDCA}" type="presParOf" srcId="{7088E3CD-F584-4861-95A6-001F0D887EF4}" destId="{4A2D1CEE-4C64-4E50-8640-947116BDDFB4}" srcOrd="3" destOrd="0" presId="urn:microsoft.com/office/officeart/2005/8/layout/vList5"/>
    <dgm:cxn modelId="{4179F941-B979-4254-8852-8278F145AA50}" type="presParOf" srcId="{7088E3CD-F584-4861-95A6-001F0D887EF4}" destId="{897A53A3-6A3C-4DF9-A9C8-1E9A88483477}" srcOrd="4" destOrd="0" presId="urn:microsoft.com/office/officeart/2005/8/layout/vList5"/>
    <dgm:cxn modelId="{CEFCEF2A-3224-4441-A178-AE3D021D62DB}" type="presParOf" srcId="{897A53A3-6A3C-4DF9-A9C8-1E9A88483477}" destId="{D0427E38-0830-4F5E-94C9-4803D4C1DDA4}" srcOrd="0" destOrd="0" presId="urn:microsoft.com/office/officeart/2005/8/layout/vList5"/>
    <dgm:cxn modelId="{8C222E0B-F876-431A-AA8C-766873CC6DA5}" type="presParOf" srcId="{7088E3CD-F584-4861-95A6-001F0D887EF4}" destId="{65EB6C84-CAD4-4DC2-8D8E-B680B623D0C8}" srcOrd="5" destOrd="0" presId="urn:microsoft.com/office/officeart/2005/8/layout/vList5"/>
    <dgm:cxn modelId="{E0D5D122-C6A4-4040-954B-469C9EF3B537}" type="presParOf" srcId="{7088E3CD-F584-4861-95A6-001F0D887EF4}" destId="{FD195EA5-502E-4553-97D2-29B648710B14}" srcOrd="6" destOrd="0" presId="urn:microsoft.com/office/officeart/2005/8/layout/vList5"/>
    <dgm:cxn modelId="{1D04A439-139B-4373-ADAE-FA5E4ABF10C9}" type="presParOf" srcId="{FD195EA5-502E-4553-97D2-29B648710B14}" destId="{789ECB03-6464-4DF7-8CCF-8BE2DA0CA3AF}" srcOrd="0" destOrd="0" presId="urn:microsoft.com/office/officeart/2005/8/layout/vList5"/>
    <dgm:cxn modelId="{D87E3571-E558-4FAA-8BE3-FB8D1A3D8CE2}" type="presParOf" srcId="{7088E3CD-F584-4861-95A6-001F0D887EF4}" destId="{8C4CB294-F5E8-41FD-B9AD-FF7FE42982B4}" srcOrd="7" destOrd="0" presId="urn:microsoft.com/office/officeart/2005/8/layout/vList5"/>
    <dgm:cxn modelId="{9CBF4E47-EADA-4B89-AD5C-16DCDCED6715}" type="presParOf" srcId="{7088E3CD-F584-4861-95A6-001F0D887EF4}" destId="{C3704620-4048-4F18-9C68-4BB4CE0CD899}" srcOrd="8" destOrd="0" presId="urn:microsoft.com/office/officeart/2005/8/layout/vList5"/>
    <dgm:cxn modelId="{7F03044A-BC37-4620-927E-F63EB3E9BAB2}" type="presParOf" srcId="{C3704620-4048-4F18-9C68-4BB4CE0CD899}" destId="{15D36744-92F9-4D4D-9A71-C96083F9F76C}" srcOrd="0" destOrd="0" presId="urn:microsoft.com/office/officeart/2005/8/layout/vList5"/>
    <dgm:cxn modelId="{9EE78EC8-DD46-4007-819F-4BD98FD4F6EB}" type="presParOf" srcId="{7088E3CD-F584-4861-95A6-001F0D887EF4}" destId="{AB831E67-3348-4973-A19E-6088D6B25415}" srcOrd="9" destOrd="0" presId="urn:microsoft.com/office/officeart/2005/8/layout/vList5"/>
    <dgm:cxn modelId="{615C200B-DF1B-437B-B329-226815B29F4B}" type="presParOf" srcId="{7088E3CD-F584-4861-95A6-001F0D887EF4}" destId="{F6F97178-E77C-4530-B9BD-4246177DEF1C}" srcOrd="10" destOrd="0" presId="urn:microsoft.com/office/officeart/2005/8/layout/vList5"/>
    <dgm:cxn modelId="{7F858899-06D8-4F47-BBC5-7D21AF54EF29}" type="presParOf" srcId="{F6F97178-E77C-4530-B9BD-4246177DEF1C}" destId="{90F81EAD-05A2-4ED5-9D35-F6C2D13F93C0}" srcOrd="0" destOrd="0" presId="urn:microsoft.com/office/officeart/2005/8/layout/vList5"/>
    <dgm:cxn modelId="{3317764C-08C3-4191-B683-0F2520440A59}" type="presParOf" srcId="{7088E3CD-F584-4861-95A6-001F0D887EF4}" destId="{4E3941A3-FCDE-4C52-8BC6-527B833FF4B4}" srcOrd="11" destOrd="0" presId="urn:microsoft.com/office/officeart/2005/8/layout/vList5"/>
    <dgm:cxn modelId="{AE4E89D5-FC24-4FA6-9F0F-F80A96189298}" type="presParOf" srcId="{7088E3CD-F584-4861-95A6-001F0D887EF4}" destId="{19EE4B0A-8D19-4204-8D66-6DD4AD08A202}" srcOrd="12" destOrd="0" presId="urn:microsoft.com/office/officeart/2005/8/layout/vList5"/>
    <dgm:cxn modelId="{9D660330-5332-4665-ACAF-0B091599D07D}" type="presParOf" srcId="{19EE4B0A-8D19-4204-8D66-6DD4AD08A202}" destId="{6DF10F1F-4423-415B-AD79-3CA610B1125E}" srcOrd="0" destOrd="0" presId="urn:microsoft.com/office/officeart/2005/8/layout/vList5"/>
    <dgm:cxn modelId="{33584179-165B-4F10-A0F4-8F4E65833666}" type="presParOf" srcId="{7088E3CD-F584-4861-95A6-001F0D887EF4}" destId="{8DD3AAC3-B475-4EED-8393-DB40BDC0C243}" srcOrd="13" destOrd="0" presId="urn:microsoft.com/office/officeart/2005/8/layout/vList5"/>
    <dgm:cxn modelId="{517F9A85-E3B9-4485-8331-9C6B866D0345}" type="presParOf" srcId="{7088E3CD-F584-4861-95A6-001F0D887EF4}" destId="{01E79AAB-4878-4B86-821E-5304D51CF860}" srcOrd="14" destOrd="0" presId="urn:microsoft.com/office/officeart/2005/8/layout/vList5"/>
    <dgm:cxn modelId="{B75F80F9-B858-492A-87BE-9918FD27ADAE}" type="presParOf" srcId="{01E79AAB-4878-4B86-821E-5304D51CF860}" destId="{69BFF8A3-DD95-4BD8-A717-8E87D3B8813F}" srcOrd="0" destOrd="0" presId="urn:microsoft.com/office/officeart/2005/8/layout/vList5"/>
    <dgm:cxn modelId="{C4AC0A9F-5AC0-4BF4-AD7B-46A01C3D6734}" type="presParOf" srcId="{7088E3CD-F584-4861-95A6-001F0D887EF4}" destId="{67DF1C87-A0F3-4129-9C88-A18B47FD20F9}" srcOrd="15" destOrd="0" presId="urn:microsoft.com/office/officeart/2005/8/layout/vList5"/>
    <dgm:cxn modelId="{929E6AFB-0B89-4EAD-8E2C-F6F22B13EAAD}" type="presParOf" srcId="{7088E3CD-F584-4861-95A6-001F0D887EF4}" destId="{CCC8AB98-C8F1-4F04-84DD-5BA6B285905C}" srcOrd="16" destOrd="0" presId="urn:microsoft.com/office/officeart/2005/8/layout/vList5"/>
    <dgm:cxn modelId="{B5570DC2-4F6A-4283-8485-5180749F6710}" type="presParOf" srcId="{CCC8AB98-C8F1-4F04-84DD-5BA6B285905C}" destId="{847CA572-D3B1-4444-A236-2EC589252DDF}" srcOrd="0" destOrd="0" presId="urn:microsoft.com/office/officeart/2005/8/layout/vList5"/>
    <dgm:cxn modelId="{9A1B2D6C-37EB-431A-9D03-764B982EEA64}" type="presParOf" srcId="{7088E3CD-F584-4861-95A6-001F0D887EF4}" destId="{F8B46A06-598F-441A-B254-DD103227D352}" srcOrd="17" destOrd="0" presId="urn:microsoft.com/office/officeart/2005/8/layout/vList5"/>
    <dgm:cxn modelId="{592BE4E7-F818-4556-B076-6ADA4D7AC309}" type="presParOf" srcId="{7088E3CD-F584-4861-95A6-001F0D887EF4}" destId="{FFEF85A5-365C-45A8-9422-5856964EA36B}" srcOrd="18" destOrd="0" presId="urn:microsoft.com/office/officeart/2005/8/layout/vList5"/>
    <dgm:cxn modelId="{3D3967B8-0B69-4F80-9544-EDE2099302B3}" type="presParOf" srcId="{FFEF85A5-365C-45A8-9422-5856964EA36B}" destId="{25463C23-7050-4B33-9284-851537261B8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232336-CF0A-41BD-B27C-BF2B5CDB94C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4E8D39A-1198-4894-A916-987EF61BDE64}">
      <dgm:prSet/>
      <dgm:spPr/>
      <dgm:t>
        <a:bodyPr/>
        <a:lstStyle/>
        <a:p>
          <a:r>
            <a:rPr lang="en-GB" b="1" dirty="0"/>
            <a:t>Biological (Nature)</a:t>
          </a:r>
          <a:endParaRPr lang="en-US" dirty="0"/>
        </a:p>
      </dgm:t>
    </dgm:pt>
    <dgm:pt modelId="{4D90A7E6-CB4F-4AD2-9CB2-C84F9F01406F}" type="parTrans" cxnId="{33FEBF41-5061-48F7-83A6-549D010E3896}">
      <dgm:prSet/>
      <dgm:spPr/>
      <dgm:t>
        <a:bodyPr/>
        <a:lstStyle/>
        <a:p>
          <a:endParaRPr lang="en-US"/>
        </a:p>
      </dgm:t>
    </dgm:pt>
    <dgm:pt modelId="{201D6E02-695A-4D24-8010-9BB3D7F63DF8}" type="sibTrans" cxnId="{33FEBF41-5061-48F7-83A6-549D010E3896}">
      <dgm:prSet/>
      <dgm:spPr/>
      <dgm:t>
        <a:bodyPr/>
        <a:lstStyle/>
        <a:p>
          <a:endParaRPr lang="en-US"/>
        </a:p>
      </dgm:t>
    </dgm:pt>
    <dgm:pt modelId="{2E09C765-2068-4C0F-B492-BF9D6AB2D51E}">
      <dgm:prSet/>
      <dgm:spPr/>
      <dgm:t>
        <a:bodyPr/>
        <a:lstStyle/>
        <a:p>
          <a:r>
            <a:rPr lang="en-GB" dirty="0"/>
            <a:t>Chronic stress → cortisol elevation</a:t>
          </a:r>
          <a:endParaRPr lang="en-US" dirty="0"/>
        </a:p>
      </dgm:t>
    </dgm:pt>
    <dgm:pt modelId="{BDD9DFED-63D4-4131-9C6C-FC2AD6C91371}" type="parTrans" cxnId="{3F334143-0C7D-4ABE-B263-14822EBA6D6F}">
      <dgm:prSet/>
      <dgm:spPr/>
      <dgm:t>
        <a:bodyPr/>
        <a:lstStyle/>
        <a:p>
          <a:endParaRPr lang="en-US"/>
        </a:p>
      </dgm:t>
    </dgm:pt>
    <dgm:pt modelId="{4E6AE5A4-8E9C-46EA-A267-DD77799FAA0E}" type="sibTrans" cxnId="{3F334143-0C7D-4ABE-B263-14822EBA6D6F}">
      <dgm:prSet/>
      <dgm:spPr/>
      <dgm:t>
        <a:bodyPr/>
        <a:lstStyle/>
        <a:p>
          <a:endParaRPr lang="en-US"/>
        </a:p>
      </dgm:t>
    </dgm:pt>
    <dgm:pt modelId="{58A5D817-F624-4E54-9FE6-802595CFAE43}">
      <dgm:prSet/>
      <dgm:spPr/>
      <dgm:t>
        <a:bodyPr/>
        <a:lstStyle/>
        <a:p>
          <a:r>
            <a:rPr lang="en-GB" dirty="0"/>
            <a:t>Fatigue and emotional dysregulation</a:t>
          </a:r>
          <a:endParaRPr lang="en-US" dirty="0"/>
        </a:p>
      </dgm:t>
    </dgm:pt>
    <dgm:pt modelId="{54C0CDB9-201D-48C9-AB8F-31D039979D57}" type="parTrans" cxnId="{D1F7F712-92C6-4FBD-A38C-EBF05CEB2C63}">
      <dgm:prSet/>
      <dgm:spPr/>
      <dgm:t>
        <a:bodyPr/>
        <a:lstStyle/>
        <a:p>
          <a:endParaRPr lang="en-US"/>
        </a:p>
      </dgm:t>
    </dgm:pt>
    <dgm:pt modelId="{BF43EF4A-A493-4EDE-8785-84824979B2BF}" type="sibTrans" cxnId="{D1F7F712-92C6-4FBD-A38C-EBF05CEB2C63}">
      <dgm:prSet/>
      <dgm:spPr/>
      <dgm:t>
        <a:bodyPr/>
        <a:lstStyle/>
        <a:p>
          <a:endParaRPr lang="en-US"/>
        </a:p>
      </dgm:t>
    </dgm:pt>
    <dgm:pt modelId="{24CC76FC-B081-4709-9F44-1EF9F91D7633}">
      <dgm:prSet/>
      <dgm:spPr/>
      <dgm:t>
        <a:bodyPr/>
        <a:lstStyle/>
        <a:p>
          <a:r>
            <a:rPr lang="en-GB" dirty="0"/>
            <a:t>Possible genetic vulnerability to low mood</a:t>
          </a:r>
          <a:endParaRPr lang="en-US" dirty="0"/>
        </a:p>
      </dgm:t>
    </dgm:pt>
    <dgm:pt modelId="{1D7E6206-FA19-4E6D-90A6-2A75B35974C0}" type="parTrans" cxnId="{F7BC0C0E-49FD-43E8-AADC-1E062C5C7D89}">
      <dgm:prSet/>
      <dgm:spPr/>
      <dgm:t>
        <a:bodyPr/>
        <a:lstStyle/>
        <a:p>
          <a:endParaRPr lang="en-US"/>
        </a:p>
      </dgm:t>
    </dgm:pt>
    <dgm:pt modelId="{DEA06AD3-526F-404E-9A21-7F28189F3EA1}" type="sibTrans" cxnId="{F7BC0C0E-49FD-43E8-AADC-1E062C5C7D89}">
      <dgm:prSet/>
      <dgm:spPr/>
      <dgm:t>
        <a:bodyPr/>
        <a:lstStyle/>
        <a:p>
          <a:endParaRPr lang="en-US"/>
        </a:p>
      </dgm:t>
    </dgm:pt>
    <dgm:pt modelId="{CC6DD233-776F-4CC4-BD9B-C8165A23C71C}">
      <dgm:prSet/>
      <dgm:spPr/>
      <dgm:t>
        <a:bodyPr/>
        <a:lstStyle/>
        <a:p>
          <a:r>
            <a:rPr lang="en-GB" b="1" dirty="0"/>
            <a:t>Environmental (Nurture)</a:t>
          </a:r>
          <a:endParaRPr lang="en-US" dirty="0"/>
        </a:p>
      </dgm:t>
    </dgm:pt>
    <dgm:pt modelId="{073624E7-9228-4F1C-9D20-0FD613C6C95E}" type="parTrans" cxnId="{29DB3D9A-ECF2-41A2-835F-E955205AA56C}">
      <dgm:prSet/>
      <dgm:spPr/>
      <dgm:t>
        <a:bodyPr/>
        <a:lstStyle/>
        <a:p>
          <a:endParaRPr lang="en-US"/>
        </a:p>
      </dgm:t>
    </dgm:pt>
    <dgm:pt modelId="{4ABA7A4E-EFEB-4E05-8506-387B5DAB6913}" type="sibTrans" cxnId="{29DB3D9A-ECF2-41A2-835F-E955205AA56C}">
      <dgm:prSet/>
      <dgm:spPr/>
      <dgm:t>
        <a:bodyPr/>
        <a:lstStyle/>
        <a:p>
          <a:endParaRPr lang="en-US"/>
        </a:p>
      </dgm:t>
    </dgm:pt>
    <dgm:pt modelId="{CD78E94A-4399-420D-8CCA-1B870BF96368}">
      <dgm:prSet/>
      <dgm:spPr/>
      <dgm:t>
        <a:bodyPr/>
        <a:lstStyle/>
        <a:p>
          <a:r>
            <a:rPr lang="en-GB" dirty="0"/>
            <a:t>Bereavement</a:t>
          </a:r>
          <a:endParaRPr lang="en-US" dirty="0"/>
        </a:p>
      </dgm:t>
    </dgm:pt>
    <dgm:pt modelId="{C2C76468-9672-4B10-A99A-FC9983EAE94F}" type="parTrans" cxnId="{03480A42-A6FF-43C1-A7EB-A9C7FA26294C}">
      <dgm:prSet/>
      <dgm:spPr/>
      <dgm:t>
        <a:bodyPr/>
        <a:lstStyle/>
        <a:p>
          <a:endParaRPr lang="en-US"/>
        </a:p>
      </dgm:t>
    </dgm:pt>
    <dgm:pt modelId="{1791B7AD-1BE1-44DC-822F-763FEE84CDA6}" type="sibTrans" cxnId="{03480A42-A6FF-43C1-A7EB-A9C7FA26294C}">
      <dgm:prSet/>
      <dgm:spPr/>
      <dgm:t>
        <a:bodyPr/>
        <a:lstStyle/>
        <a:p>
          <a:endParaRPr lang="en-US"/>
        </a:p>
      </dgm:t>
    </dgm:pt>
    <dgm:pt modelId="{2CEC1E19-CE72-4466-9EDD-20690ACA924D}">
      <dgm:prSet/>
      <dgm:spPr/>
      <dgm:t>
        <a:bodyPr/>
        <a:lstStyle/>
        <a:p>
          <a:r>
            <a:rPr lang="en-GB" dirty="0"/>
            <a:t>Caring responsibilities</a:t>
          </a:r>
          <a:endParaRPr lang="en-US" dirty="0"/>
        </a:p>
      </dgm:t>
    </dgm:pt>
    <dgm:pt modelId="{9A4E5016-CECB-4F86-BCA3-FE6C439907E4}" type="parTrans" cxnId="{6224E064-D39C-4F8E-9D3D-11B9CD542660}">
      <dgm:prSet/>
      <dgm:spPr/>
      <dgm:t>
        <a:bodyPr/>
        <a:lstStyle/>
        <a:p>
          <a:endParaRPr lang="en-US"/>
        </a:p>
      </dgm:t>
    </dgm:pt>
    <dgm:pt modelId="{72DDEA2B-EF9A-45C5-9318-99A76F9AA84B}" type="sibTrans" cxnId="{6224E064-D39C-4F8E-9D3D-11B9CD542660}">
      <dgm:prSet/>
      <dgm:spPr/>
      <dgm:t>
        <a:bodyPr/>
        <a:lstStyle/>
        <a:p>
          <a:endParaRPr lang="en-US"/>
        </a:p>
      </dgm:t>
    </dgm:pt>
    <dgm:pt modelId="{93947B57-D5C1-47D8-85D0-96D6BABB9EAA}">
      <dgm:prSet/>
      <dgm:spPr/>
      <dgm:t>
        <a:bodyPr/>
        <a:lstStyle/>
        <a:p>
          <a:r>
            <a:rPr lang="en-GB" dirty="0"/>
            <a:t>Reduced parental emotional availability</a:t>
          </a:r>
          <a:endParaRPr lang="en-US" dirty="0"/>
        </a:p>
      </dgm:t>
    </dgm:pt>
    <dgm:pt modelId="{214EBBA6-6D6E-4878-B836-A7BC8C0ABCDC}" type="parTrans" cxnId="{740D35DC-F00A-4436-B313-2D2B46003CE7}">
      <dgm:prSet/>
      <dgm:spPr/>
      <dgm:t>
        <a:bodyPr/>
        <a:lstStyle/>
        <a:p>
          <a:endParaRPr lang="en-US"/>
        </a:p>
      </dgm:t>
    </dgm:pt>
    <dgm:pt modelId="{EEDA9A44-541F-4BB3-98B7-978488882278}" type="sibTrans" cxnId="{740D35DC-F00A-4436-B313-2D2B46003CE7}">
      <dgm:prSet/>
      <dgm:spPr/>
      <dgm:t>
        <a:bodyPr/>
        <a:lstStyle/>
        <a:p>
          <a:endParaRPr lang="en-US"/>
        </a:p>
      </dgm:t>
    </dgm:pt>
    <dgm:pt modelId="{29476D1B-AEF9-4B50-87E8-3415F7CE300F}">
      <dgm:prSet/>
      <dgm:spPr/>
      <dgm:t>
        <a:bodyPr/>
        <a:lstStyle/>
        <a:p>
          <a:r>
            <a:rPr lang="en-GB" dirty="0"/>
            <a:t>Social and financial pressures</a:t>
          </a:r>
          <a:endParaRPr lang="en-US" dirty="0"/>
        </a:p>
      </dgm:t>
    </dgm:pt>
    <dgm:pt modelId="{17CB07C3-CEE1-420D-A650-FBA4915DD279}" type="parTrans" cxnId="{85712210-79F7-4C9B-A850-43460C329641}">
      <dgm:prSet/>
      <dgm:spPr/>
      <dgm:t>
        <a:bodyPr/>
        <a:lstStyle/>
        <a:p>
          <a:endParaRPr lang="en-US"/>
        </a:p>
      </dgm:t>
    </dgm:pt>
    <dgm:pt modelId="{3637B54D-798B-4C75-8869-0996A005CAA8}" type="sibTrans" cxnId="{85712210-79F7-4C9B-A850-43460C329641}">
      <dgm:prSet/>
      <dgm:spPr/>
      <dgm:t>
        <a:bodyPr/>
        <a:lstStyle/>
        <a:p>
          <a:endParaRPr lang="en-US"/>
        </a:p>
      </dgm:t>
    </dgm:pt>
    <dgm:pt modelId="{1DFA686A-989B-4A86-A53D-8702E65F8AA9}">
      <dgm:prSet/>
      <dgm:spPr/>
      <dgm:t>
        <a:bodyPr/>
        <a:lstStyle/>
        <a:p>
          <a:r>
            <a:rPr lang="en-GB" dirty="0"/>
            <a:t>Development results from interaction between both.</a:t>
          </a:r>
          <a:endParaRPr lang="en-US" dirty="0"/>
        </a:p>
      </dgm:t>
    </dgm:pt>
    <dgm:pt modelId="{2DF4683B-7EDA-4DA2-B838-5EF500420504}" type="parTrans" cxnId="{9AD116DF-B72C-4C89-9FCD-B0B4236A8BCE}">
      <dgm:prSet/>
      <dgm:spPr/>
      <dgm:t>
        <a:bodyPr/>
        <a:lstStyle/>
        <a:p>
          <a:endParaRPr lang="en-US"/>
        </a:p>
      </dgm:t>
    </dgm:pt>
    <dgm:pt modelId="{ECCEE25D-48A5-4C01-89F0-F2F414F15E08}" type="sibTrans" cxnId="{9AD116DF-B72C-4C89-9FCD-B0B4236A8BCE}">
      <dgm:prSet/>
      <dgm:spPr/>
      <dgm:t>
        <a:bodyPr/>
        <a:lstStyle/>
        <a:p>
          <a:endParaRPr lang="en-US"/>
        </a:p>
      </dgm:t>
    </dgm:pt>
    <dgm:pt modelId="{E912F448-8EFD-43D6-BFBC-2FF2B56D1D99}" type="pres">
      <dgm:prSet presAssocID="{72232336-CF0A-41BD-B27C-BF2B5CDB94C5}" presName="diagram" presStyleCnt="0">
        <dgm:presLayoutVars>
          <dgm:dir/>
          <dgm:resizeHandles val="exact"/>
        </dgm:presLayoutVars>
      </dgm:prSet>
      <dgm:spPr/>
    </dgm:pt>
    <dgm:pt modelId="{90DB9B9C-8211-4B45-84A9-F7F5067F0240}" type="pres">
      <dgm:prSet presAssocID="{B4E8D39A-1198-4894-A916-987EF61BDE64}" presName="node" presStyleLbl="node1" presStyleIdx="0" presStyleCnt="10">
        <dgm:presLayoutVars>
          <dgm:bulletEnabled val="1"/>
        </dgm:presLayoutVars>
      </dgm:prSet>
      <dgm:spPr/>
    </dgm:pt>
    <dgm:pt modelId="{F893BD9D-9DBB-473E-BE78-D7C89B18BCEA}" type="pres">
      <dgm:prSet presAssocID="{201D6E02-695A-4D24-8010-9BB3D7F63DF8}" presName="sibTrans" presStyleCnt="0"/>
      <dgm:spPr/>
    </dgm:pt>
    <dgm:pt modelId="{366A3B08-08AF-462C-9AE9-56697E26EF73}" type="pres">
      <dgm:prSet presAssocID="{2E09C765-2068-4C0F-B492-BF9D6AB2D51E}" presName="node" presStyleLbl="node1" presStyleIdx="1" presStyleCnt="10">
        <dgm:presLayoutVars>
          <dgm:bulletEnabled val="1"/>
        </dgm:presLayoutVars>
      </dgm:prSet>
      <dgm:spPr/>
    </dgm:pt>
    <dgm:pt modelId="{95737D31-310D-48FE-85F9-4258459B3BFA}" type="pres">
      <dgm:prSet presAssocID="{4E6AE5A4-8E9C-46EA-A267-DD77799FAA0E}" presName="sibTrans" presStyleCnt="0"/>
      <dgm:spPr/>
    </dgm:pt>
    <dgm:pt modelId="{1F51D636-44A3-447E-9471-CE46C0A94C6B}" type="pres">
      <dgm:prSet presAssocID="{58A5D817-F624-4E54-9FE6-802595CFAE43}" presName="node" presStyleLbl="node1" presStyleIdx="2" presStyleCnt="10">
        <dgm:presLayoutVars>
          <dgm:bulletEnabled val="1"/>
        </dgm:presLayoutVars>
      </dgm:prSet>
      <dgm:spPr/>
    </dgm:pt>
    <dgm:pt modelId="{D2AECE9B-2B77-41C8-9686-270EFA1B3B2C}" type="pres">
      <dgm:prSet presAssocID="{BF43EF4A-A493-4EDE-8785-84824979B2BF}" presName="sibTrans" presStyleCnt="0"/>
      <dgm:spPr/>
    </dgm:pt>
    <dgm:pt modelId="{9871079E-1B11-4E90-8F02-F9E4243116BF}" type="pres">
      <dgm:prSet presAssocID="{24CC76FC-B081-4709-9F44-1EF9F91D7633}" presName="node" presStyleLbl="node1" presStyleIdx="3" presStyleCnt="10">
        <dgm:presLayoutVars>
          <dgm:bulletEnabled val="1"/>
        </dgm:presLayoutVars>
      </dgm:prSet>
      <dgm:spPr/>
    </dgm:pt>
    <dgm:pt modelId="{38864392-46D5-428F-BB69-AD5AEF31E252}" type="pres">
      <dgm:prSet presAssocID="{DEA06AD3-526F-404E-9A21-7F28189F3EA1}" presName="sibTrans" presStyleCnt="0"/>
      <dgm:spPr/>
    </dgm:pt>
    <dgm:pt modelId="{27A288FE-0E8F-409C-A204-FE6443174515}" type="pres">
      <dgm:prSet presAssocID="{CC6DD233-776F-4CC4-BD9B-C8165A23C71C}" presName="node" presStyleLbl="node1" presStyleIdx="4" presStyleCnt="10">
        <dgm:presLayoutVars>
          <dgm:bulletEnabled val="1"/>
        </dgm:presLayoutVars>
      </dgm:prSet>
      <dgm:spPr/>
    </dgm:pt>
    <dgm:pt modelId="{E1624B27-677A-4188-AA8B-8B005550949B}" type="pres">
      <dgm:prSet presAssocID="{4ABA7A4E-EFEB-4E05-8506-387B5DAB6913}" presName="sibTrans" presStyleCnt="0"/>
      <dgm:spPr/>
    </dgm:pt>
    <dgm:pt modelId="{FF1A636C-963A-4BF4-B6B7-922B9D7FEDE4}" type="pres">
      <dgm:prSet presAssocID="{CD78E94A-4399-420D-8CCA-1B870BF96368}" presName="node" presStyleLbl="node1" presStyleIdx="5" presStyleCnt="10">
        <dgm:presLayoutVars>
          <dgm:bulletEnabled val="1"/>
        </dgm:presLayoutVars>
      </dgm:prSet>
      <dgm:spPr/>
    </dgm:pt>
    <dgm:pt modelId="{8EA02FB0-CC58-4840-8D33-24033E5F7B87}" type="pres">
      <dgm:prSet presAssocID="{1791B7AD-1BE1-44DC-822F-763FEE84CDA6}" presName="sibTrans" presStyleCnt="0"/>
      <dgm:spPr/>
    </dgm:pt>
    <dgm:pt modelId="{869084CE-9E4F-4249-9679-58D6E3EAD81F}" type="pres">
      <dgm:prSet presAssocID="{2CEC1E19-CE72-4466-9EDD-20690ACA924D}" presName="node" presStyleLbl="node1" presStyleIdx="6" presStyleCnt="10">
        <dgm:presLayoutVars>
          <dgm:bulletEnabled val="1"/>
        </dgm:presLayoutVars>
      </dgm:prSet>
      <dgm:spPr/>
    </dgm:pt>
    <dgm:pt modelId="{A4026991-8ADA-4CC1-B837-91393AB5C8D2}" type="pres">
      <dgm:prSet presAssocID="{72DDEA2B-EF9A-45C5-9318-99A76F9AA84B}" presName="sibTrans" presStyleCnt="0"/>
      <dgm:spPr/>
    </dgm:pt>
    <dgm:pt modelId="{7834D87E-63E1-4B86-A88F-EB87050843E8}" type="pres">
      <dgm:prSet presAssocID="{93947B57-D5C1-47D8-85D0-96D6BABB9EAA}" presName="node" presStyleLbl="node1" presStyleIdx="7" presStyleCnt="10">
        <dgm:presLayoutVars>
          <dgm:bulletEnabled val="1"/>
        </dgm:presLayoutVars>
      </dgm:prSet>
      <dgm:spPr/>
    </dgm:pt>
    <dgm:pt modelId="{F169CA01-2554-4517-8B5E-D1B03B958BAB}" type="pres">
      <dgm:prSet presAssocID="{EEDA9A44-541F-4BB3-98B7-978488882278}" presName="sibTrans" presStyleCnt="0"/>
      <dgm:spPr/>
    </dgm:pt>
    <dgm:pt modelId="{13D182B3-B4EB-4AE4-959B-F1E4B4E69A10}" type="pres">
      <dgm:prSet presAssocID="{29476D1B-AEF9-4B50-87E8-3415F7CE300F}" presName="node" presStyleLbl="node1" presStyleIdx="8" presStyleCnt="10">
        <dgm:presLayoutVars>
          <dgm:bulletEnabled val="1"/>
        </dgm:presLayoutVars>
      </dgm:prSet>
      <dgm:spPr/>
    </dgm:pt>
    <dgm:pt modelId="{6FA54959-D535-4506-8E73-E7875024E096}" type="pres">
      <dgm:prSet presAssocID="{3637B54D-798B-4C75-8869-0996A005CAA8}" presName="sibTrans" presStyleCnt="0"/>
      <dgm:spPr/>
    </dgm:pt>
    <dgm:pt modelId="{23BF4D99-6FD0-4DB6-9FD0-2AD254542C4A}" type="pres">
      <dgm:prSet presAssocID="{1DFA686A-989B-4A86-A53D-8702E65F8AA9}" presName="node" presStyleLbl="node1" presStyleIdx="9" presStyleCnt="10">
        <dgm:presLayoutVars>
          <dgm:bulletEnabled val="1"/>
        </dgm:presLayoutVars>
      </dgm:prSet>
      <dgm:spPr/>
    </dgm:pt>
  </dgm:ptLst>
  <dgm:cxnLst>
    <dgm:cxn modelId="{F7BC0C0E-49FD-43E8-AADC-1E062C5C7D89}" srcId="{72232336-CF0A-41BD-B27C-BF2B5CDB94C5}" destId="{24CC76FC-B081-4709-9F44-1EF9F91D7633}" srcOrd="3" destOrd="0" parTransId="{1D7E6206-FA19-4E6D-90A6-2A75B35974C0}" sibTransId="{DEA06AD3-526F-404E-9A21-7F28189F3EA1}"/>
    <dgm:cxn modelId="{85712210-79F7-4C9B-A850-43460C329641}" srcId="{72232336-CF0A-41BD-B27C-BF2B5CDB94C5}" destId="{29476D1B-AEF9-4B50-87E8-3415F7CE300F}" srcOrd="8" destOrd="0" parTransId="{17CB07C3-CEE1-420D-A650-FBA4915DD279}" sibTransId="{3637B54D-798B-4C75-8869-0996A005CAA8}"/>
    <dgm:cxn modelId="{D1F7F712-92C6-4FBD-A38C-EBF05CEB2C63}" srcId="{72232336-CF0A-41BD-B27C-BF2B5CDB94C5}" destId="{58A5D817-F624-4E54-9FE6-802595CFAE43}" srcOrd="2" destOrd="0" parTransId="{54C0CDB9-201D-48C9-AB8F-31D039979D57}" sibTransId="{BF43EF4A-A493-4EDE-8785-84824979B2BF}"/>
    <dgm:cxn modelId="{D31C9A25-1DAB-4E4D-A689-2E4130089388}" type="presOf" srcId="{24CC76FC-B081-4709-9F44-1EF9F91D7633}" destId="{9871079E-1B11-4E90-8F02-F9E4243116BF}" srcOrd="0" destOrd="0" presId="urn:microsoft.com/office/officeart/2005/8/layout/default"/>
    <dgm:cxn modelId="{519CC52F-D939-406A-9471-68FAC6545885}" type="presOf" srcId="{58A5D817-F624-4E54-9FE6-802595CFAE43}" destId="{1F51D636-44A3-447E-9471-CE46C0A94C6B}" srcOrd="0" destOrd="0" presId="urn:microsoft.com/office/officeart/2005/8/layout/default"/>
    <dgm:cxn modelId="{DAA2603C-6062-4988-90EB-FB3D1BD82C75}" type="presOf" srcId="{29476D1B-AEF9-4B50-87E8-3415F7CE300F}" destId="{13D182B3-B4EB-4AE4-959B-F1E4B4E69A10}" srcOrd="0" destOrd="0" presId="urn:microsoft.com/office/officeart/2005/8/layout/default"/>
    <dgm:cxn modelId="{33FEBF41-5061-48F7-83A6-549D010E3896}" srcId="{72232336-CF0A-41BD-B27C-BF2B5CDB94C5}" destId="{B4E8D39A-1198-4894-A916-987EF61BDE64}" srcOrd="0" destOrd="0" parTransId="{4D90A7E6-CB4F-4AD2-9CB2-C84F9F01406F}" sibTransId="{201D6E02-695A-4D24-8010-9BB3D7F63DF8}"/>
    <dgm:cxn modelId="{03480A42-A6FF-43C1-A7EB-A9C7FA26294C}" srcId="{72232336-CF0A-41BD-B27C-BF2B5CDB94C5}" destId="{CD78E94A-4399-420D-8CCA-1B870BF96368}" srcOrd="5" destOrd="0" parTransId="{C2C76468-9672-4B10-A99A-FC9983EAE94F}" sibTransId="{1791B7AD-1BE1-44DC-822F-763FEE84CDA6}"/>
    <dgm:cxn modelId="{3F334143-0C7D-4ABE-B263-14822EBA6D6F}" srcId="{72232336-CF0A-41BD-B27C-BF2B5CDB94C5}" destId="{2E09C765-2068-4C0F-B492-BF9D6AB2D51E}" srcOrd="1" destOrd="0" parTransId="{BDD9DFED-63D4-4131-9C6C-FC2AD6C91371}" sibTransId="{4E6AE5A4-8E9C-46EA-A267-DD77799FAA0E}"/>
    <dgm:cxn modelId="{6224E064-D39C-4F8E-9D3D-11B9CD542660}" srcId="{72232336-CF0A-41BD-B27C-BF2B5CDB94C5}" destId="{2CEC1E19-CE72-4466-9EDD-20690ACA924D}" srcOrd="6" destOrd="0" parTransId="{9A4E5016-CECB-4F86-BCA3-FE6C439907E4}" sibTransId="{72DDEA2B-EF9A-45C5-9318-99A76F9AA84B}"/>
    <dgm:cxn modelId="{F188B94D-0C16-466B-A994-24F64F17B700}" type="presOf" srcId="{CD78E94A-4399-420D-8CCA-1B870BF96368}" destId="{FF1A636C-963A-4BF4-B6B7-922B9D7FEDE4}" srcOrd="0" destOrd="0" presId="urn:microsoft.com/office/officeart/2005/8/layout/default"/>
    <dgm:cxn modelId="{E4735870-AE89-405B-BED2-8F2C36B835CB}" type="presOf" srcId="{93947B57-D5C1-47D8-85D0-96D6BABB9EAA}" destId="{7834D87E-63E1-4B86-A88F-EB87050843E8}" srcOrd="0" destOrd="0" presId="urn:microsoft.com/office/officeart/2005/8/layout/default"/>
    <dgm:cxn modelId="{E78B9A71-E0DB-4470-8AE6-C99890E39D84}" type="presOf" srcId="{CC6DD233-776F-4CC4-BD9B-C8165A23C71C}" destId="{27A288FE-0E8F-409C-A204-FE6443174515}" srcOrd="0" destOrd="0" presId="urn:microsoft.com/office/officeart/2005/8/layout/default"/>
    <dgm:cxn modelId="{8803CC97-0BE7-4EA0-8D25-9EAA09E826BF}" type="presOf" srcId="{B4E8D39A-1198-4894-A916-987EF61BDE64}" destId="{90DB9B9C-8211-4B45-84A9-F7F5067F0240}" srcOrd="0" destOrd="0" presId="urn:microsoft.com/office/officeart/2005/8/layout/default"/>
    <dgm:cxn modelId="{29DB3D9A-ECF2-41A2-835F-E955205AA56C}" srcId="{72232336-CF0A-41BD-B27C-BF2B5CDB94C5}" destId="{CC6DD233-776F-4CC4-BD9B-C8165A23C71C}" srcOrd="4" destOrd="0" parTransId="{073624E7-9228-4F1C-9D20-0FD613C6C95E}" sibTransId="{4ABA7A4E-EFEB-4E05-8506-387B5DAB6913}"/>
    <dgm:cxn modelId="{395701A5-6D37-42E1-804C-D737252EC5EC}" type="presOf" srcId="{2CEC1E19-CE72-4466-9EDD-20690ACA924D}" destId="{869084CE-9E4F-4249-9679-58D6E3EAD81F}" srcOrd="0" destOrd="0" presId="urn:microsoft.com/office/officeart/2005/8/layout/default"/>
    <dgm:cxn modelId="{F91FDCBB-CF88-4124-AB71-58A144F5E9B1}" type="presOf" srcId="{2E09C765-2068-4C0F-B492-BF9D6AB2D51E}" destId="{366A3B08-08AF-462C-9AE9-56697E26EF73}" srcOrd="0" destOrd="0" presId="urn:microsoft.com/office/officeart/2005/8/layout/default"/>
    <dgm:cxn modelId="{37C9F1D4-5562-4FF7-BA1E-7E33396397CB}" type="presOf" srcId="{72232336-CF0A-41BD-B27C-BF2B5CDB94C5}" destId="{E912F448-8EFD-43D6-BFBC-2FF2B56D1D99}" srcOrd="0" destOrd="0" presId="urn:microsoft.com/office/officeart/2005/8/layout/default"/>
    <dgm:cxn modelId="{740D35DC-F00A-4436-B313-2D2B46003CE7}" srcId="{72232336-CF0A-41BD-B27C-BF2B5CDB94C5}" destId="{93947B57-D5C1-47D8-85D0-96D6BABB9EAA}" srcOrd="7" destOrd="0" parTransId="{214EBBA6-6D6E-4878-B836-A7BC8C0ABCDC}" sibTransId="{EEDA9A44-541F-4BB3-98B7-978488882278}"/>
    <dgm:cxn modelId="{9AD116DF-B72C-4C89-9FCD-B0B4236A8BCE}" srcId="{72232336-CF0A-41BD-B27C-BF2B5CDB94C5}" destId="{1DFA686A-989B-4A86-A53D-8702E65F8AA9}" srcOrd="9" destOrd="0" parTransId="{2DF4683B-7EDA-4DA2-B838-5EF500420504}" sibTransId="{ECCEE25D-48A5-4C01-89F0-F2F414F15E08}"/>
    <dgm:cxn modelId="{17B002F4-AE6C-4371-835A-C8228C9B7E64}" type="presOf" srcId="{1DFA686A-989B-4A86-A53D-8702E65F8AA9}" destId="{23BF4D99-6FD0-4DB6-9FD0-2AD254542C4A}" srcOrd="0" destOrd="0" presId="urn:microsoft.com/office/officeart/2005/8/layout/default"/>
    <dgm:cxn modelId="{7D286F03-C9C4-4CF6-996C-F1B3335812D9}" type="presParOf" srcId="{E912F448-8EFD-43D6-BFBC-2FF2B56D1D99}" destId="{90DB9B9C-8211-4B45-84A9-F7F5067F0240}" srcOrd="0" destOrd="0" presId="urn:microsoft.com/office/officeart/2005/8/layout/default"/>
    <dgm:cxn modelId="{4AB80555-C7B1-4C23-AE9C-D951332D3738}" type="presParOf" srcId="{E912F448-8EFD-43D6-BFBC-2FF2B56D1D99}" destId="{F893BD9D-9DBB-473E-BE78-D7C89B18BCEA}" srcOrd="1" destOrd="0" presId="urn:microsoft.com/office/officeart/2005/8/layout/default"/>
    <dgm:cxn modelId="{B07A95E8-A470-4A31-8FAD-65A74862B46B}" type="presParOf" srcId="{E912F448-8EFD-43D6-BFBC-2FF2B56D1D99}" destId="{366A3B08-08AF-462C-9AE9-56697E26EF73}" srcOrd="2" destOrd="0" presId="urn:microsoft.com/office/officeart/2005/8/layout/default"/>
    <dgm:cxn modelId="{41718F39-4213-4C10-9762-C3C079090513}" type="presParOf" srcId="{E912F448-8EFD-43D6-BFBC-2FF2B56D1D99}" destId="{95737D31-310D-48FE-85F9-4258459B3BFA}" srcOrd="3" destOrd="0" presId="urn:microsoft.com/office/officeart/2005/8/layout/default"/>
    <dgm:cxn modelId="{CDFDA907-A03C-4CC2-9C19-9209F386D59F}" type="presParOf" srcId="{E912F448-8EFD-43D6-BFBC-2FF2B56D1D99}" destId="{1F51D636-44A3-447E-9471-CE46C0A94C6B}" srcOrd="4" destOrd="0" presId="urn:microsoft.com/office/officeart/2005/8/layout/default"/>
    <dgm:cxn modelId="{E5D8137B-9204-4F86-8569-2A49A7A0D4CD}" type="presParOf" srcId="{E912F448-8EFD-43D6-BFBC-2FF2B56D1D99}" destId="{D2AECE9B-2B77-41C8-9686-270EFA1B3B2C}" srcOrd="5" destOrd="0" presId="urn:microsoft.com/office/officeart/2005/8/layout/default"/>
    <dgm:cxn modelId="{81876734-06C3-4897-A61F-A890472D1089}" type="presParOf" srcId="{E912F448-8EFD-43D6-BFBC-2FF2B56D1D99}" destId="{9871079E-1B11-4E90-8F02-F9E4243116BF}" srcOrd="6" destOrd="0" presId="urn:microsoft.com/office/officeart/2005/8/layout/default"/>
    <dgm:cxn modelId="{CF111424-B196-4B0E-9F34-6F41DD259E0D}" type="presParOf" srcId="{E912F448-8EFD-43D6-BFBC-2FF2B56D1D99}" destId="{38864392-46D5-428F-BB69-AD5AEF31E252}" srcOrd="7" destOrd="0" presId="urn:microsoft.com/office/officeart/2005/8/layout/default"/>
    <dgm:cxn modelId="{8F9E951D-61AC-4023-93B8-8B94C71F2D48}" type="presParOf" srcId="{E912F448-8EFD-43D6-BFBC-2FF2B56D1D99}" destId="{27A288FE-0E8F-409C-A204-FE6443174515}" srcOrd="8" destOrd="0" presId="urn:microsoft.com/office/officeart/2005/8/layout/default"/>
    <dgm:cxn modelId="{B6F3AA47-5BA0-4D6A-9E81-506D5C2BAB6E}" type="presParOf" srcId="{E912F448-8EFD-43D6-BFBC-2FF2B56D1D99}" destId="{E1624B27-677A-4188-AA8B-8B005550949B}" srcOrd="9" destOrd="0" presId="urn:microsoft.com/office/officeart/2005/8/layout/default"/>
    <dgm:cxn modelId="{70C3B914-8E2D-43B3-A9E9-28DD5D0540B1}" type="presParOf" srcId="{E912F448-8EFD-43D6-BFBC-2FF2B56D1D99}" destId="{FF1A636C-963A-4BF4-B6B7-922B9D7FEDE4}" srcOrd="10" destOrd="0" presId="urn:microsoft.com/office/officeart/2005/8/layout/default"/>
    <dgm:cxn modelId="{3DE2C829-46CD-43B6-9EEA-99447AA2CA91}" type="presParOf" srcId="{E912F448-8EFD-43D6-BFBC-2FF2B56D1D99}" destId="{8EA02FB0-CC58-4840-8D33-24033E5F7B87}" srcOrd="11" destOrd="0" presId="urn:microsoft.com/office/officeart/2005/8/layout/default"/>
    <dgm:cxn modelId="{8402C4EC-EDE6-4B50-812B-61205CE8F840}" type="presParOf" srcId="{E912F448-8EFD-43D6-BFBC-2FF2B56D1D99}" destId="{869084CE-9E4F-4249-9679-58D6E3EAD81F}" srcOrd="12" destOrd="0" presId="urn:microsoft.com/office/officeart/2005/8/layout/default"/>
    <dgm:cxn modelId="{726ECC85-A6EE-47F3-A934-64E8AFC0F0EF}" type="presParOf" srcId="{E912F448-8EFD-43D6-BFBC-2FF2B56D1D99}" destId="{A4026991-8ADA-4CC1-B837-91393AB5C8D2}" srcOrd="13" destOrd="0" presId="urn:microsoft.com/office/officeart/2005/8/layout/default"/>
    <dgm:cxn modelId="{8EA7DBF7-BF45-420B-975C-AFA234A3253B}" type="presParOf" srcId="{E912F448-8EFD-43D6-BFBC-2FF2B56D1D99}" destId="{7834D87E-63E1-4B86-A88F-EB87050843E8}" srcOrd="14" destOrd="0" presId="urn:microsoft.com/office/officeart/2005/8/layout/default"/>
    <dgm:cxn modelId="{E622E982-D625-45DE-8CA1-51FC915EF3AD}" type="presParOf" srcId="{E912F448-8EFD-43D6-BFBC-2FF2B56D1D99}" destId="{F169CA01-2554-4517-8B5E-D1B03B958BAB}" srcOrd="15" destOrd="0" presId="urn:microsoft.com/office/officeart/2005/8/layout/default"/>
    <dgm:cxn modelId="{6E1EE1CD-5458-437B-992A-BFD76BD6C580}" type="presParOf" srcId="{E912F448-8EFD-43D6-BFBC-2FF2B56D1D99}" destId="{13D182B3-B4EB-4AE4-959B-F1E4B4E69A10}" srcOrd="16" destOrd="0" presId="urn:microsoft.com/office/officeart/2005/8/layout/default"/>
    <dgm:cxn modelId="{EE406AE6-0D56-49F8-8D73-D57D21F13A17}" type="presParOf" srcId="{E912F448-8EFD-43D6-BFBC-2FF2B56D1D99}" destId="{6FA54959-D535-4506-8E73-E7875024E096}" srcOrd="17" destOrd="0" presId="urn:microsoft.com/office/officeart/2005/8/layout/default"/>
    <dgm:cxn modelId="{1020B313-34CD-4AF2-B8F4-CF5B0D4275B0}" type="presParOf" srcId="{E912F448-8EFD-43D6-BFBC-2FF2B56D1D99}" destId="{23BF4D99-6FD0-4DB6-9FD0-2AD254542C4A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5548AD-37D7-4C29-BE7B-869F3AF8A4E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C21BCE9-7393-47D6-9BC0-841501E874F7}">
      <dgm:prSet/>
      <dgm:spPr/>
      <dgm:t>
        <a:bodyPr/>
        <a:lstStyle/>
        <a:p>
          <a:r>
            <a:rPr lang="en-GB" b="1"/>
            <a:t>1. Strengthen Secure Relationships</a:t>
          </a:r>
          <a:endParaRPr lang="en-US"/>
        </a:p>
      </dgm:t>
    </dgm:pt>
    <dgm:pt modelId="{9A9D7411-72B6-4E4C-9C0C-F6C7EBC3802D}" type="parTrans" cxnId="{31E18CF7-61DB-4060-B72B-A57DEAC569D0}">
      <dgm:prSet/>
      <dgm:spPr/>
      <dgm:t>
        <a:bodyPr/>
        <a:lstStyle/>
        <a:p>
          <a:endParaRPr lang="en-US"/>
        </a:p>
      </dgm:t>
    </dgm:pt>
    <dgm:pt modelId="{1274E7AB-688D-4CAA-BCC7-9D475A3E02DE}" type="sibTrans" cxnId="{31E18CF7-61DB-4060-B72B-A57DEAC569D0}">
      <dgm:prSet/>
      <dgm:spPr/>
      <dgm:t>
        <a:bodyPr/>
        <a:lstStyle/>
        <a:p>
          <a:endParaRPr lang="en-US"/>
        </a:p>
      </dgm:t>
    </dgm:pt>
    <dgm:pt modelId="{2592C854-0A1D-4438-8CBB-814057DC18D8}">
      <dgm:prSet/>
      <dgm:spPr/>
      <dgm:t>
        <a:bodyPr/>
        <a:lstStyle/>
        <a:p>
          <a:r>
            <a:rPr lang="en-GB" b="0" dirty="0"/>
            <a:t>School mentor or trusted adult</a:t>
          </a:r>
          <a:endParaRPr lang="en-US" b="0" dirty="0"/>
        </a:p>
      </dgm:t>
    </dgm:pt>
    <dgm:pt modelId="{3912E2AE-3C3C-4A50-A90A-9A9CC7C62A3C}" type="parTrans" cxnId="{AD8A5C26-2E2F-4AF6-8247-94820C938D66}">
      <dgm:prSet/>
      <dgm:spPr/>
      <dgm:t>
        <a:bodyPr/>
        <a:lstStyle/>
        <a:p>
          <a:endParaRPr lang="en-US"/>
        </a:p>
      </dgm:t>
    </dgm:pt>
    <dgm:pt modelId="{418977C9-E24D-4B06-86A4-37353B91CE75}" type="sibTrans" cxnId="{AD8A5C26-2E2F-4AF6-8247-94820C938D66}">
      <dgm:prSet/>
      <dgm:spPr/>
      <dgm:t>
        <a:bodyPr/>
        <a:lstStyle/>
        <a:p>
          <a:endParaRPr lang="en-US"/>
        </a:p>
      </dgm:t>
    </dgm:pt>
    <dgm:pt modelId="{C69A215E-80FE-4A62-A689-A7A3E6D1E459}">
      <dgm:prSet/>
      <dgm:spPr/>
      <dgm:t>
        <a:bodyPr/>
        <a:lstStyle/>
        <a:p>
          <a:r>
            <a:rPr lang="en-GB" b="0" dirty="0"/>
            <a:t>Pastoral support</a:t>
          </a:r>
          <a:endParaRPr lang="en-US" b="0" dirty="0"/>
        </a:p>
      </dgm:t>
    </dgm:pt>
    <dgm:pt modelId="{2173E2AE-7818-404E-AA95-12A14DE2A900}" type="parTrans" cxnId="{77E06E37-59E9-4DD1-AE39-6D81D2DBE6B9}">
      <dgm:prSet/>
      <dgm:spPr/>
      <dgm:t>
        <a:bodyPr/>
        <a:lstStyle/>
        <a:p>
          <a:endParaRPr lang="en-US"/>
        </a:p>
      </dgm:t>
    </dgm:pt>
    <dgm:pt modelId="{847C7566-E36A-4EA3-A40B-4DF0E3BA0038}" type="sibTrans" cxnId="{77E06E37-59E9-4DD1-AE39-6D81D2DBE6B9}">
      <dgm:prSet/>
      <dgm:spPr/>
      <dgm:t>
        <a:bodyPr/>
        <a:lstStyle/>
        <a:p>
          <a:endParaRPr lang="en-US"/>
        </a:p>
      </dgm:t>
    </dgm:pt>
    <dgm:pt modelId="{123887B7-EE3F-47C9-9AAD-3E6E235DF585}">
      <dgm:prSet/>
      <dgm:spPr/>
      <dgm:t>
        <a:bodyPr/>
        <a:lstStyle/>
        <a:p>
          <a:r>
            <a:rPr lang="en-GB" b="0" dirty="0"/>
            <a:t>Attachment-based counselling</a:t>
          </a:r>
          <a:endParaRPr lang="en-US" b="0" dirty="0"/>
        </a:p>
      </dgm:t>
    </dgm:pt>
    <dgm:pt modelId="{3D4E4C5F-0F9D-4C12-B2F2-677E7D80A318}" type="parTrans" cxnId="{54EDFE63-65CB-4600-87A0-986145CB329B}">
      <dgm:prSet/>
      <dgm:spPr/>
      <dgm:t>
        <a:bodyPr/>
        <a:lstStyle/>
        <a:p>
          <a:endParaRPr lang="en-US"/>
        </a:p>
      </dgm:t>
    </dgm:pt>
    <dgm:pt modelId="{7146FC3D-13EE-43D0-A48F-B3E2200BC804}" type="sibTrans" cxnId="{54EDFE63-65CB-4600-87A0-986145CB329B}">
      <dgm:prSet/>
      <dgm:spPr/>
      <dgm:t>
        <a:bodyPr/>
        <a:lstStyle/>
        <a:p>
          <a:endParaRPr lang="en-US"/>
        </a:p>
      </dgm:t>
    </dgm:pt>
    <dgm:pt modelId="{B1CB6F80-1888-4DF8-893A-E8E2D24853E6}">
      <dgm:prSet/>
      <dgm:spPr/>
      <dgm:t>
        <a:bodyPr/>
        <a:lstStyle/>
        <a:p>
          <a:r>
            <a:rPr lang="en-GB" b="1" dirty="0"/>
            <a:t>2. Reduce Care Burden</a:t>
          </a:r>
          <a:endParaRPr lang="en-US" dirty="0"/>
        </a:p>
      </dgm:t>
    </dgm:pt>
    <dgm:pt modelId="{D8E76395-1E6E-4EA3-9376-2F6DFF6CCA47}" type="parTrans" cxnId="{EDB0BE31-2E21-4931-8721-E9A2A3116013}">
      <dgm:prSet/>
      <dgm:spPr/>
      <dgm:t>
        <a:bodyPr/>
        <a:lstStyle/>
        <a:p>
          <a:endParaRPr lang="en-US"/>
        </a:p>
      </dgm:t>
    </dgm:pt>
    <dgm:pt modelId="{F1686AC7-26AF-4B4D-A85B-1A3933AE7406}" type="sibTrans" cxnId="{EDB0BE31-2E21-4931-8721-E9A2A3116013}">
      <dgm:prSet/>
      <dgm:spPr/>
      <dgm:t>
        <a:bodyPr/>
        <a:lstStyle/>
        <a:p>
          <a:endParaRPr lang="en-US"/>
        </a:p>
      </dgm:t>
    </dgm:pt>
    <dgm:pt modelId="{E526A676-E117-4C76-94A6-49A10B852068}">
      <dgm:prSet/>
      <dgm:spPr/>
      <dgm:t>
        <a:bodyPr/>
        <a:lstStyle/>
        <a:p>
          <a:r>
            <a:rPr lang="en-GB"/>
            <a:t>Young carers assessment</a:t>
          </a:r>
          <a:endParaRPr lang="en-US"/>
        </a:p>
      </dgm:t>
    </dgm:pt>
    <dgm:pt modelId="{C45FF82F-1423-4FEF-8A16-946DA38AF4D7}" type="parTrans" cxnId="{AD4E5500-A27C-4E34-8C0B-0CAF4D63C1DA}">
      <dgm:prSet/>
      <dgm:spPr/>
      <dgm:t>
        <a:bodyPr/>
        <a:lstStyle/>
        <a:p>
          <a:endParaRPr lang="en-US"/>
        </a:p>
      </dgm:t>
    </dgm:pt>
    <dgm:pt modelId="{B8B812A7-A9B9-4EDF-9037-FE2C65210C7B}" type="sibTrans" cxnId="{AD4E5500-A27C-4E34-8C0B-0CAF4D63C1DA}">
      <dgm:prSet/>
      <dgm:spPr/>
      <dgm:t>
        <a:bodyPr/>
        <a:lstStyle/>
        <a:p>
          <a:endParaRPr lang="en-US"/>
        </a:p>
      </dgm:t>
    </dgm:pt>
    <dgm:pt modelId="{FF2CB47D-057F-42C6-9D01-203F44A02F84}">
      <dgm:prSet/>
      <dgm:spPr/>
      <dgm:t>
        <a:bodyPr/>
        <a:lstStyle/>
        <a:p>
          <a:r>
            <a:rPr lang="en-GB"/>
            <a:t>Social care support</a:t>
          </a:r>
          <a:endParaRPr lang="en-US"/>
        </a:p>
      </dgm:t>
    </dgm:pt>
    <dgm:pt modelId="{4CFED074-883A-4DEC-A71F-6B19FFB35426}" type="parTrans" cxnId="{CDFFFC8C-935B-4704-8A71-D53A7A6F706C}">
      <dgm:prSet/>
      <dgm:spPr/>
      <dgm:t>
        <a:bodyPr/>
        <a:lstStyle/>
        <a:p>
          <a:endParaRPr lang="en-US"/>
        </a:p>
      </dgm:t>
    </dgm:pt>
    <dgm:pt modelId="{0EC06F52-9FC8-4C22-A0C4-1C9766748729}" type="sibTrans" cxnId="{CDFFFC8C-935B-4704-8A71-D53A7A6F706C}">
      <dgm:prSet/>
      <dgm:spPr/>
      <dgm:t>
        <a:bodyPr/>
        <a:lstStyle/>
        <a:p>
          <a:endParaRPr lang="en-US"/>
        </a:p>
      </dgm:t>
    </dgm:pt>
    <dgm:pt modelId="{C977E401-1A84-4D4F-AE37-88586FA42084}">
      <dgm:prSet/>
      <dgm:spPr/>
      <dgm:t>
        <a:bodyPr/>
        <a:lstStyle/>
        <a:p>
          <a:r>
            <a:rPr lang="en-GB"/>
            <a:t>Practical home assistance</a:t>
          </a:r>
          <a:endParaRPr lang="en-US"/>
        </a:p>
      </dgm:t>
    </dgm:pt>
    <dgm:pt modelId="{144EA7C9-7157-4C05-BA75-13F45160592E}" type="parTrans" cxnId="{400EA276-CD22-475D-89C0-019D1F5C89CF}">
      <dgm:prSet/>
      <dgm:spPr/>
      <dgm:t>
        <a:bodyPr/>
        <a:lstStyle/>
        <a:p>
          <a:endParaRPr lang="en-US"/>
        </a:p>
      </dgm:t>
    </dgm:pt>
    <dgm:pt modelId="{D3FFD609-ABC2-42F8-8397-9C3698A029C5}" type="sibTrans" cxnId="{400EA276-CD22-475D-89C0-019D1F5C89CF}">
      <dgm:prSet/>
      <dgm:spPr/>
      <dgm:t>
        <a:bodyPr/>
        <a:lstStyle/>
        <a:p>
          <a:endParaRPr lang="en-US"/>
        </a:p>
      </dgm:t>
    </dgm:pt>
    <dgm:pt modelId="{99305E79-A4FD-4B77-80F9-5E4481F6EF69}">
      <dgm:prSet/>
      <dgm:spPr/>
      <dgm:t>
        <a:bodyPr/>
        <a:lstStyle/>
        <a:p>
          <a:r>
            <a:rPr lang="en-GB" b="1"/>
            <a:t>3. Emotional Support</a:t>
          </a:r>
          <a:endParaRPr lang="en-US"/>
        </a:p>
      </dgm:t>
    </dgm:pt>
    <dgm:pt modelId="{7DBD0989-33A7-4417-81BC-0E6F0D023ADF}" type="parTrans" cxnId="{B014AF04-0995-426A-BCB1-D5096DECCEAA}">
      <dgm:prSet/>
      <dgm:spPr/>
      <dgm:t>
        <a:bodyPr/>
        <a:lstStyle/>
        <a:p>
          <a:endParaRPr lang="en-US"/>
        </a:p>
      </dgm:t>
    </dgm:pt>
    <dgm:pt modelId="{77A6DBDD-650A-44E0-8FC8-D55158E43326}" type="sibTrans" cxnId="{B014AF04-0995-426A-BCB1-D5096DECCEAA}">
      <dgm:prSet/>
      <dgm:spPr/>
      <dgm:t>
        <a:bodyPr/>
        <a:lstStyle/>
        <a:p>
          <a:endParaRPr lang="en-US"/>
        </a:p>
      </dgm:t>
    </dgm:pt>
    <dgm:pt modelId="{DC7F423D-741D-46FB-AE9E-252405D12423}">
      <dgm:prSet/>
      <dgm:spPr/>
      <dgm:t>
        <a:bodyPr/>
        <a:lstStyle/>
        <a:p>
          <a:r>
            <a:rPr lang="en-GB"/>
            <a:t>Grief counselling</a:t>
          </a:r>
          <a:endParaRPr lang="en-US"/>
        </a:p>
      </dgm:t>
    </dgm:pt>
    <dgm:pt modelId="{9656119F-DA58-4AF4-95DC-ABF356D7BCFC}" type="parTrans" cxnId="{710A9A0D-2688-42C3-971B-D7ABE32599AB}">
      <dgm:prSet/>
      <dgm:spPr/>
      <dgm:t>
        <a:bodyPr/>
        <a:lstStyle/>
        <a:p>
          <a:endParaRPr lang="en-US"/>
        </a:p>
      </dgm:t>
    </dgm:pt>
    <dgm:pt modelId="{80860239-48EF-4ECA-A555-573311077CE8}" type="sibTrans" cxnId="{710A9A0D-2688-42C3-971B-D7ABE32599AB}">
      <dgm:prSet/>
      <dgm:spPr/>
      <dgm:t>
        <a:bodyPr/>
        <a:lstStyle/>
        <a:p>
          <a:endParaRPr lang="en-US"/>
        </a:p>
      </dgm:t>
    </dgm:pt>
    <dgm:pt modelId="{0B249399-BDF5-40F4-825E-470DE9EFD150}">
      <dgm:prSet/>
      <dgm:spPr/>
      <dgm:t>
        <a:bodyPr/>
        <a:lstStyle/>
        <a:p>
          <a:r>
            <a:rPr lang="en-GB"/>
            <a:t>Safe therapeutic space</a:t>
          </a:r>
          <a:endParaRPr lang="en-US"/>
        </a:p>
      </dgm:t>
    </dgm:pt>
    <dgm:pt modelId="{07CFA585-9E86-4513-BA22-3A9E01AD8868}" type="parTrans" cxnId="{F0B9370A-2EED-4B79-BA51-D685F5BBBDBD}">
      <dgm:prSet/>
      <dgm:spPr/>
      <dgm:t>
        <a:bodyPr/>
        <a:lstStyle/>
        <a:p>
          <a:endParaRPr lang="en-US"/>
        </a:p>
      </dgm:t>
    </dgm:pt>
    <dgm:pt modelId="{6FBD562A-D4DF-414E-B142-E3AEFD92CEEE}" type="sibTrans" cxnId="{F0B9370A-2EED-4B79-BA51-D685F5BBBDBD}">
      <dgm:prSet/>
      <dgm:spPr/>
      <dgm:t>
        <a:bodyPr/>
        <a:lstStyle/>
        <a:p>
          <a:endParaRPr lang="en-US"/>
        </a:p>
      </dgm:t>
    </dgm:pt>
    <dgm:pt modelId="{AC157D55-07A1-4A86-B3E5-93A5F076D383}">
      <dgm:prSet/>
      <dgm:spPr/>
      <dgm:t>
        <a:bodyPr/>
        <a:lstStyle/>
        <a:p>
          <a:r>
            <a:rPr lang="en-GB" b="1"/>
            <a:t>4. Promote Autonomy</a:t>
          </a:r>
          <a:endParaRPr lang="en-US"/>
        </a:p>
      </dgm:t>
    </dgm:pt>
    <dgm:pt modelId="{C08DD610-AA2D-4111-A6AB-47B3B124F367}" type="parTrans" cxnId="{0AFEF873-022E-4D09-9C95-AFA6D8834968}">
      <dgm:prSet/>
      <dgm:spPr/>
      <dgm:t>
        <a:bodyPr/>
        <a:lstStyle/>
        <a:p>
          <a:endParaRPr lang="en-US"/>
        </a:p>
      </dgm:t>
    </dgm:pt>
    <dgm:pt modelId="{EF95B27F-31FC-4F4D-95AC-AC7AE6BA33B6}" type="sibTrans" cxnId="{0AFEF873-022E-4D09-9C95-AFA6D8834968}">
      <dgm:prSet/>
      <dgm:spPr/>
      <dgm:t>
        <a:bodyPr/>
        <a:lstStyle/>
        <a:p>
          <a:endParaRPr lang="en-US"/>
        </a:p>
      </dgm:t>
    </dgm:pt>
    <dgm:pt modelId="{004FA30A-D4A7-4998-8C7E-0665E78C2C78}">
      <dgm:prSet/>
      <dgm:spPr/>
      <dgm:t>
        <a:bodyPr/>
        <a:lstStyle/>
        <a:p>
          <a:r>
            <a:rPr lang="en-GB"/>
            <a:t>Encourage peer activities</a:t>
          </a:r>
          <a:endParaRPr lang="en-US"/>
        </a:p>
      </dgm:t>
    </dgm:pt>
    <dgm:pt modelId="{6113CB9D-4D7E-48D0-A349-2B5EFA7FD5DC}" type="parTrans" cxnId="{52E0527A-5540-4E41-97B5-7D3C25ADDBA2}">
      <dgm:prSet/>
      <dgm:spPr/>
      <dgm:t>
        <a:bodyPr/>
        <a:lstStyle/>
        <a:p>
          <a:endParaRPr lang="en-US"/>
        </a:p>
      </dgm:t>
    </dgm:pt>
    <dgm:pt modelId="{DEB795A0-4D00-47B0-AED2-31435FB7B622}" type="sibTrans" cxnId="{52E0527A-5540-4E41-97B5-7D3C25ADDBA2}">
      <dgm:prSet/>
      <dgm:spPr/>
      <dgm:t>
        <a:bodyPr/>
        <a:lstStyle/>
        <a:p>
          <a:endParaRPr lang="en-US"/>
        </a:p>
      </dgm:t>
    </dgm:pt>
    <dgm:pt modelId="{98C69229-E2A9-4EEE-844A-8F1CD78B40E9}">
      <dgm:prSet/>
      <dgm:spPr/>
      <dgm:t>
        <a:bodyPr/>
        <a:lstStyle/>
        <a:p>
          <a:r>
            <a:rPr lang="en-GB"/>
            <a:t>Support educational goals</a:t>
          </a:r>
          <a:endParaRPr lang="en-US"/>
        </a:p>
      </dgm:t>
    </dgm:pt>
    <dgm:pt modelId="{349CF7AF-841D-42D8-B01C-AA782CE3EA6C}" type="parTrans" cxnId="{F1F4FED2-25FC-471D-99DF-9FA755DB4815}">
      <dgm:prSet/>
      <dgm:spPr/>
      <dgm:t>
        <a:bodyPr/>
        <a:lstStyle/>
        <a:p>
          <a:endParaRPr lang="en-US"/>
        </a:p>
      </dgm:t>
    </dgm:pt>
    <dgm:pt modelId="{EC489F6B-1BAD-43F8-8517-4A095B9EE54D}" type="sibTrans" cxnId="{F1F4FED2-25FC-471D-99DF-9FA755DB4815}">
      <dgm:prSet/>
      <dgm:spPr/>
      <dgm:t>
        <a:bodyPr/>
        <a:lstStyle/>
        <a:p>
          <a:endParaRPr lang="en-US"/>
        </a:p>
      </dgm:t>
    </dgm:pt>
    <dgm:pt modelId="{870CA08B-4E19-43CD-B7D9-9A743A81311D}">
      <dgm:prSet/>
      <dgm:spPr/>
      <dgm:t>
        <a:bodyPr/>
        <a:lstStyle/>
        <a:p>
          <a:r>
            <a:rPr lang="en-GB"/>
            <a:t>Identity exploration opportunities</a:t>
          </a:r>
          <a:endParaRPr lang="en-US"/>
        </a:p>
      </dgm:t>
    </dgm:pt>
    <dgm:pt modelId="{62BC2932-1874-4FE3-90E4-BA472DF80132}" type="parTrans" cxnId="{B2CC5307-7ACE-4282-BD7B-E469FA1800E4}">
      <dgm:prSet/>
      <dgm:spPr/>
      <dgm:t>
        <a:bodyPr/>
        <a:lstStyle/>
        <a:p>
          <a:endParaRPr lang="en-US"/>
        </a:p>
      </dgm:t>
    </dgm:pt>
    <dgm:pt modelId="{117C4224-5997-4E5A-B6A2-B570B825BCA7}" type="sibTrans" cxnId="{B2CC5307-7ACE-4282-BD7B-E469FA1800E4}">
      <dgm:prSet/>
      <dgm:spPr/>
      <dgm:t>
        <a:bodyPr/>
        <a:lstStyle/>
        <a:p>
          <a:endParaRPr lang="en-US"/>
        </a:p>
      </dgm:t>
    </dgm:pt>
    <dgm:pt modelId="{123BCB10-92F2-44BB-A5BB-090B637A5BD4}" type="pres">
      <dgm:prSet presAssocID="{4A5548AD-37D7-4C29-BE7B-869F3AF8A4EF}" presName="Name0" presStyleCnt="0">
        <dgm:presLayoutVars>
          <dgm:dir/>
          <dgm:resizeHandles val="exact"/>
        </dgm:presLayoutVars>
      </dgm:prSet>
      <dgm:spPr/>
    </dgm:pt>
    <dgm:pt modelId="{4391DAD2-A1B1-4DC3-A9CB-72A49585B95F}" type="pres">
      <dgm:prSet presAssocID="{CC21BCE9-7393-47D6-9BC0-841501E874F7}" presName="node" presStyleLbl="node1" presStyleIdx="0" presStyleCnt="15">
        <dgm:presLayoutVars>
          <dgm:bulletEnabled val="1"/>
        </dgm:presLayoutVars>
      </dgm:prSet>
      <dgm:spPr/>
    </dgm:pt>
    <dgm:pt modelId="{D53697C6-34FF-40BC-9DE7-52AA7021124D}" type="pres">
      <dgm:prSet presAssocID="{1274E7AB-688D-4CAA-BCC7-9D475A3E02DE}" presName="sibTrans" presStyleLbl="sibTrans1D1" presStyleIdx="0" presStyleCnt="14"/>
      <dgm:spPr/>
    </dgm:pt>
    <dgm:pt modelId="{100B1A02-C5B1-4102-9E5A-0FD614EAC0E1}" type="pres">
      <dgm:prSet presAssocID="{1274E7AB-688D-4CAA-BCC7-9D475A3E02DE}" presName="connectorText" presStyleLbl="sibTrans1D1" presStyleIdx="0" presStyleCnt="14"/>
      <dgm:spPr/>
    </dgm:pt>
    <dgm:pt modelId="{253EBED7-23A3-45A1-9C7E-5EF94A4B6360}" type="pres">
      <dgm:prSet presAssocID="{2592C854-0A1D-4438-8CBB-814057DC18D8}" presName="node" presStyleLbl="node1" presStyleIdx="1" presStyleCnt="15">
        <dgm:presLayoutVars>
          <dgm:bulletEnabled val="1"/>
        </dgm:presLayoutVars>
      </dgm:prSet>
      <dgm:spPr/>
    </dgm:pt>
    <dgm:pt modelId="{0BEE699B-372B-4A6E-A87E-221554F11741}" type="pres">
      <dgm:prSet presAssocID="{418977C9-E24D-4B06-86A4-37353B91CE75}" presName="sibTrans" presStyleLbl="sibTrans1D1" presStyleIdx="1" presStyleCnt="14"/>
      <dgm:spPr/>
    </dgm:pt>
    <dgm:pt modelId="{5836D808-2F2E-4E1D-A983-71EEC87BF93A}" type="pres">
      <dgm:prSet presAssocID="{418977C9-E24D-4B06-86A4-37353B91CE75}" presName="connectorText" presStyleLbl="sibTrans1D1" presStyleIdx="1" presStyleCnt="14"/>
      <dgm:spPr/>
    </dgm:pt>
    <dgm:pt modelId="{9A7FA474-CDFE-47EE-8F3E-DE2F248855DB}" type="pres">
      <dgm:prSet presAssocID="{C69A215E-80FE-4A62-A689-A7A3E6D1E459}" presName="node" presStyleLbl="node1" presStyleIdx="2" presStyleCnt="15">
        <dgm:presLayoutVars>
          <dgm:bulletEnabled val="1"/>
        </dgm:presLayoutVars>
      </dgm:prSet>
      <dgm:spPr/>
    </dgm:pt>
    <dgm:pt modelId="{F87814EC-3891-4C22-913D-C628E26DF942}" type="pres">
      <dgm:prSet presAssocID="{847C7566-E36A-4EA3-A40B-4DF0E3BA0038}" presName="sibTrans" presStyleLbl="sibTrans1D1" presStyleIdx="2" presStyleCnt="14"/>
      <dgm:spPr/>
    </dgm:pt>
    <dgm:pt modelId="{BEACE989-14AC-4562-9C3C-BC87E4FBB591}" type="pres">
      <dgm:prSet presAssocID="{847C7566-E36A-4EA3-A40B-4DF0E3BA0038}" presName="connectorText" presStyleLbl="sibTrans1D1" presStyleIdx="2" presStyleCnt="14"/>
      <dgm:spPr/>
    </dgm:pt>
    <dgm:pt modelId="{58B2E3C7-D67A-48AF-B363-ED58E98BCD7D}" type="pres">
      <dgm:prSet presAssocID="{123887B7-EE3F-47C9-9AAD-3E6E235DF585}" presName="node" presStyleLbl="node1" presStyleIdx="3" presStyleCnt="15">
        <dgm:presLayoutVars>
          <dgm:bulletEnabled val="1"/>
        </dgm:presLayoutVars>
      </dgm:prSet>
      <dgm:spPr/>
    </dgm:pt>
    <dgm:pt modelId="{171DC88E-F9A8-490B-9C6D-FA8C376CD039}" type="pres">
      <dgm:prSet presAssocID="{7146FC3D-13EE-43D0-A48F-B3E2200BC804}" presName="sibTrans" presStyleLbl="sibTrans1D1" presStyleIdx="3" presStyleCnt="14"/>
      <dgm:spPr/>
    </dgm:pt>
    <dgm:pt modelId="{54EFA490-26FA-4365-BEA0-41B8662322F2}" type="pres">
      <dgm:prSet presAssocID="{7146FC3D-13EE-43D0-A48F-B3E2200BC804}" presName="connectorText" presStyleLbl="sibTrans1D1" presStyleIdx="3" presStyleCnt="14"/>
      <dgm:spPr/>
    </dgm:pt>
    <dgm:pt modelId="{F4B5F6D7-7B5F-4434-AE6B-3012954E83FA}" type="pres">
      <dgm:prSet presAssocID="{B1CB6F80-1888-4DF8-893A-E8E2D24853E6}" presName="node" presStyleLbl="node1" presStyleIdx="4" presStyleCnt="15">
        <dgm:presLayoutVars>
          <dgm:bulletEnabled val="1"/>
        </dgm:presLayoutVars>
      </dgm:prSet>
      <dgm:spPr/>
    </dgm:pt>
    <dgm:pt modelId="{0BD92957-152C-4E10-93F4-CB664C460850}" type="pres">
      <dgm:prSet presAssocID="{F1686AC7-26AF-4B4D-A85B-1A3933AE7406}" presName="sibTrans" presStyleLbl="sibTrans1D1" presStyleIdx="4" presStyleCnt="14"/>
      <dgm:spPr/>
    </dgm:pt>
    <dgm:pt modelId="{A68B4136-56F8-411C-9625-A6C9578D07DE}" type="pres">
      <dgm:prSet presAssocID="{F1686AC7-26AF-4B4D-A85B-1A3933AE7406}" presName="connectorText" presStyleLbl="sibTrans1D1" presStyleIdx="4" presStyleCnt="14"/>
      <dgm:spPr/>
    </dgm:pt>
    <dgm:pt modelId="{1DAFB4D4-22F6-41FE-ACCD-B32D3AF920B2}" type="pres">
      <dgm:prSet presAssocID="{E526A676-E117-4C76-94A6-49A10B852068}" presName="node" presStyleLbl="node1" presStyleIdx="5" presStyleCnt="15">
        <dgm:presLayoutVars>
          <dgm:bulletEnabled val="1"/>
        </dgm:presLayoutVars>
      </dgm:prSet>
      <dgm:spPr/>
    </dgm:pt>
    <dgm:pt modelId="{1D9AB499-98A4-4AF2-8E58-82115E0F646A}" type="pres">
      <dgm:prSet presAssocID="{B8B812A7-A9B9-4EDF-9037-FE2C65210C7B}" presName="sibTrans" presStyleLbl="sibTrans1D1" presStyleIdx="5" presStyleCnt="14"/>
      <dgm:spPr/>
    </dgm:pt>
    <dgm:pt modelId="{4090D98B-D357-4147-BD6F-CA173D484945}" type="pres">
      <dgm:prSet presAssocID="{B8B812A7-A9B9-4EDF-9037-FE2C65210C7B}" presName="connectorText" presStyleLbl="sibTrans1D1" presStyleIdx="5" presStyleCnt="14"/>
      <dgm:spPr/>
    </dgm:pt>
    <dgm:pt modelId="{AF2CC380-5C9F-44E5-958A-8616A4B6193F}" type="pres">
      <dgm:prSet presAssocID="{FF2CB47D-057F-42C6-9D01-203F44A02F84}" presName="node" presStyleLbl="node1" presStyleIdx="6" presStyleCnt="15">
        <dgm:presLayoutVars>
          <dgm:bulletEnabled val="1"/>
        </dgm:presLayoutVars>
      </dgm:prSet>
      <dgm:spPr/>
    </dgm:pt>
    <dgm:pt modelId="{2EEAC5AA-E185-4595-A3A6-5DC9AA30C5C5}" type="pres">
      <dgm:prSet presAssocID="{0EC06F52-9FC8-4C22-A0C4-1C9766748729}" presName="sibTrans" presStyleLbl="sibTrans1D1" presStyleIdx="6" presStyleCnt="14"/>
      <dgm:spPr/>
    </dgm:pt>
    <dgm:pt modelId="{31621F3E-15B9-43BD-966E-8A539DA15202}" type="pres">
      <dgm:prSet presAssocID="{0EC06F52-9FC8-4C22-A0C4-1C9766748729}" presName="connectorText" presStyleLbl="sibTrans1D1" presStyleIdx="6" presStyleCnt="14"/>
      <dgm:spPr/>
    </dgm:pt>
    <dgm:pt modelId="{5AF78FA4-7501-473D-A417-89FF744A5710}" type="pres">
      <dgm:prSet presAssocID="{C977E401-1A84-4D4F-AE37-88586FA42084}" presName="node" presStyleLbl="node1" presStyleIdx="7" presStyleCnt="15">
        <dgm:presLayoutVars>
          <dgm:bulletEnabled val="1"/>
        </dgm:presLayoutVars>
      </dgm:prSet>
      <dgm:spPr/>
    </dgm:pt>
    <dgm:pt modelId="{7508434C-3C85-43F7-93F5-1C27488F42C5}" type="pres">
      <dgm:prSet presAssocID="{D3FFD609-ABC2-42F8-8397-9C3698A029C5}" presName="sibTrans" presStyleLbl="sibTrans1D1" presStyleIdx="7" presStyleCnt="14"/>
      <dgm:spPr/>
    </dgm:pt>
    <dgm:pt modelId="{33A93261-30D4-4736-B70C-598992F97971}" type="pres">
      <dgm:prSet presAssocID="{D3FFD609-ABC2-42F8-8397-9C3698A029C5}" presName="connectorText" presStyleLbl="sibTrans1D1" presStyleIdx="7" presStyleCnt="14"/>
      <dgm:spPr/>
    </dgm:pt>
    <dgm:pt modelId="{766881EB-BB2F-43F2-90AB-9CA210825F9D}" type="pres">
      <dgm:prSet presAssocID="{99305E79-A4FD-4B77-80F9-5E4481F6EF69}" presName="node" presStyleLbl="node1" presStyleIdx="8" presStyleCnt="15">
        <dgm:presLayoutVars>
          <dgm:bulletEnabled val="1"/>
        </dgm:presLayoutVars>
      </dgm:prSet>
      <dgm:spPr/>
    </dgm:pt>
    <dgm:pt modelId="{E781DF45-A5F4-4A07-AD22-1727303721FB}" type="pres">
      <dgm:prSet presAssocID="{77A6DBDD-650A-44E0-8FC8-D55158E43326}" presName="sibTrans" presStyleLbl="sibTrans1D1" presStyleIdx="8" presStyleCnt="14"/>
      <dgm:spPr/>
    </dgm:pt>
    <dgm:pt modelId="{4CC026D5-5CC5-429D-9667-F5C624187382}" type="pres">
      <dgm:prSet presAssocID="{77A6DBDD-650A-44E0-8FC8-D55158E43326}" presName="connectorText" presStyleLbl="sibTrans1D1" presStyleIdx="8" presStyleCnt="14"/>
      <dgm:spPr/>
    </dgm:pt>
    <dgm:pt modelId="{315666BD-A229-4EF4-9E7E-2DFDEC43F2A3}" type="pres">
      <dgm:prSet presAssocID="{DC7F423D-741D-46FB-AE9E-252405D12423}" presName="node" presStyleLbl="node1" presStyleIdx="9" presStyleCnt="15">
        <dgm:presLayoutVars>
          <dgm:bulletEnabled val="1"/>
        </dgm:presLayoutVars>
      </dgm:prSet>
      <dgm:spPr/>
    </dgm:pt>
    <dgm:pt modelId="{EB5DB533-5755-486A-96C8-20792E38377A}" type="pres">
      <dgm:prSet presAssocID="{80860239-48EF-4ECA-A555-573311077CE8}" presName="sibTrans" presStyleLbl="sibTrans1D1" presStyleIdx="9" presStyleCnt="14"/>
      <dgm:spPr/>
    </dgm:pt>
    <dgm:pt modelId="{AF8D652E-C2ED-4280-8EF0-35F0C5AE284B}" type="pres">
      <dgm:prSet presAssocID="{80860239-48EF-4ECA-A555-573311077CE8}" presName="connectorText" presStyleLbl="sibTrans1D1" presStyleIdx="9" presStyleCnt="14"/>
      <dgm:spPr/>
    </dgm:pt>
    <dgm:pt modelId="{0D4BD23F-089B-4E4C-8D90-566F9237013D}" type="pres">
      <dgm:prSet presAssocID="{0B249399-BDF5-40F4-825E-470DE9EFD150}" presName="node" presStyleLbl="node1" presStyleIdx="10" presStyleCnt="15">
        <dgm:presLayoutVars>
          <dgm:bulletEnabled val="1"/>
        </dgm:presLayoutVars>
      </dgm:prSet>
      <dgm:spPr/>
    </dgm:pt>
    <dgm:pt modelId="{2CF95B1E-C220-44F6-BC7B-CFB427D7347C}" type="pres">
      <dgm:prSet presAssocID="{6FBD562A-D4DF-414E-B142-E3AEFD92CEEE}" presName="sibTrans" presStyleLbl="sibTrans1D1" presStyleIdx="10" presStyleCnt="14"/>
      <dgm:spPr/>
    </dgm:pt>
    <dgm:pt modelId="{98F90711-DF08-4BAA-BE51-F5553F36CCB3}" type="pres">
      <dgm:prSet presAssocID="{6FBD562A-D4DF-414E-B142-E3AEFD92CEEE}" presName="connectorText" presStyleLbl="sibTrans1D1" presStyleIdx="10" presStyleCnt="14"/>
      <dgm:spPr/>
    </dgm:pt>
    <dgm:pt modelId="{41A13F43-0635-4193-A078-11C9A71928CC}" type="pres">
      <dgm:prSet presAssocID="{AC157D55-07A1-4A86-B3E5-93A5F076D383}" presName="node" presStyleLbl="node1" presStyleIdx="11" presStyleCnt="15">
        <dgm:presLayoutVars>
          <dgm:bulletEnabled val="1"/>
        </dgm:presLayoutVars>
      </dgm:prSet>
      <dgm:spPr/>
    </dgm:pt>
    <dgm:pt modelId="{9BF14836-F448-4E20-8327-0E36E602B1F4}" type="pres">
      <dgm:prSet presAssocID="{EF95B27F-31FC-4F4D-95AC-AC7AE6BA33B6}" presName="sibTrans" presStyleLbl="sibTrans1D1" presStyleIdx="11" presStyleCnt="14"/>
      <dgm:spPr/>
    </dgm:pt>
    <dgm:pt modelId="{E31001BC-2EA7-44C7-A103-CA51AB2B826B}" type="pres">
      <dgm:prSet presAssocID="{EF95B27F-31FC-4F4D-95AC-AC7AE6BA33B6}" presName="connectorText" presStyleLbl="sibTrans1D1" presStyleIdx="11" presStyleCnt="14"/>
      <dgm:spPr/>
    </dgm:pt>
    <dgm:pt modelId="{35E9DC6E-24CD-4728-9151-DE2B011C9CA3}" type="pres">
      <dgm:prSet presAssocID="{004FA30A-D4A7-4998-8C7E-0665E78C2C78}" presName="node" presStyleLbl="node1" presStyleIdx="12" presStyleCnt="15">
        <dgm:presLayoutVars>
          <dgm:bulletEnabled val="1"/>
        </dgm:presLayoutVars>
      </dgm:prSet>
      <dgm:spPr/>
    </dgm:pt>
    <dgm:pt modelId="{1C981FCF-7338-47A1-B495-10A6C9734047}" type="pres">
      <dgm:prSet presAssocID="{DEB795A0-4D00-47B0-AED2-31435FB7B622}" presName="sibTrans" presStyleLbl="sibTrans1D1" presStyleIdx="12" presStyleCnt="14"/>
      <dgm:spPr/>
    </dgm:pt>
    <dgm:pt modelId="{C4D0B6D3-5A55-440C-A1FA-B75F3919031E}" type="pres">
      <dgm:prSet presAssocID="{DEB795A0-4D00-47B0-AED2-31435FB7B622}" presName="connectorText" presStyleLbl="sibTrans1D1" presStyleIdx="12" presStyleCnt="14"/>
      <dgm:spPr/>
    </dgm:pt>
    <dgm:pt modelId="{9DF506A3-1F3E-4E1A-A047-3CAB38E78FAB}" type="pres">
      <dgm:prSet presAssocID="{98C69229-E2A9-4EEE-844A-8F1CD78B40E9}" presName="node" presStyleLbl="node1" presStyleIdx="13" presStyleCnt="15">
        <dgm:presLayoutVars>
          <dgm:bulletEnabled val="1"/>
        </dgm:presLayoutVars>
      </dgm:prSet>
      <dgm:spPr/>
    </dgm:pt>
    <dgm:pt modelId="{FB6280F5-82D8-4FCD-AB76-238ABB9239C0}" type="pres">
      <dgm:prSet presAssocID="{EC489F6B-1BAD-43F8-8517-4A095B9EE54D}" presName="sibTrans" presStyleLbl="sibTrans1D1" presStyleIdx="13" presStyleCnt="14"/>
      <dgm:spPr/>
    </dgm:pt>
    <dgm:pt modelId="{4A3D7AAC-0732-46FB-AFB9-252D3E1BEC16}" type="pres">
      <dgm:prSet presAssocID="{EC489F6B-1BAD-43F8-8517-4A095B9EE54D}" presName="connectorText" presStyleLbl="sibTrans1D1" presStyleIdx="13" presStyleCnt="14"/>
      <dgm:spPr/>
    </dgm:pt>
    <dgm:pt modelId="{B7BFA302-8AC4-42CC-A75E-98B1B63C3709}" type="pres">
      <dgm:prSet presAssocID="{870CA08B-4E19-43CD-B7D9-9A743A81311D}" presName="node" presStyleLbl="node1" presStyleIdx="14" presStyleCnt="15">
        <dgm:presLayoutVars>
          <dgm:bulletEnabled val="1"/>
        </dgm:presLayoutVars>
      </dgm:prSet>
      <dgm:spPr/>
    </dgm:pt>
  </dgm:ptLst>
  <dgm:cxnLst>
    <dgm:cxn modelId="{AD4E5500-A27C-4E34-8C0B-0CAF4D63C1DA}" srcId="{4A5548AD-37D7-4C29-BE7B-869F3AF8A4EF}" destId="{E526A676-E117-4C76-94A6-49A10B852068}" srcOrd="5" destOrd="0" parTransId="{C45FF82F-1423-4FEF-8A16-946DA38AF4D7}" sibTransId="{B8B812A7-A9B9-4EDF-9037-FE2C65210C7B}"/>
    <dgm:cxn modelId="{B014AF04-0995-426A-BCB1-D5096DECCEAA}" srcId="{4A5548AD-37D7-4C29-BE7B-869F3AF8A4EF}" destId="{99305E79-A4FD-4B77-80F9-5E4481F6EF69}" srcOrd="8" destOrd="0" parTransId="{7DBD0989-33A7-4417-81BC-0E6F0D023ADF}" sibTransId="{77A6DBDD-650A-44E0-8FC8-D55158E43326}"/>
    <dgm:cxn modelId="{B2CC5307-7ACE-4282-BD7B-E469FA1800E4}" srcId="{4A5548AD-37D7-4C29-BE7B-869F3AF8A4EF}" destId="{870CA08B-4E19-43CD-B7D9-9A743A81311D}" srcOrd="14" destOrd="0" parTransId="{62BC2932-1874-4FE3-90E4-BA472DF80132}" sibTransId="{117C4224-5997-4E5A-B6A2-B570B825BCA7}"/>
    <dgm:cxn modelId="{F0B9370A-2EED-4B79-BA51-D685F5BBBDBD}" srcId="{4A5548AD-37D7-4C29-BE7B-869F3AF8A4EF}" destId="{0B249399-BDF5-40F4-825E-470DE9EFD150}" srcOrd="10" destOrd="0" parTransId="{07CFA585-9E86-4513-BA22-3A9E01AD8868}" sibTransId="{6FBD562A-D4DF-414E-B142-E3AEFD92CEEE}"/>
    <dgm:cxn modelId="{710A9A0D-2688-42C3-971B-D7ABE32599AB}" srcId="{4A5548AD-37D7-4C29-BE7B-869F3AF8A4EF}" destId="{DC7F423D-741D-46FB-AE9E-252405D12423}" srcOrd="9" destOrd="0" parTransId="{9656119F-DA58-4AF4-95DC-ABF356D7BCFC}" sibTransId="{80860239-48EF-4ECA-A555-573311077CE8}"/>
    <dgm:cxn modelId="{4C767217-1721-4853-8D95-48F821A37ABA}" type="presOf" srcId="{123887B7-EE3F-47C9-9AAD-3E6E235DF585}" destId="{58B2E3C7-D67A-48AF-B363-ED58E98BCD7D}" srcOrd="0" destOrd="0" presId="urn:microsoft.com/office/officeart/2016/7/layout/RepeatingBendingProcessNew"/>
    <dgm:cxn modelId="{AB34861B-A521-438B-A27B-AEB43233FEE8}" type="presOf" srcId="{77A6DBDD-650A-44E0-8FC8-D55158E43326}" destId="{E781DF45-A5F4-4A07-AD22-1727303721FB}" srcOrd="0" destOrd="0" presId="urn:microsoft.com/office/officeart/2016/7/layout/RepeatingBendingProcessNew"/>
    <dgm:cxn modelId="{6D627E22-A1C4-4F1F-AB59-3481974440B0}" type="presOf" srcId="{77A6DBDD-650A-44E0-8FC8-D55158E43326}" destId="{4CC026D5-5CC5-429D-9667-F5C624187382}" srcOrd="1" destOrd="0" presId="urn:microsoft.com/office/officeart/2016/7/layout/RepeatingBendingProcessNew"/>
    <dgm:cxn modelId="{AD8A5C26-2E2F-4AF6-8247-94820C938D66}" srcId="{4A5548AD-37D7-4C29-BE7B-869F3AF8A4EF}" destId="{2592C854-0A1D-4438-8CBB-814057DC18D8}" srcOrd="1" destOrd="0" parTransId="{3912E2AE-3C3C-4A50-A90A-9A9CC7C62A3C}" sibTransId="{418977C9-E24D-4B06-86A4-37353B91CE75}"/>
    <dgm:cxn modelId="{137F042D-F7FF-434B-835B-C76E163B4B61}" type="presOf" srcId="{847C7566-E36A-4EA3-A40B-4DF0E3BA0038}" destId="{F87814EC-3891-4C22-913D-C628E26DF942}" srcOrd="0" destOrd="0" presId="urn:microsoft.com/office/officeart/2016/7/layout/RepeatingBendingProcessNew"/>
    <dgm:cxn modelId="{5EA9092F-FC7A-4C47-80CE-D4A2154E41D3}" type="presOf" srcId="{AC157D55-07A1-4A86-B3E5-93A5F076D383}" destId="{41A13F43-0635-4193-A078-11C9A71928CC}" srcOrd="0" destOrd="0" presId="urn:microsoft.com/office/officeart/2016/7/layout/RepeatingBendingProcessNew"/>
    <dgm:cxn modelId="{6834672F-5166-4A34-A4B8-251DCA17984F}" type="presOf" srcId="{80860239-48EF-4ECA-A555-573311077CE8}" destId="{EB5DB533-5755-486A-96C8-20792E38377A}" srcOrd="0" destOrd="0" presId="urn:microsoft.com/office/officeart/2016/7/layout/RepeatingBendingProcessNew"/>
    <dgm:cxn modelId="{EDB0BE31-2E21-4931-8721-E9A2A3116013}" srcId="{4A5548AD-37D7-4C29-BE7B-869F3AF8A4EF}" destId="{B1CB6F80-1888-4DF8-893A-E8E2D24853E6}" srcOrd="4" destOrd="0" parTransId="{D8E76395-1E6E-4EA3-9376-2F6DFF6CCA47}" sibTransId="{F1686AC7-26AF-4B4D-A85B-1A3933AE7406}"/>
    <dgm:cxn modelId="{CBDF3335-F9CE-4EBE-8398-417AD10C219C}" type="presOf" srcId="{847C7566-E36A-4EA3-A40B-4DF0E3BA0038}" destId="{BEACE989-14AC-4562-9C3C-BC87E4FBB591}" srcOrd="1" destOrd="0" presId="urn:microsoft.com/office/officeart/2016/7/layout/RepeatingBendingProcessNew"/>
    <dgm:cxn modelId="{77E06E37-59E9-4DD1-AE39-6D81D2DBE6B9}" srcId="{4A5548AD-37D7-4C29-BE7B-869F3AF8A4EF}" destId="{C69A215E-80FE-4A62-A689-A7A3E6D1E459}" srcOrd="2" destOrd="0" parTransId="{2173E2AE-7818-404E-AA95-12A14DE2A900}" sibTransId="{847C7566-E36A-4EA3-A40B-4DF0E3BA0038}"/>
    <dgm:cxn modelId="{6AE5E03A-18FB-4CB1-9801-91C834D6942D}" type="presOf" srcId="{418977C9-E24D-4B06-86A4-37353B91CE75}" destId="{5836D808-2F2E-4E1D-A983-71EEC87BF93A}" srcOrd="1" destOrd="0" presId="urn:microsoft.com/office/officeart/2016/7/layout/RepeatingBendingProcessNew"/>
    <dgm:cxn modelId="{11426F3B-D5B3-4331-872D-D79C25393AAF}" type="presOf" srcId="{FF2CB47D-057F-42C6-9D01-203F44A02F84}" destId="{AF2CC380-5C9F-44E5-958A-8616A4B6193F}" srcOrd="0" destOrd="0" presId="urn:microsoft.com/office/officeart/2016/7/layout/RepeatingBendingProcessNew"/>
    <dgm:cxn modelId="{8EBF533E-8A99-4066-9C00-1371FACBE11A}" type="presOf" srcId="{80860239-48EF-4ECA-A555-573311077CE8}" destId="{AF8D652E-C2ED-4280-8EF0-35F0C5AE284B}" srcOrd="1" destOrd="0" presId="urn:microsoft.com/office/officeart/2016/7/layout/RepeatingBendingProcessNew"/>
    <dgm:cxn modelId="{E32B5A40-6FB5-4579-A9A8-18A44C9F87A8}" type="presOf" srcId="{B8B812A7-A9B9-4EDF-9037-FE2C65210C7B}" destId="{4090D98B-D357-4147-BD6F-CA173D484945}" srcOrd="1" destOrd="0" presId="urn:microsoft.com/office/officeart/2016/7/layout/RepeatingBendingProcessNew"/>
    <dgm:cxn modelId="{8E8F2243-8295-4D39-AEBE-6EB437FE64D9}" type="presOf" srcId="{4A5548AD-37D7-4C29-BE7B-869F3AF8A4EF}" destId="{123BCB10-92F2-44BB-A5BB-090B637A5BD4}" srcOrd="0" destOrd="0" presId="urn:microsoft.com/office/officeart/2016/7/layout/RepeatingBendingProcessNew"/>
    <dgm:cxn modelId="{54EDFE63-65CB-4600-87A0-986145CB329B}" srcId="{4A5548AD-37D7-4C29-BE7B-869F3AF8A4EF}" destId="{123887B7-EE3F-47C9-9AAD-3E6E235DF585}" srcOrd="3" destOrd="0" parTransId="{3D4E4C5F-0F9D-4C12-B2F2-677E7D80A318}" sibTransId="{7146FC3D-13EE-43D0-A48F-B3E2200BC804}"/>
    <dgm:cxn modelId="{EEB52E64-F3D8-435E-A270-1B8796EA38F8}" type="presOf" srcId="{EF95B27F-31FC-4F4D-95AC-AC7AE6BA33B6}" destId="{E31001BC-2EA7-44C7-A103-CA51AB2B826B}" srcOrd="1" destOrd="0" presId="urn:microsoft.com/office/officeart/2016/7/layout/RepeatingBendingProcessNew"/>
    <dgm:cxn modelId="{D6A70945-51EA-40CC-B0D8-EF3E9C745A64}" type="presOf" srcId="{B8B812A7-A9B9-4EDF-9037-FE2C65210C7B}" destId="{1D9AB499-98A4-4AF2-8E58-82115E0F646A}" srcOrd="0" destOrd="0" presId="urn:microsoft.com/office/officeart/2016/7/layout/RepeatingBendingProcessNew"/>
    <dgm:cxn modelId="{3D8DC465-952E-4350-85C1-58BC5057E9D6}" type="presOf" srcId="{EC489F6B-1BAD-43F8-8517-4A095B9EE54D}" destId="{FB6280F5-82D8-4FCD-AB76-238ABB9239C0}" srcOrd="0" destOrd="0" presId="urn:microsoft.com/office/officeart/2016/7/layout/RepeatingBendingProcessNew"/>
    <dgm:cxn modelId="{99990946-DC43-4904-905F-33E00BF11A87}" type="presOf" srcId="{EF95B27F-31FC-4F4D-95AC-AC7AE6BA33B6}" destId="{9BF14836-F448-4E20-8327-0E36E602B1F4}" srcOrd="0" destOrd="0" presId="urn:microsoft.com/office/officeart/2016/7/layout/RepeatingBendingProcessNew"/>
    <dgm:cxn modelId="{D02D6C6A-91A1-4691-876A-B6D7DFFAB365}" type="presOf" srcId="{C977E401-1A84-4D4F-AE37-88586FA42084}" destId="{5AF78FA4-7501-473D-A417-89FF744A5710}" srcOrd="0" destOrd="0" presId="urn:microsoft.com/office/officeart/2016/7/layout/RepeatingBendingProcessNew"/>
    <dgm:cxn modelId="{D8F4426B-49D7-45B3-B25D-861B31222B38}" type="presOf" srcId="{DC7F423D-741D-46FB-AE9E-252405D12423}" destId="{315666BD-A229-4EF4-9E7E-2DFDEC43F2A3}" srcOrd="0" destOrd="0" presId="urn:microsoft.com/office/officeart/2016/7/layout/RepeatingBendingProcessNew"/>
    <dgm:cxn modelId="{4A06F16E-9199-4436-AE35-7375FE196C58}" type="presOf" srcId="{F1686AC7-26AF-4B4D-A85B-1A3933AE7406}" destId="{0BD92957-152C-4E10-93F4-CB664C460850}" srcOrd="0" destOrd="0" presId="urn:microsoft.com/office/officeart/2016/7/layout/RepeatingBendingProcessNew"/>
    <dgm:cxn modelId="{0AFEF873-022E-4D09-9C95-AFA6D8834968}" srcId="{4A5548AD-37D7-4C29-BE7B-869F3AF8A4EF}" destId="{AC157D55-07A1-4A86-B3E5-93A5F076D383}" srcOrd="11" destOrd="0" parTransId="{C08DD610-AA2D-4111-A6AB-47B3B124F367}" sibTransId="{EF95B27F-31FC-4F4D-95AC-AC7AE6BA33B6}"/>
    <dgm:cxn modelId="{466B8555-8F88-4EF2-9E50-BB758090817B}" type="presOf" srcId="{004FA30A-D4A7-4998-8C7E-0665E78C2C78}" destId="{35E9DC6E-24CD-4728-9151-DE2B011C9CA3}" srcOrd="0" destOrd="0" presId="urn:microsoft.com/office/officeart/2016/7/layout/RepeatingBendingProcessNew"/>
    <dgm:cxn modelId="{982B1076-AD06-496B-A855-58AADEDB3DBC}" type="presOf" srcId="{7146FC3D-13EE-43D0-A48F-B3E2200BC804}" destId="{171DC88E-F9A8-490B-9C6D-FA8C376CD039}" srcOrd="0" destOrd="0" presId="urn:microsoft.com/office/officeart/2016/7/layout/RepeatingBendingProcessNew"/>
    <dgm:cxn modelId="{83441956-DA1B-414A-9390-4A480C42E2C1}" type="presOf" srcId="{1274E7AB-688D-4CAA-BCC7-9D475A3E02DE}" destId="{D53697C6-34FF-40BC-9DE7-52AA7021124D}" srcOrd="0" destOrd="0" presId="urn:microsoft.com/office/officeart/2016/7/layout/RepeatingBendingProcessNew"/>
    <dgm:cxn modelId="{400EA276-CD22-475D-89C0-019D1F5C89CF}" srcId="{4A5548AD-37D7-4C29-BE7B-869F3AF8A4EF}" destId="{C977E401-1A84-4D4F-AE37-88586FA42084}" srcOrd="7" destOrd="0" parTransId="{144EA7C9-7157-4C05-BA75-13F45160592E}" sibTransId="{D3FFD609-ABC2-42F8-8397-9C3698A029C5}"/>
    <dgm:cxn modelId="{8A731778-220C-40AE-8D6E-239FB3F832F2}" type="presOf" srcId="{E526A676-E117-4C76-94A6-49A10B852068}" destId="{1DAFB4D4-22F6-41FE-ACCD-B32D3AF920B2}" srcOrd="0" destOrd="0" presId="urn:microsoft.com/office/officeart/2016/7/layout/RepeatingBendingProcessNew"/>
    <dgm:cxn modelId="{52E0527A-5540-4E41-97B5-7D3C25ADDBA2}" srcId="{4A5548AD-37D7-4C29-BE7B-869F3AF8A4EF}" destId="{004FA30A-D4A7-4998-8C7E-0665E78C2C78}" srcOrd="12" destOrd="0" parTransId="{6113CB9D-4D7E-48D0-A349-2B5EFA7FD5DC}" sibTransId="{DEB795A0-4D00-47B0-AED2-31435FB7B622}"/>
    <dgm:cxn modelId="{6C91C47C-A9B7-4FFE-AA17-D81DD8908ACE}" type="presOf" srcId="{DEB795A0-4D00-47B0-AED2-31435FB7B622}" destId="{1C981FCF-7338-47A1-B495-10A6C9734047}" srcOrd="0" destOrd="0" presId="urn:microsoft.com/office/officeart/2016/7/layout/RepeatingBendingProcessNew"/>
    <dgm:cxn modelId="{0A23DA80-6883-40AD-B4A7-BF81A26DDAEA}" type="presOf" srcId="{DEB795A0-4D00-47B0-AED2-31435FB7B622}" destId="{C4D0B6D3-5A55-440C-A1FA-B75F3919031E}" srcOrd="1" destOrd="0" presId="urn:microsoft.com/office/officeart/2016/7/layout/RepeatingBendingProcessNew"/>
    <dgm:cxn modelId="{B9ACC884-0A5B-460A-8365-7CD83ACAB728}" type="presOf" srcId="{1274E7AB-688D-4CAA-BCC7-9D475A3E02DE}" destId="{100B1A02-C5B1-4102-9E5A-0FD614EAC0E1}" srcOrd="1" destOrd="0" presId="urn:microsoft.com/office/officeart/2016/7/layout/RepeatingBendingProcessNew"/>
    <dgm:cxn modelId="{FB24DA86-0A69-40FF-81C8-4B943D20D242}" type="presOf" srcId="{D3FFD609-ABC2-42F8-8397-9C3698A029C5}" destId="{33A93261-30D4-4736-B70C-598992F97971}" srcOrd="1" destOrd="0" presId="urn:microsoft.com/office/officeart/2016/7/layout/RepeatingBendingProcessNew"/>
    <dgm:cxn modelId="{47DF718A-2FD9-4D57-BFE9-26F4DE0BBEA7}" type="presOf" srcId="{99305E79-A4FD-4B77-80F9-5E4481F6EF69}" destId="{766881EB-BB2F-43F2-90AB-9CA210825F9D}" srcOrd="0" destOrd="0" presId="urn:microsoft.com/office/officeart/2016/7/layout/RepeatingBendingProcessNew"/>
    <dgm:cxn modelId="{D54CF68C-84CB-4854-AF74-05B4F716F178}" type="presOf" srcId="{C69A215E-80FE-4A62-A689-A7A3E6D1E459}" destId="{9A7FA474-CDFE-47EE-8F3E-DE2F248855DB}" srcOrd="0" destOrd="0" presId="urn:microsoft.com/office/officeart/2016/7/layout/RepeatingBendingProcessNew"/>
    <dgm:cxn modelId="{CDFFFC8C-935B-4704-8A71-D53A7A6F706C}" srcId="{4A5548AD-37D7-4C29-BE7B-869F3AF8A4EF}" destId="{FF2CB47D-057F-42C6-9D01-203F44A02F84}" srcOrd="6" destOrd="0" parTransId="{4CFED074-883A-4DEC-A71F-6B19FFB35426}" sibTransId="{0EC06F52-9FC8-4C22-A0C4-1C9766748729}"/>
    <dgm:cxn modelId="{10C7A68D-CC86-459A-99B8-CED2209D234A}" type="presOf" srcId="{6FBD562A-D4DF-414E-B142-E3AEFD92CEEE}" destId="{98F90711-DF08-4BAA-BE51-F5553F36CCB3}" srcOrd="1" destOrd="0" presId="urn:microsoft.com/office/officeart/2016/7/layout/RepeatingBendingProcessNew"/>
    <dgm:cxn modelId="{FC7DA38F-3D09-408E-8C5D-9954570CFE79}" type="presOf" srcId="{D3FFD609-ABC2-42F8-8397-9C3698A029C5}" destId="{7508434C-3C85-43F7-93F5-1C27488F42C5}" srcOrd="0" destOrd="0" presId="urn:microsoft.com/office/officeart/2016/7/layout/RepeatingBendingProcessNew"/>
    <dgm:cxn modelId="{4222899D-D616-4C86-B6CE-F07B009D5453}" type="presOf" srcId="{98C69229-E2A9-4EEE-844A-8F1CD78B40E9}" destId="{9DF506A3-1F3E-4E1A-A047-3CAB38E78FAB}" srcOrd="0" destOrd="0" presId="urn:microsoft.com/office/officeart/2016/7/layout/RepeatingBendingProcessNew"/>
    <dgm:cxn modelId="{DE3C94A1-0E4D-46D2-B973-6F6D8D1343E1}" type="presOf" srcId="{0EC06F52-9FC8-4C22-A0C4-1C9766748729}" destId="{2EEAC5AA-E185-4595-A3A6-5DC9AA30C5C5}" srcOrd="0" destOrd="0" presId="urn:microsoft.com/office/officeart/2016/7/layout/RepeatingBendingProcessNew"/>
    <dgm:cxn modelId="{2C700DBC-53B2-4731-964D-9AB7B8BD4373}" type="presOf" srcId="{2592C854-0A1D-4438-8CBB-814057DC18D8}" destId="{253EBED7-23A3-45A1-9C7E-5EF94A4B6360}" srcOrd="0" destOrd="0" presId="urn:microsoft.com/office/officeart/2016/7/layout/RepeatingBendingProcessNew"/>
    <dgm:cxn modelId="{A71C63BF-AFF4-41D6-BE2F-ACDF4B1F5759}" type="presOf" srcId="{870CA08B-4E19-43CD-B7D9-9A743A81311D}" destId="{B7BFA302-8AC4-42CC-A75E-98B1B63C3709}" srcOrd="0" destOrd="0" presId="urn:microsoft.com/office/officeart/2016/7/layout/RepeatingBendingProcessNew"/>
    <dgm:cxn modelId="{D9A427C1-5795-463D-88D9-2AD5CBE002FC}" type="presOf" srcId="{6FBD562A-D4DF-414E-B142-E3AEFD92CEEE}" destId="{2CF95B1E-C220-44F6-BC7B-CFB427D7347C}" srcOrd="0" destOrd="0" presId="urn:microsoft.com/office/officeart/2016/7/layout/RepeatingBendingProcessNew"/>
    <dgm:cxn modelId="{F1F4FED2-25FC-471D-99DF-9FA755DB4815}" srcId="{4A5548AD-37D7-4C29-BE7B-869F3AF8A4EF}" destId="{98C69229-E2A9-4EEE-844A-8F1CD78B40E9}" srcOrd="13" destOrd="0" parTransId="{349CF7AF-841D-42D8-B01C-AA782CE3EA6C}" sibTransId="{EC489F6B-1BAD-43F8-8517-4A095B9EE54D}"/>
    <dgm:cxn modelId="{B56B8DD8-7972-4409-923F-57673E1B6CAD}" type="presOf" srcId="{CC21BCE9-7393-47D6-9BC0-841501E874F7}" destId="{4391DAD2-A1B1-4DC3-A9CB-72A49585B95F}" srcOrd="0" destOrd="0" presId="urn:microsoft.com/office/officeart/2016/7/layout/RepeatingBendingProcessNew"/>
    <dgm:cxn modelId="{E7710DD9-0875-49ED-AE3C-A3890A095BD6}" type="presOf" srcId="{7146FC3D-13EE-43D0-A48F-B3E2200BC804}" destId="{54EFA490-26FA-4365-BEA0-41B8662322F2}" srcOrd="1" destOrd="0" presId="urn:microsoft.com/office/officeart/2016/7/layout/RepeatingBendingProcessNew"/>
    <dgm:cxn modelId="{F6AF8DDA-5C15-4BC3-AED4-B61280FB5851}" type="presOf" srcId="{F1686AC7-26AF-4B4D-A85B-1A3933AE7406}" destId="{A68B4136-56F8-411C-9625-A6C9578D07DE}" srcOrd="1" destOrd="0" presId="urn:microsoft.com/office/officeart/2016/7/layout/RepeatingBendingProcessNew"/>
    <dgm:cxn modelId="{3E4431DC-2FB2-42D8-84F1-FB515044796E}" type="presOf" srcId="{EC489F6B-1BAD-43F8-8517-4A095B9EE54D}" destId="{4A3D7AAC-0732-46FB-AFB9-252D3E1BEC16}" srcOrd="1" destOrd="0" presId="urn:microsoft.com/office/officeart/2016/7/layout/RepeatingBendingProcessNew"/>
    <dgm:cxn modelId="{6F606DE0-4C5D-43EE-90B4-9D3767860698}" type="presOf" srcId="{418977C9-E24D-4B06-86A4-37353B91CE75}" destId="{0BEE699B-372B-4A6E-A87E-221554F11741}" srcOrd="0" destOrd="0" presId="urn:microsoft.com/office/officeart/2016/7/layout/RepeatingBendingProcessNew"/>
    <dgm:cxn modelId="{31E18CF7-61DB-4060-B72B-A57DEAC569D0}" srcId="{4A5548AD-37D7-4C29-BE7B-869F3AF8A4EF}" destId="{CC21BCE9-7393-47D6-9BC0-841501E874F7}" srcOrd="0" destOrd="0" parTransId="{9A9D7411-72B6-4E4C-9C0C-F6C7EBC3802D}" sibTransId="{1274E7AB-688D-4CAA-BCC7-9D475A3E02DE}"/>
    <dgm:cxn modelId="{9044CBF9-6778-4048-9E5C-C8D1D1C88177}" type="presOf" srcId="{B1CB6F80-1888-4DF8-893A-E8E2D24853E6}" destId="{F4B5F6D7-7B5F-4434-AE6B-3012954E83FA}" srcOrd="0" destOrd="0" presId="urn:microsoft.com/office/officeart/2016/7/layout/RepeatingBendingProcessNew"/>
    <dgm:cxn modelId="{6C4B48FC-A037-462E-BF35-F84347181482}" type="presOf" srcId="{0EC06F52-9FC8-4C22-A0C4-1C9766748729}" destId="{31621F3E-15B9-43BD-966E-8A539DA15202}" srcOrd="1" destOrd="0" presId="urn:microsoft.com/office/officeart/2016/7/layout/RepeatingBendingProcessNew"/>
    <dgm:cxn modelId="{E03CBCFF-0944-42EC-B198-1B147AAC2887}" type="presOf" srcId="{0B249399-BDF5-40F4-825E-470DE9EFD150}" destId="{0D4BD23F-089B-4E4C-8D90-566F9237013D}" srcOrd="0" destOrd="0" presId="urn:microsoft.com/office/officeart/2016/7/layout/RepeatingBendingProcessNew"/>
    <dgm:cxn modelId="{C5C4C26D-6D50-4833-A008-9DBA3B0F12B5}" type="presParOf" srcId="{123BCB10-92F2-44BB-A5BB-090B637A5BD4}" destId="{4391DAD2-A1B1-4DC3-A9CB-72A49585B95F}" srcOrd="0" destOrd="0" presId="urn:microsoft.com/office/officeart/2016/7/layout/RepeatingBendingProcessNew"/>
    <dgm:cxn modelId="{C70FBE19-70DE-4B9D-8918-6A69B9126665}" type="presParOf" srcId="{123BCB10-92F2-44BB-A5BB-090B637A5BD4}" destId="{D53697C6-34FF-40BC-9DE7-52AA7021124D}" srcOrd="1" destOrd="0" presId="urn:microsoft.com/office/officeart/2016/7/layout/RepeatingBendingProcessNew"/>
    <dgm:cxn modelId="{E965E4BA-3303-41EC-AB66-A5811AB442CE}" type="presParOf" srcId="{D53697C6-34FF-40BC-9DE7-52AA7021124D}" destId="{100B1A02-C5B1-4102-9E5A-0FD614EAC0E1}" srcOrd="0" destOrd="0" presId="urn:microsoft.com/office/officeart/2016/7/layout/RepeatingBendingProcessNew"/>
    <dgm:cxn modelId="{6260CF4E-FEBA-4F16-970F-75304D7E27A8}" type="presParOf" srcId="{123BCB10-92F2-44BB-A5BB-090B637A5BD4}" destId="{253EBED7-23A3-45A1-9C7E-5EF94A4B6360}" srcOrd="2" destOrd="0" presId="urn:microsoft.com/office/officeart/2016/7/layout/RepeatingBendingProcessNew"/>
    <dgm:cxn modelId="{CE48569F-7896-4B06-BBAD-8C739BC64CD7}" type="presParOf" srcId="{123BCB10-92F2-44BB-A5BB-090B637A5BD4}" destId="{0BEE699B-372B-4A6E-A87E-221554F11741}" srcOrd="3" destOrd="0" presId="urn:microsoft.com/office/officeart/2016/7/layout/RepeatingBendingProcessNew"/>
    <dgm:cxn modelId="{FDD79DFD-CB82-4295-B2D4-859E4B98DEA9}" type="presParOf" srcId="{0BEE699B-372B-4A6E-A87E-221554F11741}" destId="{5836D808-2F2E-4E1D-A983-71EEC87BF93A}" srcOrd="0" destOrd="0" presId="urn:microsoft.com/office/officeart/2016/7/layout/RepeatingBendingProcessNew"/>
    <dgm:cxn modelId="{EC5BF061-64DA-405B-B81B-23A57C8F3F52}" type="presParOf" srcId="{123BCB10-92F2-44BB-A5BB-090B637A5BD4}" destId="{9A7FA474-CDFE-47EE-8F3E-DE2F248855DB}" srcOrd="4" destOrd="0" presId="urn:microsoft.com/office/officeart/2016/7/layout/RepeatingBendingProcessNew"/>
    <dgm:cxn modelId="{E6323B77-9483-478F-B1B9-6341947D193D}" type="presParOf" srcId="{123BCB10-92F2-44BB-A5BB-090B637A5BD4}" destId="{F87814EC-3891-4C22-913D-C628E26DF942}" srcOrd="5" destOrd="0" presId="urn:microsoft.com/office/officeart/2016/7/layout/RepeatingBendingProcessNew"/>
    <dgm:cxn modelId="{B411525F-CC8F-49B2-927E-51BB9865356E}" type="presParOf" srcId="{F87814EC-3891-4C22-913D-C628E26DF942}" destId="{BEACE989-14AC-4562-9C3C-BC87E4FBB591}" srcOrd="0" destOrd="0" presId="urn:microsoft.com/office/officeart/2016/7/layout/RepeatingBendingProcessNew"/>
    <dgm:cxn modelId="{F36A4D06-CDE2-4F00-AD13-03CF10B54373}" type="presParOf" srcId="{123BCB10-92F2-44BB-A5BB-090B637A5BD4}" destId="{58B2E3C7-D67A-48AF-B363-ED58E98BCD7D}" srcOrd="6" destOrd="0" presId="urn:microsoft.com/office/officeart/2016/7/layout/RepeatingBendingProcessNew"/>
    <dgm:cxn modelId="{B5887F5F-D56E-474B-BC3C-D68E016251D4}" type="presParOf" srcId="{123BCB10-92F2-44BB-A5BB-090B637A5BD4}" destId="{171DC88E-F9A8-490B-9C6D-FA8C376CD039}" srcOrd="7" destOrd="0" presId="urn:microsoft.com/office/officeart/2016/7/layout/RepeatingBendingProcessNew"/>
    <dgm:cxn modelId="{AE8F86E4-21A7-43B1-988F-C6DE05C539E8}" type="presParOf" srcId="{171DC88E-F9A8-490B-9C6D-FA8C376CD039}" destId="{54EFA490-26FA-4365-BEA0-41B8662322F2}" srcOrd="0" destOrd="0" presId="urn:microsoft.com/office/officeart/2016/7/layout/RepeatingBendingProcessNew"/>
    <dgm:cxn modelId="{486F3FCB-280F-4E4E-8D13-E1FF071AF38B}" type="presParOf" srcId="{123BCB10-92F2-44BB-A5BB-090B637A5BD4}" destId="{F4B5F6D7-7B5F-4434-AE6B-3012954E83FA}" srcOrd="8" destOrd="0" presId="urn:microsoft.com/office/officeart/2016/7/layout/RepeatingBendingProcessNew"/>
    <dgm:cxn modelId="{83D21767-AC4F-4A3C-8EF6-590B6E4A6A8B}" type="presParOf" srcId="{123BCB10-92F2-44BB-A5BB-090B637A5BD4}" destId="{0BD92957-152C-4E10-93F4-CB664C460850}" srcOrd="9" destOrd="0" presId="urn:microsoft.com/office/officeart/2016/7/layout/RepeatingBendingProcessNew"/>
    <dgm:cxn modelId="{00072E0E-16D3-4275-82FA-E0C73E20C6D0}" type="presParOf" srcId="{0BD92957-152C-4E10-93F4-CB664C460850}" destId="{A68B4136-56F8-411C-9625-A6C9578D07DE}" srcOrd="0" destOrd="0" presId="urn:microsoft.com/office/officeart/2016/7/layout/RepeatingBendingProcessNew"/>
    <dgm:cxn modelId="{BF281157-90A1-4530-8C76-12815222E1E9}" type="presParOf" srcId="{123BCB10-92F2-44BB-A5BB-090B637A5BD4}" destId="{1DAFB4D4-22F6-41FE-ACCD-B32D3AF920B2}" srcOrd="10" destOrd="0" presId="urn:microsoft.com/office/officeart/2016/7/layout/RepeatingBendingProcessNew"/>
    <dgm:cxn modelId="{FAD7DD90-09B9-4403-AFCC-4EB4E8011EFC}" type="presParOf" srcId="{123BCB10-92F2-44BB-A5BB-090B637A5BD4}" destId="{1D9AB499-98A4-4AF2-8E58-82115E0F646A}" srcOrd="11" destOrd="0" presId="urn:microsoft.com/office/officeart/2016/7/layout/RepeatingBendingProcessNew"/>
    <dgm:cxn modelId="{455377CF-A2A9-4392-8945-BF83CE71F55C}" type="presParOf" srcId="{1D9AB499-98A4-4AF2-8E58-82115E0F646A}" destId="{4090D98B-D357-4147-BD6F-CA173D484945}" srcOrd="0" destOrd="0" presId="urn:microsoft.com/office/officeart/2016/7/layout/RepeatingBendingProcessNew"/>
    <dgm:cxn modelId="{9F925533-AE3C-4125-9BB0-CF38EEE29DB6}" type="presParOf" srcId="{123BCB10-92F2-44BB-A5BB-090B637A5BD4}" destId="{AF2CC380-5C9F-44E5-958A-8616A4B6193F}" srcOrd="12" destOrd="0" presId="urn:microsoft.com/office/officeart/2016/7/layout/RepeatingBendingProcessNew"/>
    <dgm:cxn modelId="{0F1E0BB9-C355-4F44-B6D5-C440482B64E9}" type="presParOf" srcId="{123BCB10-92F2-44BB-A5BB-090B637A5BD4}" destId="{2EEAC5AA-E185-4595-A3A6-5DC9AA30C5C5}" srcOrd="13" destOrd="0" presId="urn:microsoft.com/office/officeart/2016/7/layout/RepeatingBendingProcessNew"/>
    <dgm:cxn modelId="{085A2021-5010-4501-99A9-ED32014D459A}" type="presParOf" srcId="{2EEAC5AA-E185-4595-A3A6-5DC9AA30C5C5}" destId="{31621F3E-15B9-43BD-966E-8A539DA15202}" srcOrd="0" destOrd="0" presId="urn:microsoft.com/office/officeart/2016/7/layout/RepeatingBendingProcessNew"/>
    <dgm:cxn modelId="{D5C47754-2ED1-4BDB-8EAB-5351A4049395}" type="presParOf" srcId="{123BCB10-92F2-44BB-A5BB-090B637A5BD4}" destId="{5AF78FA4-7501-473D-A417-89FF744A5710}" srcOrd="14" destOrd="0" presId="urn:microsoft.com/office/officeart/2016/7/layout/RepeatingBendingProcessNew"/>
    <dgm:cxn modelId="{08E8B0B9-BB27-4A4A-AD7B-6F5935DFFD55}" type="presParOf" srcId="{123BCB10-92F2-44BB-A5BB-090B637A5BD4}" destId="{7508434C-3C85-43F7-93F5-1C27488F42C5}" srcOrd="15" destOrd="0" presId="urn:microsoft.com/office/officeart/2016/7/layout/RepeatingBendingProcessNew"/>
    <dgm:cxn modelId="{79B827EE-4EC5-4DFF-A76F-2E67646CF38E}" type="presParOf" srcId="{7508434C-3C85-43F7-93F5-1C27488F42C5}" destId="{33A93261-30D4-4736-B70C-598992F97971}" srcOrd="0" destOrd="0" presId="urn:microsoft.com/office/officeart/2016/7/layout/RepeatingBendingProcessNew"/>
    <dgm:cxn modelId="{C465FA0E-5590-40C5-BB77-7B2907852F7F}" type="presParOf" srcId="{123BCB10-92F2-44BB-A5BB-090B637A5BD4}" destId="{766881EB-BB2F-43F2-90AB-9CA210825F9D}" srcOrd="16" destOrd="0" presId="urn:microsoft.com/office/officeart/2016/7/layout/RepeatingBendingProcessNew"/>
    <dgm:cxn modelId="{F205D71B-B119-4C86-8F35-3A476F61588F}" type="presParOf" srcId="{123BCB10-92F2-44BB-A5BB-090B637A5BD4}" destId="{E781DF45-A5F4-4A07-AD22-1727303721FB}" srcOrd="17" destOrd="0" presId="urn:microsoft.com/office/officeart/2016/7/layout/RepeatingBendingProcessNew"/>
    <dgm:cxn modelId="{CB89C530-DECB-4B2C-887B-1565F68DF183}" type="presParOf" srcId="{E781DF45-A5F4-4A07-AD22-1727303721FB}" destId="{4CC026D5-5CC5-429D-9667-F5C624187382}" srcOrd="0" destOrd="0" presId="urn:microsoft.com/office/officeart/2016/7/layout/RepeatingBendingProcessNew"/>
    <dgm:cxn modelId="{6E221F8B-0751-4B3A-8D7E-63D304AD3B1D}" type="presParOf" srcId="{123BCB10-92F2-44BB-A5BB-090B637A5BD4}" destId="{315666BD-A229-4EF4-9E7E-2DFDEC43F2A3}" srcOrd="18" destOrd="0" presId="urn:microsoft.com/office/officeart/2016/7/layout/RepeatingBendingProcessNew"/>
    <dgm:cxn modelId="{51211148-0868-41E8-97B2-CF7D22852C45}" type="presParOf" srcId="{123BCB10-92F2-44BB-A5BB-090B637A5BD4}" destId="{EB5DB533-5755-486A-96C8-20792E38377A}" srcOrd="19" destOrd="0" presId="urn:microsoft.com/office/officeart/2016/7/layout/RepeatingBendingProcessNew"/>
    <dgm:cxn modelId="{EE0424A7-D5E2-42FC-8FFB-0727054DB9C3}" type="presParOf" srcId="{EB5DB533-5755-486A-96C8-20792E38377A}" destId="{AF8D652E-C2ED-4280-8EF0-35F0C5AE284B}" srcOrd="0" destOrd="0" presId="urn:microsoft.com/office/officeart/2016/7/layout/RepeatingBendingProcessNew"/>
    <dgm:cxn modelId="{082CFB00-05F4-4209-A760-F1C09FE00434}" type="presParOf" srcId="{123BCB10-92F2-44BB-A5BB-090B637A5BD4}" destId="{0D4BD23F-089B-4E4C-8D90-566F9237013D}" srcOrd="20" destOrd="0" presId="urn:microsoft.com/office/officeart/2016/7/layout/RepeatingBendingProcessNew"/>
    <dgm:cxn modelId="{58C2DB25-97DA-4577-A4C4-713A5B281D1E}" type="presParOf" srcId="{123BCB10-92F2-44BB-A5BB-090B637A5BD4}" destId="{2CF95B1E-C220-44F6-BC7B-CFB427D7347C}" srcOrd="21" destOrd="0" presId="urn:microsoft.com/office/officeart/2016/7/layout/RepeatingBendingProcessNew"/>
    <dgm:cxn modelId="{C71A10A4-F69D-4059-AFC7-8B4A03005192}" type="presParOf" srcId="{2CF95B1E-C220-44F6-BC7B-CFB427D7347C}" destId="{98F90711-DF08-4BAA-BE51-F5553F36CCB3}" srcOrd="0" destOrd="0" presId="urn:microsoft.com/office/officeart/2016/7/layout/RepeatingBendingProcessNew"/>
    <dgm:cxn modelId="{F077BE2A-1330-4505-A533-F89AF85138E5}" type="presParOf" srcId="{123BCB10-92F2-44BB-A5BB-090B637A5BD4}" destId="{41A13F43-0635-4193-A078-11C9A71928CC}" srcOrd="22" destOrd="0" presId="urn:microsoft.com/office/officeart/2016/7/layout/RepeatingBendingProcessNew"/>
    <dgm:cxn modelId="{BCE6F18C-2212-4E4E-8AF2-4599D2DAF5F3}" type="presParOf" srcId="{123BCB10-92F2-44BB-A5BB-090B637A5BD4}" destId="{9BF14836-F448-4E20-8327-0E36E602B1F4}" srcOrd="23" destOrd="0" presId="urn:microsoft.com/office/officeart/2016/7/layout/RepeatingBendingProcessNew"/>
    <dgm:cxn modelId="{52317072-D1E3-455A-98F6-E42C929AA50D}" type="presParOf" srcId="{9BF14836-F448-4E20-8327-0E36E602B1F4}" destId="{E31001BC-2EA7-44C7-A103-CA51AB2B826B}" srcOrd="0" destOrd="0" presId="urn:microsoft.com/office/officeart/2016/7/layout/RepeatingBendingProcessNew"/>
    <dgm:cxn modelId="{878B717A-F41C-45C7-97E9-041CDA3DD370}" type="presParOf" srcId="{123BCB10-92F2-44BB-A5BB-090B637A5BD4}" destId="{35E9DC6E-24CD-4728-9151-DE2B011C9CA3}" srcOrd="24" destOrd="0" presId="urn:microsoft.com/office/officeart/2016/7/layout/RepeatingBendingProcessNew"/>
    <dgm:cxn modelId="{A5382601-F410-4BBF-8E0B-4F7E4052831B}" type="presParOf" srcId="{123BCB10-92F2-44BB-A5BB-090B637A5BD4}" destId="{1C981FCF-7338-47A1-B495-10A6C9734047}" srcOrd="25" destOrd="0" presId="urn:microsoft.com/office/officeart/2016/7/layout/RepeatingBendingProcessNew"/>
    <dgm:cxn modelId="{CAAEEC25-2884-42C2-9759-6E997789443E}" type="presParOf" srcId="{1C981FCF-7338-47A1-B495-10A6C9734047}" destId="{C4D0B6D3-5A55-440C-A1FA-B75F3919031E}" srcOrd="0" destOrd="0" presId="urn:microsoft.com/office/officeart/2016/7/layout/RepeatingBendingProcessNew"/>
    <dgm:cxn modelId="{DF241088-6360-4D3A-89C1-B2B695CBC197}" type="presParOf" srcId="{123BCB10-92F2-44BB-A5BB-090B637A5BD4}" destId="{9DF506A3-1F3E-4E1A-A047-3CAB38E78FAB}" srcOrd="26" destOrd="0" presId="urn:microsoft.com/office/officeart/2016/7/layout/RepeatingBendingProcessNew"/>
    <dgm:cxn modelId="{E58F85AA-48B6-4158-9A9A-F0EBBFA0B64A}" type="presParOf" srcId="{123BCB10-92F2-44BB-A5BB-090B637A5BD4}" destId="{FB6280F5-82D8-4FCD-AB76-238ABB9239C0}" srcOrd="27" destOrd="0" presId="urn:microsoft.com/office/officeart/2016/7/layout/RepeatingBendingProcessNew"/>
    <dgm:cxn modelId="{A73E9191-0B50-4191-BDBF-36DFFBC3C70F}" type="presParOf" srcId="{FB6280F5-82D8-4FCD-AB76-238ABB9239C0}" destId="{4A3D7AAC-0732-46FB-AFB9-252D3E1BEC16}" srcOrd="0" destOrd="0" presId="urn:microsoft.com/office/officeart/2016/7/layout/RepeatingBendingProcessNew"/>
    <dgm:cxn modelId="{4DD3378C-E1D4-4BFE-9265-8F7E55BFFA42}" type="presParOf" srcId="{123BCB10-92F2-44BB-A5BB-090B637A5BD4}" destId="{B7BFA302-8AC4-42CC-A75E-98B1B63C3709}" srcOrd="2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7160A29-5D3A-4120-96D4-0DD977B7759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510EC4-1971-4D0A-967E-871B6D2C0BAD}">
      <dgm:prSet/>
      <dgm:spPr/>
      <dgm:t>
        <a:bodyPr/>
        <a:lstStyle/>
        <a:p>
          <a:r>
            <a:rPr lang="en-US" b="0" i="0" baseline="0"/>
            <a:t>Jenny experienced attachment disruption and role reversal</a:t>
          </a:r>
          <a:endParaRPr lang="en-US"/>
        </a:p>
      </dgm:t>
    </dgm:pt>
    <dgm:pt modelId="{8BE0BDBB-FA66-4967-AC79-2B32F43809F0}" type="parTrans" cxnId="{88477CB8-8A39-4221-8A70-24D2D04258AC}">
      <dgm:prSet/>
      <dgm:spPr/>
      <dgm:t>
        <a:bodyPr/>
        <a:lstStyle/>
        <a:p>
          <a:endParaRPr lang="en-US"/>
        </a:p>
      </dgm:t>
    </dgm:pt>
    <dgm:pt modelId="{2A37BAEC-1ADC-431C-93D7-B3B2E7018C11}" type="sibTrans" cxnId="{88477CB8-8A39-4221-8A70-24D2D04258AC}">
      <dgm:prSet/>
      <dgm:spPr/>
      <dgm:t>
        <a:bodyPr/>
        <a:lstStyle/>
        <a:p>
          <a:endParaRPr lang="en-US"/>
        </a:p>
      </dgm:t>
    </dgm:pt>
    <dgm:pt modelId="{AE1EC418-68E2-47DD-96B2-59D9E3A09137}">
      <dgm:prSet/>
      <dgm:spPr/>
      <dgm:t>
        <a:bodyPr/>
        <a:lstStyle/>
        <a:p>
          <a:r>
            <a:rPr lang="en-US" b="0" i="0" baseline="0"/>
            <a:t>Prolonged caregiving may impact emotional, social and identity development</a:t>
          </a:r>
          <a:endParaRPr lang="en-US"/>
        </a:p>
      </dgm:t>
    </dgm:pt>
    <dgm:pt modelId="{763D6DC9-7F1E-4719-B9F6-2E153D9FB80D}" type="parTrans" cxnId="{6FE51790-D047-4AE5-AF3D-E0918CA6E64D}">
      <dgm:prSet/>
      <dgm:spPr/>
      <dgm:t>
        <a:bodyPr/>
        <a:lstStyle/>
        <a:p>
          <a:endParaRPr lang="en-US"/>
        </a:p>
      </dgm:t>
    </dgm:pt>
    <dgm:pt modelId="{EF042EF3-9C38-4897-9136-0992F611A05A}" type="sibTrans" cxnId="{6FE51790-D047-4AE5-AF3D-E0918CA6E64D}">
      <dgm:prSet/>
      <dgm:spPr/>
      <dgm:t>
        <a:bodyPr/>
        <a:lstStyle/>
        <a:p>
          <a:endParaRPr lang="en-US"/>
        </a:p>
      </dgm:t>
    </dgm:pt>
    <dgm:pt modelId="{8F8E920A-5373-46C3-96A1-F7F2AF185CAB}">
      <dgm:prSet/>
      <dgm:spPr/>
      <dgm:t>
        <a:bodyPr/>
        <a:lstStyle/>
        <a:p>
          <a:r>
            <a:rPr lang="en-US" b="0" i="0" baseline="0"/>
            <a:t>Attachment theory explains potential risks</a:t>
          </a:r>
          <a:endParaRPr lang="en-US"/>
        </a:p>
      </dgm:t>
    </dgm:pt>
    <dgm:pt modelId="{AA79A7B5-1707-4688-852C-F0FBFC331B4B}" type="parTrans" cxnId="{E57DA867-979D-4379-872D-41441024C823}">
      <dgm:prSet/>
      <dgm:spPr/>
      <dgm:t>
        <a:bodyPr/>
        <a:lstStyle/>
        <a:p>
          <a:endParaRPr lang="en-US"/>
        </a:p>
      </dgm:t>
    </dgm:pt>
    <dgm:pt modelId="{968E1D13-6381-4E66-9B4B-07C8206891BF}" type="sibTrans" cxnId="{E57DA867-979D-4379-872D-41441024C823}">
      <dgm:prSet/>
      <dgm:spPr/>
      <dgm:t>
        <a:bodyPr/>
        <a:lstStyle/>
        <a:p>
          <a:endParaRPr lang="en-US"/>
        </a:p>
      </dgm:t>
    </dgm:pt>
    <dgm:pt modelId="{D66C2DDC-C5A9-41B9-8222-CE6EF5B9C7C7}">
      <dgm:prSet/>
      <dgm:spPr/>
      <dgm:t>
        <a:bodyPr/>
        <a:lstStyle/>
        <a:p>
          <a:r>
            <a:rPr lang="en-US" b="0" i="0" baseline="0"/>
            <a:t>Intervention should:</a:t>
          </a:r>
          <a:endParaRPr lang="en-US"/>
        </a:p>
      </dgm:t>
    </dgm:pt>
    <dgm:pt modelId="{203EA563-36B0-439E-9763-AEABDF60A306}" type="parTrans" cxnId="{EDAE7E06-D645-43A1-9D63-B39976A334A4}">
      <dgm:prSet/>
      <dgm:spPr/>
      <dgm:t>
        <a:bodyPr/>
        <a:lstStyle/>
        <a:p>
          <a:endParaRPr lang="en-US"/>
        </a:p>
      </dgm:t>
    </dgm:pt>
    <dgm:pt modelId="{4C20EB3D-47EF-46F2-892E-9B7E51586085}" type="sibTrans" cxnId="{EDAE7E06-D645-43A1-9D63-B39976A334A4}">
      <dgm:prSet/>
      <dgm:spPr/>
      <dgm:t>
        <a:bodyPr/>
        <a:lstStyle/>
        <a:p>
          <a:endParaRPr lang="en-US"/>
        </a:p>
      </dgm:t>
    </dgm:pt>
    <dgm:pt modelId="{D5599B3F-F430-4EEE-B72A-2B1ECEC8992B}">
      <dgm:prSet/>
      <dgm:spPr/>
      <dgm:t>
        <a:bodyPr/>
        <a:lstStyle/>
        <a:p>
          <a:r>
            <a:rPr lang="en-US" b="0" i="0" baseline="0"/>
            <a:t>Reduce burden</a:t>
          </a:r>
          <a:endParaRPr lang="en-US"/>
        </a:p>
      </dgm:t>
    </dgm:pt>
    <dgm:pt modelId="{808BD349-7F26-4892-9198-20DAB9A709FE}" type="parTrans" cxnId="{F5A6DAE8-ED2C-41B3-B871-926E6A18F7F7}">
      <dgm:prSet/>
      <dgm:spPr/>
      <dgm:t>
        <a:bodyPr/>
        <a:lstStyle/>
        <a:p>
          <a:endParaRPr lang="en-US"/>
        </a:p>
      </dgm:t>
    </dgm:pt>
    <dgm:pt modelId="{00BD342B-413E-4505-A07F-087A34B644AB}" type="sibTrans" cxnId="{F5A6DAE8-ED2C-41B3-B871-926E6A18F7F7}">
      <dgm:prSet/>
      <dgm:spPr/>
      <dgm:t>
        <a:bodyPr/>
        <a:lstStyle/>
        <a:p>
          <a:endParaRPr lang="en-US"/>
        </a:p>
      </dgm:t>
    </dgm:pt>
    <dgm:pt modelId="{C8C6B54E-11C4-4194-BB58-6F204A42E2BD}">
      <dgm:prSet/>
      <dgm:spPr/>
      <dgm:t>
        <a:bodyPr/>
        <a:lstStyle/>
        <a:p>
          <a:r>
            <a:rPr lang="en-US" b="0" i="0" baseline="0"/>
            <a:t>Promote secure relationships</a:t>
          </a:r>
          <a:endParaRPr lang="en-US"/>
        </a:p>
      </dgm:t>
    </dgm:pt>
    <dgm:pt modelId="{5BD58114-5E3C-4D4B-93B4-7F1F3957DB06}" type="parTrans" cxnId="{13256FEA-8C39-4B9E-AAB1-37AB1A9C7219}">
      <dgm:prSet/>
      <dgm:spPr/>
      <dgm:t>
        <a:bodyPr/>
        <a:lstStyle/>
        <a:p>
          <a:endParaRPr lang="en-US"/>
        </a:p>
      </dgm:t>
    </dgm:pt>
    <dgm:pt modelId="{4592D3EF-4470-47DB-AD6A-22BF6347953C}" type="sibTrans" cxnId="{13256FEA-8C39-4B9E-AAB1-37AB1A9C7219}">
      <dgm:prSet/>
      <dgm:spPr/>
      <dgm:t>
        <a:bodyPr/>
        <a:lstStyle/>
        <a:p>
          <a:endParaRPr lang="en-US"/>
        </a:p>
      </dgm:t>
    </dgm:pt>
    <dgm:pt modelId="{0BD8DFAE-E90A-4B42-8648-EC45DC018FF3}">
      <dgm:prSet/>
      <dgm:spPr/>
      <dgm:t>
        <a:bodyPr/>
        <a:lstStyle/>
        <a:p>
          <a:r>
            <a:rPr lang="en-US" b="0" i="0" baseline="0"/>
            <a:t>Support emotional wellbeing</a:t>
          </a:r>
          <a:endParaRPr lang="en-US"/>
        </a:p>
      </dgm:t>
    </dgm:pt>
    <dgm:pt modelId="{33891F72-0FE8-40E9-B92A-D4EB345651B2}" type="parTrans" cxnId="{CC0F857D-038D-477F-AEBA-9B54EBD60154}">
      <dgm:prSet/>
      <dgm:spPr/>
      <dgm:t>
        <a:bodyPr/>
        <a:lstStyle/>
        <a:p>
          <a:endParaRPr lang="en-US"/>
        </a:p>
      </dgm:t>
    </dgm:pt>
    <dgm:pt modelId="{759B8F77-05DA-4067-9661-1B6ED82968EC}" type="sibTrans" cxnId="{CC0F857D-038D-477F-AEBA-9B54EBD60154}">
      <dgm:prSet/>
      <dgm:spPr/>
      <dgm:t>
        <a:bodyPr/>
        <a:lstStyle/>
        <a:p>
          <a:endParaRPr lang="en-US"/>
        </a:p>
      </dgm:t>
    </dgm:pt>
    <dgm:pt modelId="{1C2298C1-989A-411F-9D6C-52BB11E49DA6}">
      <dgm:prSet/>
      <dgm:spPr/>
      <dgm:t>
        <a:bodyPr/>
        <a:lstStyle/>
        <a:p>
          <a:r>
            <a:rPr lang="en-US" b="0" i="0" baseline="0"/>
            <a:t>Encourage autonomy</a:t>
          </a:r>
          <a:endParaRPr lang="en-US"/>
        </a:p>
      </dgm:t>
    </dgm:pt>
    <dgm:pt modelId="{0BD3F830-0FC4-4C6C-88CB-007D15228339}" type="parTrans" cxnId="{921B0CE5-C423-4FBF-80E5-CD4FE39043E0}">
      <dgm:prSet/>
      <dgm:spPr/>
      <dgm:t>
        <a:bodyPr/>
        <a:lstStyle/>
        <a:p>
          <a:endParaRPr lang="en-US"/>
        </a:p>
      </dgm:t>
    </dgm:pt>
    <dgm:pt modelId="{75172F7B-D7E0-4592-86E0-5B2E7652247D}" type="sibTrans" cxnId="{921B0CE5-C423-4FBF-80E5-CD4FE39043E0}">
      <dgm:prSet/>
      <dgm:spPr/>
      <dgm:t>
        <a:bodyPr/>
        <a:lstStyle/>
        <a:p>
          <a:endParaRPr lang="en-US"/>
        </a:p>
      </dgm:t>
    </dgm:pt>
    <dgm:pt modelId="{AC38C47E-EBDE-41F8-8468-746D176F75C7}" type="pres">
      <dgm:prSet presAssocID="{67160A29-5D3A-4120-96D4-0DD977B7759B}" presName="Name0" presStyleCnt="0">
        <dgm:presLayoutVars>
          <dgm:dir/>
          <dgm:resizeHandles val="exact"/>
        </dgm:presLayoutVars>
      </dgm:prSet>
      <dgm:spPr/>
    </dgm:pt>
    <dgm:pt modelId="{C92A5898-75E6-48A5-B888-1C8139E16718}" type="pres">
      <dgm:prSet presAssocID="{3C510EC4-1971-4D0A-967E-871B6D2C0BAD}" presName="node" presStyleLbl="node1" presStyleIdx="0" presStyleCnt="8">
        <dgm:presLayoutVars>
          <dgm:bulletEnabled val="1"/>
        </dgm:presLayoutVars>
      </dgm:prSet>
      <dgm:spPr/>
    </dgm:pt>
    <dgm:pt modelId="{A9E4C81F-5251-4735-98E9-87D3F4CA6B97}" type="pres">
      <dgm:prSet presAssocID="{2A37BAEC-1ADC-431C-93D7-B3B2E7018C11}" presName="sibTrans" presStyleLbl="sibTrans1D1" presStyleIdx="0" presStyleCnt="7"/>
      <dgm:spPr/>
    </dgm:pt>
    <dgm:pt modelId="{41B48008-7404-4B1F-ACE1-DA57DBF84740}" type="pres">
      <dgm:prSet presAssocID="{2A37BAEC-1ADC-431C-93D7-B3B2E7018C11}" presName="connectorText" presStyleLbl="sibTrans1D1" presStyleIdx="0" presStyleCnt="7"/>
      <dgm:spPr/>
    </dgm:pt>
    <dgm:pt modelId="{349A0D7D-4ADB-4413-819F-A5609F70FD87}" type="pres">
      <dgm:prSet presAssocID="{AE1EC418-68E2-47DD-96B2-59D9E3A09137}" presName="node" presStyleLbl="node1" presStyleIdx="1" presStyleCnt="8">
        <dgm:presLayoutVars>
          <dgm:bulletEnabled val="1"/>
        </dgm:presLayoutVars>
      </dgm:prSet>
      <dgm:spPr/>
    </dgm:pt>
    <dgm:pt modelId="{21551B3C-661F-409B-A541-D9D8671478CD}" type="pres">
      <dgm:prSet presAssocID="{EF042EF3-9C38-4897-9136-0992F611A05A}" presName="sibTrans" presStyleLbl="sibTrans1D1" presStyleIdx="1" presStyleCnt="7"/>
      <dgm:spPr/>
    </dgm:pt>
    <dgm:pt modelId="{07253AD8-E67D-4748-B835-B0FCC28D7D1B}" type="pres">
      <dgm:prSet presAssocID="{EF042EF3-9C38-4897-9136-0992F611A05A}" presName="connectorText" presStyleLbl="sibTrans1D1" presStyleIdx="1" presStyleCnt="7"/>
      <dgm:spPr/>
    </dgm:pt>
    <dgm:pt modelId="{32C6BB39-071E-4FFA-BBD3-C9805527E609}" type="pres">
      <dgm:prSet presAssocID="{8F8E920A-5373-46C3-96A1-F7F2AF185CAB}" presName="node" presStyleLbl="node1" presStyleIdx="2" presStyleCnt="8">
        <dgm:presLayoutVars>
          <dgm:bulletEnabled val="1"/>
        </dgm:presLayoutVars>
      </dgm:prSet>
      <dgm:spPr/>
    </dgm:pt>
    <dgm:pt modelId="{B7ECE672-27F7-49D9-AB4A-25B18122519F}" type="pres">
      <dgm:prSet presAssocID="{968E1D13-6381-4E66-9B4B-07C8206891BF}" presName="sibTrans" presStyleLbl="sibTrans1D1" presStyleIdx="2" presStyleCnt="7"/>
      <dgm:spPr/>
    </dgm:pt>
    <dgm:pt modelId="{D89C11CB-9386-4E58-9A8D-15E93EBB159D}" type="pres">
      <dgm:prSet presAssocID="{968E1D13-6381-4E66-9B4B-07C8206891BF}" presName="connectorText" presStyleLbl="sibTrans1D1" presStyleIdx="2" presStyleCnt="7"/>
      <dgm:spPr/>
    </dgm:pt>
    <dgm:pt modelId="{12D66AF3-F4E9-4109-99AF-050D08A362C4}" type="pres">
      <dgm:prSet presAssocID="{D66C2DDC-C5A9-41B9-8222-CE6EF5B9C7C7}" presName="node" presStyleLbl="node1" presStyleIdx="3" presStyleCnt="8">
        <dgm:presLayoutVars>
          <dgm:bulletEnabled val="1"/>
        </dgm:presLayoutVars>
      </dgm:prSet>
      <dgm:spPr/>
    </dgm:pt>
    <dgm:pt modelId="{33650801-E057-4CA1-B8DE-E8CCC1EDFA33}" type="pres">
      <dgm:prSet presAssocID="{4C20EB3D-47EF-46F2-892E-9B7E51586085}" presName="sibTrans" presStyleLbl="sibTrans1D1" presStyleIdx="3" presStyleCnt="7"/>
      <dgm:spPr/>
    </dgm:pt>
    <dgm:pt modelId="{4FFCE227-4A39-4955-B5AF-1ABFAF91DB1C}" type="pres">
      <dgm:prSet presAssocID="{4C20EB3D-47EF-46F2-892E-9B7E51586085}" presName="connectorText" presStyleLbl="sibTrans1D1" presStyleIdx="3" presStyleCnt="7"/>
      <dgm:spPr/>
    </dgm:pt>
    <dgm:pt modelId="{572754A5-D055-43FB-86C2-B4D32F4CA3F1}" type="pres">
      <dgm:prSet presAssocID="{D5599B3F-F430-4EEE-B72A-2B1ECEC8992B}" presName="node" presStyleLbl="node1" presStyleIdx="4" presStyleCnt="8">
        <dgm:presLayoutVars>
          <dgm:bulletEnabled val="1"/>
        </dgm:presLayoutVars>
      </dgm:prSet>
      <dgm:spPr/>
    </dgm:pt>
    <dgm:pt modelId="{91CD96F3-9F77-4F47-A342-550119F7FB6A}" type="pres">
      <dgm:prSet presAssocID="{00BD342B-413E-4505-A07F-087A34B644AB}" presName="sibTrans" presStyleLbl="sibTrans1D1" presStyleIdx="4" presStyleCnt="7"/>
      <dgm:spPr/>
    </dgm:pt>
    <dgm:pt modelId="{0F38D300-D72A-4815-B26F-A4958B282F08}" type="pres">
      <dgm:prSet presAssocID="{00BD342B-413E-4505-A07F-087A34B644AB}" presName="connectorText" presStyleLbl="sibTrans1D1" presStyleIdx="4" presStyleCnt="7"/>
      <dgm:spPr/>
    </dgm:pt>
    <dgm:pt modelId="{2EF44D80-D613-42AC-9526-B49236DB1714}" type="pres">
      <dgm:prSet presAssocID="{C8C6B54E-11C4-4194-BB58-6F204A42E2BD}" presName="node" presStyleLbl="node1" presStyleIdx="5" presStyleCnt="8">
        <dgm:presLayoutVars>
          <dgm:bulletEnabled val="1"/>
        </dgm:presLayoutVars>
      </dgm:prSet>
      <dgm:spPr/>
    </dgm:pt>
    <dgm:pt modelId="{D6B15D8D-0B08-430A-A3BB-064914A0D9DF}" type="pres">
      <dgm:prSet presAssocID="{4592D3EF-4470-47DB-AD6A-22BF6347953C}" presName="sibTrans" presStyleLbl="sibTrans1D1" presStyleIdx="5" presStyleCnt="7"/>
      <dgm:spPr/>
    </dgm:pt>
    <dgm:pt modelId="{BD56E3D3-E31E-431F-91F1-F6845036F4DB}" type="pres">
      <dgm:prSet presAssocID="{4592D3EF-4470-47DB-AD6A-22BF6347953C}" presName="connectorText" presStyleLbl="sibTrans1D1" presStyleIdx="5" presStyleCnt="7"/>
      <dgm:spPr/>
    </dgm:pt>
    <dgm:pt modelId="{A0765CF8-7529-4344-AD96-F7F2B5A755DE}" type="pres">
      <dgm:prSet presAssocID="{0BD8DFAE-E90A-4B42-8648-EC45DC018FF3}" presName="node" presStyleLbl="node1" presStyleIdx="6" presStyleCnt="8">
        <dgm:presLayoutVars>
          <dgm:bulletEnabled val="1"/>
        </dgm:presLayoutVars>
      </dgm:prSet>
      <dgm:spPr/>
    </dgm:pt>
    <dgm:pt modelId="{F52BBAD7-3DDC-44FF-960F-F5AAF21E91FC}" type="pres">
      <dgm:prSet presAssocID="{759B8F77-05DA-4067-9661-1B6ED82968EC}" presName="sibTrans" presStyleLbl="sibTrans1D1" presStyleIdx="6" presStyleCnt="7"/>
      <dgm:spPr/>
    </dgm:pt>
    <dgm:pt modelId="{CA1F5235-4390-4CB0-8A29-DA36E4DFE564}" type="pres">
      <dgm:prSet presAssocID="{759B8F77-05DA-4067-9661-1B6ED82968EC}" presName="connectorText" presStyleLbl="sibTrans1D1" presStyleIdx="6" presStyleCnt="7"/>
      <dgm:spPr/>
    </dgm:pt>
    <dgm:pt modelId="{D536BF12-18A9-418D-B646-F5E8FA760E49}" type="pres">
      <dgm:prSet presAssocID="{1C2298C1-989A-411F-9D6C-52BB11E49DA6}" presName="node" presStyleLbl="node1" presStyleIdx="7" presStyleCnt="8">
        <dgm:presLayoutVars>
          <dgm:bulletEnabled val="1"/>
        </dgm:presLayoutVars>
      </dgm:prSet>
      <dgm:spPr/>
    </dgm:pt>
  </dgm:ptLst>
  <dgm:cxnLst>
    <dgm:cxn modelId="{EDAE7E06-D645-43A1-9D63-B39976A334A4}" srcId="{67160A29-5D3A-4120-96D4-0DD977B7759B}" destId="{D66C2DDC-C5A9-41B9-8222-CE6EF5B9C7C7}" srcOrd="3" destOrd="0" parTransId="{203EA563-36B0-439E-9763-AEABDF60A306}" sibTransId="{4C20EB3D-47EF-46F2-892E-9B7E51586085}"/>
    <dgm:cxn modelId="{BDAE010B-13CD-4D88-B798-67D78399E3CC}" type="presOf" srcId="{8F8E920A-5373-46C3-96A1-F7F2AF185CAB}" destId="{32C6BB39-071E-4FFA-BBD3-C9805527E609}" srcOrd="0" destOrd="0" presId="urn:microsoft.com/office/officeart/2016/7/layout/RepeatingBendingProcessNew"/>
    <dgm:cxn modelId="{76725D0E-F8CE-4DBB-9B88-886800EF413C}" type="presOf" srcId="{67160A29-5D3A-4120-96D4-0DD977B7759B}" destId="{AC38C47E-EBDE-41F8-8468-746D176F75C7}" srcOrd="0" destOrd="0" presId="urn:microsoft.com/office/officeart/2016/7/layout/RepeatingBendingProcessNew"/>
    <dgm:cxn modelId="{7D12EF17-2668-43B7-AFDA-7F09139BAEA1}" type="presOf" srcId="{4C20EB3D-47EF-46F2-892E-9B7E51586085}" destId="{4FFCE227-4A39-4955-B5AF-1ABFAF91DB1C}" srcOrd="1" destOrd="0" presId="urn:microsoft.com/office/officeart/2016/7/layout/RepeatingBendingProcessNew"/>
    <dgm:cxn modelId="{EC009420-F2CB-4137-9D97-4852A4DB8170}" type="presOf" srcId="{2A37BAEC-1ADC-431C-93D7-B3B2E7018C11}" destId="{41B48008-7404-4B1F-ACE1-DA57DBF84740}" srcOrd="1" destOrd="0" presId="urn:microsoft.com/office/officeart/2016/7/layout/RepeatingBendingProcessNew"/>
    <dgm:cxn modelId="{4A57F35D-0B7A-423F-8FE1-7497F9057F12}" type="presOf" srcId="{4592D3EF-4470-47DB-AD6A-22BF6347953C}" destId="{D6B15D8D-0B08-430A-A3BB-064914A0D9DF}" srcOrd="0" destOrd="0" presId="urn:microsoft.com/office/officeart/2016/7/layout/RepeatingBendingProcessNew"/>
    <dgm:cxn modelId="{E57DA867-979D-4379-872D-41441024C823}" srcId="{67160A29-5D3A-4120-96D4-0DD977B7759B}" destId="{8F8E920A-5373-46C3-96A1-F7F2AF185CAB}" srcOrd="2" destOrd="0" parTransId="{AA79A7B5-1707-4688-852C-F0FBFC331B4B}" sibTransId="{968E1D13-6381-4E66-9B4B-07C8206891BF}"/>
    <dgm:cxn modelId="{E481B04B-D311-44BE-9016-62758309909C}" type="presOf" srcId="{968E1D13-6381-4E66-9B4B-07C8206891BF}" destId="{B7ECE672-27F7-49D9-AB4A-25B18122519F}" srcOrd="0" destOrd="0" presId="urn:microsoft.com/office/officeart/2016/7/layout/RepeatingBendingProcessNew"/>
    <dgm:cxn modelId="{B02D084D-26D9-4903-9B71-A0CE03F6D9A3}" type="presOf" srcId="{D66C2DDC-C5A9-41B9-8222-CE6EF5B9C7C7}" destId="{12D66AF3-F4E9-4109-99AF-050D08A362C4}" srcOrd="0" destOrd="0" presId="urn:microsoft.com/office/officeart/2016/7/layout/RepeatingBendingProcessNew"/>
    <dgm:cxn modelId="{54948850-B6F7-4C63-8162-8ADD624E457A}" type="presOf" srcId="{AE1EC418-68E2-47DD-96B2-59D9E3A09137}" destId="{349A0D7D-4ADB-4413-819F-A5609F70FD87}" srcOrd="0" destOrd="0" presId="urn:microsoft.com/office/officeart/2016/7/layout/RepeatingBendingProcessNew"/>
    <dgm:cxn modelId="{F6738C54-5C8E-4311-8437-A6FDCADF22FB}" type="presOf" srcId="{D5599B3F-F430-4EEE-B72A-2B1ECEC8992B}" destId="{572754A5-D055-43FB-86C2-B4D32F4CA3F1}" srcOrd="0" destOrd="0" presId="urn:microsoft.com/office/officeart/2016/7/layout/RepeatingBendingProcessNew"/>
    <dgm:cxn modelId="{6C7CD555-A9CD-4958-A699-97008A5D6421}" type="presOf" srcId="{0BD8DFAE-E90A-4B42-8648-EC45DC018FF3}" destId="{A0765CF8-7529-4344-AD96-F7F2B5A755DE}" srcOrd="0" destOrd="0" presId="urn:microsoft.com/office/officeart/2016/7/layout/RepeatingBendingProcessNew"/>
    <dgm:cxn modelId="{167EFF75-5F92-48B5-8B93-19452F082F1B}" type="presOf" srcId="{4C20EB3D-47EF-46F2-892E-9B7E51586085}" destId="{33650801-E057-4CA1-B8DE-E8CCC1EDFA33}" srcOrd="0" destOrd="0" presId="urn:microsoft.com/office/officeart/2016/7/layout/RepeatingBendingProcessNew"/>
    <dgm:cxn modelId="{D397D37A-AA11-4270-B5CE-0699C10CBF3A}" type="presOf" srcId="{EF042EF3-9C38-4897-9136-0992F611A05A}" destId="{21551B3C-661F-409B-A541-D9D8671478CD}" srcOrd="0" destOrd="0" presId="urn:microsoft.com/office/officeart/2016/7/layout/RepeatingBendingProcessNew"/>
    <dgm:cxn modelId="{CC0F857D-038D-477F-AEBA-9B54EBD60154}" srcId="{67160A29-5D3A-4120-96D4-0DD977B7759B}" destId="{0BD8DFAE-E90A-4B42-8648-EC45DC018FF3}" srcOrd="6" destOrd="0" parTransId="{33891F72-0FE8-40E9-B92A-D4EB345651B2}" sibTransId="{759B8F77-05DA-4067-9661-1B6ED82968EC}"/>
    <dgm:cxn modelId="{6FE51790-D047-4AE5-AF3D-E0918CA6E64D}" srcId="{67160A29-5D3A-4120-96D4-0DD977B7759B}" destId="{AE1EC418-68E2-47DD-96B2-59D9E3A09137}" srcOrd="1" destOrd="0" parTransId="{763D6DC9-7F1E-4719-B9F6-2E153D9FB80D}" sibTransId="{EF042EF3-9C38-4897-9136-0992F611A05A}"/>
    <dgm:cxn modelId="{8BD89292-2B2C-4593-B6CA-36B47B824445}" type="presOf" srcId="{2A37BAEC-1ADC-431C-93D7-B3B2E7018C11}" destId="{A9E4C81F-5251-4735-98E9-87D3F4CA6B97}" srcOrd="0" destOrd="0" presId="urn:microsoft.com/office/officeart/2016/7/layout/RepeatingBendingProcessNew"/>
    <dgm:cxn modelId="{E36C34B3-B3B5-41DE-AF8B-8D001C9BB1DE}" type="presOf" srcId="{EF042EF3-9C38-4897-9136-0992F611A05A}" destId="{07253AD8-E67D-4748-B835-B0FCC28D7D1B}" srcOrd="1" destOrd="0" presId="urn:microsoft.com/office/officeart/2016/7/layout/RepeatingBendingProcessNew"/>
    <dgm:cxn modelId="{7191C7B4-4810-4823-87E5-BF292B2B7BCB}" type="presOf" srcId="{00BD342B-413E-4505-A07F-087A34B644AB}" destId="{0F38D300-D72A-4815-B26F-A4958B282F08}" srcOrd="1" destOrd="0" presId="urn:microsoft.com/office/officeart/2016/7/layout/RepeatingBendingProcessNew"/>
    <dgm:cxn modelId="{C598E6B6-8B10-44A0-BB76-53BDF7A0C9AF}" type="presOf" srcId="{C8C6B54E-11C4-4194-BB58-6F204A42E2BD}" destId="{2EF44D80-D613-42AC-9526-B49236DB1714}" srcOrd="0" destOrd="0" presId="urn:microsoft.com/office/officeart/2016/7/layout/RepeatingBendingProcessNew"/>
    <dgm:cxn modelId="{88477CB8-8A39-4221-8A70-24D2D04258AC}" srcId="{67160A29-5D3A-4120-96D4-0DD977B7759B}" destId="{3C510EC4-1971-4D0A-967E-871B6D2C0BAD}" srcOrd="0" destOrd="0" parTransId="{8BE0BDBB-FA66-4967-AC79-2B32F43809F0}" sibTransId="{2A37BAEC-1ADC-431C-93D7-B3B2E7018C11}"/>
    <dgm:cxn modelId="{152BBEC2-1240-4E29-8B87-407DBE0805B3}" type="presOf" srcId="{759B8F77-05DA-4067-9661-1B6ED82968EC}" destId="{F52BBAD7-3DDC-44FF-960F-F5AAF21E91FC}" srcOrd="0" destOrd="0" presId="urn:microsoft.com/office/officeart/2016/7/layout/RepeatingBendingProcessNew"/>
    <dgm:cxn modelId="{AD9FF2C3-C93E-46EE-BD5F-826C5F2FC8B3}" type="presOf" srcId="{968E1D13-6381-4E66-9B4B-07C8206891BF}" destId="{D89C11CB-9386-4E58-9A8D-15E93EBB159D}" srcOrd="1" destOrd="0" presId="urn:microsoft.com/office/officeart/2016/7/layout/RepeatingBendingProcessNew"/>
    <dgm:cxn modelId="{DFE7D6C6-76A5-498B-BD87-D6E743CA4B9A}" type="presOf" srcId="{759B8F77-05DA-4067-9661-1B6ED82968EC}" destId="{CA1F5235-4390-4CB0-8A29-DA36E4DFE564}" srcOrd="1" destOrd="0" presId="urn:microsoft.com/office/officeart/2016/7/layout/RepeatingBendingProcessNew"/>
    <dgm:cxn modelId="{4A48C9D3-3B08-4DEB-BCD3-12E5548EEA6B}" type="presOf" srcId="{4592D3EF-4470-47DB-AD6A-22BF6347953C}" destId="{BD56E3D3-E31E-431F-91F1-F6845036F4DB}" srcOrd="1" destOrd="0" presId="urn:microsoft.com/office/officeart/2016/7/layout/RepeatingBendingProcessNew"/>
    <dgm:cxn modelId="{921B0CE5-C423-4FBF-80E5-CD4FE39043E0}" srcId="{67160A29-5D3A-4120-96D4-0DD977B7759B}" destId="{1C2298C1-989A-411F-9D6C-52BB11E49DA6}" srcOrd="7" destOrd="0" parTransId="{0BD3F830-0FC4-4C6C-88CB-007D15228339}" sibTransId="{75172F7B-D7E0-4592-86E0-5B2E7652247D}"/>
    <dgm:cxn modelId="{9737CAE7-B776-4E91-A0F7-4B35EAA66920}" type="presOf" srcId="{3C510EC4-1971-4D0A-967E-871B6D2C0BAD}" destId="{C92A5898-75E6-48A5-B888-1C8139E16718}" srcOrd="0" destOrd="0" presId="urn:microsoft.com/office/officeart/2016/7/layout/RepeatingBendingProcessNew"/>
    <dgm:cxn modelId="{F5A6DAE8-ED2C-41B3-B871-926E6A18F7F7}" srcId="{67160A29-5D3A-4120-96D4-0DD977B7759B}" destId="{D5599B3F-F430-4EEE-B72A-2B1ECEC8992B}" srcOrd="4" destOrd="0" parTransId="{808BD349-7F26-4892-9198-20DAB9A709FE}" sibTransId="{00BD342B-413E-4505-A07F-087A34B644AB}"/>
    <dgm:cxn modelId="{13256FEA-8C39-4B9E-AAB1-37AB1A9C7219}" srcId="{67160A29-5D3A-4120-96D4-0DD977B7759B}" destId="{C8C6B54E-11C4-4194-BB58-6F204A42E2BD}" srcOrd="5" destOrd="0" parTransId="{5BD58114-5E3C-4D4B-93B4-7F1F3957DB06}" sibTransId="{4592D3EF-4470-47DB-AD6A-22BF6347953C}"/>
    <dgm:cxn modelId="{65AD7BF0-FB20-4330-880B-3AFE897CAD5E}" type="presOf" srcId="{00BD342B-413E-4505-A07F-087A34B644AB}" destId="{91CD96F3-9F77-4F47-A342-550119F7FB6A}" srcOrd="0" destOrd="0" presId="urn:microsoft.com/office/officeart/2016/7/layout/RepeatingBendingProcessNew"/>
    <dgm:cxn modelId="{C475AAFC-002D-4375-B139-1430AEB5FE8A}" type="presOf" srcId="{1C2298C1-989A-411F-9D6C-52BB11E49DA6}" destId="{D536BF12-18A9-418D-B646-F5E8FA760E49}" srcOrd="0" destOrd="0" presId="urn:microsoft.com/office/officeart/2016/7/layout/RepeatingBendingProcessNew"/>
    <dgm:cxn modelId="{3694C846-E0AF-4D8C-9021-C2FC6D180CEB}" type="presParOf" srcId="{AC38C47E-EBDE-41F8-8468-746D176F75C7}" destId="{C92A5898-75E6-48A5-B888-1C8139E16718}" srcOrd="0" destOrd="0" presId="urn:microsoft.com/office/officeart/2016/7/layout/RepeatingBendingProcessNew"/>
    <dgm:cxn modelId="{17A8BCD3-D053-43D9-B1B4-7707DB2ECFBE}" type="presParOf" srcId="{AC38C47E-EBDE-41F8-8468-746D176F75C7}" destId="{A9E4C81F-5251-4735-98E9-87D3F4CA6B97}" srcOrd="1" destOrd="0" presId="urn:microsoft.com/office/officeart/2016/7/layout/RepeatingBendingProcessNew"/>
    <dgm:cxn modelId="{85B2BED2-8FE3-463A-A634-128119622275}" type="presParOf" srcId="{A9E4C81F-5251-4735-98E9-87D3F4CA6B97}" destId="{41B48008-7404-4B1F-ACE1-DA57DBF84740}" srcOrd="0" destOrd="0" presId="urn:microsoft.com/office/officeart/2016/7/layout/RepeatingBendingProcessNew"/>
    <dgm:cxn modelId="{4C8C7890-2E0E-4FAB-82DB-3B5CB9FC3CC2}" type="presParOf" srcId="{AC38C47E-EBDE-41F8-8468-746D176F75C7}" destId="{349A0D7D-4ADB-4413-819F-A5609F70FD87}" srcOrd="2" destOrd="0" presId="urn:microsoft.com/office/officeart/2016/7/layout/RepeatingBendingProcessNew"/>
    <dgm:cxn modelId="{77A6D203-A25D-4978-AED3-ADEDF1221DB9}" type="presParOf" srcId="{AC38C47E-EBDE-41F8-8468-746D176F75C7}" destId="{21551B3C-661F-409B-A541-D9D8671478CD}" srcOrd="3" destOrd="0" presId="urn:microsoft.com/office/officeart/2016/7/layout/RepeatingBendingProcessNew"/>
    <dgm:cxn modelId="{68511233-1257-496C-B36A-3061C4E3F17C}" type="presParOf" srcId="{21551B3C-661F-409B-A541-D9D8671478CD}" destId="{07253AD8-E67D-4748-B835-B0FCC28D7D1B}" srcOrd="0" destOrd="0" presId="urn:microsoft.com/office/officeart/2016/7/layout/RepeatingBendingProcessNew"/>
    <dgm:cxn modelId="{1D39CD90-3637-42E6-8BE2-D0A7C8C2C1CA}" type="presParOf" srcId="{AC38C47E-EBDE-41F8-8468-746D176F75C7}" destId="{32C6BB39-071E-4FFA-BBD3-C9805527E609}" srcOrd="4" destOrd="0" presId="urn:microsoft.com/office/officeart/2016/7/layout/RepeatingBendingProcessNew"/>
    <dgm:cxn modelId="{7CF3E997-6EEF-4A05-9B70-6E3E24EA70A9}" type="presParOf" srcId="{AC38C47E-EBDE-41F8-8468-746D176F75C7}" destId="{B7ECE672-27F7-49D9-AB4A-25B18122519F}" srcOrd="5" destOrd="0" presId="urn:microsoft.com/office/officeart/2016/7/layout/RepeatingBendingProcessNew"/>
    <dgm:cxn modelId="{67E9A73B-ED18-4CED-8474-18DF601E6ED9}" type="presParOf" srcId="{B7ECE672-27F7-49D9-AB4A-25B18122519F}" destId="{D89C11CB-9386-4E58-9A8D-15E93EBB159D}" srcOrd="0" destOrd="0" presId="urn:microsoft.com/office/officeart/2016/7/layout/RepeatingBendingProcessNew"/>
    <dgm:cxn modelId="{6D94A4C7-90C9-460A-B65D-CF40DFB3A9A5}" type="presParOf" srcId="{AC38C47E-EBDE-41F8-8468-746D176F75C7}" destId="{12D66AF3-F4E9-4109-99AF-050D08A362C4}" srcOrd="6" destOrd="0" presId="urn:microsoft.com/office/officeart/2016/7/layout/RepeatingBendingProcessNew"/>
    <dgm:cxn modelId="{E62FC327-FD91-41C9-AF04-A1B35AD2705F}" type="presParOf" srcId="{AC38C47E-EBDE-41F8-8468-746D176F75C7}" destId="{33650801-E057-4CA1-B8DE-E8CCC1EDFA33}" srcOrd="7" destOrd="0" presId="urn:microsoft.com/office/officeart/2016/7/layout/RepeatingBendingProcessNew"/>
    <dgm:cxn modelId="{371F0E8F-89C6-45EB-8C2E-494C1EC8BBAD}" type="presParOf" srcId="{33650801-E057-4CA1-B8DE-E8CCC1EDFA33}" destId="{4FFCE227-4A39-4955-B5AF-1ABFAF91DB1C}" srcOrd="0" destOrd="0" presId="urn:microsoft.com/office/officeart/2016/7/layout/RepeatingBendingProcessNew"/>
    <dgm:cxn modelId="{5E9EB070-F5D4-4831-87D9-FCEAF5961C39}" type="presParOf" srcId="{AC38C47E-EBDE-41F8-8468-746D176F75C7}" destId="{572754A5-D055-43FB-86C2-B4D32F4CA3F1}" srcOrd="8" destOrd="0" presId="urn:microsoft.com/office/officeart/2016/7/layout/RepeatingBendingProcessNew"/>
    <dgm:cxn modelId="{8A4D32B8-F2C3-4AB0-8A8C-CBC54FA17B86}" type="presParOf" srcId="{AC38C47E-EBDE-41F8-8468-746D176F75C7}" destId="{91CD96F3-9F77-4F47-A342-550119F7FB6A}" srcOrd="9" destOrd="0" presId="urn:microsoft.com/office/officeart/2016/7/layout/RepeatingBendingProcessNew"/>
    <dgm:cxn modelId="{C47894C7-19BB-4F3F-BB6C-B4F17F74CD55}" type="presParOf" srcId="{91CD96F3-9F77-4F47-A342-550119F7FB6A}" destId="{0F38D300-D72A-4815-B26F-A4958B282F08}" srcOrd="0" destOrd="0" presId="urn:microsoft.com/office/officeart/2016/7/layout/RepeatingBendingProcessNew"/>
    <dgm:cxn modelId="{1F941845-82E9-477C-AA84-AE0D23160D20}" type="presParOf" srcId="{AC38C47E-EBDE-41F8-8468-746D176F75C7}" destId="{2EF44D80-D613-42AC-9526-B49236DB1714}" srcOrd="10" destOrd="0" presId="urn:microsoft.com/office/officeart/2016/7/layout/RepeatingBendingProcessNew"/>
    <dgm:cxn modelId="{F6B31C67-8890-47D3-960F-379751526E34}" type="presParOf" srcId="{AC38C47E-EBDE-41F8-8468-746D176F75C7}" destId="{D6B15D8D-0B08-430A-A3BB-064914A0D9DF}" srcOrd="11" destOrd="0" presId="urn:microsoft.com/office/officeart/2016/7/layout/RepeatingBendingProcessNew"/>
    <dgm:cxn modelId="{57A9535F-24D1-4014-AC07-E2D7BF9E9817}" type="presParOf" srcId="{D6B15D8D-0B08-430A-A3BB-064914A0D9DF}" destId="{BD56E3D3-E31E-431F-91F1-F6845036F4DB}" srcOrd="0" destOrd="0" presId="urn:microsoft.com/office/officeart/2016/7/layout/RepeatingBendingProcessNew"/>
    <dgm:cxn modelId="{F181ECD4-FF1D-4788-A242-A7BBB71CA4A5}" type="presParOf" srcId="{AC38C47E-EBDE-41F8-8468-746D176F75C7}" destId="{A0765CF8-7529-4344-AD96-F7F2B5A755DE}" srcOrd="12" destOrd="0" presId="urn:microsoft.com/office/officeart/2016/7/layout/RepeatingBendingProcessNew"/>
    <dgm:cxn modelId="{F62E7AAE-9323-46D6-91EF-BBD59DC7EB33}" type="presParOf" srcId="{AC38C47E-EBDE-41F8-8468-746D176F75C7}" destId="{F52BBAD7-3DDC-44FF-960F-F5AAF21E91FC}" srcOrd="13" destOrd="0" presId="urn:microsoft.com/office/officeart/2016/7/layout/RepeatingBendingProcessNew"/>
    <dgm:cxn modelId="{B143B8B4-2393-4E0D-8D18-A4F7AA06CD8A}" type="presParOf" srcId="{F52BBAD7-3DDC-44FF-960F-F5AAF21E91FC}" destId="{CA1F5235-4390-4CB0-8A29-DA36E4DFE564}" srcOrd="0" destOrd="0" presId="urn:microsoft.com/office/officeart/2016/7/layout/RepeatingBendingProcessNew"/>
    <dgm:cxn modelId="{87E68521-3852-4284-95CC-D67132002CD1}" type="presParOf" srcId="{AC38C47E-EBDE-41F8-8468-746D176F75C7}" destId="{D536BF12-18A9-418D-B646-F5E8FA760E49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CBFA9-865E-498A-8898-809337F62580}">
      <dsp:nvSpPr>
        <dsp:cNvPr id="0" name=""/>
        <dsp:cNvSpPr/>
      </dsp:nvSpPr>
      <dsp:spPr>
        <a:xfrm>
          <a:off x="2288570" y="494171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69173" y="537828"/>
        <a:ext cx="20621" cy="4124"/>
      </dsp:txXfrm>
    </dsp:sp>
    <dsp:sp modelId="{D771F6C8-DFF4-4FCA-924D-B7E4BCD5F42C}">
      <dsp:nvSpPr>
        <dsp:cNvPr id="0" name=""/>
        <dsp:cNvSpPr/>
      </dsp:nvSpPr>
      <dsp:spPr>
        <a:xfrm>
          <a:off x="497206" y="1941"/>
          <a:ext cx="1793163" cy="10758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Jenny is 16 years old</a:t>
          </a:r>
          <a:endParaRPr lang="en-US" sz="1500" kern="1200"/>
        </a:p>
      </dsp:txBody>
      <dsp:txXfrm>
        <a:off x="497206" y="1941"/>
        <a:ext cx="1793163" cy="1075898"/>
      </dsp:txXfrm>
    </dsp:sp>
    <dsp:sp modelId="{361DFEAE-1705-41C5-BEB4-B90D8CC517A8}">
      <dsp:nvSpPr>
        <dsp:cNvPr id="0" name=""/>
        <dsp:cNvSpPr/>
      </dsp:nvSpPr>
      <dsp:spPr>
        <a:xfrm>
          <a:off x="4494162" y="494171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4765" y="537828"/>
        <a:ext cx="20621" cy="4124"/>
      </dsp:txXfrm>
    </dsp:sp>
    <dsp:sp modelId="{2D534912-ED2E-42F2-A6D6-9E5763324C17}">
      <dsp:nvSpPr>
        <dsp:cNvPr id="0" name=""/>
        <dsp:cNvSpPr/>
      </dsp:nvSpPr>
      <dsp:spPr>
        <a:xfrm>
          <a:off x="2702798" y="1941"/>
          <a:ext cx="1793163" cy="10758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Has been caring for her mother for 5 years</a:t>
          </a:r>
          <a:endParaRPr lang="en-US" sz="1500" kern="1200"/>
        </a:p>
      </dsp:txBody>
      <dsp:txXfrm>
        <a:off x="2702798" y="1941"/>
        <a:ext cx="1793163" cy="1075898"/>
      </dsp:txXfrm>
    </dsp:sp>
    <dsp:sp modelId="{3B05C401-E78D-4EAE-A180-BAA9DDD64B4E}">
      <dsp:nvSpPr>
        <dsp:cNvPr id="0" name=""/>
        <dsp:cNvSpPr/>
      </dsp:nvSpPr>
      <dsp:spPr>
        <a:xfrm>
          <a:off x="6699753" y="494171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80356" y="537828"/>
        <a:ext cx="20621" cy="4124"/>
      </dsp:txXfrm>
    </dsp:sp>
    <dsp:sp modelId="{E9417CEF-FBA8-48C0-A6F8-B5736A07CA47}">
      <dsp:nvSpPr>
        <dsp:cNvPr id="0" name=""/>
        <dsp:cNvSpPr/>
      </dsp:nvSpPr>
      <dsp:spPr>
        <a:xfrm>
          <a:off x="4908389" y="1941"/>
          <a:ext cx="1793163" cy="10758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Father (primary caregiver) died when Jenny was 11</a:t>
          </a:r>
          <a:endParaRPr lang="en-US" sz="1500" kern="1200"/>
        </a:p>
      </dsp:txBody>
      <dsp:txXfrm>
        <a:off x="4908389" y="1941"/>
        <a:ext cx="1793163" cy="1075898"/>
      </dsp:txXfrm>
    </dsp:sp>
    <dsp:sp modelId="{04AE1A7A-E618-46B3-AF11-F8EAD0E678D4}">
      <dsp:nvSpPr>
        <dsp:cNvPr id="0" name=""/>
        <dsp:cNvSpPr/>
      </dsp:nvSpPr>
      <dsp:spPr>
        <a:xfrm>
          <a:off x="1393788" y="1076040"/>
          <a:ext cx="6616774" cy="381827"/>
        </a:xfrm>
        <a:custGeom>
          <a:avLst/>
          <a:gdLst/>
          <a:ahLst/>
          <a:cxnLst/>
          <a:rect l="0" t="0" r="0" b="0"/>
          <a:pathLst>
            <a:path>
              <a:moveTo>
                <a:pt x="6616774" y="0"/>
              </a:moveTo>
              <a:lnTo>
                <a:pt x="6616774" y="208013"/>
              </a:lnTo>
              <a:lnTo>
                <a:pt x="0" y="208013"/>
              </a:lnTo>
              <a:lnTo>
                <a:pt x="0" y="381827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36435" y="1264891"/>
        <a:ext cx="331480" cy="4124"/>
      </dsp:txXfrm>
    </dsp:sp>
    <dsp:sp modelId="{36FB4077-8F86-4B97-8B16-5D6C38AC3B33}">
      <dsp:nvSpPr>
        <dsp:cNvPr id="0" name=""/>
        <dsp:cNvSpPr/>
      </dsp:nvSpPr>
      <dsp:spPr>
        <a:xfrm>
          <a:off x="7113981" y="1941"/>
          <a:ext cx="1793163" cy="10758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Mother has:</a:t>
          </a:r>
          <a:endParaRPr lang="en-US" sz="1500" kern="1200"/>
        </a:p>
      </dsp:txBody>
      <dsp:txXfrm>
        <a:off x="7113981" y="1941"/>
        <a:ext cx="1793163" cy="1075898"/>
      </dsp:txXfrm>
    </dsp:sp>
    <dsp:sp modelId="{A4D90F37-3424-48E4-9654-2F60E2BDDBC6}">
      <dsp:nvSpPr>
        <dsp:cNvPr id="0" name=""/>
        <dsp:cNvSpPr/>
      </dsp:nvSpPr>
      <dsp:spPr>
        <a:xfrm>
          <a:off x="2288570" y="1982497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69173" y="2026154"/>
        <a:ext cx="20621" cy="4124"/>
      </dsp:txXfrm>
    </dsp:sp>
    <dsp:sp modelId="{E91AC714-9961-47CC-B7D6-33D877E6A2D4}">
      <dsp:nvSpPr>
        <dsp:cNvPr id="0" name=""/>
        <dsp:cNvSpPr/>
      </dsp:nvSpPr>
      <dsp:spPr>
        <a:xfrm>
          <a:off x="497206" y="1490267"/>
          <a:ext cx="1793163" cy="10758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Mobility difficulties</a:t>
          </a:r>
          <a:endParaRPr lang="en-US" sz="1500" kern="1200"/>
        </a:p>
      </dsp:txBody>
      <dsp:txXfrm>
        <a:off x="497206" y="1490267"/>
        <a:ext cx="1793163" cy="1075898"/>
      </dsp:txXfrm>
    </dsp:sp>
    <dsp:sp modelId="{861436CF-6F75-4830-B4AD-04D089308334}">
      <dsp:nvSpPr>
        <dsp:cNvPr id="0" name=""/>
        <dsp:cNvSpPr/>
      </dsp:nvSpPr>
      <dsp:spPr>
        <a:xfrm>
          <a:off x="4494162" y="1982497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4765" y="2026154"/>
        <a:ext cx="20621" cy="4124"/>
      </dsp:txXfrm>
    </dsp:sp>
    <dsp:sp modelId="{6C7D3F86-A22D-4AB4-AAD9-6D727AD41293}">
      <dsp:nvSpPr>
        <dsp:cNvPr id="0" name=""/>
        <dsp:cNvSpPr/>
      </dsp:nvSpPr>
      <dsp:spPr>
        <a:xfrm>
          <a:off x="2702798" y="1490267"/>
          <a:ext cx="1793163" cy="10758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Memory problems</a:t>
          </a:r>
          <a:endParaRPr lang="en-US" sz="1500" kern="1200"/>
        </a:p>
      </dsp:txBody>
      <dsp:txXfrm>
        <a:off x="2702798" y="1490267"/>
        <a:ext cx="1793163" cy="1075898"/>
      </dsp:txXfrm>
    </dsp:sp>
    <dsp:sp modelId="{56A79919-CDC2-4070-9087-BED1C9FB289E}">
      <dsp:nvSpPr>
        <dsp:cNvPr id="0" name=""/>
        <dsp:cNvSpPr/>
      </dsp:nvSpPr>
      <dsp:spPr>
        <a:xfrm>
          <a:off x="6699753" y="1982497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80356" y="2026154"/>
        <a:ext cx="20621" cy="4124"/>
      </dsp:txXfrm>
    </dsp:sp>
    <dsp:sp modelId="{DB692DC2-2096-4F8C-8DD1-E34C4404C426}">
      <dsp:nvSpPr>
        <dsp:cNvPr id="0" name=""/>
        <dsp:cNvSpPr/>
      </dsp:nvSpPr>
      <dsp:spPr>
        <a:xfrm>
          <a:off x="4908389" y="1490267"/>
          <a:ext cx="1793163" cy="10758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Low mood</a:t>
          </a:r>
          <a:endParaRPr lang="en-US" sz="1500" kern="1200"/>
        </a:p>
      </dsp:txBody>
      <dsp:txXfrm>
        <a:off x="4908389" y="1490267"/>
        <a:ext cx="1793163" cy="1075898"/>
      </dsp:txXfrm>
    </dsp:sp>
    <dsp:sp modelId="{39765375-EEA2-43FA-964C-3718877FA925}">
      <dsp:nvSpPr>
        <dsp:cNvPr id="0" name=""/>
        <dsp:cNvSpPr/>
      </dsp:nvSpPr>
      <dsp:spPr>
        <a:xfrm>
          <a:off x="1393788" y="2564366"/>
          <a:ext cx="6616774" cy="381827"/>
        </a:xfrm>
        <a:custGeom>
          <a:avLst/>
          <a:gdLst/>
          <a:ahLst/>
          <a:cxnLst/>
          <a:rect l="0" t="0" r="0" b="0"/>
          <a:pathLst>
            <a:path>
              <a:moveTo>
                <a:pt x="6616774" y="0"/>
              </a:moveTo>
              <a:lnTo>
                <a:pt x="6616774" y="208013"/>
              </a:lnTo>
              <a:lnTo>
                <a:pt x="0" y="208013"/>
              </a:lnTo>
              <a:lnTo>
                <a:pt x="0" y="381827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36435" y="2753217"/>
        <a:ext cx="331480" cy="4124"/>
      </dsp:txXfrm>
    </dsp:sp>
    <dsp:sp modelId="{A7B804AF-66E7-42F1-989D-C4D777D5684B}">
      <dsp:nvSpPr>
        <dsp:cNvPr id="0" name=""/>
        <dsp:cNvSpPr/>
      </dsp:nvSpPr>
      <dsp:spPr>
        <a:xfrm>
          <a:off x="7113981" y="1490267"/>
          <a:ext cx="1793163" cy="10758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Jenny provides:</a:t>
          </a:r>
          <a:endParaRPr lang="en-US" sz="1500" kern="1200"/>
        </a:p>
      </dsp:txBody>
      <dsp:txXfrm>
        <a:off x="7113981" y="1490267"/>
        <a:ext cx="1793163" cy="1075898"/>
      </dsp:txXfrm>
    </dsp:sp>
    <dsp:sp modelId="{342D2114-86F2-4C73-A564-9510DC98FD9C}">
      <dsp:nvSpPr>
        <dsp:cNvPr id="0" name=""/>
        <dsp:cNvSpPr/>
      </dsp:nvSpPr>
      <dsp:spPr>
        <a:xfrm>
          <a:off x="2288570" y="3470822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69173" y="3514480"/>
        <a:ext cx="20621" cy="4124"/>
      </dsp:txXfrm>
    </dsp:sp>
    <dsp:sp modelId="{FC84DA15-4B84-447D-A706-E47445ED3280}">
      <dsp:nvSpPr>
        <dsp:cNvPr id="0" name=""/>
        <dsp:cNvSpPr/>
      </dsp:nvSpPr>
      <dsp:spPr>
        <a:xfrm>
          <a:off x="497206" y="2978593"/>
          <a:ext cx="1793163" cy="10758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Practical care (cooking, cleaning, shopping)</a:t>
          </a:r>
          <a:endParaRPr lang="en-US" sz="1500" kern="1200"/>
        </a:p>
      </dsp:txBody>
      <dsp:txXfrm>
        <a:off x="497206" y="2978593"/>
        <a:ext cx="1793163" cy="1075898"/>
      </dsp:txXfrm>
    </dsp:sp>
    <dsp:sp modelId="{58635AEC-F55B-43B8-8B4D-2B18E763D5D4}">
      <dsp:nvSpPr>
        <dsp:cNvPr id="0" name=""/>
        <dsp:cNvSpPr/>
      </dsp:nvSpPr>
      <dsp:spPr>
        <a:xfrm>
          <a:off x="4494162" y="3470822"/>
          <a:ext cx="3818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1827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4765" y="3514480"/>
        <a:ext cx="20621" cy="4124"/>
      </dsp:txXfrm>
    </dsp:sp>
    <dsp:sp modelId="{75E01B87-23BA-4EBA-A5BC-844E81988185}">
      <dsp:nvSpPr>
        <dsp:cNvPr id="0" name=""/>
        <dsp:cNvSpPr/>
      </dsp:nvSpPr>
      <dsp:spPr>
        <a:xfrm>
          <a:off x="2702798" y="2978593"/>
          <a:ext cx="1793163" cy="10758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Administrative support</a:t>
          </a:r>
          <a:endParaRPr lang="en-US" sz="1500" kern="1200"/>
        </a:p>
      </dsp:txBody>
      <dsp:txXfrm>
        <a:off x="2702798" y="2978593"/>
        <a:ext cx="1793163" cy="1075898"/>
      </dsp:txXfrm>
    </dsp:sp>
    <dsp:sp modelId="{B131B31B-1093-498A-A872-DBBB37E5D515}">
      <dsp:nvSpPr>
        <dsp:cNvPr id="0" name=""/>
        <dsp:cNvSpPr/>
      </dsp:nvSpPr>
      <dsp:spPr>
        <a:xfrm>
          <a:off x="4908389" y="2978593"/>
          <a:ext cx="1793163" cy="10758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867" tIns="92231" rIns="87867" bIns="9223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Emotional support</a:t>
          </a:r>
          <a:endParaRPr lang="en-US" sz="1500" kern="1200"/>
        </a:p>
      </dsp:txBody>
      <dsp:txXfrm>
        <a:off x="4908389" y="2978593"/>
        <a:ext cx="1793163" cy="10758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BFEE0-4655-4C34-8806-67953141FC2F}">
      <dsp:nvSpPr>
        <dsp:cNvPr id="0" name=""/>
        <dsp:cNvSpPr/>
      </dsp:nvSpPr>
      <dsp:spPr>
        <a:xfrm>
          <a:off x="2586799" y="980597"/>
          <a:ext cx="5632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3200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53554" y="1023348"/>
        <a:ext cx="29690" cy="5938"/>
      </dsp:txXfrm>
    </dsp:sp>
    <dsp:sp modelId="{BBE3A207-5371-40D1-B0C0-858ED9DB50B5}">
      <dsp:nvSpPr>
        <dsp:cNvPr id="0" name=""/>
        <dsp:cNvSpPr/>
      </dsp:nvSpPr>
      <dsp:spPr>
        <a:xfrm>
          <a:off x="6858" y="251795"/>
          <a:ext cx="2581741" cy="15490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507" tIns="132792" rIns="126507" bIns="13279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1. Secure Attachment</a:t>
          </a:r>
          <a:endParaRPr lang="en-US" sz="2200" kern="1200" dirty="0"/>
        </a:p>
      </dsp:txBody>
      <dsp:txXfrm>
        <a:off x="6858" y="251795"/>
        <a:ext cx="2581741" cy="1549044"/>
      </dsp:txXfrm>
    </dsp:sp>
    <dsp:sp modelId="{1DC5A2D5-DCA0-470B-86A2-D996AEFC835F}">
      <dsp:nvSpPr>
        <dsp:cNvPr id="0" name=""/>
        <dsp:cNvSpPr/>
      </dsp:nvSpPr>
      <dsp:spPr>
        <a:xfrm>
          <a:off x="5762341" y="980597"/>
          <a:ext cx="5632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3200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29096" y="1023348"/>
        <a:ext cx="29690" cy="5938"/>
      </dsp:txXfrm>
    </dsp:sp>
    <dsp:sp modelId="{AE7ACB4B-69AE-401B-B827-77DDAAF9B6B6}">
      <dsp:nvSpPr>
        <dsp:cNvPr id="0" name=""/>
        <dsp:cNvSpPr/>
      </dsp:nvSpPr>
      <dsp:spPr>
        <a:xfrm>
          <a:off x="3182399" y="251795"/>
          <a:ext cx="2581741" cy="15490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507" tIns="132792" rIns="126507" bIns="13279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Caregiver is responsive and emotionally available</a:t>
          </a:r>
          <a:endParaRPr lang="en-US" sz="2200" kern="1200" dirty="0"/>
        </a:p>
      </dsp:txBody>
      <dsp:txXfrm>
        <a:off x="3182399" y="251795"/>
        <a:ext cx="2581741" cy="1549044"/>
      </dsp:txXfrm>
    </dsp:sp>
    <dsp:sp modelId="{5578B985-CD9D-476C-A466-AD254B003291}">
      <dsp:nvSpPr>
        <dsp:cNvPr id="0" name=""/>
        <dsp:cNvSpPr/>
      </dsp:nvSpPr>
      <dsp:spPr>
        <a:xfrm>
          <a:off x="1297728" y="1799040"/>
          <a:ext cx="6351083" cy="563200"/>
        </a:xfrm>
        <a:custGeom>
          <a:avLst/>
          <a:gdLst/>
          <a:ahLst/>
          <a:cxnLst/>
          <a:rect l="0" t="0" r="0" b="0"/>
          <a:pathLst>
            <a:path>
              <a:moveTo>
                <a:pt x="6351083" y="0"/>
              </a:moveTo>
              <a:lnTo>
                <a:pt x="6351083" y="298700"/>
              </a:lnTo>
              <a:lnTo>
                <a:pt x="0" y="298700"/>
              </a:lnTo>
              <a:lnTo>
                <a:pt x="0" y="56320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13800" y="2077671"/>
        <a:ext cx="318939" cy="5938"/>
      </dsp:txXfrm>
    </dsp:sp>
    <dsp:sp modelId="{6B1981F6-6E89-4D2D-87F7-14DE1D1B50BC}">
      <dsp:nvSpPr>
        <dsp:cNvPr id="0" name=""/>
        <dsp:cNvSpPr/>
      </dsp:nvSpPr>
      <dsp:spPr>
        <a:xfrm>
          <a:off x="6357941" y="251795"/>
          <a:ext cx="2581741" cy="15490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507" tIns="132792" rIns="126507" bIns="13279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Child develops trust and emotional regulation</a:t>
          </a:r>
          <a:endParaRPr lang="en-US" sz="2200" kern="1200" dirty="0"/>
        </a:p>
      </dsp:txBody>
      <dsp:txXfrm>
        <a:off x="6357941" y="251795"/>
        <a:ext cx="2581741" cy="1549044"/>
      </dsp:txXfrm>
    </dsp:sp>
    <dsp:sp modelId="{C45D148B-1AFC-4CC4-97A0-4D7766F805E5}">
      <dsp:nvSpPr>
        <dsp:cNvPr id="0" name=""/>
        <dsp:cNvSpPr/>
      </dsp:nvSpPr>
      <dsp:spPr>
        <a:xfrm>
          <a:off x="2586799" y="3123443"/>
          <a:ext cx="5632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3200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53554" y="3166194"/>
        <a:ext cx="29690" cy="5938"/>
      </dsp:txXfrm>
    </dsp:sp>
    <dsp:sp modelId="{69336330-B9F7-43F1-9435-7006C69E5E49}">
      <dsp:nvSpPr>
        <dsp:cNvPr id="0" name=""/>
        <dsp:cNvSpPr/>
      </dsp:nvSpPr>
      <dsp:spPr>
        <a:xfrm>
          <a:off x="6858" y="2394640"/>
          <a:ext cx="2581741" cy="15490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507" tIns="132792" rIns="126507" bIns="13279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2. Insecure Attachment</a:t>
          </a:r>
          <a:endParaRPr lang="en-US" sz="2200" kern="1200"/>
        </a:p>
      </dsp:txBody>
      <dsp:txXfrm>
        <a:off x="6858" y="2394640"/>
        <a:ext cx="2581741" cy="1549044"/>
      </dsp:txXfrm>
    </dsp:sp>
    <dsp:sp modelId="{101C119B-F512-498F-909F-E2D8CCAE61E9}">
      <dsp:nvSpPr>
        <dsp:cNvPr id="0" name=""/>
        <dsp:cNvSpPr/>
      </dsp:nvSpPr>
      <dsp:spPr>
        <a:xfrm>
          <a:off x="5762341" y="3123443"/>
          <a:ext cx="5632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3200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29096" y="3166194"/>
        <a:ext cx="29690" cy="5938"/>
      </dsp:txXfrm>
    </dsp:sp>
    <dsp:sp modelId="{F9C7F44C-926C-4DCC-9B21-B2E63600EA99}">
      <dsp:nvSpPr>
        <dsp:cNvPr id="0" name=""/>
        <dsp:cNvSpPr/>
      </dsp:nvSpPr>
      <dsp:spPr>
        <a:xfrm>
          <a:off x="3182399" y="2394640"/>
          <a:ext cx="2581741" cy="15490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507" tIns="132792" rIns="126507" bIns="13279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Inconsistent or unavailable caregiving</a:t>
          </a:r>
          <a:endParaRPr lang="en-US" sz="2200" kern="1200"/>
        </a:p>
      </dsp:txBody>
      <dsp:txXfrm>
        <a:off x="3182399" y="2394640"/>
        <a:ext cx="2581741" cy="1549044"/>
      </dsp:txXfrm>
    </dsp:sp>
    <dsp:sp modelId="{DEDFF937-D438-4960-AFAB-43711415586A}">
      <dsp:nvSpPr>
        <dsp:cNvPr id="0" name=""/>
        <dsp:cNvSpPr/>
      </dsp:nvSpPr>
      <dsp:spPr>
        <a:xfrm>
          <a:off x="6357941" y="2394640"/>
          <a:ext cx="2581741" cy="15490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507" tIns="132792" rIns="126507" bIns="13279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Risk of anxiety, avoidance, or emotional suppression</a:t>
          </a:r>
          <a:endParaRPr lang="en-US" sz="2200" kern="1200" dirty="0"/>
        </a:p>
      </dsp:txBody>
      <dsp:txXfrm>
        <a:off x="6357941" y="2394640"/>
        <a:ext cx="2581741" cy="15490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7992D-0D20-4BFC-BC44-E7BA5BA9C332}">
      <dsp:nvSpPr>
        <dsp:cNvPr id="0" name=""/>
        <dsp:cNvSpPr/>
      </dsp:nvSpPr>
      <dsp:spPr>
        <a:xfrm>
          <a:off x="288837" y="711"/>
          <a:ext cx="1325608" cy="7953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Bereavement at Age 11</a:t>
          </a:r>
          <a:endParaRPr lang="en-US" sz="1200" kern="1200" dirty="0"/>
        </a:p>
      </dsp:txBody>
      <dsp:txXfrm>
        <a:off x="312132" y="24006"/>
        <a:ext cx="1279018" cy="748775"/>
      </dsp:txXfrm>
    </dsp:sp>
    <dsp:sp modelId="{77750917-B9A4-4BAE-8BD3-6AB36ED27ED0}">
      <dsp:nvSpPr>
        <dsp:cNvPr id="0" name=""/>
        <dsp:cNvSpPr/>
      </dsp:nvSpPr>
      <dsp:spPr>
        <a:xfrm>
          <a:off x="1731099" y="234018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731099" y="299768"/>
        <a:ext cx="196720" cy="197250"/>
      </dsp:txXfrm>
    </dsp:sp>
    <dsp:sp modelId="{F6A57FE2-A30D-4A90-AF20-0F2EE397F398}">
      <dsp:nvSpPr>
        <dsp:cNvPr id="0" name=""/>
        <dsp:cNvSpPr/>
      </dsp:nvSpPr>
      <dsp:spPr>
        <a:xfrm>
          <a:off x="2144689" y="711"/>
          <a:ext cx="1325608" cy="7953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Loss of primary attachment figure</a:t>
          </a:r>
          <a:endParaRPr lang="en-US" sz="1200" kern="1200"/>
        </a:p>
      </dsp:txBody>
      <dsp:txXfrm>
        <a:off x="2167984" y="24006"/>
        <a:ext cx="1279018" cy="748775"/>
      </dsp:txXfrm>
    </dsp:sp>
    <dsp:sp modelId="{D5912453-B1F1-4836-9227-485C213A12B4}">
      <dsp:nvSpPr>
        <dsp:cNvPr id="0" name=""/>
        <dsp:cNvSpPr/>
      </dsp:nvSpPr>
      <dsp:spPr>
        <a:xfrm>
          <a:off x="3586951" y="234018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586951" y="299768"/>
        <a:ext cx="196720" cy="197250"/>
      </dsp:txXfrm>
    </dsp:sp>
    <dsp:sp modelId="{AB7B9EDC-FC77-4EB0-B747-0C2931CDCF3F}">
      <dsp:nvSpPr>
        <dsp:cNvPr id="0" name=""/>
        <dsp:cNvSpPr/>
      </dsp:nvSpPr>
      <dsp:spPr>
        <a:xfrm>
          <a:off x="4000541" y="711"/>
          <a:ext cx="1325608" cy="7953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Role Reversal (Parentification)</a:t>
          </a:r>
          <a:endParaRPr lang="en-US" sz="1200" kern="1200"/>
        </a:p>
      </dsp:txBody>
      <dsp:txXfrm>
        <a:off x="4023836" y="24006"/>
        <a:ext cx="1279018" cy="748775"/>
      </dsp:txXfrm>
    </dsp:sp>
    <dsp:sp modelId="{5AC43B50-EA1E-4A4D-8139-2C54850D97B9}">
      <dsp:nvSpPr>
        <dsp:cNvPr id="0" name=""/>
        <dsp:cNvSpPr/>
      </dsp:nvSpPr>
      <dsp:spPr>
        <a:xfrm rot="5400000">
          <a:off x="4522830" y="888868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4564720" y="912729"/>
        <a:ext cx="197250" cy="196720"/>
      </dsp:txXfrm>
    </dsp:sp>
    <dsp:sp modelId="{71695C25-C15E-4D5C-A017-E53371D03B5F}">
      <dsp:nvSpPr>
        <dsp:cNvPr id="0" name=""/>
        <dsp:cNvSpPr/>
      </dsp:nvSpPr>
      <dsp:spPr>
        <a:xfrm>
          <a:off x="4000541" y="1326319"/>
          <a:ext cx="1325608" cy="7953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Jenny becomes care giver</a:t>
          </a:r>
          <a:endParaRPr lang="en-US" sz="1200" kern="1200"/>
        </a:p>
      </dsp:txBody>
      <dsp:txXfrm>
        <a:off x="4023836" y="1349614"/>
        <a:ext cx="1279018" cy="748775"/>
      </dsp:txXfrm>
    </dsp:sp>
    <dsp:sp modelId="{2D9BCFF4-26AC-4BAA-8E4D-9D2AAFC3B91E}">
      <dsp:nvSpPr>
        <dsp:cNvPr id="0" name=""/>
        <dsp:cNvSpPr/>
      </dsp:nvSpPr>
      <dsp:spPr>
        <a:xfrm rot="10800000">
          <a:off x="3602858" y="1559626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3687167" y="1625376"/>
        <a:ext cx="196720" cy="197250"/>
      </dsp:txXfrm>
    </dsp:sp>
    <dsp:sp modelId="{33C25979-5EAA-4E77-85F9-29D9F3662F52}">
      <dsp:nvSpPr>
        <dsp:cNvPr id="0" name=""/>
        <dsp:cNvSpPr/>
      </dsp:nvSpPr>
      <dsp:spPr>
        <a:xfrm>
          <a:off x="2144689" y="1326319"/>
          <a:ext cx="1325608" cy="79536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Possible emotional suppression</a:t>
          </a:r>
          <a:endParaRPr lang="en-US" sz="1200" kern="1200"/>
        </a:p>
      </dsp:txBody>
      <dsp:txXfrm>
        <a:off x="2167984" y="1349614"/>
        <a:ext cx="1279018" cy="748775"/>
      </dsp:txXfrm>
    </dsp:sp>
    <dsp:sp modelId="{B0D8B141-12BE-4C32-8B7D-C4869A24492C}">
      <dsp:nvSpPr>
        <dsp:cNvPr id="0" name=""/>
        <dsp:cNvSpPr/>
      </dsp:nvSpPr>
      <dsp:spPr>
        <a:xfrm rot="10800000">
          <a:off x="1747006" y="1559626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831315" y="1625376"/>
        <a:ext cx="196720" cy="197250"/>
      </dsp:txXfrm>
    </dsp:sp>
    <dsp:sp modelId="{A174B4BA-F0D9-499A-AB34-850E6458B909}">
      <dsp:nvSpPr>
        <dsp:cNvPr id="0" name=""/>
        <dsp:cNvSpPr/>
      </dsp:nvSpPr>
      <dsp:spPr>
        <a:xfrm>
          <a:off x="288837" y="1326319"/>
          <a:ext cx="1325608" cy="7953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Mother’s Low Mood</a:t>
          </a:r>
          <a:endParaRPr lang="en-US" sz="1200" kern="1200"/>
        </a:p>
      </dsp:txBody>
      <dsp:txXfrm>
        <a:off x="312132" y="1349614"/>
        <a:ext cx="1279018" cy="748775"/>
      </dsp:txXfrm>
    </dsp:sp>
    <dsp:sp modelId="{E7D2D2FA-CE36-42F6-A277-660377661AE0}">
      <dsp:nvSpPr>
        <dsp:cNvPr id="0" name=""/>
        <dsp:cNvSpPr/>
      </dsp:nvSpPr>
      <dsp:spPr>
        <a:xfrm rot="5400000">
          <a:off x="811127" y="2214477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853017" y="2238338"/>
        <a:ext cx="197250" cy="196720"/>
      </dsp:txXfrm>
    </dsp:sp>
    <dsp:sp modelId="{378B6064-33F3-4B6E-A871-E13BBAB5A6BB}">
      <dsp:nvSpPr>
        <dsp:cNvPr id="0" name=""/>
        <dsp:cNvSpPr/>
      </dsp:nvSpPr>
      <dsp:spPr>
        <a:xfrm>
          <a:off x="288837" y="2651928"/>
          <a:ext cx="1325608" cy="7953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Reduced emotional availability</a:t>
          </a:r>
          <a:endParaRPr lang="en-US" sz="1200" kern="1200"/>
        </a:p>
      </dsp:txBody>
      <dsp:txXfrm>
        <a:off x="312132" y="2675223"/>
        <a:ext cx="1279018" cy="748775"/>
      </dsp:txXfrm>
    </dsp:sp>
    <dsp:sp modelId="{45922D48-1D6F-421F-891C-4B68F9AD21A2}">
      <dsp:nvSpPr>
        <dsp:cNvPr id="0" name=""/>
        <dsp:cNvSpPr/>
      </dsp:nvSpPr>
      <dsp:spPr>
        <a:xfrm>
          <a:off x="1731099" y="2885235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731099" y="2950985"/>
        <a:ext cx="196720" cy="197250"/>
      </dsp:txXfrm>
    </dsp:sp>
    <dsp:sp modelId="{44E11EEC-DF3D-43C9-B621-43A5AB9E7BDB}">
      <dsp:nvSpPr>
        <dsp:cNvPr id="0" name=""/>
        <dsp:cNvSpPr/>
      </dsp:nvSpPr>
      <dsp:spPr>
        <a:xfrm>
          <a:off x="2144689" y="2651928"/>
          <a:ext cx="1325608" cy="7953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Inconsistent support</a:t>
          </a:r>
          <a:endParaRPr lang="en-US" sz="1200" kern="1200"/>
        </a:p>
      </dsp:txBody>
      <dsp:txXfrm>
        <a:off x="2167984" y="2675223"/>
        <a:ext cx="1279018" cy="748775"/>
      </dsp:txXfrm>
    </dsp:sp>
    <dsp:sp modelId="{0B2B32C0-BD15-4266-8862-EF64E5211D75}">
      <dsp:nvSpPr>
        <dsp:cNvPr id="0" name=""/>
        <dsp:cNvSpPr/>
      </dsp:nvSpPr>
      <dsp:spPr>
        <a:xfrm>
          <a:off x="3586951" y="2885235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586951" y="2950985"/>
        <a:ext cx="196720" cy="197250"/>
      </dsp:txXfrm>
    </dsp:sp>
    <dsp:sp modelId="{192D4EA2-79D5-4C3A-92EB-63671D3041BE}">
      <dsp:nvSpPr>
        <dsp:cNvPr id="0" name=""/>
        <dsp:cNvSpPr/>
      </dsp:nvSpPr>
      <dsp:spPr>
        <a:xfrm>
          <a:off x="4000541" y="2651928"/>
          <a:ext cx="1325608" cy="7953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Potential Outcomes</a:t>
          </a:r>
          <a:endParaRPr lang="en-US" sz="1200" kern="1200"/>
        </a:p>
      </dsp:txBody>
      <dsp:txXfrm>
        <a:off x="4023836" y="2675223"/>
        <a:ext cx="1279018" cy="748775"/>
      </dsp:txXfrm>
    </dsp:sp>
    <dsp:sp modelId="{3034C960-1351-475A-A43B-246E5F571175}">
      <dsp:nvSpPr>
        <dsp:cNvPr id="0" name=""/>
        <dsp:cNvSpPr/>
      </dsp:nvSpPr>
      <dsp:spPr>
        <a:xfrm rot="5400000">
          <a:off x="4522830" y="3540085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4564720" y="3563946"/>
        <a:ext cx="197250" cy="196720"/>
      </dsp:txXfrm>
    </dsp:sp>
    <dsp:sp modelId="{34885C74-0D78-4886-967C-FD1223352099}">
      <dsp:nvSpPr>
        <dsp:cNvPr id="0" name=""/>
        <dsp:cNvSpPr/>
      </dsp:nvSpPr>
      <dsp:spPr>
        <a:xfrm>
          <a:off x="4000541" y="3977536"/>
          <a:ext cx="1325608" cy="79536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Insecure attachment patterns</a:t>
          </a:r>
          <a:endParaRPr lang="en-US" sz="1200" kern="1200"/>
        </a:p>
      </dsp:txBody>
      <dsp:txXfrm>
        <a:off x="4023836" y="4000831"/>
        <a:ext cx="1279018" cy="748775"/>
      </dsp:txXfrm>
    </dsp:sp>
    <dsp:sp modelId="{171CCBE6-85C7-427A-AE2D-296DA271FB46}">
      <dsp:nvSpPr>
        <dsp:cNvPr id="0" name=""/>
        <dsp:cNvSpPr/>
      </dsp:nvSpPr>
      <dsp:spPr>
        <a:xfrm rot="10800000">
          <a:off x="3602858" y="4210843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3687167" y="4276593"/>
        <a:ext cx="196720" cy="197250"/>
      </dsp:txXfrm>
    </dsp:sp>
    <dsp:sp modelId="{F10EF58D-176D-401A-A1E7-0CE97C2C6CB7}">
      <dsp:nvSpPr>
        <dsp:cNvPr id="0" name=""/>
        <dsp:cNvSpPr/>
      </dsp:nvSpPr>
      <dsp:spPr>
        <a:xfrm>
          <a:off x="2144689" y="3977536"/>
          <a:ext cx="1325608" cy="7953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Anxiety about abandonment</a:t>
          </a:r>
          <a:endParaRPr lang="en-US" sz="1200" kern="1200"/>
        </a:p>
      </dsp:txBody>
      <dsp:txXfrm>
        <a:off x="2167984" y="4000831"/>
        <a:ext cx="1279018" cy="748775"/>
      </dsp:txXfrm>
    </dsp:sp>
    <dsp:sp modelId="{F18A000C-2316-4399-9256-021E76DB35D6}">
      <dsp:nvSpPr>
        <dsp:cNvPr id="0" name=""/>
        <dsp:cNvSpPr/>
      </dsp:nvSpPr>
      <dsp:spPr>
        <a:xfrm rot="10800000">
          <a:off x="1747006" y="4210843"/>
          <a:ext cx="281029" cy="3287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831315" y="4276593"/>
        <a:ext cx="196720" cy="197250"/>
      </dsp:txXfrm>
    </dsp:sp>
    <dsp:sp modelId="{B8D0E7AA-34DC-4412-97BA-706BE619D40F}">
      <dsp:nvSpPr>
        <dsp:cNvPr id="0" name=""/>
        <dsp:cNvSpPr/>
      </dsp:nvSpPr>
      <dsp:spPr>
        <a:xfrm>
          <a:off x="288837" y="3977536"/>
          <a:ext cx="1325608" cy="7953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Increased sense of responsibility</a:t>
          </a:r>
          <a:endParaRPr lang="en-US" sz="1200" kern="1200"/>
        </a:p>
      </dsp:txBody>
      <dsp:txXfrm>
        <a:off x="312132" y="4000831"/>
        <a:ext cx="1279018" cy="7487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EE5399-F44E-4B39-B651-7A8DFECF168C}">
      <dsp:nvSpPr>
        <dsp:cNvPr id="0" name=""/>
        <dsp:cNvSpPr/>
      </dsp:nvSpPr>
      <dsp:spPr>
        <a:xfrm>
          <a:off x="3060718" y="2560"/>
          <a:ext cx="3443308" cy="4155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Emotional Development</a:t>
          </a:r>
          <a:endParaRPr lang="en-US" sz="1700" kern="1200" dirty="0"/>
        </a:p>
      </dsp:txBody>
      <dsp:txXfrm>
        <a:off x="3081002" y="22844"/>
        <a:ext cx="3402740" cy="374954"/>
      </dsp:txXfrm>
    </dsp:sp>
    <dsp:sp modelId="{6AA17A0B-060C-4B58-981F-4FC01CD5CFF6}">
      <dsp:nvSpPr>
        <dsp:cNvPr id="0" name=""/>
        <dsp:cNvSpPr/>
      </dsp:nvSpPr>
      <dsp:spPr>
        <a:xfrm>
          <a:off x="3060718" y="438858"/>
          <a:ext cx="3443308" cy="4155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Heightened stress</a:t>
          </a:r>
          <a:endParaRPr lang="en-US" sz="1700" kern="1200" dirty="0"/>
        </a:p>
      </dsp:txBody>
      <dsp:txXfrm>
        <a:off x="3081002" y="459142"/>
        <a:ext cx="3402740" cy="374954"/>
      </dsp:txXfrm>
    </dsp:sp>
    <dsp:sp modelId="{D0427E38-0830-4F5E-94C9-4803D4C1DDA4}">
      <dsp:nvSpPr>
        <dsp:cNvPr id="0" name=""/>
        <dsp:cNvSpPr/>
      </dsp:nvSpPr>
      <dsp:spPr>
        <a:xfrm>
          <a:off x="3060718" y="875157"/>
          <a:ext cx="3443308" cy="4155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Risk of depression or anxiety</a:t>
          </a:r>
          <a:endParaRPr lang="en-US" sz="1600" kern="1200" dirty="0"/>
        </a:p>
      </dsp:txBody>
      <dsp:txXfrm>
        <a:off x="3081002" y="895441"/>
        <a:ext cx="3402740" cy="374954"/>
      </dsp:txXfrm>
    </dsp:sp>
    <dsp:sp modelId="{789ECB03-6464-4DF7-8CCF-8BE2DA0CA3AF}">
      <dsp:nvSpPr>
        <dsp:cNvPr id="0" name=""/>
        <dsp:cNvSpPr/>
      </dsp:nvSpPr>
      <dsp:spPr>
        <a:xfrm>
          <a:off x="3060718" y="1311455"/>
          <a:ext cx="3443308" cy="4155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Difficulty expressing own needs</a:t>
          </a:r>
          <a:endParaRPr lang="en-US" sz="1500" kern="1200" dirty="0"/>
        </a:p>
      </dsp:txBody>
      <dsp:txXfrm>
        <a:off x="3081002" y="1331739"/>
        <a:ext cx="3402740" cy="374954"/>
      </dsp:txXfrm>
    </dsp:sp>
    <dsp:sp modelId="{15D36744-92F9-4D4D-9A71-C96083F9F76C}">
      <dsp:nvSpPr>
        <dsp:cNvPr id="0" name=""/>
        <dsp:cNvSpPr/>
      </dsp:nvSpPr>
      <dsp:spPr>
        <a:xfrm>
          <a:off x="3060718" y="1747753"/>
          <a:ext cx="3443308" cy="41552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Social Development</a:t>
          </a:r>
          <a:endParaRPr lang="en-US" sz="1600" kern="1200" dirty="0"/>
        </a:p>
      </dsp:txBody>
      <dsp:txXfrm>
        <a:off x="3081002" y="1768037"/>
        <a:ext cx="3402740" cy="374954"/>
      </dsp:txXfrm>
    </dsp:sp>
    <dsp:sp modelId="{90F81EAD-05A2-4ED5-9D35-F6C2D13F93C0}">
      <dsp:nvSpPr>
        <dsp:cNvPr id="0" name=""/>
        <dsp:cNvSpPr/>
      </dsp:nvSpPr>
      <dsp:spPr>
        <a:xfrm>
          <a:off x="3072976" y="2165386"/>
          <a:ext cx="3443308" cy="4155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Reduced peer interaction</a:t>
          </a:r>
          <a:endParaRPr lang="en-US" sz="1600" kern="1200" dirty="0"/>
        </a:p>
      </dsp:txBody>
      <dsp:txXfrm>
        <a:off x="3093260" y="2185670"/>
        <a:ext cx="3402740" cy="374954"/>
      </dsp:txXfrm>
    </dsp:sp>
    <dsp:sp modelId="{6DF10F1F-4423-415B-AD79-3CA610B1125E}">
      <dsp:nvSpPr>
        <dsp:cNvPr id="0" name=""/>
        <dsp:cNvSpPr/>
      </dsp:nvSpPr>
      <dsp:spPr>
        <a:xfrm>
          <a:off x="3060718" y="2620350"/>
          <a:ext cx="3443308" cy="4155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Limited adolescent exploration</a:t>
          </a:r>
          <a:endParaRPr lang="en-US" sz="1600" kern="1200" dirty="0"/>
        </a:p>
      </dsp:txBody>
      <dsp:txXfrm>
        <a:off x="3081002" y="2640634"/>
        <a:ext cx="3402740" cy="374954"/>
      </dsp:txXfrm>
    </dsp:sp>
    <dsp:sp modelId="{69BFF8A3-DD95-4BD8-A717-8E87D3B8813F}">
      <dsp:nvSpPr>
        <dsp:cNvPr id="0" name=""/>
        <dsp:cNvSpPr/>
      </dsp:nvSpPr>
      <dsp:spPr>
        <a:xfrm>
          <a:off x="3060718" y="3056648"/>
          <a:ext cx="3443308" cy="4155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Identity Formation</a:t>
          </a:r>
          <a:endParaRPr lang="en-US" sz="1600" kern="1200" dirty="0"/>
        </a:p>
      </dsp:txBody>
      <dsp:txXfrm>
        <a:off x="3081002" y="3076932"/>
        <a:ext cx="3402740" cy="374954"/>
      </dsp:txXfrm>
    </dsp:sp>
    <dsp:sp modelId="{847CA572-D3B1-4444-A236-2EC589252DDF}">
      <dsp:nvSpPr>
        <dsp:cNvPr id="0" name=""/>
        <dsp:cNvSpPr/>
      </dsp:nvSpPr>
      <dsp:spPr>
        <a:xfrm>
          <a:off x="3060718" y="3492946"/>
          <a:ext cx="3443308" cy="4155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Adolescence = identity development stage</a:t>
          </a:r>
          <a:endParaRPr lang="en-US" sz="1500" kern="1200" dirty="0"/>
        </a:p>
      </dsp:txBody>
      <dsp:txXfrm>
        <a:off x="3081002" y="3513230"/>
        <a:ext cx="3402740" cy="374954"/>
      </dsp:txXfrm>
    </dsp:sp>
    <dsp:sp modelId="{25463C23-7050-4B33-9284-851537261B8A}">
      <dsp:nvSpPr>
        <dsp:cNvPr id="0" name=""/>
        <dsp:cNvSpPr/>
      </dsp:nvSpPr>
      <dsp:spPr>
        <a:xfrm>
          <a:off x="3060718" y="3929245"/>
          <a:ext cx="3443308" cy="41552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 </a:t>
          </a:r>
          <a:r>
            <a:rPr lang="en-GB" sz="1600" kern="1200" dirty="0"/>
            <a:t>caring role may restrict autonomy</a:t>
          </a:r>
          <a:endParaRPr lang="en-US" sz="1600" kern="1200" dirty="0"/>
        </a:p>
      </dsp:txBody>
      <dsp:txXfrm>
        <a:off x="3081002" y="3949529"/>
        <a:ext cx="3402740" cy="3749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DB9B9C-8211-4B45-84A9-F7F5067F0240}">
      <dsp:nvSpPr>
        <dsp:cNvPr id="0" name=""/>
        <dsp:cNvSpPr/>
      </dsp:nvSpPr>
      <dsp:spPr>
        <a:xfrm>
          <a:off x="445828" y="1302"/>
          <a:ext cx="2406844" cy="1444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Biological (Nature)</a:t>
          </a:r>
          <a:endParaRPr lang="en-US" sz="2200" kern="1200" dirty="0"/>
        </a:p>
      </dsp:txBody>
      <dsp:txXfrm>
        <a:off x="445828" y="1302"/>
        <a:ext cx="2406844" cy="1444106"/>
      </dsp:txXfrm>
    </dsp:sp>
    <dsp:sp modelId="{366A3B08-08AF-462C-9AE9-56697E26EF73}">
      <dsp:nvSpPr>
        <dsp:cNvPr id="0" name=""/>
        <dsp:cNvSpPr/>
      </dsp:nvSpPr>
      <dsp:spPr>
        <a:xfrm>
          <a:off x="3093357" y="1302"/>
          <a:ext cx="2406844" cy="1444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Chronic stress → cortisol elevation</a:t>
          </a:r>
          <a:endParaRPr lang="en-US" sz="2200" kern="1200" dirty="0"/>
        </a:p>
      </dsp:txBody>
      <dsp:txXfrm>
        <a:off x="3093357" y="1302"/>
        <a:ext cx="2406844" cy="1444106"/>
      </dsp:txXfrm>
    </dsp:sp>
    <dsp:sp modelId="{1F51D636-44A3-447E-9471-CE46C0A94C6B}">
      <dsp:nvSpPr>
        <dsp:cNvPr id="0" name=""/>
        <dsp:cNvSpPr/>
      </dsp:nvSpPr>
      <dsp:spPr>
        <a:xfrm>
          <a:off x="5740886" y="1302"/>
          <a:ext cx="2406844" cy="1444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Fatigue and emotional dysregulation</a:t>
          </a:r>
          <a:endParaRPr lang="en-US" sz="2200" kern="1200" dirty="0"/>
        </a:p>
      </dsp:txBody>
      <dsp:txXfrm>
        <a:off x="5740886" y="1302"/>
        <a:ext cx="2406844" cy="1444106"/>
      </dsp:txXfrm>
    </dsp:sp>
    <dsp:sp modelId="{9871079E-1B11-4E90-8F02-F9E4243116BF}">
      <dsp:nvSpPr>
        <dsp:cNvPr id="0" name=""/>
        <dsp:cNvSpPr/>
      </dsp:nvSpPr>
      <dsp:spPr>
        <a:xfrm>
          <a:off x="8388415" y="1302"/>
          <a:ext cx="2406844" cy="14441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Possible genetic vulnerability to low mood</a:t>
          </a:r>
          <a:endParaRPr lang="en-US" sz="2200" kern="1200" dirty="0"/>
        </a:p>
      </dsp:txBody>
      <dsp:txXfrm>
        <a:off x="8388415" y="1302"/>
        <a:ext cx="2406844" cy="1444106"/>
      </dsp:txXfrm>
    </dsp:sp>
    <dsp:sp modelId="{27A288FE-0E8F-409C-A204-FE6443174515}">
      <dsp:nvSpPr>
        <dsp:cNvPr id="0" name=""/>
        <dsp:cNvSpPr/>
      </dsp:nvSpPr>
      <dsp:spPr>
        <a:xfrm>
          <a:off x="445828" y="1686093"/>
          <a:ext cx="2406844" cy="14441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Environmental (Nurture)</a:t>
          </a:r>
          <a:endParaRPr lang="en-US" sz="2200" kern="1200" dirty="0"/>
        </a:p>
      </dsp:txBody>
      <dsp:txXfrm>
        <a:off x="445828" y="1686093"/>
        <a:ext cx="2406844" cy="1444106"/>
      </dsp:txXfrm>
    </dsp:sp>
    <dsp:sp modelId="{FF1A636C-963A-4BF4-B6B7-922B9D7FEDE4}">
      <dsp:nvSpPr>
        <dsp:cNvPr id="0" name=""/>
        <dsp:cNvSpPr/>
      </dsp:nvSpPr>
      <dsp:spPr>
        <a:xfrm>
          <a:off x="3093357" y="1686093"/>
          <a:ext cx="2406844" cy="1444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Bereavement</a:t>
          </a:r>
          <a:endParaRPr lang="en-US" sz="2200" kern="1200" dirty="0"/>
        </a:p>
      </dsp:txBody>
      <dsp:txXfrm>
        <a:off x="3093357" y="1686093"/>
        <a:ext cx="2406844" cy="1444106"/>
      </dsp:txXfrm>
    </dsp:sp>
    <dsp:sp modelId="{869084CE-9E4F-4249-9679-58D6E3EAD81F}">
      <dsp:nvSpPr>
        <dsp:cNvPr id="0" name=""/>
        <dsp:cNvSpPr/>
      </dsp:nvSpPr>
      <dsp:spPr>
        <a:xfrm>
          <a:off x="5740886" y="1686093"/>
          <a:ext cx="2406844" cy="14441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Caring responsibilities</a:t>
          </a:r>
          <a:endParaRPr lang="en-US" sz="2200" kern="1200" dirty="0"/>
        </a:p>
      </dsp:txBody>
      <dsp:txXfrm>
        <a:off x="5740886" y="1686093"/>
        <a:ext cx="2406844" cy="1444106"/>
      </dsp:txXfrm>
    </dsp:sp>
    <dsp:sp modelId="{7834D87E-63E1-4B86-A88F-EB87050843E8}">
      <dsp:nvSpPr>
        <dsp:cNvPr id="0" name=""/>
        <dsp:cNvSpPr/>
      </dsp:nvSpPr>
      <dsp:spPr>
        <a:xfrm>
          <a:off x="8388415" y="1686093"/>
          <a:ext cx="2406844" cy="14441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Reduced parental emotional availability</a:t>
          </a:r>
          <a:endParaRPr lang="en-US" sz="2200" kern="1200" dirty="0"/>
        </a:p>
      </dsp:txBody>
      <dsp:txXfrm>
        <a:off x="8388415" y="1686093"/>
        <a:ext cx="2406844" cy="1444106"/>
      </dsp:txXfrm>
    </dsp:sp>
    <dsp:sp modelId="{13D182B3-B4EB-4AE4-959B-F1E4B4E69A10}">
      <dsp:nvSpPr>
        <dsp:cNvPr id="0" name=""/>
        <dsp:cNvSpPr/>
      </dsp:nvSpPr>
      <dsp:spPr>
        <a:xfrm>
          <a:off x="3093357" y="3370884"/>
          <a:ext cx="2406844" cy="14441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Social and financial pressures</a:t>
          </a:r>
          <a:endParaRPr lang="en-US" sz="2200" kern="1200" dirty="0"/>
        </a:p>
      </dsp:txBody>
      <dsp:txXfrm>
        <a:off x="3093357" y="3370884"/>
        <a:ext cx="2406844" cy="1444106"/>
      </dsp:txXfrm>
    </dsp:sp>
    <dsp:sp modelId="{23BF4D99-6FD0-4DB6-9FD0-2AD254542C4A}">
      <dsp:nvSpPr>
        <dsp:cNvPr id="0" name=""/>
        <dsp:cNvSpPr/>
      </dsp:nvSpPr>
      <dsp:spPr>
        <a:xfrm>
          <a:off x="5740886" y="3370884"/>
          <a:ext cx="2406844" cy="14441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Development results from interaction between both.</a:t>
          </a:r>
          <a:endParaRPr lang="en-US" sz="2200" kern="1200" dirty="0"/>
        </a:p>
      </dsp:txBody>
      <dsp:txXfrm>
        <a:off x="5740886" y="3370884"/>
        <a:ext cx="2406844" cy="14441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697C6-34FF-40BC-9DE7-52AA7021124D}">
      <dsp:nvSpPr>
        <dsp:cNvPr id="0" name=""/>
        <dsp:cNvSpPr/>
      </dsp:nvSpPr>
      <dsp:spPr>
        <a:xfrm>
          <a:off x="1590786" y="665681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48814" y="709576"/>
        <a:ext cx="18245" cy="3649"/>
      </dsp:txXfrm>
    </dsp:sp>
    <dsp:sp modelId="{4391DAD2-A1B1-4DC3-A9CB-72A49585B95F}">
      <dsp:nvSpPr>
        <dsp:cNvPr id="0" name=""/>
        <dsp:cNvSpPr/>
      </dsp:nvSpPr>
      <dsp:spPr>
        <a:xfrm>
          <a:off x="6061" y="235443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1. Strengthen Secure Relationships</a:t>
          </a:r>
          <a:endParaRPr lang="en-US" sz="1700" kern="1200"/>
        </a:p>
      </dsp:txBody>
      <dsp:txXfrm>
        <a:off x="6061" y="235443"/>
        <a:ext cx="1586525" cy="951915"/>
      </dsp:txXfrm>
    </dsp:sp>
    <dsp:sp modelId="{0BEE699B-372B-4A6E-A87E-221554F11741}">
      <dsp:nvSpPr>
        <dsp:cNvPr id="0" name=""/>
        <dsp:cNvSpPr/>
      </dsp:nvSpPr>
      <dsp:spPr>
        <a:xfrm>
          <a:off x="3542212" y="665681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00240" y="709576"/>
        <a:ext cx="18245" cy="3649"/>
      </dsp:txXfrm>
    </dsp:sp>
    <dsp:sp modelId="{253EBED7-23A3-45A1-9C7E-5EF94A4B6360}">
      <dsp:nvSpPr>
        <dsp:cNvPr id="0" name=""/>
        <dsp:cNvSpPr/>
      </dsp:nvSpPr>
      <dsp:spPr>
        <a:xfrm>
          <a:off x="1957487" y="235443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School mentor or trusted adult</a:t>
          </a:r>
          <a:endParaRPr lang="en-US" sz="1700" b="0" kern="1200" dirty="0"/>
        </a:p>
      </dsp:txBody>
      <dsp:txXfrm>
        <a:off x="1957487" y="235443"/>
        <a:ext cx="1586525" cy="951915"/>
      </dsp:txXfrm>
    </dsp:sp>
    <dsp:sp modelId="{F87814EC-3891-4C22-913D-C628E26DF942}">
      <dsp:nvSpPr>
        <dsp:cNvPr id="0" name=""/>
        <dsp:cNvSpPr/>
      </dsp:nvSpPr>
      <dsp:spPr>
        <a:xfrm>
          <a:off x="5493638" y="665681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51666" y="709576"/>
        <a:ext cx="18245" cy="3649"/>
      </dsp:txXfrm>
    </dsp:sp>
    <dsp:sp modelId="{9A7FA474-CDFE-47EE-8F3E-DE2F248855DB}">
      <dsp:nvSpPr>
        <dsp:cNvPr id="0" name=""/>
        <dsp:cNvSpPr/>
      </dsp:nvSpPr>
      <dsp:spPr>
        <a:xfrm>
          <a:off x="3908913" y="235443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Pastoral support</a:t>
          </a:r>
          <a:endParaRPr lang="en-US" sz="1700" b="0" kern="1200" dirty="0"/>
        </a:p>
      </dsp:txBody>
      <dsp:txXfrm>
        <a:off x="3908913" y="235443"/>
        <a:ext cx="1586525" cy="951915"/>
      </dsp:txXfrm>
    </dsp:sp>
    <dsp:sp modelId="{171DC88E-F9A8-490B-9C6D-FA8C376CD039}">
      <dsp:nvSpPr>
        <dsp:cNvPr id="0" name=""/>
        <dsp:cNvSpPr/>
      </dsp:nvSpPr>
      <dsp:spPr>
        <a:xfrm>
          <a:off x="7445064" y="665681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03092" y="709576"/>
        <a:ext cx="18245" cy="3649"/>
      </dsp:txXfrm>
    </dsp:sp>
    <dsp:sp modelId="{58B2E3C7-D67A-48AF-B363-ED58E98BCD7D}">
      <dsp:nvSpPr>
        <dsp:cNvPr id="0" name=""/>
        <dsp:cNvSpPr/>
      </dsp:nvSpPr>
      <dsp:spPr>
        <a:xfrm>
          <a:off x="5860339" y="235443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Attachment-based counselling</a:t>
          </a:r>
          <a:endParaRPr lang="en-US" sz="1700" b="0" kern="1200" dirty="0"/>
        </a:p>
      </dsp:txBody>
      <dsp:txXfrm>
        <a:off x="5860339" y="235443"/>
        <a:ext cx="1586525" cy="951915"/>
      </dsp:txXfrm>
    </dsp:sp>
    <dsp:sp modelId="{0BD92957-152C-4E10-93F4-CB664C460850}">
      <dsp:nvSpPr>
        <dsp:cNvPr id="0" name=""/>
        <dsp:cNvSpPr/>
      </dsp:nvSpPr>
      <dsp:spPr>
        <a:xfrm>
          <a:off x="799324" y="1185558"/>
          <a:ext cx="7805703" cy="334300"/>
        </a:xfrm>
        <a:custGeom>
          <a:avLst/>
          <a:gdLst/>
          <a:ahLst/>
          <a:cxnLst/>
          <a:rect l="0" t="0" r="0" b="0"/>
          <a:pathLst>
            <a:path>
              <a:moveTo>
                <a:pt x="7805703" y="0"/>
              </a:moveTo>
              <a:lnTo>
                <a:pt x="7805703" y="184250"/>
              </a:lnTo>
              <a:lnTo>
                <a:pt x="0" y="184250"/>
              </a:lnTo>
              <a:lnTo>
                <a:pt x="0" y="33430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06820" y="1350884"/>
        <a:ext cx="390711" cy="3649"/>
      </dsp:txXfrm>
    </dsp:sp>
    <dsp:sp modelId="{F4B5F6D7-7B5F-4434-AE6B-3012954E83FA}">
      <dsp:nvSpPr>
        <dsp:cNvPr id="0" name=""/>
        <dsp:cNvSpPr/>
      </dsp:nvSpPr>
      <dsp:spPr>
        <a:xfrm>
          <a:off x="7811765" y="235443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2. Reduce Care Burden</a:t>
          </a:r>
          <a:endParaRPr lang="en-US" sz="1700" kern="1200" dirty="0"/>
        </a:p>
      </dsp:txBody>
      <dsp:txXfrm>
        <a:off x="7811765" y="235443"/>
        <a:ext cx="1586525" cy="951915"/>
      </dsp:txXfrm>
    </dsp:sp>
    <dsp:sp modelId="{1D9AB499-98A4-4AF2-8E58-82115E0F646A}">
      <dsp:nvSpPr>
        <dsp:cNvPr id="0" name=""/>
        <dsp:cNvSpPr/>
      </dsp:nvSpPr>
      <dsp:spPr>
        <a:xfrm>
          <a:off x="1590786" y="1982497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48814" y="2026392"/>
        <a:ext cx="18245" cy="3649"/>
      </dsp:txXfrm>
    </dsp:sp>
    <dsp:sp modelId="{1DAFB4D4-22F6-41FE-ACCD-B32D3AF920B2}">
      <dsp:nvSpPr>
        <dsp:cNvPr id="0" name=""/>
        <dsp:cNvSpPr/>
      </dsp:nvSpPr>
      <dsp:spPr>
        <a:xfrm>
          <a:off x="6061" y="1552259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Young carers assessment</a:t>
          </a:r>
          <a:endParaRPr lang="en-US" sz="1700" kern="1200"/>
        </a:p>
      </dsp:txBody>
      <dsp:txXfrm>
        <a:off x="6061" y="1552259"/>
        <a:ext cx="1586525" cy="951915"/>
      </dsp:txXfrm>
    </dsp:sp>
    <dsp:sp modelId="{2EEAC5AA-E185-4595-A3A6-5DC9AA30C5C5}">
      <dsp:nvSpPr>
        <dsp:cNvPr id="0" name=""/>
        <dsp:cNvSpPr/>
      </dsp:nvSpPr>
      <dsp:spPr>
        <a:xfrm>
          <a:off x="3542212" y="1982497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00240" y="2026392"/>
        <a:ext cx="18245" cy="3649"/>
      </dsp:txXfrm>
    </dsp:sp>
    <dsp:sp modelId="{AF2CC380-5C9F-44E5-958A-8616A4B6193F}">
      <dsp:nvSpPr>
        <dsp:cNvPr id="0" name=""/>
        <dsp:cNvSpPr/>
      </dsp:nvSpPr>
      <dsp:spPr>
        <a:xfrm>
          <a:off x="1957487" y="1552259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care support</a:t>
          </a:r>
          <a:endParaRPr lang="en-US" sz="1700" kern="1200"/>
        </a:p>
      </dsp:txBody>
      <dsp:txXfrm>
        <a:off x="1957487" y="1552259"/>
        <a:ext cx="1586525" cy="951915"/>
      </dsp:txXfrm>
    </dsp:sp>
    <dsp:sp modelId="{7508434C-3C85-43F7-93F5-1C27488F42C5}">
      <dsp:nvSpPr>
        <dsp:cNvPr id="0" name=""/>
        <dsp:cNvSpPr/>
      </dsp:nvSpPr>
      <dsp:spPr>
        <a:xfrm>
          <a:off x="5493638" y="1982497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51666" y="2026392"/>
        <a:ext cx="18245" cy="3649"/>
      </dsp:txXfrm>
    </dsp:sp>
    <dsp:sp modelId="{5AF78FA4-7501-473D-A417-89FF744A5710}">
      <dsp:nvSpPr>
        <dsp:cNvPr id="0" name=""/>
        <dsp:cNvSpPr/>
      </dsp:nvSpPr>
      <dsp:spPr>
        <a:xfrm>
          <a:off x="3908913" y="1552259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Practical home assistance</a:t>
          </a:r>
          <a:endParaRPr lang="en-US" sz="1700" kern="1200"/>
        </a:p>
      </dsp:txBody>
      <dsp:txXfrm>
        <a:off x="3908913" y="1552259"/>
        <a:ext cx="1586525" cy="951915"/>
      </dsp:txXfrm>
    </dsp:sp>
    <dsp:sp modelId="{E781DF45-A5F4-4A07-AD22-1727303721FB}">
      <dsp:nvSpPr>
        <dsp:cNvPr id="0" name=""/>
        <dsp:cNvSpPr/>
      </dsp:nvSpPr>
      <dsp:spPr>
        <a:xfrm>
          <a:off x="7445064" y="1982497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03092" y="2026392"/>
        <a:ext cx="18245" cy="3649"/>
      </dsp:txXfrm>
    </dsp:sp>
    <dsp:sp modelId="{766881EB-BB2F-43F2-90AB-9CA210825F9D}">
      <dsp:nvSpPr>
        <dsp:cNvPr id="0" name=""/>
        <dsp:cNvSpPr/>
      </dsp:nvSpPr>
      <dsp:spPr>
        <a:xfrm>
          <a:off x="5860339" y="1552259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3. Emotional Support</a:t>
          </a:r>
          <a:endParaRPr lang="en-US" sz="1700" kern="1200"/>
        </a:p>
      </dsp:txBody>
      <dsp:txXfrm>
        <a:off x="5860339" y="1552259"/>
        <a:ext cx="1586525" cy="951915"/>
      </dsp:txXfrm>
    </dsp:sp>
    <dsp:sp modelId="{EB5DB533-5755-486A-96C8-20792E38377A}">
      <dsp:nvSpPr>
        <dsp:cNvPr id="0" name=""/>
        <dsp:cNvSpPr/>
      </dsp:nvSpPr>
      <dsp:spPr>
        <a:xfrm>
          <a:off x="799324" y="2502374"/>
          <a:ext cx="7805703" cy="334300"/>
        </a:xfrm>
        <a:custGeom>
          <a:avLst/>
          <a:gdLst/>
          <a:ahLst/>
          <a:cxnLst/>
          <a:rect l="0" t="0" r="0" b="0"/>
          <a:pathLst>
            <a:path>
              <a:moveTo>
                <a:pt x="7805703" y="0"/>
              </a:moveTo>
              <a:lnTo>
                <a:pt x="7805703" y="184250"/>
              </a:lnTo>
              <a:lnTo>
                <a:pt x="0" y="184250"/>
              </a:lnTo>
              <a:lnTo>
                <a:pt x="0" y="33430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06820" y="2667700"/>
        <a:ext cx="390711" cy="3649"/>
      </dsp:txXfrm>
    </dsp:sp>
    <dsp:sp modelId="{315666BD-A229-4EF4-9E7E-2DFDEC43F2A3}">
      <dsp:nvSpPr>
        <dsp:cNvPr id="0" name=""/>
        <dsp:cNvSpPr/>
      </dsp:nvSpPr>
      <dsp:spPr>
        <a:xfrm>
          <a:off x="7811765" y="1552259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Grief counselling</a:t>
          </a:r>
          <a:endParaRPr lang="en-US" sz="1700" kern="1200"/>
        </a:p>
      </dsp:txBody>
      <dsp:txXfrm>
        <a:off x="7811765" y="1552259"/>
        <a:ext cx="1586525" cy="951915"/>
      </dsp:txXfrm>
    </dsp:sp>
    <dsp:sp modelId="{2CF95B1E-C220-44F6-BC7B-CFB427D7347C}">
      <dsp:nvSpPr>
        <dsp:cNvPr id="0" name=""/>
        <dsp:cNvSpPr/>
      </dsp:nvSpPr>
      <dsp:spPr>
        <a:xfrm>
          <a:off x="1590786" y="3299312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48814" y="3343208"/>
        <a:ext cx="18245" cy="3649"/>
      </dsp:txXfrm>
    </dsp:sp>
    <dsp:sp modelId="{0D4BD23F-089B-4E4C-8D90-566F9237013D}">
      <dsp:nvSpPr>
        <dsp:cNvPr id="0" name=""/>
        <dsp:cNvSpPr/>
      </dsp:nvSpPr>
      <dsp:spPr>
        <a:xfrm>
          <a:off x="6061" y="2869075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Safe therapeutic space</a:t>
          </a:r>
          <a:endParaRPr lang="en-US" sz="1700" kern="1200"/>
        </a:p>
      </dsp:txBody>
      <dsp:txXfrm>
        <a:off x="6061" y="2869075"/>
        <a:ext cx="1586525" cy="951915"/>
      </dsp:txXfrm>
    </dsp:sp>
    <dsp:sp modelId="{9BF14836-F448-4E20-8327-0E36E602B1F4}">
      <dsp:nvSpPr>
        <dsp:cNvPr id="0" name=""/>
        <dsp:cNvSpPr/>
      </dsp:nvSpPr>
      <dsp:spPr>
        <a:xfrm>
          <a:off x="3542212" y="3299312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00240" y="3343208"/>
        <a:ext cx="18245" cy="3649"/>
      </dsp:txXfrm>
    </dsp:sp>
    <dsp:sp modelId="{41A13F43-0635-4193-A078-11C9A71928CC}">
      <dsp:nvSpPr>
        <dsp:cNvPr id="0" name=""/>
        <dsp:cNvSpPr/>
      </dsp:nvSpPr>
      <dsp:spPr>
        <a:xfrm>
          <a:off x="1957487" y="2869075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4. Promote Autonomy</a:t>
          </a:r>
          <a:endParaRPr lang="en-US" sz="1700" kern="1200"/>
        </a:p>
      </dsp:txBody>
      <dsp:txXfrm>
        <a:off x="1957487" y="2869075"/>
        <a:ext cx="1586525" cy="951915"/>
      </dsp:txXfrm>
    </dsp:sp>
    <dsp:sp modelId="{1C981FCF-7338-47A1-B495-10A6C9734047}">
      <dsp:nvSpPr>
        <dsp:cNvPr id="0" name=""/>
        <dsp:cNvSpPr/>
      </dsp:nvSpPr>
      <dsp:spPr>
        <a:xfrm>
          <a:off x="5493638" y="3299312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51666" y="3343208"/>
        <a:ext cx="18245" cy="3649"/>
      </dsp:txXfrm>
    </dsp:sp>
    <dsp:sp modelId="{35E9DC6E-24CD-4728-9151-DE2B011C9CA3}">
      <dsp:nvSpPr>
        <dsp:cNvPr id="0" name=""/>
        <dsp:cNvSpPr/>
      </dsp:nvSpPr>
      <dsp:spPr>
        <a:xfrm>
          <a:off x="3908913" y="2869075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Encourage peer activities</a:t>
          </a:r>
          <a:endParaRPr lang="en-US" sz="1700" kern="1200"/>
        </a:p>
      </dsp:txBody>
      <dsp:txXfrm>
        <a:off x="3908913" y="2869075"/>
        <a:ext cx="1586525" cy="951915"/>
      </dsp:txXfrm>
    </dsp:sp>
    <dsp:sp modelId="{FB6280F5-82D8-4FCD-AB76-238ABB9239C0}">
      <dsp:nvSpPr>
        <dsp:cNvPr id="0" name=""/>
        <dsp:cNvSpPr/>
      </dsp:nvSpPr>
      <dsp:spPr>
        <a:xfrm>
          <a:off x="7445064" y="3299312"/>
          <a:ext cx="334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300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03092" y="3343208"/>
        <a:ext cx="18245" cy="3649"/>
      </dsp:txXfrm>
    </dsp:sp>
    <dsp:sp modelId="{9DF506A3-1F3E-4E1A-A047-3CAB38E78FAB}">
      <dsp:nvSpPr>
        <dsp:cNvPr id="0" name=""/>
        <dsp:cNvSpPr/>
      </dsp:nvSpPr>
      <dsp:spPr>
        <a:xfrm>
          <a:off x="5860339" y="2869075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 educational goals</a:t>
          </a:r>
          <a:endParaRPr lang="en-US" sz="1700" kern="1200"/>
        </a:p>
      </dsp:txBody>
      <dsp:txXfrm>
        <a:off x="5860339" y="2869075"/>
        <a:ext cx="1586525" cy="951915"/>
      </dsp:txXfrm>
    </dsp:sp>
    <dsp:sp modelId="{B7BFA302-8AC4-42CC-A75E-98B1B63C3709}">
      <dsp:nvSpPr>
        <dsp:cNvPr id="0" name=""/>
        <dsp:cNvSpPr/>
      </dsp:nvSpPr>
      <dsp:spPr>
        <a:xfrm>
          <a:off x="7811765" y="2869075"/>
          <a:ext cx="1586525" cy="95191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741" tIns="81603" rIns="77741" bIns="8160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Identity exploration opportunities</a:t>
          </a:r>
          <a:endParaRPr lang="en-US" sz="1700" kern="1200"/>
        </a:p>
      </dsp:txBody>
      <dsp:txXfrm>
        <a:off x="7811765" y="2869075"/>
        <a:ext cx="1586525" cy="9519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E4C81F-5251-4735-98E9-87D3F4CA6B97}">
      <dsp:nvSpPr>
        <dsp:cNvPr id="0" name=""/>
        <dsp:cNvSpPr/>
      </dsp:nvSpPr>
      <dsp:spPr>
        <a:xfrm>
          <a:off x="2004465" y="1150673"/>
          <a:ext cx="4304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410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08145" y="1194088"/>
        <a:ext cx="23050" cy="4610"/>
      </dsp:txXfrm>
    </dsp:sp>
    <dsp:sp modelId="{C92A5898-75E6-48A5-B888-1C8139E16718}">
      <dsp:nvSpPr>
        <dsp:cNvPr id="0" name=""/>
        <dsp:cNvSpPr/>
      </dsp:nvSpPr>
      <dsp:spPr>
        <a:xfrm>
          <a:off x="1871" y="595075"/>
          <a:ext cx="2004394" cy="12026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Jenny experienced attachment disruption and role reversal</a:t>
          </a:r>
          <a:endParaRPr lang="en-US" sz="1400" kern="1200"/>
        </a:p>
      </dsp:txBody>
      <dsp:txXfrm>
        <a:off x="1871" y="595075"/>
        <a:ext cx="2004394" cy="1202636"/>
      </dsp:txXfrm>
    </dsp:sp>
    <dsp:sp modelId="{21551B3C-661F-409B-A541-D9D8671478CD}">
      <dsp:nvSpPr>
        <dsp:cNvPr id="0" name=""/>
        <dsp:cNvSpPr/>
      </dsp:nvSpPr>
      <dsp:spPr>
        <a:xfrm>
          <a:off x="4469870" y="1150673"/>
          <a:ext cx="4304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410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3550" y="1194088"/>
        <a:ext cx="23050" cy="4610"/>
      </dsp:txXfrm>
    </dsp:sp>
    <dsp:sp modelId="{349A0D7D-4ADB-4413-819F-A5609F70FD87}">
      <dsp:nvSpPr>
        <dsp:cNvPr id="0" name=""/>
        <dsp:cNvSpPr/>
      </dsp:nvSpPr>
      <dsp:spPr>
        <a:xfrm>
          <a:off x="2467276" y="595075"/>
          <a:ext cx="2004394" cy="120263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Prolonged caregiving may impact emotional, social and identity development</a:t>
          </a:r>
          <a:endParaRPr lang="en-US" sz="1400" kern="1200"/>
        </a:p>
      </dsp:txBody>
      <dsp:txXfrm>
        <a:off x="2467276" y="595075"/>
        <a:ext cx="2004394" cy="1202636"/>
      </dsp:txXfrm>
    </dsp:sp>
    <dsp:sp modelId="{B7ECE672-27F7-49D9-AB4A-25B18122519F}">
      <dsp:nvSpPr>
        <dsp:cNvPr id="0" name=""/>
        <dsp:cNvSpPr/>
      </dsp:nvSpPr>
      <dsp:spPr>
        <a:xfrm>
          <a:off x="6935275" y="1150673"/>
          <a:ext cx="4304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410" y="4572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38955" y="1194088"/>
        <a:ext cx="23050" cy="4610"/>
      </dsp:txXfrm>
    </dsp:sp>
    <dsp:sp modelId="{32C6BB39-071E-4FFA-BBD3-C9805527E609}">
      <dsp:nvSpPr>
        <dsp:cNvPr id="0" name=""/>
        <dsp:cNvSpPr/>
      </dsp:nvSpPr>
      <dsp:spPr>
        <a:xfrm>
          <a:off x="4932681" y="595075"/>
          <a:ext cx="2004394" cy="120263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Attachment theory explains potential risks</a:t>
          </a:r>
          <a:endParaRPr lang="en-US" sz="1400" kern="1200"/>
        </a:p>
      </dsp:txBody>
      <dsp:txXfrm>
        <a:off x="4932681" y="595075"/>
        <a:ext cx="2004394" cy="1202636"/>
      </dsp:txXfrm>
    </dsp:sp>
    <dsp:sp modelId="{33650801-E057-4CA1-B8DE-E8CCC1EDFA33}">
      <dsp:nvSpPr>
        <dsp:cNvPr id="0" name=""/>
        <dsp:cNvSpPr/>
      </dsp:nvSpPr>
      <dsp:spPr>
        <a:xfrm>
          <a:off x="1004068" y="1795911"/>
          <a:ext cx="7396215" cy="430410"/>
        </a:xfrm>
        <a:custGeom>
          <a:avLst/>
          <a:gdLst/>
          <a:ahLst/>
          <a:cxnLst/>
          <a:rect l="0" t="0" r="0" b="0"/>
          <a:pathLst>
            <a:path>
              <a:moveTo>
                <a:pt x="7396215" y="0"/>
              </a:moveTo>
              <a:lnTo>
                <a:pt x="7396215" y="232305"/>
              </a:lnTo>
              <a:lnTo>
                <a:pt x="0" y="232305"/>
              </a:lnTo>
              <a:lnTo>
                <a:pt x="0" y="43041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16911" y="2008811"/>
        <a:ext cx="370528" cy="4610"/>
      </dsp:txXfrm>
    </dsp:sp>
    <dsp:sp modelId="{12D66AF3-F4E9-4109-99AF-050D08A362C4}">
      <dsp:nvSpPr>
        <dsp:cNvPr id="0" name=""/>
        <dsp:cNvSpPr/>
      </dsp:nvSpPr>
      <dsp:spPr>
        <a:xfrm>
          <a:off x="7398086" y="595075"/>
          <a:ext cx="2004394" cy="120263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Intervention should:</a:t>
          </a:r>
          <a:endParaRPr lang="en-US" sz="1400" kern="1200"/>
        </a:p>
      </dsp:txBody>
      <dsp:txXfrm>
        <a:off x="7398086" y="595075"/>
        <a:ext cx="2004394" cy="1202636"/>
      </dsp:txXfrm>
    </dsp:sp>
    <dsp:sp modelId="{91CD96F3-9F77-4F47-A342-550119F7FB6A}">
      <dsp:nvSpPr>
        <dsp:cNvPr id="0" name=""/>
        <dsp:cNvSpPr/>
      </dsp:nvSpPr>
      <dsp:spPr>
        <a:xfrm>
          <a:off x="2004465" y="2814320"/>
          <a:ext cx="4304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410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08145" y="2857735"/>
        <a:ext cx="23050" cy="4610"/>
      </dsp:txXfrm>
    </dsp:sp>
    <dsp:sp modelId="{572754A5-D055-43FB-86C2-B4D32F4CA3F1}">
      <dsp:nvSpPr>
        <dsp:cNvPr id="0" name=""/>
        <dsp:cNvSpPr/>
      </dsp:nvSpPr>
      <dsp:spPr>
        <a:xfrm>
          <a:off x="1871" y="2258722"/>
          <a:ext cx="2004394" cy="120263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Reduce burden</a:t>
          </a:r>
          <a:endParaRPr lang="en-US" sz="1400" kern="1200"/>
        </a:p>
      </dsp:txBody>
      <dsp:txXfrm>
        <a:off x="1871" y="2258722"/>
        <a:ext cx="2004394" cy="1202636"/>
      </dsp:txXfrm>
    </dsp:sp>
    <dsp:sp modelId="{D6B15D8D-0B08-430A-A3BB-064914A0D9DF}">
      <dsp:nvSpPr>
        <dsp:cNvPr id="0" name=""/>
        <dsp:cNvSpPr/>
      </dsp:nvSpPr>
      <dsp:spPr>
        <a:xfrm>
          <a:off x="4469870" y="2814320"/>
          <a:ext cx="4304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410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3550" y="2857735"/>
        <a:ext cx="23050" cy="4610"/>
      </dsp:txXfrm>
    </dsp:sp>
    <dsp:sp modelId="{2EF44D80-D613-42AC-9526-B49236DB1714}">
      <dsp:nvSpPr>
        <dsp:cNvPr id="0" name=""/>
        <dsp:cNvSpPr/>
      </dsp:nvSpPr>
      <dsp:spPr>
        <a:xfrm>
          <a:off x="2467276" y="2258722"/>
          <a:ext cx="2004394" cy="12026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Promote secure relationships</a:t>
          </a:r>
          <a:endParaRPr lang="en-US" sz="1400" kern="1200"/>
        </a:p>
      </dsp:txBody>
      <dsp:txXfrm>
        <a:off x="2467276" y="2258722"/>
        <a:ext cx="2004394" cy="1202636"/>
      </dsp:txXfrm>
    </dsp:sp>
    <dsp:sp modelId="{F52BBAD7-3DDC-44FF-960F-F5AAF21E91FC}">
      <dsp:nvSpPr>
        <dsp:cNvPr id="0" name=""/>
        <dsp:cNvSpPr/>
      </dsp:nvSpPr>
      <dsp:spPr>
        <a:xfrm>
          <a:off x="6935275" y="2814320"/>
          <a:ext cx="4304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0410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38955" y="2857735"/>
        <a:ext cx="23050" cy="4610"/>
      </dsp:txXfrm>
    </dsp:sp>
    <dsp:sp modelId="{A0765CF8-7529-4344-AD96-F7F2B5A755DE}">
      <dsp:nvSpPr>
        <dsp:cNvPr id="0" name=""/>
        <dsp:cNvSpPr/>
      </dsp:nvSpPr>
      <dsp:spPr>
        <a:xfrm>
          <a:off x="4932681" y="2258722"/>
          <a:ext cx="2004394" cy="120263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Support emotional wellbeing</a:t>
          </a:r>
          <a:endParaRPr lang="en-US" sz="1400" kern="1200"/>
        </a:p>
      </dsp:txBody>
      <dsp:txXfrm>
        <a:off x="4932681" y="2258722"/>
        <a:ext cx="2004394" cy="1202636"/>
      </dsp:txXfrm>
    </dsp:sp>
    <dsp:sp modelId="{D536BF12-18A9-418D-B646-F5E8FA760E49}">
      <dsp:nvSpPr>
        <dsp:cNvPr id="0" name=""/>
        <dsp:cNvSpPr/>
      </dsp:nvSpPr>
      <dsp:spPr>
        <a:xfrm>
          <a:off x="7398086" y="2258722"/>
          <a:ext cx="2004394" cy="120263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217" tIns="103096" rIns="98217" bIns="103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Encourage autonomy</a:t>
          </a:r>
          <a:endParaRPr lang="en-US" sz="1400" kern="1200"/>
        </a:p>
      </dsp:txBody>
      <dsp:txXfrm>
        <a:off x="7398086" y="2258722"/>
        <a:ext cx="2004394" cy="1202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E7CF88-E43B-4D69-B3B8-9F1C2EE799DE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AA2965-76AE-4F08-AFAD-A2985ACA7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15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A2965-76AE-4F08-AFAD-A2985ACA7A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224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A2965-76AE-4F08-AFAD-A2985ACA7A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235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60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069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36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036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0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03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804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467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801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54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129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0276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532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06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70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160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055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9AE7410-3552-477D-8E90-13A12B6428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B0622-FBD3-4C20-B3AC-6D277A944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721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2.png"/><Relationship Id="rId7" Type="http://schemas.openxmlformats.org/officeDocument/2006/relationships/diagramData" Target="../diagrams/data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microsoft.com/office/2007/relationships/diagramDrawing" Target="../diagrams/drawing1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12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2.xml"/><Relationship Id="rId5" Type="http://schemas.openxmlformats.org/officeDocument/2006/relationships/image" Target="../media/image4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diagramData" Target="../diagrams/data3.xml"/><Relationship Id="rId5" Type="http://schemas.openxmlformats.org/officeDocument/2006/relationships/image" Target="../media/image5.png"/><Relationship Id="rId10" Type="http://schemas.microsoft.com/office/2007/relationships/diagramDrawing" Target="../diagrams/drawing3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image" Target="../media/image2.png"/><Relationship Id="rId7" Type="http://schemas.openxmlformats.org/officeDocument/2006/relationships/image" Target="../media/image12.jpeg"/><Relationship Id="rId12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4.xml"/><Relationship Id="rId5" Type="http://schemas.openxmlformats.org/officeDocument/2006/relationships/image" Target="../media/image4.png"/><Relationship Id="rId10" Type="http://schemas.openxmlformats.org/officeDocument/2006/relationships/diagramQuickStyle" Target="../diagrams/quickStyle4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11" Type="http://schemas.openxmlformats.org/officeDocument/2006/relationships/diagramColors" Target="../diagrams/colors5.xml"/><Relationship Id="rId5" Type="http://schemas.openxmlformats.org/officeDocument/2006/relationships/image" Target="../media/image3.png"/><Relationship Id="rId10" Type="http://schemas.openxmlformats.org/officeDocument/2006/relationships/diagramQuickStyle" Target="../diagrams/quickStyle5.xml"/><Relationship Id="rId4" Type="http://schemas.openxmlformats.org/officeDocument/2006/relationships/image" Target="../media/image2.png"/><Relationship Id="rId9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image" Target="../media/image2.png"/><Relationship Id="rId7" Type="http://schemas.openxmlformats.org/officeDocument/2006/relationships/diagramData" Target="../diagrams/data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microsoft.com/office/2007/relationships/diagramDrawing" Target="../diagrams/drawing6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6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image" Target="../media/image2.png"/><Relationship Id="rId7" Type="http://schemas.openxmlformats.org/officeDocument/2006/relationships/diagramData" Target="../diagrams/data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microsoft.com/office/2007/relationships/diagramDrawing" Target="../diagrams/drawing7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7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4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DB8BE-45B1-B38E-6E21-203DA98D4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44358" y="1447800"/>
            <a:ext cx="5599942" cy="3096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Supporting Jenny (Age 16): A Lifespan Development Perspective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A11BA4-04E7-FAC5-805A-BB194A432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44358" y="4740729"/>
            <a:ext cx="5599942" cy="146957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/>
              <a:t>By Cher Miles-2440437</a:t>
            </a:r>
          </a:p>
          <a:p>
            <a:pPr>
              <a:lnSpc>
                <a:spcPct val="90000"/>
              </a:lnSpc>
            </a:pPr>
            <a:r>
              <a:rPr lang="en-GB" sz="1800"/>
              <a:t>Peace Ukachukwu</a:t>
            </a:r>
          </a:p>
          <a:p>
            <a:pPr>
              <a:lnSpc>
                <a:spcPct val="90000"/>
              </a:lnSpc>
            </a:pPr>
            <a:r>
              <a:rPr lang="en-GB" sz="1800"/>
              <a:t>Module- LCHS4010</a:t>
            </a:r>
          </a:p>
          <a:p>
            <a:pPr>
              <a:lnSpc>
                <a:spcPct val="90000"/>
              </a:lnSpc>
            </a:pPr>
            <a:r>
              <a:rPr lang="en-GB" sz="1800"/>
              <a:t>Using Bowlby’s Attachment Theory</a:t>
            </a:r>
          </a:p>
        </p:txBody>
      </p:sp>
      <p:sp>
        <p:nvSpPr>
          <p:cNvPr id="1031" name="Freeform: Shape 1030">
            <a:extLst>
              <a:ext uri="{FF2B5EF4-FFF2-40B4-BE49-F238E27FC236}">
                <a16:creationId xmlns:a16="http://schemas.microsoft.com/office/drawing/2014/main" id="{66B2C98D-E0D9-4FE3-8E42-4547B8D27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-659120" y="659121"/>
            <a:ext cx="6858001" cy="5539756"/>
          </a:xfrm>
          <a:custGeom>
            <a:avLst/>
            <a:gdLst>
              <a:gd name="connsiteX0" fmla="*/ 6858001 w 6858001"/>
              <a:gd name="connsiteY0" fmla="*/ 1344715 h 5539756"/>
              <a:gd name="connsiteX1" fmla="*/ 6858001 w 6858001"/>
              <a:gd name="connsiteY1" fmla="*/ 1177 h 5539756"/>
              <a:gd name="connsiteX2" fmla="*/ 6702324 w 6858001"/>
              <a:gd name="connsiteY2" fmla="*/ 26222 h 5539756"/>
              <a:gd name="connsiteX3" fmla="*/ 6547333 w 6858001"/>
              <a:gd name="connsiteY3" fmla="*/ 50091 h 5539756"/>
              <a:gd name="connsiteX4" fmla="*/ 6391657 w 6858001"/>
              <a:gd name="connsiteY4" fmla="*/ 73455 h 5539756"/>
              <a:gd name="connsiteX5" fmla="*/ 6235294 w 6858001"/>
              <a:gd name="connsiteY5" fmla="*/ 93458 h 5539756"/>
              <a:gd name="connsiteX6" fmla="*/ 6079618 w 6858001"/>
              <a:gd name="connsiteY6" fmla="*/ 113629 h 5539756"/>
              <a:gd name="connsiteX7" fmla="*/ 5923255 w 6858001"/>
              <a:gd name="connsiteY7" fmla="*/ 132455 h 5539756"/>
              <a:gd name="connsiteX8" fmla="*/ 5768950 w 6858001"/>
              <a:gd name="connsiteY8" fmla="*/ 148591 h 5539756"/>
              <a:gd name="connsiteX9" fmla="*/ 5612588 w 6858001"/>
              <a:gd name="connsiteY9" fmla="*/ 163887 h 5539756"/>
              <a:gd name="connsiteX10" fmla="*/ 5456911 w 6858001"/>
              <a:gd name="connsiteY10" fmla="*/ 177839 h 5539756"/>
              <a:gd name="connsiteX11" fmla="*/ 5303978 w 6858001"/>
              <a:gd name="connsiteY11" fmla="*/ 189941 h 5539756"/>
              <a:gd name="connsiteX12" fmla="*/ 5148987 w 6858001"/>
              <a:gd name="connsiteY12" fmla="*/ 202044 h 5539756"/>
              <a:gd name="connsiteX13" fmla="*/ 4996054 w 6858001"/>
              <a:gd name="connsiteY13" fmla="*/ 212129 h 5539756"/>
              <a:gd name="connsiteX14" fmla="*/ 4843120 w 6858001"/>
              <a:gd name="connsiteY14" fmla="*/ 220029 h 5539756"/>
              <a:gd name="connsiteX15" fmla="*/ 4690873 w 6858001"/>
              <a:gd name="connsiteY15" fmla="*/ 228266 h 5539756"/>
              <a:gd name="connsiteX16" fmla="*/ 4539997 w 6858001"/>
              <a:gd name="connsiteY16" fmla="*/ 235157 h 5539756"/>
              <a:gd name="connsiteX17" fmla="*/ 4390492 w 6858001"/>
              <a:gd name="connsiteY17" fmla="*/ 240032 h 5539756"/>
              <a:gd name="connsiteX18" fmla="*/ 4240988 w 6858001"/>
              <a:gd name="connsiteY18" fmla="*/ 244234 h 5539756"/>
              <a:gd name="connsiteX19" fmla="*/ 4092855 w 6858001"/>
              <a:gd name="connsiteY19" fmla="*/ 248268 h 5539756"/>
              <a:gd name="connsiteX20" fmla="*/ 3946780 w 6858001"/>
              <a:gd name="connsiteY20" fmla="*/ 250117 h 5539756"/>
              <a:gd name="connsiteX21" fmla="*/ 3800704 w 6858001"/>
              <a:gd name="connsiteY21" fmla="*/ 252134 h 5539756"/>
              <a:gd name="connsiteX22" fmla="*/ 3656686 w 6858001"/>
              <a:gd name="connsiteY22" fmla="*/ 253143 h 5539756"/>
              <a:gd name="connsiteX23" fmla="*/ 3514040 w 6858001"/>
              <a:gd name="connsiteY23" fmla="*/ 252134 h 5539756"/>
              <a:gd name="connsiteX24" fmla="*/ 3372765 w 6858001"/>
              <a:gd name="connsiteY24" fmla="*/ 252134 h 5539756"/>
              <a:gd name="connsiteX25" fmla="*/ 3232862 w 6858001"/>
              <a:gd name="connsiteY25" fmla="*/ 250117 h 5539756"/>
              <a:gd name="connsiteX26" fmla="*/ 3095702 w 6858001"/>
              <a:gd name="connsiteY26" fmla="*/ 247092 h 5539756"/>
              <a:gd name="connsiteX27" fmla="*/ 2959914 w 6858001"/>
              <a:gd name="connsiteY27" fmla="*/ 244234 h 5539756"/>
              <a:gd name="connsiteX28" fmla="*/ 2826868 w 6858001"/>
              <a:gd name="connsiteY28" fmla="*/ 241040 h 5539756"/>
              <a:gd name="connsiteX29" fmla="*/ 2694509 w 6858001"/>
              <a:gd name="connsiteY29" fmla="*/ 236166 h 5539756"/>
              <a:gd name="connsiteX30" fmla="*/ 2564208 w 6858001"/>
              <a:gd name="connsiteY30" fmla="*/ 230955 h 5539756"/>
              <a:gd name="connsiteX31" fmla="*/ 2436649 w 6858001"/>
              <a:gd name="connsiteY31" fmla="*/ 226249 h 5539756"/>
              <a:gd name="connsiteX32" fmla="*/ 2187703 w 6858001"/>
              <a:gd name="connsiteY32" fmla="*/ 212969 h 5539756"/>
              <a:gd name="connsiteX33" fmla="*/ 1949045 w 6858001"/>
              <a:gd name="connsiteY33" fmla="*/ 198850 h 5539756"/>
              <a:gd name="connsiteX34" fmla="*/ 1719988 w 6858001"/>
              <a:gd name="connsiteY34" fmla="*/ 184058 h 5539756"/>
              <a:gd name="connsiteX35" fmla="*/ 1503275 w 6858001"/>
              <a:gd name="connsiteY35" fmla="*/ 167753 h 5539756"/>
              <a:gd name="connsiteX36" fmla="*/ 1296163 w 6858001"/>
              <a:gd name="connsiteY36" fmla="*/ 150776 h 5539756"/>
              <a:gd name="connsiteX37" fmla="*/ 1104139 w 6858001"/>
              <a:gd name="connsiteY37" fmla="*/ 132455 h 5539756"/>
              <a:gd name="connsiteX38" fmla="*/ 923774 w 6858001"/>
              <a:gd name="connsiteY38" fmla="*/ 114469 h 5539756"/>
              <a:gd name="connsiteX39" fmla="*/ 757810 w 6858001"/>
              <a:gd name="connsiteY39" fmla="*/ 96484 h 5539756"/>
              <a:gd name="connsiteX40" fmla="*/ 605563 w 6858001"/>
              <a:gd name="connsiteY40" fmla="*/ 79507 h 5539756"/>
              <a:gd name="connsiteX41" fmla="*/ 470460 w 6858001"/>
              <a:gd name="connsiteY41" fmla="*/ 63370 h 5539756"/>
              <a:gd name="connsiteX42" fmla="*/ 348388 w 6858001"/>
              <a:gd name="connsiteY42" fmla="*/ 48074 h 5539756"/>
              <a:gd name="connsiteX43" fmla="*/ 245518 w 6858001"/>
              <a:gd name="connsiteY43" fmla="*/ 35299 h 5539756"/>
              <a:gd name="connsiteX44" fmla="*/ 159107 w 6858001"/>
              <a:gd name="connsiteY44" fmla="*/ 23197 h 5539756"/>
              <a:gd name="connsiteX45" fmla="*/ 40463 w 6858001"/>
              <a:gd name="connsiteY45" fmla="*/ 5883 h 5539756"/>
              <a:gd name="connsiteX46" fmla="*/ 1 w 6858001"/>
              <a:gd name="connsiteY46" fmla="*/ 0 h 5539756"/>
              <a:gd name="connsiteX47" fmla="*/ 1 w 6858001"/>
              <a:gd name="connsiteY47" fmla="*/ 905405 h 5539756"/>
              <a:gd name="connsiteX48" fmla="*/ 0 w 6858001"/>
              <a:gd name="connsiteY48" fmla="*/ 905405 h 5539756"/>
              <a:gd name="connsiteX49" fmla="*/ 0 w 6858001"/>
              <a:gd name="connsiteY49" fmla="*/ 5539756 h 5539756"/>
              <a:gd name="connsiteX50" fmla="*/ 6858000 w 6858001"/>
              <a:gd name="connsiteY50" fmla="*/ 5539756 h 5539756"/>
              <a:gd name="connsiteX51" fmla="*/ 6858000 w 6858001"/>
              <a:gd name="connsiteY51" fmla="*/ 1344715 h 5539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39756">
                <a:moveTo>
                  <a:pt x="6858001" y="1344715"/>
                </a:moveTo>
                <a:lnTo>
                  <a:pt x="6858001" y="1177"/>
                </a:lnTo>
                <a:lnTo>
                  <a:pt x="6702324" y="26222"/>
                </a:lnTo>
                <a:lnTo>
                  <a:pt x="6547333" y="50091"/>
                </a:lnTo>
                <a:lnTo>
                  <a:pt x="6391657" y="73455"/>
                </a:lnTo>
                <a:lnTo>
                  <a:pt x="6235294" y="93458"/>
                </a:lnTo>
                <a:lnTo>
                  <a:pt x="6079618" y="113629"/>
                </a:lnTo>
                <a:lnTo>
                  <a:pt x="5923255" y="132455"/>
                </a:lnTo>
                <a:lnTo>
                  <a:pt x="5768950" y="148591"/>
                </a:lnTo>
                <a:lnTo>
                  <a:pt x="5612588" y="163887"/>
                </a:lnTo>
                <a:lnTo>
                  <a:pt x="5456911" y="177839"/>
                </a:lnTo>
                <a:lnTo>
                  <a:pt x="5303978" y="189941"/>
                </a:lnTo>
                <a:lnTo>
                  <a:pt x="5148987" y="202044"/>
                </a:lnTo>
                <a:lnTo>
                  <a:pt x="4996054" y="212129"/>
                </a:lnTo>
                <a:lnTo>
                  <a:pt x="4843120" y="220029"/>
                </a:lnTo>
                <a:lnTo>
                  <a:pt x="4690873" y="228266"/>
                </a:lnTo>
                <a:lnTo>
                  <a:pt x="4539997" y="235157"/>
                </a:lnTo>
                <a:lnTo>
                  <a:pt x="4390492" y="240032"/>
                </a:lnTo>
                <a:lnTo>
                  <a:pt x="4240988" y="244234"/>
                </a:lnTo>
                <a:lnTo>
                  <a:pt x="4092855" y="248268"/>
                </a:lnTo>
                <a:lnTo>
                  <a:pt x="3946780" y="250117"/>
                </a:lnTo>
                <a:lnTo>
                  <a:pt x="3800704" y="252134"/>
                </a:lnTo>
                <a:lnTo>
                  <a:pt x="3656686" y="253143"/>
                </a:lnTo>
                <a:lnTo>
                  <a:pt x="3514040" y="252134"/>
                </a:lnTo>
                <a:lnTo>
                  <a:pt x="3372765" y="252134"/>
                </a:lnTo>
                <a:lnTo>
                  <a:pt x="3232862" y="250117"/>
                </a:lnTo>
                <a:lnTo>
                  <a:pt x="3095702" y="247092"/>
                </a:lnTo>
                <a:lnTo>
                  <a:pt x="2959914" y="244234"/>
                </a:lnTo>
                <a:lnTo>
                  <a:pt x="2826868" y="241040"/>
                </a:lnTo>
                <a:lnTo>
                  <a:pt x="2694509" y="236166"/>
                </a:lnTo>
                <a:lnTo>
                  <a:pt x="2564208" y="230955"/>
                </a:lnTo>
                <a:lnTo>
                  <a:pt x="2436649" y="226249"/>
                </a:lnTo>
                <a:lnTo>
                  <a:pt x="2187703" y="212969"/>
                </a:lnTo>
                <a:lnTo>
                  <a:pt x="1949045" y="198850"/>
                </a:lnTo>
                <a:lnTo>
                  <a:pt x="1719988" y="184058"/>
                </a:lnTo>
                <a:lnTo>
                  <a:pt x="1503275" y="167753"/>
                </a:lnTo>
                <a:lnTo>
                  <a:pt x="1296163" y="150776"/>
                </a:lnTo>
                <a:lnTo>
                  <a:pt x="1104139" y="132455"/>
                </a:lnTo>
                <a:lnTo>
                  <a:pt x="923774" y="114469"/>
                </a:lnTo>
                <a:lnTo>
                  <a:pt x="757810" y="96484"/>
                </a:lnTo>
                <a:lnTo>
                  <a:pt x="605563" y="79507"/>
                </a:lnTo>
                <a:lnTo>
                  <a:pt x="470460" y="63370"/>
                </a:lnTo>
                <a:lnTo>
                  <a:pt x="348388" y="48074"/>
                </a:lnTo>
                <a:lnTo>
                  <a:pt x="245518" y="35299"/>
                </a:lnTo>
                <a:lnTo>
                  <a:pt x="159107" y="23197"/>
                </a:lnTo>
                <a:lnTo>
                  <a:pt x="40463" y="5883"/>
                </a:lnTo>
                <a:lnTo>
                  <a:pt x="1" y="0"/>
                </a:lnTo>
                <a:lnTo>
                  <a:pt x="1" y="905405"/>
                </a:lnTo>
                <a:lnTo>
                  <a:pt x="0" y="905405"/>
                </a:lnTo>
                <a:lnTo>
                  <a:pt x="0" y="5539756"/>
                </a:lnTo>
                <a:lnTo>
                  <a:pt x="6858000" y="5539756"/>
                </a:lnTo>
                <a:lnTo>
                  <a:pt x="6858000" y="134471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DAF4030C-E84D-9A0A-AE30-48D2DEF7C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855" y="1012920"/>
            <a:ext cx="3993646" cy="199682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Freeform 27">
            <a:extLst>
              <a:ext uri="{FF2B5EF4-FFF2-40B4-BE49-F238E27FC236}">
                <a16:creationId xmlns:a16="http://schemas.microsoft.com/office/drawing/2014/main" id="{0258BAE0-E019-4635-94F1-D65C71B15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93485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Video 34" descr="Concept View To Office Building And Sky">
            <a:extLst>
              <a:ext uri="{FF2B5EF4-FFF2-40B4-BE49-F238E27FC236}">
                <a16:creationId xmlns:a16="http://schemas.microsoft.com/office/drawing/2014/main" id="{3C7E4BDE-DE37-7CFC-D3E5-E2549315B8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t="284" r="1" b="1"/>
          <a:stretch>
            <a:fillRect/>
          </a:stretch>
        </p:blipFill>
        <p:spPr>
          <a:xfrm>
            <a:off x="643854" y="3726740"/>
            <a:ext cx="3990829" cy="223846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3930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7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2A060-EBA0-9396-C648-C226D4D18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Scenario Overview</a:t>
            </a:r>
            <a:br>
              <a:rPr lang="en-US"/>
            </a:br>
            <a:endParaRPr lang="en-US"/>
          </a:p>
        </p:txBody>
      </p:sp>
      <p:graphicFrame>
        <p:nvGraphicFramePr>
          <p:cNvPr id="9" name="Rectangle 1">
            <a:extLst>
              <a:ext uri="{FF2B5EF4-FFF2-40B4-BE49-F238E27FC236}">
                <a16:creationId xmlns:a16="http://schemas.microsoft.com/office/drawing/2014/main" id="{15542260-ECC8-26AB-3565-7FB1C796C09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47732568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40940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" name="Picture 206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70" name="Picture 206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72" name="Oval 207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76" name="Picture 207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77" name="Picture 207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78" name="Rectangle 207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08A47-692A-AAE4-19EC-F754A8289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4944152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900"/>
              <a:t>Overview of Attachment Theory</a:t>
            </a:r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A01CF8E8-3809-4B79-ADEA-57B77FFFE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9" name="Rounded Rectangle 9">
            <a:extLst>
              <a:ext uri="{FF2B5EF4-FFF2-40B4-BE49-F238E27FC236}">
                <a16:creationId xmlns:a16="http://schemas.microsoft.com/office/drawing/2014/main" id="{AC78ED9A-A000-47CC-824F-C8C0CC5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373" y="484632"/>
            <a:ext cx="5130204" cy="573918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John Bowlby - Wikipedia">
            <a:extLst>
              <a:ext uri="{FF2B5EF4-FFF2-40B4-BE49-F238E27FC236}">
                <a16:creationId xmlns:a16="http://schemas.microsoft.com/office/drawing/2014/main" id="{BB5AF579-C2CB-8ABB-FFDC-B18E3C4FB45F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9" r="2" b="6826"/>
          <a:stretch>
            <a:fillRect/>
          </a:stretch>
        </p:blipFill>
        <p:spPr bwMode="auto">
          <a:xfrm>
            <a:off x="6902956" y="806365"/>
            <a:ext cx="4479038" cy="509572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9" name="Rectangle 2078">
            <a:extLst>
              <a:ext uri="{FF2B5EF4-FFF2-40B4-BE49-F238E27FC236}">
                <a16:creationId xmlns:a16="http://schemas.microsoft.com/office/drawing/2014/main" id="{315158EE-2B51-42AF-83FF-5560D5B86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CCF28D-9FAC-129B-D110-4A6A74224C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930" y="2438400"/>
            <a:ext cx="4944151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John Bowlby (1969, 1980)</a:t>
            </a:r>
          </a:p>
          <a:p>
            <a:r>
              <a:rPr lang="en-US" dirty="0"/>
              <a:t>Attachment = emotional bond between child and caregiver</a:t>
            </a:r>
          </a:p>
          <a:p>
            <a:r>
              <a:rPr lang="en-US" dirty="0"/>
              <a:t>Secure vs insecure attachment patterns</a:t>
            </a:r>
          </a:p>
          <a:p>
            <a:r>
              <a:rPr lang="en-US" dirty="0"/>
              <a:t>Internal Working Model (beliefs about self and others)</a:t>
            </a:r>
          </a:p>
          <a:p>
            <a:r>
              <a:rPr lang="en-US" dirty="0"/>
              <a:t>Separation and loss affect development</a:t>
            </a:r>
          </a:p>
          <a:p>
            <a:r>
              <a:rPr lang="en-US" dirty="0"/>
              <a:t>Early relationships influence later emotional functioning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756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0" name="Oval 4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09D4E759-5637-A1E0-249F-6FFF37B2D983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</a:blip>
          <a:srcRect t="8459" b="69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676EB8-6A9F-FE43-8443-9E8A84CF7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Key Concepts Explained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BE52C1FC-4035-40DD-0591-DC6A07EB810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83209262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049538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64775-EB21-45F8-D81C-21576F4A8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7669753" cy="944761"/>
          </a:xfrm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Key Concepts Explained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E94F4F-E5BE-45C5-BEF5-642B98FA91F1}"/>
              </a:ext>
            </a:extLst>
          </p:cNvPr>
          <p:cNvSpPr/>
          <p:nvPr/>
        </p:nvSpPr>
        <p:spPr>
          <a:xfrm>
            <a:off x="271195" y="1879489"/>
            <a:ext cx="2886074" cy="1715211"/>
          </a:xfrm>
          <a:prstGeom prst="rect">
            <a:avLst/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lvl="0">
              <a:lnSpc>
                <a:spcPct val="100000"/>
              </a:lnSpc>
            </a:pPr>
            <a:r>
              <a:rPr lang="en-GB" sz="2000" dirty="0"/>
              <a:t>3. </a:t>
            </a:r>
          </a:p>
          <a:p>
            <a:pPr lvl="0">
              <a:lnSpc>
                <a:spcPct val="100000"/>
              </a:lnSpc>
            </a:pPr>
            <a:r>
              <a:rPr lang="en-GB" sz="2300" dirty="0"/>
              <a:t>Internal Working Model</a:t>
            </a:r>
            <a:endParaRPr lang="en-US" sz="23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29CF542-9118-D69B-7A13-E1921EFF342C}"/>
              </a:ext>
            </a:extLst>
          </p:cNvPr>
          <p:cNvGrpSpPr/>
          <p:nvPr/>
        </p:nvGrpSpPr>
        <p:grpSpPr>
          <a:xfrm>
            <a:off x="4578216" y="1789399"/>
            <a:ext cx="3167082" cy="1801451"/>
            <a:chOff x="3614737" y="2339975"/>
            <a:chExt cx="3286125" cy="207530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54E503-B709-F806-DBFC-66F268E5E5F1}"/>
                </a:ext>
              </a:extLst>
            </p:cNvPr>
            <p:cNvSpPr/>
            <p:nvPr/>
          </p:nvSpPr>
          <p:spPr>
            <a:xfrm>
              <a:off x="3614737" y="2339975"/>
              <a:ext cx="3286125" cy="1971675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5154891"/>
                <a:satOff val="-14794"/>
                <a:lumOff val="-23687"/>
                <a:alphaOff val="0"/>
              </a:schemeClr>
            </a:fillRef>
            <a:effectRef idx="3">
              <a:schemeClr val="accent2">
                <a:hueOff val="5154891"/>
                <a:satOff val="-14794"/>
                <a:lumOff val="-2368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2137897-3A75-1420-4825-CCA202F8B292}"/>
                </a:ext>
              </a:extLst>
            </p:cNvPr>
            <p:cNvSpPr txBox="1"/>
            <p:nvPr/>
          </p:nvSpPr>
          <p:spPr>
            <a:xfrm>
              <a:off x="3823222" y="2443604"/>
              <a:ext cx="2869156" cy="197167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300" dirty="0"/>
                <a:t>Am I worthy of care?</a:t>
              </a:r>
              <a:endParaRPr lang="en-US" sz="2300" kern="120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2E62FCB-DA43-3229-190D-5D5EB850A89E}"/>
              </a:ext>
            </a:extLst>
          </p:cNvPr>
          <p:cNvGrpSpPr/>
          <p:nvPr/>
        </p:nvGrpSpPr>
        <p:grpSpPr>
          <a:xfrm>
            <a:off x="8881553" y="1848820"/>
            <a:ext cx="3039252" cy="1772562"/>
            <a:chOff x="7229475" y="39687"/>
            <a:chExt cx="3286125" cy="1971675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EF8B0E6-ECCD-45AB-5E5F-EBD86E5D217A}"/>
                </a:ext>
              </a:extLst>
            </p:cNvPr>
            <p:cNvSpPr/>
            <p:nvPr/>
          </p:nvSpPr>
          <p:spPr>
            <a:xfrm>
              <a:off x="7229475" y="39687"/>
              <a:ext cx="3286125" cy="1971675"/>
            </a:xfrm>
            <a:prstGeom prst="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2577445"/>
                <a:satOff val="-7397"/>
                <a:lumOff val="-11844"/>
                <a:alphaOff val="0"/>
              </a:schemeClr>
            </a:fillRef>
            <a:effectRef idx="3">
              <a:schemeClr val="accent2">
                <a:hueOff val="2577445"/>
                <a:satOff val="-7397"/>
                <a:lumOff val="-11844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6B81D39-119E-32AC-2AA7-DE999AB73D4F}"/>
                </a:ext>
              </a:extLst>
            </p:cNvPr>
            <p:cNvSpPr txBox="1"/>
            <p:nvPr/>
          </p:nvSpPr>
          <p:spPr>
            <a:xfrm>
              <a:off x="7229475" y="39688"/>
              <a:ext cx="3286125" cy="178026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300" kern="1200" dirty="0"/>
                <a:t>Are others reliable?</a:t>
              </a: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92B56E0-30C1-2828-9A23-5DEA9DB816D4}"/>
              </a:ext>
            </a:extLst>
          </p:cNvPr>
          <p:cNvSpPr/>
          <p:nvPr/>
        </p:nvSpPr>
        <p:spPr>
          <a:xfrm>
            <a:off x="1111621" y="4506260"/>
            <a:ext cx="3305105" cy="1772564"/>
          </a:xfrm>
          <a:prstGeom prst="rect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2000" dirty="0"/>
              <a:t>4.</a:t>
            </a:r>
          </a:p>
          <a:p>
            <a:r>
              <a:rPr lang="en-GB" dirty="0"/>
              <a:t> </a:t>
            </a:r>
            <a:r>
              <a:rPr lang="en-GB" sz="2300" dirty="0"/>
              <a:t>Impact of loss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6BE054-821A-D6BE-166A-7E30BCD30931}"/>
              </a:ext>
            </a:extLst>
          </p:cNvPr>
          <p:cNvSpPr/>
          <p:nvPr/>
        </p:nvSpPr>
        <p:spPr>
          <a:xfrm>
            <a:off x="5971144" y="4529020"/>
            <a:ext cx="3548309" cy="1772564"/>
          </a:xfrm>
          <a:prstGeom prst="rect">
            <a:avLst/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2577445"/>
              <a:satOff val="-7397"/>
              <a:lumOff val="-11844"/>
              <a:alphaOff val="0"/>
            </a:schemeClr>
          </a:fillRef>
          <a:effectRef idx="3">
            <a:schemeClr val="accent2">
              <a:hueOff val="2577445"/>
              <a:satOff val="-7397"/>
              <a:lumOff val="-11844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lvl="0">
              <a:lnSpc>
                <a:spcPct val="100000"/>
              </a:lnSpc>
            </a:pPr>
            <a:r>
              <a:rPr lang="en-GB" sz="2300" dirty="0"/>
              <a:t>Prolonged separation can disrupt emotional security</a:t>
            </a:r>
            <a:endParaRPr lang="en-US" sz="2300" dirty="0"/>
          </a:p>
        </p:txBody>
      </p:sp>
      <p:pic>
        <p:nvPicPr>
          <p:cNvPr id="4" name="Graphic 3" descr="Arrow Right with solid fill">
            <a:extLst>
              <a:ext uri="{FF2B5EF4-FFF2-40B4-BE49-F238E27FC236}">
                <a16:creationId xmlns:a16="http://schemas.microsoft.com/office/drawing/2014/main" id="{09844B9B-5109-C5F7-F628-5ACCFD759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97127" y="2351740"/>
            <a:ext cx="914400" cy="914400"/>
          </a:xfrm>
          <a:prstGeom prst="rect">
            <a:avLst/>
          </a:prstGeom>
        </p:spPr>
      </p:pic>
      <p:pic>
        <p:nvPicPr>
          <p:cNvPr id="6" name="Graphic 5" descr="Arrow Right with solid fill">
            <a:extLst>
              <a:ext uri="{FF2B5EF4-FFF2-40B4-BE49-F238E27FC236}">
                <a16:creationId xmlns:a16="http://schemas.microsoft.com/office/drawing/2014/main" id="{7DD2F563-B631-3D15-1BA4-EBECAAD55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56225" y="2455795"/>
            <a:ext cx="914400" cy="914400"/>
          </a:xfrm>
          <a:prstGeom prst="rect">
            <a:avLst/>
          </a:prstGeom>
        </p:spPr>
      </p:pic>
      <p:pic>
        <p:nvPicPr>
          <p:cNvPr id="9" name="Graphic 8" descr="Arrow Right with solid fill">
            <a:extLst>
              <a:ext uri="{FF2B5EF4-FFF2-40B4-BE49-F238E27FC236}">
                <a16:creationId xmlns:a16="http://schemas.microsoft.com/office/drawing/2014/main" id="{C436B73B-7633-D0DE-3ACF-89ED939D15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79148" y="49353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859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4E9BE-CE41-7BCF-A234-A0877A5CC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2F2F2"/>
                </a:solidFill>
              </a:rPr>
              <a:t>Application to Jenny (Past 5 Years)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9B27DEC-C726-28A3-94DB-C0E379E6C62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26752034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262814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6" name="Oval 55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A27D8-EB58-BF8E-01E4-858934BBB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Developmental Impact</a:t>
            </a:r>
          </a:p>
        </p:txBody>
      </p:sp>
      <p:sp>
        <p:nvSpPr>
          <p:cNvPr id="6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AD5426C-2C92-1AB4-5AC4-74261CDBB28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254" r="36438" b="-2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3F189B8-E9E4-CFB0-6560-F58F4C5983B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75569067"/>
              </p:ext>
            </p:extLst>
          </p:nvPr>
        </p:nvGraphicFramePr>
        <p:xfrm>
          <a:off x="648930" y="1990166"/>
          <a:ext cx="9564745" cy="434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EC43DB-B42C-CA59-5D62-E177768C357E}"/>
              </a:ext>
            </a:extLst>
          </p:cNvPr>
          <p:cNvSpPr txBox="1"/>
          <p:nvPr/>
        </p:nvSpPr>
        <p:spPr>
          <a:xfrm>
            <a:off x="202721" y="6337496"/>
            <a:ext cx="60988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(Erikson, 1968; Steinberg, 2014)</a:t>
            </a:r>
          </a:p>
        </p:txBody>
      </p:sp>
    </p:spTree>
    <p:extLst>
      <p:ext uri="{BB962C8B-B14F-4D97-AF65-F5344CB8AC3E}">
        <p14:creationId xmlns:p14="http://schemas.microsoft.com/office/powerpoint/2010/main" val="3000575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9D00-1E7B-D0E7-9FFE-9A2A095F2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Nature and Nurture Influences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26D2142F-4831-7C08-FCB8-00CB1EF3F75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45680554"/>
              </p:ext>
            </p:extLst>
          </p:nvPr>
        </p:nvGraphicFramePr>
        <p:xfrm>
          <a:off x="646110" y="1380226"/>
          <a:ext cx="11241089" cy="4816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62D99C75-CCFA-2688-B7F3-BF35AEF5883D}"/>
              </a:ext>
            </a:extLst>
          </p:cNvPr>
          <p:cNvSpPr txBox="1"/>
          <p:nvPr/>
        </p:nvSpPr>
        <p:spPr>
          <a:xfrm>
            <a:off x="10224155" y="6302405"/>
            <a:ext cx="2229928" cy="380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1500" dirty="0"/>
              <a:t>Bowlby, 1969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1936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81ECB-122E-4298-4B5B-294952607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Support Plan 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6CAC92C7-0E4B-F4BE-0F12-AB2F95FAE8A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98235535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25441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DADDB-EA3F-69A0-B4F0-F59E58664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098BB6-974F-80A5-4201-671B33ACF3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Strengths of Attachment Theory</a:t>
            </a:r>
          </a:p>
          <a:p>
            <a:r>
              <a:rPr lang="en-GB" dirty="0"/>
              <a:t>✔ Strong empirical research base</a:t>
            </a:r>
            <a:br>
              <a:rPr lang="en-GB" dirty="0"/>
            </a:br>
            <a:r>
              <a:rPr lang="en-GB" dirty="0"/>
              <a:t>✔ Explains impact of loss and caregiving</a:t>
            </a:r>
            <a:br>
              <a:rPr lang="en-GB" dirty="0"/>
            </a:br>
            <a:r>
              <a:rPr lang="en-GB" dirty="0"/>
              <a:t>✔ Practical application in health and social care (Bowlby, 1969; Ainsworth et al., 1978)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15D0BA-5AD1-AA8C-B5A5-2EF0E58752B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Limitations</a:t>
            </a:r>
          </a:p>
          <a:p>
            <a:r>
              <a:rPr lang="en-GB" dirty="0"/>
              <a:t> Focuses heavily on early childhood</a:t>
            </a:r>
            <a:br>
              <a:rPr lang="en-GB" dirty="0"/>
            </a:br>
            <a:r>
              <a:rPr lang="en-GB" dirty="0"/>
              <a:t>May underestimate resilience</a:t>
            </a:r>
            <a:br>
              <a:rPr lang="en-GB" dirty="0"/>
            </a:br>
            <a:r>
              <a:rPr lang="en-GB" dirty="0"/>
              <a:t>Western cultural bias</a:t>
            </a:r>
            <a:br>
              <a:rPr lang="en-GB" dirty="0"/>
            </a:br>
            <a:r>
              <a:rPr lang="en-GB" dirty="0"/>
              <a:t> Limited focus on socioeconomic factors</a:t>
            </a:r>
          </a:p>
          <a:p>
            <a:r>
              <a:rPr lang="en-GB" dirty="0"/>
              <a:t>Attachment theory is useful but should be integrated with broader social perspectives.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49AED2-0985-1888-7A14-1E22F04CABF3}"/>
              </a:ext>
            </a:extLst>
          </p:cNvPr>
          <p:cNvSpPr txBox="1"/>
          <p:nvPr/>
        </p:nvSpPr>
        <p:spPr>
          <a:xfrm>
            <a:off x="8295360" y="5266249"/>
            <a:ext cx="60988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(Keller, 2013)</a:t>
            </a:r>
          </a:p>
        </p:txBody>
      </p:sp>
    </p:spTree>
    <p:extLst>
      <p:ext uri="{BB962C8B-B14F-4D97-AF65-F5344CB8AC3E}">
        <p14:creationId xmlns:p14="http://schemas.microsoft.com/office/powerpoint/2010/main" val="3993761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39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0AB47D-D88E-033F-46DB-524A2241D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Conclusion</a:t>
            </a:r>
          </a:p>
        </p:txBody>
      </p:sp>
      <p:graphicFrame>
        <p:nvGraphicFramePr>
          <p:cNvPr id="31" name="Rectangle 1">
            <a:extLst>
              <a:ext uri="{FF2B5EF4-FFF2-40B4-BE49-F238E27FC236}">
                <a16:creationId xmlns:a16="http://schemas.microsoft.com/office/drawing/2014/main" id="{F20FA96F-2ACA-B42A-F0F1-5ABE8A1141E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57954562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78004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Picture 13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0" name="Picture 13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2" name="Oval 14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4" name="Picture 14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6" name="Picture 14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8" name="Rectangle 14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B6EFC0-CD69-29A6-AE59-7E75B33D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152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4" name="Freeform: Shape 15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35" name="Graphic 134" descr="Open Book">
            <a:extLst>
              <a:ext uri="{FF2B5EF4-FFF2-40B4-BE49-F238E27FC236}">
                <a16:creationId xmlns:a16="http://schemas.microsoft.com/office/drawing/2014/main" id="{F8FB579B-A698-43A7-3950-CA71AB7935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3992" y="704054"/>
            <a:ext cx="5449889" cy="5449889"/>
          </a:xfrm>
          <a:prstGeom prst="rect">
            <a:avLst/>
          </a:prstGeom>
          <a:effectLst/>
        </p:spPr>
      </p:pic>
      <p:sp>
        <p:nvSpPr>
          <p:cNvPr id="156" name="Rectangle 15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538E9BD7-0FD0-C82C-59DE-669E3DC4D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931" y="2438400"/>
            <a:ext cx="4166509" cy="37854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Ainsworth, M., </a:t>
            </a:r>
            <a:r>
              <a:rPr kumimoji="0" lang="en-US" altLang="en-US" sz="1700" u="none" strike="noStrike" cap="none" normalizeH="0" baseline="0" dirty="0" err="1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Blehar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, M., Waters, E. and Wall, S. (1978) Patterns of Attachment: A Psychological Study of the Strange Situation. Hillsdale, NJ: Lawrence Erlbaum Associates.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Bowlby, J. (1969). Attachment and Loss: Volume 1 – Attachment. London: Hogarth Press.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Erikson, E. (1968). Identity: Youth and Crisis. New York: W.W. Norton &amp; Company.</a:t>
            </a:r>
          </a:p>
          <a:p>
            <a:pPr marL="0" marR="0" lvl="0" indent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Steinberg, L. (2014). Adolescence. 10th </a:t>
            </a:r>
            <a:r>
              <a:rPr kumimoji="0" lang="en-US" altLang="en-US" sz="1700" u="none" strike="noStrike" cap="none" normalizeH="0" baseline="0" dirty="0" err="1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edn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New York: McGraw-Hill Education.</a:t>
            </a:r>
          </a:p>
        </p:txBody>
      </p:sp>
    </p:spTree>
    <p:extLst>
      <p:ext uri="{BB962C8B-B14F-4D97-AF65-F5344CB8AC3E}">
        <p14:creationId xmlns:p14="http://schemas.microsoft.com/office/powerpoint/2010/main" val="23354212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1394</TotalTime>
  <Words>601</Words>
  <Application>Microsoft Office PowerPoint</Application>
  <PresentationFormat>Widescreen</PresentationFormat>
  <Paragraphs>115</Paragraphs>
  <Slides>12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Century Gothic</vt:lpstr>
      <vt:lpstr>Wingdings 3</vt:lpstr>
      <vt:lpstr>Ion</vt:lpstr>
      <vt:lpstr>Supporting Jenny (Age 16): A Lifespan Development Perspective</vt:lpstr>
      <vt:lpstr>Scenario Overview </vt:lpstr>
      <vt:lpstr>Overview of Attachment Theory</vt:lpstr>
      <vt:lpstr>Key Concepts Explained</vt:lpstr>
      <vt:lpstr>Key Concepts Explained</vt:lpstr>
      <vt:lpstr>Application to Jenny (Past 5 Years)</vt:lpstr>
      <vt:lpstr>Developmental Impact</vt:lpstr>
      <vt:lpstr>Nature and Nurture Influences</vt:lpstr>
      <vt:lpstr>Support Plan </vt:lpstr>
      <vt:lpstr>Critical 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cher miles</dc:creator>
  <cp:lastModifiedBy>cher miles</cp:lastModifiedBy>
  <cp:revision>1</cp:revision>
  <dcterms:created xsi:type="dcterms:W3CDTF">2026-02-28T09:40:28Z</dcterms:created>
  <dcterms:modified xsi:type="dcterms:W3CDTF">2026-03-14T20:18:38Z</dcterms:modified>
</cp:coreProperties>
</file>