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0" r:id="rId9"/>
    <p:sldId id="266" r:id="rId10"/>
    <p:sldId id="267" r:id="rId11"/>
    <p:sldId id="269" r:id="rId12"/>
    <p:sldId id="293" r:id="rId13"/>
    <p:sldId id="294" r:id="rId14"/>
    <p:sldId id="295" r:id="rId15"/>
    <p:sldId id="268" r:id="rId16"/>
    <p:sldId id="270" r:id="rId17"/>
    <p:sldId id="271" r:id="rId18"/>
    <p:sldId id="296" r:id="rId19"/>
    <p:sldId id="281" r:id="rId20"/>
    <p:sldId id="297" r:id="rId21"/>
    <p:sldId id="282" r:id="rId22"/>
    <p:sldId id="283" r:id="rId23"/>
    <p:sldId id="285" r:id="rId24"/>
    <p:sldId id="286" r:id="rId25"/>
    <p:sldId id="291" r:id="rId26"/>
    <p:sldId id="292" r:id="rId27"/>
    <p:sldId id="298" r:id="rId28"/>
    <p:sldId id="306" r:id="rId29"/>
    <p:sldId id="305" r:id="rId30"/>
    <p:sldId id="287" r:id="rId31"/>
    <p:sldId id="30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BBE1F3-8C82-4DEC-801E-306215CAC3C8}" v="15" dt="2026-03-13T21:53:14.7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EF0E77A1-30A0-420A-8B5C-1D4447251AB8}"/>
    <pc:docChg chg="undo custSel addSld delSld modSld sldOrd">
      <pc:chgData name="Zita Draper" userId="b063123c-f51f-481b-b99c-f574606c9ace" providerId="ADAL" clId="{EF0E77A1-30A0-420A-8B5C-1D4447251AB8}" dt="2026-03-14T22:47:11.471" v="5003" actId="26606"/>
      <pc:docMkLst>
        <pc:docMk/>
      </pc:docMkLst>
      <pc:sldChg chg="addSp delSp modSp new mod setBg">
        <pc:chgData name="Zita Draper" userId="b063123c-f51f-481b-b99c-f574606c9ace" providerId="ADAL" clId="{EF0E77A1-30A0-420A-8B5C-1D4447251AB8}" dt="2026-03-10T09:48:43.209" v="230" actId="1076"/>
        <pc:sldMkLst>
          <pc:docMk/>
          <pc:sldMk cId="2333370110" sldId="257"/>
        </pc:sldMkLst>
        <pc:spChg chg="mod">
          <ac:chgData name="Zita Draper" userId="b063123c-f51f-481b-b99c-f574606c9ace" providerId="ADAL" clId="{EF0E77A1-30A0-420A-8B5C-1D4447251AB8}" dt="2026-03-10T09:48:43.209" v="230" actId="1076"/>
          <ac:spMkLst>
            <pc:docMk/>
            <pc:sldMk cId="2333370110" sldId="257"/>
            <ac:spMk id="2" creationId="{08039661-861D-07E5-C262-C4CAC92E28F0}"/>
          </ac:spMkLst>
        </pc:spChg>
        <pc:spChg chg="add">
          <ac:chgData name="Zita Draper" userId="b063123c-f51f-481b-b99c-f574606c9ace" providerId="ADAL" clId="{EF0E77A1-30A0-420A-8B5C-1D4447251AB8}" dt="2026-03-10T09:48:35.129" v="228" actId="26606"/>
          <ac:spMkLst>
            <pc:docMk/>
            <pc:sldMk cId="2333370110" sldId="257"/>
            <ac:spMk id="9" creationId="{2659FDB4-FCBE-4A89-B46D-43D4FA54464D}"/>
          </ac:spMkLst>
        </pc:spChg>
        <pc:graphicFrameChg chg="add mod">
          <ac:chgData name="Zita Draper" userId="b063123c-f51f-481b-b99c-f574606c9ace" providerId="ADAL" clId="{EF0E77A1-30A0-420A-8B5C-1D4447251AB8}" dt="2026-03-10T09:48:38.495" v="229" actId="1076"/>
          <ac:graphicFrameMkLst>
            <pc:docMk/>
            <pc:sldMk cId="2333370110" sldId="257"/>
            <ac:graphicFrameMk id="5" creationId="{09C96777-9E57-64A4-5830-4F27CC36C06A}"/>
          </ac:graphicFrameMkLst>
        </pc:graphicFrameChg>
        <pc:cxnChg chg="add">
          <ac:chgData name="Zita Draper" userId="b063123c-f51f-481b-b99c-f574606c9ace" providerId="ADAL" clId="{EF0E77A1-30A0-420A-8B5C-1D4447251AB8}" dt="2026-03-10T09:48:35.129" v="228" actId="26606"/>
          <ac:cxnSpMkLst>
            <pc:docMk/>
            <pc:sldMk cId="2333370110" sldId="257"/>
            <ac:cxnSpMk id="11" creationId="{C8F51B3F-8331-4E4A-AE96-D47B1006EEAD}"/>
          </ac:cxnSpMkLst>
        </pc:cxnChg>
      </pc:sldChg>
      <pc:sldChg chg="addSp modSp new mod setBg">
        <pc:chgData name="Zita Draper" userId="b063123c-f51f-481b-b99c-f574606c9ace" providerId="ADAL" clId="{EF0E77A1-30A0-420A-8B5C-1D4447251AB8}" dt="2026-03-10T09:50:29.547" v="608" actId="26606"/>
        <pc:sldMkLst>
          <pc:docMk/>
          <pc:sldMk cId="3617021225" sldId="258"/>
        </pc:sldMkLst>
        <pc:spChg chg="mo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2" creationId="{75DD142D-0888-5841-459B-4350097035B6}"/>
          </ac:spMkLst>
        </pc:spChg>
        <pc:spChg chg="mo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3" creationId="{F8CE1886-370A-AE44-2310-86F6FA97F652}"/>
          </ac:spMkLst>
        </pc:spChg>
        <pc:spChg chg="ad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8" creationId="{327D73B4-9F5C-4A64-A179-51B9500CB8B5}"/>
          </ac:spMkLst>
        </pc:spChg>
        <pc:spChg chg="ad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10" creationId="{C1F06963-6374-4B48-844F-071A9BAAAE02}"/>
          </ac:spMkLst>
        </pc:spChg>
        <pc:spChg chg="ad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12" creationId="{6CB927A4-E432-4310-9CD5-E89FF5063179}"/>
          </ac:spMkLst>
        </pc:spChg>
        <pc:spChg chg="ad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14" creationId="{1453BF6C-B012-48B7-B4E8-6D7AC7C27D02}"/>
          </ac:spMkLst>
        </pc:spChg>
        <pc:spChg chg="add">
          <ac:chgData name="Zita Draper" userId="b063123c-f51f-481b-b99c-f574606c9ace" providerId="ADAL" clId="{EF0E77A1-30A0-420A-8B5C-1D4447251AB8}" dt="2026-03-10T09:50:29.547" v="608" actId="26606"/>
          <ac:spMkLst>
            <pc:docMk/>
            <pc:sldMk cId="3617021225" sldId="258"/>
            <ac:spMk id="16" creationId="{E3020543-B24B-4EC4-8FFC-8DD88EEA91A8}"/>
          </ac:spMkLst>
        </pc:spChg>
        <pc:cxnChg chg="add">
          <ac:chgData name="Zita Draper" userId="b063123c-f51f-481b-b99c-f574606c9ace" providerId="ADAL" clId="{EF0E77A1-30A0-420A-8B5C-1D4447251AB8}" dt="2026-03-10T09:50:29.547" v="608" actId="26606"/>
          <ac:cxnSpMkLst>
            <pc:docMk/>
            <pc:sldMk cId="3617021225" sldId="258"/>
            <ac:cxnSpMk id="18" creationId="{C49DA8F6-BCC1-4447-B54C-57856834B94B}"/>
          </ac:cxnSpMkLst>
        </pc:cxnChg>
      </pc:sldChg>
      <pc:sldChg chg="addSp delSp modSp new mod setBg modAnim">
        <pc:chgData name="Zita Draper" userId="b063123c-f51f-481b-b99c-f574606c9ace" providerId="ADAL" clId="{EF0E77A1-30A0-420A-8B5C-1D4447251AB8}" dt="2026-03-13T13:55:04.163" v="751" actId="26606"/>
        <pc:sldMkLst>
          <pc:docMk/>
          <pc:sldMk cId="1814665348" sldId="259"/>
        </pc:sldMkLst>
        <pc:spChg chg="mod">
          <ac:chgData name="Zita Draper" userId="b063123c-f51f-481b-b99c-f574606c9ace" providerId="ADAL" clId="{EF0E77A1-30A0-420A-8B5C-1D4447251AB8}" dt="2026-03-13T13:55:04.163" v="751" actId="26606"/>
          <ac:spMkLst>
            <pc:docMk/>
            <pc:sldMk cId="1814665348" sldId="259"/>
            <ac:spMk id="2" creationId="{2801F3AF-8748-89EA-2645-EBCDB1C11018}"/>
          </ac:spMkLst>
        </pc:spChg>
        <pc:spChg chg="del">
          <ac:chgData name="Zita Draper" userId="b063123c-f51f-481b-b99c-f574606c9ace" providerId="ADAL" clId="{EF0E77A1-30A0-420A-8B5C-1D4447251AB8}" dt="2026-03-13T13:51:03.309" v="682"/>
          <ac:spMkLst>
            <pc:docMk/>
            <pc:sldMk cId="1814665348" sldId="259"/>
            <ac:spMk id="3" creationId="{5616DE79-582D-BA44-E142-422F98AA53D5}"/>
          </ac:spMkLst>
        </pc:spChg>
        <pc:spChg chg="add">
          <ac:chgData name="Zita Draper" userId="b063123c-f51f-481b-b99c-f574606c9ace" providerId="ADAL" clId="{EF0E77A1-30A0-420A-8B5C-1D4447251AB8}" dt="2026-03-13T13:55:04.163" v="751" actId="26606"/>
          <ac:spMkLst>
            <pc:docMk/>
            <pc:sldMk cId="1814665348" sldId="259"/>
            <ac:spMk id="9" creationId="{A4AC5506-6312-4701-8D3C-40187889A947}"/>
          </ac:spMkLst>
        </pc:spChg>
        <pc:picChg chg="add mod">
          <ac:chgData name="Zita Draper" userId="b063123c-f51f-481b-b99c-f574606c9ace" providerId="ADAL" clId="{EF0E77A1-30A0-420A-8B5C-1D4447251AB8}" dt="2026-03-13T13:55:04.163" v="751" actId="26606"/>
          <ac:picMkLst>
            <pc:docMk/>
            <pc:sldMk cId="1814665348" sldId="259"/>
            <ac:picMk id="4" creationId="{BD1D6579-E2C7-87BE-699E-23DC2DBADA9C}"/>
          </ac:picMkLst>
        </pc:picChg>
      </pc:sldChg>
      <pc:sldChg chg="addSp modSp new mod setBg">
        <pc:chgData name="Zita Draper" userId="b063123c-f51f-481b-b99c-f574606c9ace" providerId="ADAL" clId="{EF0E77A1-30A0-420A-8B5C-1D4447251AB8}" dt="2026-03-13T19:53:41.740" v="1849" actId="20577"/>
        <pc:sldMkLst>
          <pc:docMk/>
          <pc:sldMk cId="3765850748" sldId="260"/>
        </pc:sldMkLst>
        <pc:spChg chg="mod">
          <ac:chgData name="Zita Draper" userId="b063123c-f51f-481b-b99c-f574606c9ace" providerId="ADAL" clId="{EF0E77A1-30A0-420A-8B5C-1D4447251AB8}" dt="2026-03-13T14:09:34.086" v="1176" actId="26606"/>
          <ac:spMkLst>
            <pc:docMk/>
            <pc:sldMk cId="3765850748" sldId="260"/>
            <ac:spMk id="2" creationId="{2D8094FE-8993-77C4-AF08-FE1125D3EBDE}"/>
          </ac:spMkLst>
        </pc:spChg>
        <pc:spChg chg="mod">
          <ac:chgData name="Zita Draper" userId="b063123c-f51f-481b-b99c-f574606c9ace" providerId="ADAL" clId="{EF0E77A1-30A0-420A-8B5C-1D4447251AB8}" dt="2026-03-13T19:53:41.740" v="1849" actId="20577"/>
          <ac:spMkLst>
            <pc:docMk/>
            <pc:sldMk cId="3765850748" sldId="260"/>
            <ac:spMk id="3" creationId="{8BFEE09F-0497-E422-9F07-8BF9EEDE3912}"/>
          </ac:spMkLst>
        </pc:spChg>
        <pc:spChg chg="add">
          <ac:chgData name="Zita Draper" userId="b063123c-f51f-481b-b99c-f574606c9ace" providerId="ADAL" clId="{EF0E77A1-30A0-420A-8B5C-1D4447251AB8}" dt="2026-03-13T14:09:34.086" v="1176" actId="26606"/>
          <ac:spMkLst>
            <pc:docMk/>
            <pc:sldMk cId="3765850748" sldId="260"/>
            <ac:spMk id="1031" creationId="{F13C74B1-5B17-4795-BED0-7140497B445A}"/>
          </ac:spMkLst>
        </pc:spChg>
        <pc:spChg chg="add">
          <ac:chgData name="Zita Draper" userId="b063123c-f51f-481b-b99c-f574606c9ace" providerId="ADAL" clId="{EF0E77A1-30A0-420A-8B5C-1D4447251AB8}" dt="2026-03-13T14:09:34.086" v="1176" actId="26606"/>
          <ac:spMkLst>
            <pc:docMk/>
            <pc:sldMk cId="3765850748" sldId="260"/>
            <ac:spMk id="1033" creationId="{D4974D33-8DC5-464E-8C6D-BE58F0669C17}"/>
          </ac:spMkLst>
        </pc:spChg>
        <pc:picChg chg="add mod">
          <ac:chgData name="Zita Draper" userId="b063123c-f51f-481b-b99c-f574606c9ace" providerId="ADAL" clId="{EF0E77A1-30A0-420A-8B5C-1D4447251AB8}" dt="2026-03-13T14:09:34.086" v="1176" actId="26606"/>
          <ac:picMkLst>
            <pc:docMk/>
            <pc:sldMk cId="3765850748" sldId="260"/>
            <ac:picMk id="1026" creationId="{6CB31425-5164-E6C1-745A-506B466D3F4F}"/>
          </ac:picMkLst>
        </pc:picChg>
      </pc:sldChg>
      <pc:sldChg chg="addSp modSp new mod setBg">
        <pc:chgData name="Zita Draper" userId="b063123c-f51f-481b-b99c-f574606c9ace" providerId="ADAL" clId="{EF0E77A1-30A0-420A-8B5C-1D4447251AB8}" dt="2026-03-13T19:47:46.269" v="1327" actId="26606"/>
        <pc:sldMkLst>
          <pc:docMk/>
          <pc:sldMk cId="1517340126" sldId="261"/>
        </pc:sldMkLst>
        <pc:spChg chg="mod">
          <ac:chgData name="Zita Draper" userId="b063123c-f51f-481b-b99c-f574606c9ace" providerId="ADAL" clId="{EF0E77A1-30A0-420A-8B5C-1D4447251AB8}" dt="2026-03-13T19:47:46.269" v="1327" actId="26606"/>
          <ac:spMkLst>
            <pc:docMk/>
            <pc:sldMk cId="1517340126" sldId="261"/>
            <ac:spMk id="2" creationId="{24A6C387-1363-DE71-BFA1-34CEC139366A}"/>
          </ac:spMkLst>
        </pc:spChg>
        <pc:spChg chg="mod">
          <ac:chgData name="Zita Draper" userId="b063123c-f51f-481b-b99c-f574606c9ace" providerId="ADAL" clId="{EF0E77A1-30A0-420A-8B5C-1D4447251AB8}" dt="2026-03-13T19:47:46.269" v="1327" actId="26606"/>
          <ac:spMkLst>
            <pc:docMk/>
            <pc:sldMk cId="1517340126" sldId="261"/>
            <ac:spMk id="3" creationId="{746AC193-DEEE-9742-D005-4D66F7DDCF25}"/>
          </ac:spMkLst>
        </pc:spChg>
        <pc:spChg chg="add">
          <ac:chgData name="Zita Draper" userId="b063123c-f51f-481b-b99c-f574606c9ace" providerId="ADAL" clId="{EF0E77A1-30A0-420A-8B5C-1D4447251AB8}" dt="2026-03-13T19:47:46.269" v="1327" actId="26606"/>
          <ac:spMkLst>
            <pc:docMk/>
            <pc:sldMk cId="1517340126" sldId="261"/>
            <ac:spMk id="9" creationId="{C0763A76-9F1C-4FC5-82B7-DD475DA461B2}"/>
          </ac:spMkLst>
        </pc:spChg>
        <pc:spChg chg="add">
          <ac:chgData name="Zita Draper" userId="b063123c-f51f-481b-b99c-f574606c9ace" providerId="ADAL" clId="{EF0E77A1-30A0-420A-8B5C-1D4447251AB8}" dt="2026-03-13T19:47:46.269" v="1327" actId="26606"/>
          <ac:spMkLst>
            <pc:docMk/>
            <pc:sldMk cId="1517340126" sldId="261"/>
            <ac:spMk id="11" creationId="{E81BF4F6-F2CF-4984-9D14-D6966D92F99F}"/>
          </ac:spMkLst>
        </pc:spChg>
        <pc:picChg chg="add">
          <ac:chgData name="Zita Draper" userId="b063123c-f51f-481b-b99c-f574606c9ace" providerId="ADAL" clId="{EF0E77A1-30A0-420A-8B5C-1D4447251AB8}" dt="2026-03-13T19:47:46.269" v="1327" actId="26606"/>
          <ac:picMkLst>
            <pc:docMk/>
            <pc:sldMk cId="1517340126" sldId="261"/>
            <ac:picMk id="5" creationId="{71E83247-35DC-C1F8-A803-A22F71047E40}"/>
          </ac:picMkLst>
        </pc:picChg>
      </pc:sldChg>
      <pc:sldChg chg="addSp modSp new mod setBg">
        <pc:chgData name="Zita Draper" userId="b063123c-f51f-481b-b99c-f574606c9ace" providerId="ADAL" clId="{EF0E77A1-30A0-420A-8B5C-1D4447251AB8}" dt="2026-03-13T19:49:29.292" v="1397" actId="20577"/>
        <pc:sldMkLst>
          <pc:docMk/>
          <pc:sldMk cId="3933832330" sldId="262"/>
        </pc:sldMkLst>
        <pc:spChg chg="mod">
          <ac:chgData name="Zita Draper" userId="b063123c-f51f-481b-b99c-f574606c9ace" providerId="ADAL" clId="{EF0E77A1-30A0-420A-8B5C-1D4447251AB8}" dt="2026-03-13T19:47:56.976" v="1328" actId="26606"/>
          <ac:spMkLst>
            <pc:docMk/>
            <pc:sldMk cId="3933832330" sldId="262"/>
            <ac:spMk id="2" creationId="{8ADA7BA9-095A-B582-14D3-9D50A369A5D8}"/>
          </ac:spMkLst>
        </pc:spChg>
        <pc:spChg chg="mod">
          <ac:chgData name="Zita Draper" userId="b063123c-f51f-481b-b99c-f574606c9ace" providerId="ADAL" clId="{EF0E77A1-30A0-420A-8B5C-1D4447251AB8}" dt="2026-03-13T19:49:29.292" v="1397" actId="20577"/>
          <ac:spMkLst>
            <pc:docMk/>
            <pc:sldMk cId="3933832330" sldId="262"/>
            <ac:spMk id="3" creationId="{8838D634-9C8C-6B0D-F93A-38B898E667F5}"/>
          </ac:spMkLst>
        </pc:spChg>
        <pc:spChg chg="add">
          <ac:chgData name="Zita Draper" userId="b063123c-f51f-481b-b99c-f574606c9ace" providerId="ADAL" clId="{EF0E77A1-30A0-420A-8B5C-1D4447251AB8}" dt="2026-03-13T19:47:56.976" v="1328" actId="26606"/>
          <ac:spMkLst>
            <pc:docMk/>
            <pc:sldMk cId="3933832330" sldId="262"/>
            <ac:spMk id="8" creationId="{907EF6B7-1338-4443-8C46-6A318D952DFD}"/>
          </ac:spMkLst>
        </pc:spChg>
        <pc:spChg chg="add">
          <ac:chgData name="Zita Draper" userId="b063123c-f51f-481b-b99c-f574606c9ace" providerId="ADAL" clId="{EF0E77A1-30A0-420A-8B5C-1D4447251AB8}" dt="2026-03-13T19:47:56.976" v="1328" actId="26606"/>
          <ac:spMkLst>
            <pc:docMk/>
            <pc:sldMk cId="3933832330" sldId="262"/>
            <ac:spMk id="10" creationId="{DAAE4CDD-124C-4DCF-9584-B6033B545DD5}"/>
          </ac:spMkLst>
        </pc:spChg>
        <pc:spChg chg="add">
          <ac:chgData name="Zita Draper" userId="b063123c-f51f-481b-b99c-f574606c9ace" providerId="ADAL" clId="{EF0E77A1-30A0-420A-8B5C-1D4447251AB8}" dt="2026-03-13T19:47:56.976" v="1328" actId="26606"/>
          <ac:spMkLst>
            <pc:docMk/>
            <pc:sldMk cId="3933832330" sldId="262"/>
            <ac:spMk id="12" creationId="{081E4A58-353D-44AE-B2FC-2A74E2E400F7}"/>
          </ac:spMkLst>
        </pc:spChg>
      </pc:sldChg>
      <pc:sldChg chg="modSp new del mod">
        <pc:chgData name="Zita Draper" userId="b063123c-f51f-481b-b99c-f574606c9ace" providerId="ADAL" clId="{EF0E77A1-30A0-420A-8B5C-1D4447251AB8}" dt="2026-03-13T19:49:46.158" v="1398" actId="47"/>
        <pc:sldMkLst>
          <pc:docMk/>
          <pc:sldMk cId="3947348027" sldId="263"/>
        </pc:sldMkLst>
        <pc:spChg chg="mod">
          <ac:chgData name="Zita Draper" userId="b063123c-f51f-481b-b99c-f574606c9ace" providerId="ADAL" clId="{EF0E77A1-30A0-420A-8B5C-1D4447251AB8}" dt="2026-03-13T14:09:59.907" v="1181" actId="20577"/>
          <ac:spMkLst>
            <pc:docMk/>
            <pc:sldMk cId="3947348027" sldId="263"/>
            <ac:spMk id="2" creationId="{789F4AEA-3BA5-EBD7-1474-9D224A2A74AF}"/>
          </ac:spMkLst>
        </pc:spChg>
      </pc:sldChg>
      <pc:sldChg chg="modSp new del mod">
        <pc:chgData name="Zita Draper" userId="b063123c-f51f-481b-b99c-f574606c9ace" providerId="ADAL" clId="{EF0E77A1-30A0-420A-8B5C-1D4447251AB8}" dt="2026-03-13T19:58:24.467" v="2160" actId="47"/>
        <pc:sldMkLst>
          <pc:docMk/>
          <pc:sldMk cId="2917313426" sldId="264"/>
        </pc:sldMkLst>
        <pc:spChg chg="mod">
          <ac:chgData name="Zita Draper" userId="b063123c-f51f-481b-b99c-f574606c9ace" providerId="ADAL" clId="{EF0E77A1-30A0-420A-8B5C-1D4447251AB8}" dt="2026-03-13T14:10:22.819" v="1238" actId="122"/>
          <ac:spMkLst>
            <pc:docMk/>
            <pc:sldMk cId="2917313426" sldId="264"/>
            <ac:spMk id="2" creationId="{7AF1D848-4D0E-F9E4-E276-98E20E170645}"/>
          </ac:spMkLst>
        </pc:spChg>
      </pc:sldChg>
      <pc:sldChg chg="new del">
        <pc:chgData name="Zita Draper" userId="b063123c-f51f-481b-b99c-f574606c9ace" providerId="ADAL" clId="{EF0E77A1-30A0-420A-8B5C-1D4447251AB8}" dt="2026-03-13T19:58:27.995" v="2161" actId="47"/>
        <pc:sldMkLst>
          <pc:docMk/>
          <pc:sldMk cId="4132514102" sldId="265"/>
        </pc:sldMkLst>
      </pc:sldChg>
      <pc:sldChg chg="addSp modSp new mod setBg">
        <pc:chgData name="Zita Draper" userId="b063123c-f51f-481b-b99c-f574606c9ace" providerId="ADAL" clId="{EF0E77A1-30A0-420A-8B5C-1D4447251AB8}" dt="2026-03-13T20:09:59.672" v="3339" actId="26606"/>
        <pc:sldMkLst>
          <pc:docMk/>
          <pc:sldMk cId="936767954" sldId="266"/>
        </pc:sldMkLst>
        <pc:spChg chg="mod">
          <ac:chgData name="Zita Draper" userId="b063123c-f51f-481b-b99c-f574606c9ace" providerId="ADAL" clId="{EF0E77A1-30A0-420A-8B5C-1D4447251AB8}" dt="2026-03-13T20:09:59.672" v="3339" actId="26606"/>
          <ac:spMkLst>
            <pc:docMk/>
            <pc:sldMk cId="936767954" sldId="266"/>
            <ac:spMk id="2" creationId="{7AD9019D-C24A-57E5-5619-915137186FE7}"/>
          </ac:spMkLst>
        </pc:spChg>
        <pc:spChg chg="mod">
          <ac:chgData name="Zita Draper" userId="b063123c-f51f-481b-b99c-f574606c9ace" providerId="ADAL" clId="{EF0E77A1-30A0-420A-8B5C-1D4447251AB8}" dt="2026-03-13T20:09:59.672" v="3339" actId="26606"/>
          <ac:spMkLst>
            <pc:docMk/>
            <pc:sldMk cId="936767954" sldId="266"/>
            <ac:spMk id="3" creationId="{0A706F3D-C435-D26F-55E4-86848D0D10E5}"/>
          </ac:spMkLst>
        </pc:spChg>
        <pc:spChg chg="add">
          <ac:chgData name="Zita Draper" userId="b063123c-f51f-481b-b99c-f574606c9ace" providerId="ADAL" clId="{EF0E77A1-30A0-420A-8B5C-1D4447251AB8}" dt="2026-03-13T20:09:59.672" v="3339" actId="26606"/>
          <ac:spMkLst>
            <pc:docMk/>
            <pc:sldMk cId="936767954" sldId="266"/>
            <ac:spMk id="8" creationId="{907EF6B7-1338-4443-8C46-6A318D952DFD}"/>
          </ac:spMkLst>
        </pc:spChg>
        <pc:spChg chg="add">
          <ac:chgData name="Zita Draper" userId="b063123c-f51f-481b-b99c-f574606c9ace" providerId="ADAL" clId="{EF0E77A1-30A0-420A-8B5C-1D4447251AB8}" dt="2026-03-13T20:09:59.672" v="3339" actId="26606"/>
          <ac:spMkLst>
            <pc:docMk/>
            <pc:sldMk cId="936767954" sldId="266"/>
            <ac:spMk id="10" creationId="{DAAE4CDD-124C-4DCF-9584-B6033B545DD5}"/>
          </ac:spMkLst>
        </pc:spChg>
        <pc:spChg chg="add">
          <ac:chgData name="Zita Draper" userId="b063123c-f51f-481b-b99c-f574606c9ace" providerId="ADAL" clId="{EF0E77A1-30A0-420A-8B5C-1D4447251AB8}" dt="2026-03-13T20:09:59.672" v="3339" actId="26606"/>
          <ac:spMkLst>
            <pc:docMk/>
            <pc:sldMk cId="936767954" sldId="266"/>
            <ac:spMk id="12" creationId="{081E4A58-353D-44AE-B2FC-2A74E2E400F7}"/>
          </ac:spMkLst>
        </pc:spChg>
      </pc:sldChg>
      <pc:sldChg chg="addSp modSp new mod setBg">
        <pc:chgData name="Zita Draper" userId="b063123c-f51f-481b-b99c-f574606c9ace" providerId="ADAL" clId="{EF0E77A1-30A0-420A-8B5C-1D4447251AB8}" dt="2026-03-13T20:10:04.702" v="3340" actId="26606"/>
        <pc:sldMkLst>
          <pc:docMk/>
          <pc:sldMk cId="3278512027" sldId="267"/>
        </pc:sldMkLst>
        <pc:spChg chg="mod">
          <ac:chgData name="Zita Draper" userId="b063123c-f51f-481b-b99c-f574606c9ace" providerId="ADAL" clId="{EF0E77A1-30A0-420A-8B5C-1D4447251AB8}" dt="2026-03-13T20:10:04.702" v="3340" actId="26606"/>
          <ac:spMkLst>
            <pc:docMk/>
            <pc:sldMk cId="3278512027" sldId="267"/>
            <ac:spMk id="2" creationId="{443ADAD7-46AB-3129-7910-1713132AC66C}"/>
          </ac:spMkLst>
        </pc:spChg>
        <pc:spChg chg="mod">
          <ac:chgData name="Zita Draper" userId="b063123c-f51f-481b-b99c-f574606c9ace" providerId="ADAL" clId="{EF0E77A1-30A0-420A-8B5C-1D4447251AB8}" dt="2026-03-13T20:10:04.702" v="3340" actId="26606"/>
          <ac:spMkLst>
            <pc:docMk/>
            <pc:sldMk cId="3278512027" sldId="267"/>
            <ac:spMk id="3" creationId="{27DE9312-D910-4962-9DDC-39C78874DDC9}"/>
          </ac:spMkLst>
        </pc:spChg>
        <pc:spChg chg="add">
          <ac:chgData name="Zita Draper" userId="b063123c-f51f-481b-b99c-f574606c9ace" providerId="ADAL" clId="{EF0E77A1-30A0-420A-8B5C-1D4447251AB8}" dt="2026-03-13T20:10:04.702" v="3340" actId="26606"/>
          <ac:spMkLst>
            <pc:docMk/>
            <pc:sldMk cId="3278512027" sldId="267"/>
            <ac:spMk id="8" creationId="{C2554CA6-288E-4202-BC52-2E5A8F0C0AED}"/>
          </ac:spMkLst>
        </pc:spChg>
        <pc:spChg chg="add">
          <ac:chgData name="Zita Draper" userId="b063123c-f51f-481b-b99c-f574606c9ace" providerId="ADAL" clId="{EF0E77A1-30A0-420A-8B5C-1D4447251AB8}" dt="2026-03-13T20:10:04.702" v="3340" actId="26606"/>
          <ac:spMkLst>
            <pc:docMk/>
            <pc:sldMk cId="3278512027" sldId="267"/>
            <ac:spMk id="10" creationId="{B10BB131-AC8E-4A8E-A5D1-36260F720C3B}"/>
          </ac:spMkLst>
        </pc:spChg>
        <pc:spChg chg="add">
          <ac:chgData name="Zita Draper" userId="b063123c-f51f-481b-b99c-f574606c9ace" providerId="ADAL" clId="{EF0E77A1-30A0-420A-8B5C-1D4447251AB8}" dt="2026-03-13T20:10:04.702" v="3340" actId="26606"/>
          <ac:spMkLst>
            <pc:docMk/>
            <pc:sldMk cId="3278512027" sldId="267"/>
            <ac:spMk id="12" creationId="{5B7778FC-632E-4DCA-A7CB-0D7731CCF970}"/>
          </ac:spMkLst>
        </pc:spChg>
        <pc:spChg chg="add">
          <ac:chgData name="Zita Draper" userId="b063123c-f51f-481b-b99c-f574606c9ace" providerId="ADAL" clId="{EF0E77A1-30A0-420A-8B5C-1D4447251AB8}" dt="2026-03-13T20:10:04.702" v="3340" actId="26606"/>
          <ac:spMkLst>
            <pc:docMk/>
            <pc:sldMk cId="3278512027" sldId="267"/>
            <ac:spMk id="14" creationId="{FA23A907-97FB-4A8F-880A-DD77401C4296}"/>
          </ac:spMkLst>
        </pc:spChg>
      </pc:sldChg>
      <pc:sldChg chg="addSp modSp new mod setBg">
        <pc:chgData name="Zita Draper" userId="b063123c-f51f-481b-b99c-f574606c9ace" providerId="ADAL" clId="{EF0E77A1-30A0-420A-8B5C-1D4447251AB8}" dt="2026-03-13T20:11:14.329" v="3358" actId="26606"/>
        <pc:sldMkLst>
          <pc:docMk/>
          <pc:sldMk cId="24522892" sldId="268"/>
        </pc:sldMkLst>
        <pc:spChg chg="mod">
          <ac:chgData name="Zita Draper" userId="b063123c-f51f-481b-b99c-f574606c9ace" providerId="ADAL" clId="{EF0E77A1-30A0-420A-8B5C-1D4447251AB8}" dt="2026-03-13T20:11:14.329" v="3358" actId="26606"/>
          <ac:spMkLst>
            <pc:docMk/>
            <pc:sldMk cId="24522892" sldId="268"/>
            <ac:spMk id="2" creationId="{A2D22FA1-DBC1-1E87-7A18-3016800D865B}"/>
          </ac:spMkLst>
        </pc:spChg>
        <pc:spChg chg="mod">
          <ac:chgData name="Zita Draper" userId="b063123c-f51f-481b-b99c-f574606c9ace" providerId="ADAL" clId="{EF0E77A1-30A0-420A-8B5C-1D4447251AB8}" dt="2026-03-13T20:11:14.329" v="3358" actId="26606"/>
          <ac:spMkLst>
            <pc:docMk/>
            <pc:sldMk cId="24522892" sldId="268"/>
            <ac:spMk id="3" creationId="{1B4AD67B-0570-7CE9-3C30-16726E2C58A5}"/>
          </ac:spMkLst>
        </pc:spChg>
        <pc:spChg chg="add">
          <ac:chgData name="Zita Draper" userId="b063123c-f51f-481b-b99c-f574606c9ace" providerId="ADAL" clId="{EF0E77A1-30A0-420A-8B5C-1D4447251AB8}" dt="2026-03-13T20:11:14.329" v="3358" actId="26606"/>
          <ac:spMkLst>
            <pc:docMk/>
            <pc:sldMk cId="24522892" sldId="268"/>
            <ac:spMk id="8" creationId="{777A147A-9ED8-46B4-8660-1B3C2AA880B5}"/>
          </ac:spMkLst>
        </pc:spChg>
        <pc:spChg chg="add">
          <ac:chgData name="Zita Draper" userId="b063123c-f51f-481b-b99c-f574606c9ace" providerId="ADAL" clId="{EF0E77A1-30A0-420A-8B5C-1D4447251AB8}" dt="2026-03-13T20:11:14.329" v="3358" actId="26606"/>
          <ac:spMkLst>
            <pc:docMk/>
            <pc:sldMk cId="24522892" sldId="268"/>
            <ac:spMk id="10" creationId="{5D6C15A0-C087-4593-8414-2B4EC1CDC3DE}"/>
          </ac:spMkLst>
        </pc:spChg>
      </pc:sldChg>
      <pc:sldChg chg="addSp modSp new mod ord setBg">
        <pc:chgData name="Zita Draper" userId="b063123c-f51f-481b-b99c-f574606c9ace" providerId="ADAL" clId="{EF0E77A1-30A0-420A-8B5C-1D4447251AB8}" dt="2026-03-13T20:10:22.415" v="3347" actId="122"/>
        <pc:sldMkLst>
          <pc:docMk/>
          <pc:sldMk cId="403699750" sldId="269"/>
        </pc:sldMkLst>
        <pc:spChg chg="mod">
          <ac:chgData name="Zita Draper" userId="b063123c-f51f-481b-b99c-f574606c9ace" providerId="ADAL" clId="{EF0E77A1-30A0-420A-8B5C-1D4447251AB8}" dt="2026-03-13T20:10:22.415" v="3347" actId="122"/>
          <ac:spMkLst>
            <pc:docMk/>
            <pc:sldMk cId="403699750" sldId="269"/>
            <ac:spMk id="2" creationId="{9D35CEB9-B4BC-892C-CEE7-A8B119878D76}"/>
          </ac:spMkLst>
        </pc:spChg>
        <pc:spChg chg="mod">
          <ac:chgData name="Zita Draper" userId="b063123c-f51f-481b-b99c-f574606c9ace" providerId="ADAL" clId="{EF0E77A1-30A0-420A-8B5C-1D4447251AB8}" dt="2026-03-13T20:10:15.105" v="3341" actId="26606"/>
          <ac:spMkLst>
            <pc:docMk/>
            <pc:sldMk cId="403699750" sldId="269"/>
            <ac:spMk id="3" creationId="{9C34D5FD-17D9-C87B-6A76-E632AA6D174B}"/>
          </ac:spMkLst>
        </pc:spChg>
        <pc:spChg chg="add">
          <ac:chgData name="Zita Draper" userId="b063123c-f51f-481b-b99c-f574606c9ace" providerId="ADAL" clId="{EF0E77A1-30A0-420A-8B5C-1D4447251AB8}" dt="2026-03-13T20:10:15.105" v="3341" actId="26606"/>
          <ac:spMkLst>
            <pc:docMk/>
            <pc:sldMk cId="403699750" sldId="269"/>
            <ac:spMk id="9" creationId="{C0763A76-9F1C-4FC5-82B7-DD475DA461B2}"/>
          </ac:spMkLst>
        </pc:spChg>
        <pc:spChg chg="add">
          <ac:chgData name="Zita Draper" userId="b063123c-f51f-481b-b99c-f574606c9ace" providerId="ADAL" clId="{EF0E77A1-30A0-420A-8B5C-1D4447251AB8}" dt="2026-03-13T20:10:15.105" v="3341" actId="26606"/>
          <ac:spMkLst>
            <pc:docMk/>
            <pc:sldMk cId="403699750" sldId="269"/>
            <ac:spMk id="11" creationId="{E81BF4F6-F2CF-4984-9D14-D6966D92F99F}"/>
          </ac:spMkLst>
        </pc:spChg>
        <pc:picChg chg="add">
          <ac:chgData name="Zita Draper" userId="b063123c-f51f-481b-b99c-f574606c9ace" providerId="ADAL" clId="{EF0E77A1-30A0-420A-8B5C-1D4447251AB8}" dt="2026-03-13T20:10:15.105" v="3341" actId="26606"/>
          <ac:picMkLst>
            <pc:docMk/>
            <pc:sldMk cId="403699750" sldId="269"/>
            <ac:picMk id="5" creationId="{683D5F05-DF48-7159-4831-0248826C81FA}"/>
          </ac:picMkLst>
        </pc:picChg>
      </pc:sldChg>
      <pc:sldChg chg="addSp delSp modSp new mod setBg">
        <pc:chgData name="Zita Draper" userId="b063123c-f51f-481b-b99c-f574606c9ace" providerId="ADAL" clId="{EF0E77A1-30A0-420A-8B5C-1D4447251AB8}" dt="2026-03-13T20:13:59.097" v="3421" actId="20577"/>
        <pc:sldMkLst>
          <pc:docMk/>
          <pc:sldMk cId="3930555957" sldId="270"/>
        </pc:sldMkLst>
        <pc:spChg chg="mod ord">
          <ac:chgData name="Zita Draper" userId="b063123c-f51f-481b-b99c-f574606c9ace" providerId="ADAL" clId="{EF0E77A1-30A0-420A-8B5C-1D4447251AB8}" dt="2026-03-13T20:13:59.097" v="3421" actId="20577"/>
          <ac:spMkLst>
            <pc:docMk/>
            <pc:sldMk cId="3930555957" sldId="270"/>
            <ac:spMk id="2" creationId="{7C09D839-78D7-9FD0-1C8F-D431E32B13FA}"/>
          </ac:spMkLst>
        </pc:spChg>
        <pc:spChg chg="del">
          <ac:chgData name="Zita Draper" userId="b063123c-f51f-481b-b99c-f574606c9ace" providerId="ADAL" clId="{EF0E77A1-30A0-420A-8B5C-1D4447251AB8}" dt="2026-03-13T20:13:22.576" v="3369" actId="26606"/>
          <ac:spMkLst>
            <pc:docMk/>
            <pc:sldMk cId="3930555957" sldId="270"/>
            <ac:spMk id="3" creationId="{76E6F945-F067-83DA-A70F-808279F3E5BD}"/>
          </ac:spMkLst>
        </pc:spChg>
        <pc:spChg chg="add">
          <ac:chgData name="Zita Draper" userId="b063123c-f51f-481b-b99c-f574606c9ace" providerId="ADAL" clId="{EF0E77A1-30A0-420A-8B5C-1D4447251AB8}" dt="2026-03-13T20:13:22.576" v="3369" actId="26606"/>
          <ac:spMkLst>
            <pc:docMk/>
            <pc:sldMk cId="3930555957" sldId="270"/>
            <ac:spMk id="2055" creationId="{37C89E4B-3C9F-44B9-8B86-D9E3D112D8EC}"/>
          </ac:spMkLst>
        </pc:spChg>
        <pc:picChg chg="add mod">
          <ac:chgData name="Zita Draper" userId="b063123c-f51f-481b-b99c-f574606c9ace" providerId="ADAL" clId="{EF0E77A1-30A0-420A-8B5C-1D4447251AB8}" dt="2026-03-13T20:13:22.576" v="3369" actId="26606"/>
          <ac:picMkLst>
            <pc:docMk/>
            <pc:sldMk cId="3930555957" sldId="270"/>
            <ac:picMk id="2050" creationId="{DB041E37-F9D3-64FF-5635-49527CCD479A}"/>
          </ac:picMkLst>
        </pc:picChg>
        <pc:cxnChg chg="add">
          <ac:chgData name="Zita Draper" userId="b063123c-f51f-481b-b99c-f574606c9ace" providerId="ADAL" clId="{EF0E77A1-30A0-420A-8B5C-1D4447251AB8}" dt="2026-03-13T20:13:22.576" v="3369" actId="26606"/>
          <ac:cxnSpMkLst>
            <pc:docMk/>
            <pc:sldMk cId="3930555957" sldId="270"/>
            <ac:cxnSpMk id="2057" creationId="{AA2EAA10-076F-46BD-8F0F-B9A2FB77A85C}"/>
          </ac:cxnSpMkLst>
        </pc:cxnChg>
        <pc:cxnChg chg="add">
          <ac:chgData name="Zita Draper" userId="b063123c-f51f-481b-b99c-f574606c9ace" providerId="ADAL" clId="{EF0E77A1-30A0-420A-8B5C-1D4447251AB8}" dt="2026-03-13T20:13:22.576" v="3369" actId="26606"/>
          <ac:cxnSpMkLst>
            <pc:docMk/>
            <pc:sldMk cId="3930555957" sldId="270"/>
            <ac:cxnSpMk id="2059" creationId="{D891E407-403B-4764-86C9-33A56D3BCAA3}"/>
          </ac:cxnSpMkLst>
        </pc:cxnChg>
      </pc:sldChg>
      <pc:sldChg chg="addSp delSp modSp new mod setBg setClrOvrMap">
        <pc:chgData name="Zita Draper" userId="b063123c-f51f-481b-b99c-f574606c9ace" providerId="ADAL" clId="{EF0E77A1-30A0-420A-8B5C-1D4447251AB8}" dt="2026-03-13T20:15:06.926" v="3464" actId="20577"/>
        <pc:sldMkLst>
          <pc:docMk/>
          <pc:sldMk cId="643356622" sldId="271"/>
        </pc:sldMkLst>
        <pc:spChg chg="mod ord">
          <ac:chgData name="Zita Draper" userId="b063123c-f51f-481b-b99c-f574606c9ace" providerId="ADAL" clId="{EF0E77A1-30A0-420A-8B5C-1D4447251AB8}" dt="2026-03-13T20:15:06.926" v="3464" actId="20577"/>
          <ac:spMkLst>
            <pc:docMk/>
            <pc:sldMk cId="643356622" sldId="271"/>
            <ac:spMk id="2" creationId="{90D99C20-DA70-AA51-01E4-FE0C29CF5CDF}"/>
          </ac:spMkLst>
        </pc:spChg>
        <pc:spChg chg="del">
          <ac:chgData name="Zita Draper" userId="b063123c-f51f-481b-b99c-f574606c9ace" providerId="ADAL" clId="{EF0E77A1-30A0-420A-8B5C-1D4447251AB8}" dt="2026-03-13T20:14:28.233" v="3422" actId="478"/>
          <ac:spMkLst>
            <pc:docMk/>
            <pc:sldMk cId="643356622" sldId="271"/>
            <ac:spMk id="3" creationId="{4B9747E7-2A41-FB6C-3880-55C690FBDC3A}"/>
          </ac:spMkLst>
        </pc:spChg>
        <pc:spChg chg="add del">
          <ac:chgData name="Zita Draper" userId="b063123c-f51f-481b-b99c-f574606c9ace" providerId="ADAL" clId="{EF0E77A1-30A0-420A-8B5C-1D4447251AB8}" dt="2026-03-13T20:14:40.953" v="3425" actId="26606"/>
          <ac:spMkLst>
            <pc:docMk/>
            <pc:sldMk cId="643356622" sldId="271"/>
            <ac:spMk id="3079" creationId="{71B2258F-86CA-4D4D-8270-BC05FCDEBFB3}"/>
          </ac:spMkLst>
        </pc:spChg>
        <pc:spChg chg="add">
          <ac:chgData name="Zita Draper" userId="b063123c-f51f-481b-b99c-f574606c9ace" providerId="ADAL" clId="{EF0E77A1-30A0-420A-8B5C-1D4447251AB8}" dt="2026-03-13T20:14:40.966" v="3426" actId="26606"/>
          <ac:spMkLst>
            <pc:docMk/>
            <pc:sldMk cId="643356622" sldId="271"/>
            <ac:spMk id="3082" creationId="{37C89E4B-3C9F-44B9-8B86-D9E3D112D8EC}"/>
          </ac:spMkLst>
        </pc:spChg>
        <pc:picChg chg="add mod">
          <ac:chgData name="Zita Draper" userId="b063123c-f51f-481b-b99c-f574606c9ace" providerId="ADAL" clId="{EF0E77A1-30A0-420A-8B5C-1D4447251AB8}" dt="2026-03-13T20:14:40.966" v="3426" actId="26606"/>
          <ac:picMkLst>
            <pc:docMk/>
            <pc:sldMk cId="643356622" sldId="271"/>
            <ac:picMk id="3074" creationId="{906330FF-6FCE-88F3-699F-4B0F7500E6FA}"/>
          </ac:picMkLst>
        </pc:picChg>
        <pc:cxnChg chg="add">
          <ac:chgData name="Zita Draper" userId="b063123c-f51f-481b-b99c-f574606c9ace" providerId="ADAL" clId="{EF0E77A1-30A0-420A-8B5C-1D4447251AB8}" dt="2026-03-13T20:14:40.966" v="3426" actId="26606"/>
          <ac:cxnSpMkLst>
            <pc:docMk/>
            <pc:sldMk cId="643356622" sldId="271"/>
            <ac:cxnSpMk id="3081" creationId="{AA2EAA10-076F-46BD-8F0F-B9A2FB77A85C}"/>
          </ac:cxnSpMkLst>
        </pc:cxnChg>
        <pc:cxnChg chg="add">
          <ac:chgData name="Zita Draper" userId="b063123c-f51f-481b-b99c-f574606c9ace" providerId="ADAL" clId="{EF0E77A1-30A0-420A-8B5C-1D4447251AB8}" dt="2026-03-13T20:14:40.966" v="3426" actId="26606"/>
          <ac:cxnSpMkLst>
            <pc:docMk/>
            <pc:sldMk cId="643356622" sldId="271"/>
            <ac:cxnSpMk id="3083" creationId="{D891E407-403B-4764-86C9-33A56D3BCAA3}"/>
          </ac:cxnSpMkLst>
        </pc:cxnChg>
      </pc:sldChg>
      <pc:sldChg chg="modSp new del mod">
        <pc:chgData name="Zita Draper" userId="b063123c-f51f-481b-b99c-f574606c9ace" providerId="ADAL" clId="{EF0E77A1-30A0-420A-8B5C-1D4447251AB8}" dt="2026-03-13T20:17:34.708" v="3471" actId="47"/>
        <pc:sldMkLst>
          <pc:docMk/>
          <pc:sldMk cId="2465164677" sldId="272"/>
        </pc:sldMkLst>
        <pc:spChg chg="mod">
          <ac:chgData name="Zita Draper" userId="b063123c-f51f-481b-b99c-f574606c9ace" providerId="ADAL" clId="{EF0E77A1-30A0-420A-8B5C-1D4447251AB8}" dt="2026-03-13T14:10:47.032" v="1296" actId="20577"/>
          <ac:spMkLst>
            <pc:docMk/>
            <pc:sldMk cId="2465164677" sldId="272"/>
            <ac:spMk id="2" creationId="{B91C60BD-3AD3-6DA4-208F-FC170FDC53FA}"/>
          </ac:spMkLst>
        </pc:spChg>
      </pc:sldChg>
      <pc:sldChg chg="new del">
        <pc:chgData name="Zita Draper" userId="b063123c-f51f-481b-b99c-f574606c9ace" providerId="ADAL" clId="{EF0E77A1-30A0-420A-8B5C-1D4447251AB8}" dt="2026-03-13T14:10:53.082" v="1297" actId="47"/>
        <pc:sldMkLst>
          <pc:docMk/>
          <pc:sldMk cId="3028123296" sldId="273"/>
        </pc:sldMkLst>
      </pc:sldChg>
      <pc:sldChg chg="new del">
        <pc:chgData name="Zita Draper" userId="b063123c-f51f-481b-b99c-f574606c9ace" providerId="ADAL" clId="{EF0E77A1-30A0-420A-8B5C-1D4447251AB8}" dt="2026-03-13T14:10:53.467" v="1298" actId="47"/>
        <pc:sldMkLst>
          <pc:docMk/>
          <pc:sldMk cId="2119171690" sldId="274"/>
        </pc:sldMkLst>
      </pc:sldChg>
      <pc:sldChg chg="new del">
        <pc:chgData name="Zita Draper" userId="b063123c-f51f-481b-b99c-f574606c9ace" providerId="ADAL" clId="{EF0E77A1-30A0-420A-8B5C-1D4447251AB8}" dt="2026-03-13T14:10:53.704" v="1299" actId="47"/>
        <pc:sldMkLst>
          <pc:docMk/>
          <pc:sldMk cId="3740185300" sldId="275"/>
        </pc:sldMkLst>
      </pc:sldChg>
      <pc:sldChg chg="new del">
        <pc:chgData name="Zita Draper" userId="b063123c-f51f-481b-b99c-f574606c9ace" providerId="ADAL" clId="{EF0E77A1-30A0-420A-8B5C-1D4447251AB8}" dt="2026-03-13T14:10:54.004" v="1300" actId="47"/>
        <pc:sldMkLst>
          <pc:docMk/>
          <pc:sldMk cId="1971020822" sldId="276"/>
        </pc:sldMkLst>
      </pc:sldChg>
      <pc:sldChg chg="new del">
        <pc:chgData name="Zita Draper" userId="b063123c-f51f-481b-b99c-f574606c9ace" providerId="ADAL" clId="{EF0E77A1-30A0-420A-8B5C-1D4447251AB8}" dt="2026-03-13T14:10:57.209" v="1301" actId="47"/>
        <pc:sldMkLst>
          <pc:docMk/>
          <pc:sldMk cId="2644994682" sldId="277"/>
        </pc:sldMkLst>
      </pc:sldChg>
      <pc:sldChg chg="new del">
        <pc:chgData name="Zita Draper" userId="b063123c-f51f-481b-b99c-f574606c9ace" providerId="ADAL" clId="{EF0E77A1-30A0-420A-8B5C-1D4447251AB8}" dt="2026-03-13T14:10:57.593" v="1302" actId="47"/>
        <pc:sldMkLst>
          <pc:docMk/>
          <pc:sldMk cId="2017950190" sldId="278"/>
        </pc:sldMkLst>
      </pc:sldChg>
      <pc:sldChg chg="new del">
        <pc:chgData name="Zita Draper" userId="b063123c-f51f-481b-b99c-f574606c9ace" providerId="ADAL" clId="{EF0E77A1-30A0-420A-8B5C-1D4447251AB8}" dt="2026-03-13T20:17:45.540" v="3472" actId="47"/>
        <pc:sldMkLst>
          <pc:docMk/>
          <pc:sldMk cId="2151630843" sldId="279"/>
        </pc:sldMkLst>
      </pc:sldChg>
      <pc:sldChg chg="new del">
        <pc:chgData name="Zita Draper" userId="b063123c-f51f-481b-b99c-f574606c9ace" providerId="ADAL" clId="{EF0E77A1-30A0-420A-8B5C-1D4447251AB8}" dt="2026-03-13T20:17:46.171" v="3473" actId="47"/>
        <pc:sldMkLst>
          <pc:docMk/>
          <pc:sldMk cId="196112206" sldId="280"/>
        </pc:sldMkLst>
      </pc:sldChg>
      <pc:sldChg chg="addSp delSp modSp new mod setBg modAnim">
        <pc:chgData name="Zita Draper" userId="b063123c-f51f-481b-b99c-f574606c9ace" providerId="ADAL" clId="{EF0E77A1-30A0-420A-8B5C-1D4447251AB8}" dt="2026-03-13T13:54:46.662" v="750" actId="26606"/>
        <pc:sldMkLst>
          <pc:docMk/>
          <pc:sldMk cId="2953085295" sldId="281"/>
        </pc:sldMkLst>
        <pc:spChg chg="mod">
          <ac:chgData name="Zita Draper" userId="b063123c-f51f-481b-b99c-f574606c9ace" providerId="ADAL" clId="{EF0E77A1-30A0-420A-8B5C-1D4447251AB8}" dt="2026-03-13T13:54:46.662" v="750" actId="26606"/>
          <ac:spMkLst>
            <pc:docMk/>
            <pc:sldMk cId="2953085295" sldId="281"/>
            <ac:spMk id="2" creationId="{AFB22CDD-4DD1-B0C9-0ED3-1633C5E32BD8}"/>
          </ac:spMkLst>
        </pc:spChg>
        <pc:spChg chg="del">
          <ac:chgData name="Zita Draper" userId="b063123c-f51f-481b-b99c-f574606c9ace" providerId="ADAL" clId="{EF0E77A1-30A0-420A-8B5C-1D4447251AB8}" dt="2026-03-13T13:51:32.488" v="725" actId="478"/>
          <ac:spMkLst>
            <pc:docMk/>
            <pc:sldMk cId="2953085295" sldId="281"/>
            <ac:spMk id="3" creationId="{B42AE9FF-659B-670F-E7E3-8DEDC4BB35DC}"/>
          </ac:spMkLst>
        </pc:spChg>
        <pc:spChg chg="add">
          <ac:chgData name="Zita Draper" userId="b063123c-f51f-481b-b99c-f574606c9ace" providerId="ADAL" clId="{EF0E77A1-30A0-420A-8B5C-1D4447251AB8}" dt="2026-03-13T13:54:46.662" v="750" actId="26606"/>
          <ac:spMkLst>
            <pc:docMk/>
            <pc:sldMk cId="2953085295" sldId="281"/>
            <ac:spMk id="9" creationId="{A4AC5506-6312-4701-8D3C-40187889A947}"/>
          </ac:spMkLst>
        </pc:spChg>
        <pc:picChg chg="add mod">
          <ac:chgData name="Zita Draper" userId="b063123c-f51f-481b-b99c-f574606c9ace" providerId="ADAL" clId="{EF0E77A1-30A0-420A-8B5C-1D4447251AB8}" dt="2026-03-13T13:54:46.662" v="750" actId="26606"/>
          <ac:picMkLst>
            <pc:docMk/>
            <pc:sldMk cId="2953085295" sldId="281"/>
            <ac:picMk id="4" creationId="{DB5FE3A9-BBD7-DF2F-B309-E20D46D86134}"/>
          </ac:picMkLst>
        </pc:picChg>
      </pc:sldChg>
      <pc:sldChg chg="addSp delSp modSp new mod setBg modAnim">
        <pc:chgData name="Zita Draper" userId="b063123c-f51f-481b-b99c-f574606c9ace" providerId="ADAL" clId="{EF0E77A1-30A0-420A-8B5C-1D4447251AB8}" dt="2026-03-13T13:54:41.161" v="749" actId="26606"/>
        <pc:sldMkLst>
          <pc:docMk/>
          <pc:sldMk cId="2611802000" sldId="282"/>
        </pc:sldMkLst>
        <pc:spChg chg="mod">
          <ac:chgData name="Zita Draper" userId="b063123c-f51f-481b-b99c-f574606c9ace" providerId="ADAL" clId="{EF0E77A1-30A0-420A-8B5C-1D4447251AB8}" dt="2026-03-13T13:54:41.161" v="749" actId="26606"/>
          <ac:spMkLst>
            <pc:docMk/>
            <pc:sldMk cId="2611802000" sldId="282"/>
            <ac:spMk id="2" creationId="{5575D177-D112-2E82-A119-00CBEF185327}"/>
          </ac:spMkLst>
        </pc:spChg>
        <pc:spChg chg="del">
          <ac:chgData name="Zita Draper" userId="b063123c-f51f-481b-b99c-f574606c9ace" providerId="ADAL" clId="{EF0E77A1-30A0-420A-8B5C-1D4447251AB8}" dt="2026-03-13T13:53:27.484" v="727" actId="478"/>
          <ac:spMkLst>
            <pc:docMk/>
            <pc:sldMk cId="2611802000" sldId="282"/>
            <ac:spMk id="3" creationId="{AFBEA738-F39F-98D4-7CDA-1A2FF5F76466}"/>
          </ac:spMkLst>
        </pc:spChg>
        <pc:spChg chg="add del">
          <ac:chgData name="Zita Draper" userId="b063123c-f51f-481b-b99c-f574606c9ace" providerId="ADAL" clId="{EF0E77A1-30A0-420A-8B5C-1D4447251AB8}" dt="2026-03-13T13:53:30.365" v="729" actId="478"/>
          <ac:spMkLst>
            <pc:docMk/>
            <pc:sldMk cId="2611802000" sldId="282"/>
            <ac:spMk id="5" creationId="{FDAE07F2-B782-489F-AE6F-D56DD52157F4}"/>
          </ac:spMkLst>
        </pc:spChg>
        <pc:spChg chg="add">
          <ac:chgData name="Zita Draper" userId="b063123c-f51f-481b-b99c-f574606c9ace" providerId="ADAL" clId="{EF0E77A1-30A0-420A-8B5C-1D4447251AB8}" dt="2026-03-13T13:54:41.161" v="749" actId="26606"/>
          <ac:spMkLst>
            <pc:docMk/>
            <pc:sldMk cId="2611802000" sldId="282"/>
            <ac:spMk id="11" creationId="{A4AC5506-6312-4701-8D3C-40187889A947}"/>
          </ac:spMkLst>
        </pc:spChg>
        <pc:picChg chg="add mod">
          <ac:chgData name="Zita Draper" userId="b063123c-f51f-481b-b99c-f574606c9ace" providerId="ADAL" clId="{EF0E77A1-30A0-420A-8B5C-1D4447251AB8}" dt="2026-03-13T13:54:41.161" v="749" actId="26606"/>
          <ac:picMkLst>
            <pc:docMk/>
            <pc:sldMk cId="2611802000" sldId="282"/>
            <ac:picMk id="6" creationId="{832461E5-B937-4FC9-2CE7-AEF0FEE110BF}"/>
          </ac:picMkLst>
        </pc:picChg>
      </pc:sldChg>
      <pc:sldChg chg="addSp delSp modSp new mod setBg modAnim">
        <pc:chgData name="Zita Draper" userId="b063123c-f51f-481b-b99c-f574606c9ace" providerId="ADAL" clId="{EF0E77A1-30A0-420A-8B5C-1D4447251AB8}" dt="2026-03-13T13:54:33.608" v="748" actId="115"/>
        <pc:sldMkLst>
          <pc:docMk/>
          <pc:sldMk cId="2548879142" sldId="283"/>
        </pc:sldMkLst>
        <pc:spChg chg="mod">
          <ac:chgData name="Zita Draper" userId="b063123c-f51f-481b-b99c-f574606c9ace" providerId="ADAL" clId="{EF0E77A1-30A0-420A-8B5C-1D4447251AB8}" dt="2026-03-13T13:54:33.608" v="748" actId="115"/>
          <ac:spMkLst>
            <pc:docMk/>
            <pc:sldMk cId="2548879142" sldId="283"/>
            <ac:spMk id="2" creationId="{4FE2A2E4-CE24-6BA3-34CC-465305FED397}"/>
          </ac:spMkLst>
        </pc:spChg>
        <pc:spChg chg="del">
          <ac:chgData name="Zita Draper" userId="b063123c-f51f-481b-b99c-f574606c9ace" providerId="ADAL" clId="{EF0E77A1-30A0-420A-8B5C-1D4447251AB8}" dt="2026-03-13T13:54:24.124" v="740"/>
          <ac:spMkLst>
            <pc:docMk/>
            <pc:sldMk cId="2548879142" sldId="283"/>
            <ac:spMk id="3" creationId="{A826CC03-6B89-E5F9-CC28-69D4005B64E0}"/>
          </ac:spMkLst>
        </pc:spChg>
        <pc:spChg chg="add">
          <ac:chgData name="Zita Draper" userId="b063123c-f51f-481b-b99c-f574606c9ace" providerId="ADAL" clId="{EF0E77A1-30A0-420A-8B5C-1D4447251AB8}" dt="2026-03-13T13:54:27.999" v="741" actId="26606"/>
          <ac:spMkLst>
            <pc:docMk/>
            <pc:sldMk cId="2548879142" sldId="283"/>
            <ac:spMk id="9" creationId="{F0DCC097-1DB8-4B6D-85D0-6FBA0E1CA4BA}"/>
          </ac:spMkLst>
        </pc:spChg>
        <pc:spChg chg="add">
          <ac:chgData name="Zita Draper" userId="b063123c-f51f-481b-b99c-f574606c9ace" providerId="ADAL" clId="{EF0E77A1-30A0-420A-8B5C-1D4447251AB8}" dt="2026-03-13T13:54:27.999" v="741" actId="26606"/>
          <ac:spMkLst>
            <pc:docMk/>
            <pc:sldMk cId="2548879142" sldId="283"/>
            <ac:spMk id="11" creationId="{E0B58608-23C8-4441-994D-C6823EEE1DB7}"/>
          </ac:spMkLst>
        </pc:spChg>
        <pc:picChg chg="add mod">
          <ac:chgData name="Zita Draper" userId="b063123c-f51f-481b-b99c-f574606c9ace" providerId="ADAL" clId="{EF0E77A1-30A0-420A-8B5C-1D4447251AB8}" dt="2026-03-13T13:54:27.999" v="741" actId="26606"/>
          <ac:picMkLst>
            <pc:docMk/>
            <pc:sldMk cId="2548879142" sldId="283"/>
            <ac:picMk id="4" creationId="{AAE3F98B-5FBF-C85D-7B59-F66636ED306E}"/>
          </ac:picMkLst>
        </pc:picChg>
      </pc:sldChg>
      <pc:sldChg chg="modSp new del mod">
        <pc:chgData name="Zita Draper" userId="b063123c-f51f-481b-b99c-f574606c9ace" providerId="ADAL" clId="{EF0E77A1-30A0-420A-8B5C-1D4447251AB8}" dt="2026-03-13T20:23:13.799" v="3499" actId="47"/>
        <pc:sldMkLst>
          <pc:docMk/>
          <pc:sldMk cId="1095110258" sldId="284"/>
        </pc:sldMkLst>
        <pc:spChg chg="mod">
          <ac:chgData name="Zita Draper" userId="b063123c-f51f-481b-b99c-f574606c9ace" providerId="ADAL" clId="{EF0E77A1-30A0-420A-8B5C-1D4447251AB8}" dt="2026-03-13T14:11:14.856" v="1326" actId="122"/>
          <ac:spMkLst>
            <pc:docMk/>
            <pc:sldMk cId="1095110258" sldId="284"/>
            <ac:spMk id="2" creationId="{CAE16B1F-B409-B12D-2FF7-BFA78C990CA9}"/>
          </ac:spMkLst>
        </pc:spChg>
      </pc:sldChg>
      <pc:sldChg chg="addSp delSp modSp new mod setBg">
        <pc:chgData name="Zita Draper" userId="b063123c-f51f-481b-b99c-f574606c9ace" providerId="ADAL" clId="{EF0E77A1-30A0-420A-8B5C-1D4447251AB8}" dt="2026-03-13T20:26:22.619" v="3505" actId="26606"/>
        <pc:sldMkLst>
          <pc:docMk/>
          <pc:sldMk cId="1318088880" sldId="285"/>
        </pc:sldMkLst>
        <pc:spChg chg="del">
          <ac:chgData name="Zita Draper" userId="b063123c-f51f-481b-b99c-f574606c9ace" providerId="ADAL" clId="{EF0E77A1-30A0-420A-8B5C-1D4447251AB8}" dt="2026-03-13T20:26:04.511" v="3501" actId="478"/>
          <ac:spMkLst>
            <pc:docMk/>
            <pc:sldMk cId="1318088880" sldId="285"/>
            <ac:spMk id="2" creationId="{AC8DA38C-DB46-F1D0-2796-DC990F8FFC0D}"/>
          </ac:spMkLst>
        </pc:spChg>
        <pc:spChg chg="del">
          <ac:chgData name="Zita Draper" userId="b063123c-f51f-481b-b99c-f574606c9ace" providerId="ADAL" clId="{EF0E77A1-30A0-420A-8B5C-1D4447251AB8}" dt="2026-03-13T20:26:02.861" v="3500" actId="478"/>
          <ac:spMkLst>
            <pc:docMk/>
            <pc:sldMk cId="1318088880" sldId="285"/>
            <ac:spMk id="3" creationId="{2889C530-0437-4CBE-4733-668718A135FF}"/>
          </ac:spMkLst>
        </pc:spChg>
        <pc:spChg chg="add">
          <ac:chgData name="Zita Draper" userId="b063123c-f51f-481b-b99c-f574606c9ace" providerId="ADAL" clId="{EF0E77A1-30A0-420A-8B5C-1D4447251AB8}" dt="2026-03-13T20:26:22.619" v="3505" actId="26606"/>
          <ac:spMkLst>
            <pc:docMk/>
            <pc:sldMk cId="1318088880" sldId="285"/>
            <ac:spMk id="10" creationId="{42A4FC2C-047E-45A5-965D-8E1E3BF09BC6}"/>
          </ac:spMkLst>
        </pc:spChg>
        <pc:picChg chg="add mod">
          <ac:chgData name="Zita Draper" userId="b063123c-f51f-481b-b99c-f574606c9ace" providerId="ADAL" clId="{EF0E77A1-30A0-420A-8B5C-1D4447251AB8}" dt="2026-03-13T20:26:22.619" v="3505" actId="26606"/>
          <ac:picMkLst>
            <pc:docMk/>
            <pc:sldMk cId="1318088880" sldId="285"/>
            <ac:picMk id="5" creationId="{7E99E8F6-9310-03B3-46D0-AA55F2637051}"/>
          </ac:picMkLst>
        </pc:picChg>
        <pc:picChg chg="add del">
          <ac:chgData name="Zita Draper" userId="b063123c-f51f-481b-b99c-f574606c9ace" providerId="ADAL" clId="{EF0E77A1-30A0-420A-8B5C-1D4447251AB8}" dt="2026-03-13T20:26:09.234" v="3503" actId="478"/>
          <ac:picMkLst>
            <pc:docMk/>
            <pc:sldMk cId="1318088880" sldId="285"/>
            <ac:picMk id="4098" creationId="{319E4BD7-0030-DA7B-EC03-320E6F05C4AB}"/>
          </ac:picMkLst>
        </pc:picChg>
      </pc:sldChg>
      <pc:sldChg chg="addSp modSp new mod setBg">
        <pc:chgData name="Zita Draper" userId="b063123c-f51f-481b-b99c-f574606c9ace" providerId="ADAL" clId="{EF0E77A1-30A0-420A-8B5C-1D4447251AB8}" dt="2026-03-13T20:31:02.670" v="4019" actId="26606"/>
        <pc:sldMkLst>
          <pc:docMk/>
          <pc:sldMk cId="1031195758" sldId="286"/>
        </pc:sldMkLst>
        <pc:spChg chg="mo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2" creationId="{42077EC6-0E12-DB9F-F88C-7D8DBA25F14C}"/>
          </ac:spMkLst>
        </pc:spChg>
        <pc:spChg chg="mo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3" creationId="{CCB5AA0C-7795-4310-5EBD-D3BC7E30DE33}"/>
          </ac:spMkLst>
        </pc:spChg>
        <pc:spChg chg="ad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8" creationId="{327D73B4-9F5C-4A64-A179-51B9500CB8B5}"/>
          </ac:spMkLst>
        </pc:spChg>
        <pc:spChg chg="ad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10" creationId="{C1F06963-6374-4B48-844F-071A9BAAAE02}"/>
          </ac:spMkLst>
        </pc:spChg>
        <pc:spChg chg="ad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12" creationId="{6CB927A4-E432-4310-9CD5-E89FF5063179}"/>
          </ac:spMkLst>
        </pc:spChg>
        <pc:spChg chg="ad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14" creationId="{1453BF6C-B012-48B7-B4E8-6D7AC7C27D02}"/>
          </ac:spMkLst>
        </pc:spChg>
        <pc:spChg chg="add">
          <ac:chgData name="Zita Draper" userId="b063123c-f51f-481b-b99c-f574606c9ace" providerId="ADAL" clId="{EF0E77A1-30A0-420A-8B5C-1D4447251AB8}" dt="2026-03-13T20:31:02.670" v="4019" actId="26606"/>
          <ac:spMkLst>
            <pc:docMk/>
            <pc:sldMk cId="1031195758" sldId="286"/>
            <ac:spMk id="16" creationId="{E3020543-B24B-4EC4-8FFC-8DD88EEA91A8}"/>
          </ac:spMkLst>
        </pc:spChg>
        <pc:cxnChg chg="add">
          <ac:chgData name="Zita Draper" userId="b063123c-f51f-481b-b99c-f574606c9ace" providerId="ADAL" clId="{EF0E77A1-30A0-420A-8B5C-1D4447251AB8}" dt="2026-03-13T20:31:02.670" v="4019" actId="26606"/>
          <ac:cxnSpMkLst>
            <pc:docMk/>
            <pc:sldMk cId="1031195758" sldId="286"/>
            <ac:cxnSpMk id="18" creationId="{C49DA8F6-BCC1-4447-B54C-57856834B94B}"/>
          </ac:cxnSpMkLst>
        </pc:cxnChg>
      </pc:sldChg>
      <pc:sldChg chg="addSp modSp new mod setBg">
        <pc:chgData name="Zita Draper" userId="b063123c-f51f-481b-b99c-f574606c9ace" providerId="ADAL" clId="{EF0E77A1-30A0-420A-8B5C-1D4447251AB8}" dt="2026-03-13T20:33:40.559" v="4147" actId="20577"/>
        <pc:sldMkLst>
          <pc:docMk/>
          <pc:sldMk cId="59220740" sldId="287"/>
        </pc:sldMkLst>
        <pc:spChg chg="mod">
          <ac:chgData name="Zita Draper" userId="b063123c-f51f-481b-b99c-f574606c9ace" providerId="ADAL" clId="{EF0E77A1-30A0-420A-8B5C-1D4447251AB8}" dt="2026-03-13T20:33:23.589" v="4106" actId="122"/>
          <ac:spMkLst>
            <pc:docMk/>
            <pc:sldMk cId="59220740" sldId="287"/>
            <ac:spMk id="2" creationId="{091DE810-A24E-A96B-F32C-9F96EFEA4FA6}"/>
          </ac:spMkLst>
        </pc:spChg>
        <pc:spChg chg="mod">
          <ac:chgData name="Zita Draper" userId="b063123c-f51f-481b-b99c-f574606c9ace" providerId="ADAL" clId="{EF0E77A1-30A0-420A-8B5C-1D4447251AB8}" dt="2026-03-13T20:33:40.559" v="4147" actId="20577"/>
          <ac:spMkLst>
            <pc:docMk/>
            <pc:sldMk cId="59220740" sldId="287"/>
            <ac:spMk id="3" creationId="{4DA49BE3-ADF6-64DB-BF9B-61B33499FF34}"/>
          </ac:spMkLst>
        </pc:spChg>
        <pc:picChg chg="add">
          <ac:chgData name="Zita Draper" userId="b063123c-f51f-481b-b99c-f574606c9ace" providerId="ADAL" clId="{EF0E77A1-30A0-420A-8B5C-1D4447251AB8}" dt="2026-03-13T20:33:15.624" v="4100" actId="26606"/>
          <ac:picMkLst>
            <pc:docMk/>
            <pc:sldMk cId="59220740" sldId="287"/>
            <ac:picMk id="5" creationId="{D20A9DF7-D431-1E7E-93D7-E309562F4617}"/>
          </ac:picMkLst>
        </pc:picChg>
        <pc:cxnChg chg="add">
          <ac:chgData name="Zita Draper" userId="b063123c-f51f-481b-b99c-f574606c9ace" providerId="ADAL" clId="{EF0E77A1-30A0-420A-8B5C-1D4447251AB8}" dt="2026-03-13T20:33:15.624" v="4100" actId="26606"/>
          <ac:cxnSpMkLst>
            <pc:docMk/>
            <pc:sldMk cId="59220740" sldId="287"/>
            <ac:cxnSpMk id="9" creationId="{1503BFE4-729B-D9D0-C17B-501E6AF1127A}"/>
          </ac:cxnSpMkLst>
        </pc:cxnChg>
      </pc:sldChg>
      <pc:sldChg chg="addSp modSp new mod setBg">
        <pc:chgData name="Zita Draper" userId="b063123c-f51f-481b-b99c-f574606c9ace" providerId="ADAL" clId="{EF0E77A1-30A0-420A-8B5C-1D4447251AB8}" dt="2026-03-13T20:34:08.366" v="4152" actId="26606"/>
        <pc:sldMkLst>
          <pc:docMk/>
          <pc:sldMk cId="2576285864" sldId="288"/>
        </pc:sldMkLst>
        <pc:spChg chg="mod">
          <ac:chgData name="Zita Draper" userId="b063123c-f51f-481b-b99c-f574606c9ace" providerId="ADAL" clId="{EF0E77A1-30A0-420A-8B5C-1D4447251AB8}" dt="2026-03-13T20:34:08.366" v="4152" actId="26606"/>
          <ac:spMkLst>
            <pc:docMk/>
            <pc:sldMk cId="2576285864" sldId="288"/>
            <ac:spMk id="2" creationId="{CDB1ED26-1CCE-6E9C-3B0D-E3CC1A5BB240}"/>
          </ac:spMkLst>
        </pc:spChg>
        <pc:spChg chg="mod">
          <ac:chgData name="Zita Draper" userId="b063123c-f51f-481b-b99c-f574606c9ace" providerId="ADAL" clId="{EF0E77A1-30A0-420A-8B5C-1D4447251AB8}" dt="2026-03-13T20:34:08.366" v="4152" actId="26606"/>
          <ac:spMkLst>
            <pc:docMk/>
            <pc:sldMk cId="2576285864" sldId="288"/>
            <ac:spMk id="3" creationId="{7EC74D77-3BCE-F853-6367-CEC210FD1708}"/>
          </ac:spMkLst>
        </pc:spChg>
        <pc:spChg chg="add">
          <ac:chgData name="Zita Draper" userId="b063123c-f51f-481b-b99c-f574606c9ace" providerId="ADAL" clId="{EF0E77A1-30A0-420A-8B5C-1D4447251AB8}" dt="2026-03-13T20:34:08.366" v="4152" actId="26606"/>
          <ac:spMkLst>
            <pc:docMk/>
            <pc:sldMk cId="2576285864" sldId="288"/>
            <ac:spMk id="8" creationId="{081EA652-8C6A-4E69-BEB9-170809474553}"/>
          </ac:spMkLst>
        </pc:spChg>
        <pc:spChg chg="add">
          <ac:chgData name="Zita Draper" userId="b063123c-f51f-481b-b99c-f574606c9ace" providerId="ADAL" clId="{EF0E77A1-30A0-420A-8B5C-1D4447251AB8}" dt="2026-03-13T20:34:08.366" v="4152" actId="26606"/>
          <ac:spMkLst>
            <pc:docMk/>
            <pc:sldMk cId="2576285864" sldId="288"/>
            <ac:spMk id="10" creationId="{A4026A73-1F7F-49F2-B319-8CA3B3D53269}"/>
          </ac:spMkLst>
        </pc:spChg>
        <pc:spChg chg="add">
          <ac:chgData name="Zita Draper" userId="b063123c-f51f-481b-b99c-f574606c9ace" providerId="ADAL" clId="{EF0E77A1-30A0-420A-8B5C-1D4447251AB8}" dt="2026-03-13T20:34:08.366" v="4152" actId="26606"/>
          <ac:spMkLst>
            <pc:docMk/>
            <pc:sldMk cId="2576285864" sldId="288"/>
            <ac:spMk id="12" creationId="{5298780A-33B9-4EA2-8F67-DE68AD62841B}"/>
          </ac:spMkLst>
        </pc:spChg>
        <pc:spChg chg="add">
          <ac:chgData name="Zita Draper" userId="b063123c-f51f-481b-b99c-f574606c9ace" providerId="ADAL" clId="{EF0E77A1-30A0-420A-8B5C-1D4447251AB8}" dt="2026-03-13T20:34:08.366" v="4152" actId="26606"/>
          <ac:spMkLst>
            <pc:docMk/>
            <pc:sldMk cId="2576285864" sldId="288"/>
            <ac:spMk id="14" creationId="{7F488E8B-4E1E-4402-8935-D4E6C02615C7}"/>
          </ac:spMkLst>
        </pc:spChg>
        <pc:cxnChg chg="add">
          <ac:chgData name="Zita Draper" userId="b063123c-f51f-481b-b99c-f574606c9ace" providerId="ADAL" clId="{EF0E77A1-30A0-420A-8B5C-1D4447251AB8}" dt="2026-03-13T20:34:08.366" v="4152" actId="26606"/>
          <ac:cxnSpMkLst>
            <pc:docMk/>
            <pc:sldMk cId="2576285864" sldId="288"/>
            <ac:cxnSpMk id="16" creationId="{23AAC9B5-8015-485C-ACF9-A750390E9A56}"/>
          </ac:cxnSpMkLst>
        </pc:cxnChg>
      </pc:sldChg>
      <pc:sldChg chg="addSp delSp modSp new mod setBg modClrScheme addAnim delAnim chgLayout">
        <pc:chgData name="Zita Draper" userId="b063123c-f51f-481b-b99c-f574606c9ace" providerId="ADAL" clId="{EF0E77A1-30A0-420A-8B5C-1D4447251AB8}" dt="2026-03-13T20:34:38.206" v="4158" actId="26606"/>
        <pc:sldMkLst>
          <pc:docMk/>
          <pc:sldMk cId="2573116583" sldId="289"/>
        </pc:sldMkLst>
        <pc:spChg chg="del mod ord">
          <ac:chgData name="Zita Draper" userId="b063123c-f51f-481b-b99c-f574606c9ace" providerId="ADAL" clId="{EF0E77A1-30A0-420A-8B5C-1D4447251AB8}" dt="2026-03-13T19:55:43.756" v="1929" actId="700"/>
          <ac:spMkLst>
            <pc:docMk/>
            <pc:sldMk cId="2573116583" sldId="289"/>
            <ac:spMk id="2" creationId="{F4CE6648-52F7-7225-7944-8AF68E4DCBDE}"/>
          </ac:spMkLst>
        </pc:spChg>
        <pc:spChg chg="del mod ord">
          <ac:chgData name="Zita Draper" userId="b063123c-f51f-481b-b99c-f574606c9ace" providerId="ADAL" clId="{EF0E77A1-30A0-420A-8B5C-1D4447251AB8}" dt="2026-03-13T19:55:43.756" v="1929" actId="700"/>
          <ac:spMkLst>
            <pc:docMk/>
            <pc:sldMk cId="2573116583" sldId="289"/>
            <ac:spMk id="3" creationId="{9C6C574B-D313-3F4B-E7E8-96079FE71467}"/>
          </ac:spMkLst>
        </pc:spChg>
        <pc:spChg chg="add mod ord">
          <ac:chgData name="Zita Draper" userId="b063123c-f51f-481b-b99c-f574606c9ace" providerId="ADAL" clId="{EF0E77A1-30A0-420A-8B5C-1D4447251AB8}" dt="2026-03-13T20:34:38.206" v="4158" actId="26606"/>
          <ac:spMkLst>
            <pc:docMk/>
            <pc:sldMk cId="2573116583" sldId="289"/>
            <ac:spMk id="4" creationId="{CC4F6B3F-91B1-D7B2-DFC6-700B483DEC06}"/>
          </ac:spMkLst>
        </pc:spChg>
        <pc:spChg chg="add mod ord">
          <ac:chgData name="Zita Draper" userId="b063123c-f51f-481b-b99c-f574606c9ace" providerId="ADAL" clId="{EF0E77A1-30A0-420A-8B5C-1D4447251AB8}" dt="2026-03-13T20:34:38.206" v="4158" actId="26606"/>
          <ac:spMkLst>
            <pc:docMk/>
            <pc:sldMk cId="2573116583" sldId="289"/>
            <ac:spMk id="5" creationId="{1FAF746B-3D2E-F769-2EF7-3783BAAC28DE}"/>
          </ac:spMkLst>
        </pc:spChg>
        <pc:spChg chg="add del">
          <ac:chgData name="Zita Draper" userId="b063123c-f51f-481b-b99c-f574606c9ace" providerId="ADAL" clId="{EF0E77A1-30A0-420A-8B5C-1D4447251AB8}" dt="2026-03-13T20:34:38.088" v="4157" actId="26606"/>
          <ac:spMkLst>
            <pc:docMk/>
            <pc:sldMk cId="2573116583" sldId="289"/>
            <ac:spMk id="11" creationId="{22A397E7-BF60-45B2-84C7-B074B76C37A7}"/>
          </ac:spMkLst>
        </pc:spChg>
        <pc:spChg chg="add del">
          <ac:chgData name="Zita Draper" userId="b063123c-f51f-481b-b99c-f574606c9ace" providerId="ADAL" clId="{EF0E77A1-30A0-420A-8B5C-1D4447251AB8}" dt="2026-03-13T20:34:38.088" v="4157" actId="26606"/>
          <ac:spMkLst>
            <pc:docMk/>
            <pc:sldMk cId="2573116583" sldId="289"/>
            <ac:spMk id="13" creationId="{890DEF05-784E-4B61-89E4-04C4ECF4E5A0}"/>
          </ac:spMkLst>
        </pc:spChg>
        <pc:spChg chg="add">
          <ac:chgData name="Zita Draper" userId="b063123c-f51f-481b-b99c-f574606c9ace" providerId="ADAL" clId="{EF0E77A1-30A0-420A-8B5C-1D4447251AB8}" dt="2026-03-13T20:34:38.206" v="4158" actId="26606"/>
          <ac:spMkLst>
            <pc:docMk/>
            <pc:sldMk cId="2573116583" sldId="289"/>
            <ac:spMk id="17" creationId="{657F69E0-C4B0-4BEC-A689-4F8D877F05D4}"/>
          </ac:spMkLst>
        </pc:spChg>
        <pc:spChg chg="add">
          <ac:chgData name="Zita Draper" userId="b063123c-f51f-481b-b99c-f574606c9ace" providerId="ADAL" clId="{EF0E77A1-30A0-420A-8B5C-1D4447251AB8}" dt="2026-03-13T20:34:38.206" v="4158" actId="26606"/>
          <ac:spMkLst>
            <pc:docMk/>
            <pc:sldMk cId="2573116583" sldId="289"/>
            <ac:spMk id="18" creationId="{9F6380B4-6A1C-481E-8408-B4E6C75B9B81}"/>
          </ac:spMkLst>
        </pc:spChg>
        <pc:picChg chg="add mod ord">
          <ac:chgData name="Zita Draper" userId="b063123c-f51f-481b-b99c-f574606c9ace" providerId="ADAL" clId="{EF0E77A1-30A0-420A-8B5C-1D4447251AB8}" dt="2026-03-13T20:34:38.206" v="4158" actId="26606"/>
          <ac:picMkLst>
            <pc:docMk/>
            <pc:sldMk cId="2573116583" sldId="289"/>
            <ac:picMk id="6" creationId="{DEFF7AFB-6F74-8355-13EE-7A5F0B98FAAB}"/>
          </ac:picMkLst>
        </pc:picChg>
        <pc:cxnChg chg="add del">
          <ac:chgData name="Zita Draper" userId="b063123c-f51f-481b-b99c-f574606c9ace" providerId="ADAL" clId="{EF0E77A1-30A0-420A-8B5C-1D4447251AB8}" dt="2026-03-13T20:34:38.088" v="4157" actId="26606"/>
          <ac:cxnSpMkLst>
            <pc:docMk/>
            <pc:sldMk cId="2573116583" sldId="289"/>
            <ac:cxnSpMk id="15" creationId="{C41BAEC7-F7B0-4224-8B18-8F74B7D87F0B}"/>
          </ac:cxnSpMkLst>
        </pc:cxnChg>
      </pc:sldChg>
      <pc:sldChg chg="addSp delSp modSp new mod setBg">
        <pc:chgData name="Zita Draper" userId="b063123c-f51f-481b-b99c-f574606c9ace" providerId="ADAL" clId="{EF0E77A1-30A0-420A-8B5C-1D4447251AB8}" dt="2026-03-13T19:58:38.534" v="2162" actId="26606"/>
        <pc:sldMkLst>
          <pc:docMk/>
          <pc:sldMk cId="21638243" sldId="290"/>
        </pc:sldMkLst>
        <pc:spChg chg="mod">
          <ac:chgData name="Zita Draper" userId="b063123c-f51f-481b-b99c-f574606c9ace" providerId="ADAL" clId="{EF0E77A1-30A0-420A-8B5C-1D4447251AB8}" dt="2026-03-13T19:58:38.534" v="2162" actId="26606"/>
          <ac:spMkLst>
            <pc:docMk/>
            <pc:sldMk cId="21638243" sldId="290"/>
            <ac:spMk id="2" creationId="{6AFB1E2A-6234-7C5E-1B5D-13C00FC20B96}"/>
          </ac:spMkLst>
        </pc:spChg>
        <pc:spChg chg="del mod">
          <ac:chgData name="Zita Draper" userId="b063123c-f51f-481b-b99c-f574606c9ace" providerId="ADAL" clId="{EF0E77A1-30A0-420A-8B5C-1D4447251AB8}" dt="2026-03-13T19:58:38.534" v="2162" actId="26606"/>
          <ac:spMkLst>
            <pc:docMk/>
            <pc:sldMk cId="21638243" sldId="290"/>
            <ac:spMk id="3" creationId="{7CE9DFE4-3140-7532-39DB-6F5BE4C877A4}"/>
          </ac:spMkLst>
        </pc:spChg>
        <pc:spChg chg="add">
          <ac:chgData name="Zita Draper" userId="b063123c-f51f-481b-b99c-f574606c9ace" providerId="ADAL" clId="{EF0E77A1-30A0-420A-8B5C-1D4447251AB8}" dt="2026-03-13T19:58:38.534" v="2162" actId="26606"/>
          <ac:spMkLst>
            <pc:docMk/>
            <pc:sldMk cId="21638243" sldId="290"/>
            <ac:spMk id="9" creationId="{2659FDB4-FCBE-4A89-B46D-43D4FA54464D}"/>
          </ac:spMkLst>
        </pc:spChg>
        <pc:graphicFrameChg chg="add">
          <ac:chgData name="Zita Draper" userId="b063123c-f51f-481b-b99c-f574606c9ace" providerId="ADAL" clId="{EF0E77A1-30A0-420A-8B5C-1D4447251AB8}" dt="2026-03-13T19:58:38.534" v="2162" actId="26606"/>
          <ac:graphicFrameMkLst>
            <pc:docMk/>
            <pc:sldMk cId="21638243" sldId="290"/>
            <ac:graphicFrameMk id="5" creationId="{9269C682-E96E-D263-AC05-B03EC78B51F7}"/>
          </ac:graphicFrameMkLst>
        </pc:graphicFrameChg>
        <pc:cxnChg chg="add">
          <ac:chgData name="Zita Draper" userId="b063123c-f51f-481b-b99c-f574606c9ace" providerId="ADAL" clId="{EF0E77A1-30A0-420A-8B5C-1D4447251AB8}" dt="2026-03-13T19:58:38.534" v="2162" actId="26606"/>
          <ac:cxnSpMkLst>
            <pc:docMk/>
            <pc:sldMk cId="21638243" sldId="290"/>
            <ac:cxnSpMk id="11" creationId="{C8F51B3F-8331-4E4A-AE96-D47B1006EEAD}"/>
          </ac:cxnSpMkLst>
        </pc:cxnChg>
      </pc:sldChg>
      <pc:sldChg chg="addSp modSp new mod setBg modNotesTx">
        <pc:chgData name="Zita Draper" userId="b063123c-f51f-481b-b99c-f574606c9ace" providerId="ADAL" clId="{EF0E77A1-30A0-420A-8B5C-1D4447251AB8}" dt="2026-03-13T20:31:29.496" v="4044" actId="20577"/>
        <pc:sldMkLst>
          <pc:docMk/>
          <pc:sldMk cId="3885448270" sldId="291"/>
        </pc:sldMkLst>
        <pc:spChg chg="mod">
          <ac:chgData name="Zita Draper" userId="b063123c-f51f-481b-b99c-f574606c9ace" providerId="ADAL" clId="{EF0E77A1-30A0-420A-8B5C-1D4447251AB8}" dt="2026-03-13T20:31:11.742" v="4021" actId="115"/>
          <ac:spMkLst>
            <pc:docMk/>
            <pc:sldMk cId="3885448270" sldId="291"/>
            <ac:spMk id="2" creationId="{C0EE236C-B515-71D3-E4B0-EF832CE381CC}"/>
          </ac:spMkLst>
        </pc:spChg>
        <pc:spChg chg="mod">
          <ac:chgData name="Zita Draper" userId="b063123c-f51f-481b-b99c-f574606c9ace" providerId="ADAL" clId="{EF0E77A1-30A0-420A-8B5C-1D4447251AB8}" dt="2026-03-13T20:31:07.784" v="4020" actId="26606"/>
          <ac:spMkLst>
            <pc:docMk/>
            <pc:sldMk cId="3885448270" sldId="291"/>
            <ac:spMk id="3" creationId="{0B3B81FE-CBFB-806C-7809-E5C83E529659}"/>
          </ac:spMkLst>
        </pc:spChg>
        <pc:spChg chg="add">
          <ac:chgData name="Zita Draper" userId="b063123c-f51f-481b-b99c-f574606c9ace" providerId="ADAL" clId="{EF0E77A1-30A0-420A-8B5C-1D4447251AB8}" dt="2026-03-13T20:31:07.784" v="4020" actId="26606"/>
          <ac:spMkLst>
            <pc:docMk/>
            <pc:sldMk cId="3885448270" sldId="291"/>
            <ac:spMk id="8" creationId="{327D73B4-9F5C-4A64-A179-51B9500CB8B5}"/>
          </ac:spMkLst>
        </pc:spChg>
        <pc:spChg chg="add">
          <ac:chgData name="Zita Draper" userId="b063123c-f51f-481b-b99c-f574606c9ace" providerId="ADAL" clId="{EF0E77A1-30A0-420A-8B5C-1D4447251AB8}" dt="2026-03-13T20:31:07.784" v="4020" actId="26606"/>
          <ac:spMkLst>
            <pc:docMk/>
            <pc:sldMk cId="3885448270" sldId="291"/>
            <ac:spMk id="10" creationId="{C1F06963-6374-4B48-844F-071A9BAAAE02}"/>
          </ac:spMkLst>
        </pc:spChg>
        <pc:spChg chg="add">
          <ac:chgData name="Zita Draper" userId="b063123c-f51f-481b-b99c-f574606c9ace" providerId="ADAL" clId="{EF0E77A1-30A0-420A-8B5C-1D4447251AB8}" dt="2026-03-13T20:31:07.784" v="4020" actId="26606"/>
          <ac:spMkLst>
            <pc:docMk/>
            <pc:sldMk cId="3885448270" sldId="291"/>
            <ac:spMk id="12" creationId="{6CB927A4-E432-4310-9CD5-E89FF5063179}"/>
          </ac:spMkLst>
        </pc:spChg>
        <pc:spChg chg="add">
          <ac:chgData name="Zita Draper" userId="b063123c-f51f-481b-b99c-f574606c9ace" providerId="ADAL" clId="{EF0E77A1-30A0-420A-8B5C-1D4447251AB8}" dt="2026-03-13T20:31:07.784" v="4020" actId="26606"/>
          <ac:spMkLst>
            <pc:docMk/>
            <pc:sldMk cId="3885448270" sldId="291"/>
            <ac:spMk id="14" creationId="{1453BF6C-B012-48B7-B4E8-6D7AC7C27D02}"/>
          </ac:spMkLst>
        </pc:spChg>
        <pc:spChg chg="add">
          <ac:chgData name="Zita Draper" userId="b063123c-f51f-481b-b99c-f574606c9ace" providerId="ADAL" clId="{EF0E77A1-30A0-420A-8B5C-1D4447251AB8}" dt="2026-03-13T20:31:07.784" v="4020" actId="26606"/>
          <ac:spMkLst>
            <pc:docMk/>
            <pc:sldMk cId="3885448270" sldId="291"/>
            <ac:spMk id="16" creationId="{E3020543-B24B-4EC4-8FFC-8DD88EEA91A8}"/>
          </ac:spMkLst>
        </pc:spChg>
        <pc:cxnChg chg="add">
          <ac:chgData name="Zita Draper" userId="b063123c-f51f-481b-b99c-f574606c9ace" providerId="ADAL" clId="{EF0E77A1-30A0-420A-8B5C-1D4447251AB8}" dt="2026-03-13T20:31:07.784" v="4020" actId="26606"/>
          <ac:cxnSpMkLst>
            <pc:docMk/>
            <pc:sldMk cId="3885448270" sldId="291"/>
            <ac:cxnSpMk id="18" creationId="{C49DA8F6-BCC1-4447-B54C-57856834B94B}"/>
          </ac:cxnSpMkLst>
        </pc:cxnChg>
      </pc:sldChg>
      <pc:sldChg chg="addSp modSp new mod setBg">
        <pc:chgData name="Zita Draper" userId="b063123c-f51f-481b-b99c-f574606c9ace" providerId="ADAL" clId="{EF0E77A1-30A0-420A-8B5C-1D4447251AB8}" dt="2026-03-13T20:32:50.006" v="4099" actId="26606"/>
        <pc:sldMkLst>
          <pc:docMk/>
          <pc:sldMk cId="1874282043" sldId="292"/>
        </pc:sldMkLst>
        <pc:spChg chg="mod">
          <ac:chgData name="Zita Draper" userId="b063123c-f51f-481b-b99c-f574606c9ace" providerId="ADAL" clId="{EF0E77A1-30A0-420A-8B5C-1D4447251AB8}" dt="2026-03-13T20:32:50.006" v="4099" actId="26606"/>
          <ac:spMkLst>
            <pc:docMk/>
            <pc:sldMk cId="1874282043" sldId="292"/>
            <ac:spMk id="2" creationId="{5131E505-3DCB-78D8-BFB0-8A884F3D8CE6}"/>
          </ac:spMkLst>
        </pc:spChg>
        <pc:spChg chg="mod">
          <ac:chgData name="Zita Draper" userId="b063123c-f51f-481b-b99c-f574606c9ace" providerId="ADAL" clId="{EF0E77A1-30A0-420A-8B5C-1D4447251AB8}" dt="2026-03-13T20:32:50.006" v="4099" actId="26606"/>
          <ac:spMkLst>
            <pc:docMk/>
            <pc:sldMk cId="1874282043" sldId="292"/>
            <ac:spMk id="3" creationId="{23968DC6-7CB4-5B33-E909-95A1280FADD3}"/>
          </ac:spMkLst>
        </pc:spChg>
        <pc:spChg chg="add">
          <ac:chgData name="Zita Draper" userId="b063123c-f51f-481b-b99c-f574606c9ace" providerId="ADAL" clId="{EF0E77A1-30A0-420A-8B5C-1D4447251AB8}" dt="2026-03-13T20:32:50.006" v="4099" actId="26606"/>
          <ac:spMkLst>
            <pc:docMk/>
            <pc:sldMk cId="1874282043" sldId="292"/>
            <ac:spMk id="8" creationId="{081EA652-8C6A-4E69-BEB9-170809474553}"/>
          </ac:spMkLst>
        </pc:spChg>
        <pc:spChg chg="add">
          <ac:chgData name="Zita Draper" userId="b063123c-f51f-481b-b99c-f574606c9ace" providerId="ADAL" clId="{EF0E77A1-30A0-420A-8B5C-1D4447251AB8}" dt="2026-03-13T20:32:50.006" v="4099" actId="26606"/>
          <ac:spMkLst>
            <pc:docMk/>
            <pc:sldMk cId="1874282043" sldId="292"/>
            <ac:spMk id="10" creationId="{A4026A73-1F7F-49F2-B319-8CA3B3D53269}"/>
          </ac:spMkLst>
        </pc:spChg>
        <pc:spChg chg="add">
          <ac:chgData name="Zita Draper" userId="b063123c-f51f-481b-b99c-f574606c9ace" providerId="ADAL" clId="{EF0E77A1-30A0-420A-8B5C-1D4447251AB8}" dt="2026-03-13T20:32:50.006" v="4099" actId="26606"/>
          <ac:spMkLst>
            <pc:docMk/>
            <pc:sldMk cId="1874282043" sldId="292"/>
            <ac:spMk id="12" creationId="{5298780A-33B9-4EA2-8F67-DE68AD62841B}"/>
          </ac:spMkLst>
        </pc:spChg>
        <pc:spChg chg="add">
          <ac:chgData name="Zita Draper" userId="b063123c-f51f-481b-b99c-f574606c9ace" providerId="ADAL" clId="{EF0E77A1-30A0-420A-8B5C-1D4447251AB8}" dt="2026-03-13T20:32:50.006" v="4099" actId="26606"/>
          <ac:spMkLst>
            <pc:docMk/>
            <pc:sldMk cId="1874282043" sldId="292"/>
            <ac:spMk id="14" creationId="{7F488E8B-4E1E-4402-8935-D4E6C02615C7}"/>
          </ac:spMkLst>
        </pc:spChg>
        <pc:cxnChg chg="add">
          <ac:chgData name="Zita Draper" userId="b063123c-f51f-481b-b99c-f574606c9ace" providerId="ADAL" clId="{EF0E77A1-30A0-420A-8B5C-1D4447251AB8}" dt="2026-03-13T20:32:50.006" v="4099" actId="26606"/>
          <ac:cxnSpMkLst>
            <pc:docMk/>
            <pc:sldMk cId="1874282043" sldId="292"/>
            <ac:cxnSpMk id="16" creationId="{23AAC9B5-8015-485C-ACF9-A750390E9A56}"/>
          </ac:cxnSpMkLst>
        </pc:cxnChg>
      </pc:sldChg>
      <pc:sldChg chg="addSp delSp modSp new mod setBg">
        <pc:chgData name="Zita Draper" userId="b063123c-f51f-481b-b99c-f574606c9ace" providerId="ADAL" clId="{EF0E77A1-30A0-420A-8B5C-1D4447251AB8}" dt="2026-03-13T20:10:41.509" v="3352" actId="26606"/>
        <pc:sldMkLst>
          <pc:docMk/>
          <pc:sldMk cId="1868711826" sldId="293"/>
        </pc:sldMkLst>
        <pc:spChg chg="mod">
          <ac:chgData name="Zita Draper" userId="b063123c-f51f-481b-b99c-f574606c9ace" providerId="ADAL" clId="{EF0E77A1-30A0-420A-8B5C-1D4447251AB8}" dt="2026-03-13T20:10:41.509" v="3352" actId="26606"/>
          <ac:spMkLst>
            <pc:docMk/>
            <pc:sldMk cId="1868711826" sldId="293"/>
            <ac:spMk id="2" creationId="{9360A00B-F687-33B7-8016-AAC78EEC8227}"/>
          </ac:spMkLst>
        </pc:spChg>
        <pc:spChg chg="del mod">
          <ac:chgData name="Zita Draper" userId="b063123c-f51f-481b-b99c-f574606c9ace" providerId="ADAL" clId="{EF0E77A1-30A0-420A-8B5C-1D4447251AB8}" dt="2026-03-13T20:10:41.509" v="3352" actId="26606"/>
          <ac:spMkLst>
            <pc:docMk/>
            <pc:sldMk cId="1868711826" sldId="293"/>
            <ac:spMk id="3" creationId="{6A5FE41D-EF29-9456-223D-DD31171B649E}"/>
          </ac:spMkLst>
        </pc:spChg>
        <pc:spChg chg="add">
          <ac:chgData name="Zita Draper" userId="b063123c-f51f-481b-b99c-f574606c9ace" providerId="ADAL" clId="{EF0E77A1-30A0-420A-8B5C-1D4447251AB8}" dt="2026-03-13T20:10:41.509" v="3352" actId="26606"/>
          <ac:spMkLst>
            <pc:docMk/>
            <pc:sldMk cId="1868711826" sldId="293"/>
            <ac:spMk id="9" creationId="{7517A47C-B2E5-4B79-8061-D74B1311AF6E}"/>
          </ac:spMkLst>
        </pc:spChg>
        <pc:spChg chg="add">
          <ac:chgData name="Zita Draper" userId="b063123c-f51f-481b-b99c-f574606c9ace" providerId="ADAL" clId="{EF0E77A1-30A0-420A-8B5C-1D4447251AB8}" dt="2026-03-13T20:10:41.509" v="3352" actId="26606"/>
          <ac:spMkLst>
            <pc:docMk/>
            <pc:sldMk cId="1868711826" sldId="293"/>
            <ac:spMk id="11" creationId="{C505E780-2083-4CB5-A42A-5E0E2908ECC3}"/>
          </ac:spMkLst>
        </pc:spChg>
        <pc:spChg chg="add">
          <ac:chgData name="Zita Draper" userId="b063123c-f51f-481b-b99c-f574606c9ace" providerId="ADAL" clId="{EF0E77A1-30A0-420A-8B5C-1D4447251AB8}" dt="2026-03-13T20:10:41.509" v="3352" actId="26606"/>
          <ac:spMkLst>
            <pc:docMk/>
            <pc:sldMk cId="1868711826" sldId="293"/>
            <ac:spMk id="13" creationId="{D2C0AE1C-0118-41AE-8A10-7CDCBF10E96F}"/>
          </ac:spMkLst>
        </pc:spChg>
        <pc:spChg chg="add">
          <ac:chgData name="Zita Draper" userId="b063123c-f51f-481b-b99c-f574606c9ace" providerId="ADAL" clId="{EF0E77A1-30A0-420A-8B5C-1D4447251AB8}" dt="2026-03-13T20:10:41.509" v="3352" actId="26606"/>
          <ac:spMkLst>
            <pc:docMk/>
            <pc:sldMk cId="1868711826" sldId="293"/>
            <ac:spMk id="15" creationId="{463EEC44-1BA3-44ED-81FC-A644B04B2A44}"/>
          </ac:spMkLst>
        </pc:spChg>
        <pc:graphicFrameChg chg="add">
          <ac:chgData name="Zita Draper" userId="b063123c-f51f-481b-b99c-f574606c9ace" providerId="ADAL" clId="{EF0E77A1-30A0-420A-8B5C-1D4447251AB8}" dt="2026-03-13T20:10:41.509" v="3352" actId="26606"/>
          <ac:graphicFrameMkLst>
            <pc:docMk/>
            <pc:sldMk cId="1868711826" sldId="293"/>
            <ac:graphicFrameMk id="5" creationId="{8C18911B-831B-1037-2F60-6D54B58E5FAE}"/>
          </ac:graphicFrameMkLst>
        </pc:graphicFrameChg>
      </pc:sldChg>
      <pc:sldChg chg="addSp delSp modSp new mod setBg">
        <pc:chgData name="Zita Draper" userId="b063123c-f51f-481b-b99c-f574606c9ace" providerId="ADAL" clId="{EF0E77A1-30A0-420A-8B5C-1D4447251AB8}" dt="2026-03-13T20:10:48.405" v="3353" actId="26606"/>
        <pc:sldMkLst>
          <pc:docMk/>
          <pc:sldMk cId="2042194292" sldId="294"/>
        </pc:sldMkLst>
        <pc:spChg chg="mod">
          <ac:chgData name="Zita Draper" userId="b063123c-f51f-481b-b99c-f574606c9ace" providerId="ADAL" clId="{EF0E77A1-30A0-420A-8B5C-1D4447251AB8}" dt="2026-03-13T20:10:48.405" v="3353" actId="26606"/>
          <ac:spMkLst>
            <pc:docMk/>
            <pc:sldMk cId="2042194292" sldId="294"/>
            <ac:spMk id="2" creationId="{6FEB3929-17F6-2A8A-8BE9-5AE6A4AF6396}"/>
          </ac:spMkLst>
        </pc:spChg>
        <pc:spChg chg="del mod">
          <ac:chgData name="Zita Draper" userId="b063123c-f51f-481b-b99c-f574606c9ace" providerId="ADAL" clId="{EF0E77A1-30A0-420A-8B5C-1D4447251AB8}" dt="2026-03-13T20:10:48.405" v="3353" actId="26606"/>
          <ac:spMkLst>
            <pc:docMk/>
            <pc:sldMk cId="2042194292" sldId="294"/>
            <ac:spMk id="3" creationId="{6EFE9AAB-9341-8E0E-36F9-BC350AFD6E21}"/>
          </ac:spMkLst>
        </pc:spChg>
        <pc:spChg chg="add">
          <ac:chgData name="Zita Draper" userId="b063123c-f51f-481b-b99c-f574606c9ace" providerId="ADAL" clId="{EF0E77A1-30A0-420A-8B5C-1D4447251AB8}" dt="2026-03-13T20:10:48.405" v="3353" actId="26606"/>
          <ac:spMkLst>
            <pc:docMk/>
            <pc:sldMk cId="2042194292" sldId="294"/>
            <ac:spMk id="9" creationId="{2E442304-DDBD-4F7B-8017-36BCC863FB40}"/>
          </ac:spMkLst>
        </pc:spChg>
        <pc:spChg chg="add">
          <ac:chgData name="Zita Draper" userId="b063123c-f51f-481b-b99c-f574606c9ace" providerId="ADAL" clId="{EF0E77A1-30A0-420A-8B5C-1D4447251AB8}" dt="2026-03-13T20:10:48.405" v="3353" actId="26606"/>
          <ac:spMkLst>
            <pc:docMk/>
            <pc:sldMk cId="2042194292" sldId="294"/>
            <ac:spMk id="11" creationId="{5E107275-3853-46FD-A241-DE4355A42675}"/>
          </ac:spMkLst>
        </pc:spChg>
        <pc:graphicFrameChg chg="add">
          <ac:chgData name="Zita Draper" userId="b063123c-f51f-481b-b99c-f574606c9ace" providerId="ADAL" clId="{EF0E77A1-30A0-420A-8B5C-1D4447251AB8}" dt="2026-03-13T20:10:48.405" v="3353" actId="26606"/>
          <ac:graphicFrameMkLst>
            <pc:docMk/>
            <pc:sldMk cId="2042194292" sldId="294"/>
            <ac:graphicFrameMk id="5" creationId="{5F16AC66-C01B-4DA9-CB3E-B1059D616E30}"/>
          </ac:graphicFrameMkLst>
        </pc:graphicFrameChg>
      </pc:sldChg>
      <pc:sldChg chg="addSp delSp modSp new mod setBg">
        <pc:chgData name="Zita Draper" userId="b063123c-f51f-481b-b99c-f574606c9ace" providerId="ADAL" clId="{EF0E77A1-30A0-420A-8B5C-1D4447251AB8}" dt="2026-03-13T20:11:02.547" v="3357" actId="14100"/>
        <pc:sldMkLst>
          <pc:docMk/>
          <pc:sldMk cId="3375322445" sldId="295"/>
        </pc:sldMkLst>
        <pc:spChg chg="mod">
          <ac:chgData name="Zita Draper" userId="b063123c-f51f-481b-b99c-f574606c9ace" providerId="ADAL" clId="{EF0E77A1-30A0-420A-8B5C-1D4447251AB8}" dt="2026-03-13T20:11:02.547" v="3357" actId="14100"/>
          <ac:spMkLst>
            <pc:docMk/>
            <pc:sldMk cId="3375322445" sldId="295"/>
            <ac:spMk id="2" creationId="{B5F50E1E-6DA7-0EE9-9ECF-BCFD7A7BE70C}"/>
          </ac:spMkLst>
        </pc:spChg>
        <pc:spChg chg="del mod">
          <ac:chgData name="Zita Draper" userId="b063123c-f51f-481b-b99c-f574606c9ace" providerId="ADAL" clId="{EF0E77A1-30A0-420A-8B5C-1D4447251AB8}" dt="2026-03-13T20:10:52.798" v="3354" actId="26606"/>
          <ac:spMkLst>
            <pc:docMk/>
            <pc:sldMk cId="3375322445" sldId="295"/>
            <ac:spMk id="3" creationId="{EA36310E-FFB2-BDE3-2251-18D5538457A9}"/>
          </ac:spMkLst>
        </pc:spChg>
        <pc:spChg chg="add">
          <ac:chgData name="Zita Draper" userId="b063123c-f51f-481b-b99c-f574606c9ace" providerId="ADAL" clId="{EF0E77A1-30A0-420A-8B5C-1D4447251AB8}" dt="2026-03-13T20:10:52.798" v="3354" actId="26606"/>
          <ac:spMkLst>
            <pc:docMk/>
            <pc:sldMk cId="3375322445" sldId="295"/>
            <ac:spMk id="9" creationId="{2E442304-DDBD-4F7B-8017-36BCC863FB40}"/>
          </ac:spMkLst>
        </pc:spChg>
        <pc:spChg chg="add">
          <ac:chgData name="Zita Draper" userId="b063123c-f51f-481b-b99c-f574606c9ace" providerId="ADAL" clId="{EF0E77A1-30A0-420A-8B5C-1D4447251AB8}" dt="2026-03-13T20:10:52.798" v="3354" actId="26606"/>
          <ac:spMkLst>
            <pc:docMk/>
            <pc:sldMk cId="3375322445" sldId="295"/>
            <ac:spMk id="11" creationId="{5E107275-3853-46FD-A241-DE4355A42675}"/>
          </ac:spMkLst>
        </pc:spChg>
        <pc:graphicFrameChg chg="add">
          <ac:chgData name="Zita Draper" userId="b063123c-f51f-481b-b99c-f574606c9ace" providerId="ADAL" clId="{EF0E77A1-30A0-420A-8B5C-1D4447251AB8}" dt="2026-03-13T20:10:52.798" v="3354" actId="26606"/>
          <ac:graphicFrameMkLst>
            <pc:docMk/>
            <pc:sldMk cId="3375322445" sldId="295"/>
            <ac:graphicFrameMk id="5" creationId="{7847E4E0-1177-0012-090E-3F754B844AED}"/>
          </ac:graphicFrameMkLst>
        </pc:graphicFrameChg>
      </pc:sldChg>
      <pc:sldChg chg="addSp delSp modSp new mod modAnim">
        <pc:chgData name="Zita Draper" userId="b063123c-f51f-481b-b99c-f574606c9ace" providerId="ADAL" clId="{EF0E77A1-30A0-420A-8B5C-1D4447251AB8}" dt="2026-03-13T20:17:26.970" v="3470" actId="14100"/>
        <pc:sldMkLst>
          <pc:docMk/>
          <pc:sldMk cId="754701603" sldId="296"/>
        </pc:sldMkLst>
        <pc:spChg chg="del">
          <ac:chgData name="Zita Draper" userId="b063123c-f51f-481b-b99c-f574606c9ace" providerId="ADAL" clId="{EF0E77A1-30A0-420A-8B5C-1D4447251AB8}" dt="2026-03-13T20:17:12.138" v="3467" actId="478"/>
          <ac:spMkLst>
            <pc:docMk/>
            <pc:sldMk cId="754701603" sldId="296"/>
            <ac:spMk id="2" creationId="{5FC86DB6-803A-FA75-BBA0-B16576EB1A2A}"/>
          </ac:spMkLst>
        </pc:spChg>
        <pc:spChg chg="del">
          <ac:chgData name="Zita Draper" userId="b063123c-f51f-481b-b99c-f574606c9ace" providerId="ADAL" clId="{EF0E77A1-30A0-420A-8B5C-1D4447251AB8}" dt="2026-03-13T20:17:01.927" v="3466"/>
          <ac:spMkLst>
            <pc:docMk/>
            <pc:sldMk cId="754701603" sldId="296"/>
            <ac:spMk id="3" creationId="{BE9A0AEF-98E2-4BC7-B3B4-F1EBC46C78CE}"/>
          </ac:spMkLst>
        </pc:spChg>
        <pc:picChg chg="add mod">
          <ac:chgData name="Zita Draper" userId="b063123c-f51f-481b-b99c-f574606c9ace" providerId="ADAL" clId="{EF0E77A1-30A0-420A-8B5C-1D4447251AB8}" dt="2026-03-13T20:17:26.970" v="3470" actId="14100"/>
          <ac:picMkLst>
            <pc:docMk/>
            <pc:sldMk cId="754701603" sldId="296"/>
            <ac:picMk id="4" creationId="{0DA46EA1-5F61-CA66-2FB0-6C4B9565B582}"/>
          </ac:picMkLst>
        </pc:picChg>
      </pc:sldChg>
      <pc:sldChg chg="addSp delSp modSp new mod modClrScheme chgLayout">
        <pc:chgData name="Zita Draper" userId="b063123c-f51f-481b-b99c-f574606c9ace" providerId="ADAL" clId="{EF0E77A1-30A0-420A-8B5C-1D4447251AB8}" dt="2026-03-13T20:21:23.620" v="3498" actId="14100"/>
        <pc:sldMkLst>
          <pc:docMk/>
          <pc:sldMk cId="2469323796" sldId="297"/>
        </pc:sldMkLst>
        <pc:spChg chg="del mod ord">
          <ac:chgData name="Zita Draper" userId="b063123c-f51f-481b-b99c-f574606c9ace" providerId="ADAL" clId="{EF0E77A1-30A0-420A-8B5C-1D4447251AB8}" dt="2026-03-13T20:17:54.355" v="3475" actId="700"/>
          <ac:spMkLst>
            <pc:docMk/>
            <pc:sldMk cId="2469323796" sldId="297"/>
            <ac:spMk id="2" creationId="{CF37FCD6-8C06-A049-4266-3C2F8F08FCB4}"/>
          </ac:spMkLst>
        </pc:spChg>
        <pc:spChg chg="del mod ord">
          <ac:chgData name="Zita Draper" userId="b063123c-f51f-481b-b99c-f574606c9ace" providerId="ADAL" clId="{EF0E77A1-30A0-420A-8B5C-1D4447251AB8}" dt="2026-03-13T20:17:54.355" v="3475" actId="700"/>
          <ac:spMkLst>
            <pc:docMk/>
            <pc:sldMk cId="2469323796" sldId="297"/>
            <ac:spMk id="3" creationId="{D55EDF44-450E-A4F1-EBC7-D22D533C812E}"/>
          </ac:spMkLst>
        </pc:spChg>
        <pc:spChg chg="add del mod ord">
          <ac:chgData name="Zita Draper" userId="b063123c-f51f-481b-b99c-f574606c9ace" providerId="ADAL" clId="{EF0E77A1-30A0-420A-8B5C-1D4447251AB8}" dt="2026-03-13T20:21:06.095" v="3493" actId="478"/>
          <ac:spMkLst>
            <pc:docMk/>
            <pc:sldMk cId="2469323796" sldId="297"/>
            <ac:spMk id="4" creationId="{134C8B08-FC86-187E-1277-621BB89E0CE0}"/>
          </ac:spMkLst>
        </pc:spChg>
        <pc:spChg chg="add del mod ord">
          <ac:chgData name="Zita Draper" userId="b063123c-f51f-481b-b99c-f574606c9ace" providerId="ADAL" clId="{EF0E77A1-30A0-420A-8B5C-1D4447251AB8}" dt="2026-03-13T20:21:11.111" v="3495" actId="478"/>
          <ac:spMkLst>
            <pc:docMk/>
            <pc:sldMk cId="2469323796" sldId="297"/>
            <ac:spMk id="5" creationId="{0FCB57F8-8E7B-0005-6EFD-C4A299535310}"/>
          </ac:spMkLst>
        </pc:spChg>
        <pc:spChg chg="add del mod">
          <ac:chgData name="Zita Draper" userId="b063123c-f51f-481b-b99c-f574606c9ace" providerId="ADAL" clId="{EF0E77A1-30A0-420A-8B5C-1D4447251AB8}" dt="2026-03-13T20:21:09.185" v="3494" actId="478"/>
          <ac:spMkLst>
            <pc:docMk/>
            <pc:sldMk cId="2469323796" sldId="297"/>
            <ac:spMk id="7" creationId="{83ED97C3-1835-F09C-51EE-E5710CDF33EC}"/>
          </ac:spMkLst>
        </pc:spChg>
        <pc:picChg chg="add mod">
          <ac:chgData name="Zita Draper" userId="b063123c-f51f-481b-b99c-f574606c9ace" providerId="ADAL" clId="{EF0E77A1-30A0-420A-8B5C-1D4447251AB8}" dt="2026-03-13T20:21:23.620" v="3498" actId="14100"/>
          <ac:picMkLst>
            <pc:docMk/>
            <pc:sldMk cId="2469323796" sldId="297"/>
            <ac:picMk id="9" creationId="{E725708A-7B68-6F8F-CF4C-494FB77CF915}"/>
          </ac:picMkLst>
        </pc:picChg>
      </pc:sldChg>
      <pc:sldChg chg="addSp delSp modSp new mod setBg">
        <pc:chgData name="Zita Draper" userId="b063123c-f51f-481b-b99c-f574606c9ace" providerId="ADAL" clId="{EF0E77A1-30A0-420A-8B5C-1D4447251AB8}" dt="2026-03-13T21:50:11.808" v="4626" actId="26606"/>
        <pc:sldMkLst>
          <pc:docMk/>
          <pc:sldMk cId="3931739502" sldId="298"/>
        </pc:sldMkLst>
        <pc:spChg chg="mod">
          <ac:chgData name="Zita Draper" userId="b063123c-f51f-481b-b99c-f574606c9ace" providerId="ADAL" clId="{EF0E77A1-30A0-420A-8B5C-1D4447251AB8}" dt="2026-03-13T21:50:11.808" v="4626" actId="26606"/>
          <ac:spMkLst>
            <pc:docMk/>
            <pc:sldMk cId="3931739502" sldId="298"/>
            <ac:spMk id="2" creationId="{4C74048D-4935-866B-535E-B26E6F66AD85}"/>
          </ac:spMkLst>
        </pc:spChg>
        <pc:spChg chg="del mod">
          <ac:chgData name="Zita Draper" userId="b063123c-f51f-481b-b99c-f574606c9ace" providerId="ADAL" clId="{EF0E77A1-30A0-420A-8B5C-1D4447251AB8}" dt="2026-03-13T21:50:11.808" v="4626" actId="26606"/>
          <ac:spMkLst>
            <pc:docMk/>
            <pc:sldMk cId="3931739502" sldId="298"/>
            <ac:spMk id="3" creationId="{1F8038B5-FA64-4BD4-861C-C5C57E0FE2C0}"/>
          </ac:spMkLst>
        </pc:spChg>
        <pc:spChg chg="add">
          <ac:chgData name="Zita Draper" userId="b063123c-f51f-481b-b99c-f574606c9ace" providerId="ADAL" clId="{EF0E77A1-30A0-420A-8B5C-1D4447251AB8}" dt="2026-03-13T21:50:11.808" v="4626" actId="26606"/>
          <ac:spMkLst>
            <pc:docMk/>
            <pc:sldMk cId="3931739502" sldId="298"/>
            <ac:spMk id="9" creationId="{081EA652-8C6A-4E69-BEB9-170809474553}"/>
          </ac:spMkLst>
        </pc:spChg>
        <pc:spChg chg="add">
          <ac:chgData name="Zita Draper" userId="b063123c-f51f-481b-b99c-f574606c9ace" providerId="ADAL" clId="{EF0E77A1-30A0-420A-8B5C-1D4447251AB8}" dt="2026-03-13T21:50:11.808" v="4626" actId="26606"/>
          <ac:spMkLst>
            <pc:docMk/>
            <pc:sldMk cId="3931739502" sldId="298"/>
            <ac:spMk id="11" creationId="{A4026A73-1F7F-49F2-B319-8CA3B3D53269}"/>
          </ac:spMkLst>
        </pc:spChg>
        <pc:spChg chg="add">
          <ac:chgData name="Zita Draper" userId="b063123c-f51f-481b-b99c-f574606c9ace" providerId="ADAL" clId="{EF0E77A1-30A0-420A-8B5C-1D4447251AB8}" dt="2026-03-13T21:50:11.808" v="4626" actId="26606"/>
          <ac:spMkLst>
            <pc:docMk/>
            <pc:sldMk cId="3931739502" sldId="298"/>
            <ac:spMk id="13" creationId="{5298780A-33B9-4EA2-8F67-DE68AD62841B}"/>
          </ac:spMkLst>
        </pc:spChg>
        <pc:spChg chg="add">
          <ac:chgData name="Zita Draper" userId="b063123c-f51f-481b-b99c-f574606c9ace" providerId="ADAL" clId="{EF0E77A1-30A0-420A-8B5C-1D4447251AB8}" dt="2026-03-13T21:50:11.808" v="4626" actId="26606"/>
          <ac:spMkLst>
            <pc:docMk/>
            <pc:sldMk cId="3931739502" sldId="298"/>
            <ac:spMk id="15" creationId="{7F488E8B-4E1E-4402-8935-D4E6C02615C7}"/>
          </ac:spMkLst>
        </pc:spChg>
        <pc:graphicFrameChg chg="add">
          <ac:chgData name="Zita Draper" userId="b063123c-f51f-481b-b99c-f574606c9ace" providerId="ADAL" clId="{EF0E77A1-30A0-420A-8B5C-1D4447251AB8}" dt="2026-03-13T21:50:11.808" v="4626" actId="26606"/>
          <ac:graphicFrameMkLst>
            <pc:docMk/>
            <pc:sldMk cId="3931739502" sldId="298"/>
            <ac:graphicFrameMk id="5" creationId="{FC3D473D-AA00-DFB0-2FC8-54F6F721F1A9}"/>
          </ac:graphicFrameMkLst>
        </pc:graphicFrameChg>
        <pc:cxnChg chg="add">
          <ac:chgData name="Zita Draper" userId="b063123c-f51f-481b-b99c-f574606c9ace" providerId="ADAL" clId="{EF0E77A1-30A0-420A-8B5C-1D4447251AB8}" dt="2026-03-13T21:50:11.808" v="4626" actId="26606"/>
          <ac:cxnSpMkLst>
            <pc:docMk/>
            <pc:sldMk cId="3931739502" sldId="298"/>
            <ac:cxnSpMk id="17" creationId="{23AAC9B5-8015-485C-ACF9-A750390E9A56}"/>
          </ac:cxnSpMkLst>
        </pc:cxnChg>
      </pc:sldChg>
      <pc:sldChg chg="new del">
        <pc:chgData name="Zita Draper" userId="b063123c-f51f-481b-b99c-f574606c9ace" providerId="ADAL" clId="{EF0E77A1-30A0-420A-8B5C-1D4447251AB8}" dt="2026-03-13T21:47:16.095" v="4411" actId="47"/>
        <pc:sldMkLst>
          <pc:docMk/>
          <pc:sldMk cId="2698111202" sldId="299"/>
        </pc:sldMkLst>
      </pc:sldChg>
      <pc:sldChg chg="new del">
        <pc:chgData name="Zita Draper" userId="b063123c-f51f-481b-b99c-f574606c9ace" providerId="ADAL" clId="{EF0E77A1-30A0-420A-8B5C-1D4447251AB8}" dt="2026-03-13T21:47:16.458" v="4412" actId="47"/>
        <pc:sldMkLst>
          <pc:docMk/>
          <pc:sldMk cId="3281175963" sldId="300"/>
        </pc:sldMkLst>
      </pc:sldChg>
      <pc:sldChg chg="new del">
        <pc:chgData name="Zita Draper" userId="b063123c-f51f-481b-b99c-f574606c9ace" providerId="ADAL" clId="{EF0E77A1-30A0-420A-8B5C-1D4447251AB8}" dt="2026-03-13T21:47:19.583" v="4413" actId="47"/>
        <pc:sldMkLst>
          <pc:docMk/>
          <pc:sldMk cId="3050902753" sldId="301"/>
        </pc:sldMkLst>
      </pc:sldChg>
      <pc:sldChg chg="new del">
        <pc:chgData name="Zita Draper" userId="b063123c-f51f-481b-b99c-f574606c9ace" providerId="ADAL" clId="{EF0E77A1-30A0-420A-8B5C-1D4447251AB8}" dt="2026-03-13T21:47:19.838" v="4414" actId="47"/>
        <pc:sldMkLst>
          <pc:docMk/>
          <pc:sldMk cId="2752756663" sldId="302"/>
        </pc:sldMkLst>
      </pc:sldChg>
      <pc:sldChg chg="new del">
        <pc:chgData name="Zita Draper" userId="b063123c-f51f-481b-b99c-f574606c9ace" providerId="ADAL" clId="{EF0E77A1-30A0-420A-8B5C-1D4447251AB8}" dt="2026-03-13T21:47:20.370" v="4415" actId="47"/>
        <pc:sldMkLst>
          <pc:docMk/>
          <pc:sldMk cId="2872072071" sldId="303"/>
        </pc:sldMkLst>
      </pc:sldChg>
      <pc:sldChg chg="new del">
        <pc:chgData name="Zita Draper" userId="b063123c-f51f-481b-b99c-f574606c9ace" providerId="ADAL" clId="{EF0E77A1-30A0-420A-8B5C-1D4447251AB8}" dt="2026-03-13T21:47:20.724" v="4416" actId="47"/>
        <pc:sldMkLst>
          <pc:docMk/>
          <pc:sldMk cId="679955841" sldId="304"/>
        </pc:sldMkLst>
      </pc:sldChg>
      <pc:sldChg chg="addSp delSp modSp new mod setBg">
        <pc:chgData name="Zita Draper" userId="b063123c-f51f-481b-b99c-f574606c9ace" providerId="ADAL" clId="{EF0E77A1-30A0-420A-8B5C-1D4447251AB8}" dt="2026-03-13T21:53:24.978" v="4628" actId="26606"/>
        <pc:sldMkLst>
          <pc:docMk/>
          <pc:sldMk cId="2272073036" sldId="305"/>
        </pc:sldMkLst>
        <pc:spChg chg="mod">
          <ac:chgData name="Zita Draper" userId="b063123c-f51f-481b-b99c-f574606c9ace" providerId="ADAL" clId="{EF0E77A1-30A0-420A-8B5C-1D4447251AB8}" dt="2026-03-13T21:53:24.978" v="4628" actId="26606"/>
          <ac:spMkLst>
            <pc:docMk/>
            <pc:sldMk cId="2272073036" sldId="305"/>
            <ac:spMk id="2" creationId="{4AB884D2-97F5-0BE5-0E1C-E6746E0CAFEE}"/>
          </ac:spMkLst>
        </pc:spChg>
        <pc:spChg chg="del">
          <ac:chgData name="Zita Draper" userId="b063123c-f51f-481b-b99c-f574606c9ace" providerId="ADAL" clId="{EF0E77A1-30A0-420A-8B5C-1D4447251AB8}" dt="2026-03-13T21:53:24.978" v="4628" actId="26606"/>
          <ac:spMkLst>
            <pc:docMk/>
            <pc:sldMk cId="2272073036" sldId="305"/>
            <ac:spMk id="3" creationId="{07DB3F4F-C3FF-FA1E-10BC-0E2D548D7300}"/>
          </ac:spMkLst>
        </pc:spChg>
        <pc:spChg chg="add">
          <ac:chgData name="Zita Draper" userId="b063123c-f51f-481b-b99c-f574606c9ace" providerId="ADAL" clId="{EF0E77A1-30A0-420A-8B5C-1D4447251AB8}" dt="2026-03-13T21:53:24.978" v="4628" actId="26606"/>
          <ac:spMkLst>
            <pc:docMk/>
            <pc:sldMk cId="2272073036" sldId="305"/>
            <ac:spMk id="9" creationId="{665DBBEF-238B-476B-96AB-8AAC3224ECEA}"/>
          </ac:spMkLst>
        </pc:spChg>
        <pc:spChg chg="add">
          <ac:chgData name="Zita Draper" userId="b063123c-f51f-481b-b99c-f574606c9ace" providerId="ADAL" clId="{EF0E77A1-30A0-420A-8B5C-1D4447251AB8}" dt="2026-03-13T21:53:24.978" v="4628" actId="26606"/>
          <ac:spMkLst>
            <pc:docMk/>
            <pc:sldMk cId="2272073036" sldId="305"/>
            <ac:spMk id="11" creationId="{3FCFB1DE-0B7E-48CC-BA90-B2AB0889F9D6}"/>
          </ac:spMkLst>
        </pc:spChg>
        <pc:picChg chg="add mod">
          <ac:chgData name="Zita Draper" userId="b063123c-f51f-481b-b99c-f574606c9ace" providerId="ADAL" clId="{EF0E77A1-30A0-420A-8B5C-1D4447251AB8}" dt="2026-03-13T21:53:24.978" v="4628" actId="26606"/>
          <ac:picMkLst>
            <pc:docMk/>
            <pc:sldMk cId="2272073036" sldId="305"/>
            <ac:picMk id="4" creationId="{C4896C8A-0C0C-E4FE-C246-8CEF9B540987}"/>
          </ac:picMkLst>
        </pc:picChg>
      </pc:sldChg>
      <pc:sldChg chg="addSp delSp modSp new mod ord setBg">
        <pc:chgData name="Zita Draper" userId="b063123c-f51f-481b-b99c-f574606c9ace" providerId="ADAL" clId="{EF0E77A1-30A0-420A-8B5C-1D4447251AB8}" dt="2026-03-13T21:53:47.123" v="4629" actId="26606"/>
        <pc:sldMkLst>
          <pc:docMk/>
          <pc:sldMk cId="4273207734" sldId="306"/>
        </pc:sldMkLst>
        <pc:spChg chg="mod">
          <ac:chgData name="Zita Draper" userId="b063123c-f51f-481b-b99c-f574606c9ace" providerId="ADAL" clId="{EF0E77A1-30A0-420A-8B5C-1D4447251AB8}" dt="2026-03-13T21:53:47.123" v="4629" actId="26606"/>
          <ac:spMkLst>
            <pc:docMk/>
            <pc:sldMk cId="4273207734" sldId="306"/>
            <ac:spMk id="2" creationId="{C63503A8-A397-1C0E-3785-22CA56621157}"/>
          </ac:spMkLst>
        </pc:spChg>
        <pc:spChg chg="del mod">
          <ac:chgData name="Zita Draper" userId="b063123c-f51f-481b-b99c-f574606c9ace" providerId="ADAL" clId="{EF0E77A1-30A0-420A-8B5C-1D4447251AB8}" dt="2026-03-13T21:53:47.123" v="4629" actId="26606"/>
          <ac:spMkLst>
            <pc:docMk/>
            <pc:sldMk cId="4273207734" sldId="306"/>
            <ac:spMk id="3" creationId="{26009CF4-1A86-DE02-E53A-A250BC2A3043}"/>
          </ac:spMkLst>
        </pc:spChg>
        <pc:spChg chg="add">
          <ac:chgData name="Zita Draper" userId="b063123c-f51f-481b-b99c-f574606c9ace" providerId="ADAL" clId="{EF0E77A1-30A0-420A-8B5C-1D4447251AB8}" dt="2026-03-13T21:53:47.123" v="4629" actId="26606"/>
          <ac:spMkLst>
            <pc:docMk/>
            <pc:sldMk cId="4273207734" sldId="306"/>
            <ac:spMk id="9" creationId="{081EA652-8C6A-4E69-BEB9-170809474553}"/>
          </ac:spMkLst>
        </pc:spChg>
        <pc:spChg chg="add">
          <ac:chgData name="Zita Draper" userId="b063123c-f51f-481b-b99c-f574606c9ace" providerId="ADAL" clId="{EF0E77A1-30A0-420A-8B5C-1D4447251AB8}" dt="2026-03-13T21:53:47.123" v="4629" actId="26606"/>
          <ac:spMkLst>
            <pc:docMk/>
            <pc:sldMk cId="4273207734" sldId="306"/>
            <ac:spMk id="11" creationId="{A4026A73-1F7F-49F2-B319-8CA3B3D53269}"/>
          </ac:spMkLst>
        </pc:spChg>
        <pc:spChg chg="add">
          <ac:chgData name="Zita Draper" userId="b063123c-f51f-481b-b99c-f574606c9ace" providerId="ADAL" clId="{EF0E77A1-30A0-420A-8B5C-1D4447251AB8}" dt="2026-03-13T21:53:47.123" v="4629" actId="26606"/>
          <ac:spMkLst>
            <pc:docMk/>
            <pc:sldMk cId="4273207734" sldId="306"/>
            <ac:spMk id="13" creationId="{5298780A-33B9-4EA2-8F67-DE68AD62841B}"/>
          </ac:spMkLst>
        </pc:spChg>
        <pc:spChg chg="add">
          <ac:chgData name="Zita Draper" userId="b063123c-f51f-481b-b99c-f574606c9ace" providerId="ADAL" clId="{EF0E77A1-30A0-420A-8B5C-1D4447251AB8}" dt="2026-03-13T21:53:47.123" v="4629" actId="26606"/>
          <ac:spMkLst>
            <pc:docMk/>
            <pc:sldMk cId="4273207734" sldId="306"/>
            <ac:spMk id="15" creationId="{7F488E8B-4E1E-4402-8935-D4E6C02615C7}"/>
          </ac:spMkLst>
        </pc:spChg>
        <pc:graphicFrameChg chg="add">
          <ac:chgData name="Zita Draper" userId="b063123c-f51f-481b-b99c-f574606c9ace" providerId="ADAL" clId="{EF0E77A1-30A0-420A-8B5C-1D4447251AB8}" dt="2026-03-13T21:53:47.123" v="4629" actId="26606"/>
          <ac:graphicFrameMkLst>
            <pc:docMk/>
            <pc:sldMk cId="4273207734" sldId="306"/>
            <ac:graphicFrameMk id="5" creationId="{2907F2EC-CF9F-C7AC-A944-9D4F76861C9B}"/>
          </ac:graphicFrameMkLst>
        </pc:graphicFrameChg>
        <pc:cxnChg chg="add">
          <ac:chgData name="Zita Draper" userId="b063123c-f51f-481b-b99c-f574606c9ace" providerId="ADAL" clId="{EF0E77A1-30A0-420A-8B5C-1D4447251AB8}" dt="2026-03-13T21:53:47.123" v="4629" actId="26606"/>
          <ac:cxnSpMkLst>
            <pc:docMk/>
            <pc:sldMk cId="4273207734" sldId="306"/>
            <ac:cxnSpMk id="17" creationId="{23AAC9B5-8015-485C-ACF9-A750390E9A56}"/>
          </ac:cxnSpMkLst>
        </pc:cxnChg>
      </pc:sldChg>
      <pc:sldChg chg="addSp modSp new mod setBg">
        <pc:chgData name="Zita Draper" userId="b063123c-f51f-481b-b99c-f574606c9ace" providerId="ADAL" clId="{EF0E77A1-30A0-420A-8B5C-1D4447251AB8}" dt="2026-03-14T22:47:11.471" v="5003" actId="26606"/>
        <pc:sldMkLst>
          <pc:docMk/>
          <pc:sldMk cId="386673355" sldId="307"/>
        </pc:sldMkLst>
        <pc:spChg chg="mod">
          <ac:chgData name="Zita Draper" userId="b063123c-f51f-481b-b99c-f574606c9ace" providerId="ADAL" clId="{EF0E77A1-30A0-420A-8B5C-1D4447251AB8}" dt="2026-03-14T22:47:11.471" v="5003" actId="26606"/>
          <ac:spMkLst>
            <pc:docMk/>
            <pc:sldMk cId="386673355" sldId="307"/>
            <ac:spMk id="2" creationId="{8C3D0BCC-3339-5B38-A7AD-BC14A4AA88F2}"/>
          </ac:spMkLst>
        </pc:spChg>
        <pc:spChg chg="mod">
          <ac:chgData name="Zita Draper" userId="b063123c-f51f-481b-b99c-f574606c9ace" providerId="ADAL" clId="{EF0E77A1-30A0-420A-8B5C-1D4447251AB8}" dt="2026-03-14T22:47:11.471" v="5003" actId="26606"/>
          <ac:spMkLst>
            <pc:docMk/>
            <pc:sldMk cId="386673355" sldId="307"/>
            <ac:spMk id="3" creationId="{3FA4EA20-25A7-7E59-FBEB-4F0FC140D904}"/>
          </ac:spMkLst>
        </pc:spChg>
        <pc:spChg chg="add">
          <ac:chgData name="Zita Draper" userId="b063123c-f51f-481b-b99c-f574606c9ace" providerId="ADAL" clId="{EF0E77A1-30A0-420A-8B5C-1D4447251AB8}" dt="2026-03-14T22:47:11.471" v="5003" actId="26606"/>
          <ac:spMkLst>
            <pc:docMk/>
            <pc:sldMk cId="386673355" sldId="307"/>
            <ac:spMk id="8" creationId="{907EF6B7-1338-4443-8C46-6A318D952DFD}"/>
          </ac:spMkLst>
        </pc:spChg>
        <pc:spChg chg="add">
          <ac:chgData name="Zita Draper" userId="b063123c-f51f-481b-b99c-f574606c9ace" providerId="ADAL" clId="{EF0E77A1-30A0-420A-8B5C-1D4447251AB8}" dt="2026-03-14T22:47:11.471" v="5003" actId="26606"/>
          <ac:spMkLst>
            <pc:docMk/>
            <pc:sldMk cId="386673355" sldId="307"/>
            <ac:spMk id="10" creationId="{DAAE4CDD-124C-4DCF-9584-B6033B545DD5}"/>
          </ac:spMkLst>
        </pc:spChg>
        <pc:spChg chg="add">
          <ac:chgData name="Zita Draper" userId="b063123c-f51f-481b-b99c-f574606c9ace" providerId="ADAL" clId="{EF0E77A1-30A0-420A-8B5C-1D4447251AB8}" dt="2026-03-14T22:47:11.471" v="5003" actId="26606"/>
          <ac:spMkLst>
            <pc:docMk/>
            <pc:sldMk cId="386673355" sldId="307"/>
            <ac:spMk id="12" creationId="{081E4A58-353D-44AE-B2FC-2A74E2E400F7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6C189E-2F3E-481D-B005-0514197FFBA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0E9FC32-6670-4BBD-9646-06216FD741F4}">
      <dgm:prSet/>
      <dgm:spPr/>
      <dgm:t>
        <a:bodyPr/>
        <a:lstStyle/>
        <a:p>
          <a:r>
            <a:rPr lang="en-GB"/>
            <a:t>Aims and learning Objectives </a:t>
          </a:r>
          <a:endParaRPr lang="en-US"/>
        </a:p>
      </dgm:t>
    </dgm:pt>
    <dgm:pt modelId="{A600B88B-432F-4D0A-9590-72579348C429}" type="parTrans" cxnId="{753936E2-C8B4-4E56-8AC8-CFA582B37503}">
      <dgm:prSet/>
      <dgm:spPr/>
      <dgm:t>
        <a:bodyPr/>
        <a:lstStyle/>
        <a:p>
          <a:endParaRPr lang="en-US"/>
        </a:p>
      </dgm:t>
    </dgm:pt>
    <dgm:pt modelId="{8D2762A6-B7E0-4052-8D97-067A60BE1994}" type="sibTrans" cxnId="{753936E2-C8B4-4E56-8AC8-CFA582B37503}">
      <dgm:prSet/>
      <dgm:spPr/>
      <dgm:t>
        <a:bodyPr/>
        <a:lstStyle/>
        <a:p>
          <a:endParaRPr lang="en-US"/>
        </a:p>
      </dgm:t>
    </dgm:pt>
    <dgm:pt modelId="{2D11CE2A-35ED-42FB-B716-D75114D3C903}">
      <dgm:prSet/>
      <dgm:spPr/>
      <dgm:t>
        <a:bodyPr/>
        <a:lstStyle/>
        <a:p>
          <a:r>
            <a:rPr lang="en-GB"/>
            <a:t>What is domestic abuse? </a:t>
          </a:r>
          <a:endParaRPr lang="en-US"/>
        </a:p>
      </dgm:t>
    </dgm:pt>
    <dgm:pt modelId="{EEAA9062-E3AA-4DC6-8D25-6F4E8CBA5980}" type="parTrans" cxnId="{EFB692CF-A1B8-411F-B80F-B6CE93AF73F6}">
      <dgm:prSet/>
      <dgm:spPr/>
      <dgm:t>
        <a:bodyPr/>
        <a:lstStyle/>
        <a:p>
          <a:endParaRPr lang="en-US"/>
        </a:p>
      </dgm:t>
    </dgm:pt>
    <dgm:pt modelId="{155A23B9-C83C-4E31-8D0C-22D8C36652C0}" type="sibTrans" cxnId="{EFB692CF-A1B8-411F-B80F-B6CE93AF73F6}">
      <dgm:prSet/>
      <dgm:spPr/>
      <dgm:t>
        <a:bodyPr/>
        <a:lstStyle/>
        <a:p>
          <a:endParaRPr lang="en-US"/>
        </a:p>
      </dgm:t>
    </dgm:pt>
    <dgm:pt modelId="{DFCA6C0E-AE65-4169-998E-6497BD9A769F}">
      <dgm:prSet/>
      <dgm:spPr/>
      <dgm:t>
        <a:bodyPr/>
        <a:lstStyle/>
        <a:p>
          <a:r>
            <a:rPr lang="en-GB"/>
            <a:t>What is coercive control? </a:t>
          </a:r>
          <a:endParaRPr lang="en-US"/>
        </a:p>
      </dgm:t>
    </dgm:pt>
    <dgm:pt modelId="{76F55EB0-ED38-4566-8FFB-676A9E88F760}" type="parTrans" cxnId="{68A0288E-7405-49CF-AD60-F34E08DC5571}">
      <dgm:prSet/>
      <dgm:spPr/>
      <dgm:t>
        <a:bodyPr/>
        <a:lstStyle/>
        <a:p>
          <a:endParaRPr lang="en-US"/>
        </a:p>
      </dgm:t>
    </dgm:pt>
    <dgm:pt modelId="{778A6D19-392B-4BE3-AC4C-A71677F25D3F}" type="sibTrans" cxnId="{68A0288E-7405-49CF-AD60-F34E08DC5571}">
      <dgm:prSet/>
      <dgm:spPr/>
      <dgm:t>
        <a:bodyPr/>
        <a:lstStyle/>
        <a:p>
          <a:endParaRPr lang="en-US"/>
        </a:p>
      </dgm:t>
    </dgm:pt>
    <dgm:pt modelId="{F7ABEA75-4B25-4059-A4BE-1E447FB44240}">
      <dgm:prSet/>
      <dgm:spPr/>
      <dgm:t>
        <a:bodyPr/>
        <a:lstStyle/>
        <a:p>
          <a:r>
            <a:rPr lang="en-GB"/>
            <a:t>Offences </a:t>
          </a:r>
          <a:endParaRPr lang="en-US"/>
        </a:p>
      </dgm:t>
    </dgm:pt>
    <dgm:pt modelId="{1B48B50E-D03A-4C7B-B38B-D411DEA1F461}" type="parTrans" cxnId="{53CCF082-ACD1-4B05-AA33-DC356D1CCA44}">
      <dgm:prSet/>
      <dgm:spPr/>
      <dgm:t>
        <a:bodyPr/>
        <a:lstStyle/>
        <a:p>
          <a:endParaRPr lang="en-US"/>
        </a:p>
      </dgm:t>
    </dgm:pt>
    <dgm:pt modelId="{2F581D28-336A-4B93-8834-8E4DB59AA568}" type="sibTrans" cxnId="{53CCF082-ACD1-4B05-AA33-DC356D1CCA44}">
      <dgm:prSet/>
      <dgm:spPr/>
      <dgm:t>
        <a:bodyPr/>
        <a:lstStyle/>
        <a:p>
          <a:endParaRPr lang="en-US"/>
        </a:p>
      </dgm:t>
    </dgm:pt>
    <dgm:pt modelId="{F30CD228-73C0-47CB-958A-EA2679C31400}">
      <dgm:prSet/>
      <dgm:spPr/>
      <dgm:t>
        <a:bodyPr/>
        <a:lstStyle/>
        <a:p>
          <a:r>
            <a:rPr lang="en-GB"/>
            <a:t>Victims </a:t>
          </a:r>
          <a:endParaRPr lang="en-US"/>
        </a:p>
      </dgm:t>
    </dgm:pt>
    <dgm:pt modelId="{4E9B0876-3404-45B0-BB74-F06AD582055B}" type="parTrans" cxnId="{4A2D1D91-ADD9-433B-94A0-EDD4ECA83ED6}">
      <dgm:prSet/>
      <dgm:spPr/>
      <dgm:t>
        <a:bodyPr/>
        <a:lstStyle/>
        <a:p>
          <a:endParaRPr lang="en-US"/>
        </a:p>
      </dgm:t>
    </dgm:pt>
    <dgm:pt modelId="{45E2F561-3B19-4F2B-A1FD-78885DC41923}" type="sibTrans" cxnId="{4A2D1D91-ADD9-433B-94A0-EDD4ECA83ED6}">
      <dgm:prSet/>
      <dgm:spPr/>
      <dgm:t>
        <a:bodyPr/>
        <a:lstStyle/>
        <a:p>
          <a:endParaRPr lang="en-US"/>
        </a:p>
      </dgm:t>
    </dgm:pt>
    <dgm:pt modelId="{5EC2954B-2BB8-401C-885A-69EB94E796EF}">
      <dgm:prSet/>
      <dgm:spPr/>
      <dgm:t>
        <a:bodyPr/>
        <a:lstStyle/>
        <a:p>
          <a:r>
            <a:rPr lang="en-GB"/>
            <a:t>Activity </a:t>
          </a:r>
          <a:endParaRPr lang="en-US"/>
        </a:p>
      </dgm:t>
    </dgm:pt>
    <dgm:pt modelId="{5723710F-D566-45FD-BFFB-3238F936A968}" type="parTrans" cxnId="{9810C910-7935-45CB-9E06-7BC779E0A632}">
      <dgm:prSet/>
      <dgm:spPr/>
      <dgm:t>
        <a:bodyPr/>
        <a:lstStyle/>
        <a:p>
          <a:endParaRPr lang="en-US"/>
        </a:p>
      </dgm:t>
    </dgm:pt>
    <dgm:pt modelId="{B82672E4-A9C4-4B6A-B05B-90AE0057D448}" type="sibTrans" cxnId="{9810C910-7935-45CB-9E06-7BC779E0A632}">
      <dgm:prSet/>
      <dgm:spPr/>
      <dgm:t>
        <a:bodyPr/>
        <a:lstStyle/>
        <a:p>
          <a:endParaRPr lang="en-US"/>
        </a:p>
      </dgm:t>
    </dgm:pt>
    <dgm:pt modelId="{1E2A4AAD-82FB-4965-9AC2-E58FB1A9CEC4}">
      <dgm:prSet/>
      <dgm:spPr/>
      <dgm:t>
        <a:bodyPr/>
        <a:lstStyle/>
        <a:p>
          <a:r>
            <a:rPr lang="en-GB"/>
            <a:t>Summary </a:t>
          </a:r>
          <a:endParaRPr lang="en-US"/>
        </a:p>
      </dgm:t>
    </dgm:pt>
    <dgm:pt modelId="{544E7EC8-F306-45A3-BA69-65895ED03E0A}" type="parTrans" cxnId="{454D61B3-3851-4E89-907B-0DED1AC21181}">
      <dgm:prSet/>
      <dgm:spPr/>
      <dgm:t>
        <a:bodyPr/>
        <a:lstStyle/>
        <a:p>
          <a:endParaRPr lang="en-US"/>
        </a:p>
      </dgm:t>
    </dgm:pt>
    <dgm:pt modelId="{3F97DDDF-3765-40A1-9377-174C17A3BB1D}" type="sibTrans" cxnId="{454D61B3-3851-4E89-907B-0DED1AC21181}">
      <dgm:prSet/>
      <dgm:spPr/>
      <dgm:t>
        <a:bodyPr/>
        <a:lstStyle/>
        <a:p>
          <a:endParaRPr lang="en-US"/>
        </a:p>
      </dgm:t>
    </dgm:pt>
    <dgm:pt modelId="{99589429-532B-46DE-AF5C-EDC3F3451FDA}">
      <dgm:prSet/>
      <dgm:spPr/>
      <dgm:t>
        <a:bodyPr/>
        <a:lstStyle/>
        <a:p>
          <a:r>
            <a:rPr lang="en-GB"/>
            <a:t>Thank you, any questions?</a:t>
          </a:r>
          <a:endParaRPr lang="en-US"/>
        </a:p>
      </dgm:t>
    </dgm:pt>
    <dgm:pt modelId="{2AF171AD-6139-4C90-87D9-89579B5CCAC4}" type="parTrans" cxnId="{E17ACDCE-E09C-4AC9-B924-8CFBDB34AF6D}">
      <dgm:prSet/>
      <dgm:spPr/>
      <dgm:t>
        <a:bodyPr/>
        <a:lstStyle/>
        <a:p>
          <a:endParaRPr lang="en-US"/>
        </a:p>
      </dgm:t>
    </dgm:pt>
    <dgm:pt modelId="{DC39334F-F60E-42AB-B662-F7722B55E4D0}" type="sibTrans" cxnId="{E17ACDCE-E09C-4AC9-B924-8CFBDB34AF6D}">
      <dgm:prSet/>
      <dgm:spPr/>
      <dgm:t>
        <a:bodyPr/>
        <a:lstStyle/>
        <a:p>
          <a:endParaRPr lang="en-US"/>
        </a:p>
      </dgm:t>
    </dgm:pt>
    <dgm:pt modelId="{01DA4614-3DA5-4ACF-ACE9-0E8D2C766C50}" type="pres">
      <dgm:prSet presAssocID="{D46C189E-2F3E-481D-B005-0514197FFBAF}" presName="linear" presStyleCnt="0">
        <dgm:presLayoutVars>
          <dgm:animLvl val="lvl"/>
          <dgm:resizeHandles val="exact"/>
        </dgm:presLayoutVars>
      </dgm:prSet>
      <dgm:spPr/>
    </dgm:pt>
    <dgm:pt modelId="{5068EF35-FDC8-4E3F-AC55-619B1BC47297}" type="pres">
      <dgm:prSet presAssocID="{D0E9FC32-6670-4BBD-9646-06216FD741F4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17A24F15-FB2E-41F5-8C29-D7D6CBB486D7}" type="pres">
      <dgm:prSet presAssocID="{8D2762A6-B7E0-4052-8D97-067A60BE1994}" presName="spacer" presStyleCnt="0"/>
      <dgm:spPr/>
    </dgm:pt>
    <dgm:pt modelId="{A27EB923-43BA-4715-8136-104BD8E11DEA}" type="pres">
      <dgm:prSet presAssocID="{2D11CE2A-35ED-42FB-B716-D75114D3C903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ADCEBF70-8078-481F-96B9-D22D2EC2BD3D}" type="pres">
      <dgm:prSet presAssocID="{155A23B9-C83C-4E31-8D0C-22D8C36652C0}" presName="spacer" presStyleCnt="0"/>
      <dgm:spPr/>
    </dgm:pt>
    <dgm:pt modelId="{5983CA94-D4E5-4036-A27D-532CC8889618}" type="pres">
      <dgm:prSet presAssocID="{DFCA6C0E-AE65-4169-998E-6497BD9A769F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2CAC39BC-3A5B-4EF9-8F76-122AA462E1B1}" type="pres">
      <dgm:prSet presAssocID="{778A6D19-392B-4BE3-AC4C-A71677F25D3F}" presName="spacer" presStyleCnt="0"/>
      <dgm:spPr/>
    </dgm:pt>
    <dgm:pt modelId="{C5B9EF57-BA3B-4E6F-804F-66568FF5AD33}" type="pres">
      <dgm:prSet presAssocID="{F7ABEA75-4B25-4059-A4BE-1E447FB44240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397D87F2-B71A-4A93-AC08-DF667B728A0A}" type="pres">
      <dgm:prSet presAssocID="{2F581D28-336A-4B93-8834-8E4DB59AA568}" presName="spacer" presStyleCnt="0"/>
      <dgm:spPr/>
    </dgm:pt>
    <dgm:pt modelId="{59482132-2D16-4533-AD5B-5869BE6C1A8D}" type="pres">
      <dgm:prSet presAssocID="{F30CD228-73C0-47CB-958A-EA2679C31400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01A26C9-CB2D-4621-B605-7677096DD3E6}" type="pres">
      <dgm:prSet presAssocID="{45E2F561-3B19-4F2B-A1FD-78885DC41923}" presName="spacer" presStyleCnt="0"/>
      <dgm:spPr/>
    </dgm:pt>
    <dgm:pt modelId="{6832A799-2197-4144-B613-A1C5628492CD}" type="pres">
      <dgm:prSet presAssocID="{5EC2954B-2BB8-401C-885A-69EB94E796EF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ABFD39BA-57FC-4676-9C4F-C4D82F395233}" type="pres">
      <dgm:prSet presAssocID="{B82672E4-A9C4-4B6A-B05B-90AE0057D448}" presName="spacer" presStyleCnt="0"/>
      <dgm:spPr/>
    </dgm:pt>
    <dgm:pt modelId="{FBD419EB-FAA5-4171-BB39-2463D2383813}" type="pres">
      <dgm:prSet presAssocID="{1E2A4AAD-82FB-4965-9AC2-E58FB1A9CEC4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706166B6-CA7F-497F-8D6E-56283D43A1C1}" type="pres">
      <dgm:prSet presAssocID="{3F97DDDF-3765-40A1-9377-174C17A3BB1D}" presName="spacer" presStyleCnt="0"/>
      <dgm:spPr/>
    </dgm:pt>
    <dgm:pt modelId="{C65FB19C-1FC2-4D09-977F-14264647D4D1}" type="pres">
      <dgm:prSet presAssocID="{99589429-532B-46DE-AF5C-EDC3F3451FDA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9810C910-7935-45CB-9E06-7BC779E0A632}" srcId="{D46C189E-2F3E-481D-B005-0514197FFBAF}" destId="{5EC2954B-2BB8-401C-885A-69EB94E796EF}" srcOrd="5" destOrd="0" parTransId="{5723710F-D566-45FD-BFFB-3238F936A968}" sibTransId="{B82672E4-A9C4-4B6A-B05B-90AE0057D448}"/>
    <dgm:cxn modelId="{6519F030-1B9E-4B8C-ABD9-19EAB9394308}" type="presOf" srcId="{99589429-532B-46DE-AF5C-EDC3F3451FDA}" destId="{C65FB19C-1FC2-4D09-977F-14264647D4D1}" srcOrd="0" destOrd="0" presId="urn:microsoft.com/office/officeart/2005/8/layout/vList2"/>
    <dgm:cxn modelId="{A0129631-03C0-481A-B0DC-39FE79F473EE}" type="presOf" srcId="{2D11CE2A-35ED-42FB-B716-D75114D3C903}" destId="{A27EB923-43BA-4715-8136-104BD8E11DEA}" srcOrd="0" destOrd="0" presId="urn:microsoft.com/office/officeart/2005/8/layout/vList2"/>
    <dgm:cxn modelId="{811E463F-9D41-4BC0-88BB-2B7EB8725DB1}" type="presOf" srcId="{F7ABEA75-4B25-4059-A4BE-1E447FB44240}" destId="{C5B9EF57-BA3B-4E6F-804F-66568FF5AD33}" srcOrd="0" destOrd="0" presId="urn:microsoft.com/office/officeart/2005/8/layout/vList2"/>
    <dgm:cxn modelId="{CD3A7B64-0567-4F85-A36A-F9D807A44ABA}" type="presOf" srcId="{5EC2954B-2BB8-401C-885A-69EB94E796EF}" destId="{6832A799-2197-4144-B613-A1C5628492CD}" srcOrd="0" destOrd="0" presId="urn:microsoft.com/office/officeart/2005/8/layout/vList2"/>
    <dgm:cxn modelId="{53CCF082-ACD1-4B05-AA33-DC356D1CCA44}" srcId="{D46C189E-2F3E-481D-B005-0514197FFBAF}" destId="{F7ABEA75-4B25-4059-A4BE-1E447FB44240}" srcOrd="3" destOrd="0" parTransId="{1B48B50E-D03A-4C7B-B38B-D411DEA1F461}" sibTransId="{2F581D28-336A-4B93-8834-8E4DB59AA568}"/>
    <dgm:cxn modelId="{68A0288E-7405-49CF-AD60-F34E08DC5571}" srcId="{D46C189E-2F3E-481D-B005-0514197FFBAF}" destId="{DFCA6C0E-AE65-4169-998E-6497BD9A769F}" srcOrd="2" destOrd="0" parTransId="{76F55EB0-ED38-4566-8FFB-676A9E88F760}" sibTransId="{778A6D19-392B-4BE3-AC4C-A71677F25D3F}"/>
    <dgm:cxn modelId="{4A2D1D91-ADD9-433B-94A0-EDD4ECA83ED6}" srcId="{D46C189E-2F3E-481D-B005-0514197FFBAF}" destId="{F30CD228-73C0-47CB-958A-EA2679C31400}" srcOrd="4" destOrd="0" parTransId="{4E9B0876-3404-45B0-BB74-F06AD582055B}" sibTransId="{45E2F561-3B19-4F2B-A1FD-78885DC41923}"/>
    <dgm:cxn modelId="{82D78697-0AE6-4D91-99D4-BC31A0B384AB}" type="presOf" srcId="{F30CD228-73C0-47CB-958A-EA2679C31400}" destId="{59482132-2D16-4533-AD5B-5869BE6C1A8D}" srcOrd="0" destOrd="0" presId="urn:microsoft.com/office/officeart/2005/8/layout/vList2"/>
    <dgm:cxn modelId="{BFCACF9E-CA88-4E40-874F-148CF85F0D48}" type="presOf" srcId="{D46C189E-2F3E-481D-B005-0514197FFBAF}" destId="{01DA4614-3DA5-4ACF-ACE9-0E8D2C766C50}" srcOrd="0" destOrd="0" presId="urn:microsoft.com/office/officeart/2005/8/layout/vList2"/>
    <dgm:cxn modelId="{454D61B3-3851-4E89-907B-0DED1AC21181}" srcId="{D46C189E-2F3E-481D-B005-0514197FFBAF}" destId="{1E2A4AAD-82FB-4965-9AC2-E58FB1A9CEC4}" srcOrd="6" destOrd="0" parTransId="{544E7EC8-F306-45A3-BA69-65895ED03E0A}" sibTransId="{3F97DDDF-3765-40A1-9377-174C17A3BB1D}"/>
    <dgm:cxn modelId="{E17ACDCE-E09C-4AC9-B924-8CFBDB34AF6D}" srcId="{D46C189E-2F3E-481D-B005-0514197FFBAF}" destId="{99589429-532B-46DE-AF5C-EDC3F3451FDA}" srcOrd="7" destOrd="0" parTransId="{2AF171AD-6139-4C90-87D9-89579B5CCAC4}" sibTransId="{DC39334F-F60E-42AB-B662-F7722B55E4D0}"/>
    <dgm:cxn modelId="{EFB692CF-A1B8-411F-B80F-B6CE93AF73F6}" srcId="{D46C189E-2F3E-481D-B005-0514197FFBAF}" destId="{2D11CE2A-35ED-42FB-B716-D75114D3C903}" srcOrd="1" destOrd="0" parTransId="{EEAA9062-E3AA-4DC6-8D25-6F4E8CBA5980}" sibTransId="{155A23B9-C83C-4E31-8D0C-22D8C36652C0}"/>
    <dgm:cxn modelId="{753936E2-C8B4-4E56-8AC8-CFA582B37503}" srcId="{D46C189E-2F3E-481D-B005-0514197FFBAF}" destId="{D0E9FC32-6670-4BBD-9646-06216FD741F4}" srcOrd="0" destOrd="0" parTransId="{A600B88B-432F-4D0A-9590-72579348C429}" sibTransId="{8D2762A6-B7E0-4052-8D97-067A60BE1994}"/>
    <dgm:cxn modelId="{48B9A5EA-54E9-493F-9C27-6DAAA7449F90}" type="presOf" srcId="{DFCA6C0E-AE65-4169-998E-6497BD9A769F}" destId="{5983CA94-D4E5-4036-A27D-532CC8889618}" srcOrd="0" destOrd="0" presId="urn:microsoft.com/office/officeart/2005/8/layout/vList2"/>
    <dgm:cxn modelId="{5ABBC4F0-11D6-4E4E-82E9-34E8C976B5A4}" type="presOf" srcId="{D0E9FC32-6670-4BBD-9646-06216FD741F4}" destId="{5068EF35-FDC8-4E3F-AC55-619B1BC47297}" srcOrd="0" destOrd="0" presId="urn:microsoft.com/office/officeart/2005/8/layout/vList2"/>
    <dgm:cxn modelId="{A435A4F8-BFBD-4EE5-8AB8-949974859FD8}" type="presOf" srcId="{1E2A4AAD-82FB-4965-9AC2-E58FB1A9CEC4}" destId="{FBD419EB-FAA5-4171-BB39-2463D2383813}" srcOrd="0" destOrd="0" presId="urn:microsoft.com/office/officeart/2005/8/layout/vList2"/>
    <dgm:cxn modelId="{A1B3D99E-E6AC-480D-A333-1913AABE3C82}" type="presParOf" srcId="{01DA4614-3DA5-4ACF-ACE9-0E8D2C766C50}" destId="{5068EF35-FDC8-4E3F-AC55-619B1BC47297}" srcOrd="0" destOrd="0" presId="urn:microsoft.com/office/officeart/2005/8/layout/vList2"/>
    <dgm:cxn modelId="{E510DD29-6E82-4D3F-A0DA-71C3D66ABA0A}" type="presParOf" srcId="{01DA4614-3DA5-4ACF-ACE9-0E8D2C766C50}" destId="{17A24F15-FB2E-41F5-8C29-D7D6CBB486D7}" srcOrd="1" destOrd="0" presId="urn:microsoft.com/office/officeart/2005/8/layout/vList2"/>
    <dgm:cxn modelId="{24C6FCAD-03F7-445A-B32D-4BF0318C6686}" type="presParOf" srcId="{01DA4614-3DA5-4ACF-ACE9-0E8D2C766C50}" destId="{A27EB923-43BA-4715-8136-104BD8E11DEA}" srcOrd="2" destOrd="0" presId="urn:microsoft.com/office/officeart/2005/8/layout/vList2"/>
    <dgm:cxn modelId="{B9142414-4BA7-4C22-8853-9636054B1FAC}" type="presParOf" srcId="{01DA4614-3DA5-4ACF-ACE9-0E8D2C766C50}" destId="{ADCEBF70-8078-481F-96B9-D22D2EC2BD3D}" srcOrd="3" destOrd="0" presId="urn:microsoft.com/office/officeart/2005/8/layout/vList2"/>
    <dgm:cxn modelId="{F8D7C335-463E-4A44-A2F0-2FE9498F40C6}" type="presParOf" srcId="{01DA4614-3DA5-4ACF-ACE9-0E8D2C766C50}" destId="{5983CA94-D4E5-4036-A27D-532CC8889618}" srcOrd="4" destOrd="0" presId="urn:microsoft.com/office/officeart/2005/8/layout/vList2"/>
    <dgm:cxn modelId="{CF44D049-8D6A-4A83-A987-A99C4BBEEA4A}" type="presParOf" srcId="{01DA4614-3DA5-4ACF-ACE9-0E8D2C766C50}" destId="{2CAC39BC-3A5B-4EF9-8F76-122AA462E1B1}" srcOrd="5" destOrd="0" presId="urn:microsoft.com/office/officeart/2005/8/layout/vList2"/>
    <dgm:cxn modelId="{9FB82CF7-CCAA-4692-8D4F-26EA0453EE10}" type="presParOf" srcId="{01DA4614-3DA5-4ACF-ACE9-0E8D2C766C50}" destId="{C5B9EF57-BA3B-4E6F-804F-66568FF5AD33}" srcOrd="6" destOrd="0" presId="urn:microsoft.com/office/officeart/2005/8/layout/vList2"/>
    <dgm:cxn modelId="{70FB740D-B819-4F43-99A8-79EB5BBF08A2}" type="presParOf" srcId="{01DA4614-3DA5-4ACF-ACE9-0E8D2C766C50}" destId="{397D87F2-B71A-4A93-AC08-DF667B728A0A}" srcOrd="7" destOrd="0" presId="urn:microsoft.com/office/officeart/2005/8/layout/vList2"/>
    <dgm:cxn modelId="{7F4D457C-BD9F-4984-A056-11987C8FF1F5}" type="presParOf" srcId="{01DA4614-3DA5-4ACF-ACE9-0E8D2C766C50}" destId="{59482132-2D16-4533-AD5B-5869BE6C1A8D}" srcOrd="8" destOrd="0" presId="urn:microsoft.com/office/officeart/2005/8/layout/vList2"/>
    <dgm:cxn modelId="{CE008953-70D8-4A2F-9D06-8400CAF97AD3}" type="presParOf" srcId="{01DA4614-3DA5-4ACF-ACE9-0E8D2C766C50}" destId="{C01A26C9-CB2D-4621-B605-7677096DD3E6}" srcOrd="9" destOrd="0" presId="urn:microsoft.com/office/officeart/2005/8/layout/vList2"/>
    <dgm:cxn modelId="{0E48A70A-E7AD-4254-BBD4-3F53DBE7DED8}" type="presParOf" srcId="{01DA4614-3DA5-4ACF-ACE9-0E8D2C766C50}" destId="{6832A799-2197-4144-B613-A1C5628492CD}" srcOrd="10" destOrd="0" presId="urn:microsoft.com/office/officeart/2005/8/layout/vList2"/>
    <dgm:cxn modelId="{66A043D3-0685-442F-8A24-D8CA34F0AE54}" type="presParOf" srcId="{01DA4614-3DA5-4ACF-ACE9-0E8D2C766C50}" destId="{ABFD39BA-57FC-4676-9C4F-C4D82F395233}" srcOrd="11" destOrd="0" presId="urn:microsoft.com/office/officeart/2005/8/layout/vList2"/>
    <dgm:cxn modelId="{3450FBBA-B194-447E-9DBA-0D2508161318}" type="presParOf" srcId="{01DA4614-3DA5-4ACF-ACE9-0E8D2C766C50}" destId="{FBD419EB-FAA5-4171-BB39-2463D2383813}" srcOrd="12" destOrd="0" presId="urn:microsoft.com/office/officeart/2005/8/layout/vList2"/>
    <dgm:cxn modelId="{532EDF67-A4A1-4635-B907-C9AAECA36CBB}" type="presParOf" srcId="{01DA4614-3DA5-4ACF-ACE9-0E8D2C766C50}" destId="{706166B6-CA7F-497F-8D6E-56283D43A1C1}" srcOrd="13" destOrd="0" presId="urn:microsoft.com/office/officeart/2005/8/layout/vList2"/>
    <dgm:cxn modelId="{79F13DE2-5AF6-4783-88C4-74F1C9DEA975}" type="presParOf" srcId="{01DA4614-3DA5-4ACF-ACE9-0E8D2C766C50}" destId="{C65FB19C-1FC2-4D09-977F-14264647D4D1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BC88BA-E9BF-4711-BA1A-0B613D3F766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59E5C31-8FF8-4CFE-BA7B-6BFCEC167B40}">
      <dgm:prSet/>
      <dgm:spPr/>
      <dgm:t>
        <a:bodyPr/>
        <a:lstStyle/>
        <a:p>
          <a:r>
            <a:rPr lang="en-GB"/>
            <a:t>Psychological </a:t>
          </a:r>
          <a:endParaRPr lang="en-US"/>
        </a:p>
      </dgm:t>
    </dgm:pt>
    <dgm:pt modelId="{1FCE8B9B-535B-46F7-802B-1DE96455F984}" type="parTrans" cxnId="{0C9E4D3A-F81D-4CAA-BFC7-A7D35B54D81C}">
      <dgm:prSet/>
      <dgm:spPr/>
      <dgm:t>
        <a:bodyPr/>
        <a:lstStyle/>
        <a:p>
          <a:endParaRPr lang="en-US"/>
        </a:p>
      </dgm:t>
    </dgm:pt>
    <dgm:pt modelId="{E12A4BAA-5155-46B5-939F-F9472C4B6594}" type="sibTrans" cxnId="{0C9E4D3A-F81D-4CAA-BFC7-A7D35B54D81C}">
      <dgm:prSet/>
      <dgm:spPr/>
      <dgm:t>
        <a:bodyPr/>
        <a:lstStyle/>
        <a:p>
          <a:endParaRPr lang="en-US"/>
        </a:p>
      </dgm:t>
    </dgm:pt>
    <dgm:pt modelId="{513BF659-D64F-49F8-A982-B31F0D06E05A}">
      <dgm:prSet/>
      <dgm:spPr/>
      <dgm:t>
        <a:bodyPr/>
        <a:lstStyle/>
        <a:p>
          <a:r>
            <a:rPr lang="en-GB"/>
            <a:t>Economic abuse</a:t>
          </a:r>
          <a:endParaRPr lang="en-US"/>
        </a:p>
      </dgm:t>
    </dgm:pt>
    <dgm:pt modelId="{8D2029D7-0202-4989-803B-6207168AF88A}" type="parTrans" cxnId="{0C6F3331-F3EC-4CF7-8D28-BEF9BE264E0E}">
      <dgm:prSet/>
      <dgm:spPr/>
      <dgm:t>
        <a:bodyPr/>
        <a:lstStyle/>
        <a:p>
          <a:endParaRPr lang="en-US"/>
        </a:p>
      </dgm:t>
    </dgm:pt>
    <dgm:pt modelId="{C4DB6B36-8210-4229-BE6F-53F903C70DD8}" type="sibTrans" cxnId="{0C6F3331-F3EC-4CF7-8D28-BEF9BE264E0E}">
      <dgm:prSet/>
      <dgm:spPr/>
      <dgm:t>
        <a:bodyPr/>
        <a:lstStyle/>
        <a:p>
          <a:endParaRPr lang="en-US"/>
        </a:p>
      </dgm:t>
    </dgm:pt>
    <dgm:pt modelId="{3EBE1E7E-634A-4F54-8CFF-7043ED388DB3}">
      <dgm:prSet/>
      <dgm:spPr/>
      <dgm:t>
        <a:bodyPr/>
        <a:lstStyle/>
        <a:p>
          <a:r>
            <a:rPr lang="en-GB"/>
            <a:t>Technology abuse </a:t>
          </a:r>
          <a:endParaRPr lang="en-US"/>
        </a:p>
      </dgm:t>
    </dgm:pt>
    <dgm:pt modelId="{27477F4B-7FA4-43D8-B625-BCD1E0CB11D1}" type="parTrans" cxnId="{FBEE8110-DB37-4242-AF70-07305F2B68FF}">
      <dgm:prSet/>
      <dgm:spPr/>
      <dgm:t>
        <a:bodyPr/>
        <a:lstStyle/>
        <a:p>
          <a:endParaRPr lang="en-US"/>
        </a:p>
      </dgm:t>
    </dgm:pt>
    <dgm:pt modelId="{58C8EE1C-ADF9-42A9-8999-5E5B00075B00}" type="sibTrans" cxnId="{FBEE8110-DB37-4242-AF70-07305F2B68FF}">
      <dgm:prSet/>
      <dgm:spPr/>
      <dgm:t>
        <a:bodyPr/>
        <a:lstStyle/>
        <a:p>
          <a:endParaRPr lang="en-US"/>
        </a:p>
      </dgm:t>
    </dgm:pt>
    <dgm:pt modelId="{E11F1109-1C68-49D3-8CB5-F8304403D9D4}">
      <dgm:prSet/>
      <dgm:spPr/>
      <dgm:t>
        <a:bodyPr/>
        <a:lstStyle/>
        <a:p>
          <a:r>
            <a:rPr lang="en-GB"/>
            <a:t>Coercive control</a:t>
          </a:r>
          <a:endParaRPr lang="en-US"/>
        </a:p>
      </dgm:t>
    </dgm:pt>
    <dgm:pt modelId="{E1C64109-96C2-4A5B-BC18-7CAF0B7FAE0C}" type="parTrans" cxnId="{EB8B61A5-7525-4FBF-B2E2-BDF6A3D3073A}">
      <dgm:prSet/>
      <dgm:spPr/>
      <dgm:t>
        <a:bodyPr/>
        <a:lstStyle/>
        <a:p>
          <a:endParaRPr lang="en-US"/>
        </a:p>
      </dgm:t>
    </dgm:pt>
    <dgm:pt modelId="{A1556250-07F6-4521-BB27-C1EE8A2A587F}" type="sibTrans" cxnId="{EB8B61A5-7525-4FBF-B2E2-BDF6A3D3073A}">
      <dgm:prSet/>
      <dgm:spPr/>
      <dgm:t>
        <a:bodyPr/>
        <a:lstStyle/>
        <a:p>
          <a:endParaRPr lang="en-US"/>
        </a:p>
      </dgm:t>
    </dgm:pt>
    <dgm:pt modelId="{5896AB22-DA01-428C-85F0-751798D1205F}">
      <dgm:prSet/>
      <dgm:spPr/>
      <dgm:t>
        <a:bodyPr/>
        <a:lstStyle/>
        <a:p>
          <a:r>
            <a:rPr lang="en-GB"/>
            <a:t>Physical violence </a:t>
          </a:r>
          <a:endParaRPr lang="en-US"/>
        </a:p>
      </dgm:t>
    </dgm:pt>
    <dgm:pt modelId="{BB75D7AD-91D7-4868-BC17-804D17A85537}" type="parTrans" cxnId="{AEE300BE-9BB7-4FE7-8357-C2C8060FEA68}">
      <dgm:prSet/>
      <dgm:spPr/>
      <dgm:t>
        <a:bodyPr/>
        <a:lstStyle/>
        <a:p>
          <a:endParaRPr lang="en-US"/>
        </a:p>
      </dgm:t>
    </dgm:pt>
    <dgm:pt modelId="{5F00396F-7D5F-46B1-B125-E4A90C64B480}" type="sibTrans" cxnId="{AEE300BE-9BB7-4FE7-8357-C2C8060FEA68}">
      <dgm:prSet/>
      <dgm:spPr/>
      <dgm:t>
        <a:bodyPr/>
        <a:lstStyle/>
        <a:p>
          <a:endParaRPr lang="en-US"/>
        </a:p>
      </dgm:t>
    </dgm:pt>
    <dgm:pt modelId="{5B350A22-A835-4C06-890A-DB866DB0084D}">
      <dgm:prSet/>
      <dgm:spPr/>
      <dgm:t>
        <a:bodyPr/>
        <a:lstStyle/>
        <a:p>
          <a:r>
            <a:rPr lang="en-GB"/>
            <a:t>Sexual Abuse</a:t>
          </a:r>
          <a:endParaRPr lang="en-US"/>
        </a:p>
      </dgm:t>
    </dgm:pt>
    <dgm:pt modelId="{4E4BE06D-9D47-4A76-87EC-E19A2D234122}" type="parTrans" cxnId="{62673486-AA53-4819-A226-C255345DD260}">
      <dgm:prSet/>
      <dgm:spPr/>
      <dgm:t>
        <a:bodyPr/>
        <a:lstStyle/>
        <a:p>
          <a:endParaRPr lang="en-US"/>
        </a:p>
      </dgm:t>
    </dgm:pt>
    <dgm:pt modelId="{1C8520F9-C8BA-4C44-AA6E-4CCD6174995A}" type="sibTrans" cxnId="{62673486-AA53-4819-A226-C255345DD260}">
      <dgm:prSet/>
      <dgm:spPr/>
      <dgm:t>
        <a:bodyPr/>
        <a:lstStyle/>
        <a:p>
          <a:endParaRPr lang="en-US"/>
        </a:p>
      </dgm:t>
    </dgm:pt>
    <dgm:pt modelId="{32AC274B-ABBE-4575-9CB1-2484173B8E96}" type="pres">
      <dgm:prSet presAssocID="{D0BC88BA-E9BF-4711-BA1A-0B613D3F7669}" presName="linear" presStyleCnt="0">
        <dgm:presLayoutVars>
          <dgm:animLvl val="lvl"/>
          <dgm:resizeHandles val="exact"/>
        </dgm:presLayoutVars>
      </dgm:prSet>
      <dgm:spPr/>
    </dgm:pt>
    <dgm:pt modelId="{E8168492-C63C-40BA-89B1-A107BBCF8300}" type="pres">
      <dgm:prSet presAssocID="{859E5C31-8FF8-4CFE-BA7B-6BFCEC167B40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49E2C2D-622B-4E29-8343-2BBE605E15DE}" type="pres">
      <dgm:prSet presAssocID="{E12A4BAA-5155-46B5-939F-F9472C4B6594}" presName="spacer" presStyleCnt="0"/>
      <dgm:spPr/>
    </dgm:pt>
    <dgm:pt modelId="{C7B128DA-392E-4C02-844C-14A70586E136}" type="pres">
      <dgm:prSet presAssocID="{513BF659-D64F-49F8-A982-B31F0D06E05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EC2E2F9-0961-4784-890C-AFF4966DDDB7}" type="pres">
      <dgm:prSet presAssocID="{C4DB6B36-8210-4229-BE6F-53F903C70DD8}" presName="spacer" presStyleCnt="0"/>
      <dgm:spPr/>
    </dgm:pt>
    <dgm:pt modelId="{CECB138B-B4B2-490C-AF29-26CB3D55DE79}" type="pres">
      <dgm:prSet presAssocID="{3EBE1E7E-634A-4F54-8CFF-7043ED388DB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558F5659-395D-411F-9FCD-D03365522B19}" type="pres">
      <dgm:prSet presAssocID="{58C8EE1C-ADF9-42A9-8999-5E5B00075B00}" presName="spacer" presStyleCnt="0"/>
      <dgm:spPr/>
    </dgm:pt>
    <dgm:pt modelId="{A34F05DC-E3D9-4754-86BF-A9F477576BCB}" type="pres">
      <dgm:prSet presAssocID="{E11F1109-1C68-49D3-8CB5-F8304403D9D4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971FCD8-5C7D-4ED2-9A01-65FD4943717B}" type="pres">
      <dgm:prSet presAssocID="{A1556250-07F6-4521-BB27-C1EE8A2A587F}" presName="spacer" presStyleCnt="0"/>
      <dgm:spPr/>
    </dgm:pt>
    <dgm:pt modelId="{01F54BA2-C70A-47DF-BF8E-F8975E58E09F}" type="pres">
      <dgm:prSet presAssocID="{5896AB22-DA01-428C-85F0-751798D1205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92FC20B-5E67-4418-A175-40FE67E42783}" type="pres">
      <dgm:prSet presAssocID="{5F00396F-7D5F-46B1-B125-E4A90C64B480}" presName="spacer" presStyleCnt="0"/>
      <dgm:spPr/>
    </dgm:pt>
    <dgm:pt modelId="{5CACABBF-9ED2-45D8-9D40-A7DC4035A9E4}" type="pres">
      <dgm:prSet presAssocID="{5B350A22-A835-4C06-890A-DB866DB0084D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BEE8110-DB37-4242-AF70-07305F2B68FF}" srcId="{D0BC88BA-E9BF-4711-BA1A-0B613D3F7669}" destId="{3EBE1E7E-634A-4F54-8CFF-7043ED388DB3}" srcOrd="2" destOrd="0" parTransId="{27477F4B-7FA4-43D8-B625-BCD1E0CB11D1}" sibTransId="{58C8EE1C-ADF9-42A9-8999-5E5B00075B00}"/>
    <dgm:cxn modelId="{3255B92F-4E08-4607-80B4-CB8C24201A97}" type="presOf" srcId="{E11F1109-1C68-49D3-8CB5-F8304403D9D4}" destId="{A34F05DC-E3D9-4754-86BF-A9F477576BCB}" srcOrd="0" destOrd="0" presId="urn:microsoft.com/office/officeart/2005/8/layout/vList2"/>
    <dgm:cxn modelId="{0C6F3331-F3EC-4CF7-8D28-BEF9BE264E0E}" srcId="{D0BC88BA-E9BF-4711-BA1A-0B613D3F7669}" destId="{513BF659-D64F-49F8-A982-B31F0D06E05A}" srcOrd="1" destOrd="0" parTransId="{8D2029D7-0202-4989-803B-6207168AF88A}" sibTransId="{C4DB6B36-8210-4229-BE6F-53F903C70DD8}"/>
    <dgm:cxn modelId="{0C9E4D3A-F81D-4CAA-BFC7-A7D35B54D81C}" srcId="{D0BC88BA-E9BF-4711-BA1A-0B613D3F7669}" destId="{859E5C31-8FF8-4CFE-BA7B-6BFCEC167B40}" srcOrd="0" destOrd="0" parTransId="{1FCE8B9B-535B-46F7-802B-1DE96455F984}" sibTransId="{E12A4BAA-5155-46B5-939F-F9472C4B6594}"/>
    <dgm:cxn modelId="{C9A0845E-044D-4CAB-BEA4-C9A79F311064}" type="presOf" srcId="{3EBE1E7E-634A-4F54-8CFF-7043ED388DB3}" destId="{CECB138B-B4B2-490C-AF29-26CB3D55DE79}" srcOrd="0" destOrd="0" presId="urn:microsoft.com/office/officeart/2005/8/layout/vList2"/>
    <dgm:cxn modelId="{62673486-AA53-4819-A226-C255345DD260}" srcId="{D0BC88BA-E9BF-4711-BA1A-0B613D3F7669}" destId="{5B350A22-A835-4C06-890A-DB866DB0084D}" srcOrd="5" destOrd="0" parTransId="{4E4BE06D-9D47-4A76-87EC-E19A2D234122}" sibTransId="{1C8520F9-C8BA-4C44-AA6E-4CCD6174995A}"/>
    <dgm:cxn modelId="{ABAC1689-EC72-401C-8449-4279E034A499}" type="presOf" srcId="{D0BC88BA-E9BF-4711-BA1A-0B613D3F7669}" destId="{32AC274B-ABBE-4575-9CB1-2484173B8E96}" srcOrd="0" destOrd="0" presId="urn:microsoft.com/office/officeart/2005/8/layout/vList2"/>
    <dgm:cxn modelId="{EB8B61A5-7525-4FBF-B2E2-BDF6A3D3073A}" srcId="{D0BC88BA-E9BF-4711-BA1A-0B613D3F7669}" destId="{E11F1109-1C68-49D3-8CB5-F8304403D9D4}" srcOrd="3" destOrd="0" parTransId="{E1C64109-96C2-4A5B-BC18-7CAF0B7FAE0C}" sibTransId="{A1556250-07F6-4521-BB27-C1EE8A2A587F}"/>
    <dgm:cxn modelId="{A280A2B5-0010-4802-8A85-9695BB66E1E1}" type="presOf" srcId="{513BF659-D64F-49F8-A982-B31F0D06E05A}" destId="{C7B128DA-392E-4C02-844C-14A70586E136}" srcOrd="0" destOrd="0" presId="urn:microsoft.com/office/officeart/2005/8/layout/vList2"/>
    <dgm:cxn modelId="{A8A9F4BC-1371-48A0-A61E-C12B84F32F3D}" type="presOf" srcId="{859E5C31-8FF8-4CFE-BA7B-6BFCEC167B40}" destId="{E8168492-C63C-40BA-89B1-A107BBCF8300}" srcOrd="0" destOrd="0" presId="urn:microsoft.com/office/officeart/2005/8/layout/vList2"/>
    <dgm:cxn modelId="{AEE300BE-9BB7-4FE7-8357-C2C8060FEA68}" srcId="{D0BC88BA-E9BF-4711-BA1A-0B613D3F7669}" destId="{5896AB22-DA01-428C-85F0-751798D1205F}" srcOrd="4" destOrd="0" parTransId="{BB75D7AD-91D7-4868-BC17-804D17A85537}" sibTransId="{5F00396F-7D5F-46B1-B125-E4A90C64B480}"/>
    <dgm:cxn modelId="{D2F2D5F7-9E88-4B73-A22F-ED88D8564646}" type="presOf" srcId="{5896AB22-DA01-428C-85F0-751798D1205F}" destId="{01F54BA2-C70A-47DF-BF8E-F8975E58E09F}" srcOrd="0" destOrd="0" presId="urn:microsoft.com/office/officeart/2005/8/layout/vList2"/>
    <dgm:cxn modelId="{C9C7E1FD-F62B-4098-81CB-21C11C64C4A0}" type="presOf" srcId="{5B350A22-A835-4C06-890A-DB866DB0084D}" destId="{5CACABBF-9ED2-45D8-9D40-A7DC4035A9E4}" srcOrd="0" destOrd="0" presId="urn:microsoft.com/office/officeart/2005/8/layout/vList2"/>
    <dgm:cxn modelId="{ABA09503-265F-4B6C-A88C-EAACD84A67BD}" type="presParOf" srcId="{32AC274B-ABBE-4575-9CB1-2484173B8E96}" destId="{E8168492-C63C-40BA-89B1-A107BBCF8300}" srcOrd="0" destOrd="0" presId="urn:microsoft.com/office/officeart/2005/8/layout/vList2"/>
    <dgm:cxn modelId="{05111874-8B25-40B0-9043-B308BC7638DA}" type="presParOf" srcId="{32AC274B-ABBE-4575-9CB1-2484173B8E96}" destId="{149E2C2D-622B-4E29-8343-2BBE605E15DE}" srcOrd="1" destOrd="0" presId="urn:microsoft.com/office/officeart/2005/8/layout/vList2"/>
    <dgm:cxn modelId="{B5F5860B-3C84-45CB-9AEB-CAFE76900CFD}" type="presParOf" srcId="{32AC274B-ABBE-4575-9CB1-2484173B8E96}" destId="{C7B128DA-392E-4C02-844C-14A70586E136}" srcOrd="2" destOrd="0" presId="urn:microsoft.com/office/officeart/2005/8/layout/vList2"/>
    <dgm:cxn modelId="{F2439DF7-7F44-4590-A9E9-44DA16F987E4}" type="presParOf" srcId="{32AC274B-ABBE-4575-9CB1-2484173B8E96}" destId="{8EC2E2F9-0961-4784-890C-AFF4966DDDB7}" srcOrd="3" destOrd="0" presId="urn:microsoft.com/office/officeart/2005/8/layout/vList2"/>
    <dgm:cxn modelId="{AB620D83-5E3C-4A98-AEDD-F6837B8FC809}" type="presParOf" srcId="{32AC274B-ABBE-4575-9CB1-2484173B8E96}" destId="{CECB138B-B4B2-490C-AF29-26CB3D55DE79}" srcOrd="4" destOrd="0" presId="urn:microsoft.com/office/officeart/2005/8/layout/vList2"/>
    <dgm:cxn modelId="{F8154CB7-4785-4D48-8B59-96AF419044A9}" type="presParOf" srcId="{32AC274B-ABBE-4575-9CB1-2484173B8E96}" destId="{558F5659-395D-411F-9FCD-D03365522B19}" srcOrd="5" destOrd="0" presId="urn:microsoft.com/office/officeart/2005/8/layout/vList2"/>
    <dgm:cxn modelId="{512E5077-CDCD-4DBA-B2EF-096EBE7D6A1A}" type="presParOf" srcId="{32AC274B-ABBE-4575-9CB1-2484173B8E96}" destId="{A34F05DC-E3D9-4754-86BF-A9F477576BCB}" srcOrd="6" destOrd="0" presId="urn:microsoft.com/office/officeart/2005/8/layout/vList2"/>
    <dgm:cxn modelId="{88ABAF7B-F96A-4C2D-B214-94E02D3514EA}" type="presParOf" srcId="{32AC274B-ABBE-4575-9CB1-2484173B8E96}" destId="{0971FCD8-5C7D-4ED2-9A01-65FD4943717B}" srcOrd="7" destOrd="0" presId="urn:microsoft.com/office/officeart/2005/8/layout/vList2"/>
    <dgm:cxn modelId="{1B1A8030-C73B-47BA-B383-835760AFBBF5}" type="presParOf" srcId="{32AC274B-ABBE-4575-9CB1-2484173B8E96}" destId="{01F54BA2-C70A-47DF-BF8E-F8975E58E09F}" srcOrd="8" destOrd="0" presId="urn:microsoft.com/office/officeart/2005/8/layout/vList2"/>
    <dgm:cxn modelId="{2565F0F7-3120-4956-8C0F-0A15610D3342}" type="presParOf" srcId="{32AC274B-ABBE-4575-9CB1-2484173B8E96}" destId="{F92FC20B-5E67-4418-A175-40FE67E42783}" srcOrd="9" destOrd="0" presId="urn:microsoft.com/office/officeart/2005/8/layout/vList2"/>
    <dgm:cxn modelId="{7C7A6660-8A51-4C29-8620-5E2415F81809}" type="presParOf" srcId="{32AC274B-ABBE-4575-9CB1-2484173B8E96}" destId="{5CACABBF-9ED2-45D8-9D40-A7DC4035A9E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E3CEFB-8B7C-4D05-A6D9-3162ECC0439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9CD7A9CC-20DA-42B3-A56E-785B180898B2}">
      <dgm:prSet/>
      <dgm:spPr/>
      <dgm:t>
        <a:bodyPr/>
        <a:lstStyle/>
        <a:p>
          <a:r>
            <a:rPr lang="en-GB"/>
            <a:t>I would like you to choose a role: </a:t>
          </a:r>
          <a:endParaRPr lang="en-US"/>
        </a:p>
      </dgm:t>
    </dgm:pt>
    <dgm:pt modelId="{81688133-2927-4890-8A00-4A2E4316830F}" type="parTrans" cxnId="{0803AF37-14E8-4EAE-A911-4EA28C7F7983}">
      <dgm:prSet/>
      <dgm:spPr/>
      <dgm:t>
        <a:bodyPr/>
        <a:lstStyle/>
        <a:p>
          <a:endParaRPr lang="en-US"/>
        </a:p>
      </dgm:t>
    </dgm:pt>
    <dgm:pt modelId="{57F70D99-22BB-4E47-B7D6-14364C76E2EA}" type="sibTrans" cxnId="{0803AF37-14E8-4EAE-A911-4EA28C7F7983}">
      <dgm:prSet/>
      <dgm:spPr/>
      <dgm:t>
        <a:bodyPr/>
        <a:lstStyle/>
        <a:p>
          <a:endParaRPr lang="en-US"/>
        </a:p>
      </dgm:t>
    </dgm:pt>
    <dgm:pt modelId="{FD1E972F-496F-420A-8A62-0B036B3EC22E}">
      <dgm:prSet/>
      <dgm:spPr/>
      <dgm:t>
        <a:bodyPr/>
        <a:lstStyle/>
        <a:p>
          <a:r>
            <a:rPr lang="en-GB"/>
            <a:t>Person A – The person in the relationship </a:t>
          </a:r>
          <a:endParaRPr lang="en-US"/>
        </a:p>
      </dgm:t>
    </dgm:pt>
    <dgm:pt modelId="{D1B8B948-FCC5-4005-B632-942EE433613C}" type="parTrans" cxnId="{3E480B51-5896-43FE-BC53-9B126A5AEB08}">
      <dgm:prSet/>
      <dgm:spPr/>
      <dgm:t>
        <a:bodyPr/>
        <a:lstStyle/>
        <a:p>
          <a:endParaRPr lang="en-US"/>
        </a:p>
      </dgm:t>
    </dgm:pt>
    <dgm:pt modelId="{A47BE3D1-D645-4618-97D1-750ACB434226}" type="sibTrans" cxnId="{3E480B51-5896-43FE-BC53-9B126A5AEB08}">
      <dgm:prSet/>
      <dgm:spPr/>
      <dgm:t>
        <a:bodyPr/>
        <a:lstStyle/>
        <a:p>
          <a:endParaRPr lang="en-US"/>
        </a:p>
      </dgm:t>
    </dgm:pt>
    <dgm:pt modelId="{FAA75831-98DB-4CE5-BA1E-092D9758C070}">
      <dgm:prSet/>
      <dgm:spPr/>
      <dgm:t>
        <a:bodyPr/>
        <a:lstStyle/>
        <a:p>
          <a:r>
            <a:rPr lang="en-GB"/>
            <a:t>Person B – A friend who is observing from the outside </a:t>
          </a:r>
          <a:endParaRPr lang="en-US"/>
        </a:p>
      </dgm:t>
    </dgm:pt>
    <dgm:pt modelId="{618C79F6-F1B4-4A01-B267-49858F020EA8}" type="parTrans" cxnId="{65ED0942-94CB-463A-B1E5-F4B9668647EA}">
      <dgm:prSet/>
      <dgm:spPr/>
      <dgm:t>
        <a:bodyPr/>
        <a:lstStyle/>
        <a:p>
          <a:endParaRPr lang="en-US"/>
        </a:p>
      </dgm:t>
    </dgm:pt>
    <dgm:pt modelId="{2D59E13A-0284-4A53-BA91-D6B0C1DD0BAE}" type="sibTrans" cxnId="{65ED0942-94CB-463A-B1E5-F4B9668647EA}">
      <dgm:prSet/>
      <dgm:spPr/>
      <dgm:t>
        <a:bodyPr/>
        <a:lstStyle/>
        <a:p>
          <a:endParaRPr lang="en-US"/>
        </a:p>
      </dgm:t>
    </dgm:pt>
    <dgm:pt modelId="{287E844C-EECE-4AD8-AC9C-5F6B8EC949BD}">
      <dgm:prSet/>
      <dgm:spPr/>
      <dgm:t>
        <a:bodyPr/>
        <a:lstStyle/>
        <a:p>
          <a:r>
            <a:rPr lang="en-GB"/>
            <a:t>Person C – A support professional </a:t>
          </a:r>
          <a:endParaRPr lang="en-US"/>
        </a:p>
      </dgm:t>
    </dgm:pt>
    <dgm:pt modelId="{136A23B0-7EDC-40E0-AA17-089378260965}" type="parTrans" cxnId="{FB2C6F46-45FB-4156-BDDA-646E6BEAA6F5}">
      <dgm:prSet/>
      <dgm:spPr/>
      <dgm:t>
        <a:bodyPr/>
        <a:lstStyle/>
        <a:p>
          <a:endParaRPr lang="en-US"/>
        </a:p>
      </dgm:t>
    </dgm:pt>
    <dgm:pt modelId="{92941DC6-266F-4D74-A544-2136591407D4}" type="sibTrans" cxnId="{FB2C6F46-45FB-4156-BDDA-646E6BEAA6F5}">
      <dgm:prSet/>
      <dgm:spPr/>
      <dgm:t>
        <a:bodyPr/>
        <a:lstStyle/>
        <a:p>
          <a:endParaRPr lang="en-US"/>
        </a:p>
      </dgm:t>
    </dgm:pt>
    <dgm:pt modelId="{0FDF20A1-9AB7-4362-ABA4-41DBEC5E8339}" type="pres">
      <dgm:prSet presAssocID="{85E3CEFB-8B7C-4D05-A6D9-3162ECC04395}" presName="root" presStyleCnt="0">
        <dgm:presLayoutVars>
          <dgm:dir/>
          <dgm:resizeHandles val="exact"/>
        </dgm:presLayoutVars>
      </dgm:prSet>
      <dgm:spPr/>
    </dgm:pt>
    <dgm:pt modelId="{FF1D67F7-4084-4144-8805-42208F1CE32A}" type="pres">
      <dgm:prSet presAssocID="{9CD7A9CC-20DA-42B3-A56E-785B180898B2}" presName="compNode" presStyleCnt="0"/>
      <dgm:spPr/>
    </dgm:pt>
    <dgm:pt modelId="{E0039D98-D8C4-414C-912B-F7A28A92EED7}" type="pres">
      <dgm:prSet presAssocID="{9CD7A9CC-20DA-42B3-A56E-785B180898B2}" presName="bgRect" presStyleLbl="bgShp" presStyleIdx="0" presStyleCnt="4"/>
      <dgm:spPr/>
    </dgm:pt>
    <dgm:pt modelId="{4F97756A-02D0-42C4-BEB2-3235D2C3C5F5}" type="pres">
      <dgm:prSet presAssocID="{9CD7A9CC-20DA-42B3-A56E-785B180898B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"/>
        </a:ext>
      </dgm:extLst>
    </dgm:pt>
    <dgm:pt modelId="{C3124E4D-A952-426D-821A-EA5F82184BC2}" type="pres">
      <dgm:prSet presAssocID="{9CD7A9CC-20DA-42B3-A56E-785B180898B2}" presName="spaceRect" presStyleCnt="0"/>
      <dgm:spPr/>
    </dgm:pt>
    <dgm:pt modelId="{C9839665-BF3F-4886-8508-AE4532DF0889}" type="pres">
      <dgm:prSet presAssocID="{9CD7A9CC-20DA-42B3-A56E-785B180898B2}" presName="parTx" presStyleLbl="revTx" presStyleIdx="0" presStyleCnt="4">
        <dgm:presLayoutVars>
          <dgm:chMax val="0"/>
          <dgm:chPref val="0"/>
        </dgm:presLayoutVars>
      </dgm:prSet>
      <dgm:spPr/>
    </dgm:pt>
    <dgm:pt modelId="{0AADCC66-93DE-4A37-A21C-7FD8FDE7362C}" type="pres">
      <dgm:prSet presAssocID="{57F70D99-22BB-4E47-B7D6-14364C76E2EA}" presName="sibTrans" presStyleCnt="0"/>
      <dgm:spPr/>
    </dgm:pt>
    <dgm:pt modelId="{8C7FCED7-07EC-4A61-ACBC-ABFD11319791}" type="pres">
      <dgm:prSet presAssocID="{FD1E972F-496F-420A-8A62-0B036B3EC22E}" presName="compNode" presStyleCnt="0"/>
      <dgm:spPr/>
    </dgm:pt>
    <dgm:pt modelId="{9D087CAF-92A4-407C-A35F-A2E991D4ADDC}" type="pres">
      <dgm:prSet presAssocID="{FD1E972F-496F-420A-8A62-0B036B3EC22E}" presName="bgRect" presStyleLbl="bgShp" presStyleIdx="1" presStyleCnt="4"/>
      <dgm:spPr/>
    </dgm:pt>
    <dgm:pt modelId="{C6DDBD47-4A7E-437A-8528-67A942995CEE}" type="pres">
      <dgm:prSet presAssocID="{FD1E972F-496F-420A-8A62-0B036B3EC22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89A284BD-D223-4011-A6DD-9D711001EC69}" type="pres">
      <dgm:prSet presAssocID="{FD1E972F-496F-420A-8A62-0B036B3EC22E}" presName="spaceRect" presStyleCnt="0"/>
      <dgm:spPr/>
    </dgm:pt>
    <dgm:pt modelId="{CA1B98E6-DEAA-4238-B226-5913684524A0}" type="pres">
      <dgm:prSet presAssocID="{FD1E972F-496F-420A-8A62-0B036B3EC22E}" presName="parTx" presStyleLbl="revTx" presStyleIdx="1" presStyleCnt="4">
        <dgm:presLayoutVars>
          <dgm:chMax val="0"/>
          <dgm:chPref val="0"/>
        </dgm:presLayoutVars>
      </dgm:prSet>
      <dgm:spPr/>
    </dgm:pt>
    <dgm:pt modelId="{00563530-27F3-42B6-80D5-3AC267D24EC6}" type="pres">
      <dgm:prSet presAssocID="{A47BE3D1-D645-4618-97D1-750ACB434226}" presName="sibTrans" presStyleCnt="0"/>
      <dgm:spPr/>
    </dgm:pt>
    <dgm:pt modelId="{39E57DD5-82D8-4794-AEAE-49E4A9749A71}" type="pres">
      <dgm:prSet presAssocID="{FAA75831-98DB-4CE5-BA1E-092D9758C070}" presName="compNode" presStyleCnt="0"/>
      <dgm:spPr/>
    </dgm:pt>
    <dgm:pt modelId="{C4361F2C-C90D-4A6D-B3BA-110E1BA60455}" type="pres">
      <dgm:prSet presAssocID="{FAA75831-98DB-4CE5-BA1E-092D9758C070}" presName="bgRect" presStyleLbl="bgShp" presStyleIdx="2" presStyleCnt="4"/>
      <dgm:spPr/>
    </dgm:pt>
    <dgm:pt modelId="{192A04DF-BC85-45B7-9213-25155388C46A}" type="pres">
      <dgm:prSet presAssocID="{FAA75831-98DB-4CE5-BA1E-092D9758C07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84C4F7A0-F85C-41E5-9151-2E41835F1EBC}" type="pres">
      <dgm:prSet presAssocID="{FAA75831-98DB-4CE5-BA1E-092D9758C070}" presName="spaceRect" presStyleCnt="0"/>
      <dgm:spPr/>
    </dgm:pt>
    <dgm:pt modelId="{1E3CFDF8-7550-4846-95A9-1F4F49909E0B}" type="pres">
      <dgm:prSet presAssocID="{FAA75831-98DB-4CE5-BA1E-092D9758C070}" presName="parTx" presStyleLbl="revTx" presStyleIdx="2" presStyleCnt="4">
        <dgm:presLayoutVars>
          <dgm:chMax val="0"/>
          <dgm:chPref val="0"/>
        </dgm:presLayoutVars>
      </dgm:prSet>
      <dgm:spPr/>
    </dgm:pt>
    <dgm:pt modelId="{37B13543-19F3-452F-8F1E-8536AB373F8A}" type="pres">
      <dgm:prSet presAssocID="{2D59E13A-0284-4A53-BA91-D6B0C1DD0BAE}" presName="sibTrans" presStyleCnt="0"/>
      <dgm:spPr/>
    </dgm:pt>
    <dgm:pt modelId="{19633E28-84DC-4492-8DFA-54848C574363}" type="pres">
      <dgm:prSet presAssocID="{287E844C-EECE-4AD8-AC9C-5F6B8EC949BD}" presName="compNode" presStyleCnt="0"/>
      <dgm:spPr/>
    </dgm:pt>
    <dgm:pt modelId="{4A7A3DE5-A1F5-465A-A9F9-DEEDF4BD13FD}" type="pres">
      <dgm:prSet presAssocID="{287E844C-EECE-4AD8-AC9C-5F6B8EC949BD}" presName="bgRect" presStyleLbl="bgShp" presStyleIdx="3" presStyleCnt="4"/>
      <dgm:spPr/>
    </dgm:pt>
    <dgm:pt modelId="{9F563BFB-CFB9-4FD4-93FC-C2FE39B78608}" type="pres">
      <dgm:prSet presAssocID="{287E844C-EECE-4AD8-AC9C-5F6B8EC949B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6C0B1FC9-5691-4FA1-BE7C-9DDC1EDD91FE}" type="pres">
      <dgm:prSet presAssocID="{287E844C-EECE-4AD8-AC9C-5F6B8EC949BD}" presName="spaceRect" presStyleCnt="0"/>
      <dgm:spPr/>
    </dgm:pt>
    <dgm:pt modelId="{60C76A4B-DFC2-48FB-8E65-D196BDC02B8C}" type="pres">
      <dgm:prSet presAssocID="{287E844C-EECE-4AD8-AC9C-5F6B8EC949B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803AF37-14E8-4EAE-A911-4EA28C7F7983}" srcId="{85E3CEFB-8B7C-4D05-A6D9-3162ECC04395}" destId="{9CD7A9CC-20DA-42B3-A56E-785B180898B2}" srcOrd="0" destOrd="0" parTransId="{81688133-2927-4890-8A00-4A2E4316830F}" sibTransId="{57F70D99-22BB-4E47-B7D6-14364C76E2EA}"/>
    <dgm:cxn modelId="{65ED0942-94CB-463A-B1E5-F4B9668647EA}" srcId="{85E3CEFB-8B7C-4D05-A6D9-3162ECC04395}" destId="{FAA75831-98DB-4CE5-BA1E-092D9758C070}" srcOrd="2" destOrd="0" parTransId="{618C79F6-F1B4-4A01-B267-49858F020EA8}" sibTransId="{2D59E13A-0284-4A53-BA91-D6B0C1DD0BAE}"/>
    <dgm:cxn modelId="{FB2C6F46-45FB-4156-BDDA-646E6BEAA6F5}" srcId="{85E3CEFB-8B7C-4D05-A6D9-3162ECC04395}" destId="{287E844C-EECE-4AD8-AC9C-5F6B8EC949BD}" srcOrd="3" destOrd="0" parTransId="{136A23B0-7EDC-40E0-AA17-089378260965}" sibTransId="{92941DC6-266F-4D74-A544-2136591407D4}"/>
    <dgm:cxn modelId="{3E480B51-5896-43FE-BC53-9B126A5AEB08}" srcId="{85E3CEFB-8B7C-4D05-A6D9-3162ECC04395}" destId="{FD1E972F-496F-420A-8A62-0B036B3EC22E}" srcOrd="1" destOrd="0" parTransId="{D1B8B948-FCC5-4005-B632-942EE433613C}" sibTransId="{A47BE3D1-D645-4618-97D1-750ACB434226}"/>
    <dgm:cxn modelId="{82EF9B58-EFB2-4101-A943-34DF09D2422F}" type="presOf" srcId="{FAA75831-98DB-4CE5-BA1E-092D9758C070}" destId="{1E3CFDF8-7550-4846-95A9-1F4F49909E0B}" srcOrd="0" destOrd="0" presId="urn:microsoft.com/office/officeart/2018/2/layout/IconVerticalSolidList"/>
    <dgm:cxn modelId="{9036938A-B307-400E-8928-0595AAAD6B21}" type="presOf" srcId="{85E3CEFB-8B7C-4D05-A6D9-3162ECC04395}" destId="{0FDF20A1-9AB7-4362-ABA4-41DBEC5E8339}" srcOrd="0" destOrd="0" presId="urn:microsoft.com/office/officeart/2018/2/layout/IconVerticalSolidList"/>
    <dgm:cxn modelId="{3B3FF99C-4A3D-46F9-BC2F-F73BA4ECFA77}" type="presOf" srcId="{9CD7A9CC-20DA-42B3-A56E-785B180898B2}" destId="{C9839665-BF3F-4886-8508-AE4532DF0889}" srcOrd="0" destOrd="0" presId="urn:microsoft.com/office/officeart/2018/2/layout/IconVerticalSolidList"/>
    <dgm:cxn modelId="{D11E2AA5-6785-4186-BABE-2FDD328DD150}" type="presOf" srcId="{287E844C-EECE-4AD8-AC9C-5F6B8EC949BD}" destId="{60C76A4B-DFC2-48FB-8E65-D196BDC02B8C}" srcOrd="0" destOrd="0" presId="urn:microsoft.com/office/officeart/2018/2/layout/IconVerticalSolidList"/>
    <dgm:cxn modelId="{1EF8ACC5-EB4D-44B3-B9D3-391EB396D526}" type="presOf" srcId="{FD1E972F-496F-420A-8A62-0B036B3EC22E}" destId="{CA1B98E6-DEAA-4238-B226-5913684524A0}" srcOrd="0" destOrd="0" presId="urn:microsoft.com/office/officeart/2018/2/layout/IconVerticalSolidList"/>
    <dgm:cxn modelId="{EB8CCAA0-A9E0-4CAD-B1EA-594750FDC587}" type="presParOf" srcId="{0FDF20A1-9AB7-4362-ABA4-41DBEC5E8339}" destId="{FF1D67F7-4084-4144-8805-42208F1CE32A}" srcOrd="0" destOrd="0" presId="urn:microsoft.com/office/officeart/2018/2/layout/IconVerticalSolidList"/>
    <dgm:cxn modelId="{7904B385-C32F-4D42-A76C-BE317F3230F1}" type="presParOf" srcId="{FF1D67F7-4084-4144-8805-42208F1CE32A}" destId="{E0039D98-D8C4-414C-912B-F7A28A92EED7}" srcOrd="0" destOrd="0" presId="urn:microsoft.com/office/officeart/2018/2/layout/IconVerticalSolidList"/>
    <dgm:cxn modelId="{41339AA7-A21C-4ED0-9EFC-25ABFE21241E}" type="presParOf" srcId="{FF1D67F7-4084-4144-8805-42208F1CE32A}" destId="{4F97756A-02D0-42C4-BEB2-3235D2C3C5F5}" srcOrd="1" destOrd="0" presId="urn:microsoft.com/office/officeart/2018/2/layout/IconVerticalSolidList"/>
    <dgm:cxn modelId="{32C0AC10-E172-436C-A367-75754FD3348F}" type="presParOf" srcId="{FF1D67F7-4084-4144-8805-42208F1CE32A}" destId="{C3124E4D-A952-426D-821A-EA5F82184BC2}" srcOrd="2" destOrd="0" presId="urn:microsoft.com/office/officeart/2018/2/layout/IconVerticalSolidList"/>
    <dgm:cxn modelId="{D376D023-2AF9-4A01-BE61-9AF488E0265C}" type="presParOf" srcId="{FF1D67F7-4084-4144-8805-42208F1CE32A}" destId="{C9839665-BF3F-4886-8508-AE4532DF0889}" srcOrd="3" destOrd="0" presId="urn:microsoft.com/office/officeart/2018/2/layout/IconVerticalSolidList"/>
    <dgm:cxn modelId="{9D093EF0-D0A4-48C0-9510-A1020BC7C66B}" type="presParOf" srcId="{0FDF20A1-9AB7-4362-ABA4-41DBEC5E8339}" destId="{0AADCC66-93DE-4A37-A21C-7FD8FDE7362C}" srcOrd="1" destOrd="0" presId="urn:microsoft.com/office/officeart/2018/2/layout/IconVerticalSolidList"/>
    <dgm:cxn modelId="{B143C0FB-485E-46D2-9EF3-5615F8A5EF69}" type="presParOf" srcId="{0FDF20A1-9AB7-4362-ABA4-41DBEC5E8339}" destId="{8C7FCED7-07EC-4A61-ACBC-ABFD11319791}" srcOrd="2" destOrd="0" presId="urn:microsoft.com/office/officeart/2018/2/layout/IconVerticalSolidList"/>
    <dgm:cxn modelId="{1FB8F674-8B84-4B20-80E4-B7839ACE16BD}" type="presParOf" srcId="{8C7FCED7-07EC-4A61-ACBC-ABFD11319791}" destId="{9D087CAF-92A4-407C-A35F-A2E991D4ADDC}" srcOrd="0" destOrd="0" presId="urn:microsoft.com/office/officeart/2018/2/layout/IconVerticalSolidList"/>
    <dgm:cxn modelId="{E4225D0B-0EFB-4BD3-A01F-A3640674B5A5}" type="presParOf" srcId="{8C7FCED7-07EC-4A61-ACBC-ABFD11319791}" destId="{C6DDBD47-4A7E-437A-8528-67A942995CEE}" srcOrd="1" destOrd="0" presId="urn:microsoft.com/office/officeart/2018/2/layout/IconVerticalSolidList"/>
    <dgm:cxn modelId="{E158798E-B2B1-4C3F-9BE3-0A437250C057}" type="presParOf" srcId="{8C7FCED7-07EC-4A61-ACBC-ABFD11319791}" destId="{89A284BD-D223-4011-A6DD-9D711001EC69}" srcOrd="2" destOrd="0" presId="urn:microsoft.com/office/officeart/2018/2/layout/IconVerticalSolidList"/>
    <dgm:cxn modelId="{7AEDFA77-7FE2-4524-9573-3FCE35E0F6D0}" type="presParOf" srcId="{8C7FCED7-07EC-4A61-ACBC-ABFD11319791}" destId="{CA1B98E6-DEAA-4238-B226-5913684524A0}" srcOrd="3" destOrd="0" presId="urn:microsoft.com/office/officeart/2018/2/layout/IconVerticalSolidList"/>
    <dgm:cxn modelId="{12DC80AE-BC70-410C-A5A1-36E90A13EC7C}" type="presParOf" srcId="{0FDF20A1-9AB7-4362-ABA4-41DBEC5E8339}" destId="{00563530-27F3-42B6-80D5-3AC267D24EC6}" srcOrd="3" destOrd="0" presId="urn:microsoft.com/office/officeart/2018/2/layout/IconVerticalSolidList"/>
    <dgm:cxn modelId="{A234D2DA-2524-41A5-AD1E-8DD3D2669291}" type="presParOf" srcId="{0FDF20A1-9AB7-4362-ABA4-41DBEC5E8339}" destId="{39E57DD5-82D8-4794-AEAE-49E4A9749A71}" srcOrd="4" destOrd="0" presId="urn:microsoft.com/office/officeart/2018/2/layout/IconVerticalSolidList"/>
    <dgm:cxn modelId="{4D6D2C83-0807-438D-A69E-130C607390AC}" type="presParOf" srcId="{39E57DD5-82D8-4794-AEAE-49E4A9749A71}" destId="{C4361F2C-C90D-4A6D-B3BA-110E1BA60455}" srcOrd="0" destOrd="0" presId="urn:microsoft.com/office/officeart/2018/2/layout/IconVerticalSolidList"/>
    <dgm:cxn modelId="{2628878A-62BF-4112-A435-5132C705A8B9}" type="presParOf" srcId="{39E57DD5-82D8-4794-AEAE-49E4A9749A71}" destId="{192A04DF-BC85-45B7-9213-25155388C46A}" srcOrd="1" destOrd="0" presId="urn:microsoft.com/office/officeart/2018/2/layout/IconVerticalSolidList"/>
    <dgm:cxn modelId="{57A9A2E9-77E7-47BD-B0F3-ABB19B0D2D4A}" type="presParOf" srcId="{39E57DD5-82D8-4794-AEAE-49E4A9749A71}" destId="{84C4F7A0-F85C-41E5-9151-2E41835F1EBC}" srcOrd="2" destOrd="0" presId="urn:microsoft.com/office/officeart/2018/2/layout/IconVerticalSolidList"/>
    <dgm:cxn modelId="{B8E77D02-4F6E-4354-BA1E-6C4E3BE89523}" type="presParOf" srcId="{39E57DD5-82D8-4794-AEAE-49E4A9749A71}" destId="{1E3CFDF8-7550-4846-95A9-1F4F49909E0B}" srcOrd="3" destOrd="0" presId="urn:microsoft.com/office/officeart/2018/2/layout/IconVerticalSolidList"/>
    <dgm:cxn modelId="{40B791D6-52CA-440F-A675-05A668CD2432}" type="presParOf" srcId="{0FDF20A1-9AB7-4362-ABA4-41DBEC5E8339}" destId="{37B13543-19F3-452F-8F1E-8536AB373F8A}" srcOrd="5" destOrd="0" presId="urn:microsoft.com/office/officeart/2018/2/layout/IconVerticalSolidList"/>
    <dgm:cxn modelId="{DEB48F43-0111-47B5-8528-BDB2ECC14D4B}" type="presParOf" srcId="{0FDF20A1-9AB7-4362-ABA4-41DBEC5E8339}" destId="{19633E28-84DC-4492-8DFA-54848C574363}" srcOrd="6" destOrd="0" presId="urn:microsoft.com/office/officeart/2018/2/layout/IconVerticalSolidList"/>
    <dgm:cxn modelId="{272E3F11-A9A3-409E-9D44-6B2FEBF8C852}" type="presParOf" srcId="{19633E28-84DC-4492-8DFA-54848C574363}" destId="{4A7A3DE5-A1F5-465A-A9F9-DEEDF4BD13FD}" srcOrd="0" destOrd="0" presId="urn:microsoft.com/office/officeart/2018/2/layout/IconVerticalSolidList"/>
    <dgm:cxn modelId="{6E36B0B0-26DF-4224-A80E-9A5FBD7171E1}" type="presParOf" srcId="{19633E28-84DC-4492-8DFA-54848C574363}" destId="{9F563BFB-CFB9-4FD4-93FC-C2FE39B78608}" srcOrd="1" destOrd="0" presId="urn:microsoft.com/office/officeart/2018/2/layout/IconVerticalSolidList"/>
    <dgm:cxn modelId="{135EBBC4-D6F6-4354-A294-97029A9D61E6}" type="presParOf" srcId="{19633E28-84DC-4492-8DFA-54848C574363}" destId="{6C0B1FC9-5691-4FA1-BE7C-9DDC1EDD91FE}" srcOrd="2" destOrd="0" presId="urn:microsoft.com/office/officeart/2018/2/layout/IconVerticalSolidList"/>
    <dgm:cxn modelId="{D5FCF719-0E29-4CC8-AE0E-F98E1F50E6B3}" type="presParOf" srcId="{19633E28-84DC-4492-8DFA-54848C574363}" destId="{60C76A4B-DFC2-48FB-8E65-D196BDC02B8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BC2615-DF6A-4021-A20B-AA5DAC847349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65A8A787-E8D9-4492-A3D2-F694EC5ECD9E}">
      <dgm:prSet/>
      <dgm:spPr/>
      <dgm:t>
        <a:bodyPr/>
        <a:lstStyle/>
        <a:p>
          <a:r>
            <a:rPr lang="en-GB"/>
            <a:t>For each stage on the chain (you can focus on 2–3 key cards), ask:</a:t>
          </a:r>
          <a:endParaRPr lang="en-US"/>
        </a:p>
      </dgm:t>
    </dgm:pt>
    <dgm:pt modelId="{469EC232-B228-46E7-94AC-A860DDCDC43D}" type="parTrans" cxnId="{517F81BC-F8D8-4BD0-BC6F-6D5323EAA85E}">
      <dgm:prSet/>
      <dgm:spPr/>
      <dgm:t>
        <a:bodyPr/>
        <a:lstStyle/>
        <a:p>
          <a:endParaRPr lang="en-US"/>
        </a:p>
      </dgm:t>
    </dgm:pt>
    <dgm:pt modelId="{E87CADA1-D3E9-4C0D-8C52-07D07748ECA9}" type="sibTrans" cxnId="{517F81BC-F8D8-4BD0-BC6F-6D5323EAA85E}">
      <dgm:prSet/>
      <dgm:spPr/>
      <dgm:t>
        <a:bodyPr/>
        <a:lstStyle/>
        <a:p>
          <a:endParaRPr lang="en-US"/>
        </a:p>
      </dgm:t>
    </dgm:pt>
    <dgm:pt modelId="{0E541039-5EC7-44E7-8616-10B35ABD9DD1}">
      <dgm:prSet/>
      <dgm:spPr/>
      <dgm:t>
        <a:bodyPr/>
        <a:lstStyle/>
        <a:p>
          <a:r>
            <a:rPr lang="en-GB" b="1"/>
            <a:t>Questions for each role</a:t>
          </a:r>
          <a:endParaRPr lang="en-US"/>
        </a:p>
      </dgm:t>
    </dgm:pt>
    <dgm:pt modelId="{4CEB859C-A526-4F8E-9AD0-67B84156B4D3}" type="parTrans" cxnId="{F88D5E77-17F1-4358-B334-5781BAB82A91}">
      <dgm:prSet/>
      <dgm:spPr/>
      <dgm:t>
        <a:bodyPr/>
        <a:lstStyle/>
        <a:p>
          <a:endParaRPr lang="en-US"/>
        </a:p>
      </dgm:t>
    </dgm:pt>
    <dgm:pt modelId="{0BCA33C6-7E26-41C5-B451-1DDAE86BDD5A}" type="sibTrans" cxnId="{F88D5E77-17F1-4358-B334-5781BAB82A91}">
      <dgm:prSet/>
      <dgm:spPr/>
      <dgm:t>
        <a:bodyPr/>
        <a:lstStyle/>
        <a:p>
          <a:endParaRPr lang="en-US"/>
        </a:p>
      </dgm:t>
    </dgm:pt>
    <dgm:pt modelId="{5E3DE8A8-F83F-428B-A4D3-9F9AD55FA92F}">
      <dgm:prSet/>
      <dgm:spPr/>
      <dgm:t>
        <a:bodyPr/>
        <a:lstStyle/>
        <a:p>
          <a:r>
            <a:rPr lang="en-GB" b="1"/>
            <a:t>Person A:</a:t>
          </a:r>
          <a:br>
            <a:rPr lang="en-GB"/>
          </a:br>
          <a:r>
            <a:rPr lang="en-GB" i="1"/>
            <a:t>“What might this person notice here? What might they tell themselves?”</a:t>
          </a:r>
          <a:endParaRPr lang="en-US"/>
        </a:p>
      </dgm:t>
    </dgm:pt>
    <dgm:pt modelId="{4BA2FC61-2B30-411A-B2B3-510489393CEB}" type="parTrans" cxnId="{0D7B4E03-6A58-4AC3-A4BC-D844EB23226A}">
      <dgm:prSet/>
      <dgm:spPr/>
      <dgm:t>
        <a:bodyPr/>
        <a:lstStyle/>
        <a:p>
          <a:endParaRPr lang="en-US"/>
        </a:p>
      </dgm:t>
    </dgm:pt>
    <dgm:pt modelId="{6EE8C584-3DD7-4897-AA1D-4F86F2342296}" type="sibTrans" cxnId="{0D7B4E03-6A58-4AC3-A4BC-D844EB23226A}">
      <dgm:prSet/>
      <dgm:spPr/>
      <dgm:t>
        <a:bodyPr/>
        <a:lstStyle/>
        <a:p>
          <a:endParaRPr lang="en-US"/>
        </a:p>
      </dgm:t>
    </dgm:pt>
    <dgm:pt modelId="{ABB696F9-1DCD-40A4-B55D-EC73F78FCFFA}">
      <dgm:prSet/>
      <dgm:spPr/>
      <dgm:t>
        <a:bodyPr/>
        <a:lstStyle/>
        <a:p>
          <a:r>
            <a:rPr lang="en-GB" b="1"/>
            <a:t>Person B:</a:t>
          </a:r>
          <a:br>
            <a:rPr lang="en-GB"/>
          </a:br>
          <a:r>
            <a:rPr lang="en-GB" i="1"/>
            <a:t>“What might a friend see from the outside? When would you check in?”</a:t>
          </a:r>
          <a:endParaRPr lang="en-US"/>
        </a:p>
      </dgm:t>
    </dgm:pt>
    <dgm:pt modelId="{E72FB463-7F3B-45EB-8C37-AA7771D406E3}" type="parTrans" cxnId="{1AB124FC-49D2-4B3A-B12B-90860921D42B}">
      <dgm:prSet/>
      <dgm:spPr/>
      <dgm:t>
        <a:bodyPr/>
        <a:lstStyle/>
        <a:p>
          <a:endParaRPr lang="en-US"/>
        </a:p>
      </dgm:t>
    </dgm:pt>
    <dgm:pt modelId="{E4524B27-AF91-474D-B8F7-017344063A53}" type="sibTrans" cxnId="{1AB124FC-49D2-4B3A-B12B-90860921D42B}">
      <dgm:prSet/>
      <dgm:spPr/>
      <dgm:t>
        <a:bodyPr/>
        <a:lstStyle/>
        <a:p>
          <a:endParaRPr lang="en-US"/>
        </a:p>
      </dgm:t>
    </dgm:pt>
    <dgm:pt modelId="{FDFDB2AD-D6AC-4BB6-9658-1C2027776D5C}">
      <dgm:prSet/>
      <dgm:spPr/>
      <dgm:t>
        <a:bodyPr/>
        <a:lstStyle/>
        <a:p>
          <a:r>
            <a:rPr lang="en-GB" b="1"/>
            <a:t>Person C:</a:t>
          </a:r>
          <a:br>
            <a:rPr lang="en-GB"/>
          </a:br>
          <a:r>
            <a:rPr lang="en-GB" i="1"/>
            <a:t>“What advice or support might a professional offer at this stage?”</a:t>
          </a:r>
          <a:endParaRPr lang="en-US"/>
        </a:p>
      </dgm:t>
    </dgm:pt>
    <dgm:pt modelId="{16F04196-1138-4A51-B117-878B54ADC665}" type="parTrans" cxnId="{DF9A2BD3-BF41-4D5E-B1CD-EA86EACEEED2}">
      <dgm:prSet/>
      <dgm:spPr/>
      <dgm:t>
        <a:bodyPr/>
        <a:lstStyle/>
        <a:p>
          <a:endParaRPr lang="en-US"/>
        </a:p>
      </dgm:t>
    </dgm:pt>
    <dgm:pt modelId="{4F04BD61-D555-4513-B1E8-D95C0BD449F6}" type="sibTrans" cxnId="{DF9A2BD3-BF41-4D5E-B1CD-EA86EACEEED2}">
      <dgm:prSet/>
      <dgm:spPr/>
      <dgm:t>
        <a:bodyPr/>
        <a:lstStyle/>
        <a:p>
          <a:endParaRPr lang="en-US"/>
        </a:p>
      </dgm:t>
    </dgm:pt>
    <dgm:pt modelId="{2D169A89-5BBF-47A6-90F6-9BC39AAA189B}" type="pres">
      <dgm:prSet presAssocID="{2CBC2615-DF6A-4021-A20B-AA5DAC847349}" presName="vert0" presStyleCnt="0">
        <dgm:presLayoutVars>
          <dgm:dir/>
          <dgm:animOne val="branch"/>
          <dgm:animLvl val="lvl"/>
        </dgm:presLayoutVars>
      </dgm:prSet>
      <dgm:spPr/>
    </dgm:pt>
    <dgm:pt modelId="{7E17D73D-07A4-4330-94EE-D67D650AF164}" type="pres">
      <dgm:prSet presAssocID="{65A8A787-E8D9-4492-A3D2-F694EC5ECD9E}" presName="thickLine" presStyleLbl="alignNode1" presStyleIdx="0" presStyleCnt="5"/>
      <dgm:spPr/>
    </dgm:pt>
    <dgm:pt modelId="{0BC923FC-B885-4543-BA9D-5F3E0017AF4A}" type="pres">
      <dgm:prSet presAssocID="{65A8A787-E8D9-4492-A3D2-F694EC5ECD9E}" presName="horz1" presStyleCnt="0"/>
      <dgm:spPr/>
    </dgm:pt>
    <dgm:pt modelId="{D75763CA-576E-46A1-855A-12987E0D94DC}" type="pres">
      <dgm:prSet presAssocID="{65A8A787-E8D9-4492-A3D2-F694EC5ECD9E}" presName="tx1" presStyleLbl="revTx" presStyleIdx="0" presStyleCnt="5"/>
      <dgm:spPr/>
    </dgm:pt>
    <dgm:pt modelId="{402AD6FE-4F4C-47FD-BD7F-87547064C535}" type="pres">
      <dgm:prSet presAssocID="{65A8A787-E8D9-4492-A3D2-F694EC5ECD9E}" presName="vert1" presStyleCnt="0"/>
      <dgm:spPr/>
    </dgm:pt>
    <dgm:pt modelId="{693DB401-0F90-4823-91D4-B3578CFA411E}" type="pres">
      <dgm:prSet presAssocID="{0E541039-5EC7-44E7-8616-10B35ABD9DD1}" presName="thickLine" presStyleLbl="alignNode1" presStyleIdx="1" presStyleCnt="5"/>
      <dgm:spPr/>
    </dgm:pt>
    <dgm:pt modelId="{2F17DF0A-A453-4587-9A1D-194297C74E66}" type="pres">
      <dgm:prSet presAssocID="{0E541039-5EC7-44E7-8616-10B35ABD9DD1}" presName="horz1" presStyleCnt="0"/>
      <dgm:spPr/>
    </dgm:pt>
    <dgm:pt modelId="{574CE1BD-31BF-45DD-A300-B1D0C24DC5F0}" type="pres">
      <dgm:prSet presAssocID="{0E541039-5EC7-44E7-8616-10B35ABD9DD1}" presName="tx1" presStyleLbl="revTx" presStyleIdx="1" presStyleCnt="5"/>
      <dgm:spPr/>
    </dgm:pt>
    <dgm:pt modelId="{7EA4E90A-7C50-4250-BA18-09E8263F7186}" type="pres">
      <dgm:prSet presAssocID="{0E541039-5EC7-44E7-8616-10B35ABD9DD1}" presName="vert1" presStyleCnt="0"/>
      <dgm:spPr/>
    </dgm:pt>
    <dgm:pt modelId="{43E144D3-BB07-4A48-8C39-44D91542124C}" type="pres">
      <dgm:prSet presAssocID="{5E3DE8A8-F83F-428B-A4D3-9F9AD55FA92F}" presName="thickLine" presStyleLbl="alignNode1" presStyleIdx="2" presStyleCnt="5"/>
      <dgm:spPr/>
    </dgm:pt>
    <dgm:pt modelId="{E6E304A7-1315-481A-AFB5-65AECABAD346}" type="pres">
      <dgm:prSet presAssocID="{5E3DE8A8-F83F-428B-A4D3-9F9AD55FA92F}" presName="horz1" presStyleCnt="0"/>
      <dgm:spPr/>
    </dgm:pt>
    <dgm:pt modelId="{7BB5D6C9-CDF2-43A1-BCE5-88D0055A7973}" type="pres">
      <dgm:prSet presAssocID="{5E3DE8A8-F83F-428B-A4D3-9F9AD55FA92F}" presName="tx1" presStyleLbl="revTx" presStyleIdx="2" presStyleCnt="5"/>
      <dgm:spPr/>
    </dgm:pt>
    <dgm:pt modelId="{734BCE5C-718C-489F-BA5A-CF89A403BEA4}" type="pres">
      <dgm:prSet presAssocID="{5E3DE8A8-F83F-428B-A4D3-9F9AD55FA92F}" presName="vert1" presStyleCnt="0"/>
      <dgm:spPr/>
    </dgm:pt>
    <dgm:pt modelId="{06C3E1E7-DE23-4E6E-A0F0-41B88AE1B09F}" type="pres">
      <dgm:prSet presAssocID="{ABB696F9-1DCD-40A4-B55D-EC73F78FCFFA}" presName="thickLine" presStyleLbl="alignNode1" presStyleIdx="3" presStyleCnt="5"/>
      <dgm:spPr/>
    </dgm:pt>
    <dgm:pt modelId="{505357E1-4AA8-43A1-88BA-8D32935305EA}" type="pres">
      <dgm:prSet presAssocID="{ABB696F9-1DCD-40A4-B55D-EC73F78FCFFA}" presName="horz1" presStyleCnt="0"/>
      <dgm:spPr/>
    </dgm:pt>
    <dgm:pt modelId="{EFAD2F3D-5D6B-4995-AE61-BABE50D1B9B2}" type="pres">
      <dgm:prSet presAssocID="{ABB696F9-1DCD-40A4-B55D-EC73F78FCFFA}" presName="tx1" presStyleLbl="revTx" presStyleIdx="3" presStyleCnt="5"/>
      <dgm:spPr/>
    </dgm:pt>
    <dgm:pt modelId="{010E1445-ECBB-49CF-A136-A3968BA4DC80}" type="pres">
      <dgm:prSet presAssocID="{ABB696F9-1DCD-40A4-B55D-EC73F78FCFFA}" presName="vert1" presStyleCnt="0"/>
      <dgm:spPr/>
    </dgm:pt>
    <dgm:pt modelId="{4047BAFA-EE73-4520-BC19-C48F9DC0ABBD}" type="pres">
      <dgm:prSet presAssocID="{FDFDB2AD-D6AC-4BB6-9658-1C2027776D5C}" presName="thickLine" presStyleLbl="alignNode1" presStyleIdx="4" presStyleCnt="5"/>
      <dgm:spPr/>
    </dgm:pt>
    <dgm:pt modelId="{DC0855DA-903F-48A5-88EC-051F42C78529}" type="pres">
      <dgm:prSet presAssocID="{FDFDB2AD-D6AC-4BB6-9658-1C2027776D5C}" presName="horz1" presStyleCnt="0"/>
      <dgm:spPr/>
    </dgm:pt>
    <dgm:pt modelId="{CBCBE34B-E4AF-4FE5-BF81-A362975D45EF}" type="pres">
      <dgm:prSet presAssocID="{FDFDB2AD-D6AC-4BB6-9658-1C2027776D5C}" presName="tx1" presStyleLbl="revTx" presStyleIdx="4" presStyleCnt="5"/>
      <dgm:spPr/>
    </dgm:pt>
    <dgm:pt modelId="{4DB733C8-64FA-42FE-BCE4-6E6EDB9B7EE8}" type="pres">
      <dgm:prSet presAssocID="{FDFDB2AD-D6AC-4BB6-9658-1C2027776D5C}" presName="vert1" presStyleCnt="0"/>
      <dgm:spPr/>
    </dgm:pt>
  </dgm:ptLst>
  <dgm:cxnLst>
    <dgm:cxn modelId="{0D7B4E03-6A58-4AC3-A4BC-D844EB23226A}" srcId="{2CBC2615-DF6A-4021-A20B-AA5DAC847349}" destId="{5E3DE8A8-F83F-428B-A4D3-9F9AD55FA92F}" srcOrd="2" destOrd="0" parTransId="{4BA2FC61-2B30-411A-B2B3-510489393CEB}" sibTransId="{6EE8C584-3DD7-4897-AA1D-4F86F2342296}"/>
    <dgm:cxn modelId="{6E12DE17-F34C-489B-A960-A635A4FD5F62}" type="presOf" srcId="{65A8A787-E8D9-4492-A3D2-F694EC5ECD9E}" destId="{D75763CA-576E-46A1-855A-12987E0D94DC}" srcOrd="0" destOrd="0" presId="urn:microsoft.com/office/officeart/2008/layout/LinedList"/>
    <dgm:cxn modelId="{6D085826-3EC7-4127-A8E1-3DC114E81D48}" type="presOf" srcId="{2CBC2615-DF6A-4021-A20B-AA5DAC847349}" destId="{2D169A89-5BBF-47A6-90F6-9BC39AAA189B}" srcOrd="0" destOrd="0" presId="urn:microsoft.com/office/officeart/2008/layout/LinedList"/>
    <dgm:cxn modelId="{C93D7D61-C569-4DAC-A593-9842C070572F}" type="presOf" srcId="{5E3DE8A8-F83F-428B-A4D3-9F9AD55FA92F}" destId="{7BB5D6C9-CDF2-43A1-BCE5-88D0055A7973}" srcOrd="0" destOrd="0" presId="urn:microsoft.com/office/officeart/2008/layout/LinedList"/>
    <dgm:cxn modelId="{F88D5E77-17F1-4358-B334-5781BAB82A91}" srcId="{2CBC2615-DF6A-4021-A20B-AA5DAC847349}" destId="{0E541039-5EC7-44E7-8616-10B35ABD9DD1}" srcOrd="1" destOrd="0" parTransId="{4CEB859C-A526-4F8E-9AD0-67B84156B4D3}" sibTransId="{0BCA33C6-7E26-41C5-B451-1DDAE86BDD5A}"/>
    <dgm:cxn modelId="{4507B49B-6711-43E6-AF42-AC3998CD2330}" type="presOf" srcId="{ABB696F9-1DCD-40A4-B55D-EC73F78FCFFA}" destId="{EFAD2F3D-5D6B-4995-AE61-BABE50D1B9B2}" srcOrd="0" destOrd="0" presId="urn:microsoft.com/office/officeart/2008/layout/LinedList"/>
    <dgm:cxn modelId="{517F81BC-F8D8-4BD0-BC6F-6D5323EAA85E}" srcId="{2CBC2615-DF6A-4021-A20B-AA5DAC847349}" destId="{65A8A787-E8D9-4492-A3D2-F694EC5ECD9E}" srcOrd="0" destOrd="0" parTransId="{469EC232-B228-46E7-94AC-A860DDCDC43D}" sibTransId="{E87CADA1-D3E9-4C0D-8C52-07D07748ECA9}"/>
    <dgm:cxn modelId="{DF9A2BD3-BF41-4D5E-B1CD-EA86EACEEED2}" srcId="{2CBC2615-DF6A-4021-A20B-AA5DAC847349}" destId="{FDFDB2AD-D6AC-4BB6-9658-1C2027776D5C}" srcOrd="4" destOrd="0" parTransId="{16F04196-1138-4A51-B117-878B54ADC665}" sibTransId="{4F04BD61-D555-4513-B1E8-D95C0BD449F6}"/>
    <dgm:cxn modelId="{5C6D6ED6-B82A-4928-9271-4311E6C92590}" type="presOf" srcId="{0E541039-5EC7-44E7-8616-10B35ABD9DD1}" destId="{574CE1BD-31BF-45DD-A300-B1D0C24DC5F0}" srcOrd="0" destOrd="0" presId="urn:microsoft.com/office/officeart/2008/layout/LinedList"/>
    <dgm:cxn modelId="{1AB124FC-49D2-4B3A-B12B-90860921D42B}" srcId="{2CBC2615-DF6A-4021-A20B-AA5DAC847349}" destId="{ABB696F9-1DCD-40A4-B55D-EC73F78FCFFA}" srcOrd="3" destOrd="0" parTransId="{E72FB463-7F3B-45EB-8C37-AA7771D406E3}" sibTransId="{E4524B27-AF91-474D-B8F7-017344063A53}"/>
    <dgm:cxn modelId="{D76BFBFC-05B9-42A2-BA47-03A4B454BF24}" type="presOf" srcId="{FDFDB2AD-D6AC-4BB6-9658-1C2027776D5C}" destId="{CBCBE34B-E4AF-4FE5-BF81-A362975D45EF}" srcOrd="0" destOrd="0" presId="urn:microsoft.com/office/officeart/2008/layout/LinedList"/>
    <dgm:cxn modelId="{857F70EE-A49B-4431-836A-EAB4ED08A141}" type="presParOf" srcId="{2D169A89-5BBF-47A6-90F6-9BC39AAA189B}" destId="{7E17D73D-07A4-4330-94EE-D67D650AF164}" srcOrd="0" destOrd="0" presId="urn:microsoft.com/office/officeart/2008/layout/LinedList"/>
    <dgm:cxn modelId="{DE6A0F39-6BFF-4833-9D47-506E9EB211F5}" type="presParOf" srcId="{2D169A89-5BBF-47A6-90F6-9BC39AAA189B}" destId="{0BC923FC-B885-4543-BA9D-5F3E0017AF4A}" srcOrd="1" destOrd="0" presId="urn:microsoft.com/office/officeart/2008/layout/LinedList"/>
    <dgm:cxn modelId="{16668436-26A7-4631-BCED-63984E28567B}" type="presParOf" srcId="{0BC923FC-B885-4543-BA9D-5F3E0017AF4A}" destId="{D75763CA-576E-46A1-855A-12987E0D94DC}" srcOrd="0" destOrd="0" presId="urn:microsoft.com/office/officeart/2008/layout/LinedList"/>
    <dgm:cxn modelId="{49ED0ACE-ED4C-4726-B5F5-DC3E7B7B866B}" type="presParOf" srcId="{0BC923FC-B885-4543-BA9D-5F3E0017AF4A}" destId="{402AD6FE-4F4C-47FD-BD7F-87547064C535}" srcOrd="1" destOrd="0" presId="urn:microsoft.com/office/officeart/2008/layout/LinedList"/>
    <dgm:cxn modelId="{6E5F4A9F-3A06-4210-973A-EF46243D501E}" type="presParOf" srcId="{2D169A89-5BBF-47A6-90F6-9BC39AAA189B}" destId="{693DB401-0F90-4823-91D4-B3578CFA411E}" srcOrd="2" destOrd="0" presId="urn:microsoft.com/office/officeart/2008/layout/LinedList"/>
    <dgm:cxn modelId="{7E472B78-1B33-4061-9EED-E030309285BB}" type="presParOf" srcId="{2D169A89-5BBF-47A6-90F6-9BC39AAA189B}" destId="{2F17DF0A-A453-4587-9A1D-194297C74E66}" srcOrd="3" destOrd="0" presId="urn:microsoft.com/office/officeart/2008/layout/LinedList"/>
    <dgm:cxn modelId="{B0929A64-7F4C-4103-93ED-A7E60E766DD3}" type="presParOf" srcId="{2F17DF0A-A453-4587-9A1D-194297C74E66}" destId="{574CE1BD-31BF-45DD-A300-B1D0C24DC5F0}" srcOrd="0" destOrd="0" presId="urn:microsoft.com/office/officeart/2008/layout/LinedList"/>
    <dgm:cxn modelId="{53D5EC86-418B-463A-9B68-B93A25F1F413}" type="presParOf" srcId="{2F17DF0A-A453-4587-9A1D-194297C74E66}" destId="{7EA4E90A-7C50-4250-BA18-09E8263F7186}" srcOrd="1" destOrd="0" presId="urn:microsoft.com/office/officeart/2008/layout/LinedList"/>
    <dgm:cxn modelId="{82482D79-9111-484A-A5C5-5F8A6FDA6E90}" type="presParOf" srcId="{2D169A89-5BBF-47A6-90F6-9BC39AAA189B}" destId="{43E144D3-BB07-4A48-8C39-44D91542124C}" srcOrd="4" destOrd="0" presId="urn:microsoft.com/office/officeart/2008/layout/LinedList"/>
    <dgm:cxn modelId="{4616A633-52C0-4643-8949-7900BA51935D}" type="presParOf" srcId="{2D169A89-5BBF-47A6-90F6-9BC39AAA189B}" destId="{E6E304A7-1315-481A-AFB5-65AECABAD346}" srcOrd="5" destOrd="0" presId="urn:microsoft.com/office/officeart/2008/layout/LinedList"/>
    <dgm:cxn modelId="{308347A5-410D-401A-B6A3-4A377F69D01C}" type="presParOf" srcId="{E6E304A7-1315-481A-AFB5-65AECABAD346}" destId="{7BB5D6C9-CDF2-43A1-BCE5-88D0055A7973}" srcOrd="0" destOrd="0" presId="urn:microsoft.com/office/officeart/2008/layout/LinedList"/>
    <dgm:cxn modelId="{1F8CC0A3-D165-4F22-AC80-6F53E310B5A7}" type="presParOf" srcId="{E6E304A7-1315-481A-AFB5-65AECABAD346}" destId="{734BCE5C-718C-489F-BA5A-CF89A403BEA4}" srcOrd="1" destOrd="0" presId="urn:microsoft.com/office/officeart/2008/layout/LinedList"/>
    <dgm:cxn modelId="{BD094A08-D2A8-4F00-953C-2DFCED966F8E}" type="presParOf" srcId="{2D169A89-5BBF-47A6-90F6-9BC39AAA189B}" destId="{06C3E1E7-DE23-4E6E-A0F0-41B88AE1B09F}" srcOrd="6" destOrd="0" presId="urn:microsoft.com/office/officeart/2008/layout/LinedList"/>
    <dgm:cxn modelId="{B0B8C0AF-373F-4F0F-981A-9D96EF340476}" type="presParOf" srcId="{2D169A89-5BBF-47A6-90F6-9BC39AAA189B}" destId="{505357E1-4AA8-43A1-88BA-8D32935305EA}" srcOrd="7" destOrd="0" presId="urn:microsoft.com/office/officeart/2008/layout/LinedList"/>
    <dgm:cxn modelId="{BA3B1B27-6F43-4C0E-B16A-3F7B7D5075B2}" type="presParOf" srcId="{505357E1-4AA8-43A1-88BA-8D32935305EA}" destId="{EFAD2F3D-5D6B-4995-AE61-BABE50D1B9B2}" srcOrd="0" destOrd="0" presId="urn:microsoft.com/office/officeart/2008/layout/LinedList"/>
    <dgm:cxn modelId="{E8E61CA0-F710-49FB-B851-194403E99E60}" type="presParOf" srcId="{505357E1-4AA8-43A1-88BA-8D32935305EA}" destId="{010E1445-ECBB-49CF-A136-A3968BA4DC80}" srcOrd="1" destOrd="0" presId="urn:microsoft.com/office/officeart/2008/layout/LinedList"/>
    <dgm:cxn modelId="{632F0A30-C500-4F1C-BCFF-8FAEF9B28638}" type="presParOf" srcId="{2D169A89-5BBF-47A6-90F6-9BC39AAA189B}" destId="{4047BAFA-EE73-4520-BC19-C48F9DC0ABBD}" srcOrd="8" destOrd="0" presId="urn:microsoft.com/office/officeart/2008/layout/LinedList"/>
    <dgm:cxn modelId="{F842157B-F01A-487F-9505-40B855970750}" type="presParOf" srcId="{2D169A89-5BBF-47A6-90F6-9BC39AAA189B}" destId="{DC0855DA-903F-48A5-88EC-051F42C78529}" srcOrd="9" destOrd="0" presId="urn:microsoft.com/office/officeart/2008/layout/LinedList"/>
    <dgm:cxn modelId="{CA300D45-FBB2-4AC7-B57E-DD17DF158524}" type="presParOf" srcId="{DC0855DA-903F-48A5-88EC-051F42C78529}" destId="{CBCBE34B-E4AF-4FE5-BF81-A362975D45EF}" srcOrd="0" destOrd="0" presId="urn:microsoft.com/office/officeart/2008/layout/LinedList"/>
    <dgm:cxn modelId="{827AC722-185D-4A25-927F-E0ACE46479A0}" type="presParOf" srcId="{DC0855DA-903F-48A5-88EC-051F42C78529}" destId="{4DB733C8-64FA-42FE-BCE4-6E6EDB9B7EE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6D9E52-6780-4F97-BF73-4F2E58ED20E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DED72B8-1EE7-4658-B7C2-A922F13A9FB3}">
      <dgm:prSet/>
      <dgm:spPr/>
      <dgm:t>
        <a:bodyPr/>
        <a:lstStyle/>
        <a:p>
          <a:r>
            <a:rPr lang="en-GB" b="1"/>
            <a:t>Final questions</a:t>
          </a:r>
          <a:endParaRPr lang="en-US"/>
        </a:p>
      </dgm:t>
    </dgm:pt>
    <dgm:pt modelId="{76FD7CB3-2D3F-42D6-A784-83FDF4DB991E}" type="parTrans" cxnId="{37974FB7-C885-43AF-B732-E8C588357E63}">
      <dgm:prSet/>
      <dgm:spPr/>
      <dgm:t>
        <a:bodyPr/>
        <a:lstStyle/>
        <a:p>
          <a:endParaRPr lang="en-US"/>
        </a:p>
      </dgm:t>
    </dgm:pt>
    <dgm:pt modelId="{EEEBFDBA-6D7F-467F-9347-5729D8F39481}" type="sibTrans" cxnId="{37974FB7-C885-43AF-B732-E8C588357E63}">
      <dgm:prSet/>
      <dgm:spPr/>
      <dgm:t>
        <a:bodyPr/>
        <a:lstStyle/>
        <a:p>
          <a:endParaRPr lang="en-US"/>
        </a:p>
      </dgm:t>
    </dgm:pt>
    <dgm:pt modelId="{8C17F4F5-4ED3-4971-929C-FE9356ED19A4}">
      <dgm:prSet/>
      <dgm:spPr/>
      <dgm:t>
        <a:bodyPr/>
        <a:lstStyle/>
        <a:p>
          <a:r>
            <a:rPr lang="en-GB" i="1"/>
            <a:t>“Which point on this chain feels like the earliest safe moment to reach out?”</a:t>
          </a:r>
          <a:endParaRPr lang="en-US"/>
        </a:p>
      </dgm:t>
    </dgm:pt>
    <dgm:pt modelId="{7D9F097C-4AB2-4212-AF55-3FE861F81715}" type="parTrans" cxnId="{8CA8BFE0-5702-4913-AF2F-82BB0C4822A4}">
      <dgm:prSet/>
      <dgm:spPr/>
      <dgm:t>
        <a:bodyPr/>
        <a:lstStyle/>
        <a:p>
          <a:endParaRPr lang="en-US"/>
        </a:p>
      </dgm:t>
    </dgm:pt>
    <dgm:pt modelId="{4C1F51CE-3C9D-4749-8D05-D862B6222CEF}" type="sibTrans" cxnId="{8CA8BFE0-5702-4913-AF2F-82BB0C4822A4}">
      <dgm:prSet/>
      <dgm:spPr/>
      <dgm:t>
        <a:bodyPr/>
        <a:lstStyle/>
        <a:p>
          <a:endParaRPr lang="en-US"/>
        </a:p>
      </dgm:t>
    </dgm:pt>
    <dgm:pt modelId="{A01146E0-42C4-4900-8C0D-FF0B165FE25F}">
      <dgm:prSet/>
      <dgm:spPr/>
      <dgm:t>
        <a:bodyPr/>
        <a:lstStyle/>
        <a:p>
          <a:r>
            <a:rPr lang="en-GB" i="1"/>
            <a:t>“What kind of support options exist?”</a:t>
          </a:r>
          <a:endParaRPr lang="en-US"/>
        </a:p>
      </dgm:t>
    </dgm:pt>
    <dgm:pt modelId="{03E97728-B9D1-4FCA-BB97-52FAD25B4C0E}" type="parTrans" cxnId="{F11467A0-26F0-4F5C-9D72-B6104757392E}">
      <dgm:prSet/>
      <dgm:spPr/>
      <dgm:t>
        <a:bodyPr/>
        <a:lstStyle/>
        <a:p>
          <a:endParaRPr lang="en-US"/>
        </a:p>
      </dgm:t>
    </dgm:pt>
    <dgm:pt modelId="{418D81B1-A4DD-4C24-89AC-02511ED6990D}" type="sibTrans" cxnId="{F11467A0-26F0-4F5C-9D72-B6104757392E}">
      <dgm:prSet/>
      <dgm:spPr/>
      <dgm:t>
        <a:bodyPr/>
        <a:lstStyle/>
        <a:p>
          <a:endParaRPr lang="en-US"/>
        </a:p>
      </dgm:t>
    </dgm:pt>
    <dgm:pt modelId="{A9F44737-564C-41A9-BACA-B862A670B0FF}">
      <dgm:prSet/>
      <dgm:spPr/>
      <dgm:t>
        <a:bodyPr/>
        <a:lstStyle/>
        <a:p>
          <a:r>
            <a:rPr lang="en-GB" i="1"/>
            <a:t>“How can friends and community members safely help someone experiencing harm?”</a:t>
          </a:r>
          <a:endParaRPr lang="en-US"/>
        </a:p>
      </dgm:t>
    </dgm:pt>
    <dgm:pt modelId="{509477CA-5745-4184-8E80-9C3092FE56E5}" type="parTrans" cxnId="{E6EA9979-D7CD-47FC-827A-CAFF6DA2D0B5}">
      <dgm:prSet/>
      <dgm:spPr/>
      <dgm:t>
        <a:bodyPr/>
        <a:lstStyle/>
        <a:p>
          <a:endParaRPr lang="en-US"/>
        </a:p>
      </dgm:t>
    </dgm:pt>
    <dgm:pt modelId="{96361DDB-726E-4C82-A843-2D6324DAA62B}" type="sibTrans" cxnId="{E6EA9979-D7CD-47FC-827A-CAFF6DA2D0B5}">
      <dgm:prSet/>
      <dgm:spPr/>
      <dgm:t>
        <a:bodyPr/>
        <a:lstStyle/>
        <a:p>
          <a:endParaRPr lang="en-US"/>
        </a:p>
      </dgm:t>
    </dgm:pt>
    <dgm:pt modelId="{512370EE-C468-4F09-9152-DD2F51050D21}" type="pres">
      <dgm:prSet presAssocID="{B96D9E52-6780-4F97-BF73-4F2E58ED20EF}" presName="linear" presStyleCnt="0">
        <dgm:presLayoutVars>
          <dgm:animLvl val="lvl"/>
          <dgm:resizeHandles val="exact"/>
        </dgm:presLayoutVars>
      </dgm:prSet>
      <dgm:spPr/>
    </dgm:pt>
    <dgm:pt modelId="{234D34EF-8486-473E-9C5A-FB89E4AA1352}" type="pres">
      <dgm:prSet presAssocID="{9DED72B8-1EE7-4658-B7C2-A922F13A9FB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307A853-B47B-4FFE-A18F-63042E99FC2E}" type="pres">
      <dgm:prSet presAssocID="{EEEBFDBA-6D7F-467F-9347-5729D8F39481}" presName="spacer" presStyleCnt="0"/>
      <dgm:spPr/>
    </dgm:pt>
    <dgm:pt modelId="{BE1F6184-850D-4011-8E40-FA92AF136FFF}" type="pres">
      <dgm:prSet presAssocID="{8C17F4F5-4ED3-4971-929C-FE9356ED19A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4D5154A-00F8-439F-9FD3-CD645BE9AEDE}" type="pres">
      <dgm:prSet presAssocID="{4C1F51CE-3C9D-4749-8D05-D862B6222CEF}" presName="spacer" presStyleCnt="0"/>
      <dgm:spPr/>
    </dgm:pt>
    <dgm:pt modelId="{FE950198-467C-48F9-B9BB-D91DA1981863}" type="pres">
      <dgm:prSet presAssocID="{A01146E0-42C4-4900-8C0D-FF0B165FE25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07FD0EC-541D-4E66-9E3C-149AA1D154E4}" type="pres">
      <dgm:prSet presAssocID="{418D81B1-A4DD-4C24-89AC-02511ED6990D}" presName="spacer" presStyleCnt="0"/>
      <dgm:spPr/>
    </dgm:pt>
    <dgm:pt modelId="{99B3F17F-4E40-480D-987F-4EEF0409ABC3}" type="pres">
      <dgm:prSet presAssocID="{A9F44737-564C-41A9-BACA-B862A670B0F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B54172D-F8C5-4E25-9C09-77B30E570DD7}" type="presOf" srcId="{8C17F4F5-4ED3-4971-929C-FE9356ED19A4}" destId="{BE1F6184-850D-4011-8E40-FA92AF136FFF}" srcOrd="0" destOrd="0" presId="urn:microsoft.com/office/officeart/2005/8/layout/vList2"/>
    <dgm:cxn modelId="{EA93B32F-4FC4-4499-8445-95652A704E5D}" type="presOf" srcId="{9DED72B8-1EE7-4658-B7C2-A922F13A9FB3}" destId="{234D34EF-8486-473E-9C5A-FB89E4AA1352}" srcOrd="0" destOrd="0" presId="urn:microsoft.com/office/officeart/2005/8/layout/vList2"/>
    <dgm:cxn modelId="{E6EA9979-D7CD-47FC-827A-CAFF6DA2D0B5}" srcId="{B96D9E52-6780-4F97-BF73-4F2E58ED20EF}" destId="{A9F44737-564C-41A9-BACA-B862A670B0FF}" srcOrd="3" destOrd="0" parTransId="{509477CA-5745-4184-8E80-9C3092FE56E5}" sibTransId="{96361DDB-726E-4C82-A843-2D6324DAA62B}"/>
    <dgm:cxn modelId="{73229983-E9A6-49C0-BFD4-A42CD5A76CEF}" type="presOf" srcId="{A9F44737-564C-41A9-BACA-B862A670B0FF}" destId="{99B3F17F-4E40-480D-987F-4EEF0409ABC3}" srcOrd="0" destOrd="0" presId="urn:microsoft.com/office/officeart/2005/8/layout/vList2"/>
    <dgm:cxn modelId="{F11467A0-26F0-4F5C-9D72-B6104757392E}" srcId="{B96D9E52-6780-4F97-BF73-4F2E58ED20EF}" destId="{A01146E0-42C4-4900-8C0D-FF0B165FE25F}" srcOrd="2" destOrd="0" parTransId="{03E97728-B9D1-4FCA-BB97-52FAD25B4C0E}" sibTransId="{418D81B1-A4DD-4C24-89AC-02511ED6990D}"/>
    <dgm:cxn modelId="{37974FB7-C885-43AF-B732-E8C588357E63}" srcId="{B96D9E52-6780-4F97-BF73-4F2E58ED20EF}" destId="{9DED72B8-1EE7-4658-B7C2-A922F13A9FB3}" srcOrd="0" destOrd="0" parTransId="{76FD7CB3-2D3F-42D6-A784-83FDF4DB991E}" sibTransId="{EEEBFDBA-6D7F-467F-9347-5729D8F39481}"/>
    <dgm:cxn modelId="{2613F7C3-2A6C-4CD1-9B14-E375D5D0965A}" type="presOf" srcId="{A01146E0-42C4-4900-8C0D-FF0B165FE25F}" destId="{FE950198-467C-48F9-B9BB-D91DA1981863}" srcOrd="0" destOrd="0" presId="urn:microsoft.com/office/officeart/2005/8/layout/vList2"/>
    <dgm:cxn modelId="{9A9A03CB-2186-472F-8497-30063B9AFA6B}" type="presOf" srcId="{B96D9E52-6780-4F97-BF73-4F2E58ED20EF}" destId="{512370EE-C468-4F09-9152-DD2F51050D21}" srcOrd="0" destOrd="0" presId="urn:microsoft.com/office/officeart/2005/8/layout/vList2"/>
    <dgm:cxn modelId="{8CA8BFE0-5702-4913-AF2F-82BB0C4822A4}" srcId="{B96D9E52-6780-4F97-BF73-4F2E58ED20EF}" destId="{8C17F4F5-4ED3-4971-929C-FE9356ED19A4}" srcOrd="1" destOrd="0" parTransId="{7D9F097C-4AB2-4212-AF55-3FE861F81715}" sibTransId="{4C1F51CE-3C9D-4749-8D05-D862B6222CEF}"/>
    <dgm:cxn modelId="{25F4E6D1-001B-402D-9CD1-F3C3117EDF6E}" type="presParOf" srcId="{512370EE-C468-4F09-9152-DD2F51050D21}" destId="{234D34EF-8486-473E-9C5A-FB89E4AA1352}" srcOrd="0" destOrd="0" presId="urn:microsoft.com/office/officeart/2005/8/layout/vList2"/>
    <dgm:cxn modelId="{391E501E-E7E2-4370-8181-806C8460C570}" type="presParOf" srcId="{512370EE-C468-4F09-9152-DD2F51050D21}" destId="{D307A853-B47B-4FFE-A18F-63042E99FC2E}" srcOrd="1" destOrd="0" presId="urn:microsoft.com/office/officeart/2005/8/layout/vList2"/>
    <dgm:cxn modelId="{0D733D24-EF33-47D8-9749-FB1BAF741C05}" type="presParOf" srcId="{512370EE-C468-4F09-9152-DD2F51050D21}" destId="{BE1F6184-850D-4011-8E40-FA92AF136FFF}" srcOrd="2" destOrd="0" presId="urn:microsoft.com/office/officeart/2005/8/layout/vList2"/>
    <dgm:cxn modelId="{30F04A07-A758-4C9C-8B1E-B0F53B1EEC66}" type="presParOf" srcId="{512370EE-C468-4F09-9152-DD2F51050D21}" destId="{D4D5154A-00F8-439F-9FD3-CD645BE9AEDE}" srcOrd="3" destOrd="0" presId="urn:microsoft.com/office/officeart/2005/8/layout/vList2"/>
    <dgm:cxn modelId="{A4CD1DDD-A7D9-47CD-BE2D-BC6B3730F8FF}" type="presParOf" srcId="{512370EE-C468-4F09-9152-DD2F51050D21}" destId="{FE950198-467C-48F9-B9BB-D91DA1981863}" srcOrd="4" destOrd="0" presId="urn:microsoft.com/office/officeart/2005/8/layout/vList2"/>
    <dgm:cxn modelId="{D3F51C51-3C60-45ED-895F-EE8F0D217193}" type="presParOf" srcId="{512370EE-C468-4F09-9152-DD2F51050D21}" destId="{F07FD0EC-541D-4E66-9E3C-149AA1D154E4}" srcOrd="5" destOrd="0" presId="urn:microsoft.com/office/officeart/2005/8/layout/vList2"/>
    <dgm:cxn modelId="{10E224C6-86A0-40CB-A54F-F464498C6E08}" type="presParOf" srcId="{512370EE-C468-4F09-9152-DD2F51050D21}" destId="{99B3F17F-4E40-480D-987F-4EEF0409ABC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6BDE50F-8EDA-41C5-8E80-AC1EF72B5E0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07EF3D1-E837-46D0-8DCA-07C3AD63DAAA}">
      <dgm:prSet/>
      <dgm:spPr/>
      <dgm:t>
        <a:bodyPr/>
        <a:lstStyle/>
        <a:p>
          <a:r>
            <a:rPr lang="en-GB"/>
            <a:t>Coercive control – S.76 of the Serious Crime Act 2015. </a:t>
          </a:r>
          <a:endParaRPr lang="en-US"/>
        </a:p>
      </dgm:t>
    </dgm:pt>
    <dgm:pt modelId="{7CE6CBF4-1D6F-4DEB-8D57-1AF935C9519B}" type="parTrans" cxnId="{5D2D13FC-4A03-453A-BA9F-FC5D145B1798}">
      <dgm:prSet/>
      <dgm:spPr/>
      <dgm:t>
        <a:bodyPr/>
        <a:lstStyle/>
        <a:p>
          <a:endParaRPr lang="en-US"/>
        </a:p>
      </dgm:t>
    </dgm:pt>
    <dgm:pt modelId="{592202F5-E251-4F91-90EF-0D7F45A3AB47}" type="sibTrans" cxnId="{5D2D13FC-4A03-453A-BA9F-FC5D145B1798}">
      <dgm:prSet/>
      <dgm:spPr/>
      <dgm:t>
        <a:bodyPr/>
        <a:lstStyle/>
        <a:p>
          <a:endParaRPr lang="en-US"/>
        </a:p>
      </dgm:t>
    </dgm:pt>
    <dgm:pt modelId="{1F1D1D27-FE41-44AB-B7F8-02D1DF03C233}">
      <dgm:prSet/>
      <dgm:spPr/>
      <dgm:t>
        <a:bodyPr/>
        <a:lstStyle/>
        <a:p>
          <a:r>
            <a:rPr lang="en-GB"/>
            <a:t>Strangulation – S.75A of the Serious Crime Act 2015</a:t>
          </a:r>
          <a:endParaRPr lang="en-US"/>
        </a:p>
      </dgm:t>
    </dgm:pt>
    <dgm:pt modelId="{367304E8-7550-4F0E-81FA-C9D93BC66FF1}" type="parTrans" cxnId="{118C2DD9-5C10-42E5-AB08-1C583E160B84}">
      <dgm:prSet/>
      <dgm:spPr/>
      <dgm:t>
        <a:bodyPr/>
        <a:lstStyle/>
        <a:p>
          <a:endParaRPr lang="en-US"/>
        </a:p>
      </dgm:t>
    </dgm:pt>
    <dgm:pt modelId="{252AF63D-7E5F-44DD-B9CB-FC95BF1BA13D}" type="sibTrans" cxnId="{118C2DD9-5C10-42E5-AB08-1C583E160B84}">
      <dgm:prSet/>
      <dgm:spPr/>
      <dgm:t>
        <a:bodyPr/>
        <a:lstStyle/>
        <a:p>
          <a:endParaRPr lang="en-US"/>
        </a:p>
      </dgm:t>
    </dgm:pt>
    <dgm:pt modelId="{8A281C7B-4F1C-4218-BB9B-0BF16AD4A0EC}">
      <dgm:prSet/>
      <dgm:spPr/>
      <dgm:t>
        <a:bodyPr/>
        <a:lstStyle/>
        <a:p>
          <a:r>
            <a:rPr lang="en-GB"/>
            <a:t>Threat of disclosing sexual photographs or films </a:t>
          </a:r>
          <a:endParaRPr lang="en-US"/>
        </a:p>
      </dgm:t>
    </dgm:pt>
    <dgm:pt modelId="{A2B54F39-07D8-4792-8410-6A462C1741C9}" type="parTrans" cxnId="{19E56B1F-2A82-4A40-90BD-57EAE81C5968}">
      <dgm:prSet/>
      <dgm:spPr/>
      <dgm:t>
        <a:bodyPr/>
        <a:lstStyle/>
        <a:p>
          <a:endParaRPr lang="en-US"/>
        </a:p>
      </dgm:t>
    </dgm:pt>
    <dgm:pt modelId="{1D123FC0-D15B-4312-980F-DDE0E07E62BF}" type="sibTrans" cxnId="{19E56B1F-2A82-4A40-90BD-57EAE81C5968}">
      <dgm:prSet/>
      <dgm:spPr/>
      <dgm:t>
        <a:bodyPr/>
        <a:lstStyle/>
        <a:p>
          <a:endParaRPr lang="en-US"/>
        </a:p>
      </dgm:t>
    </dgm:pt>
    <dgm:pt modelId="{DEC96A8D-9044-4429-87F8-7CF534BA99DC}" type="pres">
      <dgm:prSet presAssocID="{96BDE50F-8EDA-41C5-8E80-AC1EF72B5E01}" presName="linear" presStyleCnt="0">
        <dgm:presLayoutVars>
          <dgm:animLvl val="lvl"/>
          <dgm:resizeHandles val="exact"/>
        </dgm:presLayoutVars>
      </dgm:prSet>
      <dgm:spPr/>
    </dgm:pt>
    <dgm:pt modelId="{A9953F8B-FCFD-49D8-9C9E-5E257B4DA3E2}" type="pres">
      <dgm:prSet presAssocID="{807EF3D1-E837-46D0-8DCA-07C3AD63DAA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5054018-4434-491B-998A-CE124023FEDA}" type="pres">
      <dgm:prSet presAssocID="{592202F5-E251-4F91-90EF-0D7F45A3AB47}" presName="spacer" presStyleCnt="0"/>
      <dgm:spPr/>
    </dgm:pt>
    <dgm:pt modelId="{16613414-9BC2-4CC0-91AD-CC232A07CFF1}" type="pres">
      <dgm:prSet presAssocID="{1F1D1D27-FE41-44AB-B7F8-02D1DF03C23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78C8DB0-1310-487D-A555-5FB9A78EB396}" type="pres">
      <dgm:prSet presAssocID="{252AF63D-7E5F-44DD-B9CB-FC95BF1BA13D}" presName="spacer" presStyleCnt="0"/>
      <dgm:spPr/>
    </dgm:pt>
    <dgm:pt modelId="{FDAA4DD3-80AF-419E-B46A-9348F9477980}" type="pres">
      <dgm:prSet presAssocID="{8A281C7B-4F1C-4218-BB9B-0BF16AD4A0E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9E56B1F-2A82-4A40-90BD-57EAE81C5968}" srcId="{96BDE50F-8EDA-41C5-8E80-AC1EF72B5E01}" destId="{8A281C7B-4F1C-4218-BB9B-0BF16AD4A0EC}" srcOrd="2" destOrd="0" parTransId="{A2B54F39-07D8-4792-8410-6A462C1741C9}" sibTransId="{1D123FC0-D15B-4312-980F-DDE0E07E62BF}"/>
    <dgm:cxn modelId="{75F07C2A-F798-45CF-A7E4-AB609821E303}" type="presOf" srcId="{8A281C7B-4F1C-4218-BB9B-0BF16AD4A0EC}" destId="{FDAA4DD3-80AF-419E-B46A-9348F9477980}" srcOrd="0" destOrd="0" presId="urn:microsoft.com/office/officeart/2005/8/layout/vList2"/>
    <dgm:cxn modelId="{6F2158BA-24F2-4C34-BB66-92EB32CCAA8A}" type="presOf" srcId="{807EF3D1-E837-46D0-8DCA-07C3AD63DAAA}" destId="{A9953F8B-FCFD-49D8-9C9E-5E257B4DA3E2}" srcOrd="0" destOrd="0" presId="urn:microsoft.com/office/officeart/2005/8/layout/vList2"/>
    <dgm:cxn modelId="{FDB6B5C7-503B-440F-BB99-1E0FCCA77CC1}" type="presOf" srcId="{1F1D1D27-FE41-44AB-B7F8-02D1DF03C233}" destId="{16613414-9BC2-4CC0-91AD-CC232A07CFF1}" srcOrd="0" destOrd="0" presId="urn:microsoft.com/office/officeart/2005/8/layout/vList2"/>
    <dgm:cxn modelId="{118C2DD9-5C10-42E5-AB08-1C583E160B84}" srcId="{96BDE50F-8EDA-41C5-8E80-AC1EF72B5E01}" destId="{1F1D1D27-FE41-44AB-B7F8-02D1DF03C233}" srcOrd="1" destOrd="0" parTransId="{367304E8-7550-4F0E-81FA-C9D93BC66FF1}" sibTransId="{252AF63D-7E5F-44DD-B9CB-FC95BF1BA13D}"/>
    <dgm:cxn modelId="{4CA523E6-60ED-4F5F-8DAD-1550AF006373}" type="presOf" srcId="{96BDE50F-8EDA-41C5-8E80-AC1EF72B5E01}" destId="{DEC96A8D-9044-4429-87F8-7CF534BA99DC}" srcOrd="0" destOrd="0" presId="urn:microsoft.com/office/officeart/2005/8/layout/vList2"/>
    <dgm:cxn modelId="{5D2D13FC-4A03-453A-BA9F-FC5D145B1798}" srcId="{96BDE50F-8EDA-41C5-8E80-AC1EF72B5E01}" destId="{807EF3D1-E837-46D0-8DCA-07C3AD63DAAA}" srcOrd="0" destOrd="0" parTransId="{7CE6CBF4-1D6F-4DEB-8D57-1AF935C9519B}" sibTransId="{592202F5-E251-4F91-90EF-0D7F45A3AB47}"/>
    <dgm:cxn modelId="{592EE305-A048-4DE3-9BDD-4CCA2D8441CC}" type="presParOf" srcId="{DEC96A8D-9044-4429-87F8-7CF534BA99DC}" destId="{A9953F8B-FCFD-49D8-9C9E-5E257B4DA3E2}" srcOrd="0" destOrd="0" presId="urn:microsoft.com/office/officeart/2005/8/layout/vList2"/>
    <dgm:cxn modelId="{4AAD4DD1-1353-4F92-BDEA-DE37ABAF270F}" type="presParOf" srcId="{DEC96A8D-9044-4429-87F8-7CF534BA99DC}" destId="{65054018-4434-491B-998A-CE124023FEDA}" srcOrd="1" destOrd="0" presId="urn:microsoft.com/office/officeart/2005/8/layout/vList2"/>
    <dgm:cxn modelId="{938B0C58-096D-4C28-B899-0396605D8C46}" type="presParOf" srcId="{DEC96A8D-9044-4429-87F8-7CF534BA99DC}" destId="{16613414-9BC2-4CC0-91AD-CC232A07CFF1}" srcOrd="2" destOrd="0" presId="urn:microsoft.com/office/officeart/2005/8/layout/vList2"/>
    <dgm:cxn modelId="{C14C3719-8031-412C-AFC1-B644EC450D58}" type="presParOf" srcId="{DEC96A8D-9044-4429-87F8-7CF534BA99DC}" destId="{178C8DB0-1310-487D-A555-5FB9A78EB396}" srcOrd="3" destOrd="0" presId="urn:microsoft.com/office/officeart/2005/8/layout/vList2"/>
    <dgm:cxn modelId="{18EEDB28-55A3-40D3-8412-D3145483DFDF}" type="presParOf" srcId="{DEC96A8D-9044-4429-87F8-7CF534BA99DC}" destId="{FDAA4DD3-80AF-419E-B46A-9348F947798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0A3F242-7A17-497B-9FA3-53448AF28523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630CB5E-4D2B-47F4-A375-396C6D026C16}">
      <dgm:prSet/>
      <dgm:spPr/>
      <dgm:t>
        <a:bodyPr/>
        <a:lstStyle/>
        <a:p>
          <a:r>
            <a:rPr lang="en-GB"/>
            <a:t>Introduced under S.70 of the Domestic Abuse Act 2021. </a:t>
          </a:r>
          <a:endParaRPr lang="en-US"/>
        </a:p>
      </dgm:t>
    </dgm:pt>
    <dgm:pt modelId="{AA60372E-3291-4E57-963D-50E6C43C23B2}" type="parTrans" cxnId="{013ACE35-A45A-4A72-A782-D48FAC9967B5}">
      <dgm:prSet/>
      <dgm:spPr/>
      <dgm:t>
        <a:bodyPr/>
        <a:lstStyle/>
        <a:p>
          <a:endParaRPr lang="en-US"/>
        </a:p>
      </dgm:t>
    </dgm:pt>
    <dgm:pt modelId="{100525A4-CCA2-41CD-B6EF-9BF06F42982C}" type="sibTrans" cxnId="{013ACE35-A45A-4A72-A782-D48FAC9967B5}">
      <dgm:prSet/>
      <dgm:spPr/>
      <dgm:t>
        <a:bodyPr/>
        <a:lstStyle/>
        <a:p>
          <a:endParaRPr lang="en-US"/>
        </a:p>
      </dgm:t>
    </dgm:pt>
    <dgm:pt modelId="{0A244E00-CCA6-41A1-BF03-5D197B09CC07}">
      <dgm:prSet/>
      <dgm:spPr/>
      <dgm:t>
        <a:bodyPr/>
        <a:lstStyle/>
        <a:p>
          <a:r>
            <a:rPr lang="en-GB"/>
            <a:t>Schedule 2, paragraph 4 is also relevant here. </a:t>
          </a:r>
          <a:endParaRPr lang="en-US"/>
        </a:p>
      </dgm:t>
    </dgm:pt>
    <dgm:pt modelId="{50D1EBBD-71C0-4E3C-9A2B-01C5CBE506A8}" type="parTrans" cxnId="{B2737179-2F28-4776-A41F-662BE95ABC65}">
      <dgm:prSet/>
      <dgm:spPr/>
      <dgm:t>
        <a:bodyPr/>
        <a:lstStyle/>
        <a:p>
          <a:endParaRPr lang="en-US"/>
        </a:p>
      </dgm:t>
    </dgm:pt>
    <dgm:pt modelId="{0CB50F3A-38A4-4B18-BABE-3CD0BE6AC709}" type="sibTrans" cxnId="{B2737179-2F28-4776-A41F-662BE95ABC65}">
      <dgm:prSet/>
      <dgm:spPr/>
      <dgm:t>
        <a:bodyPr/>
        <a:lstStyle/>
        <a:p>
          <a:endParaRPr lang="en-US"/>
        </a:p>
      </dgm:t>
    </dgm:pt>
    <dgm:pt modelId="{96168EF4-3C8A-4D96-8AAF-8D1E406656B0}">
      <dgm:prSet/>
      <dgm:spPr/>
      <dgm:t>
        <a:bodyPr/>
        <a:lstStyle/>
        <a:p>
          <a:r>
            <a:rPr lang="en-GB"/>
            <a:t>S.75 of the Domestic Abuse Act 2021. </a:t>
          </a:r>
          <a:endParaRPr lang="en-US"/>
        </a:p>
      </dgm:t>
    </dgm:pt>
    <dgm:pt modelId="{27518DD0-06C7-4E2E-B6EA-EAB8E148C276}" type="parTrans" cxnId="{FA655AF6-94CA-4C91-8B78-FBD34E550825}">
      <dgm:prSet/>
      <dgm:spPr/>
      <dgm:t>
        <a:bodyPr/>
        <a:lstStyle/>
        <a:p>
          <a:endParaRPr lang="en-US"/>
        </a:p>
      </dgm:t>
    </dgm:pt>
    <dgm:pt modelId="{ED74C8B6-3793-43F8-89C6-0E7EF4453956}" type="sibTrans" cxnId="{FA655AF6-94CA-4C91-8B78-FBD34E550825}">
      <dgm:prSet/>
      <dgm:spPr/>
      <dgm:t>
        <a:bodyPr/>
        <a:lstStyle/>
        <a:p>
          <a:endParaRPr lang="en-US"/>
        </a:p>
      </dgm:t>
    </dgm:pt>
    <dgm:pt modelId="{445F4112-25D0-4658-A89A-939E2D747638}" type="pres">
      <dgm:prSet presAssocID="{A0A3F242-7A17-497B-9FA3-53448AF28523}" presName="linear" presStyleCnt="0">
        <dgm:presLayoutVars>
          <dgm:animLvl val="lvl"/>
          <dgm:resizeHandles val="exact"/>
        </dgm:presLayoutVars>
      </dgm:prSet>
      <dgm:spPr/>
    </dgm:pt>
    <dgm:pt modelId="{C8F75A43-1818-4FEA-AA6B-A59FBC1C767F}" type="pres">
      <dgm:prSet presAssocID="{5630CB5E-4D2B-47F4-A375-396C6D026C1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2378CB1-64CF-4E19-80B6-58FA4BD45C0B}" type="pres">
      <dgm:prSet presAssocID="{100525A4-CCA2-41CD-B6EF-9BF06F42982C}" presName="spacer" presStyleCnt="0"/>
      <dgm:spPr/>
    </dgm:pt>
    <dgm:pt modelId="{85389D78-B75C-4953-A5FE-F7CFBABB96CB}" type="pres">
      <dgm:prSet presAssocID="{0A244E00-CCA6-41A1-BF03-5D197B09CC0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0FB8F6E-533D-4300-8D66-CCDB510AAB40}" type="pres">
      <dgm:prSet presAssocID="{0CB50F3A-38A4-4B18-BABE-3CD0BE6AC709}" presName="spacer" presStyleCnt="0"/>
      <dgm:spPr/>
    </dgm:pt>
    <dgm:pt modelId="{B435CD17-5801-4EE3-B8F6-D11C5E2904B5}" type="pres">
      <dgm:prSet presAssocID="{96168EF4-3C8A-4D96-8AAF-8D1E406656B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FAEF907-C473-475E-9021-3AD4D7076B66}" type="presOf" srcId="{96168EF4-3C8A-4D96-8AAF-8D1E406656B0}" destId="{B435CD17-5801-4EE3-B8F6-D11C5E2904B5}" srcOrd="0" destOrd="0" presId="urn:microsoft.com/office/officeart/2005/8/layout/vList2"/>
    <dgm:cxn modelId="{837C892F-6E1F-4577-838E-C65E0CB6D2B7}" type="presOf" srcId="{0A244E00-CCA6-41A1-BF03-5D197B09CC07}" destId="{85389D78-B75C-4953-A5FE-F7CFBABB96CB}" srcOrd="0" destOrd="0" presId="urn:microsoft.com/office/officeart/2005/8/layout/vList2"/>
    <dgm:cxn modelId="{013ACE35-A45A-4A72-A782-D48FAC9967B5}" srcId="{A0A3F242-7A17-497B-9FA3-53448AF28523}" destId="{5630CB5E-4D2B-47F4-A375-396C6D026C16}" srcOrd="0" destOrd="0" parTransId="{AA60372E-3291-4E57-963D-50E6C43C23B2}" sibTransId="{100525A4-CCA2-41CD-B6EF-9BF06F42982C}"/>
    <dgm:cxn modelId="{1AAD7576-A83C-4BE6-B25C-49C141C0D3E4}" type="presOf" srcId="{A0A3F242-7A17-497B-9FA3-53448AF28523}" destId="{445F4112-25D0-4658-A89A-939E2D747638}" srcOrd="0" destOrd="0" presId="urn:microsoft.com/office/officeart/2005/8/layout/vList2"/>
    <dgm:cxn modelId="{B2737179-2F28-4776-A41F-662BE95ABC65}" srcId="{A0A3F242-7A17-497B-9FA3-53448AF28523}" destId="{0A244E00-CCA6-41A1-BF03-5D197B09CC07}" srcOrd="1" destOrd="0" parTransId="{50D1EBBD-71C0-4E3C-9A2B-01C5CBE506A8}" sibTransId="{0CB50F3A-38A4-4B18-BABE-3CD0BE6AC709}"/>
    <dgm:cxn modelId="{3F99E5A1-6620-47E9-98DB-39ED6ED802ED}" type="presOf" srcId="{5630CB5E-4D2B-47F4-A375-396C6D026C16}" destId="{C8F75A43-1818-4FEA-AA6B-A59FBC1C767F}" srcOrd="0" destOrd="0" presId="urn:microsoft.com/office/officeart/2005/8/layout/vList2"/>
    <dgm:cxn modelId="{FA655AF6-94CA-4C91-8B78-FBD34E550825}" srcId="{A0A3F242-7A17-497B-9FA3-53448AF28523}" destId="{96168EF4-3C8A-4D96-8AAF-8D1E406656B0}" srcOrd="2" destOrd="0" parTransId="{27518DD0-06C7-4E2E-B6EA-EAB8E148C276}" sibTransId="{ED74C8B6-3793-43F8-89C6-0E7EF4453956}"/>
    <dgm:cxn modelId="{29F12222-D313-46A5-A300-4B19E880DA1F}" type="presParOf" srcId="{445F4112-25D0-4658-A89A-939E2D747638}" destId="{C8F75A43-1818-4FEA-AA6B-A59FBC1C767F}" srcOrd="0" destOrd="0" presId="urn:microsoft.com/office/officeart/2005/8/layout/vList2"/>
    <dgm:cxn modelId="{DC6AC9DD-3057-4E7E-A3AE-5EDE92407E20}" type="presParOf" srcId="{445F4112-25D0-4658-A89A-939E2D747638}" destId="{42378CB1-64CF-4E19-80B6-58FA4BD45C0B}" srcOrd="1" destOrd="0" presId="urn:microsoft.com/office/officeart/2005/8/layout/vList2"/>
    <dgm:cxn modelId="{F7D2F461-D6BB-4E61-9EF7-8618008BAD5B}" type="presParOf" srcId="{445F4112-25D0-4658-A89A-939E2D747638}" destId="{85389D78-B75C-4953-A5FE-F7CFBABB96CB}" srcOrd="2" destOrd="0" presId="urn:microsoft.com/office/officeart/2005/8/layout/vList2"/>
    <dgm:cxn modelId="{7893A5CC-8AB2-4B99-BEE8-1F1813B866C7}" type="presParOf" srcId="{445F4112-25D0-4658-A89A-939E2D747638}" destId="{20FB8F6E-533D-4300-8D66-CCDB510AAB40}" srcOrd="3" destOrd="0" presId="urn:microsoft.com/office/officeart/2005/8/layout/vList2"/>
    <dgm:cxn modelId="{F2FE5032-297D-4FA4-8955-7FE7AFA4BC76}" type="presParOf" srcId="{445F4112-25D0-4658-A89A-939E2D747638}" destId="{B435CD17-5801-4EE3-B8F6-D11C5E2904B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68EF35-FDC8-4E3F-AC55-619B1BC47297}">
      <dsp:nvSpPr>
        <dsp:cNvPr id="0" name=""/>
        <dsp:cNvSpPr/>
      </dsp:nvSpPr>
      <dsp:spPr>
        <a:xfrm>
          <a:off x="0" y="85673"/>
          <a:ext cx="6245265" cy="6142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Aims and learning Objectives </a:t>
          </a:r>
          <a:endParaRPr lang="en-US" sz="2500" kern="1200"/>
        </a:p>
      </dsp:txBody>
      <dsp:txXfrm>
        <a:off x="29985" y="115658"/>
        <a:ext cx="6185295" cy="554280"/>
      </dsp:txXfrm>
    </dsp:sp>
    <dsp:sp modelId="{A27EB923-43BA-4715-8136-104BD8E11DEA}">
      <dsp:nvSpPr>
        <dsp:cNvPr id="0" name=""/>
        <dsp:cNvSpPr/>
      </dsp:nvSpPr>
      <dsp:spPr>
        <a:xfrm>
          <a:off x="0" y="771923"/>
          <a:ext cx="6245265" cy="614250"/>
        </a:xfrm>
        <a:prstGeom prst="roundRect">
          <a:avLst/>
        </a:prstGeom>
        <a:solidFill>
          <a:schemeClr val="accent5">
            <a:hueOff val="-1736021"/>
            <a:satOff val="-118"/>
            <a:lumOff val="28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What is domestic abuse? </a:t>
          </a:r>
          <a:endParaRPr lang="en-US" sz="2500" kern="1200"/>
        </a:p>
      </dsp:txBody>
      <dsp:txXfrm>
        <a:off x="29985" y="801908"/>
        <a:ext cx="6185295" cy="554280"/>
      </dsp:txXfrm>
    </dsp:sp>
    <dsp:sp modelId="{5983CA94-D4E5-4036-A27D-532CC8889618}">
      <dsp:nvSpPr>
        <dsp:cNvPr id="0" name=""/>
        <dsp:cNvSpPr/>
      </dsp:nvSpPr>
      <dsp:spPr>
        <a:xfrm>
          <a:off x="0" y="1458173"/>
          <a:ext cx="6245265" cy="614250"/>
        </a:xfrm>
        <a:prstGeom prst="roundRect">
          <a:avLst/>
        </a:prstGeom>
        <a:solidFill>
          <a:schemeClr val="accent5">
            <a:hueOff val="-3472043"/>
            <a:satOff val="-236"/>
            <a:lumOff val="56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What is coercive control? </a:t>
          </a:r>
          <a:endParaRPr lang="en-US" sz="2500" kern="1200"/>
        </a:p>
      </dsp:txBody>
      <dsp:txXfrm>
        <a:off x="29985" y="1488158"/>
        <a:ext cx="6185295" cy="554280"/>
      </dsp:txXfrm>
    </dsp:sp>
    <dsp:sp modelId="{C5B9EF57-BA3B-4E6F-804F-66568FF5AD33}">
      <dsp:nvSpPr>
        <dsp:cNvPr id="0" name=""/>
        <dsp:cNvSpPr/>
      </dsp:nvSpPr>
      <dsp:spPr>
        <a:xfrm>
          <a:off x="0" y="2144423"/>
          <a:ext cx="6245265" cy="614250"/>
        </a:xfrm>
        <a:prstGeom prst="roundRect">
          <a:avLst/>
        </a:prstGeom>
        <a:solidFill>
          <a:schemeClr val="accent5">
            <a:hueOff val="-5208064"/>
            <a:satOff val="-354"/>
            <a:lumOff val="84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Offences </a:t>
          </a:r>
          <a:endParaRPr lang="en-US" sz="2500" kern="1200"/>
        </a:p>
      </dsp:txBody>
      <dsp:txXfrm>
        <a:off x="29985" y="2174408"/>
        <a:ext cx="6185295" cy="554280"/>
      </dsp:txXfrm>
    </dsp:sp>
    <dsp:sp modelId="{59482132-2D16-4533-AD5B-5869BE6C1A8D}">
      <dsp:nvSpPr>
        <dsp:cNvPr id="0" name=""/>
        <dsp:cNvSpPr/>
      </dsp:nvSpPr>
      <dsp:spPr>
        <a:xfrm>
          <a:off x="0" y="2830673"/>
          <a:ext cx="6245265" cy="614250"/>
        </a:xfrm>
        <a:prstGeom prst="roundRect">
          <a:avLst/>
        </a:prstGeom>
        <a:solidFill>
          <a:schemeClr val="accent5">
            <a:hueOff val="-6944086"/>
            <a:satOff val="-472"/>
            <a:lumOff val="11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Victims </a:t>
          </a:r>
          <a:endParaRPr lang="en-US" sz="2500" kern="1200"/>
        </a:p>
      </dsp:txBody>
      <dsp:txXfrm>
        <a:off x="29985" y="2860658"/>
        <a:ext cx="6185295" cy="554280"/>
      </dsp:txXfrm>
    </dsp:sp>
    <dsp:sp modelId="{6832A799-2197-4144-B613-A1C5628492CD}">
      <dsp:nvSpPr>
        <dsp:cNvPr id="0" name=""/>
        <dsp:cNvSpPr/>
      </dsp:nvSpPr>
      <dsp:spPr>
        <a:xfrm>
          <a:off x="0" y="3516923"/>
          <a:ext cx="6245265" cy="614250"/>
        </a:xfrm>
        <a:prstGeom prst="roundRect">
          <a:avLst/>
        </a:prstGeom>
        <a:solidFill>
          <a:schemeClr val="accent5">
            <a:hueOff val="-8680107"/>
            <a:satOff val="-590"/>
            <a:lumOff val="140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Activity </a:t>
          </a:r>
          <a:endParaRPr lang="en-US" sz="2500" kern="1200"/>
        </a:p>
      </dsp:txBody>
      <dsp:txXfrm>
        <a:off x="29985" y="3546908"/>
        <a:ext cx="6185295" cy="554280"/>
      </dsp:txXfrm>
    </dsp:sp>
    <dsp:sp modelId="{FBD419EB-FAA5-4171-BB39-2463D2383813}">
      <dsp:nvSpPr>
        <dsp:cNvPr id="0" name=""/>
        <dsp:cNvSpPr/>
      </dsp:nvSpPr>
      <dsp:spPr>
        <a:xfrm>
          <a:off x="0" y="4203173"/>
          <a:ext cx="6245265" cy="614250"/>
        </a:xfrm>
        <a:prstGeom prst="roundRect">
          <a:avLst/>
        </a:prstGeom>
        <a:solidFill>
          <a:schemeClr val="accent5">
            <a:hueOff val="-10416129"/>
            <a:satOff val="-708"/>
            <a:lumOff val="16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Summary </a:t>
          </a:r>
          <a:endParaRPr lang="en-US" sz="2500" kern="1200"/>
        </a:p>
      </dsp:txBody>
      <dsp:txXfrm>
        <a:off x="29985" y="4233158"/>
        <a:ext cx="6185295" cy="554280"/>
      </dsp:txXfrm>
    </dsp:sp>
    <dsp:sp modelId="{C65FB19C-1FC2-4D09-977F-14264647D4D1}">
      <dsp:nvSpPr>
        <dsp:cNvPr id="0" name=""/>
        <dsp:cNvSpPr/>
      </dsp:nvSpPr>
      <dsp:spPr>
        <a:xfrm>
          <a:off x="0" y="4889423"/>
          <a:ext cx="6245265" cy="61425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Thank you, any questions?</a:t>
          </a:r>
          <a:endParaRPr lang="en-US" sz="2500" kern="1200"/>
        </a:p>
      </dsp:txBody>
      <dsp:txXfrm>
        <a:off x="29985" y="4919408"/>
        <a:ext cx="6185295" cy="5542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168492-C63C-40BA-89B1-A107BBCF8300}">
      <dsp:nvSpPr>
        <dsp:cNvPr id="0" name=""/>
        <dsp:cNvSpPr/>
      </dsp:nvSpPr>
      <dsp:spPr>
        <a:xfrm>
          <a:off x="0" y="43733"/>
          <a:ext cx="6245265" cy="8353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Psychological </a:t>
          </a:r>
          <a:endParaRPr lang="en-US" sz="3400" kern="1200"/>
        </a:p>
      </dsp:txBody>
      <dsp:txXfrm>
        <a:off x="40780" y="84513"/>
        <a:ext cx="6163705" cy="753820"/>
      </dsp:txXfrm>
    </dsp:sp>
    <dsp:sp modelId="{C7B128DA-392E-4C02-844C-14A70586E136}">
      <dsp:nvSpPr>
        <dsp:cNvPr id="0" name=""/>
        <dsp:cNvSpPr/>
      </dsp:nvSpPr>
      <dsp:spPr>
        <a:xfrm>
          <a:off x="0" y="977033"/>
          <a:ext cx="6245265" cy="835380"/>
        </a:xfrm>
        <a:prstGeom prst="round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Economic abuse</a:t>
          </a:r>
          <a:endParaRPr lang="en-US" sz="3400" kern="1200"/>
        </a:p>
      </dsp:txBody>
      <dsp:txXfrm>
        <a:off x="40780" y="1017813"/>
        <a:ext cx="6163705" cy="753820"/>
      </dsp:txXfrm>
    </dsp:sp>
    <dsp:sp modelId="{CECB138B-B4B2-490C-AF29-26CB3D55DE79}">
      <dsp:nvSpPr>
        <dsp:cNvPr id="0" name=""/>
        <dsp:cNvSpPr/>
      </dsp:nvSpPr>
      <dsp:spPr>
        <a:xfrm>
          <a:off x="0" y="1910333"/>
          <a:ext cx="6245265" cy="835380"/>
        </a:xfrm>
        <a:prstGeom prst="roundRect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Technology abuse </a:t>
          </a:r>
          <a:endParaRPr lang="en-US" sz="3400" kern="1200"/>
        </a:p>
      </dsp:txBody>
      <dsp:txXfrm>
        <a:off x="40780" y="1951113"/>
        <a:ext cx="6163705" cy="753820"/>
      </dsp:txXfrm>
    </dsp:sp>
    <dsp:sp modelId="{A34F05DC-E3D9-4754-86BF-A9F477576BCB}">
      <dsp:nvSpPr>
        <dsp:cNvPr id="0" name=""/>
        <dsp:cNvSpPr/>
      </dsp:nvSpPr>
      <dsp:spPr>
        <a:xfrm>
          <a:off x="0" y="2843633"/>
          <a:ext cx="6245265" cy="835380"/>
        </a:xfrm>
        <a:prstGeom prst="round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Coercive control</a:t>
          </a:r>
          <a:endParaRPr lang="en-US" sz="3400" kern="1200"/>
        </a:p>
      </dsp:txBody>
      <dsp:txXfrm>
        <a:off x="40780" y="2884413"/>
        <a:ext cx="6163705" cy="753820"/>
      </dsp:txXfrm>
    </dsp:sp>
    <dsp:sp modelId="{01F54BA2-C70A-47DF-BF8E-F8975E58E09F}">
      <dsp:nvSpPr>
        <dsp:cNvPr id="0" name=""/>
        <dsp:cNvSpPr/>
      </dsp:nvSpPr>
      <dsp:spPr>
        <a:xfrm>
          <a:off x="0" y="3776933"/>
          <a:ext cx="6245265" cy="835380"/>
        </a:xfrm>
        <a:prstGeom prst="roundRect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Physical violence </a:t>
          </a:r>
          <a:endParaRPr lang="en-US" sz="3400" kern="1200"/>
        </a:p>
      </dsp:txBody>
      <dsp:txXfrm>
        <a:off x="40780" y="3817713"/>
        <a:ext cx="6163705" cy="753820"/>
      </dsp:txXfrm>
    </dsp:sp>
    <dsp:sp modelId="{5CACABBF-9ED2-45D8-9D40-A7DC4035A9E4}">
      <dsp:nvSpPr>
        <dsp:cNvPr id="0" name=""/>
        <dsp:cNvSpPr/>
      </dsp:nvSpPr>
      <dsp:spPr>
        <a:xfrm>
          <a:off x="0" y="4710233"/>
          <a:ext cx="6245265" cy="83538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Sexual Abuse</a:t>
          </a:r>
          <a:endParaRPr lang="en-US" sz="3400" kern="1200"/>
        </a:p>
      </dsp:txBody>
      <dsp:txXfrm>
        <a:off x="40780" y="4751013"/>
        <a:ext cx="6163705" cy="7538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39D98-D8C4-414C-912B-F7A28A92EED7}">
      <dsp:nvSpPr>
        <dsp:cNvPr id="0" name=""/>
        <dsp:cNvSpPr/>
      </dsp:nvSpPr>
      <dsp:spPr>
        <a:xfrm>
          <a:off x="0" y="2288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97756A-02D0-42C4-BEB2-3235D2C3C5F5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39665-BF3F-4886-8508-AE4532DF0889}">
      <dsp:nvSpPr>
        <dsp:cNvPr id="0" name=""/>
        <dsp:cNvSpPr/>
      </dsp:nvSpPr>
      <dsp:spPr>
        <a:xfrm>
          <a:off x="1339618" y="2288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 would like you to choose a role: </a:t>
          </a:r>
          <a:endParaRPr lang="en-US" sz="2200" kern="1200"/>
        </a:p>
      </dsp:txBody>
      <dsp:txXfrm>
        <a:off x="1339618" y="2288"/>
        <a:ext cx="5024605" cy="1159843"/>
      </dsp:txXfrm>
    </dsp:sp>
    <dsp:sp modelId="{9D087CAF-92A4-407C-A35F-A2E991D4ADDC}">
      <dsp:nvSpPr>
        <dsp:cNvPr id="0" name=""/>
        <dsp:cNvSpPr/>
      </dsp:nvSpPr>
      <dsp:spPr>
        <a:xfrm>
          <a:off x="0" y="1452092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DDBD47-4A7E-437A-8528-67A942995CEE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1B98E6-DEAA-4238-B226-5913684524A0}">
      <dsp:nvSpPr>
        <dsp:cNvPr id="0" name=""/>
        <dsp:cNvSpPr/>
      </dsp:nvSpPr>
      <dsp:spPr>
        <a:xfrm>
          <a:off x="1339618" y="1452092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Person A – The person in the relationship </a:t>
          </a:r>
          <a:endParaRPr lang="en-US" sz="2200" kern="1200"/>
        </a:p>
      </dsp:txBody>
      <dsp:txXfrm>
        <a:off x="1339618" y="1452092"/>
        <a:ext cx="5024605" cy="1159843"/>
      </dsp:txXfrm>
    </dsp:sp>
    <dsp:sp modelId="{C4361F2C-C90D-4A6D-B3BA-110E1BA60455}">
      <dsp:nvSpPr>
        <dsp:cNvPr id="0" name=""/>
        <dsp:cNvSpPr/>
      </dsp:nvSpPr>
      <dsp:spPr>
        <a:xfrm>
          <a:off x="0" y="2901896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2A04DF-BC85-45B7-9213-25155388C46A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3CFDF8-7550-4846-95A9-1F4F49909E0B}">
      <dsp:nvSpPr>
        <dsp:cNvPr id="0" name=""/>
        <dsp:cNvSpPr/>
      </dsp:nvSpPr>
      <dsp:spPr>
        <a:xfrm>
          <a:off x="1339618" y="2901896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Person B – A friend who is observing from the outside </a:t>
          </a:r>
          <a:endParaRPr lang="en-US" sz="2200" kern="1200"/>
        </a:p>
      </dsp:txBody>
      <dsp:txXfrm>
        <a:off x="1339618" y="2901896"/>
        <a:ext cx="5024605" cy="1159843"/>
      </dsp:txXfrm>
    </dsp:sp>
    <dsp:sp modelId="{4A7A3DE5-A1F5-465A-A9F9-DEEDF4BD13FD}">
      <dsp:nvSpPr>
        <dsp:cNvPr id="0" name=""/>
        <dsp:cNvSpPr/>
      </dsp:nvSpPr>
      <dsp:spPr>
        <a:xfrm>
          <a:off x="0" y="4351700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563BFB-CFB9-4FD4-93FC-C2FE39B78608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C76A4B-DFC2-48FB-8E65-D196BDC02B8C}">
      <dsp:nvSpPr>
        <dsp:cNvPr id="0" name=""/>
        <dsp:cNvSpPr/>
      </dsp:nvSpPr>
      <dsp:spPr>
        <a:xfrm>
          <a:off x="1339618" y="4351700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Person C – A support professional </a:t>
          </a:r>
          <a:endParaRPr lang="en-US" sz="2200" kern="1200"/>
        </a:p>
      </dsp:txBody>
      <dsp:txXfrm>
        <a:off x="1339618" y="4351700"/>
        <a:ext cx="5024605" cy="11598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17D73D-07A4-4330-94EE-D67D650AF164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5763CA-576E-46A1-855A-12987E0D94DC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For each stage on the chain (you can focus on 2–3 key cards), ask:</a:t>
          </a:r>
          <a:endParaRPr lang="en-US" sz="2200" kern="1200"/>
        </a:p>
      </dsp:txBody>
      <dsp:txXfrm>
        <a:off x="0" y="675"/>
        <a:ext cx="6900512" cy="1106957"/>
      </dsp:txXfrm>
    </dsp:sp>
    <dsp:sp modelId="{693DB401-0F90-4823-91D4-B3578CFA411E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4CE1BD-31BF-45DD-A300-B1D0C24DC5F0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Questions for each role</a:t>
          </a:r>
          <a:endParaRPr lang="en-US" sz="2200" kern="1200"/>
        </a:p>
      </dsp:txBody>
      <dsp:txXfrm>
        <a:off x="0" y="1107633"/>
        <a:ext cx="6900512" cy="1106957"/>
      </dsp:txXfrm>
    </dsp:sp>
    <dsp:sp modelId="{43E144D3-BB07-4A48-8C39-44D91542124C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B5D6C9-CDF2-43A1-BCE5-88D0055A7973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Person A:</a:t>
          </a:r>
          <a:br>
            <a:rPr lang="en-GB" sz="2200" kern="1200"/>
          </a:br>
          <a:r>
            <a:rPr lang="en-GB" sz="2200" i="1" kern="1200"/>
            <a:t>“What might this person notice here? What might they tell themselves?”</a:t>
          </a:r>
          <a:endParaRPr lang="en-US" sz="2200" kern="1200"/>
        </a:p>
      </dsp:txBody>
      <dsp:txXfrm>
        <a:off x="0" y="2214591"/>
        <a:ext cx="6900512" cy="1106957"/>
      </dsp:txXfrm>
    </dsp:sp>
    <dsp:sp modelId="{06C3E1E7-DE23-4E6E-A0F0-41B88AE1B09F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D2F3D-5D6B-4995-AE61-BABE50D1B9B2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Person B:</a:t>
          </a:r>
          <a:br>
            <a:rPr lang="en-GB" sz="2200" kern="1200"/>
          </a:br>
          <a:r>
            <a:rPr lang="en-GB" sz="2200" i="1" kern="1200"/>
            <a:t>“What might a friend see from the outside? When would you check in?”</a:t>
          </a:r>
          <a:endParaRPr lang="en-US" sz="2200" kern="1200"/>
        </a:p>
      </dsp:txBody>
      <dsp:txXfrm>
        <a:off x="0" y="3321549"/>
        <a:ext cx="6900512" cy="1106957"/>
      </dsp:txXfrm>
    </dsp:sp>
    <dsp:sp modelId="{4047BAFA-EE73-4520-BC19-C48F9DC0ABBD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CBE34B-E4AF-4FE5-BF81-A362975D45EF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Person C:</a:t>
          </a:r>
          <a:br>
            <a:rPr lang="en-GB" sz="2200" kern="1200"/>
          </a:br>
          <a:r>
            <a:rPr lang="en-GB" sz="2200" i="1" kern="1200"/>
            <a:t>“What advice or support might a professional offer at this stage?”</a:t>
          </a:r>
          <a:endParaRPr lang="en-US" sz="2200" kern="1200"/>
        </a:p>
      </dsp:txBody>
      <dsp:txXfrm>
        <a:off x="0" y="4428507"/>
        <a:ext cx="6900512" cy="11069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4D34EF-8486-473E-9C5A-FB89E4AA1352}">
      <dsp:nvSpPr>
        <dsp:cNvPr id="0" name=""/>
        <dsp:cNvSpPr/>
      </dsp:nvSpPr>
      <dsp:spPr>
        <a:xfrm>
          <a:off x="0" y="495412"/>
          <a:ext cx="6900512" cy="107800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1" kern="1200"/>
            <a:t>Final questions</a:t>
          </a:r>
          <a:endParaRPr lang="en-US" sz="2700" kern="1200"/>
        </a:p>
      </dsp:txBody>
      <dsp:txXfrm>
        <a:off x="52624" y="548036"/>
        <a:ext cx="6795264" cy="972760"/>
      </dsp:txXfrm>
    </dsp:sp>
    <dsp:sp modelId="{BE1F6184-850D-4011-8E40-FA92AF136FFF}">
      <dsp:nvSpPr>
        <dsp:cNvPr id="0" name=""/>
        <dsp:cNvSpPr/>
      </dsp:nvSpPr>
      <dsp:spPr>
        <a:xfrm>
          <a:off x="0" y="1651181"/>
          <a:ext cx="6900512" cy="1078008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“Which point on this chain feels like the earliest safe moment to reach out?”</a:t>
          </a:r>
          <a:endParaRPr lang="en-US" sz="2700" kern="1200"/>
        </a:p>
      </dsp:txBody>
      <dsp:txXfrm>
        <a:off x="52624" y="1703805"/>
        <a:ext cx="6795264" cy="972760"/>
      </dsp:txXfrm>
    </dsp:sp>
    <dsp:sp modelId="{FE950198-467C-48F9-B9BB-D91DA1981863}">
      <dsp:nvSpPr>
        <dsp:cNvPr id="0" name=""/>
        <dsp:cNvSpPr/>
      </dsp:nvSpPr>
      <dsp:spPr>
        <a:xfrm>
          <a:off x="0" y="2806950"/>
          <a:ext cx="6900512" cy="1078008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“What kind of support options exist?”</a:t>
          </a:r>
          <a:endParaRPr lang="en-US" sz="2700" kern="1200"/>
        </a:p>
      </dsp:txBody>
      <dsp:txXfrm>
        <a:off x="52624" y="2859574"/>
        <a:ext cx="6795264" cy="972760"/>
      </dsp:txXfrm>
    </dsp:sp>
    <dsp:sp modelId="{99B3F17F-4E40-480D-987F-4EEF0409ABC3}">
      <dsp:nvSpPr>
        <dsp:cNvPr id="0" name=""/>
        <dsp:cNvSpPr/>
      </dsp:nvSpPr>
      <dsp:spPr>
        <a:xfrm>
          <a:off x="0" y="3962719"/>
          <a:ext cx="6900512" cy="1078008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“How can friends and community members safely help someone experiencing harm?”</a:t>
          </a:r>
          <a:endParaRPr lang="en-US" sz="2700" kern="1200"/>
        </a:p>
      </dsp:txBody>
      <dsp:txXfrm>
        <a:off x="52624" y="4015343"/>
        <a:ext cx="6795264" cy="9727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953F8B-FCFD-49D8-9C9E-5E257B4DA3E2}">
      <dsp:nvSpPr>
        <dsp:cNvPr id="0" name=""/>
        <dsp:cNvSpPr/>
      </dsp:nvSpPr>
      <dsp:spPr>
        <a:xfrm>
          <a:off x="0" y="426413"/>
          <a:ext cx="4780416" cy="11536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Coercive control – S.76 of the Serious Crime Act 2015. </a:t>
          </a:r>
          <a:endParaRPr lang="en-US" sz="2900" kern="1200"/>
        </a:p>
      </dsp:txBody>
      <dsp:txXfrm>
        <a:off x="56315" y="482728"/>
        <a:ext cx="4667786" cy="1040990"/>
      </dsp:txXfrm>
    </dsp:sp>
    <dsp:sp modelId="{16613414-9BC2-4CC0-91AD-CC232A07CFF1}">
      <dsp:nvSpPr>
        <dsp:cNvPr id="0" name=""/>
        <dsp:cNvSpPr/>
      </dsp:nvSpPr>
      <dsp:spPr>
        <a:xfrm>
          <a:off x="0" y="1663553"/>
          <a:ext cx="4780416" cy="115362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Strangulation – S.75A of the Serious Crime Act 2015</a:t>
          </a:r>
          <a:endParaRPr lang="en-US" sz="2900" kern="1200"/>
        </a:p>
      </dsp:txBody>
      <dsp:txXfrm>
        <a:off x="56315" y="1719868"/>
        <a:ext cx="4667786" cy="1040990"/>
      </dsp:txXfrm>
    </dsp:sp>
    <dsp:sp modelId="{FDAA4DD3-80AF-419E-B46A-9348F9477980}">
      <dsp:nvSpPr>
        <dsp:cNvPr id="0" name=""/>
        <dsp:cNvSpPr/>
      </dsp:nvSpPr>
      <dsp:spPr>
        <a:xfrm>
          <a:off x="0" y="2900692"/>
          <a:ext cx="4780416" cy="11536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Threat of disclosing sexual photographs or films </a:t>
          </a:r>
          <a:endParaRPr lang="en-US" sz="2900" kern="1200"/>
        </a:p>
      </dsp:txBody>
      <dsp:txXfrm>
        <a:off x="56315" y="2957007"/>
        <a:ext cx="4667786" cy="104099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F75A43-1818-4FEA-AA6B-A59FBC1C767F}">
      <dsp:nvSpPr>
        <dsp:cNvPr id="0" name=""/>
        <dsp:cNvSpPr/>
      </dsp:nvSpPr>
      <dsp:spPr>
        <a:xfrm>
          <a:off x="0" y="488963"/>
          <a:ext cx="4780416" cy="1113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Introduced under S.70 of the Domestic Abuse Act 2021. </a:t>
          </a:r>
          <a:endParaRPr lang="en-US" sz="2800" kern="1200"/>
        </a:p>
      </dsp:txBody>
      <dsp:txXfrm>
        <a:off x="54373" y="543336"/>
        <a:ext cx="4671670" cy="1005094"/>
      </dsp:txXfrm>
    </dsp:sp>
    <dsp:sp modelId="{85389D78-B75C-4953-A5FE-F7CFBABB96CB}">
      <dsp:nvSpPr>
        <dsp:cNvPr id="0" name=""/>
        <dsp:cNvSpPr/>
      </dsp:nvSpPr>
      <dsp:spPr>
        <a:xfrm>
          <a:off x="0" y="1683443"/>
          <a:ext cx="4780416" cy="111384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Schedule 2, paragraph 4 is also relevant here. </a:t>
          </a:r>
          <a:endParaRPr lang="en-US" sz="2800" kern="1200"/>
        </a:p>
      </dsp:txBody>
      <dsp:txXfrm>
        <a:off x="54373" y="1737816"/>
        <a:ext cx="4671670" cy="1005094"/>
      </dsp:txXfrm>
    </dsp:sp>
    <dsp:sp modelId="{B435CD17-5801-4EE3-B8F6-D11C5E2904B5}">
      <dsp:nvSpPr>
        <dsp:cNvPr id="0" name=""/>
        <dsp:cNvSpPr/>
      </dsp:nvSpPr>
      <dsp:spPr>
        <a:xfrm>
          <a:off x="0" y="2877922"/>
          <a:ext cx="4780416" cy="111384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S.75 of the Domestic Abuse Act 2021. </a:t>
          </a:r>
          <a:endParaRPr lang="en-US" sz="2800" kern="1200"/>
        </a:p>
      </dsp:txBody>
      <dsp:txXfrm>
        <a:off x="54373" y="2932295"/>
        <a:ext cx="4671670" cy="1005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0EF02-F068-4789-BFDC-9782574C7786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D321F-E873-4B78-9A28-8747481236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1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video-alexanderstreet-com.uwtsd.idm.oclc.org/watch/domestic-abuse-caught-on-camera?utm_campaign=Video&amp;utm_medium=MARC&amp;utm_source=aspresolver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Domestic Abuse: Caught on Camera - Alexander Street, a ProQuest Company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3D321F-E873-4B78-9A28-87474812364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261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 need for cohabiting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3D321F-E873-4B78-9A28-87474812364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85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CC88A-993F-3822-846D-71CEE85C97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8CA68D-03E1-D80B-F3DF-87F95BB7F1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7D79C-3060-94D3-09B5-9E06CBF9F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E4CED7-945E-ADD2-D1DF-CCE1E7391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5B1C0-8DB8-44C8-F427-89DC2BE7C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480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F040A-DC9C-EC2E-0C33-9153D8201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B581A-DD0B-1490-389B-4314284AF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C8624B-7013-55CF-7575-53CAD5E1E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ABDF9A-3748-0022-1DDF-0F09B9B53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56E8C3-6944-E567-9833-09970156A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10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451FA-CFAF-EBF9-059F-2CB49D673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DCE9DB-BC70-B93D-1296-5ED09915D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08E87A-CE42-0FCF-6996-44A84A13A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821A3-27AD-2007-13AD-2458DCA27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F3D2B-1A0E-F4D3-2222-6D55E1536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95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81D96-FBCD-1161-E863-2D1D0B8B6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C5B01-EADE-CF43-938A-A5A972968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40A6B-7B83-F165-8C71-765CA24832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B7DBF5-CEDC-9CC6-3BEE-21F13134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0E4FD-B6C8-D3BD-A88F-697DFD415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CC0A9-BC7C-02C8-6F27-1D0710646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453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1ED09-2B13-4403-DDAD-1F731AB3F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8D41A-C53C-F745-6196-D4FF8BF93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D7EE79-6928-D8BA-D23F-8683330CEE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449748-AC26-5341-8722-4F419C724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B085E7-FDB8-39BE-7257-65F985DE93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CA4495-C623-575B-8E6C-ABE0BE209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06F555-9FDE-BF6E-5A3B-024796232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6B4EA5-D53F-3580-8C7F-23E4215AD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397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AAC57-2958-3A36-06E8-332BC93DF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1A088F-DC5D-E954-1516-1976833AF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0F9C-CD19-6A79-5E1D-A1BB38F85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45574F-3512-CF2C-8296-530F6141C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602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5E059-684C-5300-EB31-1548BCEB0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A77F0E-D7F7-0091-04AD-D74EADD3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E0E469-3F81-1D02-CCE2-786F14C63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501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78344-EAC8-0507-7434-8455CF384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6B80D-7B8B-3AC0-D2A5-34ACB235D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5D7A30-FE95-F6FD-81F1-56F561B06F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0893D-134A-D4FA-2651-830FC1BE7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875376-A5EB-B7EB-8681-78AE0D548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C0B63D-14FE-D239-7421-68950BD77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11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8719B-9ED1-5086-9BD5-7B4F69B9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CD436F-110F-50C4-6759-4E4F493EB3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AC8900-B694-892E-8C6E-F3F3C59145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B52460-C979-E805-CC46-51A6BFE9E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87BD86-294B-C442-3B95-D2CB3C878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6E5683-C843-6D8F-57C3-D48B8E185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432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DECAF-70D2-2592-5AAD-91CD36B5F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F30CB8-901C-7552-809C-1B54D0237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E7C37C-0717-8738-CFF7-960AD42D2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C1780-372C-3F92-49D7-400DFF228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151BB-6E62-55B9-6B24-91DF8A6E2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907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64B76D-C57A-5B66-B360-1603D014B9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5243DF-42DE-7B55-2B72-C91427A4BA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7E807-D9FA-41B5-BCD0-AE2EC1205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D1A91B-A564-522C-F00E-B8C381C02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D6D01-2C84-16FF-0751-05D173D42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51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F7735A-1E15-81C7-1048-85AD3276E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37014B-390E-64A7-48AA-D97980712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DAC5D-1954-DB16-18D2-D3F4531B86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A62D5B-6E16-42F4-A9F6-F629C3E6E5AE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F4C29-41B3-E32B-95A9-ED0EB6BCAF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A0381-160B-5CC1-2FE4-68B098639F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C03C50-17C6-4B73-8EAF-5A82FCBB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84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aYJfFaXz7M?feature=oembed" TargetMode="Externa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b_GjsAP_CY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6jAIxRJF7IA?feature=oembed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5HwPKdTa6c?feature=oembed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mbTqFH4x0w?feature=oembed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2A397E7-BF60-45B2-84C7-B074B76C3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B11C11-7B33-3E11-5FD4-330281BCC51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11407" r="11621" b="-1"/>
          <a:stretch>
            <a:fillRect/>
          </a:stretch>
        </p:blipFill>
        <p:spPr>
          <a:xfrm>
            <a:off x="4283902" y="10"/>
            <a:ext cx="7908098" cy="685799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E026D6-C89E-2949-2511-E9BB29D611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663" y="1115219"/>
            <a:ext cx="5505449" cy="2387600"/>
          </a:xfrm>
        </p:spPr>
        <p:txBody>
          <a:bodyPr>
            <a:normAutofit/>
          </a:bodyPr>
          <a:lstStyle/>
          <a:p>
            <a:pPr algn="l"/>
            <a:r>
              <a:rPr lang="en-GB" sz="5000">
                <a:solidFill>
                  <a:schemeClr val="bg1"/>
                </a:solidFill>
              </a:rPr>
              <a:t>Domestic Abuse and Coercive control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A676C3-F096-C6CC-174E-A4B731CB8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5505449" cy="1655762"/>
          </a:xfrm>
        </p:spPr>
        <p:txBody>
          <a:bodyPr>
            <a:normAutofit/>
          </a:bodyPr>
          <a:lstStyle/>
          <a:p>
            <a:pPr algn="l"/>
            <a:r>
              <a:rPr lang="en-GB" sz="2000">
                <a:solidFill>
                  <a:schemeClr val="bg1"/>
                </a:solidFill>
              </a:rPr>
              <a:t>By Zita Draper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8585" y="3681408"/>
            <a:ext cx="1193482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2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039661-861D-07E5-C262-C4CAC92E2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84" y="759515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8000" b="1" u="sng" dirty="0"/>
              <a:t>Content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C96777-9E57-64A4-5830-4F27CC36C0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315144"/>
              </p:ext>
            </p:extLst>
          </p:nvPr>
        </p:nvGraphicFramePr>
        <p:xfrm>
          <a:off x="5108535" y="924885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3370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DD142D-0888-5841-459B-435009703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b="1" i="1" u="sng">
                <a:solidFill>
                  <a:srgbClr val="FFFFFF"/>
                </a:solidFill>
              </a:rPr>
              <a:t>Aims and Learning Objectives 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E1886-370A-AE44-2310-86F6FA97F6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The aim of today’s session is to discuss the offence of domestic abuse and the offence of coercive control. 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By the end of today’s session students should be able to demonstrate their understanding of the offence of domestic abuse and coercive control and what they include. 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7021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01F3AF-8748-89EA-2645-EBCDB1C11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u="sng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domestic abuse?</a:t>
            </a:r>
          </a:p>
        </p:txBody>
      </p:sp>
      <p:pic>
        <p:nvPicPr>
          <p:cNvPr id="4" name="Online Media 3" title="Home is Where the Hurt is">
            <a:hlinkClick r:id="" action="ppaction://media"/>
            <a:extLst>
              <a:ext uri="{FF2B5EF4-FFF2-40B4-BE49-F238E27FC236}">
                <a16:creationId xmlns:a16="http://schemas.microsoft.com/office/drawing/2014/main" id="{BD1D6579-E2C7-87BE-699E-23DC2DBADA9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07328" y="1675227"/>
            <a:ext cx="7777343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66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8094FE-8993-77C4-AF08-FE1125D3E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b="1" u="sng"/>
              <a:t>Domestic Abuse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EE09F-0497-E422-9F07-8BF9EEDE3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fontScale="92500" lnSpcReduction="10000"/>
          </a:bodyPr>
          <a:lstStyle/>
          <a:p>
            <a:r>
              <a:rPr lang="en-GB" sz="2200" dirty="0"/>
              <a:t>Criminal offence</a:t>
            </a:r>
          </a:p>
          <a:p>
            <a:endParaRPr lang="en-GB" sz="2200" dirty="0"/>
          </a:p>
          <a:p>
            <a:r>
              <a:rPr lang="en-GB" sz="2200" dirty="0"/>
              <a:t>Also known as domestic violence </a:t>
            </a:r>
          </a:p>
          <a:p>
            <a:endParaRPr lang="en-GB" sz="2200" dirty="0"/>
          </a:p>
          <a:p>
            <a:r>
              <a:rPr lang="en-GB" sz="2200" dirty="0"/>
              <a:t>Can be physical or phycological or both</a:t>
            </a:r>
          </a:p>
          <a:p>
            <a:endParaRPr lang="en-GB" sz="2200" dirty="0"/>
          </a:p>
          <a:p>
            <a:r>
              <a:rPr lang="en-GB" sz="2200" dirty="0"/>
              <a:t>Can be on one occasion or constant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CB31425-5164-E6C1-745A-506B466D3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7" r="27270" b="-1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850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A6C387-1363-DE71-BFA1-34CEC1393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 u="sng"/>
              <a:t>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AC193-DEEE-9742-D005-4D66F7DDC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Anyone can be a victim of domestic abuse. </a:t>
            </a:r>
          </a:p>
          <a:p>
            <a:endParaRPr lang="en-GB" sz="2000"/>
          </a:p>
          <a:p>
            <a:r>
              <a:rPr lang="en-GB" sz="2000"/>
              <a:t>The victim is not to blame.</a:t>
            </a:r>
          </a:p>
          <a:p>
            <a:endParaRPr lang="en-GB" sz="2000"/>
          </a:p>
          <a:p>
            <a:r>
              <a:rPr lang="en-GB" sz="2000"/>
              <a:t>The Statistics?</a:t>
            </a: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71E83247-35DC-C1F8-A803-A22F71047E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611" r="1989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40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DA7BA9-095A-B582-14D3-9D50A369A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The Statistics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8D634-9C8C-6B0D-F93A-38B898E66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1 Woman every 5 days is killed by an abusive partner or an ex-partner. </a:t>
            </a:r>
          </a:p>
          <a:p>
            <a:endParaRPr lang="en-GB" dirty="0"/>
          </a:p>
          <a:p>
            <a:r>
              <a:rPr lang="en-GB" dirty="0"/>
              <a:t>Every 30 seconds the police take a call regarding domestic abuse.</a:t>
            </a:r>
          </a:p>
          <a:p>
            <a:endParaRPr lang="en-GB" dirty="0"/>
          </a:p>
          <a:p>
            <a:r>
              <a:rPr lang="en-GB" dirty="0"/>
              <a:t>In 2025 – 27.9% of domestic abuse cases included male victims. </a:t>
            </a:r>
          </a:p>
        </p:txBody>
      </p:sp>
    </p:spTree>
    <p:extLst>
      <p:ext uri="{BB962C8B-B14F-4D97-AF65-F5344CB8AC3E}">
        <p14:creationId xmlns:p14="http://schemas.microsoft.com/office/powerpoint/2010/main" val="3933832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FB1E2A-6234-7C5E-1B5D-13C00FC20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7400" b="1" i="1" u="sng"/>
              <a:t>Types of domestic abuse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269C682-E96E-D263-AC05-B03EC78B51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837852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38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D9019D-C24A-57E5-5619-915137186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Activity</a:t>
            </a:r>
            <a:r>
              <a:rPr lang="en-GB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06F3D-C435-D26F-55E4-86848D0D1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Each of you will be asked this question; </a:t>
            </a:r>
          </a:p>
          <a:p>
            <a:endParaRPr lang="en-GB" dirty="0"/>
          </a:p>
          <a:p>
            <a:r>
              <a:rPr lang="en-GB" b="1" dirty="0"/>
              <a:t>‘’ In relationships-friendships, family or romantic – what small behaviours could signal something isn’t quite right?’’</a:t>
            </a:r>
          </a:p>
          <a:p>
            <a:endParaRPr lang="en-GB" dirty="0"/>
          </a:p>
          <a:p>
            <a:r>
              <a:rPr lang="en-GB" dirty="0"/>
              <a:t>I would like you to share one behaviour. </a:t>
            </a:r>
          </a:p>
          <a:p>
            <a:endParaRPr lang="en-GB" dirty="0"/>
          </a:p>
          <a:p>
            <a:r>
              <a:rPr lang="en-GB" dirty="0"/>
              <a:t>I will then write these down on three pieces of paper.  </a:t>
            </a:r>
          </a:p>
        </p:txBody>
      </p:sp>
    </p:spTree>
    <p:extLst>
      <p:ext uri="{BB962C8B-B14F-4D97-AF65-F5344CB8AC3E}">
        <p14:creationId xmlns:p14="http://schemas.microsoft.com/office/powerpoint/2010/main" val="936767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3ADAD7-46AB-3129-7910-1713132AC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</a:rPr>
              <a:t>Activity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E9312-D910-4962-9DDC-39C78874D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r>
              <a:rPr lang="en-GB" sz="2200"/>
              <a:t>Now I will place the three piece of paper on the table with three more blank pieces of paper. </a:t>
            </a:r>
          </a:p>
          <a:p>
            <a:endParaRPr lang="en-GB" sz="2200"/>
          </a:p>
          <a:p>
            <a:r>
              <a:rPr lang="en-GB" sz="2200"/>
              <a:t>As a group choose one of the cards to start your scenario. </a:t>
            </a:r>
          </a:p>
          <a:p>
            <a:endParaRPr lang="en-GB" sz="2200"/>
          </a:p>
          <a:p>
            <a:r>
              <a:rPr lang="en-GB" sz="2200"/>
              <a:t>Then, place the remaining cards in order that feels like a chain of moments leading to discomfort to increasing tension to a clear pattern of control.</a:t>
            </a:r>
          </a:p>
        </p:txBody>
      </p:sp>
    </p:spTree>
    <p:extLst>
      <p:ext uri="{BB962C8B-B14F-4D97-AF65-F5344CB8AC3E}">
        <p14:creationId xmlns:p14="http://schemas.microsoft.com/office/powerpoint/2010/main" val="3278512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5CEB9-B4BC-892C-CEE7-A8B119878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u="sng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4D5FD-17D9-C87B-6A76-E632AA6D1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I will ask you the following questions during the task: </a:t>
            </a:r>
          </a:p>
          <a:p>
            <a:endParaRPr lang="en-GB" sz="2000"/>
          </a:p>
          <a:p>
            <a:r>
              <a:rPr lang="en-GB" sz="2000"/>
              <a:t>1. Why did you choose that card first? </a:t>
            </a:r>
          </a:p>
          <a:p>
            <a:r>
              <a:rPr lang="en-GB" sz="2000"/>
              <a:t>2. At what point would you say something feels unhealthy? </a:t>
            </a:r>
          </a:p>
          <a:p>
            <a:r>
              <a:rPr lang="en-GB" sz="2000"/>
              <a:t>3. Could different people interpret these moments differently? </a:t>
            </a:r>
          </a:p>
        </p:txBody>
      </p:sp>
      <p:pic>
        <p:nvPicPr>
          <p:cNvPr id="5" name="Picture 4" descr="Question mark boxes">
            <a:extLst>
              <a:ext uri="{FF2B5EF4-FFF2-40B4-BE49-F238E27FC236}">
                <a16:creationId xmlns:a16="http://schemas.microsoft.com/office/drawing/2014/main" id="{683D5F05-DF48-7159-4831-0248826C81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913" r="2203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997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60A00B-F687-33B7-8016-AAC78EEC8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 u="sng"/>
              <a:t>Now………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18911B-831B-1037-2F60-6D54B58E5F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6611360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8711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EB3929-17F6-2A8A-8BE9-5AE6A4AF6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/>
              <a:t>Continued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F16AC66-C01B-4DA9-CB3E-B1059D616E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286493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2194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F50E1E-6DA7-0EE9-9ECF-BCFD7A7BE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670118" cy="5583148"/>
          </a:xfrm>
        </p:spPr>
        <p:txBody>
          <a:bodyPr anchor="ctr">
            <a:normAutofit/>
          </a:bodyPr>
          <a:lstStyle/>
          <a:p>
            <a:r>
              <a:rPr lang="en-GB" sz="5400" b="1" u="sng" dirty="0"/>
              <a:t>Finally……..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47E4E0-1177-0012-090E-3F754B844A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023830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5322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D22FA1-DBC1-1E87-7A18-3016800D8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 b="1" i="1" u="sng"/>
              <a:t>The signs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AD67B-0570-7CE9-3C30-16726E2C58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/>
              <a:t>Jealousy </a:t>
            </a:r>
          </a:p>
          <a:p>
            <a:r>
              <a:rPr lang="en-GB" sz="2200"/>
              <a:t>Possessiveness </a:t>
            </a:r>
          </a:p>
          <a:p>
            <a:r>
              <a:rPr lang="en-GB" sz="2200"/>
              <a:t>Constantly putting down their partner </a:t>
            </a:r>
          </a:p>
          <a:p>
            <a:r>
              <a:rPr lang="en-GB" sz="2200"/>
              <a:t>Pressuring their partner </a:t>
            </a:r>
          </a:p>
          <a:p>
            <a:r>
              <a:rPr lang="en-GB" sz="2200"/>
              <a:t>Uses anger or/and intimidation to control </a:t>
            </a:r>
          </a:p>
          <a:p>
            <a:r>
              <a:rPr lang="en-GB" sz="2200"/>
              <a:t>Controls access to technology </a:t>
            </a:r>
          </a:p>
          <a:p>
            <a:r>
              <a:rPr lang="en-GB" sz="2200"/>
              <a:t>Walking on eggshells </a:t>
            </a:r>
          </a:p>
        </p:txBody>
      </p:sp>
    </p:spTree>
    <p:extLst>
      <p:ext uri="{BB962C8B-B14F-4D97-AF65-F5344CB8AC3E}">
        <p14:creationId xmlns:p14="http://schemas.microsoft.com/office/powerpoint/2010/main" val="24522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areth Jones, in dark red jumper, sits on a sofa">
            <a:extLst>
              <a:ext uri="{FF2B5EF4-FFF2-40B4-BE49-F238E27FC236}">
                <a16:creationId xmlns:a16="http://schemas.microsoft.com/office/drawing/2014/main" id="{DB041E37-F9D3-64FF-5635-49527CCD47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09D839-78D7-9FD0-1C8F-D431E32B1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i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Case example: Survivor- Gareth Jones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0555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atie Walker now runs Bella Mode salon on County Road, Walton">
            <a:extLst>
              <a:ext uri="{FF2B5EF4-FFF2-40B4-BE49-F238E27FC236}">
                <a16:creationId xmlns:a16="http://schemas.microsoft.com/office/drawing/2014/main" id="{906330FF-6FCE-88F3-699F-4B0F7500E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14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2" name="Rectangle 308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D99C20-DA70-AA51-01E4-FE0C29CF5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Case example – Survivor - Katie</a:t>
            </a:r>
          </a:p>
        </p:txBody>
      </p:sp>
      <p:cxnSp>
        <p:nvCxnSpPr>
          <p:cNvPr id="3081" name="Straight Connector 308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3" name="Straight Connector 308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3566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Pride of Britain Award Winner Katie Walker on Escaping Her Abusive Relationship | Loose Women">
            <a:hlinkClick r:id="" action="ppaction://media"/>
            <a:extLst>
              <a:ext uri="{FF2B5EF4-FFF2-40B4-BE49-F238E27FC236}">
                <a16:creationId xmlns:a16="http://schemas.microsoft.com/office/drawing/2014/main" id="{0DA46EA1-5F61-CA66-2FB0-6C4B9565B58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8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01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B22CDD-4DD1-B0C9-0ED3-1633C5E32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u="sng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Finally……..</a:t>
            </a:r>
          </a:p>
        </p:txBody>
      </p:sp>
      <p:pic>
        <p:nvPicPr>
          <p:cNvPr id="4" name="Online Media 3" title="Can you spot the red flags of domestic violence?">
            <a:hlinkClick r:id="" action="ppaction://media"/>
            <a:extLst>
              <a:ext uri="{FF2B5EF4-FFF2-40B4-BE49-F238E27FC236}">
                <a16:creationId xmlns:a16="http://schemas.microsoft.com/office/drawing/2014/main" id="{DB5FE3A9-BBD7-DF2F-B309-E20D46D8613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07328" y="1675227"/>
            <a:ext cx="7777343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8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725708A-7B68-6F8F-CF4C-494FB77CF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323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75D177-D112-2E82-A119-00CBEF185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Coercive Control</a:t>
            </a:r>
          </a:p>
        </p:txBody>
      </p:sp>
      <p:pic>
        <p:nvPicPr>
          <p:cNvPr id="6" name="Online Media 5" title="Understanding coercive control for young people">
            <a:hlinkClick r:id="" action="ppaction://media"/>
            <a:extLst>
              <a:ext uri="{FF2B5EF4-FFF2-40B4-BE49-F238E27FC236}">
                <a16:creationId xmlns:a16="http://schemas.microsoft.com/office/drawing/2014/main" id="{832461E5-B937-4FC9-2CE7-AEF0FEE110B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07328" y="1675227"/>
            <a:ext cx="7777343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80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2A2E4-CE24-6BA3-34CC-465305FED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94414"/>
            <a:ext cx="10534650" cy="81740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Continued</a:t>
            </a:r>
          </a:p>
        </p:txBody>
      </p:sp>
      <p:pic>
        <p:nvPicPr>
          <p:cNvPr id="4" name="Online Media 3" title="Coercive Control - Where is the line?">
            <a:hlinkClick r:id="" action="ppaction://media"/>
            <a:extLst>
              <a:ext uri="{FF2B5EF4-FFF2-40B4-BE49-F238E27FC236}">
                <a16:creationId xmlns:a16="http://schemas.microsoft.com/office/drawing/2014/main" id="{AAE3F98B-5FBF-C85D-7B59-F66636ED306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02119" y="2354239"/>
            <a:ext cx="6987761" cy="394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87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99E8F6-9310-03B3-46D0-AA55F26370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053" b="969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0888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077EC6-0E12-DB9F-F88C-7D8DBA25F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b="1" i="1" u="sng">
                <a:solidFill>
                  <a:srgbClr val="FFFFFF"/>
                </a:solidFill>
              </a:rPr>
              <a:t>Domestic abuse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5AA0C-7795-4310-5EBD-D3BC7E30D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There is no single law that criminalises domestic abuse. 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Domestic Abuse Act – gives a definition of domestic abuse – under S.1 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Age does not matter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1195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EE236C-B515-71D3-E4B0-EF832CE38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u="sng" dirty="0">
                <a:solidFill>
                  <a:srgbClr val="FFFFFF"/>
                </a:solidFill>
              </a:rPr>
              <a:t>Continued 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B81FE-CBFB-806C-7809-E5C83E529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S.2 of the act is also key here as it deals with other people. 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This encompasses people like ex partners or family members. 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Definition of relative is included also – definition is the same as that found under S.63 of the Family Law Act 1996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4482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31E505-3DCB-78D8-BFB0-8A884F3D8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GB" sz="6600"/>
              <a:t>Lastly,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68DC6-7CB4-5B33-E909-95A1280FA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928" y="1338729"/>
            <a:ext cx="4795584" cy="4180542"/>
          </a:xfrm>
        </p:spPr>
        <p:txBody>
          <a:bodyPr anchor="ctr">
            <a:normAutofit/>
          </a:bodyPr>
          <a:lstStyle/>
          <a:p>
            <a:r>
              <a:rPr lang="en-GB" sz="2400"/>
              <a:t>S.3 – discusses children and domestic abuse </a:t>
            </a:r>
          </a:p>
          <a:p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8742820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74048D-4935-866B-535E-B26E6F66A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057101" cy="4480726"/>
          </a:xfrm>
        </p:spPr>
        <p:txBody>
          <a:bodyPr>
            <a:normAutofit/>
          </a:bodyPr>
          <a:lstStyle/>
          <a:p>
            <a:pPr algn="r"/>
            <a:r>
              <a:rPr lang="en-GB" sz="5100" b="1" i="1" u="sng"/>
              <a:t>Other legislation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C3D473D-AA00-DFB0-2FC8-54F6F721F1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5098494"/>
              </p:ext>
            </p:extLst>
          </p:nvPr>
        </p:nvGraphicFramePr>
        <p:xfrm>
          <a:off x="5170778" y="1188637"/>
          <a:ext cx="4780416" cy="448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17395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503A8-A397-1C0E-3785-22CA56621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057101" cy="4480726"/>
          </a:xfrm>
        </p:spPr>
        <p:txBody>
          <a:bodyPr>
            <a:normAutofit/>
          </a:bodyPr>
          <a:lstStyle/>
          <a:p>
            <a:pPr algn="r"/>
            <a:r>
              <a:rPr lang="en-GB" sz="3600" b="1" u="sng"/>
              <a:t>Strangulation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07F2EC-CF9F-C7AC-A944-9D4F76861C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811762"/>
              </p:ext>
            </p:extLst>
          </p:nvPr>
        </p:nvGraphicFramePr>
        <p:xfrm>
          <a:off x="5170778" y="1188637"/>
          <a:ext cx="4780416" cy="448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32077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B884D2-97F5-0BE5-0E1C-E6746E0CA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b="1" i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Possible outcomes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896C8A-0C0C-E4FE-C246-8CEF9B540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1407" r="11621" b="-1"/>
          <a:stretch>
            <a:fillRect/>
          </a:stretch>
        </p:blipFill>
        <p:spPr>
          <a:xfrm>
            <a:off x="5061441" y="640080"/>
            <a:ext cx="6400326" cy="555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730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DE810-A24E-A96B-F32C-9F96EFEA4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pPr algn="ctr"/>
            <a:r>
              <a:rPr lang="en-GB" b="1" u="sng" dirty="0"/>
              <a:t>Question?</a:t>
            </a: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D20A9DF7-D431-1E7E-93D7-E309562F46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9862" b="-1"/>
          <a:stretch>
            <a:fillRect/>
          </a:stretch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49BE3-ADF6-64DB-BF9B-61B33499F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GB" dirty="0"/>
              <a:t>Is domestic abuse a gendered crime? Justify your answer with evidence.</a:t>
            </a:r>
          </a:p>
        </p:txBody>
      </p:sp>
    </p:spTree>
    <p:extLst>
      <p:ext uri="{BB962C8B-B14F-4D97-AF65-F5344CB8AC3E}">
        <p14:creationId xmlns:p14="http://schemas.microsoft.com/office/powerpoint/2010/main" val="592207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3D0BCC-3339-5B38-A7AD-BC14A4AA8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Activity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4EA20-25A7-7E59-FBEB-4F0FC140D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Create a 2-3 minute presentation – where you need to choose 2 words that represent a healthy relationship. </a:t>
            </a:r>
          </a:p>
          <a:p>
            <a:endParaRPr lang="en-GB" dirty="0"/>
          </a:p>
          <a:p>
            <a:r>
              <a:rPr lang="en-GB" dirty="0"/>
              <a:t>You need to discuss – </a:t>
            </a:r>
          </a:p>
          <a:p>
            <a:r>
              <a:rPr lang="en-GB" dirty="0"/>
              <a:t>1. What those words are?</a:t>
            </a:r>
          </a:p>
          <a:p>
            <a:r>
              <a:rPr lang="en-GB" dirty="0"/>
              <a:t>2. Why did you choose them? </a:t>
            </a:r>
          </a:p>
          <a:p>
            <a:r>
              <a:rPr lang="en-GB" dirty="0"/>
              <a:t>3. How do these qualities show up in a healthy relationship? </a:t>
            </a:r>
          </a:p>
          <a:p>
            <a:r>
              <a:rPr lang="en-GB" dirty="0"/>
              <a:t>4. How would someone feel in a relationship where these qualities are present?</a:t>
            </a:r>
          </a:p>
        </p:txBody>
      </p:sp>
    </p:spTree>
    <p:extLst>
      <p:ext uri="{BB962C8B-B14F-4D97-AF65-F5344CB8AC3E}">
        <p14:creationId xmlns:p14="http://schemas.microsoft.com/office/powerpoint/2010/main" val="3866733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B1ED26-1CCE-6E9C-3B0D-E3CC1A5BB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GB" sz="5600" b="1" u="sng"/>
              <a:t>Summary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74D77-3BCE-F853-6367-CEC210FD1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928" y="1338729"/>
            <a:ext cx="4795584" cy="4180542"/>
          </a:xfrm>
        </p:spPr>
        <p:txBody>
          <a:bodyPr anchor="ctr">
            <a:normAutofit/>
          </a:bodyPr>
          <a:lstStyle/>
          <a:p>
            <a:r>
              <a:rPr lang="en-GB" sz="2400"/>
              <a:t>Anyone can be a victim of domestic abuse. </a:t>
            </a:r>
          </a:p>
          <a:p>
            <a:endParaRPr lang="en-GB" sz="2400"/>
          </a:p>
          <a:p>
            <a:r>
              <a:rPr lang="en-GB" sz="2400"/>
              <a:t>It can include a number of types of abuse. </a:t>
            </a:r>
          </a:p>
          <a:p>
            <a:endParaRPr lang="en-GB" sz="2400"/>
          </a:p>
          <a:p>
            <a:r>
              <a:rPr lang="en-GB" sz="2400"/>
              <a:t>Is it a gender based crime?</a:t>
            </a:r>
          </a:p>
        </p:txBody>
      </p:sp>
    </p:spTree>
    <p:extLst>
      <p:ext uri="{BB962C8B-B14F-4D97-AF65-F5344CB8AC3E}">
        <p14:creationId xmlns:p14="http://schemas.microsoft.com/office/powerpoint/2010/main" val="25762858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FF7AFB-6F74-8355-13EE-7A5F0B98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7855" r="-1" b="7854"/>
          <a:stretch>
            <a:fillRect/>
          </a:stretch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C4F6B3F-91B1-D7B2-DFC6-700B483DEC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bg1"/>
                </a:solidFill>
              </a:rPr>
              <a:t>Thank you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FAF746B-3D2E-F769-2EF7-3783BAAC28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Any Questions?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116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839</Words>
  <Application>Microsoft Office PowerPoint</Application>
  <PresentationFormat>Widescreen</PresentationFormat>
  <Paragraphs>137</Paragraphs>
  <Slides>33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Aptos</vt:lpstr>
      <vt:lpstr>Aptos Display</vt:lpstr>
      <vt:lpstr>Arial</vt:lpstr>
      <vt:lpstr>Calibri</vt:lpstr>
      <vt:lpstr>Office Theme</vt:lpstr>
      <vt:lpstr>Domestic Abuse and Coercive control </vt:lpstr>
      <vt:lpstr>Content </vt:lpstr>
      <vt:lpstr>Aims and Learning Objectives </vt:lpstr>
      <vt:lpstr>What is domestic abuse?</vt:lpstr>
      <vt:lpstr>Domestic Abuse</vt:lpstr>
      <vt:lpstr>Continued</vt:lpstr>
      <vt:lpstr>The Statistics </vt:lpstr>
      <vt:lpstr>Types of domestic abuse</vt:lpstr>
      <vt:lpstr>Activity </vt:lpstr>
      <vt:lpstr>Activity </vt:lpstr>
      <vt:lpstr>Activity </vt:lpstr>
      <vt:lpstr>Now………</vt:lpstr>
      <vt:lpstr>Continued</vt:lpstr>
      <vt:lpstr>Finally……..</vt:lpstr>
      <vt:lpstr>The signs</vt:lpstr>
      <vt:lpstr>Case example: Survivor- Gareth Jones</vt:lpstr>
      <vt:lpstr>Case example – Survivor - Katie</vt:lpstr>
      <vt:lpstr>PowerPoint Presentation</vt:lpstr>
      <vt:lpstr>Finally……..</vt:lpstr>
      <vt:lpstr>PowerPoint Presentation</vt:lpstr>
      <vt:lpstr>Coercive Control</vt:lpstr>
      <vt:lpstr>Continued</vt:lpstr>
      <vt:lpstr>PowerPoint Presentation</vt:lpstr>
      <vt:lpstr>Domestic abuse</vt:lpstr>
      <vt:lpstr>Continued </vt:lpstr>
      <vt:lpstr>Lastly, </vt:lpstr>
      <vt:lpstr>Other legislation</vt:lpstr>
      <vt:lpstr>Strangulation </vt:lpstr>
      <vt:lpstr>Possible outcomes</vt:lpstr>
      <vt:lpstr>Question?</vt:lpstr>
      <vt:lpstr>Activity</vt:lpstr>
      <vt:lpstr>Summary</vt:lpstr>
      <vt:lpstr>Thank you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1</cp:revision>
  <dcterms:created xsi:type="dcterms:W3CDTF">2026-03-06T12:20:38Z</dcterms:created>
  <dcterms:modified xsi:type="dcterms:W3CDTF">2026-03-14T22:47:15Z</dcterms:modified>
</cp:coreProperties>
</file>