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1"/>
  </p:notesMasterIdLst>
  <p:sldIdLst>
    <p:sldId id="278" r:id="rId5"/>
    <p:sldId id="279" r:id="rId6"/>
    <p:sldId id="281" r:id="rId7"/>
    <p:sldId id="282" r:id="rId8"/>
    <p:sldId id="283" r:id="rId9"/>
    <p:sldId id="28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12/12/2022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12/12/2022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12/12/2022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12/12/2022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actohr.com/how-to-pay-employees-types-of-payment-option-for-employers/" TargetMode="External"/><Relationship Id="rId2" Type="http://schemas.openxmlformats.org/officeDocument/2006/relationships/hyperlink" Target="https://bizfluent.com/info-8734236-apples-competitive-advantage-industry.html" TargetMode="External"/><Relationship Id="rId1" Type="http://schemas.openxmlformats.org/officeDocument/2006/relationships/slideLayout" Target="../slideLayouts/slideLayout2.xml"/><Relationship Id="rId4" Type="http://schemas.openxmlformats.org/officeDocument/2006/relationships/hyperlink" Target="https://auto.howstuffworks.com/under-the-hood/auto-manufacturing/cad-vs-human-car-desig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a:normAutofit/>
          </a:bodyPr>
          <a:lstStyle/>
          <a:p>
            <a:pPr algn="l"/>
            <a:r>
              <a:rPr lang="en-US" sz="4000" dirty="0"/>
              <a:t>Critical Reflection Digital Technologies </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US" sz="2300" dirty="0"/>
              <a:t>Mohammad Ali Ahmed </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0"/>
            <a:ext cx="5848634" cy="685800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257024" y="124376"/>
            <a:ext cx="5603671" cy="942423"/>
          </a:xfrm>
        </p:spPr>
        <p:txBody>
          <a:bodyPr anchor="b">
            <a:normAutofit fontScale="90000"/>
          </a:bodyPr>
          <a:lstStyle/>
          <a:p>
            <a:pPr algn="l"/>
            <a:r>
              <a:rPr lang="en-US" sz="4000" dirty="0"/>
              <a:t>Previous Experience with IT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840012" y="595587"/>
            <a:ext cx="6351983" cy="6386788"/>
          </a:xfrm>
        </p:spPr>
        <p:txBody>
          <a:bodyPr anchor="t">
            <a:normAutofit fontScale="92500"/>
          </a:bodyPr>
          <a:lstStyle/>
          <a:p>
            <a:r>
              <a:rPr lang="en-US" sz="2000" dirty="0"/>
              <a:t>IT &gt; Information Technology is the use of computers or other devices to access information and store data.  IT is the use of technology to communicate, transfer data and process information. </a:t>
            </a:r>
          </a:p>
          <a:p>
            <a:r>
              <a:rPr lang="en-US" sz="2000" dirty="0"/>
              <a:t>Education: The application ‘teams’ is used to communicate with fellow classmates and teachers in order to help with our everyday learning. Software like Microsoft is used in order to deliver learning as well as completing learning like coursework. Using technology helps engagement in lessons and fulfills an enjoyment towards learning.</a:t>
            </a:r>
          </a:p>
          <a:p>
            <a:r>
              <a:rPr lang="en-US" sz="2000" dirty="0"/>
              <a:t>iPhone user:  Apple Inc developed iCloud which is a software that supports information management that backs up all a person's data, pictures, videos etc. Apple creates products that ‘share the same operating system, software and application which minimizes risk, costs and timescale of product develop hence why they stay ahead of competitors. This helps improve sales whenever they create new products as people don’t need to learn how to use new software.  </a:t>
            </a:r>
          </a:p>
          <a:p>
            <a:endParaRPr lang="en-US" sz="2400" dirty="0"/>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8096-8520-0110-8D69-793F1E3871C4}"/>
              </a:ext>
            </a:extLst>
          </p:cNvPr>
          <p:cNvSpPr>
            <a:spLocks noGrp="1"/>
          </p:cNvSpPr>
          <p:nvPr>
            <p:ph type="title"/>
          </p:nvPr>
        </p:nvSpPr>
        <p:spPr/>
        <p:txBody>
          <a:bodyPr>
            <a:normAutofit fontScale="90000"/>
          </a:bodyPr>
          <a:lstStyle/>
          <a:p>
            <a:r>
              <a:rPr lang="en-US" dirty="0"/>
              <a:t>Previous experience with information technology </a:t>
            </a:r>
            <a:endParaRPr lang="en-GB" dirty="0"/>
          </a:p>
        </p:txBody>
      </p:sp>
      <p:sp>
        <p:nvSpPr>
          <p:cNvPr id="3" name="Content Placeholder 2">
            <a:extLst>
              <a:ext uri="{FF2B5EF4-FFF2-40B4-BE49-F238E27FC236}">
                <a16:creationId xmlns:a16="http://schemas.microsoft.com/office/drawing/2014/main" id="{CCEB9146-0BD6-EB77-7ED7-ACCE8D5C482B}"/>
              </a:ext>
            </a:extLst>
          </p:cNvPr>
          <p:cNvSpPr>
            <a:spLocks noGrp="1"/>
          </p:cNvSpPr>
          <p:nvPr>
            <p:ph idx="1"/>
          </p:nvPr>
        </p:nvSpPr>
        <p:spPr/>
        <p:txBody>
          <a:bodyPr/>
          <a:lstStyle/>
          <a:p>
            <a:r>
              <a:rPr lang="en-US" dirty="0"/>
              <a:t>Apple pay/ Samsung pay: Mobile payments are seen as a fast and secure method to pay for good online and in person. Customers download mobile wallet applications to store their debit and credit card details. </a:t>
            </a:r>
            <a:r>
              <a:rPr lang="en-US" dirty="0" err="1"/>
              <a:t>FactoHR</a:t>
            </a:r>
            <a:r>
              <a:rPr lang="en-US" dirty="0"/>
              <a:t> sees mobile wallet as safe as it ‘reduces fraudulent activity as when a transaction is made it happens in an encrypted form’ which helps stop information from being stolen.</a:t>
            </a:r>
          </a:p>
          <a:p>
            <a:r>
              <a:rPr lang="en-US" dirty="0"/>
              <a:t>Smart home information technology: Devises like Alexa, Google nest are being installed in homes to offer more security and comfort to a person and is seen as very cost friendly. </a:t>
            </a:r>
            <a:endParaRPr lang="en-GB" dirty="0"/>
          </a:p>
        </p:txBody>
      </p:sp>
    </p:spTree>
    <p:extLst>
      <p:ext uri="{BB962C8B-B14F-4D97-AF65-F5344CB8AC3E}">
        <p14:creationId xmlns:p14="http://schemas.microsoft.com/office/powerpoint/2010/main" val="318984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96BDA-D88A-8724-1ED4-B76577087626}"/>
              </a:ext>
            </a:extLst>
          </p:cNvPr>
          <p:cNvSpPr>
            <a:spLocks noGrp="1"/>
          </p:cNvSpPr>
          <p:nvPr>
            <p:ph type="title"/>
          </p:nvPr>
        </p:nvSpPr>
        <p:spPr/>
        <p:txBody>
          <a:bodyPr/>
          <a:lstStyle/>
          <a:p>
            <a:r>
              <a:rPr lang="en-US" dirty="0"/>
              <a:t>Engineering industry </a:t>
            </a:r>
            <a:endParaRPr lang="en-GB" dirty="0"/>
          </a:p>
        </p:txBody>
      </p:sp>
      <p:sp>
        <p:nvSpPr>
          <p:cNvPr id="3" name="Content Placeholder 2">
            <a:extLst>
              <a:ext uri="{FF2B5EF4-FFF2-40B4-BE49-F238E27FC236}">
                <a16:creationId xmlns:a16="http://schemas.microsoft.com/office/drawing/2014/main" id="{CA5F01ED-8A28-3AC5-4BCD-FEB5764F7406}"/>
              </a:ext>
            </a:extLst>
          </p:cNvPr>
          <p:cNvSpPr>
            <a:spLocks noGrp="1"/>
          </p:cNvSpPr>
          <p:nvPr>
            <p:ph idx="1"/>
          </p:nvPr>
        </p:nvSpPr>
        <p:spPr/>
        <p:txBody>
          <a:bodyPr/>
          <a:lstStyle/>
          <a:p>
            <a:r>
              <a:rPr lang="en-GB" dirty="0"/>
              <a:t>Engineering requires a lot of design, building and maintenance, there is a lot that falls engineering like software, construction, mechanics etc. </a:t>
            </a:r>
          </a:p>
          <a:p>
            <a:r>
              <a:rPr lang="en-GB" dirty="0"/>
              <a:t>Automotive engineering is the design and production of vehicles such as cars, buses, and trains etc. Modern engineers use ‘computer aided design software to help bring ideas to life and make the process of imagining and designing easier’ this software helps improve the quality of design and costs less to produce. Computer aided design also ‘allows designers to share information with their teams for feedback and can also help and eliminate design faults’.</a:t>
            </a:r>
          </a:p>
        </p:txBody>
      </p:sp>
    </p:spTree>
    <p:extLst>
      <p:ext uri="{BB962C8B-B14F-4D97-AF65-F5344CB8AC3E}">
        <p14:creationId xmlns:p14="http://schemas.microsoft.com/office/powerpoint/2010/main" val="1622403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E506-85C1-AC04-2623-0F9F473E6735}"/>
              </a:ext>
            </a:extLst>
          </p:cNvPr>
          <p:cNvSpPr>
            <a:spLocks noGrp="1"/>
          </p:cNvSpPr>
          <p:nvPr>
            <p:ph type="title"/>
          </p:nvPr>
        </p:nvSpPr>
        <p:spPr>
          <a:xfrm>
            <a:off x="0" y="1"/>
            <a:ext cx="5393635" cy="781878"/>
          </a:xfrm>
        </p:spPr>
        <p:txBody>
          <a:bodyPr/>
          <a:lstStyle/>
          <a:p>
            <a:r>
              <a:rPr lang="en-GB" dirty="0"/>
              <a:t>Digital skills </a:t>
            </a:r>
          </a:p>
        </p:txBody>
      </p:sp>
      <p:sp>
        <p:nvSpPr>
          <p:cNvPr id="3" name="Content Placeholder 2">
            <a:extLst>
              <a:ext uri="{FF2B5EF4-FFF2-40B4-BE49-F238E27FC236}">
                <a16:creationId xmlns:a16="http://schemas.microsoft.com/office/drawing/2014/main" id="{7072E668-53FC-1F3F-616B-9815F35AFAE5}"/>
              </a:ext>
            </a:extLst>
          </p:cNvPr>
          <p:cNvSpPr>
            <a:spLocks noGrp="1"/>
          </p:cNvSpPr>
          <p:nvPr>
            <p:ph idx="1"/>
          </p:nvPr>
        </p:nvSpPr>
        <p:spPr>
          <a:xfrm>
            <a:off x="92766" y="609600"/>
            <a:ext cx="11979964" cy="6248400"/>
          </a:xfrm>
        </p:spPr>
        <p:txBody>
          <a:bodyPr/>
          <a:lstStyle/>
          <a:p>
            <a:pPr marL="36900" indent="0">
              <a:buNone/>
            </a:pPr>
            <a:r>
              <a:rPr lang="en-GB" dirty="0"/>
              <a:t>The classes undertaken on applied digital skills with google were </a:t>
            </a:r>
          </a:p>
          <a:p>
            <a:pPr>
              <a:buFontTx/>
              <a:buChar char="-"/>
            </a:pPr>
            <a:r>
              <a:rPr lang="en-GB" dirty="0"/>
              <a:t>Connect and collaborate with people from anywhere with digital tools: this taught you how to stay connected to people you work with through applications such as google drives which allows you to share your work.</a:t>
            </a:r>
          </a:p>
          <a:p>
            <a:pPr>
              <a:buFontTx/>
              <a:buChar char="-"/>
            </a:pPr>
            <a:r>
              <a:rPr lang="en-GB" dirty="0"/>
              <a:t>Create and safeguard passwords: This taught you how  to make a combination of passwords with spreadsheet as hackers have access to a large variety of passwords to gain access to a persons data.</a:t>
            </a:r>
          </a:p>
          <a:p>
            <a:pPr>
              <a:buFontTx/>
              <a:buChar char="-"/>
            </a:pPr>
            <a:r>
              <a:rPr lang="en-GB" dirty="0"/>
              <a:t>Structure an argument in a presentation: This taught you to make a persuasive presentation on google by learning how to structure what you write about and also selecting a theme that suits your audience  </a:t>
            </a:r>
          </a:p>
          <a:p>
            <a:pPr>
              <a:buFontTx/>
              <a:buChar char="-"/>
            </a:pPr>
            <a:r>
              <a:rPr lang="en-GB" dirty="0"/>
              <a:t>Send emails in the workplace: This lesson aimed to teach you how to write an email on Gmail to someone in your workplace and also how to structure it the correct way </a:t>
            </a:r>
          </a:p>
          <a:p>
            <a:pPr>
              <a:buFontTx/>
              <a:buChar char="-"/>
            </a:pPr>
            <a:r>
              <a:rPr lang="en-GB" dirty="0"/>
              <a:t>Brainstorm ideas in a group: this taught you different ways to brainstorm ideas in a group which allows you to work together effectively and come up with solutions together.</a:t>
            </a:r>
          </a:p>
        </p:txBody>
      </p:sp>
    </p:spTree>
    <p:extLst>
      <p:ext uri="{BB962C8B-B14F-4D97-AF65-F5344CB8AC3E}">
        <p14:creationId xmlns:p14="http://schemas.microsoft.com/office/powerpoint/2010/main" val="1851930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24EF8-549A-1B2E-9990-A13306C973DD}"/>
              </a:ext>
            </a:extLst>
          </p:cNvPr>
          <p:cNvSpPr>
            <a:spLocks noGrp="1"/>
          </p:cNvSpPr>
          <p:nvPr>
            <p:ph type="title"/>
          </p:nvPr>
        </p:nvSpPr>
        <p:spPr>
          <a:xfrm>
            <a:off x="0" y="0"/>
            <a:ext cx="3869635" cy="1219200"/>
          </a:xfrm>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A2E3A76E-2583-0735-7C45-4A70FD308143}"/>
              </a:ext>
            </a:extLst>
          </p:cNvPr>
          <p:cNvSpPr>
            <a:spLocks noGrp="1"/>
          </p:cNvSpPr>
          <p:nvPr>
            <p:ph idx="1"/>
          </p:nvPr>
        </p:nvSpPr>
        <p:spPr>
          <a:xfrm>
            <a:off x="304800" y="1126436"/>
            <a:ext cx="11595651" cy="5353878"/>
          </a:xfrm>
        </p:spPr>
        <p:txBody>
          <a:bodyPr/>
          <a:lstStyle/>
          <a:p>
            <a:r>
              <a:rPr lang="en-US" dirty="0"/>
              <a:t>Linton I, ‘What is apples competitive advantage in its industry&lt;‘ </a:t>
            </a:r>
            <a:r>
              <a:rPr lang="en-US" dirty="0" err="1"/>
              <a:t>Bizfluent</a:t>
            </a:r>
            <a:r>
              <a:rPr lang="en-US" dirty="0"/>
              <a:t> 2018 </a:t>
            </a:r>
            <a:r>
              <a:rPr lang="en-US" dirty="0">
                <a:hlinkClick r:id="rId2"/>
              </a:rPr>
              <a:t>https://bizfluent.com/info-8734236-apples-competitive-advantage-industry.html</a:t>
            </a:r>
            <a:r>
              <a:rPr lang="en-US" dirty="0"/>
              <a:t> Last accessed 7th December 2022 </a:t>
            </a:r>
          </a:p>
          <a:p>
            <a:r>
              <a:rPr lang="en-US" dirty="0" err="1"/>
              <a:t>FactoHR</a:t>
            </a:r>
            <a:r>
              <a:rPr lang="en-US" dirty="0"/>
              <a:t> ‘How to pay employees: Types of payment options for employers </a:t>
            </a:r>
            <a:r>
              <a:rPr lang="en-US" dirty="0">
                <a:hlinkClick r:id="rId3"/>
              </a:rPr>
              <a:t>https://factohr.com/how-to-pay-employees-types-of-payment-option-for-employers/</a:t>
            </a:r>
            <a:r>
              <a:rPr lang="en-US" dirty="0"/>
              <a:t> Last accessed 7</a:t>
            </a:r>
            <a:r>
              <a:rPr lang="en-US" baseline="30000" dirty="0"/>
              <a:t>th</a:t>
            </a:r>
            <a:r>
              <a:rPr lang="en-US" dirty="0"/>
              <a:t> December 2022 </a:t>
            </a:r>
          </a:p>
          <a:p>
            <a:r>
              <a:rPr lang="en-US" dirty="0" err="1"/>
              <a:t>Willsey</a:t>
            </a:r>
            <a:r>
              <a:rPr lang="en-US" dirty="0"/>
              <a:t> M ‘Does CAD make better cars than human designs?’ </a:t>
            </a:r>
            <a:r>
              <a:rPr lang="en-US" dirty="0">
                <a:hlinkClick r:id="rId4"/>
              </a:rPr>
              <a:t>https://auto.howstuffworks.com/under-the-hood/auto-manufacturing/cad-vs-human-car-design.htm</a:t>
            </a:r>
            <a:r>
              <a:rPr lang="en-US" dirty="0"/>
              <a:t> last accessed 9th December 2022</a:t>
            </a:r>
          </a:p>
          <a:p>
            <a:endParaRPr lang="en-US" dirty="0"/>
          </a:p>
          <a:p>
            <a:endParaRPr lang="en-GB" dirty="0"/>
          </a:p>
        </p:txBody>
      </p:sp>
    </p:spTree>
    <p:extLst>
      <p:ext uri="{BB962C8B-B14F-4D97-AF65-F5344CB8AC3E}">
        <p14:creationId xmlns:p14="http://schemas.microsoft.com/office/powerpoint/2010/main" val="400312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{C80665EC-2F47-4662-A40B-191308AB36E2}tf55705232_win32</Template>
  <TotalTime>232</TotalTime>
  <Words>674</Words>
  <Application>Microsoft Office PowerPoint</Application>
  <PresentationFormat>Widescreen</PresentationFormat>
  <Paragraphs>24</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Calibri</vt:lpstr>
      <vt:lpstr>Goudy Old Style</vt:lpstr>
      <vt:lpstr>Wingdings 2</vt:lpstr>
      <vt:lpstr>SlateVTI</vt:lpstr>
      <vt:lpstr>Critical Reflection Digital Technologies </vt:lpstr>
      <vt:lpstr>Previous Experience with IT </vt:lpstr>
      <vt:lpstr>Previous experience with information technology </vt:lpstr>
      <vt:lpstr>Engineering industry </vt:lpstr>
      <vt:lpstr>Digital skills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Digital Technologies</dc:title>
  <dc:creator>Fahima YASMIN</dc:creator>
  <cp:lastModifiedBy>Fahima YASMIN</cp:lastModifiedBy>
  <cp:revision>3</cp:revision>
  <dcterms:created xsi:type="dcterms:W3CDTF">2022-12-12T01:27:45Z</dcterms:created>
  <dcterms:modified xsi:type="dcterms:W3CDTF">2022-12-12T20:10:32Z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