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Lst>
  <p:sldSz cx="8999538" cy="1259998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107" d="100"/>
          <a:sy n="107" d="100"/>
        </p:scale>
        <p:origin x="830" y="-477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74966" y="2062083"/>
            <a:ext cx="7649607" cy="4386662"/>
          </a:xfrm>
        </p:spPr>
        <p:txBody>
          <a:bodyPr anchor="b"/>
          <a:lstStyle>
            <a:lvl1pPr algn="ctr">
              <a:defRPr sz="5905"/>
            </a:lvl1pPr>
          </a:lstStyle>
          <a:p>
            <a:r>
              <a:rPr lang="en-US"/>
              <a:t>Click to edit Master title style</a:t>
            </a:r>
            <a:endParaRPr lang="en-US" dirty="0"/>
          </a:p>
        </p:txBody>
      </p:sp>
      <p:sp>
        <p:nvSpPr>
          <p:cNvPr id="3" name="Subtitle 2"/>
          <p:cNvSpPr>
            <a:spLocks noGrp="1"/>
          </p:cNvSpPr>
          <p:nvPr>
            <p:ph type="subTitle" idx="1"/>
          </p:nvPr>
        </p:nvSpPr>
        <p:spPr>
          <a:xfrm>
            <a:off x="1124942" y="6617911"/>
            <a:ext cx="6749654" cy="3042080"/>
          </a:xfrm>
        </p:spPr>
        <p:txBody>
          <a:bodyPr/>
          <a:lstStyle>
            <a:lvl1pPr marL="0" indent="0" algn="ctr">
              <a:buNone/>
              <a:defRPr sz="2362"/>
            </a:lvl1pPr>
            <a:lvl2pPr marL="449976" indent="0" algn="ctr">
              <a:buNone/>
              <a:defRPr sz="1968"/>
            </a:lvl2pPr>
            <a:lvl3pPr marL="899952" indent="0" algn="ctr">
              <a:buNone/>
              <a:defRPr sz="1772"/>
            </a:lvl3pPr>
            <a:lvl4pPr marL="1349929" indent="0" algn="ctr">
              <a:buNone/>
              <a:defRPr sz="1575"/>
            </a:lvl4pPr>
            <a:lvl5pPr marL="1799905" indent="0" algn="ctr">
              <a:buNone/>
              <a:defRPr sz="1575"/>
            </a:lvl5pPr>
            <a:lvl6pPr marL="2249881" indent="0" algn="ctr">
              <a:buNone/>
              <a:defRPr sz="1575"/>
            </a:lvl6pPr>
            <a:lvl7pPr marL="2699857" indent="0" algn="ctr">
              <a:buNone/>
              <a:defRPr sz="1575"/>
            </a:lvl7pPr>
            <a:lvl8pPr marL="3149834" indent="0" algn="ctr">
              <a:buNone/>
              <a:defRPr sz="1575"/>
            </a:lvl8pPr>
            <a:lvl9pPr marL="3599810" indent="0" algn="ctr">
              <a:buNone/>
              <a:defRPr sz="1575"/>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C0F2E25-A3FB-409C-97F3-08167883D8FA}" type="datetimeFigureOut">
              <a:rPr lang="en-GB" smtClean="0"/>
              <a:t>17/07/2023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46F515-DAEF-48F2-842E-91C0FDD49B48}" type="slidenum">
              <a:rPr lang="en-GB" smtClean="0"/>
              <a:t>‹#›</a:t>
            </a:fld>
            <a:endParaRPr lang="en-GB"/>
          </a:p>
        </p:txBody>
      </p:sp>
    </p:spTree>
    <p:extLst>
      <p:ext uri="{BB962C8B-B14F-4D97-AF65-F5344CB8AC3E}">
        <p14:creationId xmlns:p14="http://schemas.microsoft.com/office/powerpoint/2010/main" val="3787077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0F2E25-A3FB-409C-97F3-08167883D8FA}" type="datetimeFigureOut">
              <a:rPr lang="en-GB" smtClean="0"/>
              <a:t>17/07/2023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46F515-DAEF-48F2-842E-91C0FDD49B48}" type="slidenum">
              <a:rPr lang="en-GB" smtClean="0"/>
              <a:t>‹#›</a:t>
            </a:fld>
            <a:endParaRPr lang="en-GB"/>
          </a:p>
        </p:txBody>
      </p:sp>
    </p:spTree>
    <p:extLst>
      <p:ext uri="{BB962C8B-B14F-4D97-AF65-F5344CB8AC3E}">
        <p14:creationId xmlns:p14="http://schemas.microsoft.com/office/powerpoint/2010/main" val="11457170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14031" y="3141251"/>
            <a:ext cx="7762102" cy="5241244"/>
          </a:xfrm>
        </p:spPr>
        <p:txBody>
          <a:bodyPr anchor="b"/>
          <a:lstStyle>
            <a:lvl1pPr>
              <a:defRPr sz="5905"/>
            </a:lvl1pPr>
          </a:lstStyle>
          <a:p>
            <a:r>
              <a:rPr lang="en-US"/>
              <a:t>Click to edit Master title style</a:t>
            </a:r>
            <a:endParaRPr lang="en-US" dirty="0"/>
          </a:p>
        </p:txBody>
      </p:sp>
      <p:sp>
        <p:nvSpPr>
          <p:cNvPr id="3" name="Text Placeholder 2"/>
          <p:cNvSpPr>
            <a:spLocks noGrp="1"/>
          </p:cNvSpPr>
          <p:nvPr>
            <p:ph type="body" idx="1"/>
          </p:nvPr>
        </p:nvSpPr>
        <p:spPr>
          <a:xfrm>
            <a:off x="614031" y="8432079"/>
            <a:ext cx="7762102" cy="2756246"/>
          </a:xfrm>
        </p:spPr>
        <p:txBody>
          <a:bodyPr/>
          <a:lstStyle>
            <a:lvl1pPr marL="0" indent="0">
              <a:buNone/>
              <a:defRPr sz="2362">
                <a:solidFill>
                  <a:schemeClr val="tx1"/>
                </a:solidFill>
              </a:defRPr>
            </a:lvl1pPr>
            <a:lvl2pPr marL="449976" indent="0">
              <a:buNone/>
              <a:defRPr sz="1968">
                <a:solidFill>
                  <a:schemeClr val="tx1">
                    <a:tint val="75000"/>
                  </a:schemeClr>
                </a:solidFill>
              </a:defRPr>
            </a:lvl2pPr>
            <a:lvl3pPr marL="899952" indent="0">
              <a:buNone/>
              <a:defRPr sz="1772">
                <a:solidFill>
                  <a:schemeClr val="tx1">
                    <a:tint val="75000"/>
                  </a:schemeClr>
                </a:solidFill>
              </a:defRPr>
            </a:lvl3pPr>
            <a:lvl4pPr marL="1349929" indent="0">
              <a:buNone/>
              <a:defRPr sz="1575">
                <a:solidFill>
                  <a:schemeClr val="tx1">
                    <a:tint val="75000"/>
                  </a:schemeClr>
                </a:solidFill>
              </a:defRPr>
            </a:lvl4pPr>
            <a:lvl5pPr marL="1799905" indent="0">
              <a:buNone/>
              <a:defRPr sz="1575">
                <a:solidFill>
                  <a:schemeClr val="tx1">
                    <a:tint val="75000"/>
                  </a:schemeClr>
                </a:solidFill>
              </a:defRPr>
            </a:lvl5pPr>
            <a:lvl6pPr marL="2249881" indent="0">
              <a:buNone/>
              <a:defRPr sz="1575">
                <a:solidFill>
                  <a:schemeClr val="tx1">
                    <a:tint val="75000"/>
                  </a:schemeClr>
                </a:solidFill>
              </a:defRPr>
            </a:lvl6pPr>
            <a:lvl7pPr marL="2699857" indent="0">
              <a:buNone/>
              <a:defRPr sz="1575">
                <a:solidFill>
                  <a:schemeClr val="tx1">
                    <a:tint val="75000"/>
                  </a:schemeClr>
                </a:solidFill>
              </a:defRPr>
            </a:lvl7pPr>
            <a:lvl8pPr marL="3149834" indent="0">
              <a:buNone/>
              <a:defRPr sz="1575">
                <a:solidFill>
                  <a:schemeClr val="tx1">
                    <a:tint val="75000"/>
                  </a:schemeClr>
                </a:solidFill>
              </a:defRPr>
            </a:lvl8pPr>
            <a:lvl9pPr marL="3599810" indent="0">
              <a:buNone/>
              <a:defRPr sz="157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0F2E25-A3FB-409C-97F3-08167883D8FA}" type="datetimeFigureOut">
              <a:rPr lang="en-GB" smtClean="0"/>
              <a:t>17/07/2023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46F515-DAEF-48F2-842E-91C0FDD49B48}" type="slidenum">
              <a:rPr lang="en-GB" smtClean="0"/>
              <a:t>‹#›</a:t>
            </a:fld>
            <a:endParaRPr lang="en-GB"/>
          </a:p>
        </p:txBody>
      </p:sp>
    </p:spTree>
    <p:extLst>
      <p:ext uri="{BB962C8B-B14F-4D97-AF65-F5344CB8AC3E}">
        <p14:creationId xmlns:p14="http://schemas.microsoft.com/office/powerpoint/2010/main" val="263220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18718" y="3354163"/>
            <a:ext cx="3824804" cy="79945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556016" y="3354163"/>
            <a:ext cx="3824804" cy="79945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C0F2E25-A3FB-409C-97F3-08167883D8FA}" type="datetimeFigureOut">
              <a:rPr lang="en-GB" smtClean="0"/>
              <a:t>17/07/2023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46F515-DAEF-48F2-842E-91C0FDD49B48}" type="slidenum">
              <a:rPr lang="en-GB" smtClean="0"/>
              <a:t>‹#›</a:t>
            </a:fld>
            <a:endParaRPr lang="en-GB"/>
          </a:p>
        </p:txBody>
      </p:sp>
    </p:spTree>
    <p:extLst>
      <p:ext uri="{BB962C8B-B14F-4D97-AF65-F5344CB8AC3E}">
        <p14:creationId xmlns:p14="http://schemas.microsoft.com/office/powerpoint/2010/main" val="1068018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19890" y="670836"/>
            <a:ext cx="7762102" cy="2435415"/>
          </a:xfrm>
        </p:spPr>
        <p:txBody>
          <a:bodyPr/>
          <a:lstStyle/>
          <a:p>
            <a:r>
              <a:rPr lang="en-US"/>
              <a:t>Click to edit Master title style</a:t>
            </a:r>
            <a:endParaRPr lang="en-US" dirty="0"/>
          </a:p>
        </p:txBody>
      </p:sp>
      <p:sp>
        <p:nvSpPr>
          <p:cNvPr id="3" name="Text Placeholder 2"/>
          <p:cNvSpPr>
            <a:spLocks noGrp="1"/>
          </p:cNvSpPr>
          <p:nvPr>
            <p:ph type="body" idx="1"/>
          </p:nvPr>
        </p:nvSpPr>
        <p:spPr>
          <a:xfrm>
            <a:off x="619891" y="3088748"/>
            <a:ext cx="3807226" cy="1513748"/>
          </a:xfrm>
        </p:spPr>
        <p:txBody>
          <a:bodyPr anchor="b"/>
          <a:lstStyle>
            <a:lvl1pPr marL="0" indent="0">
              <a:buNone/>
              <a:defRPr sz="2362" b="1"/>
            </a:lvl1pPr>
            <a:lvl2pPr marL="449976" indent="0">
              <a:buNone/>
              <a:defRPr sz="1968" b="1"/>
            </a:lvl2pPr>
            <a:lvl3pPr marL="899952" indent="0">
              <a:buNone/>
              <a:defRPr sz="1772" b="1"/>
            </a:lvl3pPr>
            <a:lvl4pPr marL="1349929" indent="0">
              <a:buNone/>
              <a:defRPr sz="1575" b="1"/>
            </a:lvl4pPr>
            <a:lvl5pPr marL="1799905" indent="0">
              <a:buNone/>
              <a:defRPr sz="1575" b="1"/>
            </a:lvl5pPr>
            <a:lvl6pPr marL="2249881" indent="0">
              <a:buNone/>
              <a:defRPr sz="1575" b="1"/>
            </a:lvl6pPr>
            <a:lvl7pPr marL="2699857" indent="0">
              <a:buNone/>
              <a:defRPr sz="1575" b="1"/>
            </a:lvl7pPr>
            <a:lvl8pPr marL="3149834" indent="0">
              <a:buNone/>
              <a:defRPr sz="1575" b="1"/>
            </a:lvl8pPr>
            <a:lvl9pPr marL="3599810" indent="0">
              <a:buNone/>
              <a:defRPr sz="1575" b="1"/>
            </a:lvl9pPr>
          </a:lstStyle>
          <a:p>
            <a:pPr lvl="0"/>
            <a:r>
              <a:rPr lang="en-US"/>
              <a:t>Click to edit Master text styles</a:t>
            </a:r>
          </a:p>
        </p:txBody>
      </p:sp>
      <p:sp>
        <p:nvSpPr>
          <p:cNvPr id="4" name="Content Placeholder 3"/>
          <p:cNvSpPr>
            <a:spLocks noGrp="1"/>
          </p:cNvSpPr>
          <p:nvPr>
            <p:ph sz="half" idx="2"/>
          </p:nvPr>
        </p:nvSpPr>
        <p:spPr>
          <a:xfrm>
            <a:off x="619891" y="4602496"/>
            <a:ext cx="3807226" cy="676957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556017" y="3088748"/>
            <a:ext cx="3825976" cy="1513748"/>
          </a:xfrm>
        </p:spPr>
        <p:txBody>
          <a:bodyPr anchor="b"/>
          <a:lstStyle>
            <a:lvl1pPr marL="0" indent="0">
              <a:buNone/>
              <a:defRPr sz="2362" b="1"/>
            </a:lvl1pPr>
            <a:lvl2pPr marL="449976" indent="0">
              <a:buNone/>
              <a:defRPr sz="1968" b="1"/>
            </a:lvl2pPr>
            <a:lvl3pPr marL="899952" indent="0">
              <a:buNone/>
              <a:defRPr sz="1772" b="1"/>
            </a:lvl3pPr>
            <a:lvl4pPr marL="1349929" indent="0">
              <a:buNone/>
              <a:defRPr sz="1575" b="1"/>
            </a:lvl4pPr>
            <a:lvl5pPr marL="1799905" indent="0">
              <a:buNone/>
              <a:defRPr sz="1575" b="1"/>
            </a:lvl5pPr>
            <a:lvl6pPr marL="2249881" indent="0">
              <a:buNone/>
              <a:defRPr sz="1575" b="1"/>
            </a:lvl6pPr>
            <a:lvl7pPr marL="2699857" indent="0">
              <a:buNone/>
              <a:defRPr sz="1575" b="1"/>
            </a:lvl7pPr>
            <a:lvl8pPr marL="3149834" indent="0">
              <a:buNone/>
              <a:defRPr sz="1575" b="1"/>
            </a:lvl8pPr>
            <a:lvl9pPr marL="3599810" indent="0">
              <a:buNone/>
              <a:defRPr sz="1575" b="1"/>
            </a:lvl9pPr>
          </a:lstStyle>
          <a:p>
            <a:pPr lvl="0"/>
            <a:r>
              <a:rPr lang="en-US"/>
              <a:t>Click to edit Master text styles</a:t>
            </a:r>
          </a:p>
        </p:txBody>
      </p:sp>
      <p:sp>
        <p:nvSpPr>
          <p:cNvPr id="6" name="Content Placeholder 5"/>
          <p:cNvSpPr>
            <a:spLocks noGrp="1"/>
          </p:cNvSpPr>
          <p:nvPr>
            <p:ph sz="quarter" idx="4"/>
          </p:nvPr>
        </p:nvSpPr>
        <p:spPr>
          <a:xfrm>
            <a:off x="4556017" y="4602496"/>
            <a:ext cx="3825976" cy="676957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C0F2E25-A3FB-409C-97F3-08167883D8FA}" type="datetimeFigureOut">
              <a:rPr lang="en-GB" smtClean="0"/>
              <a:t>17/07/2023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46F515-DAEF-48F2-842E-91C0FDD49B48}" type="slidenum">
              <a:rPr lang="en-GB" smtClean="0"/>
              <a:t>‹#›</a:t>
            </a:fld>
            <a:endParaRPr lang="en-GB"/>
          </a:p>
        </p:txBody>
      </p:sp>
    </p:spTree>
    <p:extLst>
      <p:ext uri="{BB962C8B-B14F-4D97-AF65-F5344CB8AC3E}">
        <p14:creationId xmlns:p14="http://schemas.microsoft.com/office/powerpoint/2010/main" val="1061623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C0F2E25-A3FB-409C-97F3-08167883D8FA}" type="datetimeFigureOut">
              <a:rPr lang="en-GB" smtClean="0"/>
              <a:t>17/07/2023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46F515-DAEF-48F2-842E-91C0FDD49B48}" type="slidenum">
              <a:rPr lang="en-GB" smtClean="0"/>
              <a:t>‹#›</a:t>
            </a:fld>
            <a:endParaRPr lang="en-GB"/>
          </a:p>
        </p:txBody>
      </p:sp>
    </p:spTree>
    <p:extLst>
      <p:ext uri="{BB962C8B-B14F-4D97-AF65-F5344CB8AC3E}">
        <p14:creationId xmlns:p14="http://schemas.microsoft.com/office/powerpoint/2010/main" val="39214945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0F2E25-A3FB-409C-97F3-08167883D8FA}" type="datetimeFigureOut">
              <a:rPr lang="en-GB" smtClean="0"/>
              <a:t>17/07/2023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46F515-DAEF-48F2-842E-91C0FDD49B48}" type="slidenum">
              <a:rPr lang="en-GB" smtClean="0"/>
              <a:t>‹#›</a:t>
            </a:fld>
            <a:endParaRPr lang="en-GB"/>
          </a:p>
        </p:txBody>
      </p:sp>
    </p:spTree>
    <p:extLst>
      <p:ext uri="{BB962C8B-B14F-4D97-AF65-F5344CB8AC3E}">
        <p14:creationId xmlns:p14="http://schemas.microsoft.com/office/powerpoint/2010/main" val="1452159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9891" y="839999"/>
            <a:ext cx="2902585" cy="2939997"/>
          </a:xfrm>
        </p:spPr>
        <p:txBody>
          <a:bodyPr anchor="b"/>
          <a:lstStyle>
            <a:lvl1pPr>
              <a:defRPr sz="3149"/>
            </a:lvl1pPr>
          </a:lstStyle>
          <a:p>
            <a:r>
              <a:rPr lang="en-US"/>
              <a:t>Click to edit Master title style</a:t>
            </a:r>
            <a:endParaRPr lang="en-US" dirty="0"/>
          </a:p>
        </p:txBody>
      </p:sp>
      <p:sp>
        <p:nvSpPr>
          <p:cNvPr id="3" name="Content Placeholder 2"/>
          <p:cNvSpPr>
            <a:spLocks noGrp="1"/>
          </p:cNvSpPr>
          <p:nvPr>
            <p:ph idx="1"/>
          </p:nvPr>
        </p:nvSpPr>
        <p:spPr>
          <a:xfrm>
            <a:off x="3825976" y="1814168"/>
            <a:ext cx="4556016" cy="8954158"/>
          </a:xfrm>
        </p:spPr>
        <p:txBody>
          <a:bodyPr/>
          <a:lstStyle>
            <a:lvl1pPr>
              <a:defRPr sz="3149"/>
            </a:lvl1pPr>
            <a:lvl2pPr>
              <a:defRPr sz="2756"/>
            </a:lvl2pPr>
            <a:lvl3pPr>
              <a:defRPr sz="2362"/>
            </a:lvl3pPr>
            <a:lvl4pPr>
              <a:defRPr sz="1968"/>
            </a:lvl4pPr>
            <a:lvl5pPr>
              <a:defRPr sz="1968"/>
            </a:lvl5pPr>
            <a:lvl6pPr>
              <a:defRPr sz="1968"/>
            </a:lvl6pPr>
            <a:lvl7pPr>
              <a:defRPr sz="1968"/>
            </a:lvl7pPr>
            <a:lvl8pPr>
              <a:defRPr sz="1968"/>
            </a:lvl8pPr>
            <a:lvl9pPr>
              <a:defRPr sz="196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19891" y="3779996"/>
            <a:ext cx="2902585" cy="7002911"/>
          </a:xfrm>
        </p:spPr>
        <p:txBody>
          <a:bodyPr/>
          <a:lstStyle>
            <a:lvl1pPr marL="0" indent="0">
              <a:buNone/>
              <a:defRPr sz="1575"/>
            </a:lvl1pPr>
            <a:lvl2pPr marL="449976" indent="0">
              <a:buNone/>
              <a:defRPr sz="1378"/>
            </a:lvl2pPr>
            <a:lvl3pPr marL="899952" indent="0">
              <a:buNone/>
              <a:defRPr sz="1181"/>
            </a:lvl3pPr>
            <a:lvl4pPr marL="1349929" indent="0">
              <a:buNone/>
              <a:defRPr sz="984"/>
            </a:lvl4pPr>
            <a:lvl5pPr marL="1799905" indent="0">
              <a:buNone/>
              <a:defRPr sz="984"/>
            </a:lvl5pPr>
            <a:lvl6pPr marL="2249881" indent="0">
              <a:buNone/>
              <a:defRPr sz="984"/>
            </a:lvl6pPr>
            <a:lvl7pPr marL="2699857" indent="0">
              <a:buNone/>
              <a:defRPr sz="984"/>
            </a:lvl7pPr>
            <a:lvl8pPr marL="3149834" indent="0">
              <a:buNone/>
              <a:defRPr sz="984"/>
            </a:lvl8pPr>
            <a:lvl9pPr marL="3599810" indent="0">
              <a:buNone/>
              <a:defRPr sz="984"/>
            </a:lvl9pPr>
          </a:lstStyle>
          <a:p>
            <a:pPr lvl="0"/>
            <a:r>
              <a:rPr lang="en-US"/>
              <a:t>Click to edit Master text styles</a:t>
            </a:r>
          </a:p>
        </p:txBody>
      </p:sp>
      <p:sp>
        <p:nvSpPr>
          <p:cNvPr id="5" name="Date Placeholder 4"/>
          <p:cNvSpPr>
            <a:spLocks noGrp="1"/>
          </p:cNvSpPr>
          <p:nvPr>
            <p:ph type="dt" sz="half" idx="10"/>
          </p:nvPr>
        </p:nvSpPr>
        <p:spPr/>
        <p:txBody>
          <a:bodyPr/>
          <a:lstStyle/>
          <a:p>
            <a:fld id="{DC0F2E25-A3FB-409C-97F3-08167883D8FA}" type="datetimeFigureOut">
              <a:rPr lang="en-GB" smtClean="0"/>
              <a:t>17/07/2023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46F515-DAEF-48F2-842E-91C0FDD49B48}" type="slidenum">
              <a:rPr lang="en-GB" smtClean="0"/>
              <a:t>‹#›</a:t>
            </a:fld>
            <a:endParaRPr lang="en-GB"/>
          </a:p>
        </p:txBody>
      </p:sp>
    </p:spTree>
    <p:extLst>
      <p:ext uri="{BB962C8B-B14F-4D97-AF65-F5344CB8AC3E}">
        <p14:creationId xmlns:p14="http://schemas.microsoft.com/office/powerpoint/2010/main" val="1590140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9891" y="839999"/>
            <a:ext cx="2902585" cy="2939997"/>
          </a:xfrm>
        </p:spPr>
        <p:txBody>
          <a:bodyPr anchor="b"/>
          <a:lstStyle>
            <a:lvl1pPr>
              <a:defRPr sz="3149"/>
            </a:lvl1pPr>
          </a:lstStyle>
          <a:p>
            <a:r>
              <a:rPr lang="en-US"/>
              <a:t>Click to edit Master title style</a:t>
            </a:r>
            <a:endParaRPr lang="en-US" dirty="0"/>
          </a:p>
        </p:txBody>
      </p:sp>
      <p:sp>
        <p:nvSpPr>
          <p:cNvPr id="3" name="Picture Placeholder 2"/>
          <p:cNvSpPr>
            <a:spLocks noGrp="1" noChangeAspect="1"/>
          </p:cNvSpPr>
          <p:nvPr>
            <p:ph type="pic" idx="1"/>
          </p:nvPr>
        </p:nvSpPr>
        <p:spPr>
          <a:xfrm>
            <a:off x="3825976" y="1814168"/>
            <a:ext cx="4556016" cy="8954158"/>
          </a:xfrm>
        </p:spPr>
        <p:txBody>
          <a:bodyPr anchor="t"/>
          <a:lstStyle>
            <a:lvl1pPr marL="0" indent="0">
              <a:buNone/>
              <a:defRPr sz="3149"/>
            </a:lvl1pPr>
            <a:lvl2pPr marL="449976" indent="0">
              <a:buNone/>
              <a:defRPr sz="2756"/>
            </a:lvl2pPr>
            <a:lvl3pPr marL="899952" indent="0">
              <a:buNone/>
              <a:defRPr sz="2362"/>
            </a:lvl3pPr>
            <a:lvl4pPr marL="1349929" indent="0">
              <a:buNone/>
              <a:defRPr sz="1968"/>
            </a:lvl4pPr>
            <a:lvl5pPr marL="1799905" indent="0">
              <a:buNone/>
              <a:defRPr sz="1968"/>
            </a:lvl5pPr>
            <a:lvl6pPr marL="2249881" indent="0">
              <a:buNone/>
              <a:defRPr sz="1968"/>
            </a:lvl6pPr>
            <a:lvl7pPr marL="2699857" indent="0">
              <a:buNone/>
              <a:defRPr sz="1968"/>
            </a:lvl7pPr>
            <a:lvl8pPr marL="3149834" indent="0">
              <a:buNone/>
              <a:defRPr sz="1968"/>
            </a:lvl8pPr>
            <a:lvl9pPr marL="3599810" indent="0">
              <a:buNone/>
              <a:defRPr sz="1968"/>
            </a:lvl9pPr>
          </a:lstStyle>
          <a:p>
            <a:r>
              <a:rPr lang="en-US"/>
              <a:t>Click icon to add picture</a:t>
            </a:r>
            <a:endParaRPr lang="en-US" dirty="0"/>
          </a:p>
        </p:txBody>
      </p:sp>
      <p:sp>
        <p:nvSpPr>
          <p:cNvPr id="4" name="Text Placeholder 3"/>
          <p:cNvSpPr>
            <a:spLocks noGrp="1"/>
          </p:cNvSpPr>
          <p:nvPr>
            <p:ph type="body" sz="half" idx="2"/>
          </p:nvPr>
        </p:nvSpPr>
        <p:spPr>
          <a:xfrm>
            <a:off x="619891" y="3779996"/>
            <a:ext cx="2902585" cy="7002911"/>
          </a:xfrm>
        </p:spPr>
        <p:txBody>
          <a:bodyPr/>
          <a:lstStyle>
            <a:lvl1pPr marL="0" indent="0">
              <a:buNone/>
              <a:defRPr sz="1575"/>
            </a:lvl1pPr>
            <a:lvl2pPr marL="449976" indent="0">
              <a:buNone/>
              <a:defRPr sz="1378"/>
            </a:lvl2pPr>
            <a:lvl3pPr marL="899952" indent="0">
              <a:buNone/>
              <a:defRPr sz="1181"/>
            </a:lvl3pPr>
            <a:lvl4pPr marL="1349929" indent="0">
              <a:buNone/>
              <a:defRPr sz="984"/>
            </a:lvl4pPr>
            <a:lvl5pPr marL="1799905" indent="0">
              <a:buNone/>
              <a:defRPr sz="984"/>
            </a:lvl5pPr>
            <a:lvl6pPr marL="2249881" indent="0">
              <a:buNone/>
              <a:defRPr sz="984"/>
            </a:lvl6pPr>
            <a:lvl7pPr marL="2699857" indent="0">
              <a:buNone/>
              <a:defRPr sz="984"/>
            </a:lvl7pPr>
            <a:lvl8pPr marL="3149834" indent="0">
              <a:buNone/>
              <a:defRPr sz="984"/>
            </a:lvl8pPr>
            <a:lvl9pPr marL="3599810" indent="0">
              <a:buNone/>
              <a:defRPr sz="984"/>
            </a:lvl9pPr>
          </a:lstStyle>
          <a:p>
            <a:pPr lvl="0"/>
            <a:r>
              <a:rPr lang="en-US"/>
              <a:t>Click to edit Master text styles</a:t>
            </a:r>
          </a:p>
        </p:txBody>
      </p:sp>
      <p:sp>
        <p:nvSpPr>
          <p:cNvPr id="5" name="Date Placeholder 4"/>
          <p:cNvSpPr>
            <a:spLocks noGrp="1"/>
          </p:cNvSpPr>
          <p:nvPr>
            <p:ph type="dt" sz="half" idx="10"/>
          </p:nvPr>
        </p:nvSpPr>
        <p:spPr/>
        <p:txBody>
          <a:bodyPr/>
          <a:lstStyle/>
          <a:p>
            <a:fld id="{DC0F2E25-A3FB-409C-97F3-08167883D8FA}" type="datetimeFigureOut">
              <a:rPr lang="en-GB" smtClean="0"/>
              <a:t>17/07/2023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46F515-DAEF-48F2-842E-91C0FDD49B48}" type="slidenum">
              <a:rPr lang="en-GB" smtClean="0"/>
              <a:t>‹#›</a:t>
            </a:fld>
            <a:endParaRPr lang="en-GB"/>
          </a:p>
        </p:txBody>
      </p:sp>
    </p:spTree>
    <p:extLst>
      <p:ext uri="{BB962C8B-B14F-4D97-AF65-F5344CB8AC3E}">
        <p14:creationId xmlns:p14="http://schemas.microsoft.com/office/powerpoint/2010/main" val="38855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0F2E25-A3FB-409C-97F3-08167883D8FA}" type="datetimeFigureOut">
              <a:rPr lang="en-GB" smtClean="0"/>
              <a:t>17/07/2023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46F515-DAEF-48F2-842E-91C0FDD49B48}" type="slidenum">
              <a:rPr lang="en-GB" smtClean="0"/>
              <a:t>‹#›</a:t>
            </a:fld>
            <a:endParaRPr lang="en-GB"/>
          </a:p>
        </p:txBody>
      </p:sp>
    </p:spTree>
    <p:extLst>
      <p:ext uri="{BB962C8B-B14F-4D97-AF65-F5344CB8AC3E}">
        <p14:creationId xmlns:p14="http://schemas.microsoft.com/office/powerpoint/2010/main" val="2166755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295" y="670833"/>
            <a:ext cx="1940525" cy="1067790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18719" y="670833"/>
            <a:ext cx="5709082" cy="106779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0F2E25-A3FB-409C-97F3-08167883D8FA}" type="datetimeFigureOut">
              <a:rPr lang="en-GB" smtClean="0"/>
              <a:t>17/07/2023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46F515-DAEF-48F2-842E-91C0FDD49B48}" type="slidenum">
              <a:rPr lang="en-GB" smtClean="0"/>
              <a:t>‹#›</a:t>
            </a:fld>
            <a:endParaRPr lang="en-GB"/>
          </a:p>
        </p:txBody>
      </p:sp>
    </p:spTree>
    <p:extLst>
      <p:ext uri="{BB962C8B-B14F-4D97-AF65-F5344CB8AC3E}">
        <p14:creationId xmlns:p14="http://schemas.microsoft.com/office/powerpoint/2010/main" val="787470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18718" y="670836"/>
            <a:ext cx="7762102" cy="243541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18718" y="3354163"/>
            <a:ext cx="7762102" cy="79945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8718" y="11678325"/>
            <a:ext cx="2024896" cy="670833"/>
          </a:xfrm>
          <a:prstGeom prst="rect">
            <a:avLst/>
          </a:prstGeom>
        </p:spPr>
        <p:txBody>
          <a:bodyPr vert="horz" lIns="91440" tIns="45720" rIns="91440" bIns="45720" rtlCol="0" anchor="ctr"/>
          <a:lstStyle>
            <a:lvl1pPr algn="l">
              <a:defRPr sz="1181">
                <a:solidFill>
                  <a:schemeClr val="tx1">
                    <a:tint val="75000"/>
                  </a:schemeClr>
                </a:solidFill>
              </a:defRPr>
            </a:lvl1pPr>
          </a:lstStyle>
          <a:p>
            <a:fld id="{DC0F2E25-A3FB-409C-97F3-08167883D8FA}" type="datetimeFigureOut">
              <a:rPr lang="en-GB" smtClean="0"/>
              <a:t>17/07/2023</a:t>
            </a:fld>
            <a:endParaRPr lang="en-GB"/>
          </a:p>
        </p:txBody>
      </p:sp>
      <p:sp>
        <p:nvSpPr>
          <p:cNvPr id="5" name="Footer Placeholder 4"/>
          <p:cNvSpPr>
            <a:spLocks noGrp="1"/>
          </p:cNvSpPr>
          <p:nvPr>
            <p:ph type="ftr" sz="quarter" idx="3"/>
          </p:nvPr>
        </p:nvSpPr>
        <p:spPr>
          <a:xfrm>
            <a:off x="2981097" y="11678325"/>
            <a:ext cx="3037344" cy="670833"/>
          </a:xfrm>
          <a:prstGeom prst="rect">
            <a:avLst/>
          </a:prstGeom>
        </p:spPr>
        <p:txBody>
          <a:bodyPr vert="horz" lIns="91440" tIns="45720" rIns="91440" bIns="45720" rtlCol="0" anchor="ctr"/>
          <a:lstStyle>
            <a:lvl1pPr algn="ctr">
              <a:defRPr sz="1181">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355924" y="11678325"/>
            <a:ext cx="2024896" cy="670833"/>
          </a:xfrm>
          <a:prstGeom prst="rect">
            <a:avLst/>
          </a:prstGeom>
        </p:spPr>
        <p:txBody>
          <a:bodyPr vert="horz" lIns="91440" tIns="45720" rIns="91440" bIns="45720" rtlCol="0" anchor="ctr"/>
          <a:lstStyle>
            <a:lvl1pPr algn="r">
              <a:defRPr sz="1181">
                <a:solidFill>
                  <a:schemeClr val="tx1">
                    <a:tint val="75000"/>
                  </a:schemeClr>
                </a:solidFill>
              </a:defRPr>
            </a:lvl1pPr>
          </a:lstStyle>
          <a:p>
            <a:fld id="{6A46F515-DAEF-48F2-842E-91C0FDD49B48}" type="slidenum">
              <a:rPr lang="en-GB" smtClean="0"/>
              <a:t>‹#›</a:t>
            </a:fld>
            <a:endParaRPr lang="en-GB"/>
          </a:p>
        </p:txBody>
      </p:sp>
    </p:spTree>
    <p:extLst>
      <p:ext uri="{BB962C8B-B14F-4D97-AF65-F5344CB8AC3E}">
        <p14:creationId xmlns:p14="http://schemas.microsoft.com/office/powerpoint/2010/main" val="223522446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899952" rtl="0" eaLnBrk="1" latinLnBrk="0" hangingPunct="1">
        <a:lnSpc>
          <a:spcPct val="90000"/>
        </a:lnSpc>
        <a:spcBef>
          <a:spcPct val="0"/>
        </a:spcBef>
        <a:buNone/>
        <a:defRPr sz="4330" kern="1200">
          <a:solidFill>
            <a:schemeClr val="tx1"/>
          </a:solidFill>
          <a:latin typeface="+mj-lt"/>
          <a:ea typeface="+mj-ea"/>
          <a:cs typeface="+mj-cs"/>
        </a:defRPr>
      </a:lvl1pPr>
    </p:titleStyle>
    <p:bodyStyle>
      <a:lvl1pPr marL="224988" indent="-224988" algn="l" defTabSz="899952" rtl="0" eaLnBrk="1" latinLnBrk="0" hangingPunct="1">
        <a:lnSpc>
          <a:spcPct val="90000"/>
        </a:lnSpc>
        <a:spcBef>
          <a:spcPts val="984"/>
        </a:spcBef>
        <a:buFont typeface="Arial" panose="020B0604020202020204" pitchFamily="34" charset="0"/>
        <a:buChar char="•"/>
        <a:defRPr sz="2756" kern="1200">
          <a:solidFill>
            <a:schemeClr val="tx1"/>
          </a:solidFill>
          <a:latin typeface="+mn-lt"/>
          <a:ea typeface="+mn-ea"/>
          <a:cs typeface="+mn-cs"/>
        </a:defRPr>
      </a:lvl1pPr>
      <a:lvl2pPr marL="674964" indent="-224988" algn="l" defTabSz="899952" rtl="0" eaLnBrk="1" latinLnBrk="0" hangingPunct="1">
        <a:lnSpc>
          <a:spcPct val="90000"/>
        </a:lnSpc>
        <a:spcBef>
          <a:spcPts val="492"/>
        </a:spcBef>
        <a:buFont typeface="Arial" panose="020B0604020202020204" pitchFamily="34" charset="0"/>
        <a:buChar char="•"/>
        <a:defRPr sz="2362" kern="1200">
          <a:solidFill>
            <a:schemeClr val="tx1"/>
          </a:solidFill>
          <a:latin typeface="+mn-lt"/>
          <a:ea typeface="+mn-ea"/>
          <a:cs typeface="+mn-cs"/>
        </a:defRPr>
      </a:lvl2pPr>
      <a:lvl3pPr marL="1124941" indent="-224988" algn="l" defTabSz="899952" rtl="0" eaLnBrk="1" latinLnBrk="0" hangingPunct="1">
        <a:lnSpc>
          <a:spcPct val="90000"/>
        </a:lnSpc>
        <a:spcBef>
          <a:spcPts val="492"/>
        </a:spcBef>
        <a:buFont typeface="Arial" panose="020B0604020202020204" pitchFamily="34" charset="0"/>
        <a:buChar char="•"/>
        <a:defRPr sz="1968" kern="1200">
          <a:solidFill>
            <a:schemeClr val="tx1"/>
          </a:solidFill>
          <a:latin typeface="+mn-lt"/>
          <a:ea typeface="+mn-ea"/>
          <a:cs typeface="+mn-cs"/>
        </a:defRPr>
      </a:lvl3pPr>
      <a:lvl4pPr marL="1574917" indent="-224988" algn="l" defTabSz="899952" rtl="0" eaLnBrk="1" latinLnBrk="0" hangingPunct="1">
        <a:lnSpc>
          <a:spcPct val="90000"/>
        </a:lnSpc>
        <a:spcBef>
          <a:spcPts val="492"/>
        </a:spcBef>
        <a:buFont typeface="Arial" panose="020B0604020202020204" pitchFamily="34" charset="0"/>
        <a:buChar char="•"/>
        <a:defRPr sz="1772" kern="1200">
          <a:solidFill>
            <a:schemeClr val="tx1"/>
          </a:solidFill>
          <a:latin typeface="+mn-lt"/>
          <a:ea typeface="+mn-ea"/>
          <a:cs typeface="+mn-cs"/>
        </a:defRPr>
      </a:lvl4pPr>
      <a:lvl5pPr marL="2024893" indent="-224988" algn="l" defTabSz="899952" rtl="0" eaLnBrk="1" latinLnBrk="0" hangingPunct="1">
        <a:lnSpc>
          <a:spcPct val="90000"/>
        </a:lnSpc>
        <a:spcBef>
          <a:spcPts val="492"/>
        </a:spcBef>
        <a:buFont typeface="Arial" panose="020B0604020202020204" pitchFamily="34" charset="0"/>
        <a:buChar char="•"/>
        <a:defRPr sz="1772" kern="1200">
          <a:solidFill>
            <a:schemeClr val="tx1"/>
          </a:solidFill>
          <a:latin typeface="+mn-lt"/>
          <a:ea typeface="+mn-ea"/>
          <a:cs typeface="+mn-cs"/>
        </a:defRPr>
      </a:lvl5pPr>
      <a:lvl6pPr marL="2474869" indent="-224988" algn="l" defTabSz="899952" rtl="0" eaLnBrk="1" latinLnBrk="0" hangingPunct="1">
        <a:lnSpc>
          <a:spcPct val="90000"/>
        </a:lnSpc>
        <a:spcBef>
          <a:spcPts val="492"/>
        </a:spcBef>
        <a:buFont typeface="Arial" panose="020B0604020202020204" pitchFamily="34" charset="0"/>
        <a:buChar char="•"/>
        <a:defRPr sz="1772" kern="1200">
          <a:solidFill>
            <a:schemeClr val="tx1"/>
          </a:solidFill>
          <a:latin typeface="+mn-lt"/>
          <a:ea typeface="+mn-ea"/>
          <a:cs typeface="+mn-cs"/>
        </a:defRPr>
      </a:lvl6pPr>
      <a:lvl7pPr marL="2924846" indent="-224988" algn="l" defTabSz="899952" rtl="0" eaLnBrk="1" latinLnBrk="0" hangingPunct="1">
        <a:lnSpc>
          <a:spcPct val="90000"/>
        </a:lnSpc>
        <a:spcBef>
          <a:spcPts val="492"/>
        </a:spcBef>
        <a:buFont typeface="Arial" panose="020B0604020202020204" pitchFamily="34" charset="0"/>
        <a:buChar char="•"/>
        <a:defRPr sz="1772" kern="1200">
          <a:solidFill>
            <a:schemeClr val="tx1"/>
          </a:solidFill>
          <a:latin typeface="+mn-lt"/>
          <a:ea typeface="+mn-ea"/>
          <a:cs typeface="+mn-cs"/>
        </a:defRPr>
      </a:lvl7pPr>
      <a:lvl8pPr marL="3374822" indent="-224988" algn="l" defTabSz="899952" rtl="0" eaLnBrk="1" latinLnBrk="0" hangingPunct="1">
        <a:lnSpc>
          <a:spcPct val="90000"/>
        </a:lnSpc>
        <a:spcBef>
          <a:spcPts val="492"/>
        </a:spcBef>
        <a:buFont typeface="Arial" panose="020B0604020202020204" pitchFamily="34" charset="0"/>
        <a:buChar char="•"/>
        <a:defRPr sz="1772" kern="1200">
          <a:solidFill>
            <a:schemeClr val="tx1"/>
          </a:solidFill>
          <a:latin typeface="+mn-lt"/>
          <a:ea typeface="+mn-ea"/>
          <a:cs typeface="+mn-cs"/>
        </a:defRPr>
      </a:lvl8pPr>
      <a:lvl9pPr marL="3824798" indent="-224988" algn="l" defTabSz="899952" rtl="0" eaLnBrk="1" latinLnBrk="0" hangingPunct="1">
        <a:lnSpc>
          <a:spcPct val="90000"/>
        </a:lnSpc>
        <a:spcBef>
          <a:spcPts val="492"/>
        </a:spcBef>
        <a:buFont typeface="Arial" panose="020B0604020202020204" pitchFamily="34" charset="0"/>
        <a:buChar char="•"/>
        <a:defRPr sz="1772" kern="1200">
          <a:solidFill>
            <a:schemeClr val="tx1"/>
          </a:solidFill>
          <a:latin typeface="+mn-lt"/>
          <a:ea typeface="+mn-ea"/>
          <a:cs typeface="+mn-cs"/>
        </a:defRPr>
      </a:lvl9pPr>
    </p:bodyStyle>
    <p:otherStyle>
      <a:defPPr>
        <a:defRPr lang="en-US"/>
      </a:defPPr>
      <a:lvl1pPr marL="0" algn="l" defTabSz="899952" rtl="0" eaLnBrk="1" latinLnBrk="0" hangingPunct="1">
        <a:defRPr sz="1772" kern="1200">
          <a:solidFill>
            <a:schemeClr val="tx1"/>
          </a:solidFill>
          <a:latin typeface="+mn-lt"/>
          <a:ea typeface="+mn-ea"/>
          <a:cs typeface="+mn-cs"/>
        </a:defRPr>
      </a:lvl1pPr>
      <a:lvl2pPr marL="449976" algn="l" defTabSz="899952" rtl="0" eaLnBrk="1" latinLnBrk="0" hangingPunct="1">
        <a:defRPr sz="1772" kern="1200">
          <a:solidFill>
            <a:schemeClr val="tx1"/>
          </a:solidFill>
          <a:latin typeface="+mn-lt"/>
          <a:ea typeface="+mn-ea"/>
          <a:cs typeface="+mn-cs"/>
        </a:defRPr>
      </a:lvl2pPr>
      <a:lvl3pPr marL="899952" algn="l" defTabSz="899952" rtl="0" eaLnBrk="1" latinLnBrk="0" hangingPunct="1">
        <a:defRPr sz="1772" kern="1200">
          <a:solidFill>
            <a:schemeClr val="tx1"/>
          </a:solidFill>
          <a:latin typeface="+mn-lt"/>
          <a:ea typeface="+mn-ea"/>
          <a:cs typeface="+mn-cs"/>
        </a:defRPr>
      </a:lvl3pPr>
      <a:lvl4pPr marL="1349929" algn="l" defTabSz="899952" rtl="0" eaLnBrk="1" latinLnBrk="0" hangingPunct="1">
        <a:defRPr sz="1772" kern="1200">
          <a:solidFill>
            <a:schemeClr val="tx1"/>
          </a:solidFill>
          <a:latin typeface="+mn-lt"/>
          <a:ea typeface="+mn-ea"/>
          <a:cs typeface="+mn-cs"/>
        </a:defRPr>
      </a:lvl4pPr>
      <a:lvl5pPr marL="1799905" algn="l" defTabSz="899952" rtl="0" eaLnBrk="1" latinLnBrk="0" hangingPunct="1">
        <a:defRPr sz="1772" kern="1200">
          <a:solidFill>
            <a:schemeClr val="tx1"/>
          </a:solidFill>
          <a:latin typeface="+mn-lt"/>
          <a:ea typeface="+mn-ea"/>
          <a:cs typeface="+mn-cs"/>
        </a:defRPr>
      </a:lvl5pPr>
      <a:lvl6pPr marL="2249881" algn="l" defTabSz="899952" rtl="0" eaLnBrk="1" latinLnBrk="0" hangingPunct="1">
        <a:defRPr sz="1772" kern="1200">
          <a:solidFill>
            <a:schemeClr val="tx1"/>
          </a:solidFill>
          <a:latin typeface="+mn-lt"/>
          <a:ea typeface="+mn-ea"/>
          <a:cs typeface="+mn-cs"/>
        </a:defRPr>
      </a:lvl6pPr>
      <a:lvl7pPr marL="2699857" algn="l" defTabSz="899952" rtl="0" eaLnBrk="1" latinLnBrk="0" hangingPunct="1">
        <a:defRPr sz="1772" kern="1200">
          <a:solidFill>
            <a:schemeClr val="tx1"/>
          </a:solidFill>
          <a:latin typeface="+mn-lt"/>
          <a:ea typeface="+mn-ea"/>
          <a:cs typeface="+mn-cs"/>
        </a:defRPr>
      </a:lvl7pPr>
      <a:lvl8pPr marL="3149834" algn="l" defTabSz="899952" rtl="0" eaLnBrk="1" latinLnBrk="0" hangingPunct="1">
        <a:defRPr sz="1772" kern="1200">
          <a:solidFill>
            <a:schemeClr val="tx1"/>
          </a:solidFill>
          <a:latin typeface="+mn-lt"/>
          <a:ea typeface="+mn-ea"/>
          <a:cs typeface="+mn-cs"/>
        </a:defRPr>
      </a:lvl8pPr>
      <a:lvl9pPr marL="3599810" algn="l" defTabSz="899952" rtl="0" eaLnBrk="1" latinLnBrk="0" hangingPunct="1">
        <a:defRPr sz="177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maxpixel.net/Smartphone-Mobile-Phone-Encryption-Cyber-Attack-3324202" TargetMode="External"/><Relationship Id="rId2" Type="http://schemas.openxmlformats.org/officeDocument/2006/relationships/image" Target="../media/image1.jpg"/><Relationship Id="rId1" Type="http://schemas.openxmlformats.org/officeDocument/2006/relationships/slideLayout" Target="../slideLayouts/slideLayout5.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l="-55000" r="-5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DA6D5-9443-4E39-FD44-75C095EB1039}"/>
              </a:ext>
            </a:extLst>
          </p:cNvPr>
          <p:cNvSpPr>
            <a:spLocks noGrp="1"/>
          </p:cNvSpPr>
          <p:nvPr>
            <p:ph type="title"/>
          </p:nvPr>
        </p:nvSpPr>
        <p:spPr/>
        <p:txBody>
          <a:bodyPr anchor="t">
            <a:normAutofit/>
          </a:bodyPr>
          <a:lstStyle/>
          <a:p>
            <a:r>
              <a:rPr lang="en-US" sz="1400">
                <a:solidFill>
                  <a:srgbClr val="FFFFFF"/>
                </a:solidFill>
                <a:latin typeface="Arial" panose="020B0604020202020204" pitchFamily="34" charset="0"/>
                <a:cs typeface="Arial" panose="020B0604020202020204" pitchFamily="34" charset="0"/>
              </a:rPr>
              <a:t>Eneturpeurship </a:t>
            </a:r>
            <a:br>
              <a:rPr lang="en-US" sz="1400">
                <a:solidFill>
                  <a:srgbClr val="FFFFFF"/>
                </a:solidFill>
              </a:rPr>
            </a:br>
            <a:endParaRPr lang="en-GB" sz="1400">
              <a:solidFill>
                <a:srgbClr val="FFFFFF"/>
              </a:solidFill>
            </a:endParaRPr>
          </a:p>
        </p:txBody>
      </p:sp>
      <p:sp>
        <p:nvSpPr>
          <p:cNvPr id="9" name="Text Placeholder 8">
            <a:extLst>
              <a:ext uri="{FF2B5EF4-FFF2-40B4-BE49-F238E27FC236}">
                <a16:creationId xmlns:a16="http://schemas.microsoft.com/office/drawing/2014/main" id="{CA6CAAB1-D49A-48CB-FAE9-FE6AA9C20E5C}"/>
              </a:ext>
            </a:extLst>
          </p:cNvPr>
          <p:cNvSpPr>
            <a:spLocks noGrp="1"/>
          </p:cNvSpPr>
          <p:nvPr>
            <p:ph type="body" idx="1"/>
          </p:nvPr>
        </p:nvSpPr>
        <p:spPr>
          <a:xfrm>
            <a:off x="619891" y="3004457"/>
            <a:ext cx="3807226" cy="1598038"/>
          </a:xfrm>
        </p:spPr>
        <p:txBody>
          <a:bodyPr>
            <a:normAutofit/>
          </a:bodyPr>
          <a:lstStyle/>
          <a:p>
            <a:endParaRPr lang="en-GB" dirty="0"/>
          </a:p>
        </p:txBody>
      </p:sp>
      <p:pic>
        <p:nvPicPr>
          <p:cNvPr id="3" name="Content Placeholder 2">
            <a:extLst>
              <a:ext uri="{FF2B5EF4-FFF2-40B4-BE49-F238E27FC236}">
                <a16:creationId xmlns:a16="http://schemas.microsoft.com/office/drawing/2014/main" id="{03B76629-AA11-3B68-FE8E-733AE6106A51}"/>
              </a:ext>
            </a:extLst>
          </p:cNvPr>
          <p:cNvPicPr>
            <a:picLocks noGrp="1" noChangeAspect="1"/>
          </p:cNvPicPr>
          <p:nvPr>
            <p:ph sz="half" idx="2"/>
          </p:nvPr>
        </p:nvPicPr>
        <p:blipFill>
          <a:blip r:embed="rId4"/>
          <a:stretch>
            <a:fillRect/>
          </a:stretch>
        </p:blipFill>
        <p:spPr>
          <a:xfrm>
            <a:off x="617545" y="3004457"/>
            <a:ext cx="3808413" cy="1575726"/>
          </a:xfrm>
          <a:prstGeom prst="rect">
            <a:avLst/>
          </a:prstGeom>
        </p:spPr>
      </p:pic>
      <p:sp>
        <p:nvSpPr>
          <p:cNvPr id="12" name="Text Placeholder 11">
            <a:extLst>
              <a:ext uri="{FF2B5EF4-FFF2-40B4-BE49-F238E27FC236}">
                <a16:creationId xmlns:a16="http://schemas.microsoft.com/office/drawing/2014/main" id="{7737177F-B3DE-E989-F5BF-590BB6AA4D4D}"/>
              </a:ext>
            </a:extLst>
          </p:cNvPr>
          <p:cNvSpPr>
            <a:spLocks noGrp="1"/>
          </p:cNvSpPr>
          <p:nvPr>
            <p:ph type="body" sz="quarter" idx="3"/>
          </p:nvPr>
        </p:nvSpPr>
        <p:spPr>
          <a:xfrm>
            <a:off x="4556017" y="1854927"/>
            <a:ext cx="3825976" cy="3141615"/>
          </a:xfrm>
          <a:solidFill>
            <a:schemeClr val="accent6">
              <a:lumMod val="60000"/>
              <a:lumOff val="40000"/>
            </a:schemeClr>
          </a:solidFill>
        </p:spPr>
        <p:txBody>
          <a:bodyPr>
            <a:normAutofit/>
          </a:bodyPr>
          <a:lstStyle/>
          <a:p>
            <a:r>
              <a:rPr lang="en-US" sz="2000" dirty="0">
                <a:ln w="22225">
                  <a:solidFill>
                    <a:schemeClr val="accent2"/>
                  </a:solidFill>
                  <a:prstDash val="solid"/>
                </a:ln>
                <a:latin typeface="Arial" panose="020B0604020202020204" pitchFamily="34" charset="0"/>
                <a:cs typeface="Arial" panose="020B0604020202020204" pitchFamily="34" charset="0"/>
              </a:rPr>
              <a:t>Larry Ellison</a:t>
            </a:r>
          </a:p>
          <a:p>
            <a:r>
              <a:rPr lang="en-US" sz="2000" dirty="0">
                <a:ln w="22225">
                  <a:solidFill>
                    <a:schemeClr val="accent2"/>
                  </a:solidFill>
                  <a:prstDash val="solid"/>
                </a:ln>
                <a:latin typeface="Arial" panose="020B0604020202020204" pitchFamily="34" charset="0"/>
                <a:cs typeface="Arial" panose="020B0604020202020204" pitchFamily="34" charset="0"/>
              </a:rPr>
              <a:t>CTO And Founder, Oracle</a:t>
            </a:r>
          </a:p>
          <a:p>
            <a:r>
              <a:rPr lang="en-US" sz="2000" dirty="0">
                <a:ln w="22225">
                  <a:solidFill>
                    <a:schemeClr val="accent2"/>
                  </a:solidFill>
                  <a:prstDash val="solid"/>
                </a:ln>
                <a:latin typeface="Arial" panose="020B0604020202020204" pitchFamily="34" charset="0"/>
                <a:cs typeface="Arial" panose="020B0604020202020204" pitchFamily="34" charset="0"/>
              </a:rPr>
              <a:t>$148.2B</a:t>
            </a:r>
          </a:p>
          <a:p>
            <a:r>
              <a:rPr lang="en-US" sz="2000" dirty="0">
                <a:ln w="22225">
                  <a:solidFill>
                    <a:schemeClr val="accent2"/>
                  </a:solidFill>
                  <a:prstDash val="solid"/>
                </a:ln>
                <a:latin typeface="Arial" panose="020B0604020202020204" pitchFamily="34" charset="0"/>
                <a:cs typeface="Arial" panose="020B0604020202020204" pitchFamily="34" charset="0"/>
              </a:rPr>
              <a:t>$1.8B (1.23%)</a:t>
            </a:r>
          </a:p>
          <a:p>
            <a:r>
              <a:rPr lang="en-US" sz="2000" dirty="0">
                <a:ln w="22225">
                  <a:solidFill>
                    <a:schemeClr val="accent2"/>
                  </a:solidFill>
                  <a:prstDash val="solid"/>
                </a:ln>
                <a:latin typeface="Arial" panose="020B0604020202020204" pitchFamily="34" charset="0"/>
                <a:cs typeface="Arial" panose="020B0604020202020204" pitchFamily="34" charset="0"/>
              </a:rPr>
              <a:t>Real Time Net Worth</a:t>
            </a:r>
          </a:p>
          <a:p>
            <a:r>
              <a:rPr lang="en-US" sz="2000" dirty="0">
                <a:ln w="22225">
                  <a:solidFill>
                    <a:schemeClr val="accent2"/>
                  </a:solidFill>
                  <a:prstDash val="solid"/>
                </a:ln>
                <a:latin typeface="Arial" panose="020B0604020202020204" pitchFamily="34" charset="0"/>
                <a:cs typeface="Arial" panose="020B0604020202020204" pitchFamily="34" charset="0"/>
              </a:rPr>
              <a:t>as of 7/13/23 in the world</a:t>
            </a:r>
          </a:p>
          <a:p>
            <a:endParaRPr lang="en-GB" dirty="0"/>
          </a:p>
        </p:txBody>
      </p:sp>
      <p:sp>
        <p:nvSpPr>
          <p:cNvPr id="14" name="Content Placeholder 13">
            <a:extLst>
              <a:ext uri="{FF2B5EF4-FFF2-40B4-BE49-F238E27FC236}">
                <a16:creationId xmlns:a16="http://schemas.microsoft.com/office/drawing/2014/main" id="{1CDBC443-46C1-A177-BD80-B5CD5FCD96BE}"/>
              </a:ext>
            </a:extLst>
          </p:cNvPr>
          <p:cNvSpPr>
            <a:spLocks noGrp="1"/>
          </p:cNvSpPr>
          <p:nvPr>
            <p:ph sz="quarter" idx="4"/>
          </p:nvPr>
        </p:nvSpPr>
        <p:spPr>
          <a:xfrm>
            <a:off x="4556017" y="5225966"/>
            <a:ext cx="3825976" cy="5997205"/>
          </a:xfrm>
          <a:solidFill>
            <a:schemeClr val="accent1">
              <a:lumMod val="60000"/>
              <a:lumOff val="40000"/>
            </a:schemeClr>
          </a:solidFill>
        </p:spPr>
        <p:txBody>
          <a:bodyPr>
            <a:normAutofit fontScale="92500" lnSpcReduction="10000"/>
          </a:bodyPr>
          <a:lstStyle/>
          <a:p>
            <a:r>
              <a:rPr lang="en-US" sz="1800" dirty="0">
                <a:latin typeface="Arial" panose="020B0604020202020204" pitchFamily="34" charset="0"/>
                <a:cs typeface="Arial" panose="020B0604020202020204" pitchFamily="34" charset="0"/>
              </a:rPr>
              <a:t>Larry Ellison: Quotes</a:t>
            </a:r>
          </a:p>
          <a:p>
            <a:r>
              <a:rPr lang="en-US" sz="1800" dirty="0">
                <a:latin typeface="Arial" panose="020B0604020202020204" pitchFamily="34" charset="0"/>
                <a:cs typeface="Arial" panose="020B0604020202020204" pitchFamily="34" charset="0"/>
              </a:rPr>
              <a:t>“Life’s a journey. It’s a journey about discovering limits.”</a:t>
            </a:r>
          </a:p>
          <a:p>
            <a:r>
              <a:rPr lang="en-US" sz="1800" dirty="0">
                <a:latin typeface="Arial" panose="020B0604020202020204" pitchFamily="34" charset="0"/>
                <a:cs typeface="Arial" panose="020B0604020202020204" pitchFamily="34" charset="0"/>
              </a:rPr>
              <a:t>“When you live your life in different ways, it makes people around you become uncomfortable. So deal with it. They don’t know what you are going to do.”</a:t>
            </a:r>
          </a:p>
          <a:p>
            <a:r>
              <a:rPr lang="en-US" sz="1800" dirty="0">
                <a:latin typeface="Arial" panose="020B0604020202020204" pitchFamily="34" charset="0"/>
                <a:cs typeface="Arial" panose="020B0604020202020204" pitchFamily="34" charset="0"/>
              </a:rPr>
              <a:t>Larry Ellison, in full Lawrence Joseph Ellison, (born August 17, 1944, New York City, New York, U.S.), American businessman and entrepreneur who was cofounder and chief executive officer (1977–2014) of the software company Oracle </a:t>
            </a:r>
            <a:r>
              <a:rPr lang="en-US" sz="1800">
                <a:latin typeface="Arial" panose="020B0604020202020204" pitchFamily="34" charset="0"/>
                <a:cs typeface="Arial" panose="020B0604020202020204" pitchFamily="34" charset="0"/>
              </a:rPr>
              <a:t>Corporation according to (</a:t>
            </a:r>
            <a:r>
              <a:rPr lang="en-US" sz="1800" err="1">
                <a:latin typeface="Arial" panose="020B0604020202020204" pitchFamily="34" charset="0"/>
                <a:cs typeface="Arial" panose="020B0604020202020204" pitchFamily="34" charset="0"/>
              </a:rPr>
              <a:t>forbes</a:t>
            </a:r>
            <a:r>
              <a:rPr lang="en-US" sz="1800">
                <a:latin typeface="Arial" panose="020B0604020202020204" pitchFamily="34" charset="0"/>
                <a:cs typeface="Arial" panose="020B0604020202020204" pitchFamily="34" charset="0"/>
              </a:rPr>
              <a:t>,2023). </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His mother was Florence Spellman, a 19-year-old single parent. After he had a bout of pneumonia at the age of nine months, she sent him to Chicago to live with her aunt and uncle, He attended the University of Illinois from 1962 but dropped out in 1964. </a:t>
            </a:r>
          </a:p>
        </p:txBody>
      </p:sp>
      <p:sp>
        <p:nvSpPr>
          <p:cNvPr id="4" name="Rectangle 3">
            <a:extLst>
              <a:ext uri="{FF2B5EF4-FFF2-40B4-BE49-F238E27FC236}">
                <a16:creationId xmlns:a16="http://schemas.microsoft.com/office/drawing/2014/main" id="{0F609F99-F376-6C25-3688-DE6869F7EED9}"/>
              </a:ext>
            </a:extLst>
          </p:cNvPr>
          <p:cNvSpPr/>
          <p:nvPr/>
        </p:nvSpPr>
        <p:spPr>
          <a:xfrm>
            <a:off x="617545" y="448556"/>
            <a:ext cx="7762102" cy="135473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rgbClr val="FFC000"/>
                </a:solidFill>
                <a:latin typeface="Arial" panose="020B0604020202020204" pitchFamily="34" charset="0"/>
                <a:cs typeface="Arial" panose="020B0604020202020204" pitchFamily="34" charset="0"/>
              </a:rPr>
              <a:t>Entrepreneurship LCMB7004</a:t>
            </a:r>
          </a:p>
          <a:p>
            <a:pPr algn="ctr"/>
            <a:r>
              <a:rPr lang="en-GB" sz="2000" dirty="0">
                <a:solidFill>
                  <a:srgbClr val="FFC000"/>
                </a:solidFill>
                <a:latin typeface="Arial" panose="020B0604020202020204" pitchFamily="34" charset="0"/>
                <a:cs typeface="Arial" panose="020B0604020202020204" pitchFamily="34" charset="0"/>
              </a:rPr>
              <a:t>Component 2</a:t>
            </a:r>
          </a:p>
          <a:p>
            <a:pPr algn="ctr"/>
            <a:r>
              <a:rPr lang="en-GB" sz="2000" dirty="0">
                <a:solidFill>
                  <a:srgbClr val="FFC000"/>
                </a:solidFill>
                <a:latin typeface="Arial" panose="020B0604020202020204" pitchFamily="34" charset="0"/>
                <a:cs typeface="Arial" panose="020B0604020202020204" pitchFamily="34" charset="0"/>
              </a:rPr>
              <a:t>Lecturer: Vasilios </a:t>
            </a:r>
            <a:r>
              <a:rPr lang="en-GB" sz="2000" dirty="0" err="1">
                <a:solidFill>
                  <a:srgbClr val="FFC000"/>
                </a:solidFill>
                <a:latin typeface="Arial" panose="020B0604020202020204" pitchFamily="34" charset="0"/>
                <a:cs typeface="Arial" panose="020B0604020202020204" pitchFamily="34" charset="0"/>
              </a:rPr>
              <a:t>Tavlaridis</a:t>
            </a:r>
            <a:r>
              <a:rPr lang="en-GB" sz="2000" dirty="0">
                <a:solidFill>
                  <a:srgbClr val="FFC000"/>
                </a:solidFill>
                <a:latin typeface="Arial" panose="020B0604020202020204" pitchFamily="34" charset="0"/>
                <a:cs typeface="Arial" panose="020B0604020202020204" pitchFamily="34" charset="0"/>
              </a:rPr>
              <a:t>	</a:t>
            </a:r>
          </a:p>
          <a:p>
            <a:pPr algn="ctr"/>
            <a:endParaRPr lang="en-GB" sz="2400" dirty="0">
              <a:solidFill>
                <a:srgbClr val="FFC00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159BDCCE-0073-CBAC-AE8A-D5A7FD0BF4B1}"/>
              </a:ext>
            </a:extLst>
          </p:cNvPr>
          <p:cNvSpPr/>
          <p:nvPr/>
        </p:nvSpPr>
        <p:spPr>
          <a:xfrm>
            <a:off x="599982" y="4744009"/>
            <a:ext cx="3825976" cy="2211962"/>
          </a:xfrm>
          <a:prstGeom prst="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panose="020B0604020202020204" pitchFamily="34" charset="0"/>
                <a:cs typeface="Arial" panose="020B0604020202020204" pitchFamily="34" charset="0"/>
              </a:rPr>
              <a:t>Traits </a:t>
            </a:r>
          </a:p>
          <a:p>
            <a:pPr algn="ctr"/>
            <a:r>
              <a:rPr lang="en-GB" sz="2400" dirty="0">
                <a:latin typeface="Arial" panose="020B0604020202020204" pitchFamily="34" charset="0"/>
                <a:cs typeface="Arial" panose="020B0604020202020204" pitchFamily="34" charset="0"/>
              </a:rPr>
              <a:t>Self-motivated determined leader </a:t>
            </a:r>
          </a:p>
          <a:p>
            <a:pPr algn="ctr"/>
            <a:r>
              <a:rPr lang="en-GB" sz="2400" dirty="0">
                <a:latin typeface="Arial" panose="020B0604020202020204" pitchFamily="34" charset="0"/>
                <a:cs typeface="Arial" panose="020B0604020202020204" pitchFamily="34" charset="0"/>
              </a:rPr>
              <a:t>Transformational and democratic leader</a:t>
            </a:r>
          </a:p>
        </p:txBody>
      </p:sp>
      <p:sp>
        <p:nvSpPr>
          <p:cNvPr id="6" name="Rectangle 5">
            <a:extLst>
              <a:ext uri="{FF2B5EF4-FFF2-40B4-BE49-F238E27FC236}">
                <a16:creationId xmlns:a16="http://schemas.microsoft.com/office/drawing/2014/main" id="{3F9898D1-5441-6EF2-A7C6-FB098BDD72DF}"/>
              </a:ext>
            </a:extLst>
          </p:cNvPr>
          <p:cNvSpPr/>
          <p:nvPr/>
        </p:nvSpPr>
        <p:spPr>
          <a:xfrm>
            <a:off x="617546" y="7097484"/>
            <a:ext cx="3825976" cy="2090059"/>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Skills </a:t>
            </a:r>
          </a:p>
          <a:p>
            <a:pPr algn="ctr"/>
            <a:r>
              <a:rPr lang="en-GB" sz="2000" dirty="0">
                <a:latin typeface="Arial" panose="020B0604020202020204" pitchFamily="34" charset="0"/>
                <a:cs typeface="Arial" panose="020B0604020202020204" pitchFamily="34" charset="0"/>
              </a:rPr>
              <a:t>Leadership </a:t>
            </a:r>
          </a:p>
          <a:p>
            <a:pPr algn="ctr"/>
            <a:r>
              <a:rPr lang="en-GB" sz="2000" dirty="0">
                <a:latin typeface="Arial" panose="020B0604020202020204" pitchFamily="34" charset="0"/>
                <a:cs typeface="Arial" panose="020B0604020202020204" pitchFamily="34" charset="0"/>
              </a:rPr>
              <a:t>technical vision</a:t>
            </a:r>
          </a:p>
          <a:p>
            <a:pPr algn="ctr"/>
            <a:r>
              <a:rPr lang="en-GB" sz="2000" dirty="0">
                <a:latin typeface="Arial" panose="020B0604020202020204" pitchFamily="34" charset="0"/>
                <a:cs typeface="Arial" panose="020B0604020202020204" pitchFamily="34" charset="0"/>
              </a:rPr>
              <a:t>Desire to succeed</a:t>
            </a:r>
          </a:p>
        </p:txBody>
      </p:sp>
      <p:sp>
        <p:nvSpPr>
          <p:cNvPr id="7" name="Rectangle 6">
            <a:extLst>
              <a:ext uri="{FF2B5EF4-FFF2-40B4-BE49-F238E27FC236}">
                <a16:creationId xmlns:a16="http://schemas.microsoft.com/office/drawing/2014/main" id="{B6FDB3E1-7183-D8CA-5219-FD7FD3FB6BA1}"/>
              </a:ext>
            </a:extLst>
          </p:cNvPr>
          <p:cNvSpPr/>
          <p:nvPr/>
        </p:nvSpPr>
        <p:spPr>
          <a:xfrm>
            <a:off x="617545" y="9329056"/>
            <a:ext cx="3808413" cy="1894115"/>
          </a:xfrm>
          <a:prstGeom prst="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Larry Ellison</a:t>
            </a:r>
          </a:p>
          <a:p>
            <a:pPr algn="ctr"/>
            <a:r>
              <a:rPr lang="en-US" sz="2000" dirty="0">
                <a:latin typeface="Arial" panose="020B0604020202020204" pitchFamily="34" charset="0"/>
                <a:cs typeface="Arial" panose="020B0604020202020204" pitchFamily="34" charset="0"/>
              </a:rPr>
              <a:t>developed software for CIA </a:t>
            </a:r>
          </a:p>
          <a:p>
            <a:pPr algn="ctr"/>
            <a:r>
              <a:rPr lang="en-US" sz="2000" dirty="0">
                <a:latin typeface="Arial" panose="020B0604020202020204" pitchFamily="34" charset="0"/>
                <a:cs typeface="Arial" panose="020B0604020202020204" pitchFamily="34" charset="0"/>
              </a:rPr>
              <a:t>Created ORACLE software company and has become the  Most Eccentric Entrepreneur</a:t>
            </a:r>
            <a:endParaRPr lang="en-GB" sz="2000"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A8D32E12-08DE-E0C1-4912-7929DAB88F20}"/>
              </a:ext>
            </a:extLst>
          </p:cNvPr>
          <p:cNvSpPr/>
          <p:nvPr/>
        </p:nvSpPr>
        <p:spPr>
          <a:xfrm>
            <a:off x="617545" y="1854927"/>
            <a:ext cx="3808413" cy="107115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latin typeface="Arial" panose="020B0604020202020204" pitchFamily="34" charset="0"/>
                <a:cs typeface="Arial" panose="020B0604020202020204" pitchFamily="34" charset="0"/>
              </a:rPr>
              <a:t>Larry Ellison </a:t>
            </a:r>
          </a:p>
          <a:p>
            <a:pPr algn="ctr"/>
            <a:r>
              <a:rPr lang="en-US" sz="2400" dirty="0">
                <a:latin typeface="Arial" panose="020B0604020202020204" pitchFamily="34" charset="0"/>
                <a:cs typeface="Arial" panose="020B0604020202020204" pitchFamily="34" charset="0"/>
              </a:rPr>
              <a:t>The Most Eccentric Entrepreneur</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0769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410F81A2-45FE-10E3-A38D-93F2B392BB6C}"/>
              </a:ext>
            </a:extLst>
          </p:cNvPr>
          <p:cNvSpPr txBox="1"/>
          <p:nvPr/>
        </p:nvSpPr>
        <p:spPr>
          <a:xfrm>
            <a:off x="880533" y="474133"/>
            <a:ext cx="7416800" cy="4801314"/>
          </a:xfrm>
          <a:prstGeom prst="rect">
            <a:avLst/>
          </a:prstGeom>
          <a:noFill/>
        </p:spPr>
        <p:txBody>
          <a:bodyPr wrap="square">
            <a:spAutoFit/>
          </a:bodyPr>
          <a:lstStyle/>
          <a:p>
            <a:pPr algn="just"/>
            <a:r>
              <a:rPr lang="en-US" b="1" dirty="0">
                <a:latin typeface="Arial" panose="020B0604020202020204" pitchFamily="34" charset="0"/>
                <a:cs typeface="Arial" panose="020B0604020202020204" pitchFamily="34" charset="0"/>
              </a:rPr>
              <a:t>Reference list</a:t>
            </a:r>
          </a:p>
          <a:p>
            <a:pPr algn="just"/>
            <a:endParaRPr lang="en-US" b="1"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Finkle, Todd A., and Richard B. Scoresby. "Larry Ellison and Oracle Corporation." Journal of the International Academy for Case Studies 18, no. 7 (2012): 111.</a:t>
            </a:r>
          </a:p>
          <a:p>
            <a:pPr algn="just"/>
            <a:endParaRPr lang="en-US" dirty="0">
              <a:latin typeface="Arial" panose="020B0604020202020204" pitchFamily="34" charset="0"/>
              <a:cs typeface="Arial" panose="020B0604020202020204" pitchFamily="34" charset="0"/>
            </a:endParaRPr>
          </a:p>
          <a:p>
            <a:pPr algn="just"/>
            <a:r>
              <a:rPr lang="en-US" dirty="0" err="1">
                <a:latin typeface="Arial" panose="020B0604020202020204" pitchFamily="34" charset="0"/>
                <a:cs typeface="Arial" panose="020B0604020202020204" pitchFamily="34" charset="0"/>
              </a:rPr>
              <a:t>Mooallem</a:t>
            </a:r>
            <a:r>
              <a:rPr lang="en-US" dirty="0">
                <a:latin typeface="Arial" panose="020B0604020202020204" pitchFamily="34" charset="0"/>
                <a:cs typeface="Arial" panose="020B0604020202020204" pitchFamily="34" charset="0"/>
              </a:rPr>
              <a:t>, J., 2017. Larry Ellison Bought an Island in Hawaii. Now What?. The New York Times Magazine. Retrieved, 1.</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Phillips, T., 2002. Larry Ellison. ITNOW, 44(4), pp.16-17.</a:t>
            </a:r>
          </a:p>
          <a:p>
            <a:pPr algn="just"/>
            <a:endParaRPr lang="en-US" dirty="0">
              <a:latin typeface="Arial" panose="020B0604020202020204" pitchFamily="34" charset="0"/>
              <a:cs typeface="Arial" panose="020B0604020202020204" pitchFamily="34" charset="0"/>
            </a:endParaRPr>
          </a:p>
          <a:p>
            <a:pPr algn="just"/>
            <a:r>
              <a:rPr lang="en-US" dirty="0" err="1">
                <a:latin typeface="Arial" panose="020B0604020202020204" pitchFamily="34" charset="0"/>
                <a:cs typeface="Arial" panose="020B0604020202020204" pitchFamily="34" charset="0"/>
              </a:rPr>
              <a:t>Preger</a:t>
            </a:r>
            <a:r>
              <a:rPr lang="en-US" dirty="0">
                <a:latin typeface="Arial" panose="020B0604020202020204" pitchFamily="34" charset="0"/>
                <a:cs typeface="Arial" panose="020B0604020202020204" pitchFamily="34" charset="0"/>
              </a:rPr>
              <a:t>, R., 2012. The Oracle Story, Part 1: 1977-1986. IEEE Annals of the History of Computing, 34(4), pp.51-57.</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Wilson, M., 1997. Difference between God and Larry Ellison: God Doesn't Think He's Larry Ellison. William Morrow &amp; Co., Inc..</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6203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1058</TotalTime>
  <Words>366</Words>
  <Application>Microsoft Office PowerPoint</Application>
  <PresentationFormat>Custom</PresentationFormat>
  <Paragraphs>38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Eneturpeurship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Enerpurship  </dc:title>
  <dc:creator>Amjad Hussain (1715254)</dc:creator>
  <cp:lastModifiedBy>Amjad Hussain (1715254)</cp:lastModifiedBy>
  <cp:revision>15</cp:revision>
  <dcterms:created xsi:type="dcterms:W3CDTF">2023-07-12T19:17:08Z</dcterms:created>
  <dcterms:modified xsi:type="dcterms:W3CDTF">2023-07-17T09:10:22Z</dcterms:modified>
</cp:coreProperties>
</file>