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embeddedFontLst>
    <p:embeddedFont>
      <p:font typeface="Bradley Hand ITC" panose="03070402050302030203" pitchFamily="66" charset="77"/>
      <p:regular r:id="rId13"/>
    </p:embeddedFon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Calibri Light" panose="020F0302020204030204" pitchFamily="34" charset="0"/>
      <p:regular r:id="rId18"/>
      <p:italic r:id="rId19"/>
    </p:embeddedFont>
    <p:embeddedFont>
      <p:font typeface="hellphabet" panose="02000000000000000000" pitchFamily="2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image" Target="../media/image17.svg"/><Relationship Id="rId1" Type="http://schemas.openxmlformats.org/officeDocument/2006/relationships/image" Target="../media/image26.png"/><Relationship Id="rId6" Type="http://schemas.openxmlformats.org/officeDocument/2006/relationships/image" Target="../media/image21.svg"/><Relationship Id="rId5" Type="http://schemas.openxmlformats.org/officeDocument/2006/relationships/image" Target="../media/image28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C845D2-8D6C-4EB0-8C77-34F470D3DC3F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0084FE1-FDB9-4C59-BD72-41E497659E07}">
      <dgm:prSet/>
      <dgm:spPr>
        <a:solidFill>
          <a:schemeClr val="tx1"/>
        </a:solidFill>
      </dgm:spPr>
      <dgm:t>
        <a:bodyPr/>
        <a:lstStyle/>
        <a:p>
          <a:r>
            <a:rPr lang="en-US" dirty="0">
              <a:latin typeface="hellphabet" panose="02000000000000000000" pitchFamily="2" charset="0"/>
            </a:rPr>
            <a:t>Sitcom</a:t>
          </a:r>
          <a:r>
            <a:rPr lang="en-US" dirty="0"/>
            <a:t> </a:t>
          </a:r>
        </a:p>
      </dgm:t>
    </dgm:pt>
    <dgm:pt modelId="{E3A7D6E5-F16E-4D67-B216-97241114E90B}" type="parTrans" cxnId="{F9D17947-6A2B-473C-A489-B550C89F69DF}">
      <dgm:prSet/>
      <dgm:spPr/>
      <dgm:t>
        <a:bodyPr/>
        <a:lstStyle/>
        <a:p>
          <a:endParaRPr lang="en-US"/>
        </a:p>
      </dgm:t>
    </dgm:pt>
    <dgm:pt modelId="{D704BA60-88F9-4CC5-9374-A67095F02CB6}" type="sibTrans" cxnId="{F9D17947-6A2B-473C-A489-B550C89F69DF}">
      <dgm:prSet/>
      <dgm:spPr/>
      <dgm:t>
        <a:bodyPr/>
        <a:lstStyle/>
        <a:p>
          <a:endParaRPr lang="en-US"/>
        </a:p>
      </dgm:t>
    </dgm:pt>
    <dgm:pt modelId="{F94CBD8A-7301-4BF2-9F7C-064899302EBA}">
      <dgm:prSet/>
      <dgm:spPr>
        <a:solidFill>
          <a:schemeClr val="tx1"/>
        </a:solidFill>
      </dgm:spPr>
      <dgm:t>
        <a:bodyPr/>
        <a:lstStyle/>
        <a:p>
          <a:r>
            <a:rPr lang="en-US" dirty="0">
              <a:latin typeface="Bradley Hand ITC" panose="03070402050302030203" pitchFamily="66" charset="77"/>
            </a:rPr>
            <a:t>45</a:t>
          </a:r>
          <a:r>
            <a:rPr lang="en-US" dirty="0">
              <a:latin typeface="hellphabet" panose="02000000000000000000" pitchFamily="2" charset="0"/>
            </a:rPr>
            <a:t> minutes</a:t>
          </a:r>
        </a:p>
      </dgm:t>
    </dgm:pt>
    <dgm:pt modelId="{9F2D73DB-EC05-41D4-9BA7-DAB119FE7E9C}" type="parTrans" cxnId="{E5E2DF4D-25CC-4FA1-816A-56758CFF4B6B}">
      <dgm:prSet/>
      <dgm:spPr/>
      <dgm:t>
        <a:bodyPr/>
        <a:lstStyle/>
        <a:p>
          <a:endParaRPr lang="en-US"/>
        </a:p>
      </dgm:t>
    </dgm:pt>
    <dgm:pt modelId="{BDB4AA72-BA5D-4BB5-98CC-73B2562F789A}" type="sibTrans" cxnId="{E5E2DF4D-25CC-4FA1-816A-56758CFF4B6B}">
      <dgm:prSet/>
      <dgm:spPr/>
      <dgm:t>
        <a:bodyPr/>
        <a:lstStyle/>
        <a:p>
          <a:endParaRPr lang="en-US"/>
        </a:p>
      </dgm:t>
    </dgm:pt>
    <dgm:pt modelId="{884B1BC5-56BE-4297-96F4-BA2081C71F18}">
      <dgm:prSet/>
      <dgm:spPr>
        <a:solidFill>
          <a:schemeClr val="tx1"/>
        </a:solidFill>
      </dgm:spPr>
      <dgm:t>
        <a:bodyPr/>
        <a:lstStyle/>
        <a:p>
          <a:r>
            <a:rPr lang="en-US" dirty="0">
              <a:latin typeface="hellphabet" panose="02000000000000000000" pitchFamily="2" charset="0"/>
            </a:rPr>
            <a:t>Based in </a:t>
          </a:r>
          <a:r>
            <a:rPr lang="en-US" dirty="0" err="1">
              <a:latin typeface="hellphabet" panose="02000000000000000000" pitchFamily="2" charset="0"/>
            </a:rPr>
            <a:t>Llanelli</a:t>
          </a:r>
          <a:r>
            <a:rPr lang="en-US" dirty="0">
              <a:latin typeface="hellphabet" panose="02000000000000000000" pitchFamily="2" charset="0"/>
            </a:rPr>
            <a:t> and Hell</a:t>
          </a:r>
        </a:p>
      </dgm:t>
    </dgm:pt>
    <dgm:pt modelId="{3DC9D3D8-F82F-4445-A4FE-CA24FEE6C52E}" type="parTrans" cxnId="{D58E4647-AFCE-417C-9347-5C70853E8098}">
      <dgm:prSet/>
      <dgm:spPr/>
      <dgm:t>
        <a:bodyPr/>
        <a:lstStyle/>
        <a:p>
          <a:endParaRPr lang="en-US"/>
        </a:p>
      </dgm:t>
    </dgm:pt>
    <dgm:pt modelId="{FB408122-5697-4AB1-AA77-C04AF0CFD086}" type="sibTrans" cxnId="{D58E4647-AFCE-417C-9347-5C70853E8098}">
      <dgm:prSet/>
      <dgm:spPr/>
      <dgm:t>
        <a:bodyPr/>
        <a:lstStyle/>
        <a:p>
          <a:endParaRPr lang="en-US"/>
        </a:p>
      </dgm:t>
    </dgm:pt>
    <dgm:pt modelId="{58C940DE-513E-0744-87EB-07DF5DD05E06}" type="pres">
      <dgm:prSet presAssocID="{D0C845D2-8D6C-4EB0-8C77-34F470D3DC3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4A2B104-3AF6-824E-BD14-1284B09B8AC0}" type="pres">
      <dgm:prSet presAssocID="{50084FE1-FDB9-4C59-BD72-41E497659E07}" presName="hierRoot1" presStyleCnt="0">
        <dgm:presLayoutVars>
          <dgm:hierBranch val="init"/>
        </dgm:presLayoutVars>
      </dgm:prSet>
      <dgm:spPr/>
    </dgm:pt>
    <dgm:pt modelId="{E963D36C-66F8-0041-851E-2DC04B1FFCF1}" type="pres">
      <dgm:prSet presAssocID="{50084FE1-FDB9-4C59-BD72-41E497659E07}" presName="rootComposite1" presStyleCnt="0"/>
      <dgm:spPr/>
    </dgm:pt>
    <dgm:pt modelId="{4E3B63E4-5834-2048-BD74-F17FB0912BCA}" type="pres">
      <dgm:prSet presAssocID="{50084FE1-FDB9-4C59-BD72-41E497659E07}" presName="rootText1" presStyleLbl="node0" presStyleIdx="0" presStyleCnt="3">
        <dgm:presLayoutVars>
          <dgm:chPref val="3"/>
        </dgm:presLayoutVars>
      </dgm:prSet>
      <dgm:spPr/>
    </dgm:pt>
    <dgm:pt modelId="{853D05C4-7184-3744-A907-28D98DE7D1FD}" type="pres">
      <dgm:prSet presAssocID="{50084FE1-FDB9-4C59-BD72-41E497659E07}" presName="rootConnector1" presStyleLbl="node1" presStyleIdx="0" presStyleCnt="0"/>
      <dgm:spPr/>
    </dgm:pt>
    <dgm:pt modelId="{AC01E4DC-7378-F540-94E4-BB3BE6860451}" type="pres">
      <dgm:prSet presAssocID="{50084FE1-FDB9-4C59-BD72-41E497659E07}" presName="hierChild2" presStyleCnt="0"/>
      <dgm:spPr/>
    </dgm:pt>
    <dgm:pt modelId="{2E7E9B97-DA70-7144-835B-DFEDC797337C}" type="pres">
      <dgm:prSet presAssocID="{50084FE1-FDB9-4C59-BD72-41E497659E07}" presName="hierChild3" presStyleCnt="0"/>
      <dgm:spPr/>
    </dgm:pt>
    <dgm:pt modelId="{538633CF-4D99-834E-8C6D-C833C5E692FC}" type="pres">
      <dgm:prSet presAssocID="{F94CBD8A-7301-4BF2-9F7C-064899302EBA}" presName="hierRoot1" presStyleCnt="0">
        <dgm:presLayoutVars>
          <dgm:hierBranch val="init"/>
        </dgm:presLayoutVars>
      </dgm:prSet>
      <dgm:spPr/>
    </dgm:pt>
    <dgm:pt modelId="{318D8B28-4C87-924A-9348-80A3E72A26A2}" type="pres">
      <dgm:prSet presAssocID="{F94CBD8A-7301-4BF2-9F7C-064899302EBA}" presName="rootComposite1" presStyleCnt="0"/>
      <dgm:spPr/>
    </dgm:pt>
    <dgm:pt modelId="{4CDC4A3C-E663-D547-929D-1200CBAF5135}" type="pres">
      <dgm:prSet presAssocID="{F94CBD8A-7301-4BF2-9F7C-064899302EBA}" presName="rootText1" presStyleLbl="node0" presStyleIdx="1" presStyleCnt="3">
        <dgm:presLayoutVars>
          <dgm:chPref val="3"/>
        </dgm:presLayoutVars>
      </dgm:prSet>
      <dgm:spPr/>
    </dgm:pt>
    <dgm:pt modelId="{C595377E-F4EF-D440-9265-B2B0B7F778AF}" type="pres">
      <dgm:prSet presAssocID="{F94CBD8A-7301-4BF2-9F7C-064899302EBA}" presName="rootConnector1" presStyleLbl="node1" presStyleIdx="0" presStyleCnt="0"/>
      <dgm:spPr/>
    </dgm:pt>
    <dgm:pt modelId="{EE6C83D2-324A-8B46-AA70-A11F24061E4C}" type="pres">
      <dgm:prSet presAssocID="{F94CBD8A-7301-4BF2-9F7C-064899302EBA}" presName="hierChild2" presStyleCnt="0"/>
      <dgm:spPr/>
    </dgm:pt>
    <dgm:pt modelId="{A281AD3F-86DA-8243-B750-6F58AA33611E}" type="pres">
      <dgm:prSet presAssocID="{F94CBD8A-7301-4BF2-9F7C-064899302EBA}" presName="hierChild3" presStyleCnt="0"/>
      <dgm:spPr/>
    </dgm:pt>
    <dgm:pt modelId="{EFF51EAD-2501-8540-9AD6-9A2228BC2F65}" type="pres">
      <dgm:prSet presAssocID="{884B1BC5-56BE-4297-96F4-BA2081C71F18}" presName="hierRoot1" presStyleCnt="0">
        <dgm:presLayoutVars>
          <dgm:hierBranch val="init"/>
        </dgm:presLayoutVars>
      </dgm:prSet>
      <dgm:spPr/>
    </dgm:pt>
    <dgm:pt modelId="{75E1E9FD-C443-7944-9CFD-DEA9EF8A6A63}" type="pres">
      <dgm:prSet presAssocID="{884B1BC5-56BE-4297-96F4-BA2081C71F18}" presName="rootComposite1" presStyleCnt="0"/>
      <dgm:spPr/>
    </dgm:pt>
    <dgm:pt modelId="{15BE9CCB-C092-9F4A-8EF3-84746F3C35B6}" type="pres">
      <dgm:prSet presAssocID="{884B1BC5-56BE-4297-96F4-BA2081C71F18}" presName="rootText1" presStyleLbl="node0" presStyleIdx="2" presStyleCnt="3">
        <dgm:presLayoutVars>
          <dgm:chPref val="3"/>
        </dgm:presLayoutVars>
      </dgm:prSet>
      <dgm:spPr/>
    </dgm:pt>
    <dgm:pt modelId="{5F79D691-E8BC-AD4A-A058-46F05B15C7F8}" type="pres">
      <dgm:prSet presAssocID="{884B1BC5-56BE-4297-96F4-BA2081C71F18}" presName="rootConnector1" presStyleLbl="node1" presStyleIdx="0" presStyleCnt="0"/>
      <dgm:spPr/>
    </dgm:pt>
    <dgm:pt modelId="{DAF221B0-3972-7C4D-8C61-C71A0E9CE0B1}" type="pres">
      <dgm:prSet presAssocID="{884B1BC5-56BE-4297-96F4-BA2081C71F18}" presName="hierChild2" presStyleCnt="0"/>
      <dgm:spPr/>
    </dgm:pt>
    <dgm:pt modelId="{B2CDE417-23A8-E147-8549-2C812033A671}" type="pres">
      <dgm:prSet presAssocID="{884B1BC5-56BE-4297-96F4-BA2081C71F18}" presName="hierChild3" presStyleCnt="0"/>
      <dgm:spPr/>
    </dgm:pt>
  </dgm:ptLst>
  <dgm:cxnLst>
    <dgm:cxn modelId="{D58E4647-AFCE-417C-9347-5C70853E8098}" srcId="{D0C845D2-8D6C-4EB0-8C77-34F470D3DC3F}" destId="{884B1BC5-56BE-4297-96F4-BA2081C71F18}" srcOrd="2" destOrd="0" parTransId="{3DC9D3D8-F82F-4445-A4FE-CA24FEE6C52E}" sibTransId="{FB408122-5697-4AB1-AA77-C04AF0CFD086}"/>
    <dgm:cxn modelId="{F9D17947-6A2B-473C-A489-B550C89F69DF}" srcId="{D0C845D2-8D6C-4EB0-8C77-34F470D3DC3F}" destId="{50084FE1-FDB9-4C59-BD72-41E497659E07}" srcOrd="0" destOrd="0" parTransId="{E3A7D6E5-F16E-4D67-B216-97241114E90B}" sibTransId="{D704BA60-88F9-4CC5-9374-A67095F02CB6}"/>
    <dgm:cxn modelId="{E5E2DF4D-25CC-4FA1-816A-56758CFF4B6B}" srcId="{D0C845D2-8D6C-4EB0-8C77-34F470D3DC3F}" destId="{F94CBD8A-7301-4BF2-9F7C-064899302EBA}" srcOrd="1" destOrd="0" parTransId="{9F2D73DB-EC05-41D4-9BA7-DAB119FE7E9C}" sibTransId="{BDB4AA72-BA5D-4BB5-98CC-73B2562F789A}"/>
    <dgm:cxn modelId="{A6B0DC5E-49FA-FF45-821E-4DC7E8CE5893}" type="presOf" srcId="{F94CBD8A-7301-4BF2-9F7C-064899302EBA}" destId="{4CDC4A3C-E663-D547-929D-1200CBAF5135}" srcOrd="0" destOrd="0" presId="urn:microsoft.com/office/officeart/2009/3/layout/HorizontalOrganizationChart"/>
    <dgm:cxn modelId="{5B446E7F-9643-D349-88E6-E09798EB00D7}" type="presOf" srcId="{884B1BC5-56BE-4297-96F4-BA2081C71F18}" destId="{5F79D691-E8BC-AD4A-A058-46F05B15C7F8}" srcOrd="1" destOrd="0" presId="urn:microsoft.com/office/officeart/2009/3/layout/HorizontalOrganizationChart"/>
    <dgm:cxn modelId="{0631E48E-1C02-1F4B-A784-CE29AB07869D}" type="presOf" srcId="{F94CBD8A-7301-4BF2-9F7C-064899302EBA}" destId="{C595377E-F4EF-D440-9265-B2B0B7F778AF}" srcOrd="1" destOrd="0" presId="urn:microsoft.com/office/officeart/2009/3/layout/HorizontalOrganizationChart"/>
    <dgm:cxn modelId="{C56DC298-EABA-5B49-A38E-0F9B95D2B563}" type="presOf" srcId="{884B1BC5-56BE-4297-96F4-BA2081C71F18}" destId="{15BE9CCB-C092-9F4A-8EF3-84746F3C35B6}" srcOrd="0" destOrd="0" presId="urn:microsoft.com/office/officeart/2009/3/layout/HorizontalOrganizationChart"/>
    <dgm:cxn modelId="{329CDAD8-4141-F54A-97AB-3196DD3C80A1}" type="presOf" srcId="{50084FE1-FDB9-4C59-BD72-41E497659E07}" destId="{853D05C4-7184-3744-A907-28D98DE7D1FD}" srcOrd="1" destOrd="0" presId="urn:microsoft.com/office/officeart/2009/3/layout/HorizontalOrganizationChart"/>
    <dgm:cxn modelId="{89E3A6E6-9388-DB42-8C5C-CBB12D263151}" type="presOf" srcId="{50084FE1-FDB9-4C59-BD72-41E497659E07}" destId="{4E3B63E4-5834-2048-BD74-F17FB0912BCA}" srcOrd="0" destOrd="0" presId="urn:microsoft.com/office/officeart/2009/3/layout/HorizontalOrganizationChart"/>
    <dgm:cxn modelId="{8F85C8EF-2FD2-0343-8F0A-4CF64BCBCE6B}" type="presOf" srcId="{D0C845D2-8D6C-4EB0-8C77-34F470D3DC3F}" destId="{58C940DE-513E-0744-87EB-07DF5DD05E06}" srcOrd="0" destOrd="0" presId="urn:microsoft.com/office/officeart/2009/3/layout/HorizontalOrganizationChart"/>
    <dgm:cxn modelId="{1E752B2B-28D7-EB4F-B65C-6E4875B8C59E}" type="presParOf" srcId="{58C940DE-513E-0744-87EB-07DF5DD05E06}" destId="{44A2B104-3AF6-824E-BD14-1284B09B8AC0}" srcOrd="0" destOrd="0" presId="urn:microsoft.com/office/officeart/2009/3/layout/HorizontalOrganizationChart"/>
    <dgm:cxn modelId="{2B079CEB-E85B-8945-8CD5-4403197B68AF}" type="presParOf" srcId="{44A2B104-3AF6-824E-BD14-1284B09B8AC0}" destId="{E963D36C-66F8-0041-851E-2DC04B1FFCF1}" srcOrd="0" destOrd="0" presId="urn:microsoft.com/office/officeart/2009/3/layout/HorizontalOrganizationChart"/>
    <dgm:cxn modelId="{73BFDBC4-C713-3C49-9344-019CD764AE2B}" type="presParOf" srcId="{E963D36C-66F8-0041-851E-2DC04B1FFCF1}" destId="{4E3B63E4-5834-2048-BD74-F17FB0912BCA}" srcOrd="0" destOrd="0" presId="urn:microsoft.com/office/officeart/2009/3/layout/HorizontalOrganizationChart"/>
    <dgm:cxn modelId="{738F4003-4F98-1248-993C-3251F33951E2}" type="presParOf" srcId="{E963D36C-66F8-0041-851E-2DC04B1FFCF1}" destId="{853D05C4-7184-3744-A907-28D98DE7D1FD}" srcOrd="1" destOrd="0" presId="urn:microsoft.com/office/officeart/2009/3/layout/HorizontalOrganizationChart"/>
    <dgm:cxn modelId="{620B2A02-D8E7-F540-B1C4-F9C29DA41706}" type="presParOf" srcId="{44A2B104-3AF6-824E-BD14-1284B09B8AC0}" destId="{AC01E4DC-7378-F540-94E4-BB3BE6860451}" srcOrd="1" destOrd="0" presId="urn:microsoft.com/office/officeart/2009/3/layout/HorizontalOrganizationChart"/>
    <dgm:cxn modelId="{C88C809D-029F-0B4A-A252-E336C8679803}" type="presParOf" srcId="{44A2B104-3AF6-824E-BD14-1284B09B8AC0}" destId="{2E7E9B97-DA70-7144-835B-DFEDC797337C}" srcOrd="2" destOrd="0" presId="urn:microsoft.com/office/officeart/2009/3/layout/HorizontalOrganizationChart"/>
    <dgm:cxn modelId="{67639AF0-92FA-B24D-918F-AF95E46FA52E}" type="presParOf" srcId="{58C940DE-513E-0744-87EB-07DF5DD05E06}" destId="{538633CF-4D99-834E-8C6D-C833C5E692FC}" srcOrd="1" destOrd="0" presId="urn:microsoft.com/office/officeart/2009/3/layout/HorizontalOrganizationChart"/>
    <dgm:cxn modelId="{C152B9D8-AEB1-FA4A-88E1-3AA6042B5E87}" type="presParOf" srcId="{538633CF-4D99-834E-8C6D-C833C5E692FC}" destId="{318D8B28-4C87-924A-9348-80A3E72A26A2}" srcOrd="0" destOrd="0" presId="urn:microsoft.com/office/officeart/2009/3/layout/HorizontalOrganizationChart"/>
    <dgm:cxn modelId="{58FF245E-EBDC-D04E-AF9E-2898C81FA275}" type="presParOf" srcId="{318D8B28-4C87-924A-9348-80A3E72A26A2}" destId="{4CDC4A3C-E663-D547-929D-1200CBAF5135}" srcOrd="0" destOrd="0" presId="urn:microsoft.com/office/officeart/2009/3/layout/HorizontalOrganizationChart"/>
    <dgm:cxn modelId="{3F7BDD2A-2D59-9442-8322-D34479EBAC1C}" type="presParOf" srcId="{318D8B28-4C87-924A-9348-80A3E72A26A2}" destId="{C595377E-F4EF-D440-9265-B2B0B7F778AF}" srcOrd="1" destOrd="0" presId="urn:microsoft.com/office/officeart/2009/3/layout/HorizontalOrganizationChart"/>
    <dgm:cxn modelId="{B23A4BA3-B3E5-1542-9BB1-A0C031353052}" type="presParOf" srcId="{538633CF-4D99-834E-8C6D-C833C5E692FC}" destId="{EE6C83D2-324A-8B46-AA70-A11F24061E4C}" srcOrd="1" destOrd="0" presId="urn:microsoft.com/office/officeart/2009/3/layout/HorizontalOrganizationChart"/>
    <dgm:cxn modelId="{8890E170-F702-E94D-A56A-F567692C275D}" type="presParOf" srcId="{538633CF-4D99-834E-8C6D-C833C5E692FC}" destId="{A281AD3F-86DA-8243-B750-6F58AA33611E}" srcOrd="2" destOrd="0" presId="urn:microsoft.com/office/officeart/2009/3/layout/HorizontalOrganizationChart"/>
    <dgm:cxn modelId="{19856DC2-9F15-FA42-B172-6916F53181A4}" type="presParOf" srcId="{58C940DE-513E-0744-87EB-07DF5DD05E06}" destId="{EFF51EAD-2501-8540-9AD6-9A2228BC2F65}" srcOrd="2" destOrd="0" presId="urn:microsoft.com/office/officeart/2009/3/layout/HorizontalOrganizationChart"/>
    <dgm:cxn modelId="{1C16838A-68B5-794A-B81E-66873B4E4AB1}" type="presParOf" srcId="{EFF51EAD-2501-8540-9AD6-9A2228BC2F65}" destId="{75E1E9FD-C443-7944-9CFD-DEA9EF8A6A63}" srcOrd="0" destOrd="0" presId="urn:microsoft.com/office/officeart/2009/3/layout/HorizontalOrganizationChart"/>
    <dgm:cxn modelId="{1BE906B6-EC24-7E43-9028-CE24B7390722}" type="presParOf" srcId="{75E1E9FD-C443-7944-9CFD-DEA9EF8A6A63}" destId="{15BE9CCB-C092-9F4A-8EF3-84746F3C35B6}" srcOrd="0" destOrd="0" presId="urn:microsoft.com/office/officeart/2009/3/layout/HorizontalOrganizationChart"/>
    <dgm:cxn modelId="{216CCE6D-164D-BD41-BC68-36F74B7BAF0F}" type="presParOf" srcId="{75E1E9FD-C443-7944-9CFD-DEA9EF8A6A63}" destId="{5F79D691-E8BC-AD4A-A058-46F05B15C7F8}" srcOrd="1" destOrd="0" presId="urn:microsoft.com/office/officeart/2009/3/layout/HorizontalOrganizationChart"/>
    <dgm:cxn modelId="{922B475E-C85B-1B42-8B0A-145D47BAD379}" type="presParOf" srcId="{EFF51EAD-2501-8540-9AD6-9A2228BC2F65}" destId="{DAF221B0-3972-7C4D-8C61-C71A0E9CE0B1}" srcOrd="1" destOrd="0" presId="urn:microsoft.com/office/officeart/2009/3/layout/HorizontalOrganizationChart"/>
    <dgm:cxn modelId="{A6FDD31A-10FE-7A45-9669-F93C4528414F}" type="presParOf" srcId="{EFF51EAD-2501-8540-9AD6-9A2228BC2F65}" destId="{B2CDE417-23A8-E147-8549-2C812033A671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A9C2BE-6E74-4A9C-B433-D16CDC4A75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238AD62-130E-4C5F-8A63-1B23A3B243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Strongbow and Black is the only drink available in Hell. It’s served lukewarm.</a:t>
          </a:r>
          <a:endParaRPr lang="en-US" dirty="0"/>
        </a:p>
      </dgm:t>
    </dgm:pt>
    <dgm:pt modelId="{A59DC1B1-2D26-4860-8426-2F6762FF2149}" type="parTrans" cxnId="{512B39F5-DAFC-431F-AAAF-31B66817086D}">
      <dgm:prSet/>
      <dgm:spPr/>
      <dgm:t>
        <a:bodyPr/>
        <a:lstStyle/>
        <a:p>
          <a:endParaRPr lang="en-US"/>
        </a:p>
      </dgm:t>
    </dgm:pt>
    <dgm:pt modelId="{71C61D1B-520D-4230-B7FE-913AF0CA8DD3}" type="sibTrans" cxnId="{512B39F5-DAFC-431F-AAAF-31B66817086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89A4C6-B187-453A-A1C4-E26C069456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Bon Jovi holds the record for ‘Most played artist’ on Hell’s jukebox.</a:t>
          </a:r>
          <a:endParaRPr lang="en-US"/>
        </a:p>
      </dgm:t>
    </dgm:pt>
    <dgm:pt modelId="{EB1F7478-22A0-426B-8F3A-4C4196ED1BFC}" type="parTrans" cxnId="{EF9B8028-533B-4372-B870-EF5698901167}">
      <dgm:prSet/>
      <dgm:spPr/>
      <dgm:t>
        <a:bodyPr/>
        <a:lstStyle/>
        <a:p>
          <a:endParaRPr lang="en-US"/>
        </a:p>
      </dgm:t>
    </dgm:pt>
    <dgm:pt modelId="{4CFF0F0E-C5D1-4D1C-B7E6-892AB102458B}" type="sibTrans" cxnId="{EF9B8028-533B-4372-B870-EF56989011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FCCF64B-2551-4981-B360-E60D63DE40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Devil often likes to be referred to as Stephen. </a:t>
          </a:r>
          <a:endParaRPr lang="en-US"/>
        </a:p>
      </dgm:t>
    </dgm:pt>
    <dgm:pt modelId="{D82A04DD-DE59-469F-8547-08A69696147E}" type="parTrans" cxnId="{530C0C40-0D67-4BD0-B083-586BB1BC03D3}">
      <dgm:prSet/>
      <dgm:spPr/>
      <dgm:t>
        <a:bodyPr/>
        <a:lstStyle/>
        <a:p>
          <a:endParaRPr lang="en-US"/>
        </a:p>
      </dgm:t>
    </dgm:pt>
    <dgm:pt modelId="{E9807DE7-CF8E-430D-B494-5202DE135B69}" type="sibTrans" cxnId="{530C0C40-0D67-4BD0-B083-586BB1BC03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6F2473-FB45-4330-A05A-580B51AD57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Lilith Is chairperson of Hell’s WI committee </a:t>
          </a:r>
          <a:endParaRPr lang="en-US" dirty="0"/>
        </a:p>
      </dgm:t>
    </dgm:pt>
    <dgm:pt modelId="{9CA5C233-2B07-412C-9E29-9B52E69F9C11}" type="parTrans" cxnId="{BE2071BA-8779-4DC4-902D-761E34953414}">
      <dgm:prSet/>
      <dgm:spPr/>
      <dgm:t>
        <a:bodyPr/>
        <a:lstStyle/>
        <a:p>
          <a:endParaRPr lang="en-US"/>
        </a:p>
      </dgm:t>
    </dgm:pt>
    <dgm:pt modelId="{12275DF6-760F-43AD-B6F8-89DEF145C83E}" type="sibTrans" cxnId="{BE2071BA-8779-4DC4-902D-761E3495341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DC504F-5E5F-4D98-ADAE-10D509060E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Popty</a:t>
          </a:r>
          <a:r>
            <a:rPr lang="en-GB" dirty="0"/>
            <a:t> Ping is a lesser daemon and is tasked with keeping an eye on Dai in the mortal realm</a:t>
          </a:r>
          <a:endParaRPr lang="en-US" dirty="0"/>
        </a:p>
      </dgm:t>
    </dgm:pt>
    <dgm:pt modelId="{58E7F32C-3E05-4379-89CD-9C67544196FA}" type="parTrans" cxnId="{02E136C0-005C-4464-BD1B-7E30D4EEB812}">
      <dgm:prSet/>
      <dgm:spPr/>
      <dgm:t>
        <a:bodyPr/>
        <a:lstStyle/>
        <a:p>
          <a:endParaRPr lang="en-US"/>
        </a:p>
      </dgm:t>
    </dgm:pt>
    <dgm:pt modelId="{27146791-097A-4A34-B6BA-516227EF4E21}" type="sibTrans" cxnId="{02E136C0-005C-4464-BD1B-7E30D4EEB8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D6A56D-63FB-40E0-9607-61234C735D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Bill is Llanelli’s occult ‘expert’. He and Dai are close acquaintances</a:t>
          </a:r>
          <a:endParaRPr lang="en-US"/>
        </a:p>
      </dgm:t>
    </dgm:pt>
    <dgm:pt modelId="{F6A98C14-873F-4B4D-A298-516425124490}" type="parTrans" cxnId="{232FEDA0-F183-4769-A3AE-E075C37E9092}">
      <dgm:prSet/>
      <dgm:spPr/>
      <dgm:t>
        <a:bodyPr/>
        <a:lstStyle/>
        <a:p>
          <a:endParaRPr lang="en-US"/>
        </a:p>
      </dgm:t>
    </dgm:pt>
    <dgm:pt modelId="{11528243-1CDB-41FF-A697-23D99AC36A42}" type="sibTrans" cxnId="{232FEDA0-F183-4769-A3AE-E075C37E90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7BB942-FC70-4EAA-A687-AD50A61D4C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Jazz is illegal in Hell. </a:t>
          </a:r>
          <a:endParaRPr lang="en-US"/>
        </a:p>
      </dgm:t>
    </dgm:pt>
    <dgm:pt modelId="{4EF691A2-3572-4EEA-A2E2-84A2D6EFA5B4}" type="parTrans" cxnId="{DC9A86D0-20FF-4A1C-9F7B-5ED066309659}">
      <dgm:prSet/>
      <dgm:spPr/>
      <dgm:t>
        <a:bodyPr/>
        <a:lstStyle/>
        <a:p>
          <a:endParaRPr lang="en-US"/>
        </a:p>
      </dgm:t>
    </dgm:pt>
    <dgm:pt modelId="{086CA59A-24A9-42B5-8025-ABEE5677CD15}" type="sibTrans" cxnId="{DC9A86D0-20FF-4A1C-9F7B-5ED066309659}">
      <dgm:prSet/>
      <dgm:spPr/>
      <dgm:t>
        <a:bodyPr/>
        <a:lstStyle/>
        <a:p>
          <a:endParaRPr lang="en-US"/>
        </a:p>
      </dgm:t>
    </dgm:pt>
    <dgm:pt modelId="{463162F9-C2E1-41A9-B4EE-342856B95E5E}" type="pres">
      <dgm:prSet presAssocID="{B2A9C2BE-6E74-4A9C-B433-D16CDC4A755C}" presName="root" presStyleCnt="0">
        <dgm:presLayoutVars>
          <dgm:dir/>
          <dgm:resizeHandles val="exact"/>
        </dgm:presLayoutVars>
      </dgm:prSet>
      <dgm:spPr/>
    </dgm:pt>
    <dgm:pt modelId="{E3C91507-339B-40A3-8F26-BA58EC7CEA8A}" type="pres">
      <dgm:prSet presAssocID="{F238AD62-130E-4C5F-8A63-1B23A3B243A2}" presName="compNode" presStyleCnt="0"/>
      <dgm:spPr/>
    </dgm:pt>
    <dgm:pt modelId="{C8859A4B-C8E2-4779-AB56-395589B657F1}" type="pres">
      <dgm:prSet presAssocID="{F238AD62-130E-4C5F-8A63-1B23A3B243A2}" presName="bgRect" presStyleLbl="bgShp" presStyleIdx="0" presStyleCnt="7"/>
      <dgm:spPr>
        <a:solidFill>
          <a:schemeClr val="tx1"/>
        </a:solidFill>
      </dgm:spPr>
    </dgm:pt>
    <dgm:pt modelId="{677D758D-E975-4A20-B6D0-1D3A4654F88B}" type="pres">
      <dgm:prSet presAssocID="{F238AD62-130E-4C5F-8A63-1B23A3B243A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2B6D6E1A-561D-4557-A9EC-40F86E917447}" type="pres">
      <dgm:prSet presAssocID="{F238AD62-130E-4C5F-8A63-1B23A3B243A2}" presName="spaceRect" presStyleCnt="0"/>
      <dgm:spPr/>
    </dgm:pt>
    <dgm:pt modelId="{8DE49DB9-861F-43D1-9604-C762E27A3940}" type="pres">
      <dgm:prSet presAssocID="{F238AD62-130E-4C5F-8A63-1B23A3B243A2}" presName="parTx" presStyleLbl="revTx" presStyleIdx="0" presStyleCnt="7">
        <dgm:presLayoutVars>
          <dgm:chMax val="0"/>
          <dgm:chPref val="0"/>
        </dgm:presLayoutVars>
      </dgm:prSet>
      <dgm:spPr/>
    </dgm:pt>
    <dgm:pt modelId="{1463A03B-167F-41BD-BF51-11096823FA73}" type="pres">
      <dgm:prSet presAssocID="{71C61D1B-520D-4230-B7FE-913AF0CA8DD3}" presName="sibTrans" presStyleCnt="0"/>
      <dgm:spPr/>
    </dgm:pt>
    <dgm:pt modelId="{46789961-1677-4215-9F57-2926ED9995B1}" type="pres">
      <dgm:prSet presAssocID="{1589A4C6-B187-453A-A1C4-E26C069456D7}" presName="compNode" presStyleCnt="0"/>
      <dgm:spPr/>
    </dgm:pt>
    <dgm:pt modelId="{2D1F5767-1DA6-4B4A-96E3-9207E600F663}" type="pres">
      <dgm:prSet presAssocID="{1589A4C6-B187-453A-A1C4-E26C069456D7}" presName="bgRect" presStyleLbl="bgShp" presStyleIdx="1" presStyleCnt="7"/>
      <dgm:spPr>
        <a:solidFill>
          <a:schemeClr val="tx1"/>
        </a:solidFill>
      </dgm:spPr>
    </dgm:pt>
    <dgm:pt modelId="{44F4CAEF-7EAB-4054-8AF2-2F9B8356FA05}" type="pres">
      <dgm:prSet presAssocID="{1589A4C6-B187-453A-A1C4-E26C069456D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um Set"/>
        </a:ext>
      </dgm:extLst>
    </dgm:pt>
    <dgm:pt modelId="{B06CF090-D841-4335-B3DD-60C232193DC6}" type="pres">
      <dgm:prSet presAssocID="{1589A4C6-B187-453A-A1C4-E26C069456D7}" presName="spaceRect" presStyleCnt="0"/>
      <dgm:spPr/>
    </dgm:pt>
    <dgm:pt modelId="{1FD055FE-FC32-4474-BD4F-BAD8421EBE72}" type="pres">
      <dgm:prSet presAssocID="{1589A4C6-B187-453A-A1C4-E26C069456D7}" presName="parTx" presStyleLbl="revTx" presStyleIdx="1" presStyleCnt="7">
        <dgm:presLayoutVars>
          <dgm:chMax val="0"/>
          <dgm:chPref val="0"/>
        </dgm:presLayoutVars>
      </dgm:prSet>
      <dgm:spPr/>
    </dgm:pt>
    <dgm:pt modelId="{C02BEE10-AE54-4B6C-95E4-D8EB123FEC79}" type="pres">
      <dgm:prSet presAssocID="{4CFF0F0E-C5D1-4D1C-B7E6-892AB102458B}" presName="sibTrans" presStyleCnt="0"/>
      <dgm:spPr/>
    </dgm:pt>
    <dgm:pt modelId="{57F0B95C-215F-465E-AE91-3CD296BF5B77}" type="pres">
      <dgm:prSet presAssocID="{5FCCF64B-2551-4981-B360-E60D63DE40D6}" presName="compNode" presStyleCnt="0"/>
      <dgm:spPr/>
    </dgm:pt>
    <dgm:pt modelId="{1EE586C4-CFBF-4992-B9D1-A16029C94071}" type="pres">
      <dgm:prSet presAssocID="{5FCCF64B-2551-4981-B360-E60D63DE40D6}" presName="bgRect" presStyleLbl="bgShp" presStyleIdx="2" presStyleCnt="7"/>
      <dgm:spPr>
        <a:solidFill>
          <a:schemeClr val="tx1"/>
        </a:solidFill>
      </dgm:spPr>
    </dgm:pt>
    <dgm:pt modelId="{729FCD5A-2E5C-44E2-9380-B5940F29F2D2}" type="pres">
      <dgm:prSet presAssocID="{5FCCF64B-2551-4981-B360-E60D63DE40D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072BBD0C-6B47-4F81-B267-60156F03E4A9}" type="pres">
      <dgm:prSet presAssocID="{5FCCF64B-2551-4981-B360-E60D63DE40D6}" presName="spaceRect" presStyleCnt="0"/>
      <dgm:spPr/>
    </dgm:pt>
    <dgm:pt modelId="{C06C53F3-97E6-455D-8067-B3999CFF54E7}" type="pres">
      <dgm:prSet presAssocID="{5FCCF64B-2551-4981-B360-E60D63DE40D6}" presName="parTx" presStyleLbl="revTx" presStyleIdx="2" presStyleCnt="7">
        <dgm:presLayoutVars>
          <dgm:chMax val="0"/>
          <dgm:chPref val="0"/>
        </dgm:presLayoutVars>
      </dgm:prSet>
      <dgm:spPr/>
    </dgm:pt>
    <dgm:pt modelId="{7BD8789F-96EC-419D-BB1F-74487AF3F861}" type="pres">
      <dgm:prSet presAssocID="{E9807DE7-CF8E-430D-B494-5202DE135B69}" presName="sibTrans" presStyleCnt="0"/>
      <dgm:spPr/>
    </dgm:pt>
    <dgm:pt modelId="{00BF8CEE-6CD0-4C9A-B8D8-7C4DC71B45BF}" type="pres">
      <dgm:prSet presAssocID="{2F6F2473-FB45-4330-A05A-580B51AD572C}" presName="compNode" presStyleCnt="0"/>
      <dgm:spPr/>
    </dgm:pt>
    <dgm:pt modelId="{C52F6042-028D-4E4F-9C21-56D53247D165}" type="pres">
      <dgm:prSet presAssocID="{2F6F2473-FB45-4330-A05A-580B51AD572C}" presName="bgRect" presStyleLbl="bgShp" presStyleIdx="3" presStyleCnt="7" custLinFactNeighborX="0" custLinFactNeighborY="-567"/>
      <dgm:spPr>
        <a:solidFill>
          <a:schemeClr val="tx1"/>
        </a:solidFill>
      </dgm:spPr>
    </dgm:pt>
    <dgm:pt modelId="{BE32AE64-872D-46CF-81DD-FB32B5BD42BC}" type="pres">
      <dgm:prSet presAssocID="{2F6F2473-FB45-4330-A05A-580B51AD572C}" presName="iconRect" presStyleLbl="node1" presStyleIdx="3" presStyleCnt="7"/>
      <dgm:spPr>
        <a:ln>
          <a:noFill/>
        </a:ln>
      </dgm:spPr>
    </dgm:pt>
    <dgm:pt modelId="{BA613ABA-EBF1-4BB7-89B3-D98608A3337B}" type="pres">
      <dgm:prSet presAssocID="{2F6F2473-FB45-4330-A05A-580B51AD572C}" presName="spaceRect" presStyleCnt="0"/>
      <dgm:spPr/>
    </dgm:pt>
    <dgm:pt modelId="{0B733BE3-76CE-4128-AE33-D8F3C19DC559}" type="pres">
      <dgm:prSet presAssocID="{2F6F2473-FB45-4330-A05A-580B51AD572C}" presName="parTx" presStyleLbl="revTx" presStyleIdx="3" presStyleCnt="7">
        <dgm:presLayoutVars>
          <dgm:chMax val="0"/>
          <dgm:chPref val="0"/>
        </dgm:presLayoutVars>
      </dgm:prSet>
      <dgm:spPr/>
    </dgm:pt>
    <dgm:pt modelId="{3B186F34-ECF0-44D3-91D8-7C31B56E60E8}" type="pres">
      <dgm:prSet presAssocID="{12275DF6-760F-43AD-B6F8-89DEF145C83E}" presName="sibTrans" presStyleCnt="0"/>
      <dgm:spPr/>
    </dgm:pt>
    <dgm:pt modelId="{2217EEEE-4BE9-41BB-A2A4-875246843783}" type="pres">
      <dgm:prSet presAssocID="{2ADC504F-5E5F-4D98-ADAE-10D509060E4E}" presName="compNode" presStyleCnt="0"/>
      <dgm:spPr/>
    </dgm:pt>
    <dgm:pt modelId="{D5551364-C4E5-4911-B989-FF21EBEF5B38}" type="pres">
      <dgm:prSet presAssocID="{2ADC504F-5E5F-4D98-ADAE-10D509060E4E}" presName="bgRect" presStyleLbl="bgShp" presStyleIdx="4" presStyleCnt="7"/>
      <dgm:spPr>
        <a:solidFill>
          <a:schemeClr val="tx1"/>
        </a:solidFill>
      </dgm:spPr>
    </dgm:pt>
    <dgm:pt modelId="{2F30AB16-0339-4DD1-B140-61FA73868C85}" type="pres">
      <dgm:prSet presAssocID="{2ADC504F-5E5F-4D98-ADAE-10D509060E4E}" presName="iconRect" presStyleLbl="node1" presStyleIdx="4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erpillar"/>
        </a:ext>
      </dgm:extLst>
    </dgm:pt>
    <dgm:pt modelId="{0D891C01-9B3C-4FA9-9F1C-2069C48F9D71}" type="pres">
      <dgm:prSet presAssocID="{2ADC504F-5E5F-4D98-ADAE-10D509060E4E}" presName="spaceRect" presStyleCnt="0"/>
      <dgm:spPr/>
    </dgm:pt>
    <dgm:pt modelId="{393DBFA2-9D68-455B-A7FE-4565CFA45C5D}" type="pres">
      <dgm:prSet presAssocID="{2ADC504F-5E5F-4D98-ADAE-10D509060E4E}" presName="parTx" presStyleLbl="revTx" presStyleIdx="4" presStyleCnt="7">
        <dgm:presLayoutVars>
          <dgm:chMax val="0"/>
          <dgm:chPref val="0"/>
        </dgm:presLayoutVars>
      </dgm:prSet>
      <dgm:spPr/>
    </dgm:pt>
    <dgm:pt modelId="{4E9D6816-AB3F-43A7-89A8-1A6F54818F49}" type="pres">
      <dgm:prSet presAssocID="{27146791-097A-4A34-B6BA-516227EF4E21}" presName="sibTrans" presStyleCnt="0"/>
      <dgm:spPr/>
    </dgm:pt>
    <dgm:pt modelId="{13C607DA-293D-4E6E-A042-835B22D39D70}" type="pres">
      <dgm:prSet presAssocID="{88D6A56D-63FB-40E0-9607-61234C735D77}" presName="compNode" presStyleCnt="0"/>
      <dgm:spPr/>
    </dgm:pt>
    <dgm:pt modelId="{9E85AB43-83EC-4D67-9EC1-EE632913AFF3}" type="pres">
      <dgm:prSet presAssocID="{88D6A56D-63FB-40E0-9607-61234C735D77}" presName="bgRect" presStyleLbl="bgShp" presStyleIdx="5" presStyleCnt="7"/>
      <dgm:spPr>
        <a:solidFill>
          <a:schemeClr val="tx1"/>
        </a:solidFill>
      </dgm:spPr>
    </dgm:pt>
    <dgm:pt modelId="{528F96C6-B1F6-4BD5-A8A4-34235D468511}" type="pres">
      <dgm:prSet presAssocID="{88D6A56D-63FB-40E0-9607-61234C735D77}" presName="iconRect" presStyleLbl="node1" presStyleIdx="5" presStyleCnt="7"/>
      <dgm:spPr>
        <a:ln>
          <a:noFill/>
        </a:ln>
      </dgm:spPr>
    </dgm:pt>
    <dgm:pt modelId="{74717F10-51B5-45D1-B26C-011919EFFF5B}" type="pres">
      <dgm:prSet presAssocID="{88D6A56D-63FB-40E0-9607-61234C735D77}" presName="spaceRect" presStyleCnt="0"/>
      <dgm:spPr/>
    </dgm:pt>
    <dgm:pt modelId="{000D88F8-5887-4F54-83B8-F6C56A826586}" type="pres">
      <dgm:prSet presAssocID="{88D6A56D-63FB-40E0-9607-61234C735D77}" presName="parTx" presStyleLbl="revTx" presStyleIdx="5" presStyleCnt="7">
        <dgm:presLayoutVars>
          <dgm:chMax val="0"/>
          <dgm:chPref val="0"/>
        </dgm:presLayoutVars>
      </dgm:prSet>
      <dgm:spPr/>
    </dgm:pt>
    <dgm:pt modelId="{6937A34A-A740-40A1-AB86-2FF747207BE8}" type="pres">
      <dgm:prSet presAssocID="{11528243-1CDB-41FF-A697-23D99AC36A42}" presName="sibTrans" presStyleCnt="0"/>
      <dgm:spPr/>
    </dgm:pt>
    <dgm:pt modelId="{67A81A03-5B54-400D-ACA1-FF6AC3D2BC01}" type="pres">
      <dgm:prSet presAssocID="{A37BB942-FC70-4EAA-A687-AD50A61D4CD7}" presName="compNode" presStyleCnt="0"/>
      <dgm:spPr/>
    </dgm:pt>
    <dgm:pt modelId="{236C5FA7-B267-42F4-A094-23FD9035D717}" type="pres">
      <dgm:prSet presAssocID="{A37BB942-FC70-4EAA-A687-AD50A61D4CD7}" presName="bgRect" presStyleLbl="bgShp" presStyleIdx="6" presStyleCnt="7"/>
      <dgm:spPr>
        <a:solidFill>
          <a:schemeClr val="tx1"/>
        </a:solidFill>
      </dgm:spPr>
    </dgm:pt>
    <dgm:pt modelId="{349BF3B9-249A-4A78-ABA8-36FF1A240269}" type="pres">
      <dgm:prSet presAssocID="{A37BB942-FC70-4EAA-A687-AD50A61D4CD7}" presName="iconRect" presStyleLbl="node1" presStyleIdx="6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mpet"/>
        </a:ext>
      </dgm:extLst>
    </dgm:pt>
    <dgm:pt modelId="{9BD99DEB-2BC6-4BEE-82DC-3BEF2B40D33A}" type="pres">
      <dgm:prSet presAssocID="{A37BB942-FC70-4EAA-A687-AD50A61D4CD7}" presName="spaceRect" presStyleCnt="0"/>
      <dgm:spPr/>
    </dgm:pt>
    <dgm:pt modelId="{CF0536DC-B0B0-4164-A5FB-FF792B8FAC83}" type="pres">
      <dgm:prSet presAssocID="{A37BB942-FC70-4EAA-A687-AD50A61D4CD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90A10C1E-297A-2340-BFC1-1B68F5380998}" type="presOf" srcId="{5FCCF64B-2551-4981-B360-E60D63DE40D6}" destId="{C06C53F3-97E6-455D-8067-B3999CFF54E7}" srcOrd="0" destOrd="0" presId="urn:microsoft.com/office/officeart/2018/2/layout/IconVerticalSolidList"/>
    <dgm:cxn modelId="{EF9B8028-533B-4372-B870-EF5698901167}" srcId="{B2A9C2BE-6E74-4A9C-B433-D16CDC4A755C}" destId="{1589A4C6-B187-453A-A1C4-E26C069456D7}" srcOrd="1" destOrd="0" parTransId="{EB1F7478-22A0-426B-8F3A-4C4196ED1BFC}" sibTransId="{4CFF0F0E-C5D1-4D1C-B7E6-892AB102458B}"/>
    <dgm:cxn modelId="{530C0C40-0D67-4BD0-B083-586BB1BC03D3}" srcId="{B2A9C2BE-6E74-4A9C-B433-D16CDC4A755C}" destId="{5FCCF64B-2551-4981-B360-E60D63DE40D6}" srcOrd="2" destOrd="0" parTransId="{D82A04DD-DE59-469F-8547-08A69696147E}" sibTransId="{E9807DE7-CF8E-430D-B494-5202DE135B69}"/>
    <dgm:cxn modelId="{9C871E54-895B-7A47-944E-7FA19C198A90}" type="presOf" srcId="{2F6F2473-FB45-4330-A05A-580B51AD572C}" destId="{0B733BE3-76CE-4128-AE33-D8F3C19DC559}" srcOrd="0" destOrd="0" presId="urn:microsoft.com/office/officeart/2018/2/layout/IconVerticalSolidList"/>
    <dgm:cxn modelId="{ED17DD59-20F6-2C47-9F1B-3E7BBC1EA5A7}" type="presOf" srcId="{F238AD62-130E-4C5F-8A63-1B23A3B243A2}" destId="{8DE49DB9-861F-43D1-9604-C762E27A3940}" srcOrd="0" destOrd="0" presId="urn:microsoft.com/office/officeart/2018/2/layout/IconVerticalSolidList"/>
    <dgm:cxn modelId="{458BD55D-DAAC-444D-8B76-AC6AA074BAD9}" type="presOf" srcId="{A37BB942-FC70-4EAA-A687-AD50A61D4CD7}" destId="{CF0536DC-B0B0-4164-A5FB-FF792B8FAC83}" srcOrd="0" destOrd="0" presId="urn:microsoft.com/office/officeart/2018/2/layout/IconVerticalSolidList"/>
    <dgm:cxn modelId="{232FEDA0-F183-4769-A3AE-E075C37E9092}" srcId="{B2A9C2BE-6E74-4A9C-B433-D16CDC4A755C}" destId="{88D6A56D-63FB-40E0-9607-61234C735D77}" srcOrd="5" destOrd="0" parTransId="{F6A98C14-873F-4B4D-A298-516425124490}" sibTransId="{11528243-1CDB-41FF-A697-23D99AC36A42}"/>
    <dgm:cxn modelId="{281C66AA-F67A-B140-BFFD-39CF6C55A276}" type="presOf" srcId="{1589A4C6-B187-453A-A1C4-E26C069456D7}" destId="{1FD055FE-FC32-4474-BD4F-BAD8421EBE72}" srcOrd="0" destOrd="0" presId="urn:microsoft.com/office/officeart/2018/2/layout/IconVerticalSolidList"/>
    <dgm:cxn modelId="{BE2071BA-8779-4DC4-902D-761E34953414}" srcId="{B2A9C2BE-6E74-4A9C-B433-D16CDC4A755C}" destId="{2F6F2473-FB45-4330-A05A-580B51AD572C}" srcOrd="3" destOrd="0" parTransId="{9CA5C233-2B07-412C-9E29-9B52E69F9C11}" sibTransId="{12275DF6-760F-43AD-B6F8-89DEF145C83E}"/>
    <dgm:cxn modelId="{02E136C0-005C-4464-BD1B-7E30D4EEB812}" srcId="{B2A9C2BE-6E74-4A9C-B433-D16CDC4A755C}" destId="{2ADC504F-5E5F-4D98-ADAE-10D509060E4E}" srcOrd="4" destOrd="0" parTransId="{58E7F32C-3E05-4379-89CD-9C67544196FA}" sibTransId="{27146791-097A-4A34-B6BA-516227EF4E21}"/>
    <dgm:cxn modelId="{B5F5F4C3-CAE9-A140-B84A-BA435B71D455}" type="presOf" srcId="{B2A9C2BE-6E74-4A9C-B433-D16CDC4A755C}" destId="{463162F9-C2E1-41A9-B4EE-342856B95E5E}" srcOrd="0" destOrd="0" presId="urn:microsoft.com/office/officeart/2018/2/layout/IconVerticalSolidList"/>
    <dgm:cxn modelId="{A6BAC8CF-B6DE-724B-A529-545CAA0A5D9F}" type="presOf" srcId="{2ADC504F-5E5F-4D98-ADAE-10D509060E4E}" destId="{393DBFA2-9D68-455B-A7FE-4565CFA45C5D}" srcOrd="0" destOrd="0" presId="urn:microsoft.com/office/officeart/2018/2/layout/IconVerticalSolidList"/>
    <dgm:cxn modelId="{DC9A86D0-20FF-4A1C-9F7B-5ED066309659}" srcId="{B2A9C2BE-6E74-4A9C-B433-D16CDC4A755C}" destId="{A37BB942-FC70-4EAA-A687-AD50A61D4CD7}" srcOrd="6" destOrd="0" parTransId="{4EF691A2-3572-4EEA-A2E2-84A2D6EFA5B4}" sibTransId="{086CA59A-24A9-42B5-8025-ABEE5677CD15}"/>
    <dgm:cxn modelId="{4995CCEB-658C-C546-B741-A7750A326AC5}" type="presOf" srcId="{88D6A56D-63FB-40E0-9607-61234C735D77}" destId="{000D88F8-5887-4F54-83B8-F6C56A826586}" srcOrd="0" destOrd="0" presId="urn:microsoft.com/office/officeart/2018/2/layout/IconVerticalSolidList"/>
    <dgm:cxn modelId="{512B39F5-DAFC-431F-AAAF-31B66817086D}" srcId="{B2A9C2BE-6E74-4A9C-B433-D16CDC4A755C}" destId="{F238AD62-130E-4C5F-8A63-1B23A3B243A2}" srcOrd="0" destOrd="0" parTransId="{A59DC1B1-2D26-4860-8426-2F6762FF2149}" sibTransId="{71C61D1B-520D-4230-B7FE-913AF0CA8DD3}"/>
    <dgm:cxn modelId="{3094B2ED-9F34-1B4A-B355-8A23759A886A}" type="presParOf" srcId="{463162F9-C2E1-41A9-B4EE-342856B95E5E}" destId="{E3C91507-339B-40A3-8F26-BA58EC7CEA8A}" srcOrd="0" destOrd="0" presId="urn:microsoft.com/office/officeart/2018/2/layout/IconVerticalSolidList"/>
    <dgm:cxn modelId="{639D776E-D0F8-4244-B3EC-A07AE1159EE3}" type="presParOf" srcId="{E3C91507-339B-40A3-8F26-BA58EC7CEA8A}" destId="{C8859A4B-C8E2-4779-AB56-395589B657F1}" srcOrd="0" destOrd="0" presId="urn:microsoft.com/office/officeart/2018/2/layout/IconVerticalSolidList"/>
    <dgm:cxn modelId="{90F94258-9CCE-A04C-ADEE-002864E726FB}" type="presParOf" srcId="{E3C91507-339B-40A3-8F26-BA58EC7CEA8A}" destId="{677D758D-E975-4A20-B6D0-1D3A4654F88B}" srcOrd="1" destOrd="0" presId="urn:microsoft.com/office/officeart/2018/2/layout/IconVerticalSolidList"/>
    <dgm:cxn modelId="{099C640F-A00C-724E-A65B-BFA5C47ED64C}" type="presParOf" srcId="{E3C91507-339B-40A3-8F26-BA58EC7CEA8A}" destId="{2B6D6E1A-561D-4557-A9EC-40F86E917447}" srcOrd="2" destOrd="0" presId="urn:microsoft.com/office/officeart/2018/2/layout/IconVerticalSolidList"/>
    <dgm:cxn modelId="{5DAA5579-F126-BF47-BC34-DDFAF2F20D18}" type="presParOf" srcId="{E3C91507-339B-40A3-8F26-BA58EC7CEA8A}" destId="{8DE49DB9-861F-43D1-9604-C762E27A3940}" srcOrd="3" destOrd="0" presId="urn:microsoft.com/office/officeart/2018/2/layout/IconVerticalSolidList"/>
    <dgm:cxn modelId="{E8BD5D26-A0C1-1148-9DB0-327E71034CE4}" type="presParOf" srcId="{463162F9-C2E1-41A9-B4EE-342856B95E5E}" destId="{1463A03B-167F-41BD-BF51-11096823FA73}" srcOrd="1" destOrd="0" presId="urn:microsoft.com/office/officeart/2018/2/layout/IconVerticalSolidList"/>
    <dgm:cxn modelId="{47AAF4A1-EF62-CC45-B2E5-7A3D0380A03B}" type="presParOf" srcId="{463162F9-C2E1-41A9-B4EE-342856B95E5E}" destId="{46789961-1677-4215-9F57-2926ED9995B1}" srcOrd="2" destOrd="0" presId="urn:microsoft.com/office/officeart/2018/2/layout/IconVerticalSolidList"/>
    <dgm:cxn modelId="{3668A9B9-0532-9146-9147-949BC65A30B0}" type="presParOf" srcId="{46789961-1677-4215-9F57-2926ED9995B1}" destId="{2D1F5767-1DA6-4B4A-96E3-9207E600F663}" srcOrd="0" destOrd="0" presId="urn:microsoft.com/office/officeart/2018/2/layout/IconVerticalSolidList"/>
    <dgm:cxn modelId="{A592EC04-75F7-674B-99F9-390B076CCF0D}" type="presParOf" srcId="{46789961-1677-4215-9F57-2926ED9995B1}" destId="{44F4CAEF-7EAB-4054-8AF2-2F9B8356FA05}" srcOrd="1" destOrd="0" presId="urn:microsoft.com/office/officeart/2018/2/layout/IconVerticalSolidList"/>
    <dgm:cxn modelId="{2A5F9813-58A6-7B41-8C48-7EFE8CAF29F8}" type="presParOf" srcId="{46789961-1677-4215-9F57-2926ED9995B1}" destId="{B06CF090-D841-4335-B3DD-60C232193DC6}" srcOrd="2" destOrd="0" presId="urn:microsoft.com/office/officeart/2018/2/layout/IconVerticalSolidList"/>
    <dgm:cxn modelId="{44D2A5D5-81E2-F044-B950-9EFC6603111A}" type="presParOf" srcId="{46789961-1677-4215-9F57-2926ED9995B1}" destId="{1FD055FE-FC32-4474-BD4F-BAD8421EBE72}" srcOrd="3" destOrd="0" presId="urn:microsoft.com/office/officeart/2018/2/layout/IconVerticalSolidList"/>
    <dgm:cxn modelId="{EA619EF8-6491-E64E-9957-A9725950C28C}" type="presParOf" srcId="{463162F9-C2E1-41A9-B4EE-342856B95E5E}" destId="{C02BEE10-AE54-4B6C-95E4-D8EB123FEC79}" srcOrd="3" destOrd="0" presId="urn:microsoft.com/office/officeart/2018/2/layout/IconVerticalSolidList"/>
    <dgm:cxn modelId="{B1C27F66-D21E-7344-ADE8-A043CC20A30B}" type="presParOf" srcId="{463162F9-C2E1-41A9-B4EE-342856B95E5E}" destId="{57F0B95C-215F-465E-AE91-3CD296BF5B77}" srcOrd="4" destOrd="0" presId="urn:microsoft.com/office/officeart/2018/2/layout/IconVerticalSolidList"/>
    <dgm:cxn modelId="{EFC37324-46C4-D241-8FBA-59EDF803A46D}" type="presParOf" srcId="{57F0B95C-215F-465E-AE91-3CD296BF5B77}" destId="{1EE586C4-CFBF-4992-B9D1-A16029C94071}" srcOrd="0" destOrd="0" presId="urn:microsoft.com/office/officeart/2018/2/layout/IconVerticalSolidList"/>
    <dgm:cxn modelId="{EC72F21D-EC43-C842-BA5F-7AEBE11FB04F}" type="presParOf" srcId="{57F0B95C-215F-465E-AE91-3CD296BF5B77}" destId="{729FCD5A-2E5C-44E2-9380-B5940F29F2D2}" srcOrd="1" destOrd="0" presId="urn:microsoft.com/office/officeart/2018/2/layout/IconVerticalSolidList"/>
    <dgm:cxn modelId="{5CFEE6FF-2BA6-264A-920E-50381D36BD8B}" type="presParOf" srcId="{57F0B95C-215F-465E-AE91-3CD296BF5B77}" destId="{072BBD0C-6B47-4F81-B267-60156F03E4A9}" srcOrd="2" destOrd="0" presId="urn:microsoft.com/office/officeart/2018/2/layout/IconVerticalSolidList"/>
    <dgm:cxn modelId="{1A256FD7-5CAA-9349-A0F5-C817802DC2C7}" type="presParOf" srcId="{57F0B95C-215F-465E-AE91-3CD296BF5B77}" destId="{C06C53F3-97E6-455D-8067-B3999CFF54E7}" srcOrd="3" destOrd="0" presId="urn:microsoft.com/office/officeart/2018/2/layout/IconVerticalSolidList"/>
    <dgm:cxn modelId="{9F6A224A-ACA6-ED43-BAE6-8B64B16E7331}" type="presParOf" srcId="{463162F9-C2E1-41A9-B4EE-342856B95E5E}" destId="{7BD8789F-96EC-419D-BB1F-74487AF3F861}" srcOrd="5" destOrd="0" presId="urn:microsoft.com/office/officeart/2018/2/layout/IconVerticalSolidList"/>
    <dgm:cxn modelId="{ED2109BE-F2CC-DC47-8907-1E22ECE64FB7}" type="presParOf" srcId="{463162F9-C2E1-41A9-B4EE-342856B95E5E}" destId="{00BF8CEE-6CD0-4C9A-B8D8-7C4DC71B45BF}" srcOrd="6" destOrd="0" presId="urn:microsoft.com/office/officeart/2018/2/layout/IconVerticalSolidList"/>
    <dgm:cxn modelId="{A9418B5B-612F-2A41-A021-6B508612872F}" type="presParOf" srcId="{00BF8CEE-6CD0-4C9A-B8D8-7C4DC71B45BF}" destId="{C52F6042-028D-4E4F-9C21-56D53247D165}" srcOrd="0" destOrd="0" presId="urn:microsoft.com/office/officeart/2018/2/layout/IconVerticalSolidList"/>
    <dgm:cxn modelId="{3B080624-D8B4-9D47-A828-8849208A9437}" type="presParOf" srcId="{00BF8CEE-6CD0-4C9A-B8D8-7C4DC71B45BF}" destId="{BE32AE64-872D-46CF-81DD-FB32B5BD42BC}" srcOrd="1" destOrd="0" presId="urn:microsoft.com/office/officeart/2018/2/layout/IconVerticalSolidList"/>
    <dgm:cxn modelId="{AFB5F9D1-06C5-BD42-B2C4-4D5B0DC96DF8}" type="presParOf" srcId="{00BF8CEE-6CD0-4C9A-B8D8-7C4DC71B45BF}" destId="{BA613ABA-EBF1-4BB7-89B3-D98608A3337B}" srcOrd="2" destOrd="0" presId="urn:microsoft.com/office/officeart/2018/2/layout/IconVerticalSolidList"/>
    <dgm:cxn modelId="{1FB9DF7C-12EC-364B-83EC-91EAF269DECF}" type="presParOf" srcId="{00BF8CEE-6CD0-4C9A-B8D8-7C4DC71B45BF}" destId="{0B733BE3-76CE-4128-AE33-D8F3C19DC559}" srcOrd="3" destOrd="0" presId="urn:microsoft.com/office/officeart/2018/2/layout/IconVerticalSolidList"/>
    <dgm:cxn modelId="{DFC9F300-5A1E-724F-879C-88B020108636}" type="presParOf" srcId="{463162F9-C2E1-41A9-B4EE-342856B95E5E}" destId="{3B186F34-ECF0-44D3-91D8-7C31B56E60E8}" srcOrd="7" destOrd="0" presId="urn:microsoft.com/office/officeart/2018/2/layout/IconVerticalSolidList"/>
    <dgm:cxn modelId="{7CF3C9A9-A825-3E4C-8908-562A07DF60DE}" type="presParOf" srcId="{463162F9-C2E1-41A9-B4EE-342856B95E5E}" destId="{2217EEEE-4BE9-41BB-A2A4-875246843783}" srcOrd="8" destOrd="0" presId="urn:microsoft.com/office/officeart/2018/2/layout/IconVerticalSolidList"/>
    <dgm:cxn modelId="{9FEC902F-DB6C-9942-9313-962E460AF982}" type="presParOf" srcId="{2217EEEE-4BE9-41BB-A2A4-875246843783}" destId="{D5551364-C4E5-4911-B989-FF21EBEF5B38}" srcOrd="0" destOrd="0" presId="urn:microsoft.com/office/officeart/2018/2/layout/IconVerticalSolidList"/>
    <dgm:cxn modelId="{DAF49219-E91D-664E-A3AD-C1F85A3C53A5}" type="presParOf" srcId="{2217EEEE-4BE9-41BB-A2A4-875246843783}" destId="{2F30AB16-0339-4DD1-B140-61FA73868C85}" srcOrd="1" destOrd="0" presId="urn:microsoft.com/office/officeart/2018/2/layout/IconVerticalSolidList"/>
    <dgm:cxn modelId="{035406AC-A8C8-354D-A4D5-A3B6A2D0A588}" type="presParOf" srcId="{2217EEEE-4BE9-41BB-A2A4-875246843783}" destId="{0D891C01-9B3C-4FA9-9F1C-2069C48F9D71}" srcOrd="2" destOrd="0" presId="urn:microsoft.com/office/officeart/2018/2/layout/IconVerticalSolidList"/>
    <dgm:cxn modelId="{0142526F-C714-6149-B86E-5E2F2026765F}" type="presParOf" srcId="{2217EEEE-4BE9-41BB-A2A4-875246843783}" destId="{393DBFA2-9D68-455B-A7FE-4565CFA45C5D}" srcOrd="3" destOrd="0" presId="urn:microsoft.com/office/officeart/2018/2/layout/IconVerticalSolidList"/>
    <dgm:cxn modelId="{B0036398-94E5-7F48-B6C7-6A1C83C672E7}" type="presParOf" srcId="{463162F9-C2E1-41A9-B4EE-342856B95E5E}" destId="{4E9D6816-AB3F-43A7-89A8-1A6F54818F49}" srcOrd="9" destOrd="0" presId="urn:microsoft.com/office/officeart/2018/2/layout/IconVerticalSolidList"/>
    <dgm:cxn modelId="{ED99D696-D160-ED45-BF61-B0613A17A3C2}" type="presParOf" srcId="{463162F9-C2E1-41A9-B4EE-342856B95E5E}" destId="{13C607DA-293D-4E6E-A042-835B22D39D70}" srcOrd="10" destOrd="0" presId="urn:microsoft.com/office/officeart/2018/2/layout/IconVerticalSolidList"/>
    <dgm:cxn modelId="{00AD36A2-C3E4-8947-B800-54CB1FF654AD}" type="presParOf" srcId="{13C607DA-293D-4E6E-A042-835B22D39D70}" destId="{9E85AB43-83EC-4D67-9EC1-EE632913AFF3}" srcOrd="0" destOrd="0" presId="urn:microsoft.com/office/officeart/2018/2/layout/IconVerticalSolidList"/>
    <dgm:cxn modelId="{E15AF7A7-5506-A84B-AD4C-23820245CC1B}" type="presParOf" srcId="{13C607DA-293D-4E6E-A042-835B22D39D70}" destId="{528F96C6-B1F6-4BD5-A8A4-34235D468511}" srcOrd="1" destOrd="0" presId="urn:microsoft.com/office/officeart/2018/2/layout/IconVerticalSolidList"/>
    <dgm:cxn modelId="{C432AC69-CD06-3C4E-A84B-5DFA2E5063BE}" type="presParOf" srcId="{13C607DA-293D-4E6E-A042-835B22D39D70}" destId="{74717F10-51B5-45D1-B26C-011919EFFF5B}" srcOrd="2" destOrd="0" presId="urn:microsoft.com/office/officeart/2018/2/layout/IconVerticalSolidList"/>
    <dgm:cxn modelId="{89F35671-8AEA-C040-AB50-12E04969521B}" type="presParOf" srcId="{13C607DA-293D-4E6E-A042-835B22D39D70}" destId="{000D88F8-5887-4F54-83B8-F6C56A826586}" srcOrd="3" destOrd="0" presId="urn:microsoft.com/office/officeart/2018/2/layout/IconVerticalSolidList"/>
    <dgm:cxn modelId="{9A29B561-740C-1840-A83C-0CAACF72953A}" type="presParOf" srcId="{463162F9-C2E1-41A9-B4EE-342856B95E5E}" destId="{6937A34A-A740-40A1-AB86-2FF747207BE8}" srcOrd="11" destOrd="0" presId="urn:microsoft.com/office/officeart/2018/2/layout/IconVerticalSolidList"/>
    <dgm:cxn modelId="{526394C6-9334-E343-AA2A-7A53D3CCC31B}" type="presParOf" srcId="{463162F9-C2E1-41A9-B4EE-342856B95E5E}" destId="{67A81A03-5B54-400D-ACA1-FF6AC3D2BC01}" srcOrd="12" destOrd="0" presId="urn:microsoft.com/office/officeart/2018/2/layout/IconVerticalSolidList"/>
    <dgm:cxn modelId="{0B17776E-C500-2F4A-ABD8-EBD7589AF51E}" type="presParOf" srcId="{67A81A03-5B54-400D-ACA1-FF6AC3D2BC01}" destId="{236C5FA7-B267-42F4-A094-23FD9035D717}" srcOrd="0" destOrd="0" presId="urn:microsoft.com/office/officeart/2018/2/layout/IconVerticalSolidList"/>
    <dgm:cxn modelId="{F0A3E4B7-AF19-084D-9311-57C5040E127B}" type="presParOf" srcId="{67A81A03-5B54-400D-ACA1-FF6AC3D2BC01}" destId="{349BF3B9-249A-4A78-ABA8-36FF1A240269}" srcOrd="1" destOrd="0" presId="urn:microsoft.com/office/officeart/2018/2/layout/IconVerticalSolidList"/>
    <dgm:cxn modelId="{380278AE-2F73-E049-9CB3-D217F2C0A299}" type="presParOf" srcId="{67A81A03-5B54-400D-ACA1-FF6AC3D2BC01}" destId="{9BD99DEB-2BC6-4BEE-82DC-3BEF2B40D33A}" srcOrd="2" destOrd="0" presId="urn:microsoft.com/office/officeart/2018/2/layout/IconVerticalSolidList"/>
    <dgm:cxn modelId="{E7DE9B9B-0461-3745-9C3F-0672126DAAD2}" type="presParOf" srcId="{67A81A03-5B54-400D-ACA1-FF6AC3D2BC01}" destId="{CF0536DC-B0B0-4164-A5FB-FF792B8FAC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3B63E4-5834-2048-BD74-F17FB0912BCA}">
      <dsp:nvSpPr>
        <dsp:cNvPr id="0" name=""/>
        <dsp:cNvSpPr/>
      </dsp:nvSpPr>
      <dsp:spPr>
        <a:xfrm>
          <a:off x="732303" y="1672"/>
          <a:ext cx="5048997" cy="1539944"/>
        </a:xfrm>
        <a:prstGeom prst="rect">
          <a:avLst/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25" tIns="34925" rIns="34925" bIns="34925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>
              <a:latin typeface="hellphabet" panose="02000000000000000000" pitchFamily="2" charset="0"/>
            </a:rPr>
            <a:t>Sitcom</a:t>
          </a:r>
          <a:r>
            <a:rPr lang="en-US" sz="5500" kern="1200" dirty="0"/>
            <a:t> </a:t>
          </a:r>
        </a:p>
      </dsp:txBody>
      <dsp:txXfrm>
        <a:off x="732303" y="1672"/>
        <a:ext cx="5048997" cy="1539944"/>
      </dsp:txXfrm>
    </dsp:sp>
    <dsp:sp modelId="{4CDC4A3C-E663-D547-929D-1200CBAF5135}">
      <dsp:nvSpPr>
        <dsp:cNvPr id="0" name=""/>
        <dsp:cNvSpPr/>
      </dsp:nvSpPr>
      <dsp:spPr>
        <a:xfrm>
          <a:off x="732303" y="2172740"/>
          <a:ext cx="5048997" cy="1539944"/>
        </a:xfrm>
        <a:prstGeom prst="rect">
          <a:avLst/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25" tIns="34925" rIns="34925" bIns="34925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>
              <a:latin typeface="Bradley Hand ITC" panose="03070402050302030203" pitchFamily="66" charset="77"/>
            </a:rPr>
            <a:t>45</a:t>
          </a:r>
          <a:r>
            <a:rPr lang="en-US" sz="5500" kern="1200" dirty="0">
              <a:latin typeface="hellphabet" panose="02000000000000000000" pitchFamily="2" charset="0"/>
            </a:rPr>
            <a:t> minutes</a:t>
          </a:r>
        </a:p>
      </dsp:txBody>
      <dsp:txXfrm>
        <a:off x="732303" y="2172740"/>
        <a:ext cx="5048997" cy="1539944"/>
      </dsp:txXfrm>
    </dsp:sp>
    <dsp:sp modelId="{15BE9CCB-C092-9F4A-8EF3-84746F3C35B6}">
      <dsp:nvSpPr>
        <dsp:cNvPr id="0" name=""/>
        <dsp:cNvSpPr/>
      </dsp:nvSpPr>
      <dsp:spPr>
        <a:xfrm>
          <a:off x="732303" y="4343809"/>
          <a:ext cx="5048997" cy="1539944"/>
        </a:xfrm>
        <a:prstGeom prst="rect">
          <a:avLst/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25" tIns="34925" rIns="34925" bIns="34925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>
              <a:latin typeface="hellphabet" panose="02000000000000000000" pitchFamily="2" charset="0"/>
            </a:rPr>
            <a:t>Based in </a:t>
          </a:r>
          <a:r>
            <a:rPr lang="en-US" sz="5500" kern="1200" dirty="0" err="1">
              <a:latin typeface="hellphabet" panose="02000000000000000000" pitchFamily="2" charset="0"/>
            </a:rPr>
            <a:t>Llanelli</a:t>
          </a:r>
          <a:r>
            <a:rPr lang="en-US" sz="5500" kern="1200" dirty="0">
              <a:latin typeface="hellphabet" panose="02000000000000000000" pitchFamily="2" charset="0"/>
            </a:rPr>
            <a:t> and Hell</a:t>
          </a:r>
        </a:p>
      </dsp:txBody>
      <dsp:txXfrm>
        <a:off x="732303" y="4343809"/>
        <a:ext cx="5048997" cy="15399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59A4B-C8E2-4779-AB56-395589B657F1}">
      <dsp:nvSpPr>
        <dsp:cNvPr id="0" name=""/>
        <dsp:cNvSpPr/>
      </dsp:nvSpPr>
      <dsp:spPr>
        <a:xfrm>
          <a:off x="0" y="470"/>
          <a:ext cx="6263640" cy="647499"/>
        </a:xfrm>
        <a:prstGeom prst="roundRect">
          <a:avLst>
            <a:gd name="adj" fmla="val 1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7D758D-E975-4A20-B6D0-1D3A4654F88B}">
      <dsp:nvSpPr>
        <dsp:cNvPr id="0" name=""/>
        <dsp:cNvSpPr/>
      </dsp:nvSpPr>
      <dsp:spPr>
        <a:xfrm>
          <a:off x="195868" y="146157"/>
          <a:ext cx="356124" cy="356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49DB9-861F-43D1-9604-C762E27A3940}">
      <dsp:nvSpPr>
        <dsp:cNvPr id="0" name=""/>
        <dsp:cNvSpPr/>
      </dsp:nvSpPr>
      <dsp:spPr>
        <a:xfrm>
          <a:off x="747862" y="470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Strongbow and Black is the only drink available in Hell. It’s served lukewarm.</a:t>
          </a:r>
          <a:endParaRPr lang="en-US" sz="1600" kern="1200" dirty="0"/>
        </a:p>
      </dsp:txBody>
      <dsp:txXfrm>
        <a:off x="747862" y="470"/>
        <a:ext cx="5515777" cy="647499"/>
      </dsp:txXfrm>
    </dsp:sp>
    <dsp:sp modelId="{2D1F5767-1DA6-4B4A-96E3-9207E600F663}">
      <dsp:nvSpPr>
        <dsp:cNvPr id="0" name=""/>
        <dsp:cNvSpPr/>
      </dsp:nvSpPr>
      <dsp:spPr>
        <a:xfrm>
          <a:off x="0" y="809844"/>
          <a:ext cx="6263640" cy="647499"/>
        </a:xfrm>
        <a:prstGeom prst="roundRect">
          <a:avLst>
            <a:gd name="adj" fmla="val 1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4CAEF-7EAB-4054-8AF2-2F9B8356FA05}">
      <dsp:nvSpPr>
        <dsp:cNvPr id="0" name=""/>
        <dsp:cNvSpPr/>
      </dsp:nvSpPr>
      <dsp:spPr>
        <a:xfrm>
          <a:off x="195868" y="955532"/>
          <a:ext cx="356124" cy="356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055FE-FC32-4474-BD4F-BAD8421EBE72}">
      <dsp:nvSpPr>
        <dsp:cNvPr id="0" name=""/>
        <dsp:cNvSpPr/>
      </dsp:nvSpPr>
      <dsp:spPr>
        <a:xfrm>
          <a:off x="747862" y="809844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Bon Jovi holds the record for ‘Most played artist’ on Hell’s jukebox.</a:t>
          </a:r>
          <a:endParaRPr lang="en-US" sz="1600" kern="1200"/>
        </a:p>
      </dsp:txBody>
      <dsp:txXfrm>
        <a:off x="747862" y="809844"/>
        <a:ext cx="5515777" cy="647499"/>
      </dsp:txXfrm>
    </dsp:sp>
    <dsp:sp modelId="{1EE586C4-CFBF-4992-B9D1-A16029C94071}">
      <dsp:nvSpPr>
        <dsp:cNvPr id="0" name=""/>
        <dsp:cNvSpPr/>
      </dsp:nvSpPr>
      <dsp:spPr>
        <a:xfrm>
          <a:off x="0" y="1619219"/>
          <a:ext cx="6263640" cy="647499"/>
        </a:xfrm>
        <a:prstGeom prst="roundRect">
          <a:avLst>
            <a:gd name="adj" fmla="val 1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9FCD5A-2E5C-44E2-9380-B5940F29F2D2}">
      <dsp:nvSpPr>
        <dsp:cNvPr id="0" name=""/>
        <dsp:cNvSpPr/>
      </dsp:nvSpPr>
      <dsp:spPr>
        <a:xfrm>
          <a:off x="195868" y="1764906"/>
          <a:ext cx="356124" cy="356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C53F3-97E6-455D-8067-B3999CFF54E7}">
      <dsp:nvSpPr>
        <dsp:cNvPr id="0" name=""/>
        <dsp:cNvSpPr/>
      </dsp:nvSpPr>
      <dsp:spPr>
        <a:xfrm>
          <a:off x="747862" y="1619219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Devil often likes to be referred to as Stephen. </a:t>
          </a:r>
          <a:endParaRPr lang="en-US" sz="1600" kern="1200"/>
        </a:p>
      </dsp:txBody>
      <dsp:txXfrm>
        <a:off x="747862" y="1619219"/>
        <a:ext cx="5515777" cy="647499"/>
      </dsp:txXfrm>
    </dsp:sp>
    <dsp:sp modelId="{C52F6042-028D-4E4F-9C21-56D53247D165}">
      <dsp:nvSpPr>
        <dsp:cNvPr id="0" name=""/>
        <dsp:cNvSpPr/>
      </dsp:nvSpPr>
      <dsp:spPr>
        <a:xfrm>
          <a:off x="0" y="2424922"/>
          <a:ext cx="6263640" cy="647499"/>
        </a:xfrm>
        <a:prstGeom prst="roundRect">
          <a:avLst>
            <a:gd name="adj" fmla="val 1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32AE64-872D-46CF-81DD-FB32B5BD42BC}">
      <dsp:nvSpPr>
        <dsp:cNvPr id="0" name=""/>
        <dsp:cNvSpPr/>
      </dsp:nvSpPr>
      <dsp:spPr>
        <a:xfrm>
          <a:off x="195868" y="2574281"/>
          <a:ext cx="356124" cy="35612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733BE3-76CE-4128-AE33-D8F3C19DC559}">
      <dsp:nvSpPr>
        <dsp:cNvPr id="0" name=""/>
        <dsp:cNvSpPr/>
      </dsp:nvSpPr>
      <dsp:spPr>
        <a:xfrm>
          <a:off x="747862" y="2428594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Lilith Is chairperson of Hell’s WI committee </a:t>
          </a:r>
          <a:endParaRPr lang="en-US" sz="1600" kern="1200" dirty="0"/>
        </a:p>
      </dsp:txBody>
      <dsp:txXfrm>
        <a:off x="747862" y="2428594"/>
        <a:ext cx="5515777" cy="647499"/>
      </dsp:txXfrm>
    </dsp:sp>
    <dsp:sp modelId="{D5551364-C4E5-4911-B989-FF21EBEF5B38}">
      <dsp:nvSpPr>
        <dsp:cNvPr id="0" name=""/>
        <dsp:cNvSpPr/>
      </dsp:nvSpPr>
      <dsp:spPr>
        <a:xfrm>
          <a:off x="0" y="3237968"/>
          <a:ext cx="6263640" cy="647499"/>
        </a:xfrm>
        <a:prstGeom prst="roundRect">
          <a:avLst>
            <a:gd name="adj" fmla="val 1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30AB16-0339-4DD1-B140-61FA73868C85}">
      <dsp:nvSpPr>
        <dsp:cNvPr id="0" name=""/>
        <dsp:cNvSpPr/>
      </dsp:nvSpPr>
      <dsp:spPr>
        <a:xfrm>
          <a:off x="195868" y="3383656"/>
          <a:ext cx="356124" cy="356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3DBFA2-9D68-455B-A7FE-4565CFA45C5D}">
      <dsp:nvSpPr>
        <dsp:cNvPr id="0" name=""/>
        <dsp:cNvSpPr/>
      </dsp:nvSpPr>
      <dsp:spPr>
        <a:xfrm>
          <a:off x="747862" y="3237968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Popty</a:t>
          </a:r>
          <a:r>
            <a:rPr lang="en-GB" sz="1600" kern="1200" dirty="0"/>
            <a:t> Ping is a lesser daemon and is tasked with keeping an eye on Dai in the mortal realm</a:t>
          </a:r>
          <a:endParaRPr lang="en-US" sz="1600" kern="1200" dirty="0"/>
        </a:p>
      </dsp:txBody>
      <dsp:txXfrm>
        <a:off x="747862" y="3237968"/>
        <a:ext cx="5515777" cy="647499"/>
      </dsp:txXfrm>
    </dsp:sp>
    <dsp:sp modelId="{9E85AB43-83EC-4D67-9EC1-EE632913AFF3}">
      <dsp:nvSpPr>
        <dsp:cNvPr id="0" name=""/>
        <dsp:cNvSpPr/>
      </dsp:nvSpPr>
      <dsp:spPr>
        <a:xfrm>
          <a:off x="0" y="4047343"/>
          <a:ext cx="6263640" cy="647499"/>
        </a:xfrm>
        <a:prstGeom prst="roundRect">
          <a:avLst>
            <a:gd name="adj" fmla="val 1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F96C6-B1F6-4BD5-A8A4-34235D468511}">
      <dsp:nvSpPr>
        <dsp:cNvPr id="0" name=""/>
        <dsp:cNvSpPr/>
      </dsp:nvSpPr>
      <dsp:spPr>
        <a:xfrm>
          <a:off x="195868" y="4193030"/>
          <a:ext cx="356124" cy="35612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D88F8-5887-4F54-83B8-F6C56A826586}">
      <dsp:nvSpPr>
        <dsp:cNvPr id="0" name=""/>
        <dsp:cNvSpPr/>
      </dsp:nvSpPr>
      <dsp:spPr>
        <a:xfrm>
          <a:off x="747862" y="4047343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Bill is Llanelli’s occult ‘expert’. He and Dai are close acquaintances</a:t>
          </a:r>
          <a:endParaRPr lang="en-US" sz="1600" kern="1200"/>
        </a:p>
      </dsp:txBody>
      <dsp:txXfrm>
        <a:off x="747862" y="4047343"/>
        <a:ext cx="5515777" cy="647499"/>
      </dsp:txXfrm>
    </dsp:sp>
    <dsp:sp modelId="{236C5FA7-B267-42F4-A094-23FD9035D717}">
      <dsp:nvSpPr>
        <dsp:cNvPr id="0" name=""/>
        <dsp:cNvSpPr/>
      </dsp:nvSpPr>
      <dsp:spPr>
        <a:xfrm>
          <a:off x="0" y="4856717"/>
          <a:ext cx="6263640" cy="647499"/>
        </a:xfrm>
        <a:prstGeom prst="roundRect">
          <a:avLst>
            <a:gd name="adj" fmla="val 1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9BF3B9-249A-4A78-ABA8-36FF1A240269}">
      <dsp:nvSpPr>
        <dsp:cNvPr id="0" name=""/>
        <dsp:cNvSpPr/>
      </dsp:nvSpPr>
      <dsp:spPr>
        <a:xfrm>
          <a:off x="195868" y="5002405"/>
          <a:ext cx="356124" cy="356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536DC-B0B0-4164-A5FB-FF792B8FAC83}">
      <dsp:nvSpPr>
        <dsp:cNvPr id="0" name=""/>
        <dsp:cNvSpPr/>
      </dsp:nvSpPr>
      <dsp:spPr>
        <a:xfrm>
          <a:off x="747862" y="4856717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Jazz is illegal in Hell. </a:t>
          </a:r>
          <a:endParaRPr lang="en-US" sz="1600" kern="1200"/>
        </a:p>
      </dsp:txBody>
      <dsp:txXfrm>
        <a:off x="747862" y="4856717"/>
        <a:ext cx="5515777" cy="647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52837-617B-FA4D-8DFF-84238C5A9536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94B76-6A4B-814C-88CE-2693E9A7D5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1962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forty-five minute sitcom script, as it’s pretty much the only thing I can write. Based in </a:t>
            </a:r>
            <a:r>
              <a:rPr lang="en-US" dirty="0" err="1"/>
              <a:t>Llanelli</a:t>
            </a:r>
            <a:r>
              <a:rPr lang="en-US" dirty="0"/>
              <a:t> as I’ve had a few others around there and there’s something magical about it that keeps me coming back. I’m familiar with the town so I feel that a write what you know sort of approach works better than if I were to set it elsewhere. An insider writing out rather than an outsider writing in. Sitcom inspirations, black/dark comedy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034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brief gist of script and season arch, hit the four points and elaborate on each.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82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Four primary locations though will feature other minor ones, background what I imagine the </a:t>
            </a:r>
            <a:r>
              <a:rPr lang="en-US" dirty="0" err="1"/>
              <a:t>Mens</a:t>
            </a:r>
            <a:r>
              <a:rPr lang="en-US" dirty="0"/>
              <a:t> in Hell to look like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67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Summoning in the bathroom, some time spent in bedroom pre summoning. Generic Travelodge/budget type hotel. Cool  palette to contrast with next location. Almost a hub type location as is the exit from |Hell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9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Hell is based on tumble workies, it is a happy coincidence that most working </a:t>
            </a:r>
            <a:r>
              <a:rPr lang="en-US" dirty="0" err="1"/>
              <a:t>mens</a:t>
            </a:r>
            <a:r>
              <a:rPr lang="en-US" dirty="0"/>
              <a:t> clubs are mostly red from google image searches. But goes well with the whole hell thing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565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Dai’s flat, a grim and messy Lads Pad. Where Dai spends most of his time when not in Hell. Will occasionally be visited by demonic entities. Dai does his </a:t>
            </a:r>
            <a:r>
              <a:rPr lang="en-US" dirty="0" err="1"/>
              <a:t>bes</a:t>
            </a:r>
            <a:r>
              <a:rPr lang="en-US" dirty="0"/>
              <a:t> to hide this from his flat mate.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400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Bill’s shop, a cash for gold/pawnbroker/junk shop. Dai comes here for occult advice from Bill.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2552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Current characters written, Dai and the Devil being the only primary characters but there being other supporting characters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4694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Only if time, write gags before working out a three act structure. </a:t>
            </a:r>
            <a:r>
              <a:rPr lang="en-US"/>
              <a:t>Personal method.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94B76-6A4B-814C-88CE-2693E9A7D55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288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954EB-A0B0-3140-B81F-7E458FC72B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FE8C8A-D35D-624A-9A1F-D577576D5B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6AFE78-69D2-E042-968B-944924667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17B3A1-1B24-0C47-9C5E-148E86399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4483-BE83-F944-B3EA-A63CC655B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261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DE15B-EACA-A941-B84F-53B5A855B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79793-1721-A940-9115-55726AA1E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17CDF-F235-9945-8700-48356458D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23126-A26A-0943-9FB6-9E97D3E67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1C687-61F9-8A44-BB86-5C9667E79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659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B3DC1-0876-994B-8931-B6E45A24C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4AD4A-F3C1-894D-8074-9389E6896C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40AA7-2F6F-C04E-84DA-7C26C76CC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CF439B-0FC5-1349-9773-CA573CFC8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FC84B-A2F2-8D4D-A085-96CE415A1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12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A3260-7915-4B43-84F0-9AF2E9225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60801-2C10-174C-90CD-4D0185FA65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63EAB-47D8-1148-9D44-2AFF0B756F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9930F2-6CC5-9F44-B5E8-AECB819A0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326E9C-F7B0-5D44-8E31-B533E3B05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013DE1-DE17-B54A-B598-8F57E30CA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21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2C186-BA17-1742-8A46-BEF3E09B8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DD90B-8B58-154B-9826-8A49239224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271161-4C58-014C-BBA7-C867A2FADB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EC9131-CA30-0E44-B57A-9892161CC0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C73FAE-B30D-FA43-BEEF-48D0EEFD17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A0C9C-4E5E-5C4A-9C7C-7D68D8299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8D4E37-3633-1D47-A060-2EBA86B78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C4CA45-55A8-5040-AAA3-9FB94D980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784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03B12-D990-074B-A66C-C52BC6458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B0776D-868A-5848-BA73-86CF59F9C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6B06D0-C921-5548-B456-543412701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F5221D-7693-E94E-A8A1-F6D60E75F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150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48FD42-87B1-6742-BD87-5285E5704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9FC73A-7D08-C948-A0C8-02234BBDB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818299-488C-7248-B5F6-92C743615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751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D3778-D2D5-4041-8C2B-1052E5186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58F78-B29D-BE40-BED6-BB632F961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5F55C5-E28B-BC4B-876E-0DB1E1BA4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F2444-CAE3-1347-B491-AC71C3B0A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9D2DEC-C16B-1241-A567-9C9046E29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BC459-906C-C940-94A0-30C221430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761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A4169-0920-2C40-B317-218969053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F31F00-7C3C-5A46-82B1-518715E046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FA85C9-4437-A94F-B2AE-8AEA52470D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229D3-AC00-B54B-848B-5950E4019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BFED8-530D-664E-99E5-BA50A5D1E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DD7683-9A16-E948-BE1D-C3976E94B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421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785EC-18DE-A944-B613-6F389F611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5A251B-6426-C24E-AE43-954DF9C58B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55970-7E2C-9D44-8C2D-CDADC1587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33F8-FC6D-184E-9C31-3FB694786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C79A3-06B4-9B43-AA40-7424B1E33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959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431831-5967-6A4E-A419-E388EABEC5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1BF3AC-2EE0-CE43-AEC1-5D16EEB35E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3897E-8140-9541-90BA-15EB3C4C7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E0A2A-B793-5947-AEF1-B11BFC01C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D11E71-EC73-B542-9614-F6C983EAA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258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4C2519-E5BA-4A49-9471-723F80C19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B8A106-0459-C242-941E-01858F4DB8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6B6A0-5188-E94E-B252-3EA4D8D3F7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78330-6CF7-934B-90FC-E85C5F1A85C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BAAF1-B1E8-1A45-9E98-95FA375BE3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6EAAB-3DFF-CF46-A9F3-9C63EBD41C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E36167-7769-FB40-A5F5-CEF3018243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192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4.jpg"/><Relationship Id="rId7" Type="http://schemas.openxmlformats.org/officeDocument/2006/relationships/diagramColors" Target="../diagrams/colors2.xml"/><Relationship Id="rId12" Type="http://schemas.openxmlformats.org/officeDocument/2006/relationships/image" Target="../media/image34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33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32.svg"/><Relationship Id="rId4" Type="http://schemas.openxmlformats.org/officeDocument/2006/relationships/diagramData" Target="../diagrams/data2.xml"/><Relationship Id="rId9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4C1A65-2252-D34C-A2CF-17114DDA0E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0681" y="-22350"/>
            <a:ext cx="12492681" cy="80765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BCDBE9-46A7-574F-9709-EB08D6512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122362"/>
            <a:ext cx="9498227" cy="2893583"/>
          </a:xfrm>
        </p:spPr>
        <p:txBody>
          <a:bodyPr>
            <a:normAutofit fontScale="90000"/>
          </a:bodyPr>
          <a:lstStyle/>
          <a:p>
            <a:br>
              <a:rPr lang="en-US" dirty="0">
                <a:latin typeface="The Devil Net" panose="02000500000000000000" pitchFamily="2" charset="0"/>
              </a:rPr>
            </a:br>
            <a:r>
              <a:rPr lang="en-US" dirty="0">
                <a:latin typeface="The Devil Net" panose="02000500000000000000" pitchFamily="2" charset="0"/>
              </a:rPr>
              <a:t>CAMF</a:t>
            </a:r>
            <a:r>
              <a:rPr lang="en-US" dirty="0">
                <a:latin typeface="Bradley Hand ITC" panose="020F0502020204030204" pitchFamily="34" charset="0"/>
                <a:cs typeface="Bradley Hand ITC" panose="020F0502020204030204" pitchFamily="34" charset="0"/>
              </a:rPr>
              <a:t>6001</a:t>
            </a:r>
            <a:r>
              <a:rPr lang="en-US" dirty="0">
                <a:latin typeface="The Devil Net" panose="02000500000000000000" pitchFamily="2" charset="0"/>
              </a:rPr>
              <a:t> Pitch</a:t>
            </a:r>
            <a:br>
              <a:rPr lang="en-US" dirty="0">
                <a:latin typeface="The Devil Net" panose="02000500000000000000" pitchFamily="2" charset="0"/>
              </a:rPr>
            </a:br>
            <a:br>
              <a:rPr lang="en-US" dirty="0">
                <a:latin typeface="The Devil Net" panose="02000500000000000000" pitchFamily="2" charset="0"/>
              </a:rPr>
            </a:br>
            <a:r>
              <a:rPr lang="en-US" dirty="0">
                <a:latin typeface="The Devil Net" panose="02000500000000000000" pitchFamily="2" charset="0"/>
              </a:rPr>
              <a:t>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682665-21B2-9C41-B0A9-5A18021F15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2875" y="6030119"/>
            <a:ext cx="9144000" cy="1655762"/>
          </a:xfrm>
        </p:spPr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Ash Edwards - 1704521</a:t>
            </a:r>
          </a:p>
        </p:txBody>
      </p:sp>
    </p:spTree>
    <p:extLst>
      <p:ext uri="{BB962C8B-B14F-4D97-AF65-F5344CB8AC3E}">
        <p14:creationId xmlns:p14="http://schemas.microsoft.com/office/powerpoint/2010/main" val="1686334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A354DCB-2ACE-4942-AD0C-9F7BE81FD4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6" y="-58779"/>
            <a:ext cx="12278110" cy="691678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DAAAA-AA41-754F-99B5-9639BF43D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rgbClr val="FFFFFF"/>
                </a:solidFill>
                <a:latin typeface="The Devil Net" panose="02000500000000000000" pitchFamily="2" charset="0"/>
              </a:rPr>
              <a:t>Script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E9B50CE-C172-49AF-926D-0C862E451C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168363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94849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EB239D3-CF11-8042-8116-146DDBBA2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2025"/>
            <a:ext cx="12192000" cy="709123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D7A88-7097-F04D-9B05-DBFA6E92C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The Devil Net" panose="02000500000000000000" pitchFamily="2" charset="0"/>
              </a:rPr>
              <a:t>Synopsis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66E2E1-92E4-0C49-A7F8-9A1C999BBB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006544" y="108383"/>
            <a:ext cx="7080353" cy="66051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557EE-1FC6-1145-A8E4-87584BE457C7}"/>
              </a:ext>
            </a:extLst>
          </p:cNvPr>
          <p:cNvSpPr txBox="1"/>
          <p:nvPr/>
        </p:nvSpPr>
        <p:spPr>
          <a:xfrm>
            <a:off x="5016417" y="4654069"/>
            <a:ext cx="717558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hellphabet" panose="02000000000000000000" pitchFamily="2" charset="0"/>
              </a:rPr>
              <a:t>Dai summons Devil in Travelodge Bathroom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hellphabet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hellphabet" panose="02000000000000000000" pitchFamily="2" charset="0"/>
              </a:rPr>
              <a:t>He does deal with the Devil, gets trials of most popular soul deals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hellphabet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hellphabet" panose="02000000000000000000" pitchFamily="2" charset="0"/>
              </a:rPr>
              <a:t>Lives a week as a lottery winner</a:t>
            </a:r>
            <a:r>
              <a:rPr lang="en-US" dirty="0">
                <a:latin typeface="Bradley Hand ITC" panose="03070402050302030203" pitchFamily="66" charset="77"/>
              </a:rPr>
              <a:t>, </a:t>
            </a:r>
            <a:r>
              <a:rPr lang="en-US" dirty="0">
                <a:latin typeface="hellphabet" panose="02000000000000000000" pitchFamily="2" charset="0"/>
              </a:rPr>
              <a:t>with a catch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hellphabet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hellphabet" panose="02000000000000000000" pitchFamily="2" charset="0"/>
              </a:rPr>
              <a:t>All goes wrong, sets up for next episode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638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B7AF67-F523-F149-BAFD-F8906CEF1E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b="224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89BE63-E0B3-3E45-84C6-E9C25E680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The Devil Net" panose="02000500000000000000" pitchFamily="2" charset="0"/>
              </a:rPr>
              <a:t>Locations</a:t>
            </a:r>
          </a:p>
        </p:txBody>
      </p:sp>
    </p:spTree>
    <p:extLst>
      <p:ext uri="{BB962C8B-B14F-4D97-AF65-F5344CB8AC3E}">
        <p14:creationId xmlns:p14="http://schemas.microsoft.com/office/powerpoint/2010/main" val="3263487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2759F-875C-4A4E-A188-8C0D850A0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6B906E-3D89-3841-B4AA-DA62A6049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10207" y="-63519"/>
            <a:ext cx="13205537" cy="7255151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B61BBA-E870-044B-BEC3-43DD1925C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7286" y="0"/>
            <a:ext cx="10616514" cy="6858000"/>
          </a:xfrm>
        </p:spPr>
      </p:pic>
    </p:spTree>
    <p:extLst>
      <p:ext uri="{BB962C8B-B14F-4D97-AF65-F5344CB8AC3E}">
        <p14:creationId xmlns:p14="http://schemas.microsoft.com/office/powerpoint/2010/main" val="3551153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752CA9E-133F-9748-93F3-2A93240BAD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0880CB-83AE-2844-A882-788F0CA85F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9178" y="-23495"/>
            <a:ext cx="9860692" cy="6881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43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0199664-8124-9445-9456-20C6661CE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059"/>
            <a:ext cx="12192000" cy="68469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5DEAB4-756C-B044-B8F4-E030E613BD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470" y="0"/>
            <a:ext cx="103796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306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458364E-C6F1-BD44-A075-1C03129ED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"/>
            <a:ext cx="12192000" cy="68847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836825-F375-D443-BD80-BFDCF6E101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184" y="0"/>
            <a:ext cx="101943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544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EFF173A-67F4-5E44-8873-2F97476BC3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810DF5-430B-2148-823F-0A7D9CFBE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82" y="2048951"/>
            <a:ext cx="3968991" cy="2760098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  <a:latin typeface="The Devil Net" panose="02000500000000000000" pitchFamily="2" charset="0"/>
              </a:rPr>
              <a:t>Characters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E04F9-CF8F-7A42-A7D8-F27AA93B7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0541" y="801866"/>
            <a:ext cx="6535077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Dai – Protagonist</a:t>
            </a:r>
          </a:p>
          <a:p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The Devil – Antagonist / Anti-hero</a:t>
            </a:r>
          </a:p>
          <a:p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Stan –  Dai’s </a:t>
            </a:r>
            <a:r>
              <a:rPr lang="en-US" sz="2400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Flatmate</a:t>
            </a:r>
            <a:endParaRPr lang="en-US" sz="2400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Bill – </a:t>
            </a:r>
            <a:r>
              <a:rPr lang="en-US" sz="2400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Llanelli’s</a:t>
            </a:r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occult expert </a:t>
            </a:r>
          </a:p>
          <a:p>
            <a:r>
              <a:rPr lang="en-US" sz="2400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Buddug</a:t>
            </a:r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– Bills wife</a:t>
            </a:r>
          </a:p>
          <a:p>
            <a:r>
              <a:rPr lang="en-US" sz="2400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Beelzebutt</a:t>
            </a:r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– Greater Demon of Swansea</a:t>
            </a:r>
          </a:p>
          <a:p>
            <a:r>
              <a:rPr lang="en-US" sz="2400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Bachomet</a:t>
            </a:r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– </a:t>
            </a:r>
            <a:r>
              <a:rPr lang="en-US" sz="2400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Beelzebutt’s</a:t>
            </a:r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little brother</a:t>
            </a:r>
          </a:p>
          <a:p>
            <a:r>
              <a:rPr lang="en-US" sz="2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Lilith – Greater Demon, Hell’s Barmaid</a:t>
            </a:r>
          </a:p>
        </p:txBody>
      </p:sp>
    </p:spTree>
    <p:extLst>
      <p:ext uri="{BB962C8B-B14F-4D97-AF65-F5344CB8AC3E}">
        <p14:creationId xmlns:p14="http://schemas.microsoft.com/office/powerpoint/2010/main" val="3676796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F89989F9-8EAA-284F-ACA9-400901D2F7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74134"/>
            <a:ext cx="12192000" cy="69321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C96722-B836-8949-BF70-2925FF968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232"/>
            <a:ext cx="3374136" cy="5504688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The Devil Net" panose="02000500000000000000" pitchFamily="2" charset="0"/>
              </a:rPr>
              <a:t>Random Gags/ Ideas if time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F62B5EA-7542-4C61-87BA-72E051E7B8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7320676"/>
              </p:ext>
            </p:extLst>
          </p:nvPr>
        </p:nvGraphicFramePr>
        <p:xfrm>
          <a:off x="5093208" y="71323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Graphic 13" descr="Folder">
            <a:extLst>
              <a:ext uri="{FF2B5EF4-FFF2-40B4-BE49-F238E27FC236}">
                <a16:creationId xmlns:a16="http://schemas.microsoft.com/office/drawing/2014/main" id="{26D62ECF-96C1-C343-A08A-3E3C13F827F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93208" y="3065588"/>
            <a:ext cx="726824" cy="726824"/>
          </a:xfrm>
          <a:prstGeom prst="rect">
            <a:avLst/>
          </a:prstGeom>
        </p:spPr>
      </p:pic>
      <p:pic>
        <p:nvPicPr>
          <p:cNvPr id="17" name="Graphic 16" descr="Devil face with solid fill">
            <a:extLst>
              <a:ext uri="{FF2B5EF4-FFF2-40B4-BE49-F238E27FC236}">
                <a16:creationId xmlns:a16="http://schemas.microsoft.com/office/drawing/2014/main" id="{D29F77F1-0971-7C40-84C8-9BE8FFCA16D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138093" y="4794420"/>
            <a:ext cx="637053" cy="63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3655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1390</TotalTime>
  <Words>502</Words>
  <Application>Microsoft Macintosh PowerPoint</Application>
  <PresentationFormat>Widescreen</PresentationFormat>
  <Paragraphs>54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Bradley Hand ITC</vt:lpstr>
      <vt:lpstr>The Devil Net</vt:lpstr>
      <vt:lpstr>hellphabet</vt:lpstr>
      <vt:lpstr>American Typewriter</vt:lpstr>
      <vt:lpstr>Calibri</vt:lpstr>
      <vt:lpstr>Arial</vt:lpstr>
      <vt:lpstr>Calibri Light</vt:lpstr>
      <vt:lpstr>Office Theme</vt:lpstr>
      <vt:lpstr> CAMF6001 Pitch   Presentation</vt:lpstr>
      <vt:lpstr>Script</vt:lpstr>
      <vt:lpstr>Synopsis </vt:lpstr>
      <vt:lpstr>Locations</vt:lpstr>
      <vt:lpstr>PowerPoint Presentation</vt:lpstr>
      <vt:lpstr>PowerPoint Presentation</vt:lpstr>
      <vt:lpstr>PowerPoint Presentation</vt:lpstr>
      <vt:lpstr>PowerPoint Presentation</vt:lpstr>
      <vt:lpstr>Characters </vt:lpstr>
      <vt:lpstr>Random Gags/ Ideas if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CAMF6001 Pitch   Presentation</dc:title>
  <dc:creator>Ashley Edwards (1704521)</dc:creator>
  <cp:lastModifiedBy>Ashley Edwards (1704521)</cp:lastModifiedBy>
  <cp:revision>6</cp:revision>
  <dcterms:created xsi:type="dcterms:W3CDTF">2019-10-28T20:28:44Z</dcterms:created>
  <dcterms:modified xsi:type="dcterms:W3CDTF">2019-10-30T19:56:50Z</dcterms:modified>
</cp:coreProperties>
</file>