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2F323A8-9BE5-4953-8219-40B17DE6C570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HPHI 5014 6014 WAR IN THE AGE OF ENLIGHTENMENT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3. Culture of Honour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3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Honour!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Honour – difficult to define; try:</a:t>
            </a:r>
          </a:p>
          <a:p>
            <a:r>
              <a:rPr lang="en-GB" dirty="0" smtClean="0"/>
              <a:t>‘Honour represented a soldier’s ethic of duty, bravery, and self sacrifice’ (Starkey, p.70)</a:t>
            </a:r>
          </a:p>
          <a:p>
            <a:r>
              <a:rPr lang="en-GB" dirty="0" smtClean="0"/>
              <a:t>Distinguish between ‘true’ honour – virtuous and based upon obligation to a country, a people, those around you, and honour corrupted by ?? Discussion (honours, wealth, status, brutality in war</a:t>
            </a:r>
          </a:p>
          <a:p>
            <a:r>
              <a:rPr lang="en-GB" dirty="0" smtClean="0"/>
              <a:t>‘True’ honour can instruct, even mobilise opinion </a:t>
            </a:r>
          </a:p>
          <a:p>
            <a:r>
              <a:rPr lang="en-GB" dirty="0"/>
              <a:t>Charles XII of Sweden 1682 – 1718). Symbol of ‘true’ </a:t>
            </a:r>
            <a:r>
              <a:rPr lang="en-GB" dirty="0" smtClean="0"/>
              <a:t>honour</a:t>
            </a:r>
          </a:p>
          <a:p>
            <a:r>
              <a:rPr lang="en-GB" dirty="0" smtClean="0"/>
              <a:t>Dilemma- did the pursuit of honour undermine military discipline and effectiveness?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750" y="1844824"/>
            <a:ext cx="2480642" cy="3960440"/>
          </a:xfrm>
        </p:spPr>
      </p:pic>
    </p:spTree>
    <p:extLst>
      <p:ext uri="{BB962C8B-B14F-4D97-AF65-F5344CB8AC3E}">
        <p14:creationId xmlns:p14="http://schemas.microsoft.com/office/powerpoint/2010/main" val="254242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Defending Honour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16666"/>
            <a:ext cx="4038600" cy="4293031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Duelling – an anachronism in the Enlightenment period?</a:t>
            </a:r>
          </a:p>
          <a:p>
            <a:r>
              <a:rPr lang="en-GB" dirty="0" smtClean="0"/>
              <a:t>A result of drunken unruly behaviour ending in brutal retribution? A vestige of the Middle Ages</a:t>
            </a:r>
          </a:p>
          <a:p>
            <a:r>
              <a:rPr lang="en-GB" dirty="0" smtClean="0"/>
              <a:t>Would a soldier who refused to defend his own honour, defend the honour of his country or sovereign?</a:t>
            </a:r>
          </a:p>
          <a:p>
            <a:r>
              <a:rPr lang="en-GB" dirty="0" smtClean="0"/>
              <a:t>Linked to the military spirit and hence to Enlightenment ideals? Or:</a:t>
            </a:r>
          </a:p>
          <a:p>
            <a:r>
              <a:rPr lang="en-GB" dirty="0" smtClean="0"/>
              <a:t>To be discarded and inappropriate for the true and honourable ‘citizen-soldier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6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of Honour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Held chivalric elements, but also:</a:t>
            </a:r>
          </a:p>
          <a:p>
            <a:r>
              <a:rPr lang="en-GB" dirty="0" smtClean="0"/>
              <a:t>Aristocratic standards that helped assimilate other ranks</a:t>
            </a:r>
          </a:p>
          <a:p>
            <a:r>
              <a:rPr lang="en-GB" dirty="0" smtClean="0"/>
              <a:t>Sense of professionalism underlined</a:t>
            </a:r>
          </a:p>
          <a:p>
            <a:r>
              <a:rPr lang="en-GB" dirty="0" smtClean="0"/>
              <a:t>Sense of independence restored at a time of increasing reliance on the state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2808312" cy="4464496"/>
          </a:xfrm>
        </p:spPr>
      </p:pic>
    </p:spTree>
    <p:extLst>
      <p:ext uri="{BB962C8B-B14F-4D97-AF65-F5344CB8AC3E}">
        <p14:creationId xmlns:p14="http://schemas.microsoft.com/office/powerpoint/2010/main" val="426638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Sacrifice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Concept reinvigorated in the face of growing avarice, poor discipline, lack of military spirit  - false honour! </a:t>
            </a:r>
            <a:r>
              <a:rPr lang="en-GB" dirty="0" err="1" smtClean="0"/>
              <a:t>e.g</a:t>
            </a:r>
            <a:r>
              <a:rPr lang="en-GB" dirty="0" smtClean="0"/>
              <a:t> within the French Army</a:t>
            </a:r>
          </a:p>
          <a:p>
            <a:r>
              <a:rPr lang="en-GB" dirty="0" smtClean="0"/>
              <a:t>Seen as an ingredient of ‘true’ honour. Ever present theme emanating from military Enlightenment thinkers</a:t>
            </a:r>
          </a:p>
          <a:p>
            <a:r>
              <a:rPr lang="en-GB" dirty="0" smtClean="0"/>
              <a:t>Linked to Rousseau’s concept of the ‘good citizen and linked to the need to reinvigorate the military spirit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389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Academies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00808"/>
            <a:ext cx="3960440" cy="475252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Transition from officer training to schools of science and technical training (and languages, sometimes to the exclusion of Greek and Latin)) – epitomised the essence of the Enlightenment </a:t>
            </a:r>
          </a:p>
          <a:p>
            <a:r>
              <a:rPr lang="en-GB" dirty="0" smtClean="0"/>
              <a:t>Austria and Prussia at the vanguard</a:t>
            </a:r>
          </a:p>
          <a:p>
            <a:r>
              <a:rPr lang="en-GB" dirty="0" smtClean="0"/>
              <a:t>Fostered: patriotism, sacrifice, true honour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430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Private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Distance between officer corps and common soldiery maintained within the ‘code of honour’</a:t>
            </a:r>
          </a:p>
          <a:p>
            <a:r>
              <a:rPr lang="en-GB" dirty="0" smtClean="0"/>
              <a:t>Evidence scarce on the attitudes of common soldiers, but evidence they did hold patriotic sentiments and expressed loyalty to their regimens and officers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1565301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‘honourable conduct of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War in the 18thc conducted more humanely than in previous eras</a:t>
            </a:r>
            <a:r>
              <a:rPr lang="en-GB" dirty="0" smtClean="0"/>
              <a:t>?</a:t>
            </a:r>
          </a:p>
          <a:p>
            <a:r>
              <a:rPr lang="en-GB" dirty="0" smtClean="0"/>
              <a:t>Evidence of : parole, exchanges, care for wounded </a:t>
            </a:r>
            <a:r>
              <a:rPr lang="en-GB" dirty="0" err="1" smtClean="0"/>
              <a:t>etc</a:t>
            </a:r>
            <a:r>
              <a:rPr lang="en-GB" dirty="0" smtClean="0"/>
              <a:t>; restraint</a:t>
            </a:r>
          </a:p>
          <a:p>
            <a:r>
              <a:rPr lang="en-GB" dirty="0" smtClean="0"/>
              <a:t>Code of ‘true’ honour played its role – more evident in the 18thc</a:t>
            </a:r>
          </a:p>
          <a:p>
            <a:r>
              <a:rPr lang="en-GB" dirty="0" smtClean="0"/>
              <a:t>Courtesy, honour,  humanity prevailed</a:t>
            </a:r>
          </a:p>
          <a:p>
            <a:r>
              <a:rPr lang="en-GB" dirty="0" smtClean="0"/>
              <a:t>Although each conflict holds evidence of barbarity, including towards civilians (rape)– and there was always plunder!</a:t>
            </a:r>
          </a:p>
          <a:p>
            <a:r>
              <a:rPr lang="en-GB" dirty="0" smtClean="0"/>
              <a:t>Debate around the conduct of armies reflects the changing world around the traditional and the modern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84784"/>
            <a:ext cx="3312368" cy="4752528"/>
          </a:xfrm>
        </p:spPr>
      </p:pic>
    </p:spTree>
    <p:extLst>
      <p:ext uri="{BB962C8B-B14F-4D97-AF65-F5344CB8AC3E}">
        <p14:creationId xmlns:p14="http://schemas.microsoft.com/office/powerpoint/2010/main" val="608966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156</TotalTime>
  <Words>466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Apex</vt:lpstr>
      <vt:lpstr>HPHI 5014 6014 WAR IN THE AGE OF ENLIGHTENMENT</vt:lpstr>
      <vt:lpstr>Honour!</vt:lpstr>
      <vt:lpstr>Defending Honour</vt:lpstr>
      <vt:lpstr>Code of Honour</vt:lpstr>
      <vt:lpstr>Sacrifice</vt:lpstr>
      <vt:lpstr>Academies </vt:lpstr>
      <vt:lpstr>The Private</vt:lpstr>
      <vt:lpstr>The ‘honourable conduct of war’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 Mason</dc:creator>
  <cp:lastModifiedBy>Lester Mason</cp:lastModifiedBy>
  <cp:revision>13</cp:revision>
  <dcterms:created xsi:type="dcterms:W3CDTF">2018-09-30T12:09:11Z</dcterms:created>
  <dcterms:modified xsi:type="dcterms:W3CDTF">2018-09-30T14:46:21Z</dcterms:modified>
</cp:coreProperties>
</file>