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7" r:id="rId12"/>
    <p:sldId id="269" r:id="rId13"/>
    <p:sldId id="270"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9DCA2F-8504-44C8-A7AC-23E704223BDC}" v="56" dt="2026-10-14T14:25:53.2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4" d="100"/>
          <a:sy n="74" d="100"/>
        </p:scale>
        <p:origin x="13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a Corfa" userId="c92031a1e4c7bc61" providerId="LiveId" clId="{73AF611D-E50D-49BB-BBF4-EB2634D2184D}"/>
    <pc:docChg chg="undo custSel addSld delSld modSld">
      <pc:chgData name="Alexandra Corfa" userId="c92031a1e4c7bc61" providerId="LiveId" clId="{73AF611D-E50D-49BB-BBF4-EB2634D2184D}" dt="2026-10-14T14:26:45.129" v="8177" actId="26606"/>
      <pc:docMkLst>
        <pc:docMk/>
      </pc:docMkLst>
      <pc:sldChg chg="addSp delSp modSp new mod setBg">
        <pc:chgData name="Alexandra Corfa" userId="c92031a1e4c7bc61" providerId="LiveId" clId="{73AF611D-E50D-49BB-BBF4-EB2634D2184D}" dt="2026-10-14T11:21:11.256" v="7727" actId="5793"/>
        <pc:sldMkLst>
          <pc:docMk/>
          <pc:sldMk cId="210214441" sldId="256"/>
        </pc:sldMkLst>
        <pc:spChg chg="mod">
          <ac:chgData name="Alexandra Corfa" userId="c92031a1e4c7bc61" providerId="LiveId" clId="{73AF611D-E50D-49BB-BBF4-EB2634D2184D}" dt="2026-10-14T11:19:22.361" v="7716" actId="313"/>
          <ac:spMkLst>
            <pc:docMk/>
            <pc:sldMk cId="210214441" sldId="256"/>
            <ac:spMk id="2" creationId="{A68AA5BE-0F7A-F601-7650-4DA0ADA633E6}"/>
          </ac:spMkLst>
        </pc:spChg>
        <pc:spChg chg="mod">
          <ac:chgData name="Alexandra Corfa" userId="c92031a1e4c7bc61" providerId="LiveId" clId="{73AF611D-E50D-49BB-BBF4-EB2634D2184D}" dt="2026-10-14T11:21:11.256" v="7727" actId="5793"/>
          <ac:spMkLst>
            <pc:docMk/>
            <pc:sldMk cId="210214441" sldId="256"/>
            <ac:spMk id="3" creationId="{611D57F0-FD03-CAEF-EFD7-BA666CD71F84}"/>
          </ac:spMkLst>
        </pc:spChg>
        <pc:spChg chg="add mod">
          <ac:chgData name="Alexandra Corfa" userId="c92031a1e4c7bc61" providerId="LiveId" clId="{73AF611D-E50D-49BB-BBF4-EB2634D2184D}" dt="2026-10-14T11:21:04.614" v="7726"/>
          <ac:spMkLst>
            <pc:docMk/>
            <pc:sldMk cId="210214441" sldId="256"/>
            <ac:spMk id="4" creationId="{A965DAEF-AE9C-0F25-900B-DD3A9AE063BC}"/>
          </ac:spMkLst>
        </pc:spChg>
        <pc:spChg chg="add">
          <ac:chgData name="Alexandra Corfa" userId="c92031a1e4c7bc61" providerId="LiveId" clId="{73AF611D-E50D-49BB-BBF4-EB2634D2184D}" dt="2026-10-09T11:29:38.363" v="731" actId="26606"/>
          <ac:spMkLst>
            <pc:docMk/>
            <pc:sldMk cId="210214441" sldId="256"/>
            <ac:spMk id="15" creationId="{8CA06CD6-90CA-4C45-856C-6771339E1E22}"/>
          </ac:spMkLst>
        </pc:spChg>
        <pc:cxnChg chg="add">
          <ac:chgData name="Alexandra Corfa" userId="c92031a1e4c7bc61" providerId="LiveId" clId="{73AF611D-E50D-49BB-BBF4-EB2634D2184D}" dt="2026-10-09T11:29:38.363" v="731" actId="26606"/>
          <ac:cxnSpMkLst>
            <pc:docMk/>
            <pc:sldMk cId="210214441" sldId="256"/>
            <ac:cxnSpMk id="16" creationId="{5021601D-2758-4B15-A31C-FDA184C51B3A}"/>
          </ac:cxnSpMkLst>
        </pc:cxnChg>
      </pc:sldChg>
      <pc:sldChg chg="addSp modSp new mod setBg">
        <pc:chgData name="Alexandra Corfa" userId="c92031a1e4c7bc61" providerId="LiveId" clId="{73AF611D-E50D-49BB-BBF4-EB2634D2184D}" dt="2026-10-14T10:38:23.941" v="7674" actId="20577"/>
        <pc:sldMkLst>
          <pc:docMk/>
          <pc:sldMk cId="3527502101" sldId="257"/>
        </pc:sldMkLst>
        <pc:spChg chg="mod">
          <ac:chgData name="Alexandra Corfa" userId="c92031a1e4c7bc61" providerId="LiveId" clId="{73AF611D-E50D-49BB-BBF4-EB2634D2184D}" dt="2026-10-09T11:30:06.824" v="732" actId="26606"/>
          <ac:spMkLst>
            <pc:docMk/>
            <pc:sldMk cId="3527502101" sldId="257"/>
            <ac:spMk id="2" creationId="{03830288-7DEE-58E7-A7D2-555B3528D032}"/>
          </ac:spMkLst>
        </pc:spChg>
        <pc:spChg chg="mod">
          <ac:chgData name="Alexandra Corfa" userId="c92031a1e4c7bc61" providerId="LiveId" clId="{73AF611D-E50D-49BB-BBF4-EB2634D2184D}" dt="2026-10-14T10:38:23.941" v="7674" actId="20577"/>
          <ac:spMkLst>
            <pc:docMk/>
            <pc:sldMk cId="3527502101" sldId="257"/>
            <ac:spMk id="3" creationId="{F597A32E-16DD-8AD9-8223-A76C89F21F2B}"/>
          </ac:spMkLst>
        </pc:spChg>
        <pc:spChg chg="add">
          <ac:chgData name="Alexandra Corfa" userId="c92031a1e4c7bc61" providerId="LiveId" clId="{73AF611D-E50D-49BB-BBF4-EB2634D2184D}" dt="2026-10-09T11:30:06.824" v="732" actId="26606"/>
          <ac:spMkLst>
            <pc:docMk/>
            <pc:sldMk cId="3527502101" sldId="257"/>
            <ac:spMk id="8" creationId="{1709F1D5-B0F1-4714-A239-E5B61C161915}"/>
          </ac:spMkLst>
        </pc:spChg>
        <pc:spChg chg="add">
          <ac:chgData name="Alexandra Corfa" userId="c92031a1e4c7bc61" providerId="LiveId" clId="{73AF611D-E50D-49BB-BBF4-EB2634D2184D}" dt="2026-10-09T11:30:06.824" v="732" actId="26606"/>
          <ac:spMkLst>
            <pc:docMk/>
            <pc:sldMk cId="3527502101" sldId="257"/>
            <ac:spMk id="10" creationId="{228FB460-D3FF-4440-A020-05982A09E517}"/>
          </ac:spMkLst>
        </pc:spChg>
        <pc:spChg chg="add">
          <ac:chgData name="Alexandra Corfa" userId="c92031a1e4c7bc61" providerId="LiveId" clId="{73AF611D-E50D-49BB-BBF4-EB2634D2184D}" dt="2026-10-09T11:30:06.824" v="732" actId="26606"/>
          <ac:spMkLst>
            <pc:docMk/>
            <pc:sldMk cId="3527502101" sldId="257"/>
            <ac:spMk id="12" creationId="{14847E93-7DC1-4D4B-8829-B19AA7137C50}"/>
          </ac:spMkLst>
        </pc:spChg>
        <pc:spChg chg="add">
          <ac:chgData name="Alexandra Corfa" userId="c92031a1e4c7bc61" providerId="LiveId" clId="{73AF611D-E50D-49BB-BBF4-EB2634D2184D}" dt="2026-10-09T11:30:06.824" v="732" actId="26606"/>
          <ac:spMkLst>
            <pc:docMk/>
            <pc:sldMk cId="3527502101" sldId="257"/>
            <ac:spMk id="14" creationId="{5566D6E1-03A1-4D73-A4E0-35D74D568A04}"/>
          </ac:spMkLst>
        </pc:spChg>
        <pc:spChg chg="add">
          <ac:chgData name="Alexandra Corfa" userId="c92031a1e4c7bc61" providerId="LiveId" clId="{73AF611D-E50D-49BB-BBF4-EB2634D2184D}" dt="2026-10-09T11:30:06.824" v="732" actId="26606"/>
          <ac:spMkLst>
            <pc:docMk/>
            <pc:sldMk cId="3527502101" sldId="257"/>
            <ac:spMk id="16" creationId="{9F835A99-04AC-494A-A572-AFE8413CC938}"/>
          </ac:spMkLst>
        </pc:spChg>
        <pc:spChg chg="add">
          <ac:chgData name="Alexandra Corfa" userId="c92031a1e4c7bc61" providerId="LiveId" clId="{73AF611D-E50D-49BB-BBF4-EB2634D2184D}" dt="2026-10-09T11:30:06.824" v="732" actId="26606"/>
          <ac:spMkLst>
            <pc:docMk/>
            <pc:sldMk cId="3527502101" sldId="257"/>
            <ac:spMk id="18" creationId="{7B786209-1B0B-4CA9-9BDD-F7327066A84D}"/>
          </ac:spMkLst>
        </pc:spChg>
        <pc:spChg chg="add">
          <ac:chgData name="Alexandra Corfa" userId="c92031a1e4c7bc61" providerId="LiveId" clId="{73AF611D-E50D-49BB-BBF4-EB2634D2184D}" dt="2026-10-09T11:30:06.824" v="732" actId="26606"/>
          <ac:spMkLst>
            <pc:docMk/>
            <pc:sldMk cId="3527502101" sldId="257"/>
            <ac:spMk id="20" creationId="{2D2964BB-484D-45AE-AD66-D407D0629652}"/>
          </ac:spMkLst>
        </pc:spChg>
        <pc:spChg chg="add">
          <ac:chgData name="Alexandra Corfa" userId="c92031a1e4c7bc61" providerId="LiveId" clId="{73AF611D-E50D-49BB-BBF4-EB2634D2184D}" dt="2026-10-09T11:30:06.824" v="732" actId="26606"/>
          <ac:spMkLst>
            <pc:docMk/>
            <pc:sldMk cId="3527502101" sldId="257"/>
            <ac:spMk id="22" creationId="{6691AC69-A76E-4DAB-B565-468B6B87ACF3}"/>
          </ac:spMkLst>
        </pc:spChg>
      </pc:sldChg>
      <pc:sldChg chg="addSp modSp new mod setBg">
        <pc:chgData name="Alexandra Corfa" userId="c92031a1e4c7bc61" providerId="LiveId" clId="{73AF611D-E50D-49BB-BBF4-EB2634D2184D}" dt="2026-10-14T14:17:45.689" v="7832" actId="20577"/>
        <pc:sldMkLst>
          <pc:docMk/>
          <pc:sldMk cId="4012787362" sldId="258"/>
        </pc:sldMkLst>
        <pc:spChg chg="mod">
          <ac:chgData name="Alexandra Corfa" userId="c92031a1e4c7bc61" providerId="LiveId" clId="{73AF611D-E50D-49BB-BBF4-EB2634D2184D}" dt="2026-10-14T10:39:28.051" v="7676"/>
          <ac:spMkLst>
            <pc:docMk/>
            <pc:sldMk cId="4012787362" sldId="258"/>
            <ac:spMk id="2" creationId="{E6A603EE-9041-6F1C-6C75-AC0679FC2B03}"/>
          </ac:spMkLst>
        </pc:spChg>
        <pc:spChg chg="mod">
          <ac:chgData name="Alexandra Corfa" userId="c92031a1e4c7bc61" providerId="LiveId" clId="{73AF611D-E50D-49BB-BBF4-EB2634D2184D}" dt="2026-10-14T14:17:45.689" v="7832" actId="20577"/>
          <ac:spMkLst>
            <pc:docMk/>
            <pc:sldMk cId="4012787362" sldId="258"/>
            <ac:spMk id="3" creationId="{DFE8F65F-66F9-27DE-B8A6-00D256A29B44}"/>
          </ac:spMkLst>
        </pc:spChg>
        <pc:spChg chg="add">
          <ac:chgData name="Alexandra Corfa" userId="c92031a1e4c7bc61" providerId="LiveId" clId="{73AF611D-E50D-49BB-BBF4-EB2634D2184D}" dt="2026-10-09T11:30:29.484" v="733" actId="26606"/>
          <ac:spMkLst>
            <pc:docMk/>
            <pc:sldMk cId="4012787362" sldId="258"/>
            <ac:spMk id="8" creationId="{3AD318CC-E2A8-4E27-9548-A047A78999B1}"/>
          </ac:spMkLst>
        </pc:spChg>
        <pc:spChg chg="add">
          <ac:chgData name="Alexandra Corfa" userId="c92031a1e4c7bc61" providerId="LiveId" clId="{73AF611D-E50D-49BB-BBF4-EB2634D2184D}" dt="2026-10-09T11:30:29.484" v="733" actId="26606"/>
          <ac:spMkLst>
            <pc:docMk/>
            <pc:sldMk cId="4012787362" sldId="258"/>
            <ac:spMk id="14" creationId="{2C1BBA94-3F40-40AA-8BB9-E69E25E537C1}"/>
          </ac:spMkLst>
        </pc:spChg>
        <pc:grpChg chg="add">
          <ac:chgData name="Alexandra Corfa" userId="c92031a1e4c7bc61" providerId="LiveId" clId="{73AF611D-E50D-49BB-BBF4-EB2634D2184D}" dt="2026-10-09T11:30:29.484" v="733" actId="26606"/>
          <ac:grpSpMkLst>
            <pc:docMk/>
            <pc:sldMk cId="4012787362" sldId="258"/>
            <ac:grpSpMk id="10" creationId="{B14B560F-9DD7-4302-A60B-EBD3EF59B073}"/>
          </ac:grpSpMkLst>
        </pc:grpChg>
      </pc:sldChg>
      <pc:sldChg chg="addSp delSp modSp new mod setBg">
        <pc:chgData name="Alexandra Corfa" userId="c92031a1e4c7bc61" providerId="LiveId" clId="{73AF611D-E50D-49BB-BBF4-EB2634D2184D}" dt="2026-10-14T14:26:00.722" v="8174" actId="20577"/>
        <pc:sldMkLst>
          <pc:docMk/>
          <pc:sldMk cId="3539511445" sldId="259"/>
        </pc:sldMkLst>
        <pc:spChg chg="mod">
          <ac:chgData name="Alexandra Corfa" userId="c92031a1e4c7bc61" providerId="LiveId" clId="{73AF611D-E50D-49BB-BBF4-EB2634D2184D}" dt="2026-10-11T13:58:07.667" v="763" actId="26606"/>
          <ac:spMkLst>
            <pc:docMk/>
            <pc:sldMk cId="3539511445" sldId="259"/>
            <ac:spMk id="2" creationId="{6E57A0E9-06BA-0DC6-8F99-B98ABFB9BFDA}"/>
          </ac:spMkLst>
        </pc:spChg>
        <pc:spChg chg="add">
          <ac:chgData name="Alexandra Corfa" userId="c92031a1e4c7bc61" providerId="LiveId" clId="{73AF611D-E50D-49BB-BBF4-EB2634D2184D}" dt="2026-10-11T13:58:07.667" v="763" actId="26606"/>
          <ac:spMkLst>
            <pc:docMk/>
            <pc:sldMk cId="3539511445" sldId="259"/>
            <ac:spMk id="28" creationId="{2E442304-DDBD-4F7B-8017-36BCC863FB40}"/>
          </ac:spMkLst>
        </pc:spChg>
        <pc:spChg chg="add">
          <ac:chgData name="Alexandra Corfa" userId="c92031a1e4c7bc61" providerId="LiveId" clId="{73AF611D-E50D-49BB-BBF4-EB2634D2184D}" dt="2026-10-11T13:58:07.667" v="763" actId="26606"/>
          <ac:spMkLst>
            <pc:docMk/>
            <pc:sldMk cId="3539511445" sldId="259"/>
            <ac:spMk id="30" creationId="{5E107275-3853-46FD-A241-DE4355A42675}"/>
          </ac:spMkLst>
        </pc:spChg>
        <pc:graphicFrameChg chg="mod modGraphic">
          <ac:chgData name="Alexandra Corfa" userId="c92031a1e4c7bc61" providerId="LiveId" clId="{73AF611D-E50D-49BB-BBF4-EB2634D2184D}" dt="2026-10-14T14:26:00.722" v="8174" actId="20577"/>
          <ac:graphicFrameMkLst>
            <pc:docMk/>
            <pc:sldMk cId="3539511445" sldId="259"/>
            <ac:graphicFrameMk id="24" creationId="{77A70FC5-7C15-A365-33ED-7B923C678855}"/>
          </ac:graphicFrameMkLst>
        </pc:graphicFrameChg>
      </pc:sldChg>
      <pc:sldChg chg="addSp delSp modSp new mod setBg">
        <pc:chgData name="Alexandra Corfa" userId="c92031a1e4c7bc61" providerId="LiveId" clId="{73AF611D-E50D-49BB-BBF4-EB2634D2184D}" dt="2026-10-14T14:18:34.959" v="7849" actId="313"/>
        <pc:sldMkLst>
          <pc:docMk/>
          <pc:sldMk cId="92205793" sldId="260"/>
        </pc:sldMkLst>
        <pc:spChg chg="mod">
          <ac:chgData name="Alexandra Corfa" userId="c92031a1e4c7bc61" providerId="LiveId" clId="{73AF611D-E50D-49BB-BBF4-EB2634D2184D}" dt="2026-10-11T13:58:29.103" v="764" actId="26606"/>
          <ac:spMkLst>
            <pc:docMk/>
            <pc:sldMk cId="92205793" sldId="260"/>
            <ac:spMk id="2" creationId="{5EF9D47C-9EF6-659F-2F7A-1AB473D8B14B}"/>
          </ac:spMkLst>
        </pc:spChg>
        <pc:spChg chg="mod">
          <ac:chgData name="Alexandra Corfa" userId="c92031a1e4c7bc61" providerId="LiveId" clId="{73AF611D-E50D-49BB-BBF4-EB2634D2184D}" dt="2026-10-14T14:18:34.959" v="7849" actId="313"/>
          <ac:spMkLst>
            <pc:docMk/>
            <pc:sldMk cId="92205793" sldId="260"/>
            <ac:spMk id="3" creationId="{9230AC36-015E-6E5E-EE80-72ED4C7F63E8}"/>
          </ac:spMkLst>
        </pc:spChg>
        <pc:spChg chg="add">
          <ac:chgData name="Alexandra Corfa" userId="c92031a1e4c7bc61" providerId="LiveId" clId="{73AF611D-E50D-49BB-BBF4-EB2634D2184D}" dt="2026-10-11T13:58:29.103" v="764" actId="26606"/>
          <ac:spMkLst>
            <pc:docMk/>
            <pc:sldMk cId="92205793" sldId="260"/>
            <ac:spMk id="14" creationId="{201CC55D-ED54-4C5C-95E6-10947BD1103B}"/>
          </ac:spMkLst>
        </pc:spChg>
        <pc:spChg chg="add">
          <ac:chgData name="Alexandra Corfa" userId="c92031a1e4c7bc61" providerId="LiveId" clId="{73AF611D-E50D-49BB-BBF4-EB2634D2184D}" dt="2026-10-11T13:58:29.103" v="764" actId="26606"/>
          <ac:spMkLst>
            <pc:docMk/>
            <pc:sldMk cId="92205793" sldId="260"/>
            <ac:spMk id="20" creationId="{3873B707-463F-40B0-8227-E8CC6C67EB25}"/>
          </ac:spMkLst>
        </pc:spChg>
        <pc:spChg chg="add">
          <ac:chgData name="Alexandra Corfa" userId="c92031a1e4c7bc61" providerId="LiveId" clId="{73AF611D-E50D-49BB-BBF4-EB2634D2184D}" dt="2026-10-11T13:58:29.103" v="764" actId="26606"/>
          <ac:spMkLst>
            <pc:docMk/>
            <pc:sldMk cId="92205793" sldId="260"/>
            <ac:spMk id="22" creationId="{C13237C8-E62C-4F0D-A318-BD6FB6C2D138}"/>
          </ac:spMkLst>
        </pc:spChg>
        <pc:spChg chg="add">
          <ac:chgData name="Alexandra Corfa" userId="c92031a1e4c7bc61" providerId="LiveId" clId="{73AF611D-E50D-49BB-BBF4-EB2634D2184D}" dt="2026-10-11T13:58:29.103" v="764" actId="26606"/>
          <ac:spMkLst>
            <pc:docMk/>
            <pc:sldMk cId="92205793" sldId="260"/>
            <ac:spMk id="24" creationId="{19C9EAEA-39D0-4B0E-A0EB-51E7B26740B1}"/>
          </ac:spMkLst>
        </pc:spChg>
        <pc:grpChg chg="add">
          <ac:chgData name="Alexandra Corfa" userId="c92031a1e4c7bc61" providerId="LiveId" clId="{73AF611D-E50D-49BB-BBF4-EB2634D2184D}" dt="2026-10-11T13:58:29.103" v="764" actId="26606"/>
          <ac:grpSpMkLst>
            <pc:docMk/>
            <pc:sldMk cId="92205793" sldId="260"/>
            <ac:grpSpMk id="16" creationId="{1DE889C7-FAD6-4397-98E2-05D503484459}"/>
          </ac:grpSpMkLst>
        </pc:grpChg>
        <pc:picChg chg="add mod">
          <ac:chgData name="Alexandra Corfa" userId="c92031a1e4c7bc61" providerId="LiveId" clId="{73AF611D-E50D-49BB-BBF4-EB2634D2184D}" dt="2026-10-11T13:58:29.103" v="764" actId="26606"/>
          <ac:picMkLst>
            <pc:docMk/>
            <pc:sldMk cId="92205793" sldId="260"/>
            <ac:picMk id="5" creationId="{9153BD91-AF96-37D1-4034-A6F0C5A686CB}"/>
          </ac:picMkLst>
        </pc:picChg>
      </pc:sldChg>
      <pc:sldChg chg="addSp delSp modSp new mod setBg">
        <pc:chgData name="Alexandra Corfa" userId="c92031a1e4c7bc61" providerId="LiveId" clId="{73AF611D-E50D-49BB-BBF4-EB2634D2184D}" dt="2026-10-14T14:19:03.725" v="7862" actId="20577"/>
        <pc:sldMkLst>
          <pc:docMk/>
          <pc:sldMk cId="866448918" sldId="261"/>
        </pc:sldMkLst>
        <pc:spChg chg="mod">
          <ac:chgData name="Alexandra Corfa" userId="c92031a1e4c7bc61" providerId="LiveId" clId="{73AF611D-E50D-49BB-BBF4-EB2634D2184D}" dt="2026-10-14T10:30:03.092" v="7636" actId="1076"/>
          <ac:spMkLst>
            <pc:docMk/>
            <pc:sldMk cId="866448918" sldId="261"/>
            <ac:spMk id="2" creationId="{16045283-AC59-6192-1FFA-8E132CC40B0C}"/>
          </ac:spMkLst>
        </pc:spChg>
        <pc:spChg chg="del mod">
          <ac:chgData name="Alexandra Corfa" userId="c92031a1e4c7bc61" providerId="LiveId" clId="{73AF611D-E50D-49BB-BBF4-EB2634D2184D}" dt="2026-10-14T10:29:34.740" v="7629" actId="21"/>
          <ac:spMkLst>
            <pc:docMk/>
            <pc:sldMk cId="866448918" sldId="261"/>
            <ac:spMk id="3" creationId="{F3BF30E1-2305-7687-C4B7-EF250907615E}"/>
          </ac:spMkLst>
        </pc:spChg>
        <pc:spChg chg="add del mod">
          <ac:chgData name="Alexandra Corfa" userId="c92031a1e4c7bc61" providerId="LiveId" clId="{73AF611D-E50D-49BB-BBF4-EB2634D2184D}" dt="2026-10-14T10:30:19.121" v="7638"/>
          <ac:spMkLst>
            <pc:docMk/>
            <pc:sldMk cId="866448918" sldId="261"/>
            <ac:spMk id="5" creationId="{97E11C79-3ADF-638E-7F87-ACE029EAFE18}"/>
          </ac:spMkLst>
        </pc:spChg>
        <pc:spChg chg="add mod">
          <ac:chgData name="Alexandra Corfa" userId="c92031a1e4c7bc61" providerId="LiveId" clId="{73AF611D-E50D-49BB-BBF4-EB2634D2184D}" dt="2026-10-14T14:19:03.725" v="7862" actId="20577"/>
          <ac:spMkLst>
            <pc:docMk/>
            <pc:sldMk cId="866448918" sldId="261"/>
            <ac:spMk id="6" creationId="{47895989-EED4-608D-D372-00E3972D0637}"/>
          </ac:spMkLst>
        </pc:spChg>
        <pc:spChg chg="add">
          <ac:chgData name="Alexandra Corfa" userId="c92031a1e4c7bc61" providerId="LiveId" clId="{73AF611D-E50D-49BB-BBF4-EB2634D2184D}" dt="2026-10-11T13:59:04.038" v="765" actId="26606"/>
          <ac:spMkLst>
            <pc:docMk/>
            <pc:sldMk cId="866448918" sldId="261"/>
            <ac:spMk id="8" creationId="{8B9AA7C6-5E5A-498E-A6DF-A943376E09BC}"/>
          </ac:spMkLst>
        </pc:spChg>
        <pc:spChg chg="add">
          <ac:chgData name="Alexandra Corfa" userId="c92031a1e4c7bc61" providerId="LiveId" clId="{73AF611D-E50D-49BB-BBF4-EB2634D2184D}" dt="2026-10-11T13:59:04.038" v="765" actId="26606"/>
          <ac:spMkLst>
            <pc:docMk/>
            <pc:sldMk cId="866448918" sldId="261"/>
            <ac:spMk id="14" creationId="{81E140AE-0ABF-47C8-BF32-7D2F0CF2BA44}"/>
          </ac:spMkLst>
        </pc:spChg>
        <pc:spChg chg="add">
          <ac:chgData name="Alexandra Corfa" userId="c92031a1e4c7bc61" providerId="LiveId" clId="{73AF611D-E50D-49BB-BBF4-EB2634D2184D}" dt="2026-10-11T13:59:04.038" v="765" actId="26606"/>
          <ac:spMkLst>
            <pc:docMk/>
            <pc:sldMk cId="866448918" sldId="261"/>
            <ac:spMk id="16" creationId="{CBC4F608-B4B8-48C3-9572-C0F061B1CD99}"/>
          </ac:spMkLst>
        </pc:spChg>
        <pc:grpChg chg="add">
          <ac:chgData name="Alexandra Corfa" userId="c92031a1e4c7bc61" providerId="LiveId" clId="{73AF611D-E50D-49BB-BBF4-EB2634D2184D}" dt="2026-10-11T13:59:04.038" v="765" actId="26606"/>
          <ac:grpSpMkLst>
            <pc:docMk/>
            <pc:sldMk cId="866448918" sldId="261"/>
            <ac:grpSpMk id="10" creationId="{83EAB11A-76F7-48F4-9B4F-5BFDF4BF9670}"/>
          </ac:grpSpMkLst>
        </pc:grpChg>
      </pc:sldChg>
      <pc:sldChg chg="addSp delSp modSp new mod setBg">
        <pc:chgData name="Alexandra Corfa" userId="c92031a1e4c7bc61" providerId="LiveId" clId="{73AF611D-E50D-49BB-BBF4-EB2634D2184D}" dt="2026-10-14T14:25:12.827" v="8151" actId="313"/>
        <pc:sldMkLst>
          <pc:docMk/>
          <pc:sldMk cId="3113702018" sldId="262"/>
        </pc:sldMkLst>
        <pc:spChg chg="mod">
          <ac:chgData name="Alexandra Corfa" userId="c92031a1e4c7bc61" providerId="LiveId" clId="{73AF611D-E50D-49BB-BBF4-EB2634D2184D}" dt="2026-10-14T09:45:44.294" v="3851" actId="26606"/>
          <ac:spMkLst>
            <pc:docMk/>
            <pc:sldMk cId="3113702018" sldId="262"/>
            <ac:spMk id="2" creationId="{CB882827-8329-E05A-8FA2-7D5997348CC8}"/>
          </ac:spMkLst>
        </pc:spChg>
        <pc:spChg chg="add mod">
          <ac:chgData name="Alexandra Corfa" userId="c92031a1e4c7bc61" providerId="LiveId" clId="{73AF611D-E50D-49BB-BBF4-EB2634D2184D}" dt="2026-10-14T14:25:12.827" v="8151" actId="313"/>
          <ac:spMkLst>
            <pc:docMk/>
            <pc:sldMk cId="3113702018" sldId="262"/>
            <ac:spMk id="3" creationId="{5FF2F1CB-5EC3-0CBB-4785-66E613031454}"/>
          </ac:spMkLst>
        </pc:spChg>
        <pc:spChg chg="add del">
          <ac:chgData name="Alexandra Corfa" userId="c92031a1e4c7bc61" providerId="LiveId" clId="{73AF611D-E50D-49BB-BBF4-EB2634D2184D}" dt="2026-10-14T09:45:08.318" v="3847" actId="26606"/>
          <ac:spMkLst>
            <pc:docMk/>
            <pc:sldMk cId="3113702018" sldId="262"/>
            <ac:spMk id="10" creationId="{2659FDB4-FCBE-4A89-B46D-43D4FA54464D}"/>
          </ac:spMkLst>
        </pc:spChg>
        <pc:spChg chg="add del">
          <ac:chgData name="Alexandra Corfa" userId="c92031a1e4c7bc61" providerId="LiveId" clId="{73AF611D-E50D-49BB-BBF4-EB2634D2184D}" dt="2026-10-14T09:45:44.294" v="3851" actId="26606"/>
          <ac:spMkLst>
            <pc:docMk/>
            <pc:sldMk cId="3113702018" sldId="262"/>
            <ac:spMk id="11" creationId="{B50AB553-2A96-4A92-96F2-93548E096954}"/>
          </ac:spMkLst>
        </pc:spChg>
        <pc:spChg chg="add">
          <ac:chgData name="Alexandra Corfa" userId="c92031a1e4c7bc61" providerId="LiveId" clId="{73AF611D-E50D-49BB-BBF4-EB2634D2184D}" dt="2026-10-14T09:45:44.294" v="3851" actId="26606"/>
          <ac:spMkLst>
            <pc:docMk/>
            <pc:sldMk cId="3113702018" sldId="262"/>
            <ac:spMk id="13" creationId="{C0763A76-9F1C-4FC5-82B7-DD475DA461B2}"/>
          </ac:spMkLst>
        </pc:spChg>
        <pc:spChg chg="add del">
          <ac:chgData name="Alexandra Corfa" userId="c92031a1e4c7bc61" providerId="LiveId" clId="{73AF611D-E50D-49BB-BBF4-EB2634D2184D}" dt="2026-10-14T09:45:10.298" v="3849" actId="26606"/>
          <ac:spMkLst>
            <pc:docMk/>
            <pc:sldMk cId="3113702018" sldId="262"/>
            <ac:spMk id="14" creationId="{AAD0DBB9-1A4B-4391-81D4-CB19F9AB918A}"/>
          </ac:spMkLst>
        </pc:spChg>
        <pc:spChg chg="add del">
          <ac:chgData name="Alexandra Corfa" userId="c92031a1e4c7bc61" providerId="LiveId" clId="{73AF611D-E50D-49BB-BBF4-EB2634D2184D}" dt="2026-10-14T09:45:10.298" v="3849" actId="26606"/>
          <ac:spMkLst>
            <pc:docMk/>
            <pc:sldMk cId="3113702018" sldId="262"/>
            <ac:spMk id="15" creationId="{BACC6370-2D7E-4714-9D71-7542949D7D5D}"/>
          </ac:spMkLst>
        </pc:spChg>
        <pc:spChg chg="add del">
          <ac:chgData name="Alexandra Corfa" userId="c92031a1e4c7bc61" providerId="LiveId" clId="{73AF611D-E50D-49BB-BBF4-EB2634D2184D}" dt="2026-10-14T09:45:10.298" v="3849" actId="26606"/>
          <ac:spMkLst>
            <pc:docMk/>
            <pc:sldMk cId="3113702018" sldId="262"/>
            <ac:spMk id="16" creationId="{063BBA22-50EA-4C4D-BE05-F1CE4E63AA56}"/>
          </ac:spMkLst>
        </pc:spChg>
        <pc:spChg chg="add del">
          <ac:chgData name="Alexandra Corfa" userId="c92031a1e4c7bc61" providerId="LiveId" clId="{73AF611D-E50D-49BB-BBF4-EB2634D2184D}" dt="2026-10-14T09:45:10.298" v="3849" actId="26606"/>
          <ac:spMkLst>
            <pc:docMk/>
            <pc:sldMk cId="3113702018" sldId="262"/>
            <ac:spMk id="17" creationId="{F68B3F68-107C-434F-AA38-110D5EA91B85}"/>
          </ac:spMkLst>
        </pc:spChg>
        <pc:spChg chg="add">
          <ac:chgData name="Alexandra Corfa" userId="c92031a1e4c7bc61" providerId="LiveId" clId="{73AF611D-E50D-49BB-BBF4-EB2634D2184D}" dt="2026-10-14T09:45:44.294" v="3851" actId="26606"/>
          <ac:spMkLst>
            <pc:docMk/>
            <pc:sldMk cId="3113702018" sldId="262"/>
            <ac:spMk id="18" creationId="{E81BF4F6-F2CF-4984-9D14-D6966D92F99F}"/>
          </ac:spMkLst>
        </pc:spChg>
        <pc:graphicFrameChg chg="add mod modGraphic">
          <ac:chgData name="Alexandra Corfa" userId="c92031a1e4c7bc61" providerId="LiveId" clId="{73AF611D-E50D-49BB-BBF4-EB2634D2184D}" dt="2026-10-14T14:20:05.496" v="7906" actId="20577"/>
          <ac:graphicFrameMkLst>
            <pc:docMk/>
            <pc:sldMk cId="3113702018" sldId="262"/>
            <ac:graphicFrameMk id="5" creationId="{289034AD-B656-4E58-448C-F7C10628C044}"/>
          </ac:graphicFrameMkLst>
        </pc:graphicFrameChg>
        <pc:picChg chg="add mod ord">
          <ac:chgData name="Alexandra Corfa" userId="c92031a1e4c7bc61" providerId="LiveId" clId="{73AF611D-E50D-49BB-BBF4-EB2634D2184D}" dt="2026-10-14T09:48:32.207" v="4167" actId="1076"/>
          <ac:picMkLst>
            <pc:docMk/>
            <pc:sldMk cId="3113702018" sldId="262"/>
            <ac:picMk id="7" creationId="{078CF19A-FD2E-D343-FB24-06DA04D1B2F3}"/>
          </ac:picMkLst>
        </pc:picChg>
        <pc:cxnChg chg="add del">
          <ac:chgData name="Alexandra Corfa" userId="c92031a1e4c7bc61" providerId="LiveId" clId="{73AF611D-E50D-49BB-BBF4-EB2634D2184D}" dt="2026-10-14T09:45:08.318" v="3847" actId="26606"/>
          <ac:cxnSpMkLst>
            <pc:docMk/>
            <pc:sldMk cId="3113702018" sldId="262"/>
            <ac:cxnSpMk id="12" creationId="{C8F51B3F-8331-4E4A-AE96-D47B1006EEAD}"/>
          </ac:cxnSpMkLst>
        </pc:cxnChg>
      </pc:sldChg>
      <pc:sldChg chg="addSp modSp new mod setBg">
        <pc:chgData name="Alexandra Corfa" userId="c92031a1e4c7bc61" providerId="LiveId" clId="{73AF611D-E50D-49BB-BBF4-EB2634D2184D}" dt="2026-10-14T14:24:05.951" v="8095" actId="20577"/>
        <pc:sldMkLst>
          <pc:docMk/>
          <pc:sldMk cId="3888438168" sldId="263"/>
        </pc:sldMkLst>
        <pc:spChg chg="mod">
          <ac:chgData name="Alexandra Corfa" userId="c92031a1e4c7bc61" providerId="LiveId" clId="{73AF611D-E50D-49BB-BBF4-EB2634D2184D}" dt="2026-10-11T13:53:30.188" v="741" actId="26606"/>
          <ac:spMkLst>
            <pc:docMk/>
            <pc:sldMk cId="3888438168" sldId="263"/>
            <ac:spMk id="2" creationId="{AB05573F-6025-E574-EEB7-F613DA66ACA9}"/>
          </ac:spMkLst>
        </pc:spChg>
        <pc:spChg chg="mod">
          <ac:chgData name="Alexandra Corfa" userId="c92031a1e4c7bc61" providerId="LiveId" clId="{73AF611D-E50D-49BB-BBF4-EB2634D2184D}" dt="2026-10-14T14:24:05.951" v="8095" actId="20577"/>
          <ac:spMkLst>
            <pc:docMk/>
            <pc:sldMk cId="3888438168" sldId="263"/>
            <ac:spMk id="3" creationId="{F9AAE925-D965-3B58-DC59-73AA29A05320}"/>
          </ac:spMkLst>
        </pc:spChg>
        <pc:spChg chg="add">
          <ac:chgData name="Alexandra Corfa" userId="c92031a1e4c7bc61" providerId="LiveId" clId="{73AF611D-E50D-49BB-BBF4-EB2634D2184D}" dt="2026-10-11T13:53:30.188" v="741" actId="26606"/>
          <ac:spMkLst>
            <pc:docMk/>
            <pc:sldMk cId="3888438168" sldId="263"/>
            <ac:spMk id="8" creationId="{5C8908E2-EE49-44D2-9428-A28D2312A8D5}"/>
          </ac:spMkLst>
        </pc:spChg>
        <pc:spChg chg="add">
          <ac:chgData name="Alexandra Corfa" userId="c92031a1e4c7bc61" providerId="LiveId" clId="{73AF611D-E50D-49BB-BBF4-EB2634D2184D}" dt="2026-10-11T13:53:30.188" v="741" actId="26606"/>
          <ac:spMkLst>
            <pc:docMk/>
            <pc:sldMk cId="3888438168" sldId="263"/>
            <ac:spMk id="14" creationId="{BD92035A-AA2F-4CD8-A556-1CE8BDEC75BD}"/>
          </ac:spMkLst>
        </pc:spChg>
        <pc:spChg chg="add">
          <ac:chgData name="Alexandra Corfa" userId="c92031a1e4c7bc61" providerId="LiveId" clId="{73AF611D-E50D-49BB-BBF4-EB2634D2184D}" dt="2026-10-11T13:53:30.188" v="741" actId="26606"/>
          <ac:spMkLst>
            <pc:docMk/>
            <pc:sldMk cId="3888438168" sldId="263"/>
            <ac:spMk id="16" creationId="{ED888B23-07FA-482A-96DF-47E31AF1A603}"/>
          </ac:spMkLst>
        </pc:spChg>
        <pc:grpChg chg="add">
          <ac:chgData name="Alexandra Corfa" userId="c92031a1e4c7bc61" providerId="LiveId" clId="{73AF611D-E50D-49BB-BBF4-EB2634D2184D}" dt="2026-10-11T13:53:30.188" v="741" actId="26606"/>
          <ac:grpSpMkLst>
            <pc:docMk/>
            <pc:sldMk cId="3888438168" sldId="263"/>
            <ac:grpSpMk id="10" creationId="{5D1A9D8B-3117-4D9D-BDA4-DD81895098B0}"/>
          </ac:grpSpMkLst>
        </pc:grpChg>
      </pc:sldChg>
      <pc:sldChg chg="addSp modSp new mod setBg">
        <pc:chgData name="Alexandra Corfa" userId="c92031a1e4c7bc61" providerId="LiveId" clId="{73AF611D-E50D-49BB-BBF4-EB2634D2184D}" dt="2026-10-14T14:21:11.262" v="7971" actId="20577"/>
        <pc:sldMkLst>
          <pc:docMk/>
          <pc:sldMk cId="2423634969" sldId="264"/>
        </pc:sldMkLst>
        <pc:spChg chg="mod">
          <ac:chgData name="Alexandra Corfa" userId="c92031a1e4c7bc61" providerId="LiveId" clId="{73AF611D-E50D-49BB-BBF4-EB2634D2184D}" dt="2026-10-14T09:54:15.172" v="4595" actId="20577"/>
          <ac:spMkLst>
            <pc:docMk/>
            <pc:sldMk cId="2423634969" sldId="264"/>
            <ac:spMk id="2" creationId="{1729A53D-6ADF-9FE8-6EFA-7D3C027865BA}"/>
          </ac:spMkLst>
        </pc:spChg>
        <pc:spChg chg="mod">
          <ac:chgData name="Alexandra Corfa" userId="c92031a1e4c7bc61" providerId="LiveId" clId="{73AF611D-E50D-49BB-BBF4-EB2634D2184D}" dt="2026-10-14T14:21:11.262" v="7971" actId="20577"/>
          <ac:spMkLst>
            <pc:docMk/>
            <pc:sldMk cId="2423634969" sldId="264"/>
            <ac:spMk id="3" creationId="{99011CF8-7421-0542-BC95-57613B3B2C24}"/>
          </ac:spMkLst>
        </pc:spChg>
        <pc:spChg chg="add">
          <ac:chgData name="Alexandra Corfa" userId="c92031a1e4c7bc61" providerId="LiveId" clId="{73AF611D-E50D-49BB-BBF4-EB2634D2184D}" dt="2026-10-11T13:44:48.494" v="735" actId="26606"/>
          <ac:spMkLst>
            <pc:docMk/>
            <pc:sldMk cId="2423634969" sldId="264"/>
            <ac:spMk id="9" creationId="{9F7D5CDA-D291-4307-BF55-1381FED29634}"/>
          </ac:spMkLst>
        </pc:spChg>
        <pc:picChg chg="add">
          <ac:chgData name="Alexandra Corfa" userId="c92031a1e4c7bc61" providerId="LiveId" clId="{73AF611D-E50D-49BB-BBF4-EB2634D2184D}" dt="2026-10-11T13:44:48.494" v="735" actId="26606"/>
          <ac:picMkLst>
            <pc:docMk/>
            <pc:sldMk cId="2423634969" sldId="264"/>
            <ac:picMk id="5" creationId="{9E56C6A0-2793-C5D5-91B7-1B5D6153E761}"/>
          </ac:picMkLst>
        </pc:picChg>
      </pc:sldChg>
      <pc:sldChg chg="addSp modSp new del mod setBg">
        <pc:chgData name="Alexandra Corfa" userId="c92031a1e4c7bc61" providerId="LiveId" clId="{73AF611D-E50D-49BB-BBF4-EB2634D2184D}" dt="2026-10-14T10:00:32.016" v="5377" actId="2696"/>
        <pc:sldMkLst>
          <pc:docMk/>
          <pc:sldMk cId="481950195" sldId="265"/>
        </pc:sldMkLst>
      </pc:sldChg>
      <pc:sldChg chg="addSp modSp new mod setBg">
        <pc:chgData name="Alexandra Corfa" userId="c92031a1e4c7bc61" providerId="LiveId" clId="{73AF611D-E50D-49BB-BBF4-EB2634D2184D}" dt="2026-10-14T14:21:49.313" v="7998" actId="20577"/>
        <pc:sldMkLst>
          <pc:docMk/>
          <pc:sldMk cId="3462068432" sldId="266"/>
        </pc:sldMkLst>
        <pc:spChg chg="mod">
          <ac:chgData name="Alexandra Corfa" userId="c92031a1e4c7bc61" providerId="LiveId" clId="{73AF611D-E50D-49BB-BBF4-EB2634D2184D}" dt="2026-10-11T13:45:19.161" v="737" actId="26606"/>
          <ac:spMkLst>
            <pc:docMk/>
            <pc:sldMk cId="3462068432" sldId="266"/>
            <ac:spMk id="2" creationId="{1C5ECE68-F588-0266-7AC8-B16930CCBBD2}"/>
          </ac:spMkLst>
        </pc:spChg>
        <pc:spChg chg="mod">
          <ac:chgData name="Alexandra Corfa" userId="c92031a1e4c7bc61" providerId="LiveId" clId="{73AF611D-E50D-49BB-BBF4-EB2634D2184D}" dt="2026-10-14T14:21:49.313" v="7998" actId="20577"/>
          <ac:spMkLst>
            <pc:docMk/>
            <pc:sldMk cId="3462068432" sldId="266"/>
            <ac:spMk id="3" creationId="{FB63ABDE-EAAD-552A-6F25-4BC4A1B33EC8}"/>
          </ac:spMkLst>
        </pc:spChg>
        <pc:spChg chg="add">
          <ac:chgData name="Alexandra Corfa" userId="c92031a1e4c7bc61" providerId="LiveId" clId="{73AF611D-E50D-49BB-BBF4-EB2634D2184D}" dt="2026-10-11T13:45:19.161" v="737" actId="26606"/>
          <ac:spMkLst>
            <pc:docMk/>
            <pc:sldMk cId="3462068432" sldId="266"/>
            <ac:spMk id="9" creationId="{C0763A76-9F1C-4FC5-82B7-DD475DA461B2}"/>
          </ac:spMkLst>
        </pc:spChg>
        <pc:spChg chg="add">
          <ac:chgData name="Alexandra Corfa" userId="c92031a1e4c7bc61" providerId="LiveId" clId="{73AF611D-E50D-49BB-BBF4-EB2634D2184D}" dt="2026-10-11T13:45:19.161" v="737" actId="26606"/>
          <ac:spMkLst>
            <pc:docMk/>
            <pc:sldMk cId="3462068432" sldId="266"/>
            <ac:spMk id="11" creationId="{E81BF4F6-F2CF-4984-9D14-D6966D92F99F}"/>
          </ac:spMkLst>
        </pc:spChg>
        <pc:picChg chg="add mod">
          <ac:chgData name="Alexandra Corfa" userId="c92031a1e4c7bc61" providerId="LiveId" clId="{73AF611D-E50D-49BB-BBF4-EB2634D2184D}" dt="2026-10-14T10:01:20.256" v="5380" actId="1076"/>
          <ac:picMkLst>
            <pc:docMk/>
            <pc:sldMk cId="3462068432" sldId="266"/>
            <ac:picMk id="5" creationId="{CDB8F89F-C6DF-6E0F-E0AD-2714520901B1}"/>
          </ac:picMkLst>
        </pc:picChg>
      </pc:sldChg>
      <pc:sldChg chg="addSp modSp new mod setBg">
        <pc:chgData name="Alexandra Corfa" userId="c92031a1e4c7bc61" providerId="LiveId" clId="{73AF611D-E50D-49BB-BBF4-EB2634D2184D}" dt="2026-10-14T14:23:28.276" v="8051" actId="20577"/>
        <pc:sldMkLst>
          <pc:docMk/>
          <pc:sldMk cId="670756331" sldId="267"/>
        </pc:sldMkLst>
        <pc:spChg chg="mod">
          <ac:chgData name="Alexandra Corfa" userId="c92031a1e4c7bc61" providerId="LiveId" clId="{73AF611D-E50D-49BB-BBF4-EB2634D2184D}" dt="2026-10-11T13:45:38.244" v="738" actId="26606"/>
          <ac:spMkLst>
            <pc:docMk/>
            <pc:sldMk cId="670756331" sldId="267"/>
            <ac:spMk id="2" creationId="{7D386B68-DB5F-CB43-E4A3-9B2FF59FF54B}"/>
          </ac:spMkLst>
        </pc:spChg>
        <pc:spChg chg="mod">
          <ac:chgData name="Alexandra Corfa" userId="c92031a1e4c7bc61" providerId="LiveId" clId="{73AF611D-E50D-49BB-BBF4-EB2634D2184D}" dt="2026-10-14T14:23:28.276" v="8051" actId="20577"/>
          <ac:spMkLst>
            <pc:docMk/>
            <pc:sldMk cId="670756331" sldId="267"/>
            <ac:spMk id="3" creationId="{80146847-37EA-8825-E5B0-1A0E65CCA41C}"/>
          </ac:spMkLst>
        </pc:spChg>
        <pc:spChg chg="add">
          <ac:chgData name="Alexandra Corfa" userId="c92031a1e4c7bc61" providerId="LiveId" clId="{73AF611D-E50D-49BB-BBF4-EB2634D2184D}" dt="2026-10-11T13:45:38.244" v="738" actId="26606"/>
          <ac:spMkLst>
            <pc:docMk/>
            <pc:sldMk cId="670756331" sldId="267"/>
            <ac:spMk id="9" creationId="{C0763A76-9F1C-4FC5-82B7-DD475DA461B2}"/>
          </ac:spMkLst>
        </pc:spChg>
        <pc:spChg chg="add">
          <ac:chgData name="Alexandra Corfa" userId="c92031a1e4c7bc61" providerId="LiveId" clId="{73AF611D-E50D-49BB-BBF4-EB2634D2184D}" dt="2026-10-11T13:45:38.244" v="738" actId="26606"/>
          <ac:spMkLst>
            <pc:docMk/>
            <pc:sldMk cId="670756331" sldId="267"/>
            <ac:spMk id="11" creationId="{E81BF4F6-F2CF-4984-9D14-D6966D92F99F}"/>
          </ac:spMkLst>
        </pc:spChg>
        <pc:picChg chg="add mod">
          <ac:chgData name="Alexandra Corfa" userId="c92031a1e4c7bc61" providerId="LiveId" clId="{73AF611D-E50D-49BB-BBF4-EB2634D2184D}" dt="2026-10-14T10:13:46.845" v="6567" actId="1076"/>
          <ac:picMkLst>
            <pc:docMk/>
            <pc:sldMk cId="670756331" sldId="267"/>
            <ac:picMk id="5" creationId="{E3255FDE-78BD-3ABB-D1DA-800AC2255362}"/>
          </ac:picMkLst>
        </pc:picChg>
      </pc:sldChg>
      <pc:sldChg chg="addSp modSp new del mod setBg">
        <pc:chgData name="Alexandra Corfa" userId="c92031a1e4c7bc61" providerId="LiveId" clId="{73AF611D-E50D-49BB-BBF4-EB2634D2184D}" dt="2026-10-14T10:15:50.705" v="6585" actId="2696"/>
        <pc:sldMkLst>
          <pc:docMk/>
          <pc:sldMk cId="522526648" sldId="268"/>
        </pc:sldMkLst>
      </pc:sldChg>
      <pc:sldChg chg="addSp modSp new mod setBg">
        <pc:chgData name="Alexandra Corfa" userId="c92031a1e4c7bc61" providerId="LiveId" clId="{73AF611D-E50D-49BB-BBF4-EB2634D2184D}" dt="2026-10-14T14:22:39.515" v="8031" actId="20577"/>
        <pc:sldMkLst>
          <pc:docMk/>
          <pc:sldMk cId="1937775707" sldId="269"/>
        </pc:sldMkLst>
        <pc:spChg chg="mod">
          <ac:chgData name="Alexandra Corfa" userId="c92031a1e4c7bc61" providerId="LiveId" clId="{73AF611D-E50D-49BB-BBF4-EB2634D2184D}" dt="2026-10-14T10:19:42.902" v="6646" actId="27636"/>
          <ac:spMkLst>
            <pc:docMk/>
            <pc:sldMk cId="1937775707" sldId="269"/>
            <ac:spMk id="2" creationId="{14FC1C01-E7C5-7F81-B7E6-C0CA692CCCE8}"/>
          </ac:spMkLst>
        </pc:spChg>
        <pc:spChg chg="mod">
          <ac:chgData name="Alexandra Corfa" userId="c92031a1e4c7bc61" providerId="LiveId" clId="{73AF611D-E50D-49BB-BBF4-EB2634D2184D}" dt="2026-10-14T14:22:39.515" v="8031" actId="20577"/>
          <ac:spMkLst>
            <pc:docMk/>
            <pc:sldMk cId="1937775707" sldId="269"/>
            <ac:spMk id="3" creationId="{35D252D3-D763-A50D-08DB-C4494BD539EB}"/>
          </ac:spMkLst>
        </pc:spChg>
        <pc:spChg chg="add">
          <ac:chgData name="Alexandra Corfa" userId="c92031a1e4c7bc61" providerId="LiveId" clId="{73AF611D-E50D-49BB-BBF4-EB2634D2184D}" dt="2026-10-11T13:54:19.797" v="743" actId="26606"/>
          <ac:spMkLst>
            <pc:docMk/>
            <pc:sldMk cId="1937775707" sldId="269"/>
            <ac:spMk id="9" creationId="{9F7D5CDA-D291-4307-BF55-1381FED29634}"/>
          </ac:spMkLst>
        </pc:spChg>
        <pc:picChg chg="add">
          <ac:chgData name="Alexandra Corfa" userId="c92031a1e4c7bc61" providerId="LiveId" clId="{73AF611D-E50D-49BB-BBF4-EB2634D2184D}" dt="2026-10-11T13:54:19.797" v="743" actId="26606"/>
          <ac:picMkLst>
            <pc:docMk/>
            <pc:sldMk cId="1937775707" sldId="269"/>
            <ac:picMk id="5" creationId="{004BB96E-FA9B-1CA8-08EA-D6359C0BAE3A}"/>
          </ac:picMkLst>
        </pc:picChg>
      </pc:sldChg>
      <pc:sldChg chg="addSp delSp modSp new mod setBg delDesignElem chgLayout">
        <pc:chgData name="Alexandra Corfa" userId="c92031a1e4c7bc61" providerId="LiveId" clId="{73AF611D-E50D-49BB-BBF4-EB2634D2184D}" dt="2026-10-14T14:26:45.129" v="8177" actId="26606"/>
        <pc:sldMkLst>
          <pc:docMk/>
          <pc:sldMk cId="2463151696" sldId="270"/>
        </pc:sldMkLst>
        <pc:spChg chg="mod ord">
          <ac:chgData name="Alexandra Corfa" userId="c92031a1e4c7bc61" providerId="LiveId" clId="{73AF611D-E50D-49BB-BBF4-EB2634D2184D}" dt="2026-10-14T14:26:45.129" v="8177" actId="26606"/>
          <ac:spMkLst>
            <pc:docMk/>
            <pc:sldMk cId="2463151696" sldId="270"/>
            <ac:spMk id="2" creationId="{A4C167DE-17AD-D38B-5D08-4633137F0005}"/>
          </ac:spMkLst>
        </pc:spChg>
        <pc:spChg chg="add del mod">
          <ac:chgData name="Alexandra Corfa" userId="c92031a1e4c7bc61" providerId="LiveId" clId="{73AF611D-E50D-49BB-BBF4-EB2634D2184D}" dt="2026-10-14T10:23:02.349" v="7100" actId="6264"/>
          <ac:spMkLst>
            <pc:docMk/>
            <pc:sldMk cId="2463151696" sldId="270"/>
            <ac:spMk id="3" creationId="{ADB6AB16-6EAD-FF57-2E63-D170D7CAFE47}"/>
          </ac:spMkLst>
        </pc:spChg>
        <pc:spChg chg="add del mod">
          <ac:chgData name="Alexandra Corfa" userId="c92031a1e4c7bc61" providerId="LiveId" clId="{73AF611D-E50D-49BB-BBF4-EB2634D2184D}" dt="2026-10-14T10:23:02.349" v="7100" actId="6264"/>
          <ac:spMkLst>
            <pc:docMk/>
            <pc:sldMk cId="2463151696" sldId="270"/>
            <ac:spMk id="4" creationId="{B4F45DE6-142B-A2D6-0BC9-1101E144BA92}"/>
          </ac:spMkLst>
        </pc:spChg>
        <pc:spChg chg="add del mod">
          <ac:chgData name="Alexandra Corfa" userId="c92031a1e4c7bc61" providerId="LiveId" clId="{73AF611D-E50D-49BB-BBF4-EB2634D2184D}" dt="2026-10-14T10:23:09.871" v="7101" actId="6264"/>
          <ac:spMkLst>
            <pc:docMk/>
            <pc:sldMk cId="2463151696" sldId="270"/>
            <ac:spMk id="6" creationId="{BAEA66DC-314D-FC6E-AD63-29B6F8F0D581}"/>
          </ac:spMkLst>
        </pc:spChg>
        <pc:spChg chg="add del mod">
          <ac:chgData name="Alexandra Corfa" userId="c92031a1e4c7bc61" providerId="LiveId" clId="{73AF611D-E50D-49BB-BBF4-EB2634D2184D}" dt="2026-10-14T10:23:09.871" v="7101" actId="6264"/>
          <ac:spMkLst>
            <pc:docMk/>
            <pc:sldMk cId="2463151696" sldId="270"/>
            <ac:spMk id="7" creationId="{D69FF153-E94C-8921-0BB0-2AE022194B5C}"/>
          </ac:spMkLst>
        </pc:spChg>
        <pc:spChg chg="add del">
          <ac:chgData name="Alexandra Corfa" userId="c92031a1e4c7bc61" providerId="LiveId" clId="{73AF611D-E50D-49BB-BBF4-EB2634D2184D}" dt="2026-10-14T10:23:02.349" v="7100" actId="6264"/>
          <ac:spMkLst>
            <pc:docMk/>
            <pc:sldMk cId="2463151696" sldId="270"/>
            <ac:spMk id="9" creationId="{CB49665F-0298-4449-8D2D-209989CB9EE3}"/>
          </ac:spMkLst>
        </pc:spChg>
        <pc:spChg chg="add mod">
          <ac:chgData name="Alexandra Corfa" userId="c92031a1e4c7bc61" providerId="LiveId" clId="{73AF611D-E50D-49BB-BBF4-EB2634D2184D}" dt="2026-10-14T14:26:45.129" v="8177" actId="26606"/>
          <ac:spMkLst>
            <pc:docMk/>
            <pc:sldMk cId="2463151696" sldId="270"/>
            <ac:spMk id="10" creationId="{5F90F34B-AEFA-1FD1-CD41-8FA319FE0C22}"/>
          </ac:spMkLst>
        </pc:spChg>
        <pc:spChg chg="add del">
          <ac:chgData name="Alexandra Corfa" userId="c92031a1e4c7bc61" providerId="LiveId" clId="{73AF611D-E50D-49BB-BBF4-EB2634D2184D}" dt="2026-10-14T10:23:02.349" v="7100" actId="6264"/>
          <ac:spMkLst>
            <pc:docMk/>
            <pc:sldMk cId="2463151696" sldId="270"/>
            <ac:spMk id="11" creationId="{A71EEC14-174A-46FA-B046-474750457130}"/>
          </ac:spMkLst>
        </pc:spChg>
        <pc:spChg chg="add">
          <ac:chgData name="Alexandra Corfa" userId="c92031a1e4c7bc61" providerId="LiveId" clId="{73AF611D-E50D-49BB-BBF4-EB2634D2184D}" dt="2026-10-14T14:26:45.129" v="8177" actId="26606"/>
          <ac:spMkLst>
            <pc:docMk/>
            <pc:sldMk cId="2463151696" sldId="270"/>
            <ac:spMk id="15" creationId="{70DFC902-7D23-471A-B557-B6B6917D7A0D}"/>
          </ac:spMkLst>
        </pc:spChg>
        <pc:spChg chg="add del">
          <ac:chgData name="Alexandra Corfa" userId="c92031a1e4c7bc61" providerId="LiveId" clId="{73AF611D-E50D-49BB-BBF4-EB2634D2184D}" dt="2026-10-14T14:26:45.116" v="8176" actId="26606"/>
          <ac:spMkLst>
            <pc:docMk/>
            <pc:sldMk cId="2463151696" sldId="270"/>
            <ac:spMk id="16" creationId="{C0763A76-9F1C-4FC5-82B7-DD475DA461B2}"/>
          </ac:spMkLst>
        </pc:spChg>
        <pc:spChg chg="add del">
          <ac:chgData name="Alexandra Corfa" userId="c92031a1e4c7bc61" providerId="LiveId" clId="{73AF611D-E50D-49BB-BBF4-EB2634D2184D}" dt="2026-10-14T14:26:45.116" v="8176" actId="26606"/>
          <ac:spMkLst>
            <pc:docMk/>
            <pc:sldMk cId="2463151696" sldId="270"/>
            <ac:spMk id="18" creationId="{E81BF4F6-F2CF-4984-9D14-D6966D92F99F}"/>
          </ac:spMkLst>
        </pc:spChg>
        <pc:spChg chg="add">
          <ac:chgData name="Alexandra Corfa" userId="c92031a1e4c7bc61" providerId="LiveId" clId="{73AF611D-E50D-49BB-BBF4-EB2634D2184D}" dt="2026-10-14T14:26:45.129" v="8177" actId="26606"/>
          <ac:spMkLst>
            <pc:docMk/>
            <pc:sldMk cId="2463151696" sldId="270"/>
            <ac:spMk id="19" creationId="{450D3AD2-FA80-415F-A9CE-54D884561CD7}"/>
          </ac:spMkLst>
        </pc:spChg>
        <pc:spChg chg="add">
          <ac:chgData name="Alexandra Corfa" userId="c92031a1e4c7bc61" providerId="LiveId" clId="{73AF611D-E50D-49BB-BBF4-EB2634D2184D}" dt="2026-10-14T14:26:45.129" v="8177" actId="26606"/>
          <ac:spMkLst>
            <pc:docMk/>
            <pc:sldMk cId="2463151696" sldId="270"/>
            <ac:spMk id="20" creationId="{A55D5633-D557-4DCA-982C-FF36EB7A1C00}"/>
          </ac:spMkLst>
        </pc:spChg>
        <pc:grpChg chg="add del">
          <ac:chgData name="Alexandra Corfa" userId="c92031a1e4c7bc61" providerId="LiveId" clId="{73AF611D-E50D-49BB-BBF4-EB2634D2184D}" dt="2026-10-14T10:23:02.349" v="7100" actId="6264"/>
          <ac:grpSpMkLst>
            <pc:docMk/>
            <pc:sldMk cId="2463151696" sldId="270"/>
            <ac:grpSpMk id="13" creationId="{EEB6CB95-E653-4C6C-AE51-62FD848E8D5B}"/>
          </ac:grpSpMkLst>
        </pc:grpChg>
        <pc:grpChg chg="add del">
          <ac:chgData name="Alexandra Corfa" userId="c92031a1e4c7bc61" providerId="LiveId" clId="{73AF611D-E50D-49BB-BBF4-EB2634D2184D}" dt="2026-10-14T10:23:02.349" v="7100" actId="6264"/>
          <ac:grpSpMkLst>
            <pc:docMk/>
            <pc:sldMk cId="2463151696" sldId="270"/>
            <ac:grpSpMk id="17" creationId="{43F5E015-E085-4624-B431-B42414448684}"/>
          </ac:grpSpMkLst>
        </pc:grpChg>
        <pc:graphicFrameChg chg="add del mod ord">
          <ac:chgData name="Alexandra Corfa" userId="c92031a1e4c7bc61" providerId="LiveId" clId="{73AF611D-E50D-49BB-BBF4-EB2634D2184D}" dt="2026-10-14T10:23:35.847" v="7105" actId="21"/>
          <ac:graphicFrameMkLst>
            <pc:docMk/>
            <pc:sldMk cId="2463151696" sldId="270"/>
            <ac:graphicFrameMk id="5" creationId="{014DE5D0-6713-C54E-D569-FE8E8ED1E590}"/>
          </ac:graphicFrameMkLst>
        </pc:graphicFrameChg>
        <pc:picChg chg="add del">
          <ac:chgData name="Alexandra Corfa" userId="c92031a1e4c7bc61" providerId="LiveId" clId="{73AF611D-E50D-49BB-BBF4-EB2634D2184D}" dt="2026-10-14T14:26:45.116" v="8176" actId="26606"/>
          <ac:picMkLst>
            <pc:docMk/>
            <pc:sldMk cId="2463151696" sldId="270"/>
            <ac:picMk id="12" creationId="{10A8D7C9-5B4F-52C2-D1EE-B2CC5F624875}"/>
          </ac:picMkLst>
        </pc:picChg>
      </pc:sldChg>
      <pc:sldChg chg="addSp delSp modSp new mod setBg">
        <pc:chgData name="Alexandra Corfa" userId="c92031a1e4c7bc61" providerId="LiveId" clId="{73AF611D-E50D-49BB-BBF4-EB2634D2184D}" dt="2026-10-14T14:14:54.483" v="7804" actId="12"/>
        <pc:sldMkLst>
          <pc:docMk/>
          <pc:sldMk cId="528199532" sldId="271"/>
        </pc:sldMkLst>
        <pc:spChg chg="mod">
          <ac:chgData name="Alexandra Corfa" userId="c92031a1e4c7bc61" providerId="LiveId" clId="{73AF611D-E50D-49BB-BBF4-EB2634D2184D}" dt="2026-10-11T13:56:19.104" v="748" actId="26606"/>
          <ac:spMkLst>
            <pc:docMk/>
            <pc:sldMk cId="528199532" sldId="271"/>
            <ac:spMk id="2" creationId="{C5FC460A-7C02-F343-331E-76FE02465E63}"/>
          </ac:spMkLst>
        </pc:spChg>
        <pc:spChg chg="add del mod">
          <ac:chgData name="Alexandra Corfa" userId="c92031a1e4c7bc61" providerId="LiveId" clId="{73AF611D-E50D-49BB-BBF4-EB2634D2184D}" dt="2026-10-14T14:14:54.483" v="7804" actId="12"/>
          <ac:spMkLst>
            <pc:docMk/>
            <pc:sldMk cId="528199532" sldId="271"/>
            <ac:spMk id="3" creationId="{DD539CCC-FBE4-EA63-9AD3-FCDCAB46B9D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A6879B-2451-4E5C-8360-EDEE09707B55}"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BB580CA2-036F-456D-9987-9CF0439D63F0}">
      <dgm:prSet/>
      <dgm:spPr/>
      <dgm:t>
        <a:bodyPr/>
        <a:lstStyle/>
        <a:p>
          <a:r>
            <a:rPr lang="en-GB" dirty="0"/>
            <a:t>ECOLOGICAL VIEW — individual, community and wider systems</a:t>
          </a:r>
        </a:p>
        <a:p>
          <a:r>
            <a:rPr lang="en-US" dirty="0"/>
            <a:t>The Ecological model also helps explain why diabetes prevention requires more than individual lifestyle changes. Community resources, local environments and government policies can influence people’s opportunities to make healthier choices.</a:t>
          </a:r>
        </a:p>
      </dgm:t>
    </dgm:pt>
    <dgm:pt modelId="{BDBE01E2-D6E2-4195-9F27-BE8774736F70}" type="parTrans" cxnId="{62918A2C-5A47-4353-B2CC-BA203E31F4A4}">
      <dgm:prSet/>
      <dgm:spPr/>
      <dgm:t>
        <a:bodyPr/>
        <a:lstStyle/>
        <a:p>
          <a:endParaRPr lang="en-US"/>
        </a:p>
      </dgm:t>
    </dgm:pt>
    <dgm:pt modelId="{1B4C07D2-0B7B-46F7-91B3-20E4E572C314}" type="sibTrans" cxnId="{62918A2C-5A47-4353-B2CC-BA203E31F4A4}">
      <dgm:prSet/>
      <dgm:spPr/>
      <dgm:t>
        <a:bodyPr/>
        <a:lstStyle/>
        <a:p>
          <a:endParaRPr lang="en-US"/>
        </a:p>
      </dgm:t>
    </dgm:pt>
    <dgm:pt modelId="{4441191C-C6A9-45A8-97E0-3637E4418C92}">
      <dgm:prSet/>
      <dgm:spPr/>
      <dgm:t>
        <a:bodyPr/>
        <a:lstStyle/>
        <a:p>
          <a:r>
            <a:rPr lang="en-GB" dirty="0"/>
            <a:t>STRENGTH: person-centred decisions</a:t>
          </a:r>
        </a:p>
        <a:p>
          <a:r>
            <a:rPr lang="en-US" dirty="0"/>
            <a:t>The biopsychosocial and ecological models encourage healthcare professionals to consider individual needs and social circumstances. This can improve diabetes prevention by providing personalised support rather than using the  same approach for everyone.</a:t>
          </a:r>
        </a:p>
      </dgm:t>
    </dgm:pt>
    <dgm:pt modelId="{0C8B8CD8-5B94-4702-9F35-1A56AAA13E20}" type="parTrans" cxnId="{49429814-ADEF-466B-B417-06624E124455}">
      <dgm:prSet/>
      <dgm:spPr/>
      <dgm:t>
        <a:bodyPr/>
        <a:lstStyle/>
        <a:p>
          <a:endParaRPr lang="en-US"/>
        </a:p>
      </dgm:t>
    </dgm:pt>
    <dgm:pt modelId="{9B8A58AF-908C-43D4-8215-E3A7B54ED28E}" type="sibTrans" cxnId="{49429814-ADEF-466B-B417-06624E124455}">
      <dgm:prSet/>
      <dgm:spPr/>
      <dgm:t>
        <a:bodyPr/>
        <a:lstStyle/>
        <a:p>
          <a:endParaRPr lang="en-US"/>
        </a:p>
      </dgm:t>
    </dgm:pt>
    <dgm:pt modelId="{14723C8F-D330-40E7-88DB-28F71B1253B8}">
      <dgm:prSet/>
      <dgm:spPr/>
      <dgm:t>
        <a:bodyPr/>
        <a:lstStyle/>
        <a:p>
          <a:r>
            <a:rPr lang="en-GB" dirty="0"/>
            <a:t>LIMITATION: difficult to coordinate and measure</a:t>
          </a:r>
        </a:p>
        <a:p>
          <a:r>
            <a:rPr lang="en-US" dirty="0"/>
            <a:t>Although these models support holistic care, they can be difficult to implement because they require cooperation between different healthcare services. </a:t>
          </a:r>
          <a:r>
            <a:rPr lang="en-GB" dirty="0"/>
            <a:t>Limited funding, staff shortages and difficulties in measuring outcomes can also reduce their effectiveness.(McLeroy, </a:t>
          </a:r>
          <a:r>
            <a:rPr lang="en-GB" i="1" dirty="0"/>
            <a:t>et al.,1988)</a:t>
          </a:r>
          <a:endParaRPr lang="en-US" dirty="0"/>
        </a:p>
      </dgm:t>
    </dgm:pt>
    <dgm:pt modelId="{28835CEB-F675-4D8B-BEE3-3476E242F2AA}" type="parTrans" cxnId="{BB75351B-E55A-44F4-8F0A-B1CE35DB1B78}">
      <dgm:prSet/>
      <dgm:spPr/>
      <dgm:t>
        <a:bodyPr/>
        <a:lstStyle/>
        <a:p>
          <a:endParaRPr lang="en-US"/>
        </a:p>
      </dgm:t>
    </dgm:pt>
    <dgm:pt modelId="{52DD5DE6-18E6-4AD8-A8D5-42CFCD82417A}" type="sibTrans" cxnId="{BB75351B-E55A-44F4-8F0A-B1CE35DB1B78}">
      <dgm:prSet/>
      <dgm:spPr/>
      <dgm:t>
        <a:bodyPr/>
        <a:lstStyle/>
        <a:p>
          <a:endParaRPr lang="en-US"/>
        </a:p>
      </dgm:t>
    </dgm:pt>
    <dgm:pt modelId="{F5BFF48B-EBF7-4E42-8461-16D8E304363F}">
      <dgm:prSet/>
      <dgm:spPr/>
      <dgm:t>
        <a:bodyPr/>
        <a:lstStyle/>
        <a:p>
          <a:r>
            <a:rPr lang="en-GB" dirty="0"/>
            <a:t>BIOPSYCHOSOCIAL MODEL — biology + psychology + social context (Engel, 1977)</a:t>
          </a:r>
        </a:p>
        <a:p>
          <a:r>
            <a:rPr lang="en-US" dirty="0"/>
            <a:t>The Biopsychosocial model can be applied to type 2 diabetes because the condition is influenced by biological factors, such as genetics, psychological factors such as motivation, and social factors , including income and access to healthy food. ( Engel, 1977)</a:t>
          </a:r>
        </a:p>
      </dgm:t>
    </dgm:pt>
    <dgm:pt modelId="{EEE20C9D-D137-49CD-82C3-395041A9DD72}" type="sibTrans" cxnId="{01159256-58A3-4EC7-8551-90856059511F}">
      <dgm:prSet/>
      <dgm:spPr/>
      <dgm:t>
        <a:bodyPr/>
        <a:lstStyle/>
        <a:p>
          <a:endParaRPr lang="en-US"/>
        </a:p>
      </dgm:t>
    </dgm:pt>
    <dgm:pt modelId="{35880C4E-9901-4CD7-82E4-815520CFCD26}" type="parTrans" cxnId="{01159256-58A3-4EC7-8551-90856059511F}">
      <dgm:prSet/>
      <dgm:spPr/>
      <dgm:t>
        <a:bodyPr/>
        <a:lstStyle/>
        <a:p>
          <a:endParaRPr lang="en-US"/>
        </a:p>
      </dgm:t>
    </dgm:pt>
    <dgm:pt modelId="{6E823264-4995-4846-9CB4-4188FA0A176C}" type="pres">
      <dgm:prSet presAssocID="{F2A6879B-2451-4E5C-8360-EDEE09707B55}" presName="vert0" presStyleCnt="0">
        <dgm:presLayoutVars>
          <dgm:dir/>
          <dgm:animOne val="branch"/>
          <dgm:animLvl val="lvl"/>
        </dgm:presLayoutVars>
      </dgm:prSet>
      <dgm:spPr/>
    </dgm:pt>
    <dgm:pt modelId="{4B3A8C20-2947-4E45-A516-8296D3A1F75B}" type="pres">
      <dgm:prSet presAssocID="{F5BFF48B-EBF7-4E42-8461-16D8E304363F}" presName="thickLine" presStyleLbl="alignNode1" presStyleIdx="0" presStyleCnt="4"/>
      <dgm:spPr/>
    </dgm:pt>
    <dgm:pt modelId="{84B9C013-17BF-4B67-9040-AC0EE288517D}" type="pres">
      <dgm:prSet presAssocID="{F5BFF48B-EBF7-4E42-8461-16D8E304363F}" presName="horz1" presStyleCnt="0"/>
      <dgm:spPr/>
    </dgm:pt>
    <dgm:pt modelId="{AF75F50D-C083-41A3-B698-94FCA6B946E5}" type="pres">
      <dgm:prSet presAssocID="{F5BFF48B-EBF7-4E42-8461-16D8E304363F}" presName="tx1" presStyleLbl="revTx" presStyleIdx="0" presStyleCnt="4"/>
      <dgm:spPr/>
    </dgm:pt>
    <dgm:pt modelId="{9CDEEF27-2D3E-4372-9105-020A3C3CDBAB}" type="pres">
      <dgm:prSet presAssocID="{F5BFF48B-EBF7-4E42-8461-16D8E304363F}" presName="vert1" presStyleCnt="0"/>
      <dgm:spPr/>
    </dgm:pt>
    <dgm:pt modelId="{70E2B336-9C55-4BE0-9AAA-FEF3F10F8894}" type="pres">
      <dgm:prSet presAssocID="{BB580CA2-036F-456D-9987-9CF0439D63F0}" presName="thickLine" presStyleLbl="alignNode1" presStyleIdx="1" presStyleCnt="4"/>
      <dgm:spPr/>
    </dgm:pt>
    <dgm:pt modelId="{B96B4137-9F79-4C45-A50E-40C2C9F47E49}" type="pres">
      <dgm:prSet presAssocID="{BB580CA2-036F-456D-9987-9CF0439D63F0}" presName="horz1" presStyleCnt="0"/>
      <dgm:spPr/>
    </dgm:pt>
    <dgm:pt modelId="{8596F7C9-4F88-4424-8000-0ED13FB8D2A2}" type="pres">
      <dgm:prSet presAssocID="{BB580CA2-036F-456D-9987-9CF0439D63F0}" presName="tx1" presStyleLbl="revTx" presStyleIdx="1" presStyleCnt="4"/>
      <dgm:spPr/>
    </dgm:pt>
    <dgm:pt modelId="{2CBF40E0-1891-46C1-B553-07B5748E841D}" type="pres">
      <dgm:prSet presAssocID="{BB580CA2-036F-456D-9987-9CF0439D63F0}" presName="vert1" presStyleCnt="0"/>
      <dgm:spPr/>
    </dgm:pt>
    <dgm:pt modelId="{480A7282-CD31-4341-8B3E-D53627B6A591}" type="pres">
      <dgm:prSet presAssocID="{4441191C-C6A9-45A8-97E0-3637E4418C92}" presName="thickLine" presStyleLbl="alignNode1" presStyleIdx="2" presStyleCnt="4"/>
      <dgm:spPr/>
    </dgm:pt>
    <dgm:pt modelId="{3925FC0F-C0F0-44AC-9A47-9466EA655C86}" type="pres">
      <dgm:prSet presAssocID="{4441191C-C6A9-45A8-97E0-3637E4418C92}" presName="horz1" presStyleCnt="0"/>
      <dgm:spPr/>
    </dgm:pt>
    <dgm:pt modelId="{CB23BCFC-EE85-4569-B7B1-52843050EF9A}" type="pres">
      <dgm:prSet presAssocID="{4441191C-C6A9-45A8-97E0-3637E4418C92}" presName="tx1" presStyleLbl="revTx" presStyleIdx="2" presStyleCnt="4"/>
      <dgm:spPr/>
    </dgm:pt>
    <dgm:pt modelId="{5E57C1E5-0525-4330-8575-1350AD8FC708}" type="pres">
      <dgm:prSet presAssocID="{4441191C-C6A9-45A8-97E0-3637E4418C92}" presName="vert1" presStyleCnt="0"/>
      <dgm:spPr/>
    </dgm:pt>
    <dgm:pt modelId="{74EDFDA6-A00E-423B-AB5E-AC1E52C2828E}" type="pres">
      <dgm:prSet presAssocID="{14723C8F-D330-40E7-88DB-28F71B1253B8}" presName="thickLine" presStyleLbl="alignNode1" presStyleIdx="3" presStyleCnt="4"/>
      <dgm:spPr/>
    </dgm:pt>
    <dgm:pt modelId="{29502837-568C-4D0D-8FDD-DD922976A8C5}" type="pres">
      <dgm:prSet presAssocID="{14723C8F-D330-40E7-88DB-28F71B1253B8}" presName="horz1" presStyleCnt="0"/>
      <dgm:spPr/>
    </dgm:pt>
    <dgm:pt modelId="{7CD75751-7E8B-45F2-BD17-804D89872E91}" type="pres">
      <dgm:prSet presAssocID="{14723C8F-D330-40E7-88DB-28F71B1253B8}" presName="tx1" presStyleLbl="revTx" presStyleIdx="3" presStyleCnt="4"/>
      <dgm:spPr/>
    </dgm:pt>
    <dgm:pt modelId="{3AF71898-6CF5-4645-B2E6-15579F2398AC}" type="pres">
      <dgm:prSet presAssocID="{14723C8F-D330-40E7-88DB-28F71B1253B8}" presName="vert1" presStyleCnt="0"/>
      <dgm:spPr/>
    </dgm:pt>
  </dgm:ptLst>
  <dgm:cxnLst>
    <dgm:cxn modelId="{49429814-ADEF-466B-B417-06624E124455}" srcId="{F2A6879B-2451-4E5C-8360-EDEE09707B55}" destId="{4441191C-C6A9-45A8-97E0-3637E4418C92}" srcOrd="2" destOrd="0" parTransId="{0C8B8CD8-5B94-4702-9F35-1A56AAA13E20}" sibTransId="{9B8A58AF-908C-43D4-8215-E3A7B54ED28E}"/>
    <dgm:cxn modelId="{BB75351B-E55A-44F4-8F0A-B1CE35DB1B78}" srcId="{F2A6879B-2451-4E5C-8360-EDEE09707B55}" destId="{14723C8F-D330-40E7-88DB-28F71B1253B8}" srcOrd="3" destOrd="0" parTransId="{28835CEB-F675-4D8B-BEE3-3476E242F2AA}" sibTransId="{52DD5DE6-18E6-4AD8-A8D5-42CFCD82417A}"/>
    <dgm:cxn modelId="{138FAC1D-F10A-48A5-B108-D21C41424827}" type="presOf" srcId="{4441191C-C6A9-45A8-97E0-3637E4418C92}" destId="{CB23BCFC-EE85-4569-B7B1-52843050EF9A}" srcOrd="0" destOrd="0" presId="urn:microsoft.com/office/officeart/2008/layout/LinedList"/>
    <dgm:cxn modelId="{090F182B-57CD-438C-BDCC-5B551D14C466}" type="presOf" srcId="{F5BFF48B-EBF7-4E42-8461-16D8E304363F}" destId="{AF75F50D-C083-41A3-B698-94FCA6B946E5}" srcOrd="0" destOrd="0" presId="urn:microsoft.com/office/officeart/2008/layout/LinedList"/>
    <dgm:cxn modelId="{62918A2C-5A47-4353-B2CC-BA203E31F4A4}" srcId="{F2A6879B-2451-4E5C-8360-EDEE09707B55}" destId="{BB580CA2-036F-456D-9987-9CF0439D63F0}" srcOrd="1" destOrd="0" parTransId="{BDBE01E2-D6E2-4195-9F27-BE8774736F70}" sibTransId="{1B4C07D2-0B7B-46F7-91B3-20E4E572C314}"/>
    <dgm:cxn modelId="{01159256-58A3-4EC7-8551-90856059511F}" srcId="{F2A6879B-2451-4E5C-8360-EDEE09707B55}" destId="{F5BFF48B-EBF7-4E42-8461-16D8E304363F}" srcOrd="0" destOrd="0" parTransId="{35880C4E-9901-4CD7-82E4-815520CFCD26}" sibTransId="{EEE20C9D-D137-49CD-82C3-395041A9DD72}"/>
    <dgm:cxn modelId="{18609FDB-648A-4287-9093-F35B26C95C10}" type="presOf" srcId="{F2A6879B-2451-4E5C-8360-EDEE09707B55}" destId="{6E823264-4995-4846-9CB4-4188FA0A176C}" srcOrd="0" destOrd="0" presId="urn:microsoft.com/office/officeart/2008/layout/LinedList"/>
    <dgm:cxn modelId="{2B3615F5-8180-478D-A1E9-004ADD7DB942}" type="presOf" srcId="{BB580CA2-036F-456D-9987-9CF0439D63F0}" destId="{8596F7C9-4F88-4424-8000-0ED13FB8D2A2}" srcOrd="0" destOrd="0" presId="urn:microsoft.com/office/officeart/2008/layout/LinedList"/>
    <dgm:cxn modelId="{E92950F5-021A-4633-8D6C-030C52D90DE8}" type="presOf" srcId="{14723C8F-D330-40E7-88DB-28F71B1253B8}" destId="{7CD75751-7E8B-45F2-BD17-804D89872E91}" srcOrd="0" destOrd="0" presId="urn:microsoft.com/office/officeart/2008/layout/LinedList"/>
    <dgm:cxn modelId="{7FCEE099-3F8B-4C11-A0C4-467365ABE8DF}" type="presParOf" srcId="{6E823264-4995-4846-9CB4-4188FA0A176C}" destId="{4B3A8C20-2947-4E45-A516-8296D3A1F75B}" srcOrd="0" destOrd="0" presId="urn:microsoft.com/office/officeart/2008/layout/LinedList"/>
    <dgm:cxn modelId="{7FB8C3BC-E0A0-407F-AD02-5441D87A0BCF}" type="presParOf" srcId="{6E823264-4995-4846-9CB4-4188FA0A176C}" destId="{84B9C013-17BF-4B67-9040-AC0EE288517D}" srcOrd="1" destOrd="0" presId="urn:microsoft.com/office/officeart/2008/layout/LinedList"/>
    <dgm:cxn modelId="{8A2D6109-9E86-4AC9-82E1-AD21E6C0FD9D}" type="presParOf" srcId="{84B9C013-17BF-4B67-9040-AC0EE288517D}" destId="{AF75F50D-C083-41A3-B698-94FCA6B946E5}" srcOrd="0" destOrd="0" presId="urn:microsoft.com/office/officeart/2008/layout/LinedList"/>
    <dgm:cxn modelId="{5ADD9291-38F2-472B-B36C-10133431EDA7}" type="presParOf" srcId="{84B9C013-17BF-4B67-9040-AC0EE288517D}" destId="{9CDEEF27-2D3E-4372-9105-020A3C3CDBAB}" srcOrd="1" destOrd="0" presId="urn:microsoft.com/office/officeart/2008/layout/LinedList"/>
    <dgm:cxn modelId="{C572C855-C0F5-4437-9D1B-65009CC32E19}" type="presParOf" srcId="{6E823264-4995-4846-9CB4-4188FA0A176C}" destId="{70E2B336-9C55-4BE0-9AAA-FEF3F10F8894}" srcOrd="2" destOrd="0" presId="urn:microsoft.com/office/officeart/2008/layout/LinedList"/>
    <dgm:cxn modelId="{F6419FA8-78CD-4718-8F8E-629AA3AA36E5}" type="presParOf" srcId="{6E823264-4995-4846-9CB4-4188FA0A176C}" destId="{B96B4137-9F79-4C45-A50E-40C2C9F47E49}" srcOrd="3" destOrd="0" presId="urn:microsoft.com/office/officeart/2008/layout/LinedList"/>
    <dgm:cxn modelId="{24028857-D56B-4837-B421-A183027B1264}" type="presParOf" srcId="{B96B4137-9F79-4C45-A50E-40C2C9F47E49}" destId="{8596F7C9-4F88-4424-8000-0ED13FB8D2A2}" srcOrd="0" destOrd="0" presId="urn:microsoft.com/office/officeart/2008/layout/LinedList"/>
    <dgm:cxn modelId="{9437EC0F-6ABE-49C3-B41E-77F7669F72D9}" type="presParOf" srcId="{B96B4137-9F79-4C45-A50E-40C2C9F47E49}" destId="{2CBF40E0-1891-46C1-B553-07B5748E841D}" srcOrd="1" destOrd="0" presId="urn:microsoft.com/office/officeart/2008/layout/LinedList"/>
    <dgm:cxn modelId="{416760B4-99FE-43C8-B395-52532DC2DD84}" type="presParOf" srcId="{6E823264-4995-4846-9CB4-4188FA0A176C}" destId="{480A7282-CD31-4341-8B3E-D53627B6A591}" srcOrd="4" destOrd="0" presId="urn:microsoft.com/office/officeart/2008/layout/LinedList"/>
    <dgm:cxn modelId="{73DE578B-06CD-4A5F-A353-449DED724F77}" type="presParOf" srcId="{6E823264-4995-4846-9CB4-4188FA0A176C}" destId="{3925FC0F-C0F0-44AC-9A47-9466EA655C86}" srcOrd="5" destOrd="0" presId="urn:microsoft.com/office/officeart/2008/layout/LinedList"/>
    <dgm:cxn modelId="{5257AC79-F6F3-4C4E-9BF8-40BA639B972A}" type="presParOf" srcId="{3925FC0F-C0F0-44AC-9A47-9466EA655C86}" destId="{CB23BCFC-EE85-4569-B7B1-52843050EF9A}" srcOrd="0" destOrd="0" presId="urn:microsoft.com/office/officeart/2008/layout/LinedList"/>
    <dgm:cxn modelId="{21A1B3AD-A3B9-4CD8-B84B-5B190A968D36}" type="presParOf" srcId="{3925FC0F-C0F0-44AC-9A47-9466EA655C86}" destId="{5E57C1E5-0525-4330-8575-1350AD8FC708}" srcOrd="1" destOrd="0" presId="urn:microsoft.com/office/officeart/2008/layout/LinedList"/>
    <dgm:cxn modelId="{3DBD0D2C-55EB-48BA-AE65-9017E61A86C3}" type="presParOf" srcId="{6E823264-4995-4846-9CB4-4188FA0A176C}" destId="{74EDFDA6-A00E-423B-AB5E-AC1E52C2828E}" srcOrd="6" destOrd="0" presId="urn:microsoft.com/office/officeart/2008/layout/LinedList"/>
    <dgm:cxn modelId="{1A4F66B2-5C11-4456-8EC8-535AA7045F08}" type="presParOf" srcId="{6E823264-4995-4846-9CB4-4188FA0A176C}" destId="{29502837-568C-4D0D-8FDD-DD922976A8C5}" srcOrd="7" destOrd="0" presId="urn:microsoft.com/office/officeart/2008/layout/LinedList"/>
    <dgm:cxn modelId="{6F55FAA8-4124-479A-A124-E0203B6D9E9C}" type="presParOf" srcId="{29502837-568C-4D0D-8FDD-DD922976A8C5}" destId="{7CD75751-7E8B-45F2-BD17-804D89872E91}" srcOrd="0" destOrd="0" presId="urn:microsoft.com/office/officeart/2008/layout/LinedList"/>
    <dgm:cxn modelId="{8227EC2D-4A7E-4CA4-9B85-9EC715BD30AB}" type="presParOf" srcId="{29502837-568C-4D0D-8FDD-DD922976A8C5}" destId="{3AF71898-6CF5-4645-B2E6-15579F2398A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123036-F82B-4794-BE16-50FA5886744D}" type="doc">
      <dgm:prSet loTypeId="urn:microsoft.com/office/officeart/2008/layout/LinedList" loCatId="list" qsTypeId="urn:microsoft.com/office/officeart/2005/8/quickstyle/simple5" qsCatId="simple" csTypeId="urn:microsoft.com/office/officeart/2005/8/colors/accent0_3" csCatId="mainScheme" phldr="1"/>
      <dgm:spPr/>
      <dgm:t>
        <a:bodyPr/>
        <a:lstStyle/>
        <a:p>
          <a:endParaRPr lang="en-US"/>
        </a:p>
      </dgm:t>
    </dgm:pt>
    <dgm:pt modelId="{6FACEED8-BAE1-42A4-9243-F382AA3AA239}">
      <dgm:prSet/>
      <dgm:spPr/>
      <dgm:t>
        <a:bodyPr/>
        <a:lstStyle/>
        <a:p>
          <a:r>
            <a:rPr lang="en-GB"/>
            <a:t>Health and Care Act 2022 — integrated working</a:t>
          </a:r>
          <a:endParaRPr lang="en-US"/>
        </a:p>
      </dgm:t>
    </dgm:pt>
    <dgm:pt modelId="{F3430F67-9C9C-4ED0-8F50-A1838A82487A}" type="parTrans" cxnId="{02C0EBE0-D2C2-4943-898F-19C5EB3EF5BC}">
      <dgm:prSet/>
      <dgm:spPr/>
      <dgm:t>
        <a:bodyPr/>
        <a:lstStyle/>
        <a:p>
          <a:endParaRPr lang="en-US"/>
        </a:p>
      </dgm:t>
    </dgm:pt>
    <dgm:pt modelId="{3921CC65-E974-498D-8F61-73572AA196A3}" type="sibTrans" cxnId="{02C0EBE0-D2C2-4943-898F-19C5EB3EF5BC}">
      <dgm:prSet/>
      <dgm:spPr/>
      <dgm:t>
        <a:bodyPr/>
        <a:lstStyle/>
        <a:p>
          <a:endParaRPr lang="en-US"/>
        </a:p>
      </dgm:t>
    </dgm:pt>
    <dgm:pt modelId="{646B0167-CB25-4118-B298-2597F0A8B972}">
      <dgm:prSet/>
      <dgm:spPr/>
      <dgm:t>
        <a:bodyPr/>
        <a:lstStyle/>
        <a:p>
          <a:r>
            <a:rPr lang="en-GB" dirty="0"/>
            <a:t>NHS prevention and personalised care (NHS England, </a:t>
          </a:r>
          <a:r>
            <a:rPr lang="en-GB" dirty="0" err="1"/>
            <a:t>n.d</a:t>
          </a:r>
          <a:r>
            <a:rPr lang="en-GB" dirty="0"/>
            <a:t>)</a:t>
          </a:r>
          <a:endParaRPr lang="en-US" dirty="0"/>
        </a:p>
      </dgm:t>
    </dgm:pt>
    <dgm:pt modelId="{9B509599-7496-4140-BDD9-AC4D02238636}" type="parTrans" cxnId="{7033C105-B737-4F9B-A6B8-1A34EBFED25C}">
      <dgm:prSet/>
      <dgm:spPr/>
      <dgm:t>
        <a:bodyPr/>
        <a:lstStyle/>
        <a:p>
          <a:endParaRPr lang="en-US"/>
        </a:p>
      </dgm:t>
    </dgm:pt>
    <dgm:pt modelId="{6EF57E04-61B5-4AD7-8C01-FAAA11718EA5}" type="sibTrans" cxnId="{7033C105-B737-4F9B-A6B8-1A34EBFED25C}">
      <dgm:prSet/>
      <dgm:spPr/>
      <dgm:t>
        <a:bodyPr/>
        <a:lstStyle/>
        <a:p>
          <a:endParaRPr lang="en-US"/>
        </a:p>
      </dgm:t>
    </dgm:pt>
    <dgm:pt modelId="{069D6A17-6030-4292-88D8-C5F65E64926B}">
      <dgm:prSet/>
      <dgm:spPr/>
      <dgm:t>
        <a:bodyPr/>
        <a:lstStyle/>
        <a:p>
          <a:r>
            <a:rPr lang="en-GB" dirty="0"/>
            <a:t>Greener NHS — net zero direct emissions by 2040; wider footprint by 2045</a:t>
          </a:r>
          <a:endParaRPr lang="en-US" dirty="0"/>
        </a:p>
      </dgm:t>
    </dgm:pt>
    <dgm:pt modelId="{DDCB43E7-2588-4484-9EED-E8B7A813A5BE}" type="parTrans" cxnId="{87FDCCA6-50FF-4AD5-9FB5-42D0F40CC207}">
      <dgm:prSet/>
      <dgm:spPr/>
      <dgm:t>
        <a:bodyPr/>
        <a:lstStyle/>
        <a:p>
          <a:endParaRPr lang="en-US"/>
        </a:p>
      </dgm:t>
    </dgm:pt>
    <dgm:pt modelId="{AA9768A4-179E-43C3-82B0-2F93F836A13B}" type="sibTrans" cxnId="{87FDCCA6-50FF-4AD5-9FB5-42D0F40CC207}">
      <dgm:prSet/>
      <dgm:spPr/>
      <dgm:t>
        <a:bodyPr/>
        <a:lstStyle/>
        <a:p>
          <a:endParaRPr lang="en-US"/>
        </a:p>
      </dgm:t>
    </dgm:pt>
    <dgm:pt modelId="{73881853-9B45-4243-9FD1-D4707977C7BD}">
      <dgm:prSet phldrT="[Text]"/>
      <dgm:spPr/>
      <dgm:t>
        <a:bodyPr/>
        <a:lstStyle/>
        <a:p>
          <a:pPr>
            <a:buFont typeface="Arial" panose="020B0604020202020204" pitchFamily="34" charset="0"/>
            <a:buChar char="•"/>
          </a:pPr>
          <a:r>
            <a:rPr lang="en-GB" b="0" i="0" dirty="0"/>
            <a:t>Policy implementation challenges</a:t>
          </a:r>
        </a:p>
        <a:p>
          <a:pPr>
            <a:buFont typeface="Arial" panose="020B0604020202020204" pitchFamily="34" charset="0"/>
            <a:buChar char="•"/>
          </a:pPr>
          <a:r>
            <a:rPr lang="en-GB" dirty="0"/>
            <a:t>Funding pressures and differences in local service capacity can limit effective implementation.</a:t>
          </a:r>
        </a:p>
      </dgm:t>
    </dgm:pt>
    <dgm:pt modelId="{DFFE1B56-63FE-4EBA-A4E6-09E3B51AE3EA}" type="parTrans" cxnId="{E037DA4F-EAD7-4803-89DE-0AC5117DB0FF}">
      <dgm:prSet/>
      <dgm:spPr/>
      <dgm:t>
        <a:bodyPr/>
        <a:lstStyle/>
        <a:p>
          <a:endParaRPr lang="en-GB"/>
        </a:p>
      </dgm:t>
    </dgm:pt>
    <dgm:pt modelId="{886010FC-ABA5-4DEB-8773-87298D92F42C}" type="sibTrans" cxnId="{E037DA4F-EAD7-4803-89DE-0AC5117DB0FF}">
      <dgm:prSet/>
      <dgm:spPr/>
      <dgm:t>
        <a:bodyPr/>
        <a:lstStyle/>
        <a:p>
          <a:endParaRPr lang="en-GB"/>
        </a:p>
      </dgm:t>
    </dgm:pt>
    <dgm:pt modelId="{E77CE14E-D6ED-4364-B7D6-7F80B89A6319}" type="pres">
      <dgm:prSet presAssocID="{6D123036-F82B-4794-BE16-50FA5886744D}" presName="vert0" presStyleCnt="0">
        <dgm:presLayoutVars>
          <dgm:dir/>
          <dgm:animOne val="branch"/>
          <dgm:animLvl val="lvl"/>
        </dgm:presLayoutVars>
      </dgm:prSet>
      <dgm:spPr/>
    </dgm:pt>
    <dgm:pt modelId="{D7699B38-FBB7-4EC9-AE7C-C3EEDFB0DD30}" type="pres">
      <dgm:prSet presAssocID="{6FACEED8-BAE1-42A4-9243-F382AA3AA239}" presName="thickLine" presStyleLbl="alignNode1" presStyleIdx="0" presStyleCnt="4"/>
      <dgm:spPr/>
    </dgm:pt>
    <dgm:pt modelId="{6124007A-7E4E-4478-8F2A-1B63AE8131B3}" type="pres">
      <dgm:prSet presAssocID="{6FACEED8-BAE1-42A4-9243-F382AA3AA239}" presName="horz1" presStyleCnt="0"/>
      <dgm:spPr/>
    </dgm:pt>
    <dgm:pt modelId="{2DDA0F4D-E9E3-4756-B145-D8C09A4C12C3}" type="pres">
      <dgm:prSet presAssocID="{6FACEED8-BAE1-42A4-9243-F382AA3AA239}" presName="tx1" presStyleLbl="revTx" presStyleIdx="0" presStyleCnt="4"/>
      <dgm:spPr/>
    </dgm:pt>
    <dgm:pt modelId="{DB49268D-B112-4922-94F2-B7BB55C53B24}" type="pres">
      <dgm:prSet presAssocID="{6FACEED8-BAE1-42A4-9243-F382AA3AA239}" presName="vert1" presStyleCnt="0"/>
      <dgm:spPr/>
    </dgm:pt>
    <dgm:pt modelId="{8133405B-2ACB-4883-9A36-567D2A6FA15D}" type="pres">
      <dgm:prSet presAssocID="{646B0167-CB25-4118-B298-2597F0A8B972}" presName="thickLine" presStyleLbl="alignNode1" presStyleIdx="1" presStyleCnt="4" custLinFactNeighborY="27358"/>
      <dgm:spPr/>
    </dgm:pt>
    <dgm:pt modelId="{47A0A57C-B71B-4B33-9320-5827B604FC69}" type="pres">
      <dgm:prSet presAssocID="{646B0167-CB25-4118-B298-2597F0A8B972}" presName="horz1" presStyleCnt="0"/>
      <dgm:spPr/>
    </dgm:pt>
    <dgm:pt modelId="{987A2B5C-38E5-4301-961F-8E5F9D7D7A96}" type="pres">
      <dgm:prSet presAssocID="{646B0167-CB25-4118-B298-2597F0A8B972}" presName="tx1" presStyleLbl="revTx" presStyleIdx="1" presStyleCnt="4"/>
      <dgm:spPr/>
    </dgm:pt>
    <dgm:pt modelId="{0F5E732C-72FE-4C70-BA1D-E8AD6E63E2F1}" type="pres">
      <dgm:prSet presAssocID="{646B0167-CB25-4118-B298-2597F0A8B972}" presName="vert1" presStyleCnt="0"/>
      <dgm:spPr/>
    </dgm:pt>
    <dgm:pt modelId="{E06989BE-E743-4A62-B60E-EE8842660AE0}" type="pres">
      <dgm:prSet presAssocID="{73881853-9B45-4243-9FD1-D4707977C7BD}" presName="thickLine" presStyleLbl="alignNode1" presStyleIdx="2" presStyleCnt="4"/>
      <dgm:spPr/>
    </dgm:pt>
    <dgm:pt modelId="{9D7FFDCB-5F03-459A-8DA3-BDFFF4727F06}" type="pres">
      <dgm:prSet presAssocID="{73881853-9B45-4243-9FD1-D4707977C7BD}" presName="horz1" presStyleCnt="0"/>
      <dgm:spPr/>
    </dgm:pt>
    <dgm:pt modelId="{395C8CC2-C2F0-49B4-B73D-B83C64C27709}" type="pres">
      <dgm:prSet presAssocID="{73881853-9B45-4243-9FD1-D4707977C7BD}" presName="tx1" presStyleLbl="revTx" presStyleIdx="2" presStyleCnt="4"/>
      <dgm:spPr/>
    </dgm:pt>
    <dgm:pt modelId="{392C88D9-3208-4BDA-B08E-2E6AC0315C19}" type="pres">
      <dgm:prSet presAssocID="{73881853-9B45-4243-9FD1-D4707977C7BD}" presName="vert1" presStyleCnt="0"/>
      <dgm:spPr/>
    </dgm:pt>
    <dgm:pt modelId="{F849737E-0C1E-40AA-AD96-6676531C553C}" type="pres">
      <dgm:prSet presAssocID="{069D6A17-6030-4292-88D8-C5F65E64926B}" presName="thickLine" presStyleLbl="alignNode1" presStyleIdx="3" presStyleCnt="4"/>
      <dgm:spPr/>
    </dgm:pt>
    <dgm:pt modelId="{633C827A-EA94-40E7-9157-037D5B161EF0}" type="pres">
      <dgm:prSet presAssocID="{069D6A17-6030-4292-88D8-C5F65E64926B}" presName="horz1" presStyleCnt="0"/>
      <dgm:spPr/>
    </dgm:pt>
    <dgm:pt modelId="{B7A460EA-9EE2-4A64-A428-B9F9DEB58B41}" type="pres">
      <dgm:prSet presAssocID="{069D6A17-6030-4292-88D8-C5F65E64926B}" presName="tx1" presStyleLbl="revTx" presStyleIdx="3" presStyleCnt="4"/>
      <dgm:spPr/>
    </dgm:pt>
    <dgm:pt modelId="{DE2DD42B-461D-4D42-AA37-C41E244C2DE9}" type="pres">
      <dgm:prSet presAssocID="{069D6A17-6030-4292-88D8-C5F65E64926B}" presName="vert1" presStyleCnt="0"/>
      <dgm:spPr/>
    </dgm:pt>
  </dgm:ptLst>
  <dgm:cxnLst>
    <dgm:cxn modelId="{7033C105-B737-4F9B-A6B8-1A34EBFED25C}" srcId="{6D123036-F82B-4794-BE16-50FA5886744D}" destId="{646B0167-CB25-4118-B298-2597F0A8B972}" srcOrd="1" destOrd="0" parTransId="{9B509599-7496-4140-BDD9-AC4D02238636}" sibTransId="{6EF57E04-61B5-4AD7-8C01-FAAA11718EA5}"/>
    <dgm:cxn modelId="{16DA7F25-A70A-4525-8E83-E94BD5DED50D}" type="presOf" srcId="{6FACEED8-BAE1-42A4-9243-F382AA3AA239}" destId="{2DDA0F4D-E9E3-4756-B145-D8C09A4C12C3}" srcOrd="0" destOrd="0" presId="urn:microsoft.com/office/officeart/2008/layout/LinedList"/>
    <dgm:cxn modelId="{E037DA4F-EAD7-4803-89DE-0AC5117DB0FF}" srcId="{6D123036-F82B-4794-BE16-50FA5886744D}" destId="{73881853-9B45-4243-9FD1-D4707977C7BD}" srcOrd="2" destOrd="0" parTransId="{DFFE1B56-63FE-4EBA-A4E6-09E3B51AE3EA}" sibTransId="{886010FC-ABA5-4DEB-8773-87298D92F42C}"/>
    <dgm:cxn modelId="{74B27686-B869-4C19-ACE0-DB2D8CD96E37}" type="presOf" srcId="{646B0167-CB25-4118-B298-2597F0A8B972}" destId="{987A2B5C-38E5-4301-961F-8E5F9D7D7A96}" srcOrd="0" destOrd="0" presId="urn:microsoft.com/office/officeart/2008/layout/LinedList"/>
    <dgm:cxn modelId="{87FDCCA6-50FF-4AD5-9FB5-42D0F40CC207}" srcId="{6D123036-F82B-4794-BE16-50FA5886744D}" destId="{069D6A17-6030-4292-88D8-C5F65E64926B}" srcOrd="3" destOrd="0" parTransId="{DDCB43E7-2588-4484-9EED-E8B7A813A5BE}" sibTransId="{AA9768A4-179E-43C3-82B0-2F93F836A13B}"/>
    <dgm:cxn modelId="{279FADAD-10C4-4BCB-A53C-208F8CD4D7AD}" type="presOf" srcId="{6D123036-F82B-4794-BE16-50FA5886744D}" destId="{E77CE14E-D6ED-4364-B7D6-7F80B89A6319}" srcOrd="0" destOrd="0" presId="urn:microsoft.com/office/officeart/2008/layout/LinedList"/>
    <dgm:cxn modelId="{856674DC-A923-48FB-8A44-B9B9664CC78F}" type="presOf" srcId="{069D6A17-6030-4292-88D8-C5F65E64926B}" destId="{B7A460EA-9EE2-4A64-A428-B9F9DEB58B41}" srcOrd="0" destOrd="0" presId="urn:microsoft.com/office/officeart/2008/layout/LinedList"/>
    <dgm:cxn modelId="{02C0EBE0-D2C2-4943-898F-19C5EB3EF5BC}" srcId="{6D123036-F82B-4794-BE16-50FA5886744D}" destId="{6FACEED8-BAE1-42A4-9243-F382AA3AA239}" srcOrd="0" destOrd="0" parTransId="{F3430F67-9C9C-4ED0-8F50-A1838A82487A}" sibTransId="{3921CC65-E974-498D-8F61-73572AA196A3}"/>
    <dgm:cxn modelId="{40EBCDE3-987D-4C6E-9103-B90D6F43FDA7}" type="presOf" srcId="{73881853-9B45-4243-9FD1-D4707977C7BD}" destId="{395C8CC2-C2F0-49B4-B73D-B83C64C27709}" srcOrd="0" destOrd="0" presId="urn:microsoft.com/office/officeart/2008/layout/LinedList"/>
    <dgm:cxn modelId="{0BA761C2-ED52-4EF3-A88A-840AD3981439}" type="presParOf" srcId="{E77CE14E-D6ED-4364-B7D6-7F80B89A6319}" destId="{D7699B38-FBB7-4EC9-AE7C-C3EEDFB0DD30}" srcOrd="0" destOrd="0" presId="urn:microsoft.com/office/officeart/2008/layout/LinedList"/>
    <dgm:cxn modelId="{4B86CB21-11C1-445F-A287-2101E04D0E3D}" type="presParOf" srcId="{E77CE14E-D6ED-4364-B7D6-7F80B89A6319}" destId="{6124007A-7E4E-4478-8F2A-1B63AE8131B3}" srcOrd="1" destOrd="0" presId="urn:microsoft.com/office/officeart/2008/layout/LinedList"/>
    <dgm:cxn modelId="{04DA6051-CF69-4947-9A48-284CD6FD7987}" type="presParOf" srcId="{6124007A-7E4E-4478-8F2A-1B63AE8131B3}" destId="{2DDA0F4D-E9E3-4756-B145-D8C09A4C12C3}" srcOrd="0" destOrd="0" presId="urn:microsoft.com/office/officeart/2008/layout/LinedList"/>
    <dgm:cxn modelId="{B81AD371-B46D-4874-9C4D-5CE6362C4D1F}" type="presParOf" srcId="{6124007A-7E4E-4478-8F2A-1B63AE8131B3}" destId="{DB49268D-B112-4922-94F2-B7BB55C53B24}" srcOrd="1" destOrd="0" presId="urn:microsoft.com/office/officeart/2008/layout/LinedList"/>
    <dgm:cxn modelId="{94FE238F-D09C-4EC1-B3DF-8FC88E41C99C}" type="presParOf" srcId="{E77CE14E-D6ED-4364-B7D6-7F80B89A6319}" destId="{8133405B-2ACB-4883-9A36-567D2A6FA15D}" srcOrd="2" destOrd="0" presId="urn:microsoft.com/office/officeart/2008/layout/LinedList"/>
    <dgm:cxn modelId="{2A4FBE82-0BD9-494F-B8AD-A26C9679C0DD}" type="presParOf" srcId="{E77CE14E-D6ED-4364-B7D6-7F80B89A6319}" destId="{47A0A57C-B71B-4B33-9320-5827B604FC69}" srcOrd="3" destOrd="0" presId="urn:microsoft.com/office/officeart/2008/layout/LinedList"/>
    <dgm:cxn modelId="{9D962849-D70C-4299-B5D6-F5647F9D9C66}" type="presParOf" srcId="{47A0A57C-B71B-4B33-9320-5827B604FC69}" destId="{987A2B5C-38E5-4301-961F-8E5F9D7D7A96}" srcOrd="0" destOrd="0" presId="urn:microsoft.com/office/officeart/2008/layout/LinedList"/>
    <dgm:cxn modelId="{721280DB-2E17-48D8-986B-0B5275948608}" type="presParOf" srcId="{47A0A57C-B71B-4B33-9320-5827B604FC69}" destId="{0F5E732C-72FE-4C70-BA1D-E8AD6E63E2F1}" srcOrd="1" destOrd="0" presId="urn:microsoft.com/office/officeart/2008/layout/LinedList"/>
    <dgm:cxn modelId="{AB96BE1F-0BDD-496C-A64A-705FB8B71252}" type="presParOf" srcId="{E77CE14E-D6ED-4364-B7D6-7F80B89A6319}" destId="{E06989BE-E743-4A62-B60E-EE8842660AE0}" srcOrd="4" destOrd="0" presId="urn:microsoft.com/office/officeart/2008/layout/LinedList"/>
    <dgm:cxn modelId="{43C03237-4C79-435E-A394-DB5964BB801F}" type="presParOf" srcId="{E77CE14E-D6ED-4364-B7D6-7F80B89A6319}" destId="{9D7FFDCB-5F03-459A-8DA3-BDFFF4727F06}" srcOrd="5" destOrd="0" presId="urn:microsoft.com/office/officeart/2008/layout/LinedList"/>
    <dgm:cxn modelId="{B156323A-3D1C-4454-B496-377328EF6A8F}" type="presParOf" srcId="{9D7FFDCB-5F03-459A-8DA3-BDFFF4727F06}" destId="{395C8CC2-C2F0-49B4-B73D-B83C64C27709}" srcOrd="0" destOrd="0" presId="urn:microsoft.com/office/officeart/2008/layout/LinedList"/>
    <dgm:cxn modelId="{622B4D11-084C-4D19-8C1C-24262D98EEA3}" type="presParOf" srcId="{9D7FFDCB-5F03-459A-8DA3-BDFFF4727F06}" destId="{392C88D9-3208-4BDA-B08E-2E6AC0315C19}" srcOrd="1" destOrd="0" presId="urn:microsoft.com/office/officeart/2008/layout/LinedList"/>
    <dgm:cxn modelId="{5F1442E0-791A-4A4D-8266-98B73F05E9F4}" type="presParOf" srcId="{E77CE14E-D6ED-4364-B7D6-7F80B89A6319}" destId="{F849737E-0C1E-40AA-AD96-6676531C553C}" srcOrd="6" destOrd="0" presId="urn:microsoft.com/office/officeart/2008/layout/LinedList"/>
    <dgm:cxn modelId="{B8C75A75-42EC-43C5-8010-559F215129E7}" type="presParOf" srcId="{E77CE14E-D6ED-4364-B7D6-7F80B89A6319}" destId="{633C827A-EA94-40E7-9157-037D5B161EF0}" srcOrd="7" destOrd="0" presId="urn:microsoft.com/office/officeart/2008/layout/LinedList"/>
    <dgm:cxn modelId="{5C59C729-10C9-44C4-B6AF-6091FDA1F2A4}" type="presParOf" srcId="{633C827A-EA94-40E7-9157-037D5B161EF0}" destId="{B7A460EA-9EE2-4A64-A428-B9F9DEB58B41}" srcOrd="0" destOrd="0" presId="urn:microsoft.com/office/officeart/2008/layout/LinedList"/>
    <dgm:cxn modelId="{0DBEDA08-B5D1-4838-A924-66AFE8200185}" type="presParOf" srcId="{633C827A-EA94-40E7-9157-037D5B161EF0}" destId="{DE2DD42B-461D-4D42-AA37-C41E244C2DE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3A8C20-2947-4E45-A516-8296D3A1F75B}">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75F50D-C083-41A3-B698-94FCA6B946E5}">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BIOPSYCHOSOCIAL MODEL — biology + psychology + social context (Engel, 1977)</a:t>
          </a:r>
        </a:p>
        <a:p>
          <a:pPr marL="0" lvl="0" indent="0" algn="l" defTabSz="666750">
            <a:lnSpc>
              <a:spcPct val="90000"/>
            </a:lnSpc>
            <a:spcBef>
              <a:spcPct val="0"/>
            </a:spcBef>
            <a:spcAft>
              <a:spcPct val="35000"/>
            </a:spcAft>
            <a:buNone/>
          </a:pPr>
          <a:r>
            <a:rPr lang="en-US" sz="1500" kern="1200" dirty="0"/>
            <a:t>The Biopsychosocial model can be applied to type 2 diabetes because the condition is influenced by biological factors, such as genetics, psychological factors such as motivation, and social factors , including income and access to healthy food. ( Engel, 1977)</a:t>
          </a:r>
        </a:p>
      </dsp:txBody>
      <dsp:txXfrm>
        <a:off x="0" y="0"/>
        <a:ext cx="6900512" cy="1384035"/>
      </dsp:txXfrm>
    </dsp:sp>
    <dsp:sp modelId="{70E2B336-9C55-4BE0-9AAA-FEF3F10F8894}">
      <dsp:nvSpPr>
        <dsp:cNvPr id="0" name=""/>
        <dsp:cNvSpPr/>
      </dsp:nvSpPr>
      <dsp:spPr>
        <a:xfrm>
          <a:off x="0" y="1384035"/>
          <a:ext cx="6900512"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96F7C9-4F88-4424-8000-0ED13FB8D2A2}">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ECOLOGICAL VIEW — individual, community and wider systems</a:t>
          </a:r>
        </a:p>
        <a:p>
          <a:pPr marL="0" lvl="0" indent="0" algn="l" defTabSz="666750">
            <a:lnSpc>
              <a:spcPct val="90000"/>
            </a:lnSpc>
            <a:spcBef>
              <a:spcPct val="0"/>
            </a:spcBef>
            <a:spcAft>
              <a:spcPct val="35000"/>
            </a:spcAft>
            <a:buNone/>
          </a:pPr>
          <a:r>
            <a:rPr lang="en-US" sz="1500" kern="1200" dirty="0"/>
            <a:t>The Ecological model also helps explain why diabetes prevention requires more than individual lifestyle changes. Community resources, local environments and government policies can influence people’s opportunities to make healthier choices.</a:t>
          </a:r>
        </a:p>
      </dsp:txBody>
      <dsp:txXfrm>
        <a:off x="0" y="1384035"/>
        <a:ext cx="6900512" cy="1384035"/>
      </dsp:txXfrm>
    </dsp:sp>
    <dsp:sp modelId="{480A7282-CD31-4341-8B3E-D53627B6A591}">
      <dsp:nvSpPr>
        <dsp:cNvPr id="0" name=""/>
        <dsp:cNvSpPr/>
      </dsp:nvSpPr>
      <dsp:spPr>
        <a:xfrm>
          <a:off x="0" y="2768070"/>
          <a:ext cx="6900512"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23BCFC-EE85-4569-B7B1-52843050EF9A}">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STRENGTH: person-centred decisions</a:t>
          </a:r>
        </a:p>
        <a:p>
          <a:pPr marL="0" lvl="0" indent="0" algn="l" defTabSz="666750">
            <a:lnSpc>
              <a:spcPct val="90000"/>
            </a:lnSpc>
            <a:spcBef>
              <a:spcPct val="0"/>
            </a:spcBef>
            <a:spcAft>
              <a:spcPct val="35000"/>
            </a:spcAft>
            <a:buNone/>
          </a:pPr>
          <a:r>
            <a:rPr lang="en-US" sz="1500" kern="1200" dirty="0"/>
            <a:t>The biopsychosocial and ecological models encourage healthcare professionals to consider individual needs and social circumstances. This can improve diabetes prevention by providing personalised support rather than using the  same approach for everyone.</a:t>
          </a:r>
        </a:p>
      </dsp:txBody>
      <dsp:txXfrm>
        <a:off x="0" y="2768070"/>
        <a:ext cx="6900512" cy="1384035"/>
      </dsp:txXfrm>
    </dsp:sp>
    <dsp:sp modelId="{74EDFDA6-A00E-423B-AB5E-AC1E52C2828E}">
      <dsp:nvSpPr>
        <dsp:cNvPr id="0" name=""/>
        <dsp:cNvSpPr/>
      </dsp:nvSpPr>
      <dsp:spPr>
        <a:xfrm>
          <a:off x="0" y="4152105"/>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D75751-7E8B-45F2-BD17-804D89872E91}">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LIMITATION: difficult to coordinate and measure</a:t>
          </a:r>
        </a:p>
        <a:p>
          <a:pPr marL="0" lvl="0" indent="0" algn="l" defTabSz="666750">
            <a:lnSpc>
              <a:spcPct val="90000"/>
            </a:lnSpc>
            <a:spcBef>
              <a:spcPct val="0"/>
            </a:spcBef>
            <a:spcAft>
              <a:spcPct val="35000"/>
            </a:spcAft>
            <a:buNone/>
          </a:pPr>
          <a:r>
            <a:rPr lang="en-US" sz="1500" kern="1200" dirty="0"/>
            <a:t>Although these models support holistic care, they can be difficult to implement because they require cooperation between different healthcare services. </a:t>
          </a:r>
          <a:r>
            <a:rPr lang="en-GB" sz="1500" kern="1200" dirty="0"/>
            <a:t>Limited funding, staff shortages and difficulties in measuring outcomes can also reduce their effectiveness.(McLeroy, </a:t>
          </a:r>
          <a:r>
            <a:rPr lang="en-GB" sz="1500" i="1" kern="1200" dirty="0"/>
            <a:t>et al.,1988)</a:t>
          </a:r>
          <a:endParaRPr lang="en-US" sz="1500" kern="1200" dirty="0"/>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699B38-FBB7-4EC9-AE7C-C3EEDFB0DD30}">
      <dsp:nvSpPr>
        <dsp:cNvPr id="0" name=""/>
        <dsp:cNvSpPr/>
      </dsp:nvSpPr>
      <dsp:spPr>
        <a:xfrm>
          <a:off x="0" y="0"/>
          <a:ext cx="330219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DDA0F4D-E9E3-4756-B145-D8C09A4C12C3}">
      <dsp:nvSpPr>
        <dsp:cNvPr id="0" name=""/>
        <dsp:cNvSpPr/>
      </dsp:nvSpPr>
      <dsp:spPr>
        <a:xfrm>
          <a:off x="0" y="0"/>
          <a:ext cx="3302198" cy="538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Health and Care Act 2022 — integrated working</a:t>
          </a:r>
          <a:endParaRPr lang="en-US" sz="900" kern="1200"/>
        </a:p>
      </dsp:txBody>
      <dsp:txXfrm>
        <a:off x="0" y="0"/>
        <a:ext cx="3302198" cy="538479"/>
      </dsp:txXfrm>
    </dsp:sp>
    <dsp:sp modelId="{8133405B-2ACB-4883-9A36-567D2A6FA15D}">
      <dsp:nvSpPr>
        <dsp:cNvPr id="0" name=""/>
        <dsp:cNvSpPr/>
      </dsp:nvSpPr>
      <dsp:spPr>
        <a:xfrm>
          <a:off x="0" y="685797"/>
          <a:ext cx="330219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87A2B5C-38E5-4301-961F-8E5F9D7D7A96}">
      <dsp:nvSpPr>
        <dsp:cNvPr id="0" name=""/>
        <dsp:cNvSpPr/>
      </dsp:nvSpPr>
      <dsp:spPr>
        <a:xfrm>
          <a:off x="0" y="538479"/>
          <a:ext cx="3302198" cy="538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dirty="0"/>
            <a:t>NHS prevention and personalised care (NHS England, </a:t>
          </a:r>
          <a:r>
            <a:rPr lang="en-GB" sz="900" kern="1200" dirty="0" err="1"/>
            <a:t>n.d</a:t>
          </a:r>
          <a:r>
            <a:rPr lang="en-GB" sz="900" kern="1200" dirty="0"/>
            <a:t>)</a:t>
          </a:r>
          <a:endParaRPr lang="en-US" sz="900" kern="1200" dirty="0"/>
        </a:p>
      </dsp:txBody>
      <dsp:txXfrm>
        <a:off x="0" y="538479"/>
        <a:ext cx="3302198" cy="538479"/>
      </dsp:txXfrm>
    </dsp:sp>
    <dsp:sp modelId="{E06989BE-E743-4A62-B60E-EE8842660AE0}">
      <dsp:nvSpPr>
        <dsp:cNvPr id="0" name=""/>
        <dsp:cNvSpPr/>
      </dsp:nvSpPr>
      <dsp:spPr>
        <a:xfrm>
          <a:off x="0" y="1076960"/>
          <a:ext cx="330219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95C8CC2-C2F0-49B4-B73D-B83C64C27709}">
      <dsp:nvSpPr>
        <dsp:cNvPr id="0" name=""/>
        <dsp:cNvSpPr/>
      </dsp:nvSpPr>
      <dsp:spPr>
        <a:xfrm>
          <a:off x="0" y="1076959"/>
          <a:ext cx="3302198" cy="538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Font typeface="Arial" panose="020B0604020202020204" pitchFamily="34" charset="0"/>
            <a:buNone/>
          </a:pPr>
          <a:r>
            <a:rPr lang="en-GB" sz="900" b="0" i="0" kern="1200" dirty="0"/>
            <a:t>Policy implementation challenges</a:t>
          </a:r>
        </a:p>
        <a:p>
          <a:pPr marL="0" lvl="0" indent="0" algn="l" defTabSz="400050">
            <a:lnSpc>
              <a:spcPct val="90000"/>
            </a:lnSpc>
            <a:spcBef>
              <a:spcPct val="0"/>
            </a:spcBef>
            <a:spcAft>
              <a:spcPct val="35000"/>
            </a:spcAft>
            <a:buFont typeface="Arial" panose="020B0604020202020204" pitchFamily="34" charset="0"/>
            <a:buNone/>
          </a:pPr>
          <a:r>
            <a:rPr lang="en-GB" sz="900" kern="1200" dirty="0"/>
            <a:t>Funding pressures and differences in local service capacity can limit effective implementation.</a:t>
          </a:r>
        </a:p>
      </dsp:txBody>
      <dsp:txXfrm>
        <a:off x="0" y="1076959"/>
        <a:ext cx="3302198" cy="538479"/>
      </dsp:txXfrm>
    </dsp:sp>
    <dsp:sp modelId="{F849737E-0C1E-40AA-AD96-6676531C553C}">
      <dsp:nvSpPr>
        <dsp:cNvPr id="0" name=""/>
        <dsp:cNvSpPr/>
      </dsp:nvSpPr>
      <dsp:spPr>
        <a:xfrm>
          <a:off x="0" y="1615439"/>
          <a:ext cx="330219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7A460EA-9EE2-4A64-A428-B9F9DEB58B41}">
      <dsp:nvSpPr>
        <dsp:cNvPr id="0" name=""/>
        <dsp:cNvSpPr/>
      </dsp:nvSpPr>
      <dsp:spPr>
        <a:xfrm>
          <a:off x="0" y="1615439"/>
          <a:ext cx="3302198" cy="538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dirty="0"/>
            <a:t>Greener NHS — net zero direct emissions by 2040; wider footprint by 2045</a:t>
          </a:r>
          <a:endParaRPr lang="en-US" sz="900" kern="1200" dirty="0"/>
        </a:p>
      </dsp:txBody>
      <dsp:txXfrm>
        <a:off x="0" y="1615439"/>
        <a:ext cx="3302198" cy="53847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5D451-1531-ED2E-1E13-C3A4AE928BB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3F9C4BB-BD69-CC7E-5E72-557895FBD4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1BD015F-DEBB-928E-82D8-A06AE0EEA976}"/>
              </a:ext>
            </a:extLst>
          </p:cNvPr>
          <p:cNvSpPr>
            <a:spLocks noGrp="1"/>
          </p:cNvSpPr>
          <p:nvPr>
            <p:ph type="dt" sz="half" idx="10"/>
          </p:nvPr>
        </p:nvSpPr>
        <p:spPr/>
        <p:txBody>
          <a:bodyPr/>
          <a:lstStyle/>
          <a:p>
            <a:fld id="{3866366B-3260-4BCD-8EE5-F7DE979B6A14}" type="datetimeFigureOut">
              <a:rPr lang="en-GB" smtClean="0"/>
              <a:t>14/10/2026</a:t>
            </a:fld>
            <a:endParaRPr lang="en-GB"/>
          </a:p>
        </p:txBody>
      </p:sp>
      <p:sp>
        <p:nvSpPr>
          <p:cNvPr id="5" name="Footer Placeholder 4">
            <a:extLst>
              <a:ext uri="{FF2B5EF4-FFF2-40B4-BE49-F238E27FC236}">
                <a16:creationId xmlns:a16="http://schemas.microsoft.com/office/drawing/2014/main" id="{A54BFCD9-5C68-685A-C2C4-4F4D753395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00EDE9-D4ED-8D58-4322-74A4EC925EA0}"/>
              </a:ext>
            </a:extLst>
          </p:cNvPr>
          <p:cNvSpPr>
            <a:spLocks noGrp="1"/>
          </p:cNvSpPr>
          <p:nvPr>
            <p:ph type="sldNum" sz="quarter" idx="12"/>
          </p:nvPr>
        </p:nvSpPr>
        <p:spPr/>
        <p:txBody>
          <a:bodyPr/>
          <a:lstStyle/>
          <a:p>
            <a:fld id="{369A11CB-8A55-48D9-990E-4C36EC956B83}" type="slidenum">
              <a:rPr lang="en-GB" smtClean="0"/>
              <a:t>‹#›</a:t>
            </a:fld>
            <a:endParaRPr lang="en-GB"/>
          </a:p>
        </p:txBody>
      </p:sp>
    </p:spTree>
    <p:extLst>
      <p:ext uri="{BB962C8B-B14F-4D97-AF65-F5344CB8AC3E}">
        <p14:creationId xmlns:p14="http://schemas.microsoft.com/office/powerpoint/2010/main" val="14955014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A7DE4-ACC4-5179-2C72-A758007DC51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504B7D1-E829-404B-03C9-278692812F4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44028B0-4737-043F-C260-33311609127B}"/>
              </a:ext>
            </a:extLst>
          </p:cNvPr>
          <p:cNvSpPr>
            <a:spLocks noGrp="1"/>
          </p:cNvSpPr>
          <p:nvPr>
            <p:ph type="dt" sz="half" idx="10"/>
          </p:nvPr>
        </p:nvSpPr>
        <p:spPr/>
        <p:txBody>
          <a:bodyPr/>
          <a:lstStyle/>
          <a:p>
            <a:fld id="{3866366B-3260-4BCD-8EE5-F7DE979B6A14}" type="datetimeFigureOut">
              <a:rPr lang="en-GB" smtClean="0"/>
              <a:t>14/10/2026</a:t>
            </a:fld>
            <a:endParaRPr lang="en-GB"/>
          </a:p>
        </p:txBody>
      </p:sp>
      <p:sp>
        <p:nvSpPr>
          <p:cNvPr id="5" name="Footer Placeholder 4">
            <a:extLst>
              <a:ext uri="{FF2B5EF4-FFF2-40B4-BE49-F238E27FC236}">
                <a16:creationId xmlns:a16="http://schemas.microsoft.com/office/drawing/2014/main" id="{5744E6F7-FD1C-7AD0-4C35-C5AE22EB56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6C5872-51E9-054C-977E-FDF8AAA33F52}"/>
              </a:ext>
            </a:extLst>
          </p:cNvPr>
          <p:cNvSpPr>
            <a:spLocks noGrp="1"/>
          </p:cNvSpPr>
          <p:nvPr>
            <p:ph type="sldNum" sz="quarter" idx="12"/>
          </p:nvPr>
        </p:nvSpPr>
        <p:spPr/>
        <p:txBody>
          <a:bodyPr/>
          <a:lstStyle/>
          <a:p>
            <a:fld id="{369A11CB-8A55-48D9-990E-4C36EC956B83}" type="slidenum">
              <a:rPr lang="en-GB" smtClean="0"/>
              <a:t>‹#›</a:t>
            </a:fld>
            <a:endParaRPr lang="en-GB"/>
          </a:p>
        </p:txBody>
      </p:sp>
    </p:spTree>
    <p:extLst>
      <p:ext uri="{BB962C8B-B14F-4D97-AF65-F5344CB8AC3E}">
        <p14:creationId xmlns:p14="http://schemas.microsoft.com/office/powerpoint/2010/main" val="4043436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D485C-ED53-26A2-CA98-CCC1F7268F5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F50FE60-CEB5-A6BB-3AE6-51F44D366F2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AE45D55-F122-83CC-3215-EF7CC18905F8}"/>
              </a:ext>
            </a:extLst>
          </p:cNvPr>
          <p:cNvSpPr>
            <a:spLocks noGrp="1"/>
          </p:cNvSpPr>
          <p:nvPr>
            <p:ph type="dt" sz="half" idx="10"/>
          </p:nvPr>
        </p:nvSpPr>
        <p:spPr/>
        <p:txBody>
          <a:bodyPr/>
          <a:lstStyle/>
          <a:p>
            <a:fld id="{3866366B-3260-4BCD-8EE5-F7DE979B6A14}" type="datetimeFigureOut">
              <a:rPr lang="en-GB" smtClean="0"/>
              <a:t>14/10/2026</a:t>
            </a:fld>
            <a:endParaRPr lang="en-GB"/>
          </a:p>
        </p:txBody>
      </p:sp>
      <p:sp>
        <p:nvSpPr>
          <p:cNvPr id="5" name="Footer Placeholder 4">
            <a:extLst>
              <a:ext uri="{FF2B5EF4-FFF2-40B4-BE49-F238E27FC236}">
                <a16:creationId xmlns:a16="http://schemas.microsoft.com/office/drawing/2014/main" id="{C8283E50-7F2B-6E3C-FB05-8952EB421C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54CE30-8D7E-D1A6-261B-2CA04BBFC8CF}"/>
              </a:ext>
            </a:extLst>
          </p:cNvPr>
          <p:cNvSpPr>
            <a:spLocks noGrp="1"/>
          </p:cNvSpPr>
          <p:nvPr>
            <p:ph type="sldNum" sz="quarter" idx="12"/>
          </p:nvPr>
        </p:nvSpPr>
        <p:spPr/>
        <p:txBody>
          <a:bodyPr/>
          <a:lstStyle/>
          <a:p>
            <a:fld id="{369A11CB-8A55-48D9-990E-4C36EC956B83}" type="slidenum">
              <a:rPr lang="en-GB" smtClean="0"/>
              <a:t>‹#›</a:t>
            </a:fld>
            <a:endParaRPr lang="en-GB"/>
          </a:p>
        </p:txBody>
      </p:sp>
    </p:spTree>
    <p:extLst>
      <p:ext uri="{BB962C8B-B14F-4D97-AF65-F5344CB8AC3E}">
        <p14:creationId xmlns:p14="http://schemas.microsoft.com/office/powerpoint/2010/main" val="3343980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19906-8CA1-BDF4-3C29-C420973D517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98619F2-ABCD-0CD1-C965-C6738CA9562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8C0BFD6-D84C-891E-9861-86CFD5345B6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68F3A2B-8A1F-63C5-635B-09C2772B9ADA}"/>
              </a:ext>
            </a:extLst>
          </p:cNvPr>
          <p:cNvSpPr>
            <a:spLocks noGrp="1"/>
          </p:cNvSpPr>
          <p:nvPr>
            <p:ph type="dt" sz="half" idx="10"/>
          </p:nvPr>
        </p:nvSpPr>
        <p:spPr/>
        <p:txBody>
          <a:bodyPr/>
          <a:lstStyle/>
          <a:p>
            <a:fld id="{3866366B-3260-4BCD-8EE5-F7DE979B6A14}" type="datetimeFigureOut">
              <a:rPr lang="en-GB" smtClean="0"/>
              <a:t>14/10/2026</a:t>
            </a:fld>
            <a:endParaRPr lang="en-GB"/>
          </a:p>
        </p:txBody>
      </p:sp>
      <p:sp>
        <p:nvSpPr>
          <p:cNvPr id="6" name="Footer Placeholder 5">
            <a:extLst>
              <a:ext uri="{FF2B5EF4-FFF2-40B4-BE49-F238E27FC236}">
                <a16:creationId xmlns:a16="http://schemas.microsoft.com/office/drawing/2014/main" id="{26D74919-DF5C-B06A-5442-4DF1BCEDBB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F3EF51-4BEA-1927-6E0E-CCD32C5DB156}"/>
              </a:ext>
            </a:extLst>
          </p:cNvPr>
          <p:cNvSpPr>
            <a:spLocks noGrp="1"/>
          </p:cNvSpPr>
          <p:nvPr>
            <p:ph type="sldNum" sz="quarter" idx="12"/>
          </p:nvPr>
        </p:nvSpPr>
        <p:spPr/>
        <p:txBody>
          <a:bodyPr/>
          <a:lstStyle/>
          <a:p>
            <a:fld id="{369A11CB-8A55-48D9-990E-4C36EC956B83}" type="slidenum">
              <a:rPr lang="en-GB" smtClean="0"/>
              <a:t>‹#›</a:t>
            </a:fld>
            <a:endParaRPr lang="en-GB"/>
          </a:p>
        </p:txBody>
      </p:sp>
    </p:spTree>
    <p:extLst>
      <p:ext uri="{BB962C8B-B14F-4D97-AF65-F5344CB8AC3E}">
        <p14:creationId xmlns:p14="http://schemas.microsoft.com/office/powerpoint/2010/main" val="29595160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A737C-8294-6E29-B63D-213E36CB302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46F53F9-796C-9020-DA95-B41A15BE5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FA89832-973A-C32B-9D95-02261F96B28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12F941D-FD81-CF6F-821C-46D6D47F61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4942A93-B6FC-1700-895C-F8EB3746D3D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422E73D-D9E2-8F6B-C52B-0EE85C0616D8}"/>
              </a:ext>
            </a:extLst>
          </p:cNvPr>
          <p:cNvSpPr>
            <a:spLocks noGrp="1"/>
          </p:cNvSpPr>
          <p:nvPr>
            <p:ph type="dt" sz="half" idx="10"/>
          </p:nvPr>
        </p:nvSpPr>
        <p:spPr/>
        <p:txBody>
          <a:bodyPr/>
          <a:lstStyle/>
          <a:p>
            <a:fld id="{3866366B-3260-4BCD-8EE5-F7DE979B6A14}" type="datetimeFigureOut">
              <a:rPr lang="en-GB" smtClean="0"/>
              <a:t>14/10/2026</a:t>
            </a:fld>
            <a:endParaRPr lang="en-GB"/>
          </a:p>
        </p:txBody>
      </p:sp>
      <p:sp>
        <p:nvSpPr>
          <p:cNvPr id="8" name="Footer Placeholder 7">
            <a:extLst>
              <a:ext uri="{FF2B5EF4-FFF2-40B4-BE49-F238E27FC236}">
                <a16:creationId xmlns:a16="http://schemas.microsoft.com/office/drawing/2014/main" id="{64F80B40-F598-3907-0E1F-D2CA4A9930B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8956B2-09E4-395F-8098-EC64D159D5B4}"/>
              </a:ext>
            </a:extLst>
          </p:cNvPr>
          <p:cNvSpPr>
            <a:spLocks noGrp="1"/>
          </p:cNvSpPr>
          <p:nvPr>
            <p:ph type="sldNum" sz="quarter" idx="12"/>
          </p:nvPr>
        </p:nvSpPr>
        <p:spPr/>
        <p:txBody>
          <a:bodyPr/>
          <a:lstStyle/>
          <a:p>
            <a:fld id="{369A11CB-8A55-48D9-990E-4C36EC956B83}" type="slidenum">
              <a:rPr lang="en-GB" smtClean="0"/>
              <a:t>‹#›</a:t>
            </a:fld>
            <a:endParaRPr lang="en-GB"/>
          </a:p>
        </p:txBody>
      </p:sp>
    </p:spTree>
    <p:extLst>
      <p:ext uri="{BB962C8B-B14F-4D97-AF65-F5344CB8AC3E}">
        <p14:creationId xmlns:p14="http://schemas.microsoft.com/office/powerpoint/2010/main" val="4232072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75CA1-F944-8C2B-4674-8BC5CE7F94F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1FAE264-ABA1-D627-B2EC-B1B36ABD0E9C}"/>
              </a:ext>
            </a:extLst>
          </p:cNvPr>
          <p:cNvSpPr>
            <a:spLocks noGrp="1"/>
          </p:cNvSpPr>
          <p:nvPr>
            <p:ph type="dt" sz="half" idx="10"/>
          </p:nvPr>
        </p:nvSpPr>
        <p:spPr/>
        <p:txBody>
          <a:bodyPr/>
          <a:lstStyle/>
          <a:p>
            <a:fld id="{3866366B-3260-4BCD-8EE5-F7DE979B6A14}" type="datetimeFigureOut">
              <a:rPr lang="en-GB" smtClean="0"/>
              <a:t>14/10/2026</a:t>
            </a:fld>
            <a:endParaRPr lang="en-GB"/>
          </a:p>
        </p:txBody>
      </p:sp>
      <p:sp>
        <p:nvSpPr>
          <p:cNvPr id="4" name="Footer Placeholder 3">
            <a:extLst>
              <a:ext uri="{FF2B5EF4-FFF2-40B4-BE49-F238E27FC236}">
                <a16:creationId xmlns:a16="http://schemas.microsoft.com/office/drawing/2014/main" id="{DC58D71E-D5E1-B1E1-9270-9AD28132C55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F0F26C4-2CB9-9B4A-B25B-980BDEEF1458}"/>
              </a:ext>
            </a:extLst>
          </p:cNvPr>
          <p:cNvSpPr>
            <a:spLocks noGrp="1"/>
          </p:cNvSpPr>
          <p:nvPr>
            <p:ph type="sldNum" sz="quarter" idx="12"/>
          </p:nvPr>
        </p:nvSpPr>
        <p:spPr/>
        <p:txBody>
          <a:bodyPr/>
          <a:lstStyle/>
          <a:p>
            <a:fld id="{369A11CB-8A55-48D9-990E-4C36EC956B83}" type="slidenum">
              <a:rPr lang="en-GB" smtClean="0"/>
              <a:t>‹#›</a:t>
            </a:fld>
            <a:endParaRPr lang="en-GB"/>
          </a:p>
        </p:txBody>
      </p:sp>
    </p:spTree>
    <p:extLst>
      <p:ext uri="{BB962C8B-B14F-4D97-AF65-F5344CB8AC3E}">
        <p14:creationId xmlns:p14="http://schemas.microsoft.com/office/powerpoint/2010/main" val="2930330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E1EFA9-3C78-8EA3-8E48-A6A8876B9E3C}"/>
              </a:ext>
            </a:extLst>
          </p:cNvPr>
          <p:cNvSpPr>
            <a:spLocks noGrp="1"/>
          </p:cNvSpPr>
          <p:nvPr>
            <p:ph type="dt" sz="half" idx="10"/>
          </p:nvPr>
        </p:nvSpPr>
        <p:spPr/>
        <p:txBody>
          <a:bodyPr/>
          <a:lstStyle/>
          <a:p>
            <a:fld id="{3866366B-3260-4BCD-8EE5-F7DE979B6A14}" type="datetimeFigureOut">
              <a:rPr lang="en-GB" smtClean="0"/>
              <a:t>14/10/2026</a:t>
            </a:fld>
            <a:endParaRPr lang="en-GB"/>
          </a:p>
        </p:txBody>
      </p:sp>
      <p:sp>
        <p:nvSpPr>
          <p:cNvPr id="3" name="Footer Placeholder 2">
            <a:extLst>
              <a:ext uri="{FF2B5EF4-FFF2-40B4-BE49-F238E27FC236}">
                <a16:creationId xmlns:a16="http://schemas.microsoft.com/office/drawing/2014/main" id="{BF09AED0-18F8-86BA-8117-5C49348C0E4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A637B08-D0F0-38DD-D573-B8E364CAB47B}"/>
              </a:ext>
            </a:extLst>
          </p:cNvPr>
          <p:cNvSpPr>
            <a:spLocks noGrp="1"/>
          </p:cNvSpPr>
          <p:nvPr>
            <p:ph type="sldNum" sz="quarter" idx="12"/>
          </p:nvPr>
        </p:nvSpPr>
        <p:spPr/>
        <p:txBody>
          <a:bodyPr/>
          <a:lstStyle/>
          <a:p>
            <a:fld id="{369A11CB-8A55-48D9-990E-4C36EC956B83}" type="slidenum">
              <a:rPr lang="en-GB" smtClean="0"/>
              <a:t>‹#›</a:t>
            </a:fld>
            <a:endParaRPr lang="en-GB"/>
          </a:p>
        </p:txBody>
      </p:sp>
    </p:spTree>
    <p:extLst>
      <p:ext uri="{BB962C8B-B14F-4D97-AF65-F5344CB8AC3E}">
        <p14:creationId xmlns:p14="http://schemas.microsoft.com/office/powerpoint/2010/main" val="3609012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7D2B5-D369-DCA8-3735-48A0E8EC940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F4C79CE-F938-3839-E686-F9DAE66F85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3818AC3-27C1-D275-E861-D3F11CB9EF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0864DED-1CAA-924B-F5CB-344A81FD0A4A}"/>
              </a:ext>
            </a:extLst>
          </p:cNvPr>
          <p:cNvSpPr>
            <a:spLocks noGrp="1"/>
          </p:cNvSpPr>
          <p:nvPr>
            <p:ph type="dt" sz="half" idx="10"/>
          </p:nvPr>
        </p:nvSpPr>
        <p:spPr/>
        <p:txBody>
          <a:bodyPr/>
          <a:lstStyle/>
          <a:p>
            <a:fld id="{3866366B-3260-4BCD-8EE5-F7DE979B6A14}" type="datetimeFigureOut">
              <a:rPr lang="en-GB" smtClean="0"/>
              <a:t>14/10/2026</a:t>
            </a:fld>
            <a:endParaRPr lang="en-GB"/>
          </a:p>
        </p:txBody>
      </p:sp>
      <p:sp>
        <p:nvSpPr>
          <p:cNvPr id="6" name="Footer Placeholder 5">
            <a:extLst>
              <a:ext uri="{FF2B5EF4-FFF2-40B4-BE49-F238E27FC236}">
                <a16:creationId xmlns:a16="http://schemas.microsoft.com/office/drawing/2014/main" id="{FCAFB7E7-628C-3D0C-FB3C-555FBE335E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6C3DC1-5CA2-7550-C32F-6690FDECA07F}"/>
              </a:ext>
            </a:extLst>
          </p:cNvPr>
          <p:cNvSpPr>
            <a:spLocks noGrp="1"/>
          </p:cNvSpPr>
          <p:nvPr>
            <p:ph type="sldNum" sz="quarter" idx="12"/>
          </p:nvPr>
        </p:nvSpPr>
        <p:spPr/>
        <p:txBody>
          <a:bodyPr/>
          <a:lstStyle/>
          <a:p>
            <a:fld id="{369A11CB-8A55-48D9-990E-4C36EC956B83}" type="slidenum">
              <a:rPr lang="en-GB" smtClean="0"/>
              <a:t>‹#›</a:t>
            </a:fld>
            <a:endParaRPr lang="en-GB"/>
          </a:p>
        </p:txBody>
      </p:sp>
    </p:spTree>
    <p:extLst>
      <p:ext uri="{BB962C8B-B14F-4D97-AF65-F5344CB8AC3E}">
        <p14:creationId xmlns:p14="http://schemas.microsoft.com/office/powerpoint/2010/main" val="3450146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A38BE-EA29-36BF-EFE3-70E882FD78D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7DDB92E-5753-4FDD-7C01-8E7F0E4A48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CC64B2C-0E4F-203E-EAA0-3AB465D1B6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688E0A5-AD27-ED8E-4A81-D75543FC7F85}"/>
              </a:ext>
            </a:extLst>
          </p:cNvPr>
          <p:cNvSpPr>
            <a:spLocks noGrp="1"/>
          </p:cNvSpPr>
          <p:nvPr>
            <p:ph type="dt" sz="half" idx="10"/>
          </p:nvPr>
        </p:nvSpPr>
        <p:spPr/>
        <p:txBody>
          <a:bodyPr/>
          <a:lstStyle/>
          <a:p>
            <a:fld id="{3866366B-3260-4BCD-8EE5-F7DE979B6A14}" type="datetimeFigureOut">
              <a:rPr lang="en-GB" smtClean="0"/>
              <a:t>14/10/2026</a:t>
            </a:fld>
            <a:endParaRPr lang="en-GB"/>
          </a:p>
        </p:txBody>
      </p:sp>
      <p:sp>
        <p:nvSpPr>
          <p:cNvPr id="6" name="Footer Placeholder 5">
            <a:extLst>
              <a:ext uri="{FF2B5EF4-FFF2-40B4-BE49-F238E27FC236}">
                <a16:creationId xmlns:a16="http://schemas.microsoft.com/office/drawing/2014/main" id="{3F355F29-B722-255E-FFD8-B8B742FBD6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C61416-72C0-20E1-4DBA-CB196F8944C9}"/>
              </a:ext>
            </a:extLst>
          </p:cNvPr>
          <p:cNvSpPr>
            <a:spLocks noGrp="1"/>
          </p:cNvSpPr>
          <p:nvPr>
            <p:ph type="sldNum" sz="quarter" idx="12"/>
          </p:nvPr>
        </p:nvSpPr>
        <p:spPr/>
        <p:txBody>
          <a:bodyPr/>
          <a:lstStyle/>
          <a:p>
            <a:fld id="{369A11CB-8A55-48D9-990E-4C36EC956B83}" type="slidenum">
              <a:rPr lang="en-GB" smtClean="0"/>
              <a:t>‹#›</a:t>
            </a:fld>
            <a:endParaRPr lang="en-GB"/>
          </a:p>
        </p:txBody>
      </p:sp>
    </p:spTree>
    <p:extLst>
      <p:ext uri="{BB962C8B-B14F-4D97-AF65-F5344CB8AC3E}">
        <p14:creationId xmlns:p14="http://schemas.microsoft.com/office/powerpoint/2010/main" val="20164238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1A782-4800-B0D5-2DC5-F18AEBDD593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ECE3450-334B-68B5-CA8E-21E2BE2C778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612D997-4256-4469-BF1D-EAB25F038BBC}"/>
              </a:ext>
            </a:extLst>
          </p:cNvPr>
          <p:cNvSpPr>
            <a:spLocks noGrp="1"/>
          </p:cNvSpPr>
          <p:nvPr>
            <p:ph type="dt" sz="half" idx="10"/>
          </p:nvPr>
        </p:nvSpPr>
        <p:spPr/>
        <p:txBody>
          <a:bodyPr/>
          <a:lstStyle/>
          <a:p>
            <a:fld id="{3866366B-3260-4BCD-8EE5-F7DE979B6A14}" type="datetimeFigureOut">
              <a:rPr lang="en-GB" smtClean="0"/>
              <a:t>14/10/2026</a:t>
            </a:fld>
            <a:endParaRPr lang="en-GB"/>
          </a:p>
        </p:txBody>
      </p:sp>
      <p:sp>
        <p:nvSpPr>
          <p:cNvPr id="5" name="Footer Placeholder 4">
            <a:extLst>
              <a:ext uri="{FF2B5EF4-FFF2-40B4-BE49-F238E27FC236}">
                <a16:creationId xmlns:a16="http://schemas.microsoft.com/office/drawing/2014/main" id="{7A207A1D-258A-BC0E-00D9-4E17BD6E82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8D988E-CC46-84A5-9A28-25389F5E236A}"/>
              </a:ext>
            </a:extLst>
          </p:cNvPr>
          <p:cNvSpPr>
            <a:spLocks noGrp="1"/>
          </p:cNvSpPr>
          <p:nvPr>
            <p:ph type="sldNum" sz="quarter" idx="12"/>
          </p:nvPr>
        </p:nvSpPr>
        <p:spPr/>
        <p:txBody>
          <a:bodyPr/>
          <a:lstStyle/>
          <a:p>
            <a:fld id="{369A11CB-8A55-48D9-990E-4C36EC956B83}" type="slidenum">
              <a:rPr lang="en-GB" smtClean="0"/>
              <a:t>‹#›</a:t>
            </a:fld>
            <a:endParaRPr lang="en-GB"/>
          </a:p>
        </p:txBody>
      </p:sp>
    </p:spTree>
    <p:extLst>
      <p:ext uri="{BB962C8B-B14F-4D97-AF65-F5344CB8AC3E}">
        <p14:creationId xmlns:p14="http://schemas.microsoft.com/office/powerpoint/2010/main" val="1608206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F30A6D-56F5-8156-4CF8-E4806F15834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4C1A006-8A8B-064F-9158-377A45468F0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42D171B-881D-26D9-5154-BA35866D00B3}"/>
              </a:ext>
            </a:extLst>
          </p:cNvPr>
          <p:cNvSpPr>
            <a:spLocks noGrp="1"/>
          </p:cNvSpPr>
          <p:nvPr>
            <p:ph type="dt" sz="half" idx="10"/>
          </p:nvPr>
        </p:nvSpPr>
        <p:spPr/>
        <p:txBody>
          <a:bodyPr/>
          <a:lstStyle/>
          <a:p>
            <a:fld id="{3866366B-3260-4BCD-8EE5-F7DE979B6A14}" type="datetimeFigureOut">
              <a:rPr lang="en-GB" smtClean="0"/>
              <a:t>14/10/2026</a:t>
            </a:fld>
            <a:endParaRPr lang="en-GB"/>
          </a:p>
        </p:txBody>
      </p:sp>
      <p:sp>
        <p:nvSpPr>
          <p:cNvPr id="5" name="Footer Placeholder 4">
            <a:extLst>
              <a:ext uri="{FF2B5EF4-FFF2-40B4-BE49-F238E27FC236}">
                <a16:creationId xmlns:a16="http://schemas.microsoft.com/office/drawing/2014/main" id="{A86E97B0-38FA-36D8-D0A8-184F10D889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47D14C-C7CC-15FB-752C-0608927C9006}"/>
              </a:ext>
            </a:extLst>
          </p:cNvPr>
          <p:cNvSpPr>
            <a:spLocks noGrp="1"/>
          </p:cNvSpPr>
          <p:nvPr>
            <p:ph type="sldNum" sz="quarter" idx="12"/>
          </p:nvPr>
        </p:nvSpPr>
        <p:spPr/>
        <p:txBody>
          <a:bodyPr/>
          <a:lstStyle/>
          <a:p>
            <a:fld id="{369A11CB-8A55-48D9-990E-4C36EC956B83}" type="slidenum">
              <a:rPr lang="en-GB" smtClean="0"/>
              <a:t>‹#›</a:t>
            </a:fld>
            <a:endParaRPr lang="en-GB"/>
          </a:p>
        </p:txBody>
      </p:sp>
    </p:spTree>
    <p:extLst>
      <p:ext uri="{BB962C8B-B14F-4D97-AF65-F5344CB8AC3E}">
        <p14:creationId xmlns:p14="http://schemas.microsoft.com/office/powerpoint/2010/main" val="1296701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4CBEC9-2E10-D3B8-E3D5-C460EA2753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857D8C5-4F21-1826-3132-6B870A70C7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5C7F3DF-C5AC-34C1-B52C-4B53AC52EE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866366B-3260-4BCD-8EE5-F7DE979B6A14}" type="datetimeFigureOut">
              <a:rPr lang="en-GB" smtClean="0"/>
              <a:t>14/10/2026</a:t>
            </a:fld>
            <a:endParaRPr lang="en-GB"/>
          </a:p>
        </p:txBody>
      </p:sp>
      <p:sp>
        <p:nvSpPr>
          <p:cNvPr id="5" name="Footer Placeholder 4">
            <a:extLst>
              <a:ext uri="{FF2B5EF4-FFF2-40B4-BE49-F238E27FC236}">
                <a16:creationId xmlns:a16="http://schemas.microsoft.com/office/drawing/2014/main" id="{847A7CE7-A18C-AA60-7373-4D8649FF87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48A4197-6AA3-DD28-AF39-2216D7C47A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69A11CB-8A55-48D9-990E-4C36EC956B83}" type="slidenum">
              <a:rPr lang="en-GB" smtClean="0"/>
              <a:t>‹#›</a:t>
            </a:fld>
            <a:endParaRPr lang="en-GB"/>
          </a:p>
        </p:txBody>
      </p:sp>
    </p:spTree>
    <p:extLst>
      <p:ext uri="{BB962C8B-B14F-4D97-AF65-F5344CB8AC3E}">
        <p14:creationId xmlns:p14="http://schemas.microsoft.com/office/powerpoint/2010/main" val="31964775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england.nhs.uk/long-read/net-zero-travel-and-transport-strategy/" TargetMode="External"/><Relationship Id="rId13" Type="http://schemas.openxmlformats.org/officeDocument/2006/relationships/hyperlink" Target="https://healthandcarenotts.co.uk/improving-health-and-wellbeing-in-nottingham-and-nottinghamshire/" TargetMode="External"/><Relationship Id="rId18" Type="http://schemas.openxmlformats.org/officeDocument/2006/relationships/hyperlink" Target="https://www.who.int/about/governance/constitution/" TargetMode="External"/><Relationship Id="rId3" Type="http://schemas.openxmlformats.org/officeDocument/2006/relationships/hyperlink" Target="https://doi.org/10.1126/science.847460" TargetMode="External"/><Relationship Id="rId7" Type="http://schemas.openxmlformats.org/officeDocument/2006/relationships/hyperlink" Target="https://www.nice.org.uk/guidance/ph38" TargetMode="External"/><Relationship Id="rId12" Type="http://schemas.openxmlformats.org/officeDocument/2006/relationships/hyperlink" Target="https://www.england.nhs.uk/diabetes/diabetes-prevention/" TargetMode="External"/><Relationship Id="rId17" Type="http://schemas.openxmlformats.org/officeDocument/2006/relationships/hyperlink" Target="https://sdgs.un.org/goals/goal3" TargetMode="External"/><Relationship Id="rId2" Type="http://schemas.openxmlformats.org/officeDocument/2006/relationships/hyperlink" Target="https://www.gov.uk/government/publications/10-year-health-plan-for-england-fit-for-the-future/fit-for-the-future-10-year-health-plan-for-england-accessible-version" TargetMode="External"/><Relationship Id="rId16" Type="http://schemas.openxmlformats.org/officeDocument/2006/relationships/hyperlink" Target="https://www.nottinghamshire.gov.uk/care/health-and-wellbeing/health-and-wellbeing-board" TargetMode="External"/><Relationship Id="rId20" Type="http://schemas.openxmlformats.org/officeDocument/2006/relationships/hyperlink" Target="https://www.who.int/publications-detail-redirect/9789240038349" TargetMode="External"/><Relationship Id="rId1" Type="http://schemas.openxmlformats.org/officeDocument/2006/relationships/slideLayout" Target="../slideLayouts/slideLayout2.xml"/><Relationship Id="rId6" Type="http://schemas.openxmlformats.org/officeDocument/2006/relationships/hyperlink" Target="https://doi.org/10.1177/109019818801500401" TargetMode="External"/><Relationship Id="rId11" Type="http://schemas.openxmlformats.org/officeDocument/2006/relationships/hyperlink" Target="https://www.england.nhs.uk/greenernhs/a-net-zero-nhs/" TargetMode="External"/><Relationship Id="rId5" Type="http://schemas.openxmlformats.org/officeDocument/2006/relationships/hyperlink" Target="https://www.health.org.uk/reports-and-analysis/reports/health-equity-in-england-the-marmot-review-10-years-on-0" TargetMode="External"/><Relationship Id="rId15" Type="http://schemas.openxmlformats.org/officeDocument/2006/relationships/hyperlink" Target="https://www.nottinghamshire.gov.uk/policy-library/38815/the-joint-health-and-wellbeing-strategy-for-2022-2026" TargetMode="External"/><Relationship Id="rId10" Type="http://schemas.openxmlformats.org/officeDocument/2006/relationships/hyperlink" Target="https://www.england.nhs.uk/2025/12/nhs-diabetes-prevention-scheme-helps-one-million-people/" TargetMode="External"/><Relationship Id="rId19" Type="http://schemas.openxmlformats.org/officeDocument/2006/relationships/hyperlink" Target="https://www.who.int/publications/i/item/9789241506908" TargetMode="External"/><Relationship Id="rId4" Type="http://schemas.openxmlformats.org/officeDocument/2006/relationships/hyperlink" Target="https://www.legislation.gov.uk/ukpga/2022/31/contents" TargetMode="External"/><Relationship Id="rId9" Type="http://schemas.openxmlformats.org/officeDocument/2006/relationships/hyperlink" Target="https://www.england.nhs.uk/long-read/five-years-greener-nhs-progress-forward-look/" TargetMode="External"/><Relationship Id="rId14" Type="http://schemas.openxmlformats.org/officeDocument/2006/relationships/hyperlink" Target="https://healthandcarenotts.co.uk/integrated-care-strategy-2023-20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8AA5BE-0F7A-F601-7650-4DA0ADA633E6}"/>
              </a:ext>
            </a:extLst>
          </p:cNvPr>
          <p:cNvSpPr>
            <a:spLocks noGrp="1"/>
          </p:cNvSpPr>
          <p:nvPr>
            <p:ph type="ctrTitle"/>
          </p:nvPr>
        </p:nvSpPr>
        <p:spPr>
          <a:xfrm>
            <a:off x="838200" y="963507"/>
            <a:ext cx="3494362" cy="4930986"/>
          </a:xfrm>
        </p:spPr>
        <p:txBody>
          <a:bodyPr vert="horz" lIns="91440" tIns="45720" rIns="91440" bIns="45720" rtlCol="0" anchor="ctr">
            <a:normAutofit/>
          </a:bodyPr>
          <a:lstStyle/>
          <a:p>
            <a:pPr algn="r"/>
            <a:r>
              <a:rPr lang="en-US" sz="4400" kern="1200" dirty="0">
                <a:solidFill>
                  <a:schemeClr val="accent1"/>
                </a:solidFill>
                <a:latin typeface="+mj-lt"/>
                <a:ea typeface="+mj-ea"/>
                <a:cs typeface="+mj-cs"/>
              </a:rPr>
              <a:t>Health , Wellbeing and Sustainable Development</a:t>
            </a:r>
          </a:p>
        </p:txBody>
      </p:sp>
      <p:cxnSp>
        <p:nvCxnSpPr>
          <p:cNvPr id="16" name="Straight Connector 15">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611D57F0-FD03-CAEF-EFD7-BA666CD71F84}"/>
              </a:ext>
            </a:extLst>
          </p:cNvPr>
          <p:cNvSpPr>
            <a:spLocks noGrp="1"/>
          </p:cNvSpPr>
          <p:nvPr>
            <p:ph type="subTitle" idx="1"/>
          </p:nvPr>
        </p:nvSpPr>
        <p:spPr>
          <a:xfrm>
            <a:off x="4976030" y="963507"/>
            <a:ext cx="6250940" cy="2304627"/>
          </a:xfrm>
        </p:spPr>
        <p:txBody>
          <a:bodyPr vert="horz" lIns="91440" tIns="45720" rIns="91440" bIns="45720" rtlCol="0" anchor="b">
            <a:normAutofit/>
          </a:bodyPr>
          <a:lstStyle/>
          <a:p>
            <a:pPr algn="l"/>
            <a:r>
              <a:rPr lang="en-US" sz="2000" dirty="0"/>
              <a:t>Critical examination of policy and service delivery in England</a:t>
            </a:r>
          </a:p>
        </p:txBody>
      </p:sp>
      <p:sp>
        <p:nvSpPr>
          <p:cNvPr id="4" name="TextBox 3">
            <a:extLst>
              <a:ext uri="{FF2B5EF4-FFF2-40B4-BE49-F238E27FC236}">
                <a16:creationId xmlns:a16="http://schemas.microsoft.com/office/drawing/2014/main" id="{A965DAEF-AE9C-0F25-900B-DD3A9AE063BC}"/>
              </a:ext>
            </a:extLst>
          </p:cNvPr>
          <p:cNvSpPr txBox="1"/>
          <p:nvPr/>
        </p:nvSpPr>
        <p:spPr>
          <a:xfrm>
            <a:off x="4976030" y="3589866"/>
            <a:ext cx="6250940" cy="230462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Student Name : Alexandra Corfa </a:t>
            </a:r>
          </a:p>
          <a:p>
            <a:pPr indent="-228600">
              <a:lnSpc>
                <a:spcPct val="90000"/>
              </a:lnSpc>
              <a:spcAft>
                <a:spcPts val="600"/>
              </a:spcAft>
              <a:buFont typeface="Arial" panose="020B0604020202020204" pitchFamily="34" charset="0"/>
              <a:buChar char="•"/>
            </a:pPr>
            <a:r>
              <a:rPr lang="en-US" sz="2000" dirty="0"/>
              <a:t>Student number : 2321699</a:t>
            </a:r>
          </a:p>
          <a:p>
            <a:pPr indent="-228600">
              <a:lnSpc>
                <a:spcPct val="90000"/>
              </a:lnSpc>
              <a:spcAft>
                <a:spcPts val="600"/>
              </a:spcAft>
              <a:buFont typeface="Arial" panose="020B0604020202020204" pitchFamily="34" charset="0"/>
              <a:buChar char="•"/>
            </a:pPr>
            <a:r>
              <a:rPr lang="en-US" sz="2000" dirty="0"/>
              <a:t>Module name: </a:t>
            </a:r>
            <a:r>
              <a:rPr lang="en-GB" dirty="0"/>
              <a:t>Health, Wellbeing and Sustainable Development</a:t>
            </a:r>
            <a:endParaRPr lang="en-US" sz="2000" dirty="0"/>
          </a:p>
          <a:p>
            <a:pPr indent="-228600">
              <a:lnSpc>
                <a:spcPct val="90000"/>
              </a:lnSpc>
              <a:spcAft>
                <a:spcPts val="600"/>
              </a:spcAft>
              <a:buFont typeface="Arial" panose="020B0604020202020204" pitchFamily="34" charset="0"/>
              <a:buChar char="•"/>
            </a:pPr>
            <a:r>
              <a:rPr lang="en-US" sz="2000" dirty="0"/>
              <a:t>Module code:BMHP6030</a:t>
            </a:r>
          </a:p>
          <a:p>
            <a:pPr indent="-228600">
              <a:lnSpc>
                <a:spcPct val="90000"/>
              </a:lnSpc>
              <a:spcAft>
                <a:spcPts val="600"/>
              </a:spcAft>
              <a:buFont typeface="Arial" panose="020B0604020202020204" pitchFamily="34" charset="0"/>
              <a:buChar char="•"/>
            </a:pPr>
            <a:r>
              <a:rPr lang="en-US" sz="2000" dirty="0"/>
              <a:t>Lecture name : </a:t>
            </a:r>
            <a:r>
              <a:rPr lang="en-GB" dirty="0"/>
              <a:t>Zakiyyah Ahmed</a:t>
            </a:r>
            <a:endParaRPr lang="en-US" sz="2000" dirty="0"/>
          </a:p>
        </p:txBody>
      </p:sp>
    </p:spTree>
    <p:extLst>
      <p:ext uri="{BB962C8B-B14F-4D97-AF65-F5344CB8AC3E}">
        <p14:creationId xmlns:p14="http://schemas.microsoft.com/office/powerpoint/2010/main" val="2102144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830288-7DEE-58E7-A7D2-555B3528D032}"/>
              </a:ext>
            </a:extLst>
          </p:cNvPr>
          <p:cNvSpPr>
            <a:spLocks noGrp="1"/>
          </p:cNvSpPr>
          <p:nvPr>
            <p:ph type="title"/>
          </p:nvPr>
        </p:nvSpPr>
        <p:spPr>
          <a:xfrm>
            <a:off x="956826" y="1112969"/>
            <a:ext cx="3937298" cy="4166010"/>
          </a:xfrm>
        </p:spPr>
        <p:txBody>
          <a:bodyPr>
            <a:normAutofit/>
          </a:bodyPr>
          <a:lstStyle/>
          <a:p>
            <a:r>
              <a:rPr lang="en-GB">
                <a:solidFill>
                  <a:srgbClr val="FFFFFF"/>
                </a:solidFill>
              </a:rPr>
              <a:t>Introduction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597A32E-16DD-8AD9-8223-A76C89F21F2B}"/>
              </a:ext>
            </a:extLst>
          </p:cNvPr>
          <p:cNvSpPr>
            <a:spLocks noGrp="1"/>
          </p:cNvSpPr>
          <p:nvPr>
            <p:ph idx="1"/>
          </p:nvPr>
        </p:nvSpPr>
        <p:spPr>
          <a:xfrm>
            <a:off x="6096000" y="820880"/>
            <a:ext cx="5257799" cy="4889350"/>
          </a:xfrm>
        </p:spPr>
        <p:txBody>
          <a:bodyPr anchor="t">
            <a:normAutofit/>
          </a:bodyPr>
          <a:lstStyle/>
          <a:p>
            <a:r>
              <a:rPr lang="en-GB" sz="2000" dirty="0"/>
              <a:t>This presentation critically examines the relationship between health, wellbeing and sustainable development in UK healthcare, using type 2 diabetes prevention as a case study</a:t>
            </a:r>
          </a:p>
          <a:p>
            <a:r>
              <a:rPr lang="en-GB" sz="2000" dirty="0"/>
              <a:t>It will explore relevant theories, NHS policies, public health initiatives and the challenges affecting service delivery.</a:t>
            </a:r>
          </a:p>
          <a:p>
            <a:r>
              <a:rPr lang="en-GB" sz="2000" dirty="0"/>
              <a:t>Using national and Nottinghamshire-based examples, the presentation will also evaluate health inequalities and recommend improvements to support more effective, equitable and sustainable care.</a:t>
            </a:r>
          </a:p>
          <a:p>
            <a:endParaRPr lang="en-GB" sz="2000"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5275021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A603EE-9041-6F1C-6C75-AC0679FC2B03}"/>
              </a:ext>
            </a:extLst>
          </p:cNvPr>
          <p:cNvSpPr>
            <a:spLocks noGrp="1"/>
          </p:cNvSpPr>
          <p:nvPr>
            <p:ph type="title"/>
          </p:nvPr>
        </p:nvSpPr>
        <p:spPr>
          <a:xfrm>
            <a:off x="645065" y="1463040"/>
            <a:ext cx="3796306" cy="2690949"/>
          </a:xfrm>
        </p:spPr>
        <p:txBody>
          <a:bodyPr anchor="t">
            <a:normAutofit/>
          </a:bodyPr>
          <a:lstStyle/>
          <a:p>
            <a:r>
              <a:rPr lang="en-GB" sz="4000" dirty="0"/>
              <a:t>Understanding Health and Wellbeing</a:t>
            </a:r>
            <a:endParaRPr lang="en-GB" sz="3700" dirty="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E8F65F-66F9-27DE-B8A6-00D256A29B44}"/>
              </a:ext>
            </a:extLst>
          </p:cNvPr>
          <p:cNvSpPr>
            <a:spLocks noGrp="1"/>
          </p:cNvSpPr>
          <p:nvPr>
            <p:ph idx="1"/>
          </p:nvPr>
        </p:nvSpPr>
        <p:spPr>
          <a:xfrm>
            <a:off x="5656218" y="1463039"/>
            <a:ext cx="5542387" cy="4300447"/>
          </a:xfrm>
        </p:spPr>
        <p:txBody>
          <a:bodyPr anchor="t">
            <a:normAutofit/>
          </a:bodyPr>
          <a:lstStyle/>
          <a:p>
            <a:r>
              <a:rPr lang="en-GB" sz="2400" b="1" dirty="0"/>
              <a:t>Health</a:t>
            </a:r>
            <a:endParaRPr lang="en-GB" sz="2400" dirty="0"/>
          </a:p>
          <a:p>
            <a:pPr marL="0" indent="0">
              <a:buNone/>
            </a:pPr>
            <a:r>
              <a:rPr lang="en-GB" sz="2400" dirty="0"/>
              <a:t>Physical, mental and social wellbeing.</a:t>
            </a:r>
          </a:p>
          <a:p>
            <a:pPr marL="0" indent="0">
              <a:buNone/>
            </a:pPr>
            <a:r>
              <a:rPr lang="en-GB" sz="2400" dirty="0"/>
              <a:t>More than the absence of disease.(WHO,2021)</a:t>
            </a:r>
          </a:p>
          <a:p>
            <a:r>
              <a:rPr lang="en-GB" sz="2400" b="1" dirty="0"/>
              <a:t>Wellbeing</a:t>
            </a:r>
            <a:endParaRPr lang="en-GB" sz="2400" dirty="0"/>
          </a:p>
          <a:p>
            <a:pPr marL="0" indent="0">
              <a:buNone/>
            </a:pPr>
            <a:r>
              <a:rPr lang="en-GB" sz="2400" dirty="0"/>
              <a:t>Quality of life and emotional health.</a:t>
            </a:r>
          </a:p>
          <a:p>
            <a:pPr marL="0" indent="0">
              <a:buNone/>
            </a:pPr>
            <a:r>
              <a:rPr lang="en-GB" sz="2400" dirty="0"/>
              <a:t>Social relationships and personal experiences.</a:t>
            </a:r>
          </a:p>
          <a:p>
            <a:pPr marL="0" indent="0">
              <a:buNone/>
            </a:pPr>
            <a:endParaRPr lang="en-GB" sz="2200" dirty="0"/>
          </a:p>
          <a:p>
            <a:pPr marL="0" indent="0">
              <a:buNone/>
            </a:pPr>
            <a:r>
              <a:rPr lang="en-GB" sz="2200" dirty="0"/>
              <a:t>(WHO, 1984)</a:t>
            </a:r>
          </a:p>
          <a:p>
            <a:pPr marL="0" indent="0">
              <a:buNone/>
            </a:pPr>
            <a:endParaRPr lang="en-GB" sz="2200" dirty="0"/>
          </a:p>
        </p:txBody>
      </p:sp>
    </p:spTree>
    <p:extLst>
      <p:ext uri="{BB962C8B-B14F-4D97-AF65-F5344CB8AC3E}">
        <p14:creationId xmlns:p14="http://schemas.microsoft.com/office/powerpoint/2010/main" val="4012787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57A0E9-06BA-0DC6-8F99-B98ABFB9BFDA}"/>
              </a:ext>
            </a:extLst>
          </p:cNvPr>
          <p:cNvSpPr>
            <a:spLocks noGrp="1"/>
          </p:cNvSpPr>
          <p:nvPr>
            <p:ph type="title"/>
          </p:nvPr>
        </p:nvSpPr>
        <p:spPr>
          <a:xfrm>
            <a:off x="635000" y="640823"/>
            <a:ext cx="3418659" cy="5583148"/>
          </a:xfrm>
        </p:spPr>
        <p:txBody>
          <a:bodyPr anchor="ctr">
            <a:normAutofit/>
          </a:bodyPr>
          <a:lstStyle/>
          <a:p>
            <a:r>
              <a:rPr lang="en-GB" sz="3800"/>
              <a:t>Theoretical Perspectives: Biopsychosocial and Ecological Models</a:t>
            </a:r>
            <a:br>
              <a:rPr lang="en-GB" sz="3800"/>
            </a:br>
            <a:endParaRPr lang="en-GB" sz="3800"/>
          </a:p>
        </p:txBody>
      </p:sp>
      <p:sp>
        <p:nvSpPr>
          <p:cNvPr id="30"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4" name="Content Placeholder 2">
            <a:extLst>
              <a:ext uri="{FF2B5EF4-FFF2-40B4-BE49-F238E27FC236}">
                <a16:creationId xmlns:a16="http://schemas.microsoft.com/office/drawing/2014/main" id="{77A70FC5-7C15-A365-33ED-7B923C678855}"/>
              </a:ext>
            </a:extLst>
          </p:cNvPr>
          <p:cNvGraphicFramePr>
            <a:graphicFrameLocks noGrp="1"/>
          </p:cNvGraphicFramePr>
          <p:nvPr>
            <p:ph idx="1"/>
            <p:extLst>
              <p:ext uri="{D42A27DB-BD31-4B8C-83A1-F6EECF244321}">
                <p14:modId xmlns:p14="http://schemas.microsoft.com/office/powerpoint/2010/main" val="122271207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9511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F9D47C-9EF6-659F-2F7A-1AB473D8B14B}"/>
              </a:ext>
            </a:extLst>
          </p:cNvPr>
          <p:cNvSpPr>
            <a:spLocks noGrp="1"/>
          </p:cNvSpPr>
          <p:nvPr>
            <p:ph type="title"/>
          </p:nvPr>
        </p:nvSpPr>
        <p:spPr>
          <a:xfrm>
            <a:off x="589560" y="856180"/>
            <a:ext cx="4560584" cy="1128068"/>
          </a:xfrm>
        </p:spPr>
        <p:txBody>
          <a:bodyPr anchor="ctr">
            <a:normAutofit/>
          </a:bodyPr>
          <a:lstStyle/>
          <a:p>
            <a:r>
              <a:rPr lang="en-GB" sz="2500"/>
              <a:t>WHO and UN Sustainable Development Goals</a:t>
            </a:r>
            <a:br>
              <a:rPr lang="en-GB" sz="2500"/>
            </a:br>
            <a:endParaRPr lang="en-GB" sz="2500"/>
          </a:p>
        </p:txBody>
      </p:sp>
      <p:grpSp>
        <p:nvGrpSpPr>
          <p:cNvPr id="16" name="Group 1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30AC36-015E-6E5E-EE80-72ED4C7F63E8}"/>
              </a:ext>
            </a:extLst>
          </p:cNvPr>
          <p:cNvSpPr>
            <a:spLocks noGrp="1"/>
          </p:cNvSpPr>
          <p:nvPr>
            <p:ph idx="1"/>
          </p:nvPr>
        </p:nvSpPr>
        <p:spPr>
          <a:xfrm>
            <a:off x="590719" y="2330505"/>
            <a:ext cx="4559425" cy="3979585"/>
          </a:xfrm>
        </p:spPr>
        <p:txBody>
          <a:bodyPr anchor="ctr">
            <a:normAutofit fontScale="85000" lnSpcReduction="20000"/>
          </a:bodyPr>
          <a:lstStyle/>
          <a:p>
            <a:pPr marL="0" indent="0">
              <a:buNone/>
            </a:pPr>
            <a:r>
              <a:rPr lang="en-GB" sz="2000" dirty="0"/>
              <a:t>SDG 3: Good health and wellbeing</a:t>
            </a:r>
          </a:p>
          <a:p>
            <a:pPr marL="0" indent="0">
              <a:buNone/>
            </a:pPr>
            <a:r>
              <a:rPr lang="en-GB" sz="2000" dirty="0"/>
              <a:t>SDG 3 aims to ensure healthy lives and promote wellbeing for people of all ages.</a:t>
            </a:r>
          </a:p>
          <a:p>
            <a:pPr marL="0" indent="0">
              <a:buNone/>
            </a:pPr>
            <a:r>
              <a:rPr lang="en-GB" sz="2000" dirty="0"/>
              <a:t>One important target is reducing premature deaths from non-communicable diseases, including diabetes.</a:t>
            </a:r>
          </a:p>
          <a:p>
            <a:pPr marL="0" indent="0">
              <a:buNone/>
            </a:pPr>
            <a:r>
              <a:rPr lang="en-GB" sz="2000" dirty="0"/>
              <a:t>The NHS Diabetes Prevention Programme supports SDG 3 by helping people at increased risk of type 2 diabetes make healthier lifestyle choices.</a:t>
            </a:r>
          </a:p>
          <a:p>
            <a:pPr marL="0" indent="0">
              <a:buNone/>
            </a:pPr>
            <a:r>
              <a:rPr lang="en-GB" sz="2000" dirty="0"/>
              <a:t>However , achieving SDG 3 requires more than offering prevention programmes. Healthcare services must also address inequalities that prevent some communities from accessing support. </a:t>
            </a:r>
          </a:p>
          <a:p>
            <a:pPr marL="0" indent="0">
              <a:buNone/>
            </a:pPr>
            <a:r>
              <a:rPr lang="en-GB" sz="2000" dirty="0"/>
              <a:t>Health in All Policies links decisions across sectors (WHO, 2014).</a:t>
            </a:r>
          </a:p>
          <a:p>
            <a:pPr marL="0" indent="0">
              <a:buNone/>
            </a:pPr>
            <a:endParaRPr lang="en-GB" sz="2000" dirty="0"/>
          </a:p>
        </p:txBody>
      </p:sp>
      <p:sp>
        <p:nvSpPr>
          <p:cNvPr id="22" name="Rectangle 2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153BD91-AF96-37D1-4034-A6F0C5A686CB}"/>
              </a:ext>
            </a:extLst>
          </p:cNvPr>
          <p:cNvPicPr>
            <a:picLocks noChangeAspect="1"/>
          </p:cNvPicPr>
          <p:nvPr/>
        </p:nvPicPr>
        <p:blipFill>
          <a:blip r:embed="rId2"/>
          <a:srcRect r="4" b="834"/>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922057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045283-AC59-6192-1FFA-8E132CC40B0C}"/>
              </a:ext>
            </a:extLst>
          </p:cNvPr>
          <p:cNvSpPr>
            <a:spLocks noGrp="1"/>
          </p:cNvSpPr>
          <p:nvPr>
            <p:ph type="title"/>
          </p:nvPr>
        </p:nvSpPr>
        <p:spPr>
          <a:xfrm>
            <a:off x="314216" y="158573"/>
            <a:ext cx="10964082" cy="2447170"/>
          </a:xfrm>
        </p:spPr>
        <p:txBody>
          <a:bodyPr anchor="ctr">
            <a:normAutofit/>
          </a:bodyPr>
          <a:lstStyle/>
          <a:p>
            <a:r>
              <a:rPr lang="en-GB" sz="5200" dirty="0"/>
              <a:t>Heath and wellbeing in UK healthcare: Diabetes prevention </a:t>
            </a:r>
            <a:br>
              <a:rPr lang="en-GB" sz="5200" dirty="0"/>
            </a:br>
            <a:endParaRPr lang="en-GB" sz="5200" dirty="0"/>
          </a:p>
        </p:txBody>
      </p:sp>
      <p:sp>
        <p:nvSpPr>
          <p:cNvPr id="6" name="Content Placeholder 2">
            <a:extLst>
              <a:ext uri="{FF2B5EF4-FFF2-40B4-BE49-F238E27FC236}">
                <a16:creationId xmlns:a16="http://schemas.microsoft.com/office/drawing/2014/main" id="{47895989-EED4-608D-D372-00E3972D0637}"/>
              </a:ext>
            </a:extLst>
          </p:cNvPr>
          <p:cNvSpPr>
            <a:spLocks noGrp="1"/>
          </p:cNvSpPr>
          <p:nvPr>
            <p:ph idx="1"/>
          </p:nvPr>
        </p:nvSpPr>
        <p:spPr>
          <a:xfrm>
            <a:off x="888307" y="1874838"/>
            <a:ext cx="10629906" cy="4351337"/>
          </a:xfrm>
        </p:spPr>
        <p:txBody>
          <a:bodyPr anchor="ctr">
            <a:normAutofit/>
          </a:bodyPr>
          <a:lstStyle/>
          <a:p>
            <a:r>
              <a:rPr lang="en-GB" sz="2000" b="1" dirty="0"/>
              <a:t>Prevention in the NHS</a:t>
            </a:r>
            <a:endParaRPr lang="en-GB" sz="2000" dirty="0"/>
          </a:p>
          <a:p>
            <a:r>
              <a:rPr lang="en-GB" sz="2000" dirty="0"/>
              <a:t>Early identification of people at risk of type 2 diabetes.</a:t>
            </a:r>
          </a:p>
          <a:p>
            <a:r>
              <a:rPr lang="en-GB" sz="2000" b="1" dirty="0"/>
              <a:t>Improving health</a:t>
            </a:r>
            <a:endParaRPr lang="en-GB" sz="2000" dirty="0"/>
          </a:p>
          <a:p>
            <a:r>
              <a:rPr lang="en-GB" sz="2000" dirty="0"/>
              <a:t>Lifestyle interventions support healthier eating, physical activity and weight management.</a:t>
            </a:r>
          </a:p>
          <a:p>
            <a:r>
              <a:rPr lang="en-GB" sz="2000" b="1" dirty="0"/>
              <a:t>Supporting wellbeing</a:t>
            </a:r>
            <a:endParaRPr lang="en-GB" sz="2000" dirty="0"/>
          </a:p>
          <a:p>
            <a:r>
              <a:rPr lang="en-GB" sz="2000" dirty="0"/>
              <a:t>Personalised advice can improve confidence and encourage healthier everyday choices.</a:t>
            </a:r>
          </a:p>
          <a:p>
            <a:r>
              <a:rPr lang="en-GB" sz="2000" b="1" dirty="0"/>
              <a:t>Critical evaluation</a:t>
            </a:r>
            <a:endParaRPr lang="en-GB" sz="2000" dirty="0"/>
          </a:p>
          <a:p>
            <a:r>
              <a:rPr lang="en-GB" sz="2000" dirty="0"/>
              <a:t>Long-term success depends on continued engagement, individual circumstances and access to support. (NICE, 2017)</a:t>
            </a:r>
          </a:p>
          <a:p>
            <a:pPr marL="0" indent="0">
              <a:spcAft>
                <a:spcPts val="2200"/>
              </a:spcAft>
              <a:buNone/>
              <a:defRPr sz="2200">
                <a:solidFill>
                  <a:srgbClr val="263948"/>
                </a:solidFill>
              </a:defRPr>
            </a:pPr>
            <a:endParaRPr lang="en-GB" sz="2000" dirty="0"/>
          </a:p>
        </p:txBody>
      </p:sp>
    </p:spTree>
    <p:extLst>
      <p:ext uri="{BB962C8B-B14F-4D97-AF65-F5344CB8AC3E}">
        <p14:creationId xmlns:p14="http://schemas.microsoft.com/office/powerpoint/2010/main" val="866448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882827-8329-E05A-8FA2-7D5997348CC8}"/>
              </a:ext>
            </a:extLst>
          </p:cNvPr>
          <p:cNvSpPr>
            <a:spLocks noGrp="1"/>
          </p:cNvSpPr>
          <p:nvPr>
            <p:ph type="title"/>
          </p:nvPr>
        </p:nvSpPr>
        <p:spPr>
          <a:xfrm>
            <a:off x="761803" y="350196"/>
            <a:ext cx="4646904" cy="1624520"/>
          </a:xfrm>
        </p:spPr>
        <p:txBody>
          <a:bodyPr anchor="ctr">
            <a:normAutofit/>
          </a:bodyPr>
          <a:lstStyle/>
          <a:p>
            <a:r>
              <a:rPr lang="en-GB" sz="4000"/>
              <a:t>National policies and governance </a:t>
            </a:r>
          </a:p>
        </p:txBody>
      </p:sp>
      <p:pic>
        <p:nvPicPr>
          <p:cNvPr id="7" name="Picture 6">
            <a:extLst>
              <a:ext uri="{FF2B5EF4-FFF2-40B4-BE49-F238E27FC236}">
                <a16:creationId xmlns:a16="http://schemas.microsoft.com/office/drawing/2014/main" id="{078CF19A-FD2E-D343-FB24-06DA04D1B2F3}"/>
              </a:ext>
            </a:extLst>
          </p:cNvPr>
          <p:cNvPicPr>
            <a:picLocks noChangeAspect="1"/>
          </p:cNvPicPr>
          <p:nvPr/>
        </p:nvPicPr>
        <p:blipFill>
          <a:blip r:embed="rId2"/>
          <a:srcRect l="29141" r="20803"/>
          <a:stretch>
            <a:fillRect/>
          </a:stretch>
        </p:blipFill>
        <p:spPr>
          <a:xfrm>
            <a:off x="7958010" y="728832"/>
            <a:ext cx="3661695" cy="4114800"/>
          </a:xfrm>
          <a:prstGeom prst="rect">
            <a:avLst/>
          </a:prstGeom>
        </p:spPr>
      </p:pic>
      <p:graphicFrame>
        <p:nvGraphicFramePr>
          <p:cNvPr id="5" name="Content Placeholder 2">
            <a:extLst>
              <a:ext uri="{FF2B5EF4-FFF2-40B4-BE49-F238E27FC236}">
                <a16:creationId xmlns:a16="http://schemas.microsoft.com/office/drawing/2014/main" id="{289034AD-B656-4E58-448C-F7C10628C044}"/>
              </a:ext>
            </a:extLst>
          </p:cNvPr>
          <p:cNvGraphicFramePr>
            <a:graphicFrameLocks noGrp="1"/>
          </p:cNvGraphicFramePr>
          <p:nvPr>
            <p:ph idx="1"/>
            <p:extLst>
              <p:ext uri="{D42A27DB-BD31-4B8C-83A1-F6EECF244321}">
                <p14:modId xmlns:p14="http://schemas.microsoft.com/office/powerpoint/2010/main" val="3963186194"/>
              </p:ext>
            </p:extLst>
          </p:nvPr>
        </p:nvGraphicFramePr>
        <p:xfrm>
          <a:off x="761803" y="2743201"/>
          <a:ext cx="3302198" cy="21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5FF2F1CB-5EC3-0CBB-4785-66E613031454}"/>
              </a:ext>
            </a:extLst>
          </p:cNvPr>
          <p:cNvSpPr txBox="1"/>
          <p:nvPr/>
        </p:nvSpPr>
        <p:spPr>
          <a:xfrm>
            <a:off x="0" y="4897121"/>
            <a:ext cx="9281651" cy="1477328"/>
          </a:xfrm>
          <a:prstGeom prst="rect">
            <a:avLst/>
          </a:prstGeom>
          <a:noFill/>
        </p:spPr>
        <p:txBody>
          <a:bodyPr wrap="square" rtlCol="0">
            <a:spAutoFit/>
          </a:bodyPr>
          <a:lstStyle/>
          <a:p>
            <a:r>
              <a:rPr lang="en-GB" dirty="0"/>
              <a:t>The Health and Care Act 2022 supports greater collaboration between healthcare organisations through integrated care systems. ( Department of Heath and Social Care, 2025)</a:t>
            </a:r>
          </a:p>
          <a:p>
            <a:r>
              <a:rPr lang="en-GB" dirty="0"/>
              <a:t>This approach is particularly relevant to type 2 diabetes prevention because effective prevention required cooperation between GP’s , public health services and community organisations. ( Great Britain, 2022)</a:t>
            </a:r>
          </a:p>
        </p:txBody>
      </p:sp>
    </p:spTree>
    <p:extLst>
      <p:ext uri="{BB962C8B-B14F-4D97-AF65-F5344CB8AC3E}">
        <p14:creationId xmlns:p14="http://schemas.microsoft.com/office/powerpoint/2010/main" val="31137020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AB05573F-6025-E574-EEB7-F613DA66ACA9}"/>
              </a:ext>
            </a:extLst>
          </p:cNvPr>
          <p:cNvSpPr>
            <a:spLocks noGrp="1"/>
          </p:cNvSpPr>
          <p:nvPr>
            <p:ph type="title"/>
          </p:nvPr>
        </p:nvSpPr>
        <p:spPr>
          <a:xfrm>
            <a:off x="1143000" y="1676400"/>
            <a:ext cx="3810000" cy="3505200"/>
          </a:xfrm>
        </p:spPr>
        <p:txBody>
          <a:bodyPr anchor="t">
            <a:normAutofit/>
          </a:bodyPr>
          <a:lstStyle/>
          <a:p>
            <a:r>
              <a:rPr lang="en-GB" sz="4000"/>
              <a:t>Local Health and Wellbeing Policies: Nottinghamshire</a:t>
            </a:r>
            <a:br>
              <a:rPr lang="en-GB" sz="4000"/>
            </a:br>
            <a:endParaRPr lang="en-GB" sz="4000"/>
          </a:p>
        </p:txBody>
      </p:sp>
      <p:sp>
        <p:nvSpPr>
          <p:cNvPr id="3" name="Content Placeholder 2">
            <a:extLst>
              <a:ext uri="{FF2B5EF4-FFF2-40B4-BE49-F238E27FC236}">
                <a16:creationId xmlns:a16="http://schemas.microsoft.com/office/drawing/2014/main" id="{F9AAE925-D965-3B58-DC59-73AA29A05320}"/>
              </a:ext>
            </a:extLst>
          </p:cNvPr>
          <p:cNvSpPr>
            <a:spLocks noGrp="1"/>
          </p:cNvSpPr>
          <p:nvPr>
            <p:ph idx="1"/>
          </p:nvPr>
        </p:nvSpPr>
        <p:spPr>
          <a:xfrm>
            <a:off x="5181604" y="1676400"/>
            <a:ext cx="5638796" cy="3505200"/>
          </a:xfrm>
        </p:spPr>
        <p:txBody>
          <a:bodyPr>
            <a:normAutofit fontScale="62500" lnSpcReduction="20000"/>
          </a:bodyPr>
          <a:lstStyle/>
          <a:p>
            <a:pPr>
              <a:spcAft>
                <a:spcPts val="2200"/>
              </a:spcAft>
              <a:defRPr sz="2200">
                <a:solidFill>
                  <a:srgbClr val="263948"/>
                </a:solidFill>
              </a:defRPr>
            </a:pPr>
            <a:r>
              <a:rPr lang="en-GB" sz="1900" dirty="0">
                <a:solidFill>
                  <a:schemeClr val="tx1">
                    <a:alpha val="55000"/>
                  </a:schemeClr>
                </a:solidFill>
              </a:rPr>
              <a:t>Joint Health and Wellbeing Strategy 2022–2026</a:t>
            </a:r>
          </a:p>
          <a:p>
            <a:pPr>
              <a:spcAft>
                <a:spcPts val="2200"/>
              </a:spcAft>
              <a:defRPr sz="2200">
                <a:solidFill>
                  <a:srgbClr val="263948"/>
                </a:solidFill>
              </a:defRPr>
            </a:pPr>
            <a:r>
              <a:rPr lang="en-GB" sz="1900" dirty="0">
                <a:solidFill>
                  <a:schemeClr val="tx1">
                    <a:alpha val="55000"/>
                  </a:schemeClr>
                </a:solidFill>
              </a:rPr>
              <a:t>Integrated Care Strategy 2023–2027 (updated 2025)</a:t>
            </a:r>
          </a:p>
          <a:p>
            <a:pPr>
              <a:spcAft>
                <a:spcPts val="2200"/>
              </a:spcAft>
              <a:defRPr sz="2200">
                <a:solidFill>
                  <a:srgbClr val="263948"/>
                </a:solidFill>
              </a:defRPr>
            </a:pPr>
            <a:r>
              <a:rPr lang="en-GB" sz="1900" dirty="0">
                <a:solidFill>
                  <a:schemeClr val="tx1">
                    <a:alpha val="55000"/>
                  </a:schemeClr>
                </a:solidFill>
              </a:rPr>
              <a:t>Priorities: prevention, healthy places, joined-up support and reducing inequalities</a:t>
            </a:r>
          </a:p>
          <a:p>
            <a:pPr>
              <a:spcAft>
                <a:spcPts val="2200"/>
              </a:spcAft>
              <a:defRPr sz="2200">
                <a:solidFill>
                  <a:srgbClr val="263948"/>
                </a:solidFill>
              </a:defRPr>
            </a:pPr>
            <a:r>
              <a:rPr lang="en-GB" sz="1900" dirty="0">
                <a:solidFill>
                  <a:schemeClr val="tx1">
                    <a:alpha val="55000"/>
                  </a:schemeClr>
                </a:solidFill>
              </a:rPr>
              <a:t>Local delivery must be measured, not assumed.</a:t>
            </a:r>
          </a:p>
          <a:p>
            <a:pPr marL="0" indent="0">
              <a:buNone/>
            </a:pPr>
            <a:r>
              <a:rPr lang="en-GB" sz="2000" dirty="0"/>
              <a:t>Nottinghamshire’s health and wellbeing priorities are particularly relevant to diabetes prevention because social and economic inequalities can influence the risk of developing long-term conditions.( Nottinghamshire County Council, 2022)</a:t>
            </a:r>
          </a:p>
          <a:p>
            <a:pPr marL="0" indent="0">
              <a:buNone/>
            </a:pPr>
            <a:r>
              <a:rPr lang="en-GB" sz="2000" dirty="0"/>
              <a:t>Local authorities and NHS organisations can support prevention through weight management services, physical activity initiatives and community-based health programmes.</a:t>
            </a:r>
            <a:r>
              <a:rPr lang="en-GB" sz="1900" dirty="0">
                <a:solidFill>
                  <a:schemeClr val="tx1">
                    <a:alpha val="55000"/>
                  </a:schemeClr>
                </a:solidFill>
              </a:rPr>
              <a:t>(Nottingham and Nottinghamshire ICS, 2025 )</a:t>
            </a:r>
          </a:p>
        </p:txBody>
      </p:sp>
    </p:spTree>
    <p:extLst>
      <p:ext uri="{BB962C8B-B14F-4D97-AF65-F5344CB8AC3E}">
        <p14:creationId xmlns:p14="http://schemas.microsoft.com/office/powerpoint/2010/main" val="38884381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29A53D-6ADF-9FE8-6EFA-7D3C027865BA}"/>
              </a:ext>
            </a:extLst>
          </p:cNvPr>
          <p:cNvSpPr>
            <a:spLocks noGrp="1"/>
          </p:cNvSpPr>
          <p:nvPr>
            <p:ph type="title"/>
          </p:nvPr>
        </p:nvSpPr>
        <p:spPr>
          <a:xfrm>
            <a:off x="761800" y="762001"/>
            <a:ext cx="5334197" cy="1708242"/>
          </a:xfrm>
        </p:spPr>
        <p:txBody>
          <a:bodyPr anchor="ctr">
            <a:normAutofit fontScale="90000"/>
          </a:bodyPr>
          <a:lstStyle/>
          <a:p>
            <a:r>
              <a:rPr lang="en-GB" sz="3700" dirty="0"/>
              <a:t>NHS Diabetes Prevention Programme: Case Study and Outcomes</a:t>
            </a:r>
            <a:br>
              <a:rPr lang="en-GB" sz="3700" dirty="0"/>
            </a:br>
            <a:endParaRPr lang="en-GB" sz="3700" dirty="0"/>
          </a:p>
        </p:txBody>
      </p:sp>
      <p:sp>
        <p:nvSpPr>
          <p:cNvPr id="3" name="Content Placeholder 2">
            <a:extLst>
              <a:ext uri="{FF2B5EF4-FFF2-40B4-BE49-F238E27FC236}">
                <a16:creationId xmlns:a16="http://schemas.microsoft.com/office/drawing/2014/main" id="{99011CF8-7421-0542-BC95-57613B3B2C24}"/>
              </a:ext>
            </a:extLst>
          </p:cNvPr>
          <p:cNvSpPr>
            <a:spLocks noGrp="1"/>
          </p:cNvSpPr>
          <p:nvPr>
            <p:ph idx="1"/>
          </p:nvPr>
        </p:nvSpPr>
        <p:spPr>
          <a:xfrm>
            <a:off x="761800" y="2470244"/>
            <a:ext cx="5334197" cy="3769835"/>
          </a:xfrm>
        </p:spPr>
        <p:txBody>
          <a:bodyPr anchor="ctr">
            <a:normAutofit fontScale="62500" lnSpcReduction="20000"/>
          </a:bodyPr>
          <a:lstStyle/>
          <a:p>
            <a:r>
              <a:rPr lang="en-GB" sz="2000" dirty="0"/>
              <a:t>Programme overview:</a:t>
            </a:r>
          </a:p>
          <a:p>
            <a:pPr marL="0" indent="0">
              <a:buNone/>
            </a:pPr>
            <a:r>
              <a:rPr lang="en-GB" sz="2000" dirty="0"/>
              <a:t>Launched in 2016 to prevent type 2 diabetes.</a:t>
            </a:r>
          </a:p>
          <a:p>
            <a:pPr marL="0" indent="0">
              <a:buNone/>
            </a:pPr>
            <a:r>
              <a:rPr lang="en-GB" sz="2000" dirty="0"/>
              <a:t>Provides a nine-month lifestyle intervention, including dietary advice, physical activity and weight management. ( NHS England, 2025)</a:t>
            </a:r>
          </a:p>
          <a:p>
            <a:pPr marL="0" indent="0">
              <a:buNone/>
            </a:pPr>
            <a:r>
              <a:rPr lang="en-GB" sz="2000" dirty="0"/>
              <a:t>Offers face-to-face and digital support.</a:t>
            </a:r>
          </a:p>
          <a:p>
            <a:r>
              <a:rPr lang="en-GB" sz="2000" dirty="0"/>
              <a:t>Effectiveness- secondary data</a:t>
            </a:r>
          </a:p>
          <a:p>
            <a:pPr marL="0" indent="0">
              <a:buNone/>
            </a:pPr>
            <a:r>
              <a:rPr lang="en-GB" sz="2000" dirty="0"/>
              <a:t>Approximately 1 million participants had started the programme by December 2025 </a:t>
            </a:r>
          </a:p>
          <a:p>
            <a:pPr marL="0" indent="0">
              <a:buNone/>
            </a:pPr>
            <a:r>
              <a:rPr lang="en-GB" sz="2000" dirty="0"/>
              <a:t>37% lower risk of developing type 2 diabetes among programme completers.</a:t>
            </a:r>
          </a:p>
          <a:p>
            <a:pPr marL="0" indent="0">
              <a:buNone/>
            </a:pPr>
            <a:r>
              <a:rPr lang="en-GB" sz="2000" dirty="0"/>
              <a:t>Average weight loss of 3.3 kg among completers. </a:t>
            </a:r>
          </a:p>
          <a:p>
            <a:r>
              <a:rPr lang="en-GB" sz="2000" dirty="0"/>
              <a:t>Critical evaluation </a:t>
            </a:r>
          </a:p>
          <a:p>
            <a:pPr marL="0" indent="0">
              <a:buNone/>
            </a:pPr>
            <a:r>
              <a:rPr lang="en-GB" sz="2000" dirty="0"/>
              <a:t>Although the programme demonstrates positive outcomes, results among participants who complete the intervention may not represent everyone referred. This raises concerns about engagement, inequalities and the programme's overall effectiveness.</a:t>
            </a:r>
          </a:p>
        </p:txBody>
      </p:sp>
      <p:pic>
        <p:nvPicPr>
          <p:cNvPr id="5" name="Picture 4" descr="Assorted vegetables and fruits">
            <a:extLst>
              <a:ext uri="{FF2B5EF4-FFF2-40B4-BE49-F238E27FC236}">
                <a16:creationId xmlns:a16="http://schemas.microsoft.com/office/drawing/2014/main" id="{9E56C6A0-2793-C5D5-91B7-1B5D6153E761}"/>
              </a:ext>
            </a:extLst>
          </p:cNvPr>
          <p:cNvPicPr>
            <a:picLocks noChangeAspect="1"/>
          </p:cNvPicPr>
          <p:nvPr/>
        </p:nvPicPr>
        <p:blipFill>
          <a:blip r:embed="rId2"/>
          <a:srcRect l="30223" r="17941"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4236349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5ECE68-F588-0266-7AC8-B16930CCBBD2}"/>
              </a:ext>
            </a:extLst>
          </p:cNvPr>
          <p:cNvSpPr>
            <a:spLocks noGrp="1"/>
          </p:cNvSpPr>
          <p:nvPr>
            <p:ph type="title"/>
          </p:nvPr>
        </p:nvSpPr>
        <p:spPr>
          <a:xfrm>
            <a:off x="761803" y="350196"/>
            <a:ext cx="4646904" cy="1624520"/>
          </a:xfrm>
        </p:spPr>
        <p:txBody>
          <a:bodyPr anchor="ctr">
            <a:normAutofit/>
          </a:bodyPr>
          <a:lstStyle/>
          <a:p>
            <a:r>
              <a:rPr lang="en-GB" sz="3700"/>
              <a:t>Health Inequalities, Equity and Access</a:t>
            </a:r>
            <a:br>
              <a:rPr lang="en-GB" sz="3700"/>
            </a:br>
            <a:endParaRPr lang="en-GB" sz="3700"/>
          </a:p>
        </p:txBody>
      </p:sp>
      <p:sp>
        <p:nvSpPr>
          <p:cNvPr id="3" name="Content Placeholder 2">
            <a:extLst>
              <a:ext uri="{FF2B5EF4-FFF2-40B4-BE49-F238E27FC236}">
                <a16:creationId xmlns:a16="http://schemas.microsoft.com/office/drawing/2014/main" id="{FB63ABDE-EAAD-552A-6F25-4BC4A1B33EC8}"/>
              </a:ext>
            </a:extLst>
          </p:cNvPr>
          <p:cNvSpPr>
            <a:spLocks noGrp="1"/>
          </p:cNvSpPr>
          <p:nvPr>
            <p:ph idx="1"/>
          </p:nvPr>
        </p:nvSpPr>
        <p:spPr>
          <a:xfrm>
            <a:off x="761802" y="2743200"/>
            <a:ext cx="5167050" cy="3962400"/>
          </a:xfrm>
        </p:spPr>
        <p:txBody>
          <a:bodyPr anchor="ctr">
            <a:normAutofit fontScale="92500" lnSpcReduction="20000"/>
          </a:bodyPr>
          <a:lstStyle/>
          <a:p>
            <a:r>
              <a:rPr lang="en-GB" sz="2000" dirty="0"/>
              <a:t>Health inequalities in Nottinghamshire </a:t>
            </a:r>
          </a:p>
          <a:p>
            <a:pPr marL="0" indent="0">
              <a:buNone/>
            </a:pPr>
            <a:r>
              <a:rPr lang="en-GB" sz="2000" dirty="0"/>
              <a:t>Life expectancy is approximately 8 years shorter in the most deprived areas compared with the least deprived areas (NHS Nottingham and Nottinghamshire ICB, 2025). </a:t>
            </a:r>
          </a:p>
          <a:p>
            <a:r>
              <a:rPr lang="en-GB" sz="2000" dirty="0"/>
              <a:t>Barriers to diabetes prevention </a:t>
            </a:r>
          </a:p>
          <a:p>
            <a:pPr marL="0" indent="0">
              <a:buNone/>
            </a:pPr>
            <a:r>
              <a:rPr lang="en-GB" sz="2000" dirty="0"/>
              <a:t>Financial difficulties , transport and digital exclusion can limit access to prevention programmes, particularly in disadvantaged communities.</a:t>
            </a:r>
          </a:p>
          <a:p>
            <a:r>
              <a:rPr lang="en-GB" sz="2000" dirty="0"/>
              <a:t>Critical evaluation of health equity </a:t>
            </a:r>
          </a:p>
          <a:p>
            <a:pPr marL="0" indent="0">
              <a:buNone/>
            </a:pPr>
            <a:r>
              <a:rPr lang="en-GB" sz="2000" dirty="0"/>
              <a:t>Equal access does not guarantee equal outcomes, highlighting the need for tailored support. ( Marmot </a:t>
            </a:r>
            <a:r>
              <a:rPr lang="en-GB" sz="2000" i="1" dirty="0"/>
              <a:t>et al., 2020)</a:t>
            </a:r>
            <a:endParaRPr lang="en-GB" sz="2000" dirty="0"/>
          </a:p>
          <a:p>
            <a:pPr marL="0" indent="0">
              <a:buNone/>
            </a:pPr>
            <a:endParaRPr lang="en-GB" sz="2000" dirty="0"/>
          </a:p>
        </p:txBody>
      </p:sp>
      <p:pic>
        <p:nvPicPr>
          <p:cNvPr id="5" name="Picture 4" descr="A gaming object">
            <a:extLst>
              <a:ext uri="{FF2B5EF4-FFF2-40B4-BE49-F238E27FC236}">
                <a16:creationId xmlns:a16="http://schemas.microsoft.com/office/drawing/2014/main" id="{CDB8F89F-C6DF-6E0F-E0AD-2714520901B1}"/>
              </a:ext>
            </a:extLst>
          </p:cNvPr>
          <p:cNvPicPr>
            <a:picLocks noChangeAspect="1"/>
          </p:cNvPicPr>
          <p:nvPr/>
        </p:nvPicPr>
        <p:blipFill>
          <a:blip r:embed="rId2"/>
          <a:srcRect l="24415" r="16630" b="-1"/>
          <a:stretch>
            <a:fillRect/>
          </a:stretch>
        </p:blipFill>
        <p:spPr>
          <a:xfrm>
            <a:off x="8522447" y="0"/>
            <a:ext cx="3643945" cy="4094854"/>
          </a:xfrm>
          <a:prstGeom prst="rect">
            <a:avLst/>
          </a:prstGeom>
        </p:spPr>
      </p:pic>
    </p:spTree>
    <p:extLst>
      <p:ext uri="{BB962C8B-B14F-4D97-AF65-F5344CB8AC3E}">
        <p14:creationId xmlns:p14="http://schemas.microsoft.com/office/powerpoint/2010/main" val="34620684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386B68-DB5F-CB43-E4A3-9B2FF59FF54B}"/>
              </a:ext>
            </a:extLst>
          </p:cNvPr>
          <p:cNvSpPr>
            <a:spLocks noGrp="1"/>
          </p:cNvSpPr>
          <p:nvPr>
            <p:ph type="title"/>
          </p:nvPr>
        </p:nvSpPr>
        <p:spPr>
          <a:xfrm>
            <a:off x="761803" y="350196"/>
            <a:ext cx="4646904" cy="1624520"/>
          </a:xfrm>
        </p:spPr>
        <p:txBody>
          <a:bodyPr anchor="ctr">
            <a:normAutofit/>
          </a:bodyPr>
          <a:lstStyle/>
          <a:p>
            <a:r>
              <a:rPr lang="en-GB" sz="2800"/>
              <a:t>Public Health Initiatives and Sustainable Service Delivery</a:t>
            </a:r>
            <a:br>
              <a:rPr lang="en-GB" sz="2800"/>
            </a:br>
            <a:endParaRPr lang="en-GB" sz="2800"/>
          </a:p>
        </p:txBody>
      </p:sp>
      <p:sp>
        <p:nvSpPr>
          <p:cNvPr id="3" name="Content Placeholder 2">
            <a:extLst>
              <a:ext uri="{FF2B5EF4-FFF2-40B4-BE49-F238E27FC236}">
                <a16:creationId xmlns:a16="http://schemas.microsoft.com/office/drawing/2014/main" id="{80146847-37EA-8825-E5B0-1A0E65CCA41C}"/>
              </a:ext>
            </a:extLst>
          </p:cNvPr>
          <p:cNvSpPr>
            <a:spLocks noGrp="1"/>
          </p:cNvSpPr>
          <p:nvPr>
            <p:ph idx="1"/>
          </p:nvPr>
        </p:nvSpPr>
        <p:spPr>
          <a:xfrm>
            <a:off x="111760" y="2324912"/>
            <a:ext cx="7891698" cy="4182892"/>
          </a:xfrm>
        </p:spPr>
        <p:txBody>
          <a:bodyPr anchor="ctr">
            <a:normAutofit/>
          </a:bodyPr>
          <a:lstStyle/>
          <a:p>
            <a:r>
              <a:rPr lang="en-GB" sz="1800" b="1" dirty="0"/>
              <a:t>Environmental sustainability</a:t>
            </a:r>
            <a:endParaRPr lang="en-GB" sz="1800" dirty="0"/>
          </a:p>
          <a:p>
            <a:r>
              <a:rPr lang="en-GB" sz="1800" dirty="0"/>
              <a:t>Community-based services may reduce travel and associated emissions.</a:t>
            </a:r>
          </a:p>
          <a:p>
            <a:r>
              <a:rPr lang="en-GB" sz="1800" b="1" dirty="0"/>
              <a:t>Digital service delivery</a:t>
            </a:r>
            <a:endParaRPr lang="en-GB" sz="1800" dirty="0"/>
          </a:p>
          <a:p>
            <a:r>
              <a:rPr lang="en-GB" sz="1800" dirty="0"/>
              <a:t>Remote appointments can reduce travel but may increase digital exclusion.</a:t>
            </a:r>
          </a:p>
          <a:p>
            <a:r>
              <a:rPr lang="en-GB" sz="1800" b="1" dirty="0"/>
              <a:t>Financial sustainability</a:t>
            </a:r>
            <a:endParaRPr lang="en-GB" sz="1800" dirty="0"/>
          </a:p>
          <a:p>
            <a:r>
              <a:rPr lang="en-GB" sz="1800" dirty="0"/>
              <a:t>Prevention requires investment now, while potential long-term savings remain uncertain. (NHS England, 2023)</a:t>
            </a:r>
          </a:p>
          <a:p>
            <a:r>
              <a:rPr lang="en-GB" sz="1800" b="1" dirty="0"/>
              <a:t>Critical evaluation</a:t>
            </a:r>
            <a:endParaRPr lang="en-GB" sz="1800" dirty="0"/>
          </a:p>
          <a:p>
            <a:r>
              <a:rPr lang="en-GB" sz="1800" dirty="0"/>
              <a:t>Sustainable services must balance environmental, financial and social considerations without reducing equitable access. ( NHS England,2025)</a:t>
            </a:r>
          </a:p>
          <a:p>
            <a:pPr marL="0" indent="0">
              <a:spcBef>
                <a:spcPts val="600"/>
              </a:spcBef>
              <a:buNone/>
            </a:pPr>
            <a:endParaRPr lang="en-GB" sz="1700" dirty="0"/>
          </a:p>
        </p:txBody>
      </p:sp>
      <p:pic>
        <p:nvPicPr>
          <p:cNvPr id="5" name="Picture 4" descr="Vegetables in a tote bag">
            <a:extLst>
              <a:ext uri="{FF2B5EF4-FFF2-40B4-BE49-F238E27FC236}">
                <a16:creationId xmlns:a16="http://schemas.microsoft.com/office/drawing/2014/main" id="{E3255FDE-78BD-3ABB-D1DA-800AC2255362}"/>
              </a:ext>
            </a:extLst>
          </p:cNvPr>
          <p:cNvPicPr>
            <a:picLocks noChangeAspect="1"/>
          </p:cNvPicPr>
          <p:nvPr/>
        </p:nvPicPr>
        <p:blipFill>
          <a:blip r:embed="rId2"/>
          <a:srcRect l="2437" r="38163" b="-2"/>
          <a:stretch>
            <a:fillRect/>
          </a:stretch>
        </p:blipFill>
        <p:spPr>
          <a:xfrm>
            <a:off x="8374178" y="156164"/>
            <a:ext cx="3929581" cy="4415835"/>
          </a:xfrm>
          <a:prstGeom prst="rect">
            <a:avLst/>
          </a:prstGeom>
        </p:spPr>
      </p:pic>
    </p:spTree>
    <p:extLst>
      <p:ext uri="{BB962C8B-B14F-4D97-AF65-F5344CB8AC3E}">
        <p14:creationId xmlns:p14="http://schemas.microsoft.com/office/powerpoint/2010/main" val="6707563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FC1C01-E7C5-7F81-B7E6-C0CA692CCCE8}"/>
              </a:ext>
            </a:extLst>
          </p:cNvPr>
          <p:cNvSpPr>
            <a:spLocks noGrp="1"/>
          </p:cNvSpPr>
          <p:nvPr>
            <p:ph type="title"/>
          </p:nvPr>
        </p:nvSpPr>
        <p:spPr>
          <a:xfrm>
            <a:off x="761800" y="762001"/>
            <a:ext cx="5334197" cy="1708242"/>
          </a:xfrm>
        </p:spPr>
        <p:txBody>
          <a:bodyPr anchor="ctr">
            <a:normAutofit fontScale="90000"/>
          </a:bodyPr>
          <a:lstStyle/>
          <a:p>
            <a:r>
              <a:rPr lang="en-GB" sz="3400" dirty="0"/>
              <a:t>Recommendations: improving diabetes prevention </a:t>
            </a:r>
            <a:br>
              <a:rPr lang="en-GB" sz="3400" dirty="0"/>
            </a:br>
            <a:endParaRPr lang="en-GB" sz="3400" dirty="0"/>
          </a:p>
        </p:txBody>
      </p:sp>
      <p:sp>
        <p:nvSpPr>
          <p:cNvPr id="3" name="Content Placeholder 2">
            <a:extLst>
              <a:ext uri="{FF2B5EF4-FFF2-40B4-BE49-F238E27FC236}">
                <a16:creationId xmlns:a16="http://schemas.microsoft.com/office/drawing/2014/main" id="{35D252D3-D763-A50D-08DB-C4494BD539EB}"/>
              </a:ext>
            </a:extLst>
          </p:cNvPr>
          <p:cNvSpPr>
            <a:spLocks noGrp="1"/>
          </p:cNvSpPr>
          <p:nvPr>
            <p:ph idx="1"/>
          </p:nvPr>
        </p:nvSpPr>
        <p:spPr>
          <a:xfrm>
            <a:off x="761800" y="2470244"/>
            <a:ext cx="5334197" cy="3769835"/>
          </a:xfrm>
        </p:spPr>
        <p:txBody>
          <a:bodyPr anchor="ctr">
            <a:normAutofit lnSpcReduction="10000"/>
          </a:bodyPr>
          <a:lstStyle/>
          <a:p>
            <a:r>
              <a:rPr lang="en-GB" sz="2000" dirty="0"/>
              <a:t>Local – Nottinghamshire </a:t>
            </a:r>
          </a:p>
          <a:p>
            <a:pPr marL="0" indent="0">
              <a:buNone/>
            </a:pPr>
            <a:r>
              <a:rPr lang="en-GB" sz="2000" dirty="0"/>
              <a:t>Expand community-based diabetes prevention services in deprived areas to reduce inequalities in access.</a:t>
            </a:r>
          </a:p>
          <a:p>
            <a:r>
              <a:rPr lang="en-GB" sz="2000" dirty="0"/>
              <a:t>National – NHS England </a:t>
            </a:r>
          </a:p>
          <a:p>
            <a:pPr marL="0" indent="0">
              <a:buNone/>
            </a:pPr>
            <a:r>
              <a:rPr lang="en-GB" sz="2000" dirty="0"/>
              <a:t>Improve access through flexible appointments and face-to-face and digital support to increase participation. (NICE, 2017)</a:t>
            </a:r>
          </a:p>
          <a:p>
            <a:r>
              <a:rPr lang="en-GB" sz="2000" dirty="0"/>
              <a:t>Monitoring and evaluation </a:t>
            </a:r>
          </a:p>
          <a:p>
            <a:pPr marL="0" indent="0">
              <a:buNone/>
            </a:pPr>
            <a:r>
              <a:rPr lang="en-GB" sz="2000" dirty="0"/>
              <a:t>Monitor programme completion and health outcomes across different socioeconomic groups to identify inequalities. </a:t>
            </a:r>
          </a:p>
        </p:txBody>
      </p:sp>
      <p:pic>
        <p:nvPicPr>
          <p:cNvPr id="5" name="Picture 4" descr="Hands holding each other's wrists and interlinked to form a circle">
            <a:extLst>
              <a:ext uri="{FF2B5EF4-FFF2-40B4-BE49-F238E27FC236}">
                <a16:creationId xmlns:a16="http://schemas.microsoft.com/office/drawing/2014/main" id="{004BB96E-FA9B-1CA8-08EA-D6359C0BAE3A}"/>
              </a:ext>
            </a:extLst>
          </p:cNvPr>
          <p:cNvPicPr>
            <a:picLocks noChangeAspect="1"/>
          </p:cNvPicPr>
          <p:nvPr/>
        </p:nvPicPr>
        <p:blipFill>
          <a:blip r:embed="rId2"/>
          <a:srcRect l="25899" r="22264"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9377757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C167DE-17AD-D38B-5D08-4633137F0005}"/>
              </a:ext>
            </a:extLst>
          </p:cNvPr>
          <p:cNvSpPr>
            <a:spLocks noGrp="1"/>
          </p:cNvSpPr>
          <p:nvPr>
            <p:ph type="title"/>
          </p:nvPr>
        </p:nvSpPr>
        <p:spPr>
          <a:xfrm>
            <a:off x="1156851" y="637762"/>
            <a:ext cx="9888496" cy="900131"/>
          </a:xfrm>
        </p:spPr>
        <p:txBody>
          <a:bodyPr anchor="t">
            <a:normAutofit/>
          </a:bodyPr>
          <a:lstStyle/>
          <a:p>
            <a:r>
              <a:rPr lang="en-GB" sz="2800">
                <a:solidFill>
                  <a:schemeClr val="bg1"/>
                </a:solidFill>
              </a:rPr>
              <a:t>Conclusion</a:t>
            </a:r>
            <a:br>
              <a:rPr lang="en-GB" sz="2800">
                <a:solidFill>
                  <a:schemeClr val="bg1"/>
                </a:solidFill>
              </a:rPr>
            </a:br>
            <a:endParaRPr lang="en-GB" sz="2800">
              <a:solidFill>
                <a:schemeClr val="bg1"/>
              </a:solidFill>
            </a:endParaRPr>
          </a:p>
        </p:txBody>
      </p:sp>
      <p:sp>
        <p:nvSpPr>
          <p:cNvPr id="20" name="Rectangle 1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5F90F34B-AEFA-1FD1-CD41-8FA319FE0C22}"/>
              </a:ext>
            </a:extLst>
          </p:cNvPr>
          <p:cNvSpPr>
            <a:spLocks noGrp="1"/>
          </p:cNvSpPr>
          <p:nvPr>
            <p:ph idx="1"/>
          </p:nvPr>
        </p:nvSpPr>
        <p:spPr>
          <a:xfrm>
            <a:off x="1155548" y="2217343"/>
            <a:ext cx="9880893" cy="3959619"/>
          </a:xfrm>
        </p:spPr>
        <p:txBody>
          <a:bodyPr>
            <a:normAutofit/>
          </a:bodyPr>
          <a:lstStyle/>
          <a:p>
            <a:r>
              <a:rPr lang="en-GB" sz="2400"/>
              <a:t>Health and wellbeing </a:t>
            </a:r>
          </a:p>
          <a:p>
            <a:pPr marL="0" indent="0">
              <a:buNone/>
            </a:pPr>
            <a:r>
              <a:rPr lang="en-GB" sz="2400"/>
              <a:t>Preventing type 2 diabetes can improve population health and wellbeing while reducing the risk of long-term complications. </a:t>
            </a:r>
          </a:p>
          <a:p>
            <a:r>
              <a:rPr lang="en-GB" sz="2400"/>
              <a:t>Critical evaluation </a:t>
            </a:r>
          </a:p>
          <a:p>
            <a:pPr marL="0" indent="0">
              <a:buNone/>
            </a:pPr>
            <a:r>
              <a:rPr lang="en-GB" sz="2400"/>
              <a:t>Although prevention programmes show positive outcomes, inequalities in access and participation can limit their overall effectiveness.</a:t>
            </a:r>
          </a:p>
          <a:p>
            <a:r>
              <a:rPr lang="en-GB" sz="2400"/>
              <a:t>Sustainable healthcare </a:t>
            </a:r>
          </a:p>
          <a:p>
            <a:pPr marL="0" indent="0">
              <a:buNone/>
            </a:pPr>
            <a:r>
              <a:rPr lang="en-GB" sz="2400"/>
              <a:t>Targeted prevention, equitable access and continuous evaluation are essential for sustainable improvements in UK healthcare </a:t>
            </a:r>
          </a:p>
        </p:txBody>
      </p:sp>
    </p:spTree>
    <p:extLst>
      <p:ext uri="{BB962C8B-B14F-4D97-AF65-F5344CB8AC3E}">
        <p14:creationId xmlns:p14="http://schemas.microsoft.com/office/powerpoint/2010/main" val="24631516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C460A-7C02-F343-331E-76FE02465E63}"/>
              </a:ext>
            </a:extLst>
          </p:cNvPr>
          <p:cNvSpPr>
            <a:spLocks noGrp="1"/>
          </p:cNvSpPr>
          <p:nvPr>
            <p:ph type="title"/>
          </p:nvPr>
        </p:nvSpPr>
        <p:spPr/>
        <p:txBody>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DD539CCC-FBE4-EA63-9AD3-FCDCAB46B9D8}"/>
              </a:ext>
            </a:extLst>
          </p:cNvPr>
          <p:cNvSpPr>
            <a:spLocks noGrp="1"/>
          </p:cNvSpPr>
          <p:nvPr>
            <p:ph idx="1"/>
          </p:nvPr>
        </p:nvSpPr>
        <p:spPr/>
        <p:txBody>
          <a:bodyPr>
            <a:normAutofit fontScale="25000" lnSpcReduction="20000"/>
          </a:bodyPr>
          <a:lstStyle/>
          <a:p>
            <a:pPr marL="0" indent="0">
              <a:buNone/>
            </a:pPr>
            <a:r>
              <a:rPr lang="en-GB" dirty="0"/>
              <a:t> </a:t>
            </a:r>
          </a:p>
          <a:p>
            <a:pPr marL="0" indent="0">
              <a:buNone/>
            </a:pPr>
            <a:r>
              <a:rPr lang="en-GB" dirty="0"/>
              <a:t>Department of Health and Social Care (2025) </a:t>
            </a:r>
            <a:r>
              <a:rPr lang="en-GB" i="1" dirty="0"/>
              <a:t>Fit for the future: 10 Year Health Plan for England</a:t>
            </a:r>
            <a:r>
              <a:rPr lang="en-GB" dirty="0"/>
              <a:t>. London: Department of Health and Social Care. Available at: </a:t>
            </a:r>
            <a:r>
              <a:rPr lang="en-GB" u="sng" dirty="0">
                <a:hlinkClick r:id="rId2"/>
              </a:rPr>
              <a:t>https://www.gov.uk/government/publications/10-year-health-plan-for-england-fit-for-the-future/fit-for-the-future-10-year-health-plan-for-england-accessible-version</a:t>
            </a:r>
            <a:r>
              <a:rPr lang="en-GB" dirty="0"/>
              <a:t> (Accessed: 11 October 2026).</a:t>
            </a:r>
          </a:p>
          <a:p>
            <a:pPr marL="0" indent="0">
              <a:buNone/>
            </a:pPr>
            <a:r>
              <a:rPr lang="en-GB" dirty="0"/>
              <a:t>Engel, G.L. (1977) ‘The need for a new medical model: A challenge for biomedicine’, </a:t>
            </a:r>
            <a:r>
              <a:rPr lang="en-GB" i="1" dirty="0"/>
              <a:t>Science</a:t>
            </a:r>
            <a:r>
              <a:rPr lang="en-GB" dirty="0"/>
              <a:t>, 196(4286), pp. 129–136. Available at: </a:t>
            </a:r>
            <a:r>
              <a:rPr lang="en-GB" u="sng" dirty="0">
                <a:hlinkClick r:id="rId3"/>
              </a:rPr>
              <a:t>https://doi.org/10.1126/science.847460</a:t>
            </a:r>
            <a:r>
              <a:rPr lang="en-GB" dirty="0"/>
              <a:t> (Accessed: 5 October 2026).</a:t>
            </a:r>
          </a:p>
          <a:p>
            <a:pPr marL="0" indent="0">
              <a:buNone/>
            </a:pPr>
            <a:r>
              <a:rPr lang="en-GB" dirty="0"/>
              <a:t>Great Britain (2022) </a:t>
            </a:r>
            <a:r>
              <a:rPr lang="en-GB" i="1" dirty="0"/>
              <a:t>Health and Care Act 2022</a:t>
            </a:r>
            <a:r>
              <a:rPr lang="en-GB" dirty="0"/>
              <a:t>, c. 31. Available at: </a:t>
            </a:r>
            <a:r>
              <a:rPr lang="en-GB" u="sng" dirty="0">
                <a:hlinkClick r:id="rId4"/>
              </a:rPr>
              <a:t>https://www.legislation.gov.uk/ukpga/2022/31/contents</a:t>
            </a:r>
            <a:r>
              <a:rPr lang="en-GB" dirty="0"/>
              <a:t> (Accessed: 05 October 2026).</a:t>
            </a:r>
          </a:p>
          <a:p>
            <a:pPr marL="0" indent="0">
              <a:buNone/>
            </a:pPr>
            <a:r>
              <a:rPr lang="en-GB" dirty="0"/>
              <a:t>Marmot, M., Allen, J., Boyce, T., Goldblatt, P. and Morrison, J. (2020) </a:t>
            </a:r>
            <a:r>
              <a:rPr lang="en-GB" i="1" dirty="0"/>
              <a:t>Health equity in England: The Marmot Review 10 years on</a:t>
            </a:r>
            <a:r>
              <a:rPr lang="en-GB" dirty="0"/>
              <a:t>. London: Institute of Health Equity. Available at: </a:t>
            </a:r>
            <a:r>
              <a:rPr lang="en-GB" u="sng" dirty="0">
                <a:hlinkClick r:id="rId5"/>
              </a:rPr>
              <a:t>https://www.health.org.uk/reports-and-analysis/reports/health-equity-in-england-the-marmot-review-10-years-on-0</a:t>
            </a:r>
            <a:r>
              <a:rPr lang="en-GB" dirty="0"/>
              <a:t> (Accessed: 10October 2026).</a:t>
            </a:r>
          </a:p>
          <a:p>
            <a:pPr marL="0" indent="0">
              <a:buNone/>
            </a:pPr>
            <a:r>
              <a:rPr lang="en-GB" dirty="0"/>
              <a:t>McLeroy, K.R., Bibeau, D., Steckler, A. and Glanz, K. (1988) ‘An ecological perspective on health promotion programs’, </a:t>
            </a:r>
            <a:r>
              <a:rPr lang="en-GB" i="1" dirty="0"/>
              <a:t>Health Education Quarterly</a:t>
            </a:r>
            <a:r>
              <a:rPr lang="en-GB" dirty="0"/>
              <a:t>, 15(4), pp. 351–377. Available at: </a:t>
            </a:r>
            <a:r>
              <a:rPr lang="en-GB" u="sng" dirty="0">
                <a:hlinkClick r:id="rId6"/>
              </a:rPr>
              <a:t>https://doi.org/10.1177/109019818801500401</a:t>
            </a:r>
            <a:r>
              <a:rPr lang="en-GB" dirty="0"/>
              <a:t> (Accessed: 14 October 2026).</a:t>
            </a:r>
          </a:p>
          <a:p>
            <a:pPr marL="0" indent="0">
              <a:buNone/>
            </a:pPr>
            <a:r>
              <a:rPr lang="en-GB" dirty="0"/>
              <a:t>National Institute for Health and Care Excellence (2012) </a:t>
            </a:r>
            <a:r>
              <a:rPr lang="en-GB" i="1" dirty="0"/>
              <a:t>Type 2 diabetes: Prevention in people at high risk</a:t>
            </a:r>
            <a:r>
              <a:rPr lang="en-GB" dirty="0"/>
              <a:t>. Public health guideline PH38. Available at: </a:t>
            </a:r>
            <a:r>
              <a:rPr lang="en-GB" u="sng" dirty="0">
                <a:hlinkClick r:id="rId7"/>
              </a:rPr>
              <a:t>https://www.nice.org.uk/guidance/ph38</a:t>
            </a:r>
            <a:r>
              <a:rPr lang="en-GB" dirty="0"/>
              <a:t> (Accessed: 14 October 2026).</a:t>
            </a:r>
          </a:p>
          <a:p>
            <a:pPr marL="0" indent="0">
              <a:buNone/>
            </a:pPr>
            <a:r>
              <a:rPr lang="en-GB" dirty="0"/>
              <a:t>NHS England (2023) </a:t>
            </a:r>
            <a:r>
              <a:rPr lang="en-GB" i="1" dirty="0"/>
              <a:t>Net zero travel and transport strategy</a:t>
            </a:r>
            <a:r>
              <a:rPr lang="en-GB" dirty="0"/>
              <a:t>. Available at: </a:t>
            </a:r>
            <a:r>
              <a:rPr lang="en-GB" u="sng" dirty="0">
                <a:hlinkClick r:id="rId8"/>
              </a:rPr>
              <a:t>https://www.england.nhs.uk/long-read/net-zero-travel-and-transport-strategy/</a:t>
            </a:r>
            <a:r>
              <a:rPr lang="en-GB" dirty="0"/>
              <a:t> (Accessed: 2nd October 2026).</a:t>
            </a:r>
          </a:p>
          <a:p>
            <a:pPr marL="0" indent="0">
              <a:buNone/>
            </a:pPr>
            <a:r>
              <a:rPr lang="en-GB" dirty="0"/>
              <a:t>NHS England (2025) </a:t>
            </a:r>
            <a:r>
              <a:rPr lang="en-GB" i="1" dirty="0"/>
              <a:t>Five years of a greener NHS: Progress and forward look</a:t>
            </a:r>
            <a:r>
              <a:rPr lang="en-GB" dirty="0"/>
              <a:t>. Available at: </a:t>
            </a:r>
            <a:r>
              <a:rPr lang="en-GB" u="sng" dirty="0">
                <a:hlinkClick r:id="rId9"/>
              </a:rPr>
              <a:t>https://www.england.nhs.uk/long-read/five-years-greener-nhs-progress-forward-look/</a:t>
            </a:r>
            <a:r>
              <a:rPr lang="en-GB" dirty="0"/>
              <a:t> (Accessed: 14 October 2026).</a:t>
            </a:r>
          </a:p>
          <a:p>
            <a:pPr marL="0" indent="0">
              <a:buNone/>
            </a:pPr>
            <a:r>
              <a:rPr lang="en-GB" dirty="0"/>
              <a:t>NHS England (2025) </a:t>
            </a:r>
            <a:r>
              <a:rPr lang="en-GB" i="1" dirty="0"/>
              <a:t>NHS diabetes prevention scheme helps one million people</a:t>
            </a:r>
            <a:r>
              <a:rPr lang="en-GB" dirty="0"/>
              <a:t>. Available at: </a:t>
            </a:r>
            <a:r>
              <a:rPr lang="en-GB" u="sng" dirty="0">
                <a:hlinkClick r:id="rId10"/>
              </a:rPr>
              <a:t>https://www.england.nhs.uk/2025/12/nhs-diabetes-prevention-scheme-helps-one-million-people/</a:t>
            </a:r>
            <a:r>
              <a:rPr lang="en-GB" dirty="0"/>
              <a:t> (Accessed: 14 October 2026).</a:t>
            </a:r>
          </a:p>
          <a:p>
            <a:pPr marL="0" indent="0">
              <a:buNone/>
            </a:pPr>
            <a:r>
              <a:rPr lang="en-GB" dirty="0"/>
              <a:t>NHS England (</a:t>
            </a:r>
            <a:r>
              <a:rPr lang="en-GB" dirty="0" err="1"/>
              <a:t>n.d.a</a:t>
            </a:r>
            <a:r>
              <a:rPr lang="en-GB" dirty="0"/>
              <a:t>) </a:t>
            </a:r>
            <a:r>
              <a:rPr lang="en-GB" i="1" dirty="0"/>
              <a:t>Delivering a net zero NHS</a:t>
            </a:r>
            <a:r>
              <a:rPr lang="en-GB" dirty="0"/>
              <a:t>. Available at: </a:t>
            </a:r>
            <a:r>
              <a:rPr lang="en-GB" u="sng" dirty="0">
                <a:hlinkClick r:id="rId11"/>
              </a:rPr>
              <a:t>https://www.england.nhs.uk/greenernhs/a-net-zero-nhs/</a:t>
            </a:r>
            <a:r>
              <a:rPr lang="en-GB" dirty="0"/>
              <a:t> (Accessed: 14 October 2026).</a:t>
            </a:r>
          </a:p>
          <a:p>
            <a:pPr marL="0" indent="0">
              <a:buNone/>
            </a:pPr>
            <a:r>
              <a:rPr lang="en-GB" dirty="0"/>
              <a:t>NHS England (</a:t>
            </a:r>
            <a:r>
              <a:rPr lang="en-GB" dirty="0" err="1"/>
              <a:t>n.d.b</a:t>
            </a:r>
            <a:r>
              <a:rPr lang="en-GB" dirty="0"/>
              <a:t>) </a:t>
            </a:r>
            <a:r>
              <a:rPr lang="en-GB" i="1" dirty="0"/>
              <a:t>NHS Diabetes Prevention Programme (NHS DPP)</a:t>
            </a:r>
            <a:r>
              <a:rPr lang="en-GB" dirty="0"/>
              <a:t>. Available at: </a:t>
            </a:r>
            <a:r>
              <a:rPr lang="en-GB" u="sng" dirty="0">
                <a:hlinkClick r:id="rId12"/>
              </a:rPr>
              <a:t>https://www.england.nhs.uk/diabetes/diabetes-prevention/</a:t>
            </a:r>
            <a:r>
              <a:rPr lang="en-GB" dirty="0"/>
              <a:t> (Accessed: 14 October 2026).</a:t>
            </a:r>
          </a:p>
          <a:p>
            <a:pPr marL="0" indent="0">
              <a:buNone/>
            </a:pPr>
            <a:r>
              <a:rPr lang="en-GB" dirty="0"/>
              <a:t>Nottingham and Nottinghamshire Integrated Care System (2023) </a:t>
            </a:r>
            <a:r>
              <a:rPr lang="en-GB" i="1" dirty="0"/>
              <a:t>Improving health and wellbeing in Nottingham and Nottinghamshire</a:t>
            </a:r>
            <a:r>
              <a:rPr lang="en-GB" dirty="0"/>
              <a:t>. Available at: </a:t>
            </a:r>
            <a:r>
              <a:rPr lang="en-GB" u="sng" dirty="0">
                <a:hlinkClick r:id="rId13"/>
              </a:rPr>
              <a:t>https://healthandcarenotts.co.uk/improving-health-and-wellbeing-in-nottingham-and-nottinghamshire/</a:t>
            </a:r>
            <a:r>
              <a:rPr lang="en-GB" dirty="0"/>
              <a:t> (Accessed: 11 October 2026).</a:t>
            </a:r>
          </a:p>
          <a:p>
            <a:pPr marL="0" indent="0">
              <a:buNone/>
            </a:pPr>
            <a:r>
              <a:rPr lang="en-GB" dirty="0"/>
              <a:t>Nottingham and Nottinghamshire Integrated Care System (2025) </a:t>
            </a:r>
            <a:r>
              <a:rPr lang="en-GB" i="1" dirty="0"/>
              <a:t>Integrated Care Strategy 2023–2027</a:t>
            </a:r>
            <a:r>
              <a:rPr lang="en-GB" dirty="0"/>
              <a:t>. Updated March 2025. Available at: </a:t>
            </a:r>
            <a:r>
              <a:rPr lang="en-GB" u="sng" dirty="0">
                <a:hlinkClick r:id="rId14"/>
              </a:rPr>
              <a:t>https://healthandcarenotts.co.uk/integrated-care-strategy-2023-2027/</a:t>
            </a:r>
            <a:r>
              <a:rPr lang="en-GB" dirty="0"/>
              <a:t> (Accessed: 6 October 2026).</a:t>
            </a:r>
          </a:p>
          <a:p>
            <a:pPr marL="0" indent="0">
              <a:buNone/>
            </a:pPr>
            <a:r>
              <a:rPr lang="en-GB" dirty="0"/>
              <a:t>Nottinghamshire County Council (2022) </a:t>
            </a:r>
            <a:r>
              <a:rPr lang="en-GB" i="1" dirty="0"/>
              <a:t>The Joint Health and Wellbeing Strategy for 2022–2026</a:t>
            </a:r>
            <a:r>
              <a:rPr lang="en-GB" dirty="0"/>
              <a:t>. Available at: </a:t>
            </a:r>
            <a:r>
              <a:rPr lang="en-GB" u="sng" dirty="0">
                <a:hlinkClick r:id="rId15"/>
              </a:rPr>
              <a:t>https://www.nottinghamshire.gov.uk/policy-library/38815/the-joint-health-and-wellbeing-strategy-for-2022-2026</a:t>
            </a:r>
            <a:r>
              <a:rPr lang="en-GB" dirty="0"/>
              <a:t> (Accessed: 6 October 2026).</a:t>
            </a:r>
          </a:p>
          <a:p>
            <a:pPr marL="0" indent="0">
              <a:buNone/>
            </a:pPr>
            <a:r>
              <a:rPr lang="en-GB" dirty="0"/>
              <a:t>Nottinghamshire County Council (n.d.) </a:t>
            </a:r>
            <a:r>
              <a:rPr lang="en-GB" i="1" dirty="0"/>
              <a:t>Health and Wellbeing Board</a:t>
            </a:r>
            <a:r>
              <a:rPr lang="en-GB" dirty="0"/>
              <a:t>. Available at: </a:t>
            </a:r>
            <a:r>
              <a:rPr lang="en-GB" u="sng" dirty="0">
                <a:hlinkClick r:id="rId16"/>
              </a:rPr>
              <a:t>https://www.nottinghamshire.gov.uk/care/health-and-wellbeing/health-and-wellbeing-board</a:t>
            </a:r>
            <a:r>
              <a:rPr lang="en-GB" dirty="0"/>
              <a:t> (Accessed: 14 October 2026).</a:t>
            </a:r>
          </a:p>
          <a:p>
            <a:pPr marL="0" indent="0">
              <a:buNone/>
            </a:pPr>
            <a:r>
              <a:rPr lang="en-GB" dirty="0"/>
              <a:t>United Nations (n.d.) </a:t>
            </a:r>
            <a:r>
              <a:rPr lang="en-GB" i="1" dirty="0"/>
              <a:t>Goal 3: Ensure healthy lives and promote well-being for all at all ages</a:t>
            </a:r>
            <a:r>
              <a:rPr lang="en-GB" dirty="0"/>
              <a:t>. Available at: </a:t>
            </a:r>
            <a:r>
              <a:rPr lang="en-GB" u="sng" dirty="0">
                <a:hlinkClick r:id="rId17"/>
              </a:rPr>
              <a:t>https://sdgs.un.org/goals/goal3</a:t>
            </a:r>
            <a:r>
              <a:rPr lang="en-GB" dirty="0"/>
              <a:t> (Accessed: 14 October 2026).</a:t>
            </a:r>
          </a:p>
          <a:p>
            <a:pPr marL="0" indent="0">
              <a:buNone/>
            </a:pPr>
            <a:r>
              <a:rPr lang="en-GB" dirty="0"/>
              <a:t>World Health Organization (1948) </a:t>
            </a:r>
            <a:r>
              <a:rPr lang="en-GB" i="1" dirty="0"/>
              <a:t>Constitution of the World Health Organization</a:t>
            </a:r>
            <a:r>
              <a:rPr lang="en-GB" dirty="0"/>
              <a:t>. Available at: </a:t>
            </a:r>
            <a:r>
              <a:rPr lang="en-GB" u="sng" dirty="0">
                <a:hlinkClick r:id="rId18"/>
              </a:rPr>
              <a:t>https://www.who.int/about/governance/constitution/</a:t>
            </a:r>
            <a:r>
              <a:rPr lang="en-GB" dirty="0"/>
              <a:t> (Accessed: 1</a:t>
            </a:r>
            <a:r>
              <a:rPr lang="en-GB" baseline="30000" dirty="0"/>
              <a:t>st</a:t>
            </a:r>
            <a:r>
              <a:rPr lang="en-GB" dirty="0"/>
              <a:t> October 2026).</a:t>
            </a:r>
          </a:p>
          <a:p>
            <a:pPr marL="0" indent="0">
              <a:buNone/>
            </a:pPr>
            <a:r>
              <a:rPr lang="en-GB" dirty="0"/>
              <a:t>World Health Organization (2014) </a:t>
            </a:r>
            <a:r>
              <a:rPr lang="en-GB" i="1" dirty="0"/>
              <a:t>Health in all policies: Helsinki statement. Framework for country action</a:t>
            </a:r>
            <a:r>
              <a:rPr lang="en-GB" dirty="0"/>
              <a:t>. Geneva: World Health Organization. Available at: </a:t>
            </a:r>
            <a:r>
              <a:rPr lang="en-GB" u="sng" dirty="0">
                <a:hlinkClick r:id="rId19"/>
              </a:rPr>
              <a:t>https://www.who.int/publications/i/item/9789241506908</a:t>
            </a:r>
            <a:r>
              <a:rPr lang="en-GB" dirty="0"/>
              <a:t> (Accessed: 14 October 2026).</a:t>
            </a:r>
          </a:p>
          <a:p>
            <a:pPr marL="0" indent="0">
              <a:buNone/>
            </a:pPr>
            <a:r>
              <a:rPr lang="en-GB" dirty="0"/>
              <a:t>World Health Organization (2021) </a:t>
            </a:r>
            <a:r>
              <a:rPr lang="en-GB" i="1" dirty="0"/>
              <a:t>Health promotion glossary of terms 2021</a:t>
            </a:r>
            <a:r>
              <a:rPr lang="en-GB" dirty="0"/>
              <a:t>. Geneva: World Health Organization. Available at: </a:t>
            </a:r>
            <a:r>
              <a:rPr lang="en-GB" u="sng" dirty="0">
                <a:hlinkClick r:id="rId20"/>
              </a:rPr>
              <a:t>https://www.who.int/publications-detail-redirect/9789240038349</a:t>
            </a:r>
            <a:r>
              <a:rPr lang="en-GB" dirty="0"/>
              <a:t> (Accessed: 10 October 2026).</a:t>
            </a:r>
          </a:p>
          <a:p>
            <a:pPr marL="0" indent="0">
              <a:buNone/>
            </a:pPr>
            <a:endParaRPr lang="en-GB" dirty="0"/>
          </a:p>
        </p:txBody>
      </p:sp>
    </p:spTree>
    <p:extLst>
      <p:ext uri="{BB962C8B-B14F-4D97-AF65-F5344CB8AC3E}">
        <p14:creationId xmlns:p14="http://schemas.microsoft.com/office/powerpoint/2010/main" val="5281995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7378</TotalTime>
  <Words>2002</Words>
  <Application>Microsoft Office PowerPoint</Application>
  <PresentationFormat>Widescreen</PresentationFormat>
  <Paragraphs>122</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Health , Wellbeing and Sustainable Development</vt:lpstr>
      <vt:lpstr>Introduction </vt:lpstr>
      <vt:lpstr>Understanding Health and Wellbeing</vt:lpstr>
      <vt:lpstr>Theoretical Perspectives: Biopsychosocial and Ecological Models </vt:lpstr>
      <vt:lpstr>WHO and UN Sustainable Development Goals </vt:lpstr>
      <vt:lpstr>Heath and wellbeing in UK healthcare: Diabetes prevention  </vt:lpstr>
      <vt:lpstr>National policies and governance </vt:lpstr>
      <vt:lpstr>Local Health and Wellbeing Policies: Nottinghamshire </vt:lpstr>
      <vt:lpstr>NHS Diabetes Prevention Programme: Case Study and Outcomes </vt:lpstr>
      <vt:lpstr>Health Inequalities, Equity and Access </vt:lpstr>
      <vt:lpstr>Public Health Initiatives and Sustainable Service Delivery </vt:lpstr>
      <vt:lpstr>Recommendations: improving diabetes prevention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Alexandra Corfa</dc:creator>
  <cp:lastModifiedBy>Alexandra Corfa</cp:lastModifiedBy>
  <cp:revision>1</cp:revision>
  <dcterms:created xsi:type="dcterms:W3CDTF">2026-10-09T10:47:13Z</dcterms:created>
  <dcterms:modified xsi:type="dcterms:W3CDTF">2026-10-14T14:26:53Z</dcterms:modified>
</cp:coreProperties>
</file>