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7" r:id="rId2"/>
    <p:sldId id="258" r:id="rId3"/>
    <p:sldId id="256" r:id="rId4"/>
    <p:sldId id="265" r:id="rId5"/>
    <p:sldId id="280" r:id="rId6"/>
    <p:sldId id="281" r:id="rId7"/>
    <p:sldId id="282" r:id="rId8"/>
    <p:sldId id="283" r:id="rId9"/>
    <p:sldId id="260" r:id="rId10"/>
    <p:sldId id="284" r:id="rId11"/>
    <p:sldId id="285" r:id="rId12"/>
    <p:sldId id="286" r:id="rId13"/>
    <p:sldId id="289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E5074B-0B3C-4883-ADCC-5CEB5268EC7E}" v="4" dt="2024-02-28T09:13:38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5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c604230b-847d-4cb1-9e23-f810d4c0fde1" providerId="ADAL" clId="{F1E5074B-0B3C-4883-ADCC-5CEB5268EC7E}"/>
    <pc:docChg chg="undo custSel addSld delSld modSld sldOrd">
      <pc:chgData name="Ross Phillips" userId="c604230b-847d-4cb1-9e23-f810d4c0fde1" providerId="ADAL" clId="{F1E5074B-0B3C-4883-ADCC-5CEB5268EC7E}" dt="2024-02-28T09:49:17.571" v="1397" actId="33524"/>
      <pc:docMkLst>
        <pc:docMk/>
      </pc:docMkLst>
      <pc:sldChg chg="modSp del">
        <pc:chgData name="Ross Phillips" userId="c604230b-847d-4cb1-9e23-f810d4c0fde1" providerId="ADAL" clId="{F1E5074B-0B3C-4883-ADCC-5CEB5268EC7E}" dt="2024-02-28T09:09:45.457" v="3" actId="47"/>
        <pc:sldMkLst>
          <pc:docMk/>
          <pc:sldMk cId="109857222" sldId="256"/>
        </pc:sldMkLst>
        <pc:spChg chg="mod">
          <ac:chgData name="Ross Phillips" userId="c604230b-847d-4cb1-9e23-f810d4c0fde1" providerId="ADAL" clId="{F1E5074B-0B3C-4883-ADCC-5CEB5268EC7E}" dt="2024-02-28T09:08:43.840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ss Phillips" userId="c604230b-847d-4cb1-9e23-f810d4c0fde1" providerId="ADAL" clId="{F1E5074B-0B3C-4883-ADCC-5CEB5268EC7E}" dt="2024-02-28T09:08:43.840" v="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 mod ord setBg modClrScheme chgLayout">
        <pc:chgData name="Ross Phillips" userId="c604230b-847d-4cb1-9e23-f810d4c0fde1" providerId="ADAL" clId="{F1E5074B-0B3C-4883-ADCC-5CEB5268EC7E}" dt="2024-02-28T09:14:24.280" v="240"/>
        <pc:sldMkLst>
          <pc:docMk/>
          <pc:sldMk cId="3214765737" sldId="256"/>
        </pc:sldMkLst>
        <pc:spChg chg="mod ord">
          <ac:chgData name="Ross Phillips" userId="c604230b-847d-4cb1-9e23-f810d4c0fde1" providerId="ADAL" clId="{F1E5074B-0B3C-4883-ADCC-5CEB5268EC7E}" dt="2024-02-28T09:14:16.003" v="237" actId="26606"/>
          <ac:spMkLst>
            <pc:docMk/>
            <pc:sldMk cId="3214765737" sldId="256"/>
            <ac:spMk id="2" creationId="{00000000-0000-0000-0000-000000000000}"/>
          </ac:spMkLst>
        </pc:spChg>
        <pc:spChg chg="mod ord">
          <ac:chgData name="Ross Phillips" userId="c604230b-847d-4cb1-9e23-f810d4c0fde1" providerId="ADAL" clId="{F1E5074B-0B3C-4883-ADCC-5CEB5268EC7E}" dt="2024-02-28T09:14:19.867" v="238" actId="6549"/>
          <ac:spMkLst>
            <pc:docMk/>
            <pc:sldMk cId="3214765737" sldId="256"/>
            <ac:spMk id="3" creationId="{00000000-0000-0000-0000-000000000000}"/>
          </ac:spMkLst>
        </pc:spChg>
        <pc:spChg chg="add del mod">
          <ac:chgData name="Ross Phillips" userId="c604230b-847d-4cb1-9e23-f810d4c0fde1" providerId="ADAL" clId="{F1E5074B-0B3C-4883-ADCC-5CEB5268EC7E}" dt="2024-02-28T09:13:48.716" v="234" actId="6264"/>
          <ac:spMkLst>
            <pc:docMk/>
            <pc:sldMk cId="3214765737" sldId="256"/>
            <ac:spMk id="8" creationId="{1C73E93D-8B2C-B641-F33D-58F5C43A3A4E}"/>
          </ac:spMkLst>
        </pc:spChg>
        <pc:spChg chg="add del mod">
          <ac:chgData name="Ross Phillips" userId="c604230b-847d-4cb1-9e23-f810d4c0fde1" providerId="ADAL" clId="{F1E5074B-0B3C-4883-ADCC-5CEB5268EC7E}" dt="2024-02-28T09:13:48.716" v="234" actId="6264"/>
          <ac:spMkLst>
            <pc:docMk/>
            <pc:sldMk cId="3214765737" sldId="256"/>
            <ac:spMk id="9" creationId="{0FC21C9F-DAB5-CEF3-B621-2090DE670FD3}"/>
          </ac:spMkLst>
        </pc:spChg>
        <pc:spChg chg="add">
          <ac:chgData name="Ross Phillips" userId="c604230b-847d-4cb1-9e23-f810d4c0fde1" providerId="ADAL" clId="{F1E5074B-0B3C-4883-ADCC-5CEB5268EC7E}" dt="2024-02-28T09:14:16.003" v="237" actId="26606"/>
          <ac:spMkLst>
            <pc:docMk/>
            <pc:sldMk cId="3214765737" sldId="256"/>
            <ac:spMk id="12" creationId="{19D32F93-50AC-4C46-A5DB-291C60DDB7BD}"/>
          </ac:spMkLst>
        </pc:spChg>
        <pc:spChg chg="add">
          <ac:chgData name="Ross Phillips" userId="c604230b-847d-4cb1-9e23-f810d4c0fde1" providerId="ADAL" clId="{F1E5074B-0B3C-4883-ADCC-5CEB5268EC7E}" dt="2024-02-28T09:14:16.003" v="237" actId="26606"/>
          <ac:spMkLst>
            <pc:docMk/>
            <pc:sldMk cId="3214765737" sldId="256"/>
            <ac:spMk id="14" creationId="{827DC2C4-B485-428A-BF4A-472D2967F47F}"/>
          </ac:spMkLst>
        </pc:spChg>
        <pc:spChg chg="add">
          <ac:chgData name="Ross Phillips" userId="c604230b-847d-4cb1-9e23-f810d4c0fde1" providerId="ADAL" clId="{F1E5074B-0B3C-4883-ADCC-5CEB5268EC7E}" dt="2024-02-28T09:14:16.003" v="237" actId="26606"/>
          <ac:spMkLst>
            <pc:docMk/>
            <pc:sldMk cId="3214765737" sldId="256"/>
            <ac:spMk id="16" creationId="{EE04B5EB-F158-4507-90DD-BD23620C7CC9}"/>
          </ac:spMkLst>
        </pc:spChg>
        <pc:picChg chg="mod ord">
          <ac:chgData name="Ross Phillips" userId="c604230b-847d-4cb1-9e23-f810d4c0fde1" providerId="ADAL" clId="{F1E5074B-0B3C-4883-ADCC-5CEB5268EC7E}" dt="2024-02-28T09:14:16.003" v="237" actId="26606"/>
          <ac:picMkLst>
            <pc:docMk/>
            <pc:sldMk cId="3214765737" sldId="256"/>
            <ac:picMk id="4" creationId="{00000000-0000-0000-0000-000000000000}"/>
          </ac:picMkLst>
        </pc:picChg>
        <pc:picChg chg="mod">
          <ac:chgData name="Ross Phillips" userId="c604230b-847d-4cb1-9e23-f810d4c0fde1" providerId="ADAL" clId="{F1E5074B-0B3C-4883-ADCC-5CEB5268EC7E}" dt="2024-02-28T09:14:16.003" v="237" actId="26606"/>
          <ac:picMkLst>
            <pc:docMk/>
            <pc:sldMk cId="3214765737" sldId="256"/>
            <ac:picMk id="5" creationId="{00000000-0000-0000-0000-000000000000}"/>
          </ac:picMkLst>
        </pc:picChg>
        <pc:picChg chg="mod">
          <ac:chgData name="Ross Phillips" userId="c604230b-847d-4cb1-9e23-f810d4c0fde1" providerId="ADAL" clId="{F1E5074B-0B3C-4883-ADCC-5CEB5268EC7E}" dt="2024-02-28T09:14:16.003" v="237" actId="26606"/>
          <ac:picMkLst>
            <pc:docMk/>
            <pc:sldMk cId="3214765737" sldId="256"/>
            <ac:picMk id="6" creationId="{00000000-0000-0000-0000-000000000000}"/>
          </ac:picMkLst>
        </pc:picChg>
        <pc:picChg chg="mod">
          <ac:chgData name="Ross Phillips" userId="c604230b-847d-4cb1-9e23-f810d4c0fde1" providerId="ADAL" clId="{F1E5074B-0B3C-4883-ADCC-5CEB5268EC7E}" dt="2024-02-28T09:14:16.003" v="237" actId="26606"/>
          <ac:picMkLst>
            <pc:docMk/>
            <pc:sldMk cId="3214765737" sldId="256"/>
            <ac:picMk id="7" creationId="{00000000-0000-0000-0000-000000000000}"/>
          </ac:picMkLst>
        </pc:picChg>
      </pc:sldChg>
      <pc:sldChg chg="addSp delSp modSp add mod setBg delDesignElem">
        <pc:chgData name="Ross Phillips" userId="c604230b-847d-4cb1-9e23-f810d4c0fde1" providerId="ADAL" clId="{F1E5074B-0B3C-4883-ADCC-5CEB5268EC7E}" dt="2024-02-28T09:10:41.580" v="52" actId="26606"/>
        <pc:sldMkLst>
          <pc:docMk/>
          <pc:sldMk cId="4254881367" sldId="257"/>
        </pc:sldMkLst>
        <pc:spChg chg="mod">
          <ac:chgData name="Ross Phillips" userId="c604230b-847d-4cb1-9e23-f810d4c0fde1" providerId="ADAL" clId="{F1E5074B-0B3C-4883-ADCC-5CEB5268EC7E}" dt="2024-02-28T09:10:41.580" v="52" actId="26606"/>
          <ac:spMkLst>
            <pc:docMk/>
            <pc:sldMk cId="4254881367" sldId="257"/>
            <ac:spMk id="2" creationId="{00000000-0000-0000-0000-000000000000}"/>
          </ac:spMkLst>
        </pc:spChg>
        <pc:spChg chg="mod">
          <ac:chgData name="Ross Phillips" userId="c604230b-847d-4cb1-9e23-f810d4c0fde1" providerId="ADAL" clId="{F1E5074B-0B3C-4883-ADCC-5CEB5268EC7E}" dt="2024-02-28T09:10:41.580" v="52" actId="26606"/>
          <ac:spMkLst>
            <pc:docMk/>
            <pc:sldMk cId="4254881367" sldId="257"/>
            <ac:spMk id="3" creationId="{00000000-0000-0000-0000-000000000000}"/>
          </ac:spMkLst>
        </pc:spChg>
        <pc:spChg chg="add">
          <ac:chgData name="Ross Phillips" userId="c604230b-847d-4cb1-9e23-f810d4c0fde1" providerId="ADAL" clId="{F1E5074B-0B3C-4883-ADCC-5CEB5268EC7E}" dt="2024-02-28T09:10:41.580" v="52" actId="26606"/>
          <ac:spMkLst>
            <pc:docMk/>
            <pc:sldMk cId="4254881367" sldId="257"/>
            <ac:spMk id="9" creationId="{06DA9DF9-31F7-4056-B42E-878CC92417B8}"/>
          </ac:spMkLst>
        </pc:spChg>
        <pc:spChg chg="del">
          <ac:chgData name="Ross Phillips" userId="c604230b-847d-4cb1-9e23-f810d4c0fde1" providerId="ADAL" clId="{F1E5074B-0B3C-4883-ADCC-5CEB5268EC7E}" dt="2024-02-28T09:09:43.575" v="2"/>
          <ac:spMkLst>
            <pc:docMk/>
            <pc:sldMk cId="4254881367" sldId="257"/>
            <ac:spMk id="15" creationId="{C49B6340-9D54-4548-B87C-24BA7EA53A56}"/>
          </ac:spMkLst>
        </pc:spChg>
        <pc:spChg chg="del">
          <ac:chgData name="Ross Phillips" userId="c604230b-847d-4cb1-9e23-f810d4c0fde1" providerId="ADAL" clId="{F1E5074B-0B3C-4883-ADCC-5CEB5268EC7E}" dt="2024-02-28T09:09:43.575" v="2"/>
          <ac:spMkLst>
            <pc:docMk/>
            <pc:sldMk cId="4254881367" sldId="257"/>
            <ac:spMk id="18" creationId="{06E15305-164C-44CD-9E0F-420C2DC1B32A}"/>
          </ac:spMkLst>
        </pc:spChg>
        <pc:spChg chg="del">
          <ac:chgData name="Ross Phillips" userId="c604230b-847d-4cb1-9e23-f810d4c0fde1" providerId="ADAL" clId="{F1E5074B-0B3C-4883-ADCC-5CEB5268EC7E}" dt="2024-02-28T09:09:43.575" v="2"/>
          <ac:spMkLst>
            <pc:docMk/>
            <pc:sldMk cId="4254881367" sldId="257"/>
            <ac:spMk id="22" creationId="{F1D5403D-09EC-41DB-B916-A09C0E5AEC2B}"/>
          </ac:spMkLst>
        </pc:spChg>
        <pc:picChg chg="mod ord">
          <ac:chgData name="Ross Phillips" userId="c604230b-847d-4cb1-9e23-f810d4c0fde1" providerId="ADAL" clId="{F1E5074B-0B3C-4883-ADCC-5CEB5268EC7E}" dt="2024-02-28T09:10:41.580" v="52" actId="26606"/>
          <ac:picMkLst>
            <pc:docMk/>
            <pc:sldMk cId="4254881367" sldId="257"/>
            <ac:picMk id="4" creationId="{F47B0B66-870C-AFB7-9E6C-718CF80B2C8C}"/>
          </ac:picMkLst>
        </pc:picChg>
      </pc:sldChg>
      <pc:sldChg chg="modSp new mod">
        <pc:chgData name="Ross Phillips" userId="c604230b-847d-4cb1-9e23-f810d4c0fde1" providerId="ADAL" clId="{F1E5074B-0B3C-4883-ADCC-5CEB5268EC7E}" dt="2024-02-28T09:11:09.828" v="120" actId="15"/>
        <pc:sldMkLst>
          <pc:docMk/>
          <pc:sldMk cId="3340338167" sldId="258"/>
        </pc:sldMkLst>
        <pc:spChg chg="mod">
          <ac:chgData name="Ross Phillips" userId="c604230b-847d-4cb1-9e23-f810d4c0fde1" providerId="ADAL" clId="{F1E5074B-0B3C-4883-ADCC-5CEB5268EC7E}" dt="2024-02-28T09:10:55.256" v="70" actId="20577"/>
          <ac:spMkLst>
            <pc:docMk/>
            <pc:sldMk cId="3340338167" sldId="258"/>
            <ac:spMk id="2" creationId="{A90F40DD-094C-D980-6C38-194C11E3A046}"/>
          </ac:spMkLst>
        </pc:spChg>
        <pc:spChg chg="mod">
          <ac:chgData name="Ross Phillips" userId="c604230b-847d-4cb1-9e23-f810d4c0fde1" providerId="ADAL" clId="{F1E5074B-0B3C-4883-ADCC-5CEB5268EC7E}" dt="2024-02-28T09:11:09.828" v="120" actId="15"/>
          <ac:spMkLst>
            <pc:docMk/>
            <pc:sldMk cId="3340338167" sldId="258"/>
            <ac:spMk id="3" creationId="{7278E83D-3375-8D3A-9E6B-EC45F4F199F9}"/>
          </ac:spMkLst>
        </pc:spChg>
      </pc:sldChg>
      <pc:sldChg chg="modSp new del mod">
        <pc:chgData name="Ross Phillips" userId="c604230b-847d-4cb1-9e23-f810d4c0fde1" providerId="ADAL" clId="{F1E5074B-0B3C-4883-ADCC-5CEB5268EC7E}" dt="2024-02-28T09:12:30.400" v="180" actId="47"/>
        <pc:sldMkLst>
          <pc:docMk/>
          <pc:sldMk cId="653385637" sldId="259"/>
        </pc:sldMkLst>
        <pc:spChg chg="mod">
          <ac:chgData name="Ross Phillips" userId="c604230b-847d-4cb1-9e23-f810d4c0fde1" providerId="ADAL" clId="{F1E5074B-0B3C-4883-ADCC-5CEB5268EC7E}" dt="2024-02-28T09:12:09.649" v="139" actId="20577"/>
          <ac:spMkLst>
            <pc:docMk/>
            <pc:sldMk cId="653385637" sldId="259"/>
            <ac:spMk id="2" creationId="{F69C1963-F730-110E-FF67-C0D089C96D3E}"/>
          </ac:spMkLst>
        </pc:spChg>
        <pc:spChg chg="mod">
          <ac:chgData name="Ross Phillips" userId="c604230b-847d-4cb1-9e23-f810d4c0fde1" providerId="ADAL" clId="{F1E5074B-0B3C-4883-ADCC-5CEB5268EC7E}" dt="2024-02-28T09:12:25.377" v="179" actId="313"/>
          <ac:spMkLst>
            <pc:docMk/>
            <pc:sldMk cId="653385637" sldId="259"/>
            <ac:spMk id="3" creationId="{AE9FF629-00D8-34C1-B75F-2F85C2C15114}"/>
          </ac:spMkLst>
        </pc:spChg>
      </pc:sldChg>
      <pc:sldChg chg="add del">
        <pc:chgData name="Ross Phillips" userId="c604230b-847d-4cb1-9e23-f810d4c0fde1" providerId="ADAL" clId="{F1E5074B-0B3C-4883-ADCC-5CEB5268EC7E}" dt="2024-02-28T09:14:45.648" v="244" actId="47"/>
        <pc:sldMkLst>
          <pc:docMk/>
          <pc:sldMk cId="3366257764" sldId="259"/>
        </pc:sldMkLst>
      </pc:sldChg>
      <pc:sldChg chg="addSp delSp modSp new mod setBg modClrScheme chgLayout">
        <pc:chgData name="Ross Phillips" userId="c604230b-847d-4cb1-9e23-f810d4c0fde1" providerId="ADAL" clId="{F1E5074B-0B3C-4883-ADCC-5CEB5268EC7E}" dt="2024-02-28T09:20:19.060" v="366" actId="26606"/>
        <pc:sldMkLst>
          <pc:docMk/>
          <pc:sldMk cId="3665400510" sldId="260"/>
        </pc:sldMkLst>
        <pc:spChg chg="del mod ord">
          <ac:chgData name="Ross Phillips" userId="c604230b-847d-4cb1-9e23-f810d4c0fde1" providerId="ADAL" clId="{F1E5074B-0B3C-4883-ADCC-5CEB5268EC7E}" dt="2024-02-28T09:12:51.550" v="211" actId="700"/>
          <ac:spMkLst>
            <pc:docMk/>
            <pc:sldMk cId="3665400510" sldId="260"/>
            <ac:spMk id="2" creationId="{C19A6079-C6A3-DE63-6307-0A5426485289}"/>
          </ac:spMkLst>
        </pc:spChg>
        <pc:spChg chg="del mod ord">
          <ac:chgData name="Ross Phillips" userId="c604230b-847d-4cb1-9e23-f810d4c0fde1" providerId="ADAL" clId="{F1E5074B-0B3C-4883-ADCC-5CEB5268EC7E}" dt="2024-02-28T09:12:51.550" v="211" actId="700"/>
          <ac:spMkLst>
            <pc:docMk/>
            <pc:sldMk cId="3665400510" sldId="260"/>
            <ac:spMk id="3" creationId="{3BA95F93-4F74-0641-91C2-8C1605C2CB9D}"/>
          </ac:spMkLst>
        </pc:spChg>
        <pc:spChg chg="add mod ord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4" creationId="{BA79909B-67BC-2CB7-FFCD-FBF87C51BDDC}"/>
          </ac:spMkLst>
        </pc:spChg>
        <pc:spChg chg="add mod ord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5" creationId="{E11F12BE-E032-D1BF-2D02-C9941864F455}"/>
          </ac:spMkLst>
        </pc:spChg>
        <pc:spChg chg="add del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11" creationId="{A1D7EC86-7CB9-431D-8AC3-8AAF0440B162}"/>
          </ac:spMkLst>
        </pc:spChg>
        <pc:spChg chg="add del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13" creationId="{D4B9777F-B610-419B-9193-80306388F3E2}"/>
          </ac:spMkLst>
        </pc:spChg>
        <pc:spChg chg="add del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15" creationId="{311F016A-A753-449B-9EA6-322199B7119E}"/>
          </ac:spMkLst>
        </pc:spChg>
        <pc:spChg chg="add del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17" creationId="{95106A28-883A-4993-BF9E-C403B81A8D66}"/>
          </ac:spMkLst>
        </pc:spChg>
        <pc:spChg chg="add del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19" creationId="{F5AE4E4F-9F4C-43ED-8299-9BD63B74E8F0}"/>
          </ac:spMkLst>
        </pc:spChg>
        <pc:spChg chg="add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24" creationId="{BCC81228-CEA3-402B-B8E5-688F5BFA7876}"/>
          </ac:spMkLst>
        </pc:spChg>
        <pc:spChg chg="add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26" creationId="{BC0916B8-FF7A-4ECB-9FD7-C7668658D9B4}"/>
          </ac:spMkLst>
        </pc:spChg>
        <pc:spChg chg="add">
          <ac:chgData name="Ross Phillips" userId="c604230b-847d-4cb1-9e23-f810d4c0fde1" providerId="ADAL" clId="{F1E5074B-0B3C-4883-ADCC-5CEB5268EC7E}" dt="2024-02-28T09:20:19.060" v="366" actId="26606"/>
          <ac:spMkLst>
            <pc:docMk/>
            <pc:sldMk cId="3665400510" sldId="260"/>
            <ac:spMk id="28" creationId="{9DC011D4-C95F-4B2E-9A3C-A46DCDE956DC}"/>
          </ac:spMkLst>
        </pc:spChg>
        <pc:picChg chg="add mod">
          <ac:chgData name="Ross Phillips" userId="c604230b-847d-4cb1-9e23-f810d4c0fde1" providerId="ADAL" clId="{F1E5074B-0B3C-4883-ADCC-5CEB5268EC7E}" dt="2024-02-28T09:20:19.060" v="366" actId="26606"/>
          <ac:picMkLst>
            <pc:docMk/>
            <pc:sldMk cId="3665400510" sldId="260"/>
            <ac:picMk id="7" creationId="{B10F6C64-061D-BDFA-E732-ACD593B92AE5}"/>
          </ac:picMkLst>
        </pc:picChg>
      </pc:sldChg>
      <pc:sldChg chg="new del">
        <pc:chgData name="Ross Phillips" userId="c604230b-847d-4cb1-9e23-f810d4c0fde1" providerId="ADAL" clId="{F1E5074B-0B3C-4883-ADCC-5CEB5268EC7E}" dt="2024-02-28T09:13:42.414" v="233" actId="47"/>
        <pc:sldMkLst>
          <pc:docMk/>
          <pc:sldMk cId="2071081912" sldId="261"/>
        </pc:sldMkLst>
      </pc:sldChg>
      <pc:sldChg chg="add del">
        <pc:chgData name="Ross Phillips" userId="c604230b-847d-4cb1-9e23-f810d4c0fde1" providerId="ADAL" clId="{F1E5074B-0B3C-4883-ADCC-5CEB5268EC7E}" dt="2024-02-28T09:14:36.252" v="241" actId="47"/>
        <pc:sldMkLst>
          <pc:docMk/>
          <pc:sldMk cId="4080704944" sldId="262"/>
        </pc:sldMkLst>
      </pc:sldChg>
      <pc:sldChg chg="add del ord">
        <pc:chgData name="Ross Phillips" userId="c604230b-847d-4cb1-9e23-f810d4c0fde1" providerId="ADAL" clId="{F1E5074B-0B3C-4883-ADCC-5CEB5268EC7E}" dt="2024-02-28T09:16:31.250" v="252" actId="47"/>
        <pc:sldMkLst>
          <pc:docMk/>
          <pc:sldMk cId="3478769378" sldId="263"/>
        </pc:sldMkLst>
      </pc:sldChg>
      <pc:sldChg chg="add del">
        <pc:chgData name="Ross Phillips" userId="c604230b-847d-4cb1-9e23-f810d4c0fde1" providerId="ADAL" clId="{F1E5074B-0B3C-4883-ADCC-5CEB5268EC7E}" dt="2024-02-28T09:15:07.774" v="245" actId="47"/>
        <pc:sldMkLst>
          <pc:docMk/>
          <pc:sldMk cId="4015621925" sldId="264"/>
        </pc:sldMkLst>
      </pc:sldChg>
      <pc:sldChg chg="addSp delSp modSp add mod ord setBg">
        <pc:chgData name="Ross Phillips" userId="c604230b-847d-4cb1-9e23-f810d4c0fde1" providerId="ADAL" clId="{F1E5074B-0B3C-4883-ADCC-5CEB5268EC7E}" dt="2024-02-28T09:47:44.812" v="1395" actId="26606"/>
        <pc:sldMkLst>
          <pc:docMk/>
          <pc:sldMk cId="1319063327" sldId="265"/>
        </pc:sldMkLst>
        <pc:spChg chg="mod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2" creationId="{00000000-0000-0000-0000-000000000000}"/>
          </ac:spMkLst>
        </pc:spChg>
        <pc:spChg chg="del mod">
          <ac:chgData name="Ross Phillips" userId="c604230b-847d-4cb1-9e23-f810d4c0fde1" providerId="ADAL" clId="{F1E5074B-0B3C-4883-ADCC-5CEB5268EC7E}" dt="2024-02-28T09:41:32.012" v="1228" actId="26606"/>
          <ac:spMkLst>
            <pc:docMk/>
            <pc:sldMk cId="1319063327" sldId="265"/>
            <ac:spMk id="3" creationId="{00000000-0000-0000-0000-000000000000}"/>
          </ac:spMkLst>
        </pc:spChg>
        <pc:spChg chg="add del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9" creationId="{BACC6370-2D7E-4714-9D71-7542949D7D5D}"/>
          </ac:spMkLst>
        </pc:spChg>
        <pc:spChg chg="add del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11" creationId="{256B2C21-A230-48C0-8DF1-C46611373C44}"/>
          </ac:spMkLst>
        </pc:spChg>
        <pc:spChg chg="add del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13" creationId="{3847E18C-932D-4C95-AABA-FEC7C9499AD7}"/>
          </ac:spMkLst>
        </pc:spChg>
        <pc:spChg chg="add del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15" creationId="{3150CB11-0C61-439E-910F-5787759E72A0}"/>
          </ac:spMkLst>
        </pc:spChg>
        <pc:spChg chg="add del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17" creationId="{43F8A58B-5155-44CE-A5FF-7647B47D0A7A}"/>
          </ac:spMkLst>
        </pc:spChg>
        <pc:spChg chg="add del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19" creationId="{443F2ACA-E6D6-4028-82DD-F03C262D5DE6}"/>
          </ac:spMkLst>
        </pc:spChg>
        <pc:spChg chg="add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24" creationId="{2E442304-DDBD-4F7B-8017-36BCC863FB40}"/>
          </ac:spMkLst>
        </pc:spChg>
        <pc:spChg chg="add">
          <ac:chgData name="Ross Phillips" userId="c604230b-847d-4cb1-9e23-f810d4c0fde1" providerId="ADAL" clId="{F1E5074B-0B3C-4883-ADCC-5CEB5268EC7E}" dt="2024-02-28T09:47:44.812" v="1395" actId="26606"/>
          <ac:spMkLst>
            <pc:docMk/>
            <pc:sldMk cId="1319063327" sldId="265"/>
            <ac:spMk id="26" creationId="{5E107275-3853-46FD-A241-DE4355A42675}"/>
          </ac:spMkLst>
        </pc:spChg>
        <pc:graphicFrameChg chg="add mod modGraphic">
          <ac:chgData name="Ross Phillips" userId="c604230b-847d-4cb1-9e23-f810d4c0fde1" providerId="ADAL" clId="{F1E5074B-0B3C-4883-ADCC-5CEB5268EC7E}" dt="2024-02-28T09:47:44.812" v="1395" actId="26606"/>
          <ac:graphicFrameMkLst>
            <pc:docMk/>
            <pc:sldMk cId="1319063327" sldId="265"/>
            <ac:graphicFrameMk id="5" creationId="{81359BF6-B5AB-2B4D-2CEE-99C7A831A0B8}"/>
          </ac:graphicFrameMkLst>
        </pc:graphicFrameChg>
      </pc:sldChg>
      <pc:sldChg chg="add del">
        <pc:chgData name="Ross Phillips" userId="c604230b-847d-4cb1-9e23-f810d4c0fde1" providerId="ADAL" clId="{F1E5074B-0B3C-4883-ADCC-5CEB5268EC7E}" dt="2024-02-28T09:15:29.961" v="248" actId="47"/>
        <pc:sldMkLst>
          <pc:docMk/>
          <pc:sldMk cId="1585946133" sldId="266"/>
        </pc:sldMkLst>
      </pc:sldChg>
      <pc:sldChg chg="modSp add del mod">
        <pc:chgData name="Ross Phillips" userId="c604230b-847d-4cb1-9e23-f810d4c0fde1" providerId="ADAL" clId="{F1E5074B-0B3C-4883-ADCC-5CEB5268EC7E}" dt="2024-02-28T09:17:22.077" v="260" actId="47"/>
        <pc:sldMkLst>
          <pc:docMk/>
          <pc:sldMk cId="2074856067" sldId="267"/>
        </pc:sldMkLst>
        <pc:spChg chg="mod">
          <ac:chgData name="Ross Phillips" userId="c604230b-847d-4cb1-9e23-f810d4c0fde1" providerId="ADAL" clId="{F1E5074B-0B3C-4883-ADCC-5CEB5268EC7E}" dt="2024-02-28T09:13:38.624" v="229" actId="27636"/>
          <ac:spMkLst>
            <pc:docMk/>
            <pc:sldMk cId="2074856067" sldId="267"/>
            <ac:spMk id="3" creationId="{00000000-0000-0000-0000-000000000000}"/>
          </ac:spMkLst>
        </pc:spChg>
      </pc:sldChg>
      <pc:sldChg chg="add del">
        <pc:chgData name="Ross Phillips" userId="c604230b-847d-4cb1-9e23-f810d4c0fde1" providerId="ADAL" clId="{F1E5074B-0B3C-4883-ADCC-5CEB5268EC7E}" dt="2024-02-28T09:17:26.570" v="261" actId="47"/>
        <pc:sldMkLst>
          <pc:docMk/>
          <pc:sldMk cId="2550634205" sldId="268"/>
        </pc:sldMkLst>
      </pc:sldChg>
      <pc:sldChg chg="add del">
        <pc:chgData name="Ross Phillips" userId="c604230b-847d-4cb1-9e23-f810d4c0fde1" providerId="ADAL" clId="{F1E5074B-0B3C-4883-ADCC-5CEB5268EC7E}" dt="2024-02-28T09:17:28.227" v="262" actId="47"/>
        <pc:sldMkLst>
          <pc:docMk/>
          <pc:sldMk cId="4125893500" sldId="269"/>
        </pc:sldMkLst>
      </pc:sldChg>
      <pc:sldChg chg="add del">
        <pc:chgData name="Ross Phillips" userId="c604230b-847d-4cb1-9e23-f810d4c0fde1" providerId="ADAL" clId="{F1E5074B-0B3C-4883-ADCC-5CEB5268EC7E}" dt="2024-02-28T09:17:34.784" v="263" actId="47"/>
        <pc:sldMkLst>
          <pc:docMk/>
          <pc:sldMk cId="3373669596" sldId="270"/>
        </pc:sldMkLst>
      </pc:sldChg>
      <pc:sldChg chg="add del">
        <pc:chgData name="Ross Phillips" userId="c604230b-847d-4cb1-9e23-f810d4c0fde1" providerId="ADAL" clId="{F1E5074B-0B3C-4883-ADCC-5CEB5268EC7E}" dt="2024-02-28T09:17:39.343" v="264" actId="47"/>
        <pc:sldMkLst>
          <pc:docMk/>
          <pc:sldMk cId="503711844" sldId="271"/>
        </pc:sldMkLst>
      </pc:sldChg>
      <pc:sldChg chg="modSp add del mod">
        <pc:chgData name="Ross Phillips" userId="c604230b-847d-4cb1-9e23-f810d4c0fde1" providerId="ADAL" clId="{F1E5074B-0B3C-4883-ADCC-5CEB5268EC7E}" dt="2024-02-28T09:17:41.042" v="265" actId="47"/>
        <pc:sldMkLst>
          <pc:docMk/>
          <pc:sldMk cId="2251341852" sldId="272"/>
        </pc:sldMkLst>
        <pc:spChg chg="mod">
          <ac:chgData name="Ross Phillips" userId="c604230b-847d-4cb1-9e23-f810d4c0fde1" providerId="ADAL" clId="{F1E5074B-0B3C-4883-ADCC-5CEB5268EC7E}" dt="2024-02-28T09:13:38.697" v="230" actId="27636"/>
          <ac:spMkLst>
            <pc:docMk/>
            <pc:sldMk cId="2251341852" sldId="272"/>
            <ac:spMk id="3" creationId="{00000000-0000-0000-0000-000000000000}"/>
          </ac:spMkLst>
        </pc:spChg>
      </pc:sldChg>
      <pc:sldChg chg="add del">
        <pc:chgData name="Ross Phillips" userId="c604230b-847d-4cb1-9e23-f810d4c0fde1" providerId="ADAL" clId="{F1E5074B-0B3C-4883-ADCC-5CEB5268EC7E}" dt="2024-02-28T09:17:45.281" v="266" actId="47"/>
        <pc:sldMkLst>
          <pc:docMk/>
          <pc:sldMk cId="1482935804" sldId="273"/>
        </pc:sldMkLst>
      </pc:sldChg>
      <pc:sldChg chg="modSp add del mod">
        <pc:chgData name="Ross Phillips" userId="c604230b-847d-4cb1-9e23-f810d4c0fde1" providerId="ADAL" clId="{F1E5074B-0B3C-4883-ADCC-5CEB5268EC7E}" dt="2024-02-28T09:17:58.460" v="267" actId="47"/>
        <pc:sldMkLst>
          <pc:docMk/>
          <pc:sldMk cId="4097230183" sldId="274"/>
        </pc:sldMkLst>
        <pc:spChg chg="mod">
          <ac:chgData name="Ross Phillips" userId="c604230b-847d-4cb1-9e23-f810d4c0fde1" providerId="ADAL" clId="{F1E5074B-0B3C-4883-ADCC-5CEB5268EC7E}" dt="2024-02-28T09:13:38.780" v="231" actId="27636"/>
          <ac:spMkLst>
            <pc:docMk/>
            <pc:sldMk cId="4097230183" sldId="274"/>
            <ac:spMk id="3" creationId="{00000000-0000-0000-0000-000000000000}"/>
          </ac:spMkLst>
        </pc:spChg>
      </pc:sldChg>
      <pc:sldChg chg="add del">
        <pc:chgData name="Ross Phillips" userId="c604230b-847d-4cb1-9e23-f810d4c0fde1" providerId="ADAL" clId="{F1E5074B-0B3C-4883-ADCC-5CEB5268EC7E}" dt="2024-02-28T09:18:00.349" v="268" actId="47"/>
        <pc:sldMkLst>
          <pc:docMk/>
          <pc:sldMk cId="1814280768" sldId="275"/>
        </pc:sldMkLst>
      </pc:sldChg>
      <pc:sldChg chg="modSp add del mod">
        <pc:chgData name="Ross Phillips" userId="c604230b-847d-4cb1-9e23-f810d4c0fde1" providerId="ADAL" clId="{F1E5074B-0B3C-4883-ADCC-5CEB5268EC7E}" dt="2024-02-28T09:18:06.716" v="269" actId="47"/>
        <pc:sldMkLst>
          <pc:docMk/>
          <pc:sldMk cId="2418115819" sldId="276"/>
        </pc:sldMkLst>
        <pc:spChg chg="mod">
          <ac:chgData name="Ross Phillips" userId="c604230b-847d-4cb1-9e23-f810d4c0fde1" providerId="ADAL" clId="{F1E5074B-0B3C-4883-ADCC-5CEB5268EC7E}" dt="2024-02-28T09:13:38.862" v="232" actId="27636"/>
          <ac:spMkLst>
            <pc:docMk/>
            <pc:sldMk cId="2418115819" sldId="276"/>
            <ac:spMk id="3" creationId="{00000000-0000-0000-0000-000000000000}"/>
          </ac:spMkLst>
        </pc:spChg>
      </pc:sldChg>
      <pc:sldChg chg="add del">
        <pc:chgData name="Ross Phillips" userId="c604230b-847d-4cb1-9e23-f810d4c0fde1" providerId="ADAL" clId="{F1E5074B-0B3C-4883-ADCC-5CEB5268EC7E}" dt="2024-02-28T09:18:10.612" v="270" actId="47"/>
        <pc:sldMkLst>
          <pc:docMk/>
          <pc:sldMk cId="1662389050" sldId="277"/>
        </pc:sldMkLst>
      </pc:sldChg>
      <pc:sldChg chg="add del">
        <pc:chgData name="Ross Phillips" userId="c604230b-847d-4cb1-9e23-f810d4c0fde1" providerId="ADAL" clId="{F1E5074B-0B3C-4883-ADCC-5CEB5268EC7E}" dt="2024-02-28T09:18:21.660" v="274" actId="47"/>
        <pc:sldMkLst>
          <pc:docMk/>
          <pc:sldMk cId="2600620396" sldId="278"/>
        </pc:sldMkLst>
      </pc:sldChg>
      <pc:sldChg chg="add del">
        <pc:chgData name="Ross Phillips" userId="c604230b-847d-4cb1-9e23-f810d4c0fde1" providerId="ADAL" clId="{F1E5074B-0B3C-4883-ADCC-5CEB5268EC7E}" dt="2024-02-28T09:16:17.389" v="249" actId="47"/>
        <pc:sldMkLst>
          <pc:docMk/>
          <pc:sldMk cId="2748070684" sldId="279"/>
        </pc:sldMkLst>
      </pc:sldChg>
      <pc:sldChg chg="addSp delSp modSp add mod ord setBg">
        <pc:chgData name="Ross Phillips" userId="c604230b-847d-4cb1-9e23-f810d4c0fde1" providerId="ADAL" clId="{F1E5074B-0B3C-4883-ADCC-5CEB5268EC7E}" dt="2024-02-28T09:41:57.368" v="1231" actId="26606"/>
        <pc:sldMkLst>
          <pc:docMk/>
          <pc:sldMk cId="1137504722" sldId="280"/>
        </pc:sldMkLst>
        <pc:spChg chg="mod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2" creationId="{00000000-0000-0000-0000-000000000000}"/>
          </ac:spMkLst>
        </pc:spChg>
        <pc:spChg chg="del">
          <ac:chgData name="Ross Phillips" userId="c604230b-847d-4cb1-9e23-f810d4c0fde1" providerId="ADAL" clId="{F1E5074B-0B3C-4883-ADCC-5CEB5268EC7E}" dt="2024-02-28T09:41:42.647" v="1229" actId="26606"/>
          <ac:spMkLst>
            <pc:docMk/>
            <pc:sldMk cId="1137504722" sldId="280"/>
            <ac:spMk id="3" creationId="{00000000-0000-0000-0000-000000000000}"/>
          </ac:spMkLst>
        </pc:spChg>
        <pc:spChg chg="add del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9" creationId="{BACC6370-2D7E-4714-9D71-7542949D7D5D}"/>
          </ac:spMkLst>
        </pc:spChg>
        <pc:spChg chg="add del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11" creationId="{256B2C21-A230-48C0-8DF1-C46611373C44}"/>
          </ac:spMkLst>
        </pc:spChg>
        <pc:spChg chg="add del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13" creationId="{3847E18C-932D-4C95-AABA-FEC7C9499AD7}"/>
          </ac:spMkLst>
        </pc:spChg>
        <pc:spChg chg="add del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15" creationId="{3150CB11-0C61-439E-910F-5787759E72A0}"/>
          </ac:spMkLst>
        </pc:spChg>
        <pc:spChg chg="add del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17" creationId="{43F8A58B-5155-44CE-A5FF-7647B47D0A7A}"/>
          </ac:spMkLst>
        </pc:spChg>
        <pc:spChg chg="add del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19" creationId="{443F2ACA-E6D6-4028-82DD-F03C262D5DE6}"/>
          </ac:spMkLst>
        </pc:spChg>
        <pc:spChg chg="add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24" creationId="{2E442304-DDBD-4F7B-8017-36BCC863FB40}"/>
          </ac:spMkLst>
        </pc:spChg>
        <pc:spChg chg="add">
          <ac:chgData name="Ross Phillips" userId="c604230b-847d-4cb1-9e23-f810d4c0fde1" providerId="ADAL" clId="{F1E5074B-0B3C-4883-ADCC-5CEB5268EC7E}" dt="2024-02-28T09:41:57.368" v="1231" actId="26606"/>
          <ac:spMkLst>
            <pc:docMk/>
            <pc:sldMk cId="1137504722" sldId="280"/>
            <ac:spMk id="26" creationId="{5E107275-3853-46FD-A241-DE4355A42675}"/>
          </ac:spMkLst>
        </pc:spChg>
        <pc:graphicFrameChg chg="add mod modGraphic">
          <ac:chgData name="Ross Phillips" userId="c604230b-847d-4cb1-9e23-f810d4c0fde1" providerId="ADAL" clId="{F1E5074B-0B3C-4883-ADCC-5CEB5268EC7E}" dt="2024-02-28T09:41:57.368" v="1231" actId="26606"/>
          <ac:graphicFrameMkLst>
            <pc:docMk/>
            <pc:sldMk cId="1137504722" sldId="280"/>
            <ac:graphicFrameMk id="5" creationId="{3497A547-CC7E-C8C1-B3A0-A92DDA3A1BD4}"/>
          </ac:graphicFrameMkLst>
        </pc:graphicFrameChg>
      </pc:sldChg>
      <pc:sldChg chg="addSp delSp modSp add mod ord setBg">
        <pc:chgData name="Ross Phillips" userId="c604230b-847d-4cb1-9e23-f810d4c0fde1" providerId="ADAL" clId="{F1E5074B-0B3C-4883-ADCC-5CEB5268EC7E}" dt="2024-02-28T09:41:50.895" v="1230" actId="26606"/>
        <pc:sldMkLst>
          <pc:docMk/>
          <pc:sldMk cId="400188071" sldId="281"/>
        </pc:sldMkLst>
        <pc:spChg chg="mod">
          <ac:chgData name="Ross Phillips" userId="c604230b-847d-4cb1-9e23-f810d4c0fde1" providerId="ADAL" clId="{F1E5074B-0B3C-4883-ADCC-5CEB5268EC7E}" dt="2024-02-28T09:41:50.895" v="1230" actId="26606"/>
          <ac:spMkLst>
            <pc:docMk/>
            <pc:sldMk cId="400188071" sldId="281"/>
            <ac:spMk id="2" creationId="{00000000-0000-0000-0000-000000000000}"/>
          </ac:spMkLst>
        </pc:spChg>
        <pc:spChg chg="del mod">
          <ac:chgData name="Ross Phillips" userId="c604230b-847d-4cb1-9e23-f810d4c0fde1" providerId="ADAL" clId="{F1E5074B-0B3C-4883-ADCC-5CEB5268EC7E}" dt="2024-02-28T09:41:50.895" v="1230" actId="26606"/>
          <ac:spMkLst>
            <pc:docMk/>
            <pc:sldMk cId="400188071" sldId="281"/>
            <ac:spMk id="3" creationId="{00000000-0000-0000-0000-000000000000}"/>
          </ac:spMkLst>
        </pc:spChg>
        <pc:spChg chg="add">
          <ac:chgData name="Ross Phillips" userId="c604230b-847d-4cb1-9e23-f810d4c0fde1" providerId="ADAL" clId="{F1E5074B-0B3C-4883-ADCC-5CEB5268EC7E}" dt="2024-02-28T09:41:50.895" v="1230" actId="26606"/>
          <ac:spMkLst>
            <pc:docMk/>
            <pc:sldMk cId="400188071" sldId="281"/>
            <ac:spMk id="9" creationId="{2E442304-DDBD-4F7B-8017-36BCC863FB40}"/>
          </ac:spMkLst>
        </pc:spChg>
        <pc:spChg chg="add">
          <ac:chgData name="Ross Phillips" userId="c604230b-847d-4cb1-9e23-f810d4c0fde1" providerId="ADAL" clId="{F1E5074B-0B3C-4883-ADCC-5CEB5268EC7E}" dt="2024-02-28T09:41:50.895" v="1230" actId="26606"/>
          <ac:spMkLst>
            <pc:docMk/>
            <pc:sldMk cId="400188071" sldId="281"/>
            <ac:spMk id="11" creationId="{5E107275-3853-46FD-A241-DE4355A42675}"/>
          </ac:spMkLst>
        </pc:spChg>
        <pc:graphicFrameChg chg="add">
          <ac:chgData name="Ross Phillips" userId="c604230b-847d-4cb1-9e23-f810d4c0fde1" providerId="ADAL" clId="{F1E5074B-0B3C-4883-ADCC-5CEB5268EC7E}" dt="2024-02-28T09:41:50.895" v="1230" actId="26606"/>
          <ac:graphicFrameMkLst>
            <pc:docMk/>
            <pc:sldMk cId="400188071" sldId="281"/>
            <ac:graphicFrameMk id="5" creationId="{2913EF7C-C01F-2A96-ABB9-718ECC608870}"/>
          </ac:graphicFrameMkLst>
        </pc:graphicFrameChg>
      </pc:sldChg>
      <pc:sldChg chg="addSp delSp modSp add mod ord setBg">
        <pc:chgData name="Ross Phillips" userId="c604230b-847d-4cb1-9e23-f810d4c0fde1" providerId="ADAL" clId="{F1E5074B-0B3C-4883-ADCC-5CEB5268EC7E}" dt="2024-02-28T09:42:03.734" v="1232" actId="26606"/>
        <pc:sldMkLst>
          <pc:docMk/>
          <pc:sldMk cId="2354954295" sldId="282"/>
        </pc:sldMkLst>
        <pc:spChg chg="mod">
          <ac:chgData name="Ross Phillips" userId="c604230b-847d-4cb1-9e23-f810d4c0fde1" providerId="ADAL" clId="{F1E5074B-0B3C-4883-ADCC-5CEB5268EC7E}" dt="2024-02-28T09:42:03.734" v="1232" actId="26606"/>
          <ac:spMkLst>
            <pc:docMk/>
            <pc:sldMk cId="2354954295" sldId="282"/>
            <ac:spMk id="2" creationId="{00000000-0000-0000-0000-000000000000}"/>
          </ac:spMkLst>
        </pc:spChg>
        <pc:spChg chg="del">
          <ac:chgData name="Ross Phillips" userId="c604230b-847d-4cb1-9e23-f810d4c0fde1" providerId="ADAL" clId="{F1E5074B-0B3C-4883-ADCC-5CEB5268EC7E}" dt="2024-02-28T09:42:03.734" v="1232" actId="26606"/>
          <ac:spMkLst>
            <pc:docMk/>
            <pc:sldMk cId="2354954295" sldId="282"/>
            <ac:spMk id="3" creationId="{00000000-0000-0000-0000-000000000000}"/>
          </ac:spMkLst>
        </pc:spChg>
        <pc:spChg chg="add">
          <ac:chgData name="Ross Phillips" userId="c604230b-847d-4cb1-9e23-f810d4c0fde1" providerId="ADAL" clId="{F1E5074B-0B3C-4883-ADCC-5CEB5268EC7E}" dt="2024-02-28T09:42:03.734" v="1232" actId="26606"/>
          <ac:spMkLst>
            <pc:docMk/>
            <pc:sldMk cId="2354954295" sldId="282"/>
            <ac:spMk id="9" creationId="{2E442304-DDBD-4F7B-8017-36BCC863FB40}"/>
          </ac:spMkLst>
        </pc:spChg>
        <pc:spChg chg="add">
          <ac:chgData name="Ross Phillips" userId="c604230b-847d-4cb1-9e23-f810d4c0fde1" providerId="ADAL" clId="{F1E5074B-0B3C-4883-ADCC-5CEB5268EC7E}" dt="2024-02-28T09:42:03.734" v="1232" actId="26606"/>
          <ac:spMkLst>
            <pc:docMk/>
            <pc:sldMk cId="2354954295" sldId="282"/>
            <ac:spMk id="11" creationId="{5E107275-3853-46FD-A241-DE4355A42675}"/>
          </ac:spMkLst>
        </pc:spChg>
        <pc:graphicFrameChg chg="add">
          <ac:chgData name="Ross Phillips" userId="c604230b-847d-4cb1-9e23-f810d4c0fde1" providerId="ADAL" clId="{F1E5074B-0B3C-4883-ADCC-5CEB5268EC7E}" dt="2024-02-28T09:42:03.734" v="1232" actId="26606"/>
          <ac:graphicFrameMkLst>
            <pc:docMk/>
            <pc:sldMk cId="2354954295" sldId="282"/>
            <ac:graphicFrameMk id="5" creationId="{5E11F14C-7ED3-CA69-C900-82305A6D6407}"/>
          </ac:graphicFrameMkLst>
        </pc:graphicFrameChg>
      </pc:sldChg>
      <pc:sldChg chg="addSp delSp modSp add mod ord setBg">
        <pc:chgData name="Ross Phillips" userId="c604230b-847d-4cb1-9e23-f810d4c0fde1" providerId="ADAL" clId="{F1E5074B-0B3C-4883-ADCC-5CEB5268EC7E}" dt="2024-02-28T09:42:07.794" v="1233" actId="26606"/>
        <pc:sldMkLst>
          <pc:docMk/>
          <pc:sldMk cId="3761831263" sldId="283"/>
        </pc:sldMkLst>
        <pc:spChg chg="mod">
          <ac:chgData name="Ross Phillips" userId="c604230b-847d-4cb1-9e23-f810d4c0fde1" providerId="ADAL" clId="{F1E5074B-0B3C-4883-ADCC-5CEB5268EC7E}" dt="2024-02-28T09:42:07.794" v="1233" actId="26606"/>
          <ac:spMkLst>
            <pc:docMk/>
            <pc:sldMk cId="3761831263" sldId="283"/>
            <ac:spMk id="2" creationId="{00000000-0000-0000-0000-000000000000}"/>
          </ac:spMkLst>
        </pc:spChg>
        <pc:spChg chg="del">
          <ac:chgData name="Ross Phillips" userId="c604230b-847d-4cb1-9e23-f810d4c0fde1" providerId="ADAL" clId="{F1E5074B-0B3C-4883-ADCC-5CEB5268EC7E}" dt="2024-02-28T09:42:07.794" v="1233" actId="26606"/>
          <ac:spMkLst>
            <pc:docMk/>
            <pc:sldMk cId="3761831263" sldId="283"/>
            <ac:spMk id="3" creationId="{00000000-0000-0000-0000-000000000000}"/>
          </ac:spMkLst>
        </pc:spChg>
        <pc:spChg chg="add">
          <ac:chgData name="Ross Phillips" userId="c604230b-847d-4cb1-9e23-f810d4c0fde1" providerId="ADAL" clId="{F1E5074B-0B3C-4883-ADCC-5CEB5268EC7E}" dt="2024-02-28T09:42:07.794" v="1233" actId="26606"/>
          <ac:spMkLst>
            <pc:docMk/>
            <pc:sldMk cId="3761831263" sldId="283"/>
            <ac:spMk id="9" creationId="{2E442304-DDBD-4F7B-8017-36BCC863FB40}"/>
          </ac:spMkLst>
        </pc:spChg>
        <pc:spChg chg="add">
          <ac:chgData name="Ross Phillips" userId="c604230b-847d-4cb1-9e23-f810d4c0fde1" providerId="ADAL" clId="{F1E5074B-0B3C-4883-ADCC-5CEB5268EC7E}" dt="2024-02-28T09:42:07.794" v="1233" actId="26606"/>
          <ac:spMkLst>
            <pc:docMk/>
            <pc:sldMk cId="3761831263" sldId="283"/>
            <ac:spMk id="11" creationId="{5E107275-3853-46FD-A241-DE4355A42675}"/>
          </ac:spMkLst>
        </pc:spChg>
        <pc:graphicFrameChg chg="add">
          <ac:chgData name="Ross Phillips" userId="c604230b-847d-4cb1-9e23-f810d4c0fde1" providerId="ADAL" clId="{F1E5074B-0B3C-4883-ADCC-5CEB5268EC7E}" dt="2024-02-28T09:42:07.794" v="1233" actId="26606"/>
          <ac:graphicFrameMkLst>
            <pc:docMk/>
            <pc:sldMk cId="3761831263" sldId="283"/>
            <ac:graphicFrameMk id="5" creationId="{38486477-22CA-B323-B43F-D15A22042581}"/>
          </ac:graphicFrameMkLst>
        </pc:graphicFrameChg>
      </pc:sldChg>
      <pc:sldChg chg="addSp modSp new mod setBg">
        <pc:chgData name="Ross Phillips" userId="c604230b-847d-4cb1-9e23-f810d4c0fde1" providerId="ADAL" clId="{F1E5074B-0B3C-4883-ADCC-5CEB5268EC7E}" dt="2024-02-28T09:20:04.160" v="365" actId="26606"/>
        <pc:sldMkLst>
          <pc:docMk/>
          <pc:sldMk cId="237632634" sldId="284"/>
        </pc:sldMkLst>
        <pc:spChg chg="mod">
          <ac:chgData name="Ross Phillips" userId="c604230b-847d-4cb1-9e23-f810d4c0fde1" providerId="ADAL" clId="{F1E5074B-0B3C-4883-ADCC-5CEB5268EC7E}" dt="2024-02-28T09:20:04.160" v="365" actId="26606"/>
          <ac:spMkLst>
            <pc:docMk/>
            <pc:sldMk cId="237632634" sldId="284"/>
            <ac:spMk id="2" creationId="{FC9C5DCA-25D5-4055-D20F-BD8C66E1545E}"/>
          </ac:spMkLst>
        </pc:spChg>
        <pc:spChg chg="mod">
          <ac:chgData name="Ross Phillips" userId="c604230b-847d-4cb1-9e23-f810d4c0fde1" providerId="ADAL" clId="{F1E5074B-0B3C-4883-ADCC-5CEB5268EC7E}" dt="2024-02-28T09:20:04.160" v="365" actId="26606"/>
          <ac:spMkLst>
            <pc:docMk/>
            <pc:sldMk cId="237632634" sldId="284"/>
            <ac:spMk id="3" creationId="{A61B4BD3-0D50-6CD0-D2C3-8B47BE36CCD6}"/>
          </ac:spMkLst>
        </pc:spChg>
        <pc:spChg chg="add">
          <ac:chgData name="Ross Phillips" userId="c604230b-847d-4cb1-9e23-f810d4c0fde1" providerId="ADAL" clId="{F1E5074B-0B3C-4883-ADCC-5CEB5268EC7E}" dt="2024-02-28T09:20:04.160" v="365" actId="26606"/>
          <ac:spMkLst>
            <pc:docMk/>
            <pc:sldMk cId="237632634" sldId="284"/>
            <ac:spMk id="10" creationId="{BCC81228-CEA3-402B-B8E5-688F5BFA7876}"/>
          </ac:spMkLst>
        </pc:spChg>
        <pc:spChg chg="add">
          <ac:chgData name="Ross Phillips" userId="c604230b-847d-4cb1-9e23-f810d4c0fde1" providerId="ADAL" clId="{F1E5074B-0B3C-4883-ADCC-5CEB5268EC7E}" dt="2024-02-28T09:20:04.160" v="365" actId="26606"/>
          <ac:spMkLst>
            <pc:docMk/>
            <pc:sldMk cId="237632634" sldId="284"/>
            <ac:spMk id="12" creationId="{BC0916B8-FF7A-4ECB-9FD7-C7668658D9B4}"/>
          </ac:spMkLst>
        </pc:spChg>
        <pc:spChg chg="add">
          <ac:chgData name="Ross Phillips" userId="c604230b-847d-4cb1-9e23-f810d4c0fde1" providerId="ADAL" clId="{F1E5074B-0B3C-4883-ADCC-5CEB5268EC7E}" dt="2024-02-28T09:20:04.160" v="365" actId="26606"/>
          <ac:spMkLst>
            <pc:docMk/>
            <pc:sldMk cId="237632634" sldId="284"/>
            <ac:spMk id="14" creationId="{9DC011D4-C95F-4B2E-9A3C-A46DCDE956DC}"/>
          </ac:spMkLst>
        </pc:spChg>
        <pc:picChg chg="add">
          <ac:chgData name="Ross Phillips" userId="c604230b-847d-4cb1-9e23-f810d4c0fde1" providerId="ADAL" clId="{F1E5074B-0B3C-4883-ADCC-5CEB5268EC7E}" dt="2024-02-28T09:20:04.160" v="365" actId="26606"/>
          <ac:picMkLst>
            <pc:docMk/>
            <pc:sldMk cId="237632634" sldId="284"/>
            <ac:picMk id="7" creationId="{5D0C76BC-7961-DD42-A430-C580F2AC5DE7}"/>
          </ac:picMkLst>
        </pc:picChg>
      </pc:sldChg>
      <pc:sldChg chg="add del">
        <pc:chgData name="Ross Phillips" userId="c604230b-847d-4cb1-9e23-f810d4c0fde1" providerId="ADAL" clId="{F1E5074B-0B3C-4883-ADCC-5CEB5268EC7E}" dt="2024-02-28T09:17:20.440" v="259" actId="47"/>
        <pc:sldMkLst>
          <pc:docMk/>
          <pc:sldMk cId="2615587519" sldId="284"/>
        </pc:sldMkLst>
      </pc:sldChg>
      <pc:sldChg chg="modSp new mod modNotesTx">
        <pc:chgData name="Ross Phillips" userId="c604230b-847d-4cb1-9e23-f810d4c0fde1" providerId="ADAL" clId="{F1E5074B-0B3C-4883-ADCC-5CEB5268EC7E}" dt="2024-02-28T09:25:33.906" v="507" actId="20577"/>
        <pc:sldMkLst>
          <pc:docMk/>
          <pc:sldMk cId="1893713277" sldId="285"/>
        </pc:sldMkLst>
        <pc:spChg chg="mod">
          <ac:chgData name="Ross Phillips" userId="c604230b-847d-4cb1-9e23-f810d4c0fde1" providerId="ADAL" clId="{F1E5074B-0B3C-4883-ADCC-5CEB5268EC7E}" dt="2024-02-28T09:24:31.375" v="386" actId="20577"/>
          <ac:spMkLst>
            <pc:docMk/>
            <pc:sldMk cId="1893713277" sldId="285"/>
            <ac:spMk id="2" creationId="{9932B705-E23F-7880-754C-B3305BCF4F56}"/>
          </ac:spMkLst>
        </pc:spChg>
        <pc:spChg chg="mod">
          <ac:chgData name="Ross Phillips" userId="c604230b-847d-4cb1-9e23-f810d4c0fde1" providerId="ADAL" clId="{F1E5074B-0B3C-4883-ADCC-5CEB5268EC7E}" dt="2024-02-28T09:24:41.576" v="402" actId="20577"/>
          <ac:spMkLst>
            <pc:docMk/>
            <pc:sldMk cId="1893713277" sldId="285"/>
            <ac:spMk id="3" creationId="{B2C5A88A-68AF-F35D-6F20-830E7C84C8ED}"/>
          </ac:spMkLst>
        </pc:spChg>
      </pc:sldChg>
      <pc:sldChg chg="add del">
        <pc:chgData name="Ross Phillips" userId="c604230b-847d-4cb1-9e23-f810d4c0fde1" providerId="ADAL" clId="{F1E5074B-0B3C-4883-ADCC-5CEB5268EC7E}" dt="2024-02-28T09:18:14.176" v="271" actId="47"/>
        <pc:sldMkLst>
          <pc:docMk/>
          <pc:sldMk cId="1914058346" sldId="285"/>
        </pc:sldMkLst>
      </pc:sldChg>
      <pc:sldChg chg="add del">
        <pc:chgData name="Ross Phillips" userId="c604230b-847d-4cb1-9e23-f810d4c0fde1" providerId="ADAL" clId="{F1E5074B-0B3C-4883-ADCC-5CEB5268EC7E}" dt="2024-02-28T09:18:18.762" v="272" actId="47"/>
        <pc:sldMkLst>
          <pc:docMk/>
          <pc:sldMk cId="2767804404" sldId="286"/>
        </pc:sldMkLst>
      </pc:sldChg>
      <pc:sldChg chg="addSp delSp modSp new mod setBg modNotesTx">
        <pc:chgData name="Ross Phillips" userId="c604230b-847d-4cb1-9e23-f810d4c0fde1" providerId="ADAL" clId="{F1E5074B-0B3C-4883-ADCC-5CEB5268EC7E}" dt="2024-02-28T09:49:17.571" v="1397" actId="33524"/>
        <pc:sldMkLst>
          <pc:docMk/>
          <pc:sldMk cId="4045348111" sldId="286"/>
        </pc:sldMkLst>
        <pc:spChg chg="mod">
          <ac:chgData name="Ross Phillips" userId="c604230b-847d-4cb1-9e23-f810d4c0fde1" providerId="ADAL" clId="{F1E5074B-0B3C-4883-ADCC-5CEB5268EC7E}" dt="2024-02-28T09:42:47.540" v="1290" actId="26606"/>
          <ac:spMkLst>
            <pc:docMk/>
            <pc:sldMk cId="4045348111" sldId="286"/>
            <ac:spMk id="2" creationId="{72EBB854-4CD9-9B49-454E-AC3AEC4F83D7}"/>
          </ac:spMkLst>
        </pc:spChg>
        <pc:spChg chg="mod">
          <ac:chgData name="Ross Phillips" userId="c604230b-847d-4cb1-9e23-f810d4c0fde1" providerId="ADAL" clId="{F1E5074B-0B3C-4883-ADCC-5CEB5268EC7E}" dt="2024-02-28T09:49:17.571" v="1397" actId="33524"/>
          <ac:spMkLst>
            <pc:docMk/>
            <pc:sldMk cId="4045348111" sldId="286"/>
            <ac:spMk id="3" creationId="{CF7DBA44-DBCF-D644-6402-DF6AA0035275}"/>
          </ac:spMkLst>
        </pc:spChg>
        <pc:spChg chg="add">
          <ac:chgData name="Ross Phillips" userId="c604230b-847d-4cb1-9e23-f810d4c0fde1" providerId="ADAL" clId="{F1E5074B-0B3C-4883-ADCC-5CEB5268EC7E}" dt="2024-02-28T09:42:47.540" v="1290" actId="26606"/>
          <ac:spMkLst>
            <pc:docMk/>
            <pc:sldMk cId="4045348111" sldId="286"/>
            <ac:spMk id="8" creationId="{777A147A-9ED8-46B4-8660-1B3C2AA880B5}"/>
          </ac:spMkLst>
        </pc:spChg>
        <pc:spChg chg="add del">
          <ac:chgData name="Ross Phillips" userId="c604230b-847d-4cb1-9e23-f810d4c0fde1" providerId="ADAL" clId="{F1E5074B-0B3C-4883-ADCC-5CEB5268EC7E}" dt="2024-02-28T09:42:47.507" v="1289" actId="26606"/>
          <ac:spMkLst>
            <pc:docMk/>
            <pc:sldMk cId="4045348111" sldId="286"/>
            <ac:spMk id="9" creationId="{04812C46-200A-4DEB-A05E-3ED6C68C2387}"/>
          </ac:spMkLst>
        </pc:spChg>
        <pc:spChg chg="add">
          <ac:chgData name="Ross Phillips" userId="c604230b-847d-4cb1-9e23-f810d4c0fde1" providerId="ADAL" clId="{F1E5074B-0B3C-4883-ADCC-5CEB5268EC7E}" dt="2024-02-28T09:42:47.540" v="1290" actId="26606"/>
          <ac:spMkLst>
            <pc:docMk/>
            <pc:sldMk cId="4045348111" sldId="286"/>
            <ac:spMk id="10" creationId="{5D6C15A0-C087-4593-8414-2B4EC1CDC3DE}"/>
          </ac:spMkLst>
        </pc:spChg>
        <pc:spChg chg="add del">
          <ac:chgData name="Ross Phillips" userId="c604230b-847d-4cb1-9e23-f810d4c0fde1" providerId="ADAL" clId="{F1E5074B-0B3C-4883-ADCC-5CEB5268EC7E}" dt="2024-02-28T09:42:47.507" v="1289" actId="26606"/>
          <ac:spMkLst>
            <pc:docMk/>
            <pc:sldMk cId="4045348111" sldId="286"/>
            <ac:spMk id="11" creationId="{D1EA859B-E555-4109-94F3-6700E046E008}"/>
          </ac:spMkLst>
        </pc:spChg>
        <pc:picChg chg="add del">
          <ac:chgData name="Ross Phillips" userId="c604230b-847d-4cb1-9e23-f810d4c0fde1" providerId="ADAL" clId="{F1E5074B-0B3C-4883-ADCC-5CEB5268EC7E}" dt="2024-02-28T09:42:47.507" v="1289" actId="26606"/>
          <ac:picMkLst>
            <pc:docMk/>
            <pc:sldMk cId="4045348111" sldId="286"/>
            <ac:picMk id="5" creationId="{5885D1A3-A6D8-FD07-1C8C-0003585FE0B8}"/>
          </ac:picMkLst>
        </pc:picChg>
      </pc:sldChg>
      <pc:sldChg chg="modSp new mod">
        <pc:chgData name="Ross Phillips" userId="c604230b-847d-4cb1-9e23-f810d4c0fde1" providerId="ADAL" clId="{F1E5074B-0B3C-4883-ADCC-5CEB5268EC7E}" dt="2024-02-28T09:40:53.933" v="1201" actId="20577"/>
        <pc:sldMkLst>
          <pc:docMk/>
          <pc:sldMk cId="2086772864" sldId="287"/>
        </pc:sldMkLst>
        <pc:spChg chg="mod">
          <ac:chgData name="Ross Phillips" userId="c604230b-847d-4cb1-9e23-f810d4c0fde1" providerId="ADAL" clId="{F1E5074B-0B3C-4883-ADCC-5CEB5268EC7E}" dt="2024-02-28T09:40:53.933" v="1201" actId="20577"/>
          <ac:spMkLst>
            <pc:docMk/>
            <pc:sldMk cId="2086772864" sldId="287"/>
            <ac:spMk id="2" creationId="{A3AD3125-9818-2807-982F-DEBFF8586807}"/>
          </ac:spMkLst>
        </pc:spChg>
      </pc:sldChg>
      <pc:sldChg chg="add del">
        <pc:chgData name="Ross Phillips" userId="c604230b-847d-4cb1-9e23-f810d4c0fde1" providerId="ADAL" clId="{F1E5074B-0B3C-4883-ADCC-5CEB5268EC7E}" dt="2024-02-28T09:18:20.543" v="273" actId="47"/>
        <pc:sldMkLst>
          <pc:docMk/>
          <pc:sldMk cId="3092340547" sldId="287"/>
        </pc:sldMkLst>
      </pc:sldChg>
      <pc:sldChg chg="addSp modSp new mod setBg">
        <pc:chgData name="Ross Phillips" userId="c604230b-847d-4cb1-9e23-f810d4c0fde1" providerId="ADAL" clId="{F1E5074B-0B3C-4883-ADCC-5CEB5268EC7E}" dt="2024-02-28T09:43:21.442" v="1304" actId="26606"/>
        <pc:sldMkLst>
          <pc:docMk/>
          <pc:sldMk cId="93472500" sldId="288"/>
        </pc:sldMkLst>
        <pc:spChg chg="mod">
          <ac:chgData name="Ross Phillips" userId="c604230b-847d-4cb1-9e23-f810d4c0fde1" providerId="ADAL" clId="{F1E5074B-0B3C-4883-ADCC-5CEB5268EC7E}" dt="2024-02-28T09:43:21.442" v="1304" actId="26606"/>
          <ac:spMkLst>
            <pc:docMk/>
            <pc:sldMk cId="93472500" sldId="288"/>
            <ac:spMk id="2" creationId="{07E95A86-B656-5A40-4742-88F2E38661D0}"/>
          </ac:spMkLst>
        </pc:spChg>
        <pc:spChg chg="mod">
          <ac:chgData name="Ross Phillips" userId="c604230b-847d-4cb1-9e23-f810d4c0fde1" providerId="ADAL" clId="{F1E5074B-0B3C-4883-ADCC-5CEB5268EC7E}" dt="2024-02-28T09:43:21.442" v="1304" actId="26606"/>
          <ac:spMkLst>
            <pc:docMk/>
            <pc:sldMk cId="93472500" sldId="288"/>
            <ac:spMk id="3" creationId="{4AB56AE6-22EE-3EE8-AEB6-B92E7722D7A7}"/>
          </ac:spMkLst>
        </pc:spChg>
        <pc:spChg chg="add">
          <ac:chgData name="Ross Phillips" userId="c604230b-847d-4cb1-9e23-f810d4c0fde1" providerId="ADAL" clId="{F1E5074B-0B3C-4883-ADCC-5CEB5268EC7E}" dt="2024-02-28T09:43:21.442" v="1304" actId="26606"/>
          <ac:spMkLst>
            <pc:docMk/>
            <pc:sldMk cId="93472500" sldId="288"/>
            <ac:spMk id="9" creationId="{9B7AD9F6-8CE7-4299-8FC6-328F4DCD3FF9}"/>
          </ac:spMkLst>
        </pc:spChg>
        <pc:spChg chg="add">
          <ac:chgData name="Ross Phillips" userId="c604230b-847d-4cb1-9e23-f810d4c0fde1" providerId="ADAL" clId="{F1E5074B-0B3C-4883-ADCC-5CEB5268EC7E}" dt="2024-02-28T09:43:21.442" v="1304" actId="26606"/>
          <ac:spMkLst>
            <pc:docMk/>
            <pc:sldMk cId="93472500" sldId="288"/>
            <ac:spMk id="11" creationId="{82580482-BA80-420A-8A05-C58E97F26B21}"/>
          </ac:spMkLst>
        </pc:spChg>
        <pc:picChg chg="add">
          <ac:chgData name="Ross Phillips" userId="c604230b-847d-4cb1-9e23-f810d4c0fde1" providerId="ADAL" clId="{F1E5074B-0B3C-4883-ADCC-5CEB5268EC7E}" dt="2024-02-28T09:43:21.442" v="1304" actId="26606"/>
          <ac:picMkLst>
            <pc:docMk/>
            <pc:sldMk cId="93472500" sldId="288"/>
            <ac:picMk id="5" creationId="{BC33E512-FDC9-F738-54FE-1729D56D0BE1}"/>
          </ac:picMkLst>
        </pc:picChg>
      </pc:sldChg>
      <pc:sldChg chg="addSp delSp modSp new mod setBg modNotesTx">
        <pc:chgData name="Ross Phillips" userId="c604230b-847d-4cb1-9e23-f810d4c0fde1" providerId="ADAL" clId="{F1E5074B-0B3C-4883-ADCC-5CEB5268EC7E}" dt="2024-02-28T09:47:22.888" v="1394" actId="20577"/>
        <pc:sldMkLst>
          <pc:docMk/>
          <pc:sldMk cId="2691698000" sldId="289"/>
        </pc:sldMkLst>
        <pc:spChg chg="mod">
          <ac:chgData name="Ross Phillips" userId="c604230b-847d-4cb1-9e23-f810d4c0fde1" providerId="ADAL" clId="{F1E5074B-0B3C-4883-ADCC-5CEB5268EC7E}" dt="2024-02-28T09:43:01.951" v="1293" actId="26606"/>
          <ac:spMkLst>
            <pc:docMk/>
            <pc:sldMk cId="2691698000" sldId="289"/>
            <ac:spMk id="2" creationId="{4498924B-A2EC-A986-3AD5-388A5DED1448}"/>
          </ac:spMkLst>
        </pc:spChg>
        <pc:spChg chg="mod">
          <ac:chgData name="Ross Phillips" userId="c604230b-847d-4cb1-9e23-f810d4c0fde1" providerId="ADAL" clId="{F1E5074B-0B3C-4883-ADCC-5CEB5268EC7E}" dt="2024-02-28T09:43:01.951" v="1293" actId="26606"/>
          <ac:spMkLst>
            <pc:docMk/>
            <pc:sldMk cId="2691698000" sldId="289"/>
            <ac:spMk id="3" creationId="{B2F2CEA1-523A-AC8A-9B04-8A94A3737216}"/>
          </ac:spMkLst>
        </pc:spChg>
        <pc:spChg chg="add del">
          <ac:chgData name="Ross Phillips" userId="c604230b-847d-4cb1-9e23-f810d4c0fde1" providerId="ADAL" clId="{F1E5074B-0B3C-4883-ADCC-5CEB5268EC7E}" dt="2024-02-28T09:43:01.902" v="1292" actId="26606"/>
          <ac:spMkLst>
            <pc:docMk/>
            <pc:sldMk cId="2691698000" sldId="289"/>
            <ac:spMk id="9" creationId="{8930EBA3-4D2E-42E8-B828-834555328D85}"/>
          </ac:spMkLst>
        </pc:spChg>
        <pc:spChg chg="add del">
          <ac:chgData name="Ross Phillips" userId="c604230b-847d-4cb1-9e23-f810d4c0fde1" providerId="ADAL" clId="{F1E5074B-0B3C-4883-ADCC-5CEB5268EC7E}" dt="2024-02-28T09:43:01.902" v="1292" actId="26606"/>
          <ac:spMkLst>
            <pc:docMk/>
            <pc:sldMk cId="2691698000" sldId="289"/>
            <ac:spMk id="11" creationId="{E58B2195-5055-402F-A3E7-53FF0E4980C3}"/>
          </ac:spMkLst>
        </pc:spChg>
        <pc:spChg chg="add del">
          <ac:chgData name="Ross Phillips" userId="c604230b-847d-4cb1-9e23-f810d4c0fde1" providerId="ADAL" clId="{F1E5074B-0B3C-4883-ADCC-5CEB5268EC7E}" dt="2024-02-28T09:43:01.902" v="1292" actId="26606"/>
          <ac:spMkLst>
            <pc:docMk/>
            <pc:sldMk cId="2691698000" sldId="289"/>
            <ac:spMk id="13" creationId="{528AA953-F4F9-4DC5-97C7-491F4AF937DC}"/>
          </ac:spMkLst>
        </pc:spChg>
        <pc:spChg chg="add">
          <ac:chgData name="Ross Phillips" userId="c604230b-847d-4cb1-9e23-f810d4c0fde1" providerId="ADAL" clId="{F1E5074B-0B3C-4883-ADCC-5CEB5268EC7E}" dt="2024-02-28T09:43:01.951" v="1293" actId="26606"/>
          <ac:spMkLst>
            <pc:docMk/>
            <pc:sldMk cId="2691698000" sldId="289"/>
            <ac:spMk id="15" creationId="{9B7AD9F6-8CE7-4299-8FC6-328F4DCD3FF9}"/>
          </ac:spMkLst>
        </pc:spChg>
        <pc:spChg chg="add">
          <ac:chgData name="Ross Phillips" userId="c604230b-847d-4cb1-9e23-f810d4c0fde1" providerId="ADAL" clId="{F1E5074B-0B3C-4883-ADCC-5CEB5268EC7E}" dt="2024-02-28T09:43:01.951" v="1293" actId="26606"/>
          <ac:spMkLst>
            <pc:docMk/>
            <pc:sldMk cId="2691698000" sldId="289"/>
            <ac:spMk id="17" creationId="{82580482-BA80-420A-8A05-C58E97F26B21}"/>
          </ac:spMkLst>
        </pc:spChg>
        <pc:picChg chg="add del">
          <ac:chgData name="Ross Phillips" userId="c604230b-847d-4cb1-9e23-f810d4c0fde1" providerId="ADAL" clId="{F1E5074B-0B3C-4883-ADCC-5CEB5268EC7E}" dt="2024-02-28T09:43:01.902" v="1292" actId="26606"/>
          <ac:picMkLst>
            <pc:docMk/>
            <pc:sldMk cId="2691698000" sldId="289"/>
            <ac:picMk id="5" creationId="{695BA20F-A816-095F-1655-7F39BD5255C2}"/>
          </ac:picMkLst>
        </pc:picChg>
        <pc:picChg chg="add">
          <ac:chgData name="Ross Phillips" userId="c604230b-847d-4cb1-9e23-f810d4c0fde1" providerId="ADAL" clId="{F1E5074B-0B3C-4883-ADCC-5CEB5268EC7E}" dt="2024-02-28T09:43:01.951" v="1293" actId="26606"/>
          <ac:picMkLst>
            <pc:docMk/>
            <pc:sldMk cId="2691698000" sldId="289"/>
            <ac:picMk id="16" creationId="{B7CEF30C-2D38-B4C1-C1B0-91BD8644419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94BAC6-61BF-4E1F-B4EF-0D2CF8BF9612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FE70B57-4529-4455-A6E2-BB41A985B546}">
      <dgm:prSet/>
      <dgm:spPr/>
      <dgm:t>
        <a:bodyPr/>
        <a:lstStyle/>
        <a:p>
          <a:r>
            <a:rPr lang="en-GB"/>
            <a:t>England/Wales: Romanies, Roman Chals</a:t>
          </a:r>
          <a:endParaRPr lang="en-US"/>
        </a:p>
      </dgm:t>
    </dgm:pt>
    <dgm:pt modelId="{47B74C3F-6706-4272-924A-A9C1935638D0}" type="parTrans" cxnId="{7847C211-A02C-4F49-B409-3C9B930CC040}">
      <dgm:prSet/>
      <dgm:spPr/>
      <dgm:t>
        <a:bodyPr/>
        <a:lstStyle/>
        <a:p>
          <a:endParaRPr lang="en-US"/>
        </a:p>
      </dgm:t>
    </dgm:pt>
    <dgm:pt modelId="{79C1B8C6-7011-45F6-9CEB-CB3E6FB011F9}" type="sibTrans" cxnId="{7847C211-A02C-4F49-B409-3C9B930CC040}">
      <dgm:prSet/>
      <dgm:spPr/>
      <dgm:t>
        <a:bodyPr/>
        <a:lstStyle/>
        <a:p>
          <a:endParaRPr lang="en-US"/>
        </a:p>
      </dgm:t>
    </dgm:pt>
    <dgm:pt modelId="{020B62CC-1D89-418D-9B11-61FEDEBD4255}">
      <dgm:prSet/>
      <dgm:spPr/>
      <dgm:t>
        <a:bodyPr/>
        <a:lstStyle/>
        <a:p>
          <a:r>
            <a:rPr lang="en-GB"/>
            <a:t>Scotland: Gypsy Travellers, Tinkers, Nawkens, Nachins</a:t>
          </a:r>
          <a:endParaRPr lang="en-US"/>
        </a:p>
      </dgm:t>
    </dgm:pt>
    <dgm:pt modelId="{C12B5B99-297E-46E0-B5FC-C97E7BF3ED6D}" type="parTrans" cxnId="{6573A9CB-BC7A-4975-A042-CAFCFE1AB8D4}">
      <dgm:prSet/>
      <dgm:spPr/>
      <dgm:t>
        <a:bodyPr/>
        <a:lstStyle/>
        <a:p>
          <a:endParaRPr lang="en-US"/>
        </a:p>
      </dgm:t>
    </dgm:pt>
    <dgm:pt modelId="{62700290-989F-4598-971F-94B478425D98}" type="sibTrans" cxnId="{6573A9CB-BC7A-4975-A042-CAFCFE1AB8D4}">
      <dgm:prSet/>
      <dgm:spPr/>
      <dgm:t>
        <a:bodyPr/>
        <a:lstStyle/>
        <a:p>
          <a:endParaRPr lang="en-US"/>
        </a:p>
      </dgm:t>
    </dgm:pt>
    <dgm:pt modelId="{D59D4640-6396-46A1-9966-B4AB491F970C}">
      <dgm:prSet/>
      <dgm:spPr/>
      <dgm:t>
        <a:bodyPr/>
        <a:lstStyle/>
        <a:p>
          <a:r>
            <a:rPr lang="en-GB"/>
            <a:t>Ireland: Tinkers</a:t>
          </a:r>
          <a:endParaRPr lang="en-US"/>
        </a:p>
      </dgm:t>
    </dgm:pt>
    <dgm:pt modelId="{3F6AAF6E-8577-4353-8ED3-791F7E2D2478}" type="parTrans" cxnId="{A51D178A-B9DD-470C-B2EF-FEC7895EFF16}">
      <dgm:prSet/>
      <dgm:spPr/>
      <dgm:t>
        <a:bodyPr/>
        <a:lstStyle/>
        <a:p>
          <a:endParaRPr lang="en-US"/>
        </a:p>
      </dgm:t>
    </dgm:pt>
    <dgm:pt modelId="{24E3498B-3FF5-45E5-9547-B6F974540EDF}" type="sibTrans" cxnId="{A51D178A-B9DD-470C-B2EF-FEC7895EFF16}">
      <dgm:prSet/>
      <dgm:spPr/>
      <dgm:t>
        <a:bodyPr/>
        <a:lstStyle/>
        <a:p>
          <a:endParaRPr lang="en-US"/>
        </a:p>
      </dgm:t>
    </dgm:pt>
    <dgm:pt modelId="{9EB2EA74-B420-4681-8370-263E9104115A}">
      <dgm:prSet/>
      <dgm:spPr/>
      <dgm:t>
        <a:bodyPr/>
        <a:lstStyle/>
        <a:p>
          <a:r>
            <a:rPr lang="en-GB"/>
            <a:t>Europe: Roma</a:t>
          </a:r>
          <a:endParaRPr lang="en-US"/>
        </a:p>
      </dgm:t>
    </dgm:pt>
    <dgm:pt modelId="{D9312F9C-431D-4FA1-B4DC-FD662CCF0B8D}" type="parTrans" cxnId="{1AF0AD37-C1F8-4724-A442-E8F5C3928DF3}">
      <dgm:prSet/>
      <dgm:spPr/>
      <dgm:t>
        <a:bodyPr/>
        <a:lstStyle/>
        <a:p>
          <a:endParaRPr lang="en-US"/>
        </a:p>
      </dgm:t>
    </dgm:pt>
    <dgm:pt modelId="{B2BF6F03-B959-472A-8889-538733DC7558}" type="sibTrans" cxnId="{1AF0AD37-C1F8-4724-A442-E8F5C3928DF3}">
      <dgm:prSet/>
      <dgm:spPr/>
      <dgm:t>
        <a:bodyPr/>
        <a:lstStyle/>
        <a:p>
          <a:endParaRPr lang="en-US"/>
        </a:p>
      </dgm:t>
    </dgm:pt>
    <dgm:pt modelId="{B1B0C82C-9EF6-4174-A902-274399432093}">
      <dgm:prSet/>
      <dgm:spPr/>
      <dgm:t>
        <a:bodyPr/>
        <a:lstStyle/>
        <a:p>
          <a:r>
            <a:rPr lang="en-GB"/>
            <a:t>France: Tsiganes</a:t>
          </a:r>
          <a:endParaRPr lang="en-US"/>
        </a:p>
      </dgm:t>
    </dgm:pt>
    <dgm:pt modelId="{F153EF16-C8C5-447B-8CE2-A85E1BA10E75}" type="parTrans" cxnId="{5F985B33-769D-442E-86CA-0C60F463F926}">
      <dgm:prSet/>
      <dgm:spPr/>
      <dgm:t>
        <a:bodyPr/>
        <a:lstStyle/>
        <a:p>
          <a:endParaRPr lang="en-US"/>
        </a:p>
      </dgm:t>
    </dgm:pt>
    <dgm:pt modelId="{5AD433D9-EC49-4150-8EA4-9E7B51CBEA80}" type="sibTrans" cxnId="{5F985B33-769D-442E-86CA-0C60F463F926}">
      <dgm:prSet/>
      <dgm:spPr/>
      <dgm:t>
        <a:bodyPr/>
        <a:lstStyle/>
        <a:p>
          <a:endParaRPr lang="en-US"/>
        </a:p>
      </dgm:t>
    </dgm:pt>
    <dgm:pt modelId="{3322CC2B-2EDD-45B4-936E-C68A741B6728}">
      <dgm:prSet/>
      <dgm:spPr/>
      <dgm:t>
        <a:bodyPr/>
        <a:lstStyle/>
        <a:p>
          <a:r>
            <a:rPr lang="en-GB"/>
            <a:t>Germany: Sinti</a:t>
          </a:r>
          <a:endParaRPr lang="en-US"/>
        </a:p>
      </dgm:t>
    </dgm:pt>
    <dgm:pt modelId="{A667E923-5A1B-4FB3-BE0D-154A85F13DB1}" type="parTrans" cxnId="{C5B30ABD-4325-425B-BE5E-F7D2DD3647A1}">
      <dgm:prSet/>
      <dgm:spPr/>
      <dgm:t>
        <a:bodyPr/>
        <a:lstStyle/>
        <a:p>
          <a:endParaRPr lang="en-US"/>
        </a:p>
      </dgm:t>
    </dgm:pt>
    <dgm:pt modelId="{AE30FE16-26EB-45C0-94A5-6CCB0D308180}" type="sibTrans" cxnId="{C5B30ABD-4325-425B-BE5E-F7D2DD3647A1}">
      <dgm:prSet/>
      <dgm:spPr/>
      <dgm:t>
        <a:bodyPr/>
        <a:lstStyle/>
        <a:p>
          <a:endParaRPr lang="en-US"/>
        </a:p>
      </dgm:t>
    </dgm:pt>
    <dgm:pt modelId="{94EF0596-5CB9-4FC2-9D1E-4EC7BC5624EA}">
      <dgm:prSet/>
      <dgm:spPr/>
      <dgm:t>
        <a:bodyPr/>
        <a:lstStyle/>
        <a:p>
          <a:r>
            <a:rPr lang="en-GB"/>
            <a:t>These are either terms of pride or shame, depending on being either in an in-group or an out-group.</a:t>
          </a:r>
          <a:endParaRPr lang="en-US"/>
        </a:p>
      </dgm:t>
    </dgm:pt>
    <dgm:pt modelId="{E684EFD2-5CDA-4851-BC52-9CA5FC8C00B5}" type="parTrans" cxnId="{9847C23F-C803-4879-8CDA-9E279EA4532B}">
      <dgm:prSet/>
      <dgm:spPr/>
      <dgm:t>
        <a:bodyPr/>
        <a:lstStyle/>
        <a:p>
          <a:endParaRPr lang="en-US"/>
        </a:p>
      </dgm:t>
    </dgm:pt>
    <dgm:pt modelId="{F6CD48E1-7CD7-4816-8702-F41AC0FF8CD4}" type="sibTrans" cxnId="{9847C23F-C803-4879-8CDA-9E279EA4532B}">
      <dgm:prSet/>
      <dgm:spPr/>
      <dgm:t>
        <a:bodyPr/>
        <a:lstStyle/>
        <a:p>
          <a:endParaRPr lang="en-US"/>
        </a:p>
      </dgm:t>
    </dgm:pt>
    <dgm:pt modelId="{B4E27587-F3A6-4F7F-898A-0E6EDD7129A8}">
      <dgm:prSet/>
      <dgm:spPr/>
      <dgm:t>
        <a:bodyPr/>
        <a:lstStyle/>
        <a:p>
          <a:r>
            <a:rPr lang="en-GB"/>
            <a:t>Need to affirm separate ethnic identities</a:t>
          </a:r>
          <a:endParaRPr lang="en-US"/>
        </a:p>
      </dgm:t>
    </dgm:pt>
    <dgm:pt modelId="{9CD7BC4B-E439-4D06-9B7F-E910B5697184}" type="parTrans" cxnId="{B0A92702-4DB8-42AE-B72F-7B8E365C8479}">
      <dgm:prSet/>
      <dgm:spPr/>
      <dgm:t>
        <a:bodyPr/>
        <a:lstStyle/>
        <a:p>
          <a:endParaRPr lang="en-US"/>
        </a:p>
      </dgm:t>
    </dgm:pt>
    <dgm:pt modelId="{B7A6B78D-3AF8-47CD-AC71-004DCAFA94D8}" type="sibTrans" cxnId="{B0A92702-4DB8-42AE-B72F-7B8E365C8479}">
      <dgm:prSet/>
      <dgm:spPr/>
      <dgm:t>
        <a:bodyPr/>
        <a:lstStyle/>
        <a:p>
          <a:endParaRPr lang="en-US"/>
        </a:p>
      </dgm:t>
    </dgm:pt>
    <dgm:pt modelId="{B9592394-268B-432B-9252-D8C7CD18C4EA}" type="pres">
      <dgm:prSet presAssocID="{7394BAC6-61BF-4E1F-B4EF-0D2CF8BF9612}" presName="vert0" presStyleCnt="0">
        <dgm:presLayoutVars>
          <dgm:dir/>
          <dgm:animOne val="branch"/>
          <dgm:animLvl val="lvl"/>
        </dgm:presLayoutVars>
      </dgm:prSet>
      <dgm:spPr/>
    </dgm:pt>
    <dgm:pt modelId="{1A7DFACB-9263-4C86-9DA3-67211FD336E0}" type="pres">
      <dgm:prSet presAssocID="{5FE70B57-4529-4455-A6E2-BB41A985B546}" presName="thickLine" presStyleLbl="alignNode1" presStyleIdx="0" presStyleCnt="8"/>
      <dgm:spPr/>
    </dgm:pt>
    <dgm:pt modelId="{57E9C343-B72A-48C4-AD5E-81B24443271E}" type="pres">
      <dgm:prSet presAssocID="{5FE70B57-4529-4455-A6E2-BB41A985B546}" presName="horz1" presStyleCnt="0"/>
      <dgm:spPr/>
    </dgm:pt>
    <dgm:pt modelId="{5657EAF6-6EBC-448E-8845-60384D35FB68}" type="pres">
      <dgm:prSet presAssocID="{5FE70B57-4529-4455-A6E2-BB41A985B546}" presName="tx1" presStyleLbl="revTx" presStyleIdx="0" presStyleCnt="8"/>
      <dgm:spPr/>
    </dgm:pt>
    <dgm:pt modelId="{EBAB570E-596D-4262-8229-3DEB4E27990A}" type="pres">
      <dgm:prSet presAssocID="{5FE70B57-4529-4455-A6E2-BB41A985B546}" presName="vert1" presStyleCnt="0"/>
      <dgm:spPr/>
    </dgm:pt>
    <dgm:pt modelId="{DBA133C4-8A38-4ADB-82F0-3F044770A673}" type="pres">
      <dgm:prSet presAssocID="{020B62CC-1D89-418D-9B11-61FEDEBD4255}" presName="thickLine" presStyleLbl="alignNode1" presStyleIdx="1" presStyleCnt="8"/>
      <dgm:spPr/>
    </dgm:pt>
    <dgm:pt modelId="{4D5A2ED1-440D-4306-820C-C069B8D9EC21}" type="pres">
      <dgm:prSet presAssocID="{020B62CC-1D89-418D-9B11-61FEDEBD4255}" presName="horz1" presStyleCnt="0"/>
      <dgm:spPr/>
    </dgm:pt>
    <dgm:pt modelId="{0CB3CDA7-2229-41D6-9670-D18E98B1D051}" type="pres">
      <dgm:prSet presAssocID="{020B62CC-1D89-418D-9B11-61FEDEBD4255}" presName="tx1" presStyleLbl="revTx" presStyleIdx="1" presStyleCnt="8"/>
      <dgm:spPr/>
    </dgm:pt>
    <dgm:pt modelId="{334C3C29-A2F0-4E46-AE2B-4C1CE80903EC}" type="pres">
      <dgm:prSet presAssocID="{020B62CC-1D89-418D-9B11-61FEDEBD4255}" presName="vert1" presStyleCnt="0"/>
      <dgm:spPr/>
    </dgm:pt>
    <dgm:pt modelId="{EFAAAD93-19E0-47C3-B75F-ABF79D62D5D1}" type="pres">
      <dgm:prSet presAssocID="{D59D4640-6396-46A1-9966-B4AB491F970C}" presName="thickLine" presStyleLbl="alignNode1" presStyleIdx="2" presStyleCnt="8"/>
      <dgm:spPr/>
    </dgm:pt>
    <dgm:pt modelId="{64DB3CBC-1568-4DFC-B25B-0F67BA2E3622}" type="pres">
      <dgm:prSet presAssocID="{D59D4640-6396-46A1-9966-B4AB491F970C}" presName="horz1" presStyleCnt="0"/>
      <dgm:spPr/>
    </dgm:pt>
    <dgm:pt modelId="{8C81BA54-3A1B-40BE-B21A-F143521C1863}" type="pres">
      <dgm:prSet presAssocID="{D59D4640-6396-46A1-9966-B4AB491F970C}" presName="tx1" presStyleLbl="revTx" presStyleIdx="2" presStyleCnt="8"/>
      <dgm:spPr/>
    </dgm:pt>
    <dgm:pt modelId="{C478AB5D-0E8A-4238-A319-E09113EB2917}" type="pres">
      <dgm:prSet presAssocID="{D59D4640-6396-46A1-9966-B4AB491F970C}" presName="vert1" presStyleCnt="0"/>
      <dgm:spPr/>
    </dgm:pt>
    <dgm:pt modelId="{CB37A19B-8C79-45EA-907F-8EBC6BDFB87B}" type="pres">
      <dgm:prSet presAssocID="{9EB2EA74-B420-4681-8370-263E9104115A}" presName="thickLine" presStyleLbl="alignNode1" presStyleIdx="3" presStyleCnt="8"/>
      <dgm:spPr/>
    </dgm:pt>
    <dgm:pt modelId="{05E7DC4D-D89D-44AA-AC7E-A2E5FD4EC041}" type="pres">
      <dgm:prSet presAssocID="{9EB2EA74-B420-4681-8370-263E9104115A}" presName="horz1" presStyleCnt="0"/>
      <dgm:spPr/>
    </dgm:pt>
    <dgm:pt modelId="{395FBD2B-5C99-48D4-87BC-7CEC43D9A5C7}" type="pres">
      <dgm:prSet presAssocID="{9EB2EA74-B420-4681-8370-263E9104115A}" presName="tx1" presStyleLbl="revTx" presStyleIdx="3" presStyleCnt="8"/>
      <dgm:spPr/>
    </dgm:pt>
    <dgm:pt modelId="{302587B6-669A-446F-B1E3-4BFA9B64738B}" type="pres">
      <dgm:prSet presAssocID="{9EB2EA74-B420-4681-8370-263E9104115A}" presName="vert1" presStyleCnt="0"/>
      <dgm:spPr/>
    </dgm:pt>
    <dgm:pt modelId="{4AF943E7-91D9-4CF7-ABAA-25F715F11719}" type="pres">
      <dgm:prSet presAssocID="{B1B0C82C-9EF6-4174-A902-274399432093}" presName="thickLine" presStyleLbl="alignNode1" presStyleIdx="4" presStyleCnt="8"/>
      <dgm:spPr/>
    </dgm:pt>
    <dgm:pt modelId="{F6A9D633-E9A1-45DC-885B-B5F0DFB508EC}" type="pres">
      <dgm:prSet presAssocID="{B1B0C82C-9EF6-4174-A902-274399432093}" presName="horz1" presStyleCnt="0"/>
      <dgm:spPr/>
    </dgm:pt>
    <dgm:pt modelId="{A0ED6687-A139-4BCA-80C0-62BBEB4F6AE4}" type="pres">
      <dgm:prSet presAssocID="{B1B0C82C-9EF6-4174-A902-274399432093}" presName="tx1" presStyleLbl="revTx" presStyleIdx="4" presStyleCnt="8"/>
      <dgm:spPr/>
    </dgm:pt>
    <dgm:pt modelId="{2C6FDD47-B556-4597-B421-94D9F17C4E62}" type="pres">
      <dgm:prSet presAssocID="{B1B0C82C-9EF6-4174-A902-274399432093}" presName="vert1" presStyleCnt="0"/>
      <dgm:spPr/>
    </dgm:pt>
    <dgm:pt modelId="{417556F6-D4ED-4535-9D21-B96B9B11AF97}" type="pres">
      <dgm:prSet presAssocID="{3322CC2B-2EDD-45B4-936E-C68A741B6728}" presName="thickLine" presStyleLbl="alignNode1" presStyleIdx="5" presStyleCnt="8"/>
      <dgm:spPr/>
    </dgm:pt>
    <dgm:pt modelId="{3155E760-565F-4150-810E-184EB6B07B58}" type="pres">
      <dgm:prSet presAssocID="{3322CC2B-2EDD-45B4-936E-C68A741B6728}" presName="horz1" presStyleCnt="0"/>
      <dgm:spPr/>
    </dgm:pt>
    <dgm:pt modelId="{A1350EB7-7210-48C8-967E-4CACDFAF4472}" type="pres">
      <dgm:prSet presAssocID="{3322CC2B-2EDD-45B4-936E-C68A741B6728}" presName="tx1" presStyleLbl="revTx" presStyleIdx="5" presStyleCnt="8"/>
      <dgm:spPr/>
    </dgm:pt>
    <dgm:pt modelId="{777CB005-CF55-4C89-B8D4-DFC51FC3BCA0}" type="pres">
      <dgm:prSet presAssocID="{3322CC2B-2EDD-45B4-936E-C68A741B6728}" presName="vert1" presStyleCnt="0"/>
      <dgm:spPr/>
    </dgm:pt>
    <dgm:pt modelId="{BD7085D6-3C70-45C4-B24E-D5DAA887D688}" type="pres">
      <dgm:prSet presAssocID="{94EF0596-5CB9-4FC2-9D1E-4EC7BC5624EA}" presName="thickLine" presStyleLbl="alignNode1" presStyleIdx="6" presStyleCnt="8"/>
      <dgm:spPr/>
    </dgm:pt>
    <dgm:pt modelId="{EDFB9EA6-93B4-49C8-A185-940F1834929D}" type="pres">
      <dgm:prSet presAssocID="{94EF0596-5CB9-4FC2-9D1E-4EC7BC5624EA}" presName="horz1" presStyleCnt="0"/>
      <dgm:spPr/>
    </dgm:pt>
    <dgm:pt modelId="{71E9B16B-6B99-4474-915D-63DA2023E837}" type="pres">
      <dgm:prSet presAssocID="{94EF0596-5CB9-4FC2-9D1E-4EC7BC5624EA}" presName="tx1" presStyleLbl="revTx" presStyleIdx="6" presStyleCnt="8"/>
      <dgm:spPr/>
    </dgm:pt>
    <dgm:pt modelId="{84E0B9CE-7838-4555-96FD-C07B39C02804}" type="pres">
      <dgm:prSet presAssocID="{94EF0596-5CB9-4FC2-9D1E-4EC7BC5624EA}" presName="vert1" presStyleCnt="0"/>
      <dgm:spPr/>
    </dgm:pt>
    <dgm:pt modelId="{8E6B552F-895E-493E-8206-82D3CC20C988}" type="pres">
      <dgm:prSet presAssocID="{B4E27587-F3A6-4F7F-898A-0E6EDD7129A8}" presName="thickLine" presStyleLbl="alignNode1" presStyleIdx="7" presStyleCnt="8"/>
      <dgm:spPr/>
    </dgm:pt>
    <dgm:pt modelId="{CA5F456C-41B8-4D8A-95CC-86A6756F1FD0}" type="pres">
      <dgm:prSet presAssocID="{B4E27587-F3A6-4F7F-898A-0E6EDD7129A8}" presName="horz1" presStyleCnt="0"/>
      <dgm:spPr/>
    </dgm:pt>
    <dgm:pt modelId="{41150463-1C99-4545-851C-A41E132D4554}" type="pres">
      <dgm:prSet presAssocID="{B4E27587-F3A6-4F7F-898A-0E6EDD7129A8}" presName="tx1" presStyleLbl="revTx" presStyleIdx="7" presStyleCnt="8"/>
      <dgm:spPr/>
    </dgm:pt>
    <dgm:pt modelId="{4BD37409-BCDD-4991-BE89-9E2997522947}" type="pres">
      <dgm:prSet presAssocID="{B4E27587-F3A6-4F7F-898A-0E6EDD7129A8}" presName="vert1" presStyleCnt="0"/>
      <dgm:spPr/>
    </dgm:pt>
  </dgm:ptLst>
  <dgm:cxnLst>
    <dgm:cxn modelId="{B0A92702-4DB8-42AE-B72F-7B8E365C8479}" srcId="{7394BAC6-61BF-4E1F-B4EF-0D2CF8BF9612}" destId="{B4E27587-F3A6-4F7F-898A-0E6EDD7129A8}" srcOrd="7" destOrd="0" parTransId="{9CD7BC4B-E439-4D06-9B7F-E910B5697184}" sibTransId="{B7A6B78D-3AF8-47CD-AC71-004DCAFA94D8}"/>
    <dgm:cxn modelId="{7847C211-A02C-4F49-B409-3C9B930CC040}" srcId="{7394BAC6-61BF-4E1F-B4EF-0D2CF8BF9612}" destId="{5FE70B57-4529-4455-A6E2-BB41A985B546}" srcOrd="0" destOrd="0" parTransId="{47B74C3F-6706-4272-924A-A9C1935638D0}" sibTransId="{79C1B8C6-7011-45F6-9CEB-CB3E6FB011F9}"/>
    <dgm:cxn modelId="{5F985B33-769D-442E-86CA-0C60F463F926}" srcId="{7394BAC6-61BF-4E1F-B4EF-0D2CF8BF9612}" destId="{B1B0C82C-9EF6-4174-A902-274399432093}" srcOrd="4" destOrd="0" parTransId="{F153EF16-C8C5-447B-8CE2-A85E1BA10E75}" sibTransId="{5AD433D9-EC49-4150-8EA4-9E7B51CBEA80}"/>
    <dgm:cxn modelId="{1AF0AD37-C1F8-4724-A442-E8F5C3928DF3}" srcId="{7394BAC6-61BF-4E1F-B4EF-0D2CF8BF9612}" destId="{9EB2EA74-B420-4681-8370-263E9104115A}" srcOrd="3" destOrd="0" parTransId="{D9312F9C-431D-4FA1-B4DC-FD662CCF0B8D}" sibTransId="{B2BF6F03-B959-472A-8889-538733DC7558}"/>
    <dgm:cxn modelId="{9847C23F-C803-4879-8CDA-9E279EA4532B}" srcId="{7394BAC6-61BF-4E1F-B4EF-0D2CF8BF9612}" destId="{94EF0596-5CB9-4FC2-9D1E-4EC7BC5624EA}" srcOrd="6" destOrd="0" parTransId="{E684EFD2-5CDA-4851-BC52-9CA5FC8C00B5}" sibTransId="{F6CD48E1-7CD7-4816-8702-F41AC0FF8CD4}"/>
    <dgm:cxn modelId="{A765036A-1CC5-43AD-9811-497C8D183BF7}" type="presOf" srcId="{3322CC2B-2EDD-45B4-936E-C68A741B6728}" destId="{A1350EB7-7210-48C8-967E-4CACDFAF4472}" srcOrd="0" destOrd="0" presId="urn:microsoft.com/office/officeart/2008/layout/LinedList"/>
    <dgm:cxn modelId="{1CE2E04A-643E-4165-B1C7-F8E8DC71D595}" type="presOf" srcId="{B1B0C82C-9EF6-4174-A902-274399432093}" destId="{A0ED6687-A139-4BCA-80C0-62BBEB4F6AE4}" srcOrd="0" destOrd="0" presId="urn:microsoft.com/office/officeart/2008/layout/LinedList"/>
    <dgm:cxn modelId="{7C0BF77A-54D9-423E-9EBD-4B57FFA076D7}" type="presOf" srcId="{9EB2EA74-B420-4681-8370-263E9104115A}" destId="{395FBD2B-5C99-48D4-87BC-7CEC43D9A5C7}" srcOrd="0" destOrd="0" presId="urn:microsoft.com/office/officeart/2008/layout/LinedList"/>
    <dgm:cxn modelId="{5B04B881-49EF-4BE5-A615-BE3350EFF0DC}" type="presOf" srcId="{5FE70B57-4529-4455-A6E2-BB41A985B546}" destId="{5657EAF6-6EBC-448E-8845-60384D35FB68}" srcOrd="0" destOrd="0" presId="urn:microsoft.com/office/officeart/2008/layout/LinedList"/>
    <dgm:cxn modelId="{A51D178A-B9DD-470C-B2EF-FEC7895EFF16}" srcId="{7394BAC6-61BF-4E1F-B4EF-0D2CF8BF9612}" destId="{D59D4640-6396-46A1-9966-B4AB491F970C}" srcOrd="2" destOrd="0" parTransId="{3F6AAF6E-8577-4353-8ED3-791F7E2D2478}" sibTransId="{24E3498B-3FF5-45E5-9547-B6F974540EDF}"/>
    <dgm:cxn modelId="{9FBDDF9A-DEA8-4CE3-8B99-B0B895047420}" type="presOf" srcId="{D59D4640-6396-46A1-9966-B4AB491F970C}" destId="{8C81BA54-3A1B-40BE-B21A-F143521C1863}" srcOrd="0" destOrd="0" presId="urn:microsoft.com/office/officeart/2008/layout/LinedList"/>
    <dgm:cxn modelId="{E950F29A-17DD-46E4-8217-C99D439F85D3}" type="presOf" srcId="{020B62CC-1D89-418D-9B11-61FEDEBD4255}" destId="{0CB3CDA7-2229-41D6-9670-D18E98B1D051}" srcOrd="0" destOrd="0" presId="urn:microsoft.com/office/officeart/2008/layout/LinedList"/>
    <dgm:cxn modelId="{E072DF9D-10F1-420F-8A7B-12969E235786}" type="presOf" srcId="{7394BAC6-61BF-4E1F-B4EF-0D2CF8BF9612}" destId="{B9592394-268B-432B-9252-D8C7CD18C4EA}" srcOrd="0" destOrd="0" presId="urn:microsoft.com/office/officeart/2008/layout/LinedList"/>
    <dgm:cxn modelId="{6E7BA9A9-5B07-41CF-911A-79E553A7BBF0}" type="presOf" srcId="{B4E27587-F3A6-4F7F-898A-0E6EDD7129A8}" destId="{41150463-1C99-4545-851C-A41E132D4554}" srcOrd="0" destOrd="0" presId="urn:microsoft.com/office/officeart/2008/layout/LinedList"/>
    <dgm:cxn modelId="{54950FB1-054D-4258-BE00-0CD95922D02B}" type="presOf" srcId="{94EF0596-5CB9-4FC2-9D1E-4EC7BC5624EA}" destId="{71E9B16B-6B99-4474-915D-63DA2023E837}" srcOrd="0" destOrd="0" presId="urn:microsoft.com/office/officeart/2008/layout/LinedList"/>
    <dgm:cxn modelId="{C5B30ABD-4325-425B-BE5E-F7D2DD3647A1}" srcId="{7394BAC6-61BF-4E1F-B4EF-0D2CF8BF9612}" destId="{3322CC2B-2EDD-45B4-936E-C68A741B6728}" srcOrd="5" destOrd="0" parTransId="{A667E923-5A1B-4FB3-BE0D-154A85F13DB1}" sibTransId="{AE30FE16-26EB-45C0-94A5-6CCB0D308180}"/>
    <dgm:cxn modelId="{6573A9CB-BC7A-4975-A042-CAFCFE1AB8D4}" srcId="{7394BAC6-61BF-4E1F-B4EF-0D2CF8BF9612}" destId="{020B62CC-1D89-418D-9B11-61FEDEBD4255}" srcOrd="1" destOrd="0" parTransId="{C12B5B99-297E-46E0-B5FC-C97E7BF3ED6D}" sibTransId="{62700290-989F-4598-971F-94B478425D98}"/>
    <dgm:cxn modelId="{12D4E8D5-14D0-4099-BB65-6FD68C50B920}" type="presParOf" srcId="{B9592394-268B-432B-9252-D8C7CD18C4EA}" destId="{1A7DFACB-9263-4C86-9DA3-67211FD336E0}" srcOrd="0" destOrd="0" presId="urn:microsoft.com/office/officeart/2008/layout/LinedList"/>
    <dgm:cxn modelId="{7570DA50-1FA1-4BF2-8007-EAFEEFB1885D}" type="presParOf" srcId="{B9592394-268B-432B-9252-D8C7CD18C4EA}" destId="{57E9C343-B72A-48C4-AD5E-81B24443271E}" srcOrd="1" destOrd="0" presId="urn:microsoft.com/office/officeart/2008/layout/LinedList"/>
    <dgm:cxn modelId="{15E104F5-9AF9-4A8B-A248-3D61335DF31C}" type="presParOf" srcId="{57E9C343-B72A-48C4-AD5E-81B24443271E}" destId="{5657EAF6-6EBC-448E-8845-60384D35FB68}" srcOrd="0" destOrd="0" presId="urn:microsoft.com/office/officeart/2008/layout/LinedList"/>
    <dgm:cxn modelId="{638E3618-CE25-4236-A091-D22E31DF3763}" type="presParOf" srcId="{57E9C343-B72A-48C4-AD5E-81B24443271E}" destId="{EBAB570E-596D-4262-8229-3DEB4E27990A}" srcOrd="1" destOrd="0" presId="urn:microsoft.com/office/officeart/2008/layout/LinedList"/>
    <dgm:cxn modelId="{ED7E2311-395A-4277-9D4C-489D8CF2C787}" type="presParOf" srcId="{B9592394-268B-432B-9252-D8C7CD18C4EA}" destId="{DBA133C4-8A38-4ADB-82F0-3F044770A673}" srcOrd="2" destOrd="0" presId="urn:microsoft.com/office/officeart/2008/layout/LinedList"/>
    <dgm:cxn modelId="{4DE8A181-6B53-4115-BE60-A6373AAE29C2}" type="presParOf" srcId="{B9592394-268B-432B-9252-D8C7CD18C4EA}" destId="{4D5A2ED1-440D-4306-820C-C069B8D9EC21}" srcOrd="3" destOrd="0" presId="urn:microsoft.com/office/officeart/2008/layout/LinedList"/>
    <dgm:cxn modelId="{D9CCD012-8114-48C2-8A96-1B8E0FC8D9A2}" type="presParOf" srcId="{4D5A2ED1-440D-4306-820C-C069B8D9EC21}" destId="{0CB3CDA7-2229-41D6-9670-D18E98B1D051}" srcOrd="0" destOrd="0" presId="urn:microsoft.com/office/officeart/2008/layout/LinedList"/>
    <dgm:cxn modelId="{4F782157-9FB9-46F1-B7F9-FD62BF8AD5B4}" type="presParOf" srcId="{4D5A2ED1-440D-4306-820C-C069B8D9EC21}" destId="{334C3C29-A2F0-4E46-AE2B-4C1CE80903EC}" srcOrd="1" destOrd="0" presId="urn:microsoft.com/office/officeart/2008/layout/LinedList"/>
    <dgm:cxn modelId="{0BFAE30F-C976-4C19-BFE0-5D8287B1CAD5}" type="presParOf" srcId="{B9592394-268B-432B-9252-D8C7CD18C4EA}" destId="{EFAAAD93-19E0-47C3-B75F-ABF79D62D5D1}" srcOrd="4" destOrd="0" presId="urn:microsoft.com/office/officeart/2008/layout/LinedList"/>
    <dgm:cxn modelId="{4334346F-B009-4A7A-9707-5D15620D5263}" type="presParOf" srcId="{B9592394-268B-432B-9252-D8C7CD18C4EA}" destId="{64DB3CBC-1568-4DFC-B25B-0F67BA2E3622}" srcOrd="5" destOrd="0" presId="urn:microsoft.com/office/officeart/2008/layout/LinedList"/>
    <dgm:cxn modelId="{CAB64E1E-7148-440F-B2D5-F62078D42BBC}" type="presParOf" srcId="{64DB3CBC-1568-4DFC-B25B-0F67BA2E3622}" destId="{8C81BA54-3A1B-40BE-B21A-F143521C1863}" srcOrd="0" destOrd="0" presId="urn:microsoft.com/office/officeart/2008/layout/LinedList"/>
    <dgm:cxn modelId="{34D61138-5CDD-42A5-89F7-A748FDAE34D8}" type="presParOf" srcId="{64DB3CBC-1568-4DFC-B25B-0F67BA2E3622}" destId="{C478AB5D-0E8A-4238-A319-E09113EB2917}" srcOrd="1" destOrd="0" presId="urn:microsoft.com/office/officeart/2008/layout/LinedList"/>
    <dgm:cxn modelId="{4E46F3A8-12AC-4ECC-BC58-588A9D173407}" type="presParOf" srcId="{B9592394-268B-432B-9252-D8C7CD18C4EA}" destId="{CB37A19B-8C79-45EA-907F-8EBC6BDFB87B}" srcOrd="6" destOrd="0" presId="urn:microsoft.com/office/officeart/2008/layout/LinedList"/>
    <dgm:cxn modelId="{A0B5C47B-4353-40D5-8578-8386BD95A9AB}" type="presParOf" srcId="{B9592394-268B-432B-9252-D8C7CD18C4EA}" destId="{05E7DC4D-D89D-44AA-AC7E-A2E5FD4EC041}" srcOrd="7" destOrd="0" presId="urn:microsoft.com/office/officeart/2008/layout/LinedList"/>
    <dgm:cxn modelId="{F5B76BAF-46BB-4C85-81F6-722381E9A545}" type="presParOf" srcId="{05E7DC4D-D89D-44AA-AC7E-A2E5FD4EC041}" destId="{395FBD2B-5C99-48D4-87BC-7CEC43D9A5C7}" srcOrd="0" destOrd="0" presId="urn:microsoft.com/office/officeart/2008/layout/LinedList"/>
    <dgm:cxn modelId="{46908D93-F61D-4927-BF74-FCBB30527CF2}" type="presParOf" srcId="{05E7DC4D-D89D-44AA-AC7E-A2E5FD4EC041}" destId="{302587B6-669A-446F-B1E3-4BFA9B64738B}" srcOrd="1" destOrd="0" presId="urn:microsoft.com/office/officeart/2008/layout/LinedList"/>
    <dgm:cxn modelId="{94CDA81C-F008-4684-9AF6-F549C2C834AB}" type="presParOf" srcId="{B9592394-268B-432B-9252-D8C7CD18C4EA}" destId="{4AF943E7-91D9-4CF7-ABAA-25F715F11719}" srcOrd="8" destOrd="0" presId="urn:microsoft.com/office/officeart/2008/layout/LinedList"/>
    <dgm:cxn modelId="{CA10CF5F-E32C-41F9-B58F-1096DE913988}" type="presParOf" srcId="{B9592394-268B-432B-9252-D8C7CD18C4EA}" destId="{F6A9D633-E9A1-45DC-885B-B5F0DFB508EC}" srcOrd="9" destOrd="0" presId="urn:microsoft.com/office/officeart/2008/layout/LinedList"/>
    <dgm:cxn modelId="{02645ABA-68E6-48F1-8F0D-25614B31499D}" type="presParOf" srcId="{F6A9D633-E9A1-45DC-885B-B5F0DFB508EC}" destId="{A0ED6687-A139-4BCA-80C0-62BBEB4F6AE4}" srcOrd="0" destOrd="0" presId="urn:microsoft.com/office/officeart/2008/layout/LinedList"/>
    <dgm:cxn modelId="{D82F3C84-4DC1-48CF-BD0C-9AF20E74AB35}" type="presParOf" srcId="{F6A9D633-E9A1-45DC-885B-B5F0DFB508EC}" destId="{2C6FDD47-B556-4597-B421-94D9F17C4E62}" srcOrd="1" destOrd="0" presId="urn:microsoft.com/office/officeart/2008/layout/LinedList"/>
    <dgm:cxn modelId="{7C06E638-5F81-4764-9E2B-39BA8B5AE784}" type="presParOf" srcId="{B9592394-268B-432B-9252-D8C7CD18C4EA}" destId="{417556F6-D4ED-4535-9D21-B96B9B11AF97}" srcOrd="10" destOrd="0" presId="urn:microsoft.com/office/officeart/2008/layout/LinedList"/>
    <dgm:cxn modelId="{8434F182-BC6A-40D4-8065-10C4A088E4C4}" type="presParOf" srcId="{B9592394-268B-432B-9252-D8C7CD18C4EA}" destId="{3155E760-565F-4150-810E-184EB6B07B58}" srcOrd="11" destOrd="0" presId="urn:microsoft.com/office/officeart/2008/layout/LinedList"/>
    <dgm:cxn modelId="{958FAA92-6CFD-4010-BDE3-40A1F4AFBFAB}" type="presParOf" srcId="{3155E760-565F-4150-810E-184EB6B07B58}" destId="{A1350EB7-7210-48C8-967E-4CACDFAF4472}" srcOrd="0" destOrd="0" presId="urn:microsoft.com/office/officeart/2008/layout/LinedList"/>
    <dgm:cxn modelId="{09734311-6643-4FB7-9666-5B41134F33F2}" type="presParOf" srcId="{3155E760-565F-4150-810E-184EB6B07B58}" destId="{777CB005-CF55-4C89-B8D4-DFC51FC3BCA0}" srcOrd="1" destOrd="0" presId="urn:microsoft.com/office/officeart/2008/layout/LinedList"/>
    <dgm:cxn modelId="{4AA75B85-6FAD-4404-A6FF-1D98E5473744}" type="presParOf" srcId="{B9592394-268B-432B-9252-D8C7CD18C4EA}" destId="{BD7085D6-3C70-45C4-B24E-D5DAA887D688}" srcOrd="12" destOrd="0" presId="urn:microsoft.com/office/officeart/2008/layout/LinedList"/>
    <dgm:cxn modelId="{A24DD9C5-C067-477E-9BC2-C247D342511B}" type="presParOf" srcId="{B9592394-268B-432B-9252-D8C7CD18C4EA}" destId="{EDFB9EA6-93B4-49C8-A185-940F1834929D}" srcOrd="13" destOrd="0" presId="urn:microsoft.com/office/officeart/2008/layout/LinedList"/>
    <dgm:cxn modelId="{2DEA3C67-A9BD-4012-8214-6EBB556C2C93}" type="presParOf" srcId="{EDFB9EA6-93B4-49C8-A185-940F1834929D}" destId="{71E9B16B-6B99-4474-915D-63DA2023E837}" srcOrd="0" destOrd="0" presId="urn:microsoft.com/office/officeart/2008/layout/LinedList"/>
    <dgm:cxn modelId="{4F2FF1F0-C8ED-4583-B64E-016726C91EBB}" type="presParOf" srcId="{EDFB9EA6-93B4-49C8-A185-940F1834929D}" destId="{84E0B9CE-7838-4555-96FD-C07B39C02804}" srcOrd="1" destOrd="0" presId="urn:microsoft.com/office/officeart/2008/layout/LinedList"/>
    <dgm:cxn modelId="{B8A02905-BD9C-4F50-8BDD-0FD2FDF5DBD5}" type="presParOf" srcId="{B9592394-268B-432B-9252-D8C7CD18C4EA}" destId="{8E6B552F-895E-493E-8206-82D3CC20C988}" srcOrd="14" destOrd="0" presId="urn:microsoft.com/office/officeart/2008/layout/LinedList"/>
    <dgm:cxn modelId="{65F4C64B-3422-4C00-82D2-375E74A5F35A}" type="presParOf" srcId="{B9592394-268B-432B-9252-D8C7CD18C4EA}" destId="{CA5F456C-41B8-4D8A-95CC-86A6756F1FD0}" srcOrd="15" destOrd="0" presId="urn:microsoft.com/office/officeart/2008/layout/LinedList"/>
    <dgm:cxn modelId="{1067C555-04E6-44D9-B9EA-9CE856700357}" type="presParOf" srcId="{CA5F456C-41B8-4D8A-95CC-86A6756F1FD0}" destId="{41150463-1C99-4545-851C-A41E132D4554}" srcOrd="0" destOrd="0" presId="urn:microsoft.com/office/officeart/2008/layout/LinedList"/>
    <dgm:cxn modelId="{CC28A7BE-1BA6-49DE-9D7D-E81926830DE9}" type="presParOf" srcId="{CA5F456C-41B8-4D8A-95CC-86A6756F1FD0}" destId="{4BD37409-BCDD-4991-BE89-9E29975229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C92F2-ED95-4E4D-8D36-2905507F292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CCC1054-7DC6-4307-BA2A-0B16A64C3EEA}">
      <dgm:prSet/>
      <dgm:spPr/>
      <dgm:t>
        <a:bodyPr/>
        <a:lstStyle/>
        <a:p>
          <a:r>
            <a:rPr lang="en-GB"/>
            <a:t>Again, not homogeneous groups.</a:t>
          </a:r>
          <a:endParaRPr lang="en-US"/>
        </a:p>
      </dgm:t>
    </dgm:pt>
    <dgm:pt modelId="{4D06483A-7AB9-434A-BE65-938B38337006}" type="parTrans" cxnId="{9A093CA8-6D96-47C7-898B-E3FA1B46409E}">
      <dgm:prSet/>
      <dgm:spPr/>
      <dgm:t>
        <a:bodyPr/>
        <a:lstStyle/>
        <a:p>
          <a:endParaRPr lang="en-US"/>
        </a:p>
      </dgm:t>
    </dgm:pt>
    <dgm:pt modelId="{089A14BA-A22A-4B20-BC24-25B944692E2A}" type="sibTrans" cxnId="{9A093CA8-6D96-47C7-898B-E3FA1B46409E}">
      <dgm:prSet/>
      <dgm:spPr/>
      <dgm:t>
        <a:bodyPr/>
        <a:lstStyle/>
        <a:p>
          <a:endParaRPr lang="en-US"/>
        </a:p>
      </dgm:t>
    </dgm:pt>
    <dgm:pt modelId="{C06CCFC6-8911-4C0B-BAE3-D9E57F653569}">
      <dgm:prSet/>
      <dgm:spPr/>
      <dgm:t>
        <a:bodyPr/>
        <a:lstStyle/>
        <a:p>
          <a:r>
            <a:rPr lang="en-GB"/>
            <a:t>Too simplistic to use ‘Traveller’, just because of nomadic lifestyle.</a:t>
          </a:r>
          <a:endParaRPr lang="en-US"/>
        </a:p>
      </dgm:t>
    </dgm:pt>
    <dgm:pt modelId="{FB39DCCA-AB07-4F5F-B4E5-0B769FE47172}" type="parTrans" cxnId="{FEA80683-4A97-4351-AD89-701D2183076F}">
      <dgm:prSet/>
      <dgm:spPr/>
      <dgm:t>
        <a:bodyPr/>
        <a:lstStyle/>
        <a:p>
          <a:endParaRPr lang="en-US"/>
        </a:p>
      </dgm:t>
    </dgm:pt>
    <dgm:pt modelId="{9B308E2F-6C9B-47A1-8280-086E498C85B1}" type="sibTrans" cxnId="{FEA80683-4A97-4351-AD89-701D2183076F}">
      <dgm:prSet/>
      <dgm:spPr/>
      <dgm:t>
        <a:bodyPr/>
        <a:lstStyle/>
        <a:p>
          <a:endParaRPr lang="en-US"/>
        </a:p>
      </dgm:t>
    </dgm:pt>
    <dgm:pt modelId="{23E78A1E-827C-4ACC-BCD1-FD7F6038C41C}">
      <dgm:prSet/>
      <dgm:spPr/>
      <dgm:t>
        <a:bodyPr/>
        <a:lstStyle/>
        <a:p>
          <a:r>
            <a:rPr lang="en-GB"/>
            <a:t>Shared ethnicity does not mean everyone is the same.</a:t>
          </a:r>
          <a:endParaRPr lang="en-US"/>
        </a:p>
      </dgm:t>
    </dgm:pt>
    <dgm:pt modelId="{BDB82703-0FF5-49C9-84DE-EBC764EC62DE}" type="parTrans" cxnId="{79BDB97D-2A8F-4AA2-97D5-07A0071A1027}">
      <dgm:prSet/>
      <dgm:spPr/>
      <dgm:t>
        <a:bodyPr/>
        <a:lstStyle/>
        <a:p>
          <a:endParaRPr lang="en-US"/>
        </a:p>
      </dgm:t>
    </dgm:pt>
    <dgm:pt modelId="{42C92DE2-41A5-43B8-AC0C-0FA0C486541F}" type="sibTrans" cxnId="{79BDB97D-2A8F-4AA2-97D5-07A0071A1027}">
      <dgm:prSet/>
      <dgm:spPr/>
      <dgm:t>
        <a:bodyPr/>
        <a:lstStyle/>
        <a:p>
          <a:endParaRPr lang="en-US"/>
        </a:p>
      </dgm:t>
    </dgm:pt>
    <dgm:pt modelId="{1291AA63-4C67-4E0B-BC95-739430C9C72C}">
      <dgm:prSet/>
      <dgm:spPr/>
      <dgm:t>
        <a:bodyPr/>
        <a:lstStyle/>
        <a:p>
          <a:r>
            <a:rPr lang="en-GB"/>
            <a:t>Racist to imply predictable personal qualities on the basis of some assumed biological status.</a:t>
          </a:r>
          <a:endParaRPr lang="en-US"/>
        </a:p>
      </dgm:t>
    </dgm:pt>
    <dgm:pt modelId="{9D476C1E-E182-4D91-8987-48E091FF1CD2}" type="parTrans" cxnId="{314C7DCB-43C5-46A5-B07B-A63EE160BB8C}">
      <dgm:prSet/>
      <dgm:spPr/>
      <dgm:t>
        <a:bodyPr/>
        <a:lstStyle/>
        <a:p>
          <a:endParaRPr lang="en-US"/>
        </a:p>
      </dgm:t>
    </dgm:pt>
    <dgm:pt modelId="{F35978EB-2AC1-499F-BC1A-3AEDCD6C95EA}" type="sibTrans" cxnId="{314C7DCB-43C5-46A5-B07B-A63EE160BB8C}">
      <dgm:prSet/>
      <dgm:spPr/>
      <dgm:t>
        <a:bodyPr/>
        <a:lstStyle/>
        <a:p>
          <a:endParaRPr lang="en-US"/>
        </a:p>
      </dgm:t>
    </dgm:pt>
    <dgm:pt modelId="{E8611618-A42C-4D95-945B-EF5439E03D09}" type="pres">
      <dgm:prSet presAssocID="{E1AC92F2-ED95-4E4D-8D36-2905507F292D}" presName="vert0" presStyleCnt="0">
        <dgm:presLayoutVars>
          <dgm:dir/>
          <dgm:animOne val="branch"/>
          <dgm:animLvl val="lvl"/>
        </dgm:presLayoutVars>
      </dgm:prSet>
      <dgm:spPr/>
    </dgm:pt>
    <dgm:pt modelId="{F340D615-1B31-47FC-9C3E-A5EC99251445}" type="pres">
      <dgm:prSet presAssocID="{0CCC1054-7DC6-4307-BA2A-0B16A64C3EEA}" presName="thickLine" presStyleLbl="alignNode1" presStyleIdx="0" presStyleCnt="4"/>
      <dgm:spPr/>
    </dgm:pt>
    <dgm:pt modelId="{E73158AE-7EC4-405D-8AF7-642802FEC296}" type="pres">
      <dgm:prSet presAssocID="{0CCC1054-7DC6-4307-BA2A-0B16A64C3EEA}" presName="horz1" presStyleCnt="0"/>
      <dgm:spPr/>
    </dgm:pt>
    <dgm:pt modelId="{597A29DD-3CFB-44AA-A403-D400ED60F15B}" type="pres">
      <dgm:prSet presAssocID="{0CCC1054-7DC6-4307-BA2A-0B16A64C3EEA}" presName="tx1" presStyleLbl="revTx" presStyleIdx="0" presStyleCnt="4"/>
      <dgm:spPr/>
    </dgm:pt>
    <dgm:pt modelId="{A43D7D06-B913-40BB-90F3-0B72BD05C26D}" type="pres">
      <dgm:prSet presAssocID="{0CCC1054-7DC6-4307-BA2A-0B16A64C3EEA}" presName="vert1" presStyleCnt="0"/>
      <dgm:spPr/>
    </dgm:pt>
    <dgm:pt modelId="{B1FE8299-BBC6-426C-98D0-2A8A80D514B7}" type="pres">
      <dgm:prSet presAssocID="{C06CCFC6-8911-4C0B-BAE3-D9E57F653569}" presName="thickLine" presStyleLbl="alignNode1" presStyleIdx="1" presStyleCnt="4"/>
      <dgm:spPr/>
    </dgm:pt>
    <dgm:pt modelId="{CC160E16-D25A-4BE3-BF6E-0C5AE4ADCDEF}" type="pres">
      <dgm:prSet presAssocID="{C06CCFC6-8911-4C0B-BAE3-D9E57F653569}" presName="horz1" presStyleCnt="0"/>
      <dgm:spPr/>
    </dgm:pt>
    <dgm:pt modelId="{592C793C-D32C-4D62-99BA-3ED03DD0C195}" type="pres">
      <dgm:prSet presAssocID="{C06CCFC6-8911-4C0B-BAE3-D9E57F653569}" presName="tx1" presStyleLbl="revTx" presStyleIdx="1" presStyleCnt="4"/>
      <dgm:spPr/>
    </dgm:pt>
    <dgm:pt modelId="{92154FF5-D59A-4A53-9A5B-AFCF9506F55B}" type="pres">
      <dgm:prSet presAssocID="{C06CCFC6-8911-4C0B-BAE3-D9E57F653569}" presName="vert1" presStyleCnt="0"/>
      <dgm:spPr/>
    </dgm:pt>
    <dgm:pt modelId="{E50F01A2-A29B-4A88-8C86-AB49D5E72377}" type="pres">
      <dgm:prSet presAssocID="{23E78A1E-827C-4ACC-BCD1-FD7F6038C41C}" presName="thickLine" presStyleLbl="alignNode1" presStyleIdx="2" presStyleCnt="4"/>
      <dgm:spPr/>
    </dgm:pt>
    <dgm:pt modelId="{92241682-BC7F-4BBD-A0A8-6FA0FD40CB5D}" type="pres">
      <dgm:prSet presAssocID="{23E78A1E-827C-4ACC-BCD1-FD7F6038C41C}" presName="horz1" presStyleCnt="0"/>
      <dgm:spPr/>
    </dgm:pt>
    <dgm:pt modelId="{F8BBD946-3CC2-4928-97A5-24628F97F989}" type="pres">
      <dgm:prSet presAssocID="{23E78A1E-827C-4ACC-BCD1-FD7F6038C41C}" presName="tx1" presStyleLbl="revTx" presStyleIdx="2" presStyleCnt="4"/>
      <dgm:spPr/>
    </dgm:pt>
    <dgm:pt modelId="{A2B3217D-80A3-4262-BCEB-0758207F39A9}" type="pres">
      <dgm:prSet presAssocID="{23E78A1E-827C-4ACC-BCD1-FD7F6038C41C}" presName="vert1" presStyleCnt="0"/>
      <dgm:spPr/>
    </dgm:pt>
    <dgm:pt modelId="{4EE5183A-5F52-472A-B8D7-14AD75C3D5ED}" type="pres">
      <dgm:prSet presAssocID="{1291AA63-4C67-4E0B-BC95-739430C9C72C}" presName="thickLine" presStyleLbl="alignNode1" presStyleIdx="3" presStyleCnt="4"/>
      <dgm:spPr/>
    </dgm:pt>
    <dgm:pt modelId="{DB2D5A6B-28DB-401E-915A-79C674AF17F2}" type="pres">
      <dgm:prSet presAssocID="{1291AA63-4C67-4E0B-BC95-739430C9C72C}" presName="horz1" presStyleCnt="0"/>
      <dgm:spPr/>
    </dgm:pt>
    <dgm:pt modelId="{09E57AB8-C9EC-456F-A69C-81ED91C11B62}" type="pres">
      <dgm:prSet presAssocID="{1291AA63-4C67-4E0B-BC95-739430C9C72C}" presName="tx1" presStyleLbl="revTx" presStyleIdx="3" presStyleCnt="4"/>
      <dgm:spPr/>
    </dgm:pt>
    <dgm:pt modelId="{1427B720-2708-4892-98A5-F35D648F030D}" type="pres">
      <dgm:prSet presAssocID="{1291AA63-4C67-4E0B-BC95-739430C9C72C}" presName="vert1" presStyleCnt="0"/>
      <dgm:spPr/>
    </dgm:pt>
  </dgm:ptLst>
  <dgm:cxnLst>
    <dgm:cxn modelId="{1CBB0901-872C-4D3A-91AB-A3379ADAEE1D}" type="presOf" srcId="{1291AA63-4C67-4E0B-BC95-739430C9C72C}" destId="{09E57AB8-C9EC-456F-A69C-81ED91C11B62}" srcOrd="0" destOrd="0" presId="urn:microsoft.com/office/officeart/2008/layout/LinedList"/>
    <dgm:cxn modelId="{14753B32-F710-465F-808C-15B90FA463E4}" type="presOf" srcId="{E1AC92F2-ED95-4E4D-8D36-2905507F292D}" destId="{E8611618-A42C-4D95-945B-EF5439E03D09}" srcOrd="0" destOrd="0" presId="urn:microsoft.com/office/officeart/2008/layout/LinedList"/>
    <dgm:cxn modelId="{53FFB255-E2FD-4D10-87DB-3FF7DC5813D2}" type="presOf" srcId="{0CCC1054-7DC6-4307-BA2A-0B16A64C3EEA}" destId="{597A29DD-3CFB-44AA-A403-D400ED60F15B}" srcOrd="0" destOrd="0" presId="urn:microsoft.com/office/officeart/2008/layout/LinedList"/>
    <dgm:cxn modelId="{79BDB97D-2A8F-4AA2-97D5-07A0071A1027}" srcId="{E1AC92F2-ED95-4E4D-8D36-2905507F292D}" destId="{23E78A1E-827C-4ACC-BCD1-FD7F6038C41C}" srcOrd="2" destOrd="0" parTransId="{BDB82703-0FF5-49C9-84DE-EBC764EC62DE}" sibTransId="{42C92DE2-41A5-43B8-AC0C-0FA0C486541F}"/>
    <dgm:cxn modelId="{FEA80683-4A97-4351-AD89-701D2183076F}" srcId="{E1AC92F2-ED95-4E4D-8D36-2905507F292D}" destId="{C06CCFC6-8911-4C0B-BAE3-D9E57F653569}" srcOrd="1" destOrd="0" parTransId="{FB39DCCA-AB07-4F5F-B4E5-0B769FE47172}" sibTransId="{9B308E2F-6C9B-47A1-8280-086E498C85B1}"/>
    <dgm:cxn modelId="{9A093CA8-6D96-47C7-898B-E3FA1B46409E}" srcId="{E1AC92F2-ED95-4E4D-8D36-2905507F292D}" destId="{0CCC1054-7DC6-4307-BA2A-0B16A64C3EEA}" srcOrd="0" destOrd="0" parTransId="{4D06483A-7AB9-434A-BE65-938B38337006}" sibTransId="{089A14BA-A22A-4B20-BC24-25B944692E2A}"/>
    <dgm:cxn modelId="{314C7DCB-43C5-46A5-B07B-A63EE160BB8C}" srcId="{E1AC92F2-ED95-4E4D-8D36-2905507F292D}" destId="{1291AA63-4C67-4E0B-BC95-739430C9C72C}" srcOrd="3" destOrd="0" parTransId="{9D476C1E-E182-4D91-8987-48E091FF1CD2}" sibTransId="{F35978EB-2AC1-499F-BC1A-3AEDCD6C95EA}"/>
    <dgm:cxn modelId="{F31D95CF-8074-4233-ADF2-F967B1F73C62}" type="presOf" srcId="{C06CCFC6-8911-4C0B-BAE3-D9E57F653569}" destId="{592C793C-D32C-4D62-99BA-3ED03DD0C195}" srcOrd="0" destOrd="0" presId="urn:microsoft.com/office/officeart/2008/layout/LinedList"/>
    <dgm:cxn modelId="{21288BD2-3FA8-4C42-8A43-E85D6381FB3E}" type="presOf" srcId="{23E78A1E-827C-4ACC-BCD1-FD7F6038C41C}" destId="{F8BBD946-3CC2-4928-97A5-24628F97F989}" srcOrd="0" destOrd="0" presId="urn:microsoft.com/office/officeart/2008/layout/LinedList"/>
    <dgm:cxn modelId="{04A9B104-A4E2-465C-84ED-3F0B3E12D793}" type="presParOf" srcId="{E8611618-A42C-4D95-945B-EF5439E03D09}" destId="{F340D615-1B31-47FC-9C3E-A5EC99251445}" srcOrd="0" destOrd="0" presId="urn:microsoft.com/office/officeart/2008/layout/LinedList"/>
    <dgm:cxn modelId="{E6A37C17-139E-4A18-96B0-B9DF165B89E6}" type="presParOf" srcId="{E8611618-A42C-4D95-945B-EF5439E03D09}" destId="{E73158AE-7EC4-405D-8AF7-642802FEC296}" srcOrd="1" destOrd="0" presId="urn:microsoft.com/office/officeart/2008/layout/LinedList"/>
    <dgm:cxn modelId="{9B494FA7-C69A-42CA-BF61-BA307E3CAB5E}" type="presParOf" srcId="{E73158AE-7EC4-405D-8AF7-642802FEC296}" destId="{597A29DD-3CFB-44AA-A403-D400ED60F15B}" srcOrd="0" destOrd="0" presId="urn:microsoft.com/office/officeart/2008/layout/LinedList"/>
    <dgm:cxn modelId="{58B91491-7DF1-495F-BBEC-9A39226D3F69}" type="presParOf" srcId="{E73158AE-7EC4-405D-8AF7-642802FEC296}" destId="{A43D7D06-B913-40BB-90F3-0B72BD05C26D}" srcOrd="1" destOrd="0" presId="urn:microsoft.com/office/officeart/2008/layout/LinedList"/>
    <dgm:cxn modelId="{8D4E6997-46DC-456B-9719-D8CD549CD7FE}" type="presParOf" srcId="{E8611618-A42C-4D95-945B-EF5439E03D09}" destId="{B1FE8299-BBC6-426C-98D0-2A8A80D514B7}" srcOrd="2" destOrd="0" presId="urn:microsoft.com/office/officeart/2008/layout/LinedList"/>
    <dgm:cxn modelId="{428F82F2-FC0C-46A6-B695-5B093282B969}" type="presParOf" srcId="{E8611618-A42C-4D95-945B-EF5439E03D09}" destId="{CC160E16-D25A-4BE3-BF6E-0C5AE4ADCDEF}" srcOrd="3" destOrd="0" presId="urn:microsoft.com/office/officeart/2008/layout/LinedList"/>
    <dgm:cxn modelId="{EFEBEEC1-9321-45A4-814F-FFDF5FDA9DF9}" type="presParOf" srcId="{CC160E16-D25A-4BE3-BF6E-0C5AE4ADCDEF}" destId="{592C793C-D32C-4D62-99BA-3ED03DD0C195}" srcOrd="0" destOrd="0" presId="urn:microsoft.com/office/officeart/2008/layout/LinedList"/>
    <dgm:cxn modelId="{D6792B1B-3342-4AA0-8EE6-94A67B2781A1}" type="presParOf" srcId="{CC160E16-D25A-4BE3-BF6E-0C5AE4ADCDEF}" destId="{92154FF5-D59A-4A53-9A5B-AFCF9506F55B}" srcOrd="1" destOrd="0" presId="urn:microsoft.com/office/officeart/2008/layout/LinedList"/>
    <dgm:cxn modelId="{F33EC84A-DF07-4417-97DF-93E110EE3F1E}" type="presParOf" srcId="{E8611618-A42C-4D95-945B-EF5439E03D09}" destId="{E50F01A2-A29B-4A88-8C86-AB49D5E72377}" srcOrd="4" destOrd="0" presId="urn:microsoft.com/office/officeart/2008/layout/LinedList"/>
    <dgm:cxn modelId="{42819545-5E8E-404A-A489-22669D378249}" type="presParOf" srcId="{E8611618-A42C-4D95-945B-EF5439E03D09}" destId="{92241682-BC7F-4BBD-A0A8-6FA0FD40CB5D}" srcOrd="5" destOrd="0" presId="urn:microsoft.com/office/officeart/2008/layout/LinedList"/>
    <dgm:cxn modelId="{A62CBFF6-F43E-4A54-A9A4-EBFBC5C0CB9E}" type="presParOf" srcId="{92241682-BC7F-4BBD-A0A8-6FA0FD40CB5D}" destId="{F8BBD946-3CC2-4928-97A5-24628F97F989}" srcOrd="0" destOrd="0" presId="urn:microsoft.com/office/officeart/2008/layout/LinedList"/>
    <dgm:cxn modelId="{3D000C04-695A-4FE6-9C9B-6CDFDCF3307D}" type="presParOf" srcId="{92241682-BC7F-4BBD-A0A8-6FA0FD40CB5D}" destId="{A2B3217D-80A3-4262-BCEB-0758207F39A9}" srcOrd="1" destOrd="0" presId="urn:microsoft.com/office/officeart/2008/layout/LinedList"/>
    <dgm:cxn modelId="{7826D12C-AE09-4D43-BB5A-82E7A60162C5}" type="presParOf" srcId="{E8611618-A42C-4D95-945B-EF5439E03D09}" destId="{4EE5183A-5F52-472A-B8D7-14AD75C3D5ED}" srcOrd="6" destOrd="0" presId="urn:microsoft.com/office/officeart/2008/layout/LinedList"/>
    <dgm:cxn modelId="{BE0C034A-94B9-4716-A26F-AB27C59D7599}" type="presParOf" srcId="{E8611618-A42C-4D95-945B-EF5439E03D09}" destId="{DB2D5A6B-28DB-401E-915A-79C674AF17F2}" srcOrd="7" destOrd="0" presId="urn:microsoft.com/office/officeart/2008/layout/LinedList"/>
    <dgm:cxn modelId="{4E53D05A-DF25-4E79-96B6-648C03B5F7FD}" type="presParOf" srcId="{DB2D5A6B-28DB-401E-915A-79C674AF17F2}" destId="{09E57AB8-C9EC-456F-A69C-81ED91C11B62}" srcOrd="0" destOrd="0" presId="urn:microsoft.com/office/officeart/2008/layout/LinedList"/>
    <dgm:cxn modelId="{103376F2-9F94-4FFA-9C51-B4CD082CA97D}" type="presParOf" srcId="{DB2D5A6B-28DB-401E-915A-79C674AF17F2}" destId="{1427B720-2708-4892-98A5-F35D648F03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50B873-9CC9-4D66-B362-1670DE45E40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42FA34A-1E23-4EB6-8B51-5AC05E7F9942}">
      <dgm:prSet/>
      <dgm:spPr/>
      <dgm:t>
        <a:bodyPr/>
        <a:lstStyle/>
        <a:p>
          <a:r>
            <a:rPr lang="en-GB"/>
            <a:t>Gypsies, Roma, Scottish, Welsh and Irish Travellers together with Show People (Travelling Business People), Circus People, Fairground People, Bargee Travellers, Housed Travellers.</a:t>
          </a:r>
          <a:endParaRPr lang="en-US"/>
        </a:p>
      </dgm:t>
    </dgm:pt>
    <dgm:pt modelId="{A8247279-B72D-4D87-92B9-08B0177B1CDC}" type="parTrans" cxnId="{03FB0C97-3289-442E-9746-9DDBC302059C}">
      <dgm:prSet/>
      <dgm:spPr/>
      <dgm:t>
        <a:bodyPr/>
        <a:lstStyle/>
        <a:p>
          <a:endParaRPr lang="en-US"/>
        </a:p>
      </dgm:t>
    </dgm:pt>
    <dgm:pt modelId="{42CA0011-552E-4F31-A829-76E5604EED66}" type="sibTrans" cxnId="{03FB0C97-3289-442E-9746-9DDBC302059C}">
      <dgm:prSet/>
      <dgm:spPr/>
      <dgm:t>
        <a:bodyPr/>
        <a:lstStyle/>
        <a:p>
          <a:endParaRPr lang="en-US"/>
        </a:p>
      </dgm:t>
    </dgm:pt>
    <dgm:pt modelId="{D7549135-4A14-4390-8F16-5BB886E6498C}">
      <dgm:prSet/>
      <dgm:spPr/>
      <dgm:t>
        <a:bodyPr/>
        <a:lstStyle/>
        <a:p>
          <a:r>
            <a:rPr lang="en-GB"/>
            <a:t>Not a single group</a:t>
          </a:r>
          <a:endParaRPr lang="en-US"/>
        </a:p>
      </dgm:t>
    </dgm:pt>
    <dgm:pt modelId="{E96B76BE-F200-4CE9-975E-23696A8CB779}" type="parTrans" cxnId="{549EA724-3C35-4F70-B11F-5FD272EFDD32}">
      <dgm:prSet/>
      <dgm:spPr/>
      <dgm:t>
        <a:bodyPr/>
        <a:lstStyle/>
        <a:p>
          <a:endParaRPr lang="en-US"/>
        </a:p>
      </dgm:t>
    </dgm:pt>
    <dgm:pt modelId="{A5D1746C-3EF2-491B-81AF-92F76E28D35A}" type="sibTrans" cxnId="{549EA724-3C35-4F70-B11F-5FD272EFDD32}">
      <dgm:prSet/>
      <dgm:spPr/>
      <dgm:t>
        <a:bodyPr/>
        <a:lstStyle/>
        <a:p>
          <a:endParaRPr lang="en-US"/>
        </a:p>
      </dgm:t>
    </dgm:pt>
    <dgm:pt modelId="{52622FBE-4EF0-4BDF-ADFE-22C8C2EDCB90}">
      <dgm:prSet/>
      <dgm:spPr/>
      <dgm:t>
        <a:bodyPr/>
        <a:lstStyle/>
        <a:p>
          <a:r>
            <a:rPr lang="en-GB"/>
            <a:t>Different languages, traditions, ethnicity and lifestyles.</a:t>
          </a:r>
          <a:endParaRPr lang="en-US"/>
        </a:p>
      </dgm:t>
    </dgm:pt>
    <dgm:pt modelId="{7728D9CF-C673-45B2-B50E-EB2788E7A0BE}" type="parTrans" cxnId="{51FE284B-E827-4CCC-B7A9-5A88BAF8F5F0}">
      <dgm:prSet/>
      <dgm:spPr/>
      <dgm:t>
        <a:bodyPr/>
        <a:lstStyle/>
        <a:p>
          <a:endParaRPr lang="en-US"/>
        </a:p>
      </dgm:t>
    </dgm:pt>
    <dgm:pt modelId="{B08AB182-732F-423F-90E2-23BF8D4D3442}" type="sibTrans" cxnId="{51FE284B-E827-4CCC-B7A9-5A88BAF8F5F0}">
      <dgm:prSet/>
      <dgm:spPr/>
      <dgm:t>
        <a:bodyPr/>
        <a:lstStyle/>
        <a:p>
          <a:endParaRPr lang="en-US"/>
        </a:p>
      </dgm:t>
    </dgm:pt>
    <dgm:pt modelId="{07449FA3-59DD-40FB-BB92-3936F9C31EEC}">
      <dgm:prSet/>
      <dgm:spPr/>
      <dgm:t>
        <a:bodyPr/>
        <a:lstStyle/>
        <a:p>
          <a:r>
            <a:rPr lang="en-GB"/>
            <a:t>Term ‘Gypsy’ (always capital letters) encompasses many groups with tribal and geographical associations.</a:t>
          </a:r>
          <a:endParaRPr lang="en-US"/>
        </a:p>
      </dgm:t>
    </dgm:pt>
    <dgm:pt modelId="{7078F2B9-24AB-4E17-8192-B99E756DC939}" type="parTrans" cxnId="{04FA832F-E4BF-4DE8-9E87-01BDE52254D0}">
      <dgm:prSet/>
      <dgm:spPr/>
      <dgm:t>
        <a:bodyPr/>
        <a:lstStyle/>
        <a:p>
          <a:endParaRPr lang="en-US"/>
        </a:p>
      </dgm:t>
    </dgm:pt>
    <dgm:pt modelId="{37113A6B-5823-43BE-8EC6-153D033389A2}" type="sibTrans" cxnId="{04FA832F-E4BF-4DE8-9E87-01BDE52254D0}">
      <dgm:prSet/>
      <dgm:spPr/>
      <dgm:t>
        <a:bodyPr/>
        <a:lstStyle/>
        <a:p>
          <a:endParaRPr lang="en-US"/>
        </a:p>
      </dgm:t>
    </dgm:pt>
    <dgm:pt modelId="{67C3180A-B854-4FD2-AE6E-A967A68F5BF4}" type="pres">
      <dgm:prSet presAssocID="{8D50B873-9CC9-4D66-B362-1670DE45E40D}" presName="vert0" presStyleCnt="0">
        <dgm:presLayoutVars>
          <dgm:dir/>
          <dgm:animOne val="branch"/>
          <dgm:animLvl val="lvl"/>
        </dgm:presLayoutVars>
      </dgm:prSet>
      <dgm:spPr/>
    </dgm:pt>
    <dgm:pt modelId="{0696ECDC-E1E5-441C-B75A-7BCB2419E9A0}" type="pres">
      <dgm:prSet presAssocID="{642FA34A-1E23-4EB6-8B51-5AC05E7F9942}" presName="thickLine" presStyleLbl="alignNode1" presStyleIdx="0" presStyleCnt="4"/>
      <dgm:spPr/>
    </dgm:pt>
    <dgm:pt modelId="{37F57C22-0234-4C9F-8F3E-A14D8AADDFAF}" type="pres">
      <dgm:prSet presAssocID="{642FA34A-1E23-4EB6-8B51-5AC05E7F9942}" presName="horz1" presStyleCnt="0"/>
      <dgm:spPr/>
    </dgm:pt>
    <dgm:pt modelId="{32A49F26-8600-4468-8649-8CC5CB134B4F}" type="pres">
      <dgm:prSet presAssocID="{642FA34A-1E23-4EB6-8B51-5AC05E7F9942}" presName="tx1" presStyleLbl="revTx" presStyleIdx="0" presStyleCnt="4"/>
      <dgm:spPr/>
    </dgm:pt>
    <dgm:pt modelId="{1E862DF3-2468-420B-BFEC-BA05DB7844A3}" type="pres">
      <dgm:prSet presAssocID="{642FA34A-1E23-4EB6-8B51-5AC05E7F9942}" presName="vert1" presStyleCnt="0"/>
      <dgm:spPr/>
    </dgm:pt>
    <dgm:pt modelId="{269D00AF-1484-4065-A779-7E08884C995C}" type="pres">
      <dgm:prSet presAssocID="{D7549135-4A14-4390-8F16-5BB886E6498C}" presName="thickLine" presStyleLbl="alignNode1" presStyleIdx="1" presStyleCnt="4"/>
      <dgm:spPr/>
    </dgm:pt>
    <dgm:pt modelId="{22830C08-9F05-4595-8849-84FBF0E11726}" type="pres">
      <dgm:prSet presAssocID="{D7549135-4A14-4390-8F16-5BB886E6498C}" presName="horz1" presStyleCnt="0"/>
      <dgm:spPr/>
    </dgm:pt>
    <dgm:pt modelId="{59D591B2-D9A6-4991-8FD6-8D1A58B4D88C}" type="pres">
      <dgm:prSet presAssocID="{D7549135-4A14-4390-8F16-5BB886E6498C}" presName="tx1" presStyleLbl="revTx" presStyleIdx="1" presStyleCnt="4"/>
      <dgm:spPr/>
    </dgm:pt>
    <dgm:pt modelId="{99FDAF87-ED9E-4150-BAB6-542ACF52921A}" type="pres">
      <dgm:prSet presAssocID="{D7549135-4A14-4390-8F16-5BB886E6498C}" presName="vert1" presStyleCnt="0"/>
      <dgm:spPr/>
    </dgm:pt>
    <dgm:pt modelId="{9471A411-650F-4FFD-9700-67D9947E7AFA}" type="pres">
      <dgm:prSet presAssocID="{52622FBE-4EF0-4BDF-ADFE-22C8C2EDCB90}" presName="thickLine" presStyleLbl="alignNode1" presStyleIdx="2" presStyleCnt="4"/>
      <dgm:spPr/>
    </dgm:pt>
    <dgm:pt modelId="{A6F31F33-7524-4B3C-ABBE-DA67F147C949}" type="pres">
      <dgm:prSet presAssocID="{52622FBE-4EF0-4BDF-ADFE-22C8C2EDCB90}" presName="horz1" presStyleCnt="0"/>
      <dgm:spPr/>
    </dgm:pt>
    <dgm:pt modelId="{70543C51-BCE7-4BB5-B33C-CEAFA17B0123}" type="pres">
      <dgm:prSet presAssocID="{52622FBE-4EF0-4BDF-ADFE-22C8C2EDCB90}" presName="tx1" presStyleLbl="revTx" presStyleIdx="2" presStyleCnt="4"/>
      <dgm:spPr/>
    </dgm:pt>
    <dgm:pt modelId="{22E0B02C-D997-4EFD-A5E9-6B830353BF31}" type="pres">
      <dgm:prSet presAssocID="{52622FBE-4EF0-4BDF-ADFE-22C8C2EDCB90}" presName="vert1" presStyleCnt="0"/>
      <dgm:spPr/>
    </dgm:pt>
    <dgm:pt modelId="{248ED262-02BF-45A3-A123-4038DE98FEC6}" type="pres">
      <dgm:prSet presAssocID="{07449FA3-59DD-40FB-BB92-3936F9C31EEC}" presName="thickLine" presStyleLbl="alignNode1" presStyleIdx="3" presStyleCnt="4"/>
      <dgm:spPr/>
    </dgm:pt>
    <dgm:pt modelId="{C0EACB9E-3B5E-45A0-840B-48B1825D6145}" type="pres">
      <dgm:prSet presAssocID="{07449FA3-59DD-40FB-BB92-3936F9C31EEC}" presName="horz1" presStyleCnt="0"/>
      <dgm:spPr/>
    </dgm:pt>
    <dgm:pt modelId="{5C3D74FB-7464-4369-A8EF-E8C69F11741C}" type="pres">
      <dgm:prSet presAssocID="{07449FA3-59DD-40FB-BB92-3936F9C31EEC}" presName="tx1" presStyleLbl="revTx" presStyleIdx="3" presStyleCnt="4"/>
      <dgm:spPr/>
    </dgm:pt>
    <dgm:pt modelId="{451FA234-982B-43FF-9826-EC2C4F3A10D5}" type="pres">
      <dgm:prSet presAssocID="{07449FA3-59DD-40FB-BB92-3936F9C31EEC}" presName="vert1" presStyleCnt="0"/>
      <dgm:spPr/>
    </dgm:pt>
  </dgm:ptLst>
  <dgm:cxnLst>
    <dgm:cxn modelId="{549EA724-3C35-4F70-B11F-5FD272EFDD32}" srcId="{8D50B873-9CC9-4D66-B362-1670DE45E40D}" destId="{D7549135-4A14-4390-8F16-5BB886E6498C}" srcOrd="1" destOrd="0" parTransId="{E96B76BE-F200-4CE9-975E-23696A8CB779}" sibTransId="{A5D1746C-3EF2-491B-81AF-92F76E28D35A}"/>
    <dgm:cxn modelId="{04FA832F-E4BF-4DE8-9E87-01BDE52254D0}" srcId="{8D50B873-9CC9-4D66-B362-1670DE45E40D}" destId="{07449FA3-59DD-40FB-BB92-3936F9C31EEC}" srcOrd="3" destOrd="0" parTransId="{7078F2B9-24AB-4E17-8192-B99E756DC939}" sibTransId="{37113A6B-5823-43BE-8EC6-153D033389A2}"/>
    <dgm:cxn modelId="{70CD6963-8636-415B-993C-5CB5041C51D6}" type="presOf" srcId="{52622FBE-4EF0-4BDF-ADFE-22C8C2EDCB90}" destId="{70543C51-BCE7-4BB5-B33C-CEAFA17B0123}" srcOrd="0" destOrd="0" presId="urn:microsoft.com/office/officeart/2008/layout/LinedList"/>
    <dgm:cxn modelId="{5DF26846-7C67-4DE0-8E39-B4EB83F3CE8F}" type="presOf" srcId="{642FA34A-1E23-4EB6-8B51-5AC05E7F9942}" destId="{32A49F26-8600-4468-8649-8CC5CB134B4F}" srcOrd="0" destOrd="0" presId="urn:microsoft.com/office/officeart/2008/layout/LinedList"/>
    <dgm:cxn modelId="{51FE284B-E827-4CCC-B7A9-5A88BAF8F5F0}" srcId="{8D50B873-9CC9-4D66-B362-1670DE45E40D}" destId="{52622FBE-4EF0-4BDF-ADFE-22C8C2EDCB90}" srcOrd="2" destOrd="0" parTransId="{7728D9CF-C673-45B2-B50E-EB2788E7A0BE}" sibTransId="{B08AB182-732F-423F-90E2-23BF8D4D3442}"/>
    <dgm:cxn modelId="{D1D9617B-C0BB-4687-98D1-3DA54733DE68}" type="presOf" srcId="{8D50B873-9CC9-4D66-B362-1670DE45E40D}" destId="{67C3180A-B854-4FD2-AE6E-A967A68F5BF4}" srcOrd="0" destOrd="0" presId="urn:microsoft.com/office/officeart/2008/layout/LinedList"/>
    <dgm:cxn modelId="{03FB0C97-3289-442E-9746-9DDBC302059C}" srcId="{8D50B873-9CC9-4D66-B362-1670DE45E40D}" destId="{642FA34A-1E23-4EB6-8B51-5AC05E7F9942}" srcOrd="0" destOrd="0" parTransId="{A8247279-B72D-4D87-92B9-08B0177B1CDC}" sibTransId="{42CA0011-552E-4F31-A829-76E5604EED66}"/>
    <dgm:cxn modelId="{02127FC1-9E84-4BA9-A2EE-F90F6ED5D5A8}" type="presOf" srcId="{07449FA3-59DD-40FB-BB92-3936F9C31EEC}" destId="{5C3D74FB-7464-4369-A8EF-E8C69F11741C}" srcOrd="0" destOrd="0" presId="urn:microsoft.com/office/officeart/2008/layout/LinedList"/>
    <dgm:cxn modelId="{E60DFCEF-E6AE-48A0-8CFB-8FBA6D2FFCE7}" type="presOf" srcId="{D7549135-4A14-4390-8F16-5BB886E6498C}" destId="{59D591B2-D9A6-4991-8FD6-8D1A58B4D88C}" srcOrd="0" destOrd="0" presId="urn:microsoft.com/office/officeart/2008/layout/LinedList"/>
    <dgm:cxn modelId="{812FA449-EEB7-4304-9AE8-C0CBACB013F6}" type="presParOf" srcId="{67C3180A-B854-4FD2-AE6E-A967A68F5BF4}" destId="{0696ECDC-E1E5-441C-B75A-7BCB2419E9A0}" srcOrd="0" destOrd="0" presId="urn:microsoft.com/office/officeart/2008/layout/LinedList"/>
    <dgm:cxn modelId="{D61A1BA0-85E3-4CA3-A277-9EDA3A1FE1A4}" type="presParOf" srcId="{67C3180A-B854-4FD2-AE6E-A967A68F5BF4}" destId="{37F57C22-0234-4C9F-8F3E-A14D8AADDFAF}" srcOrd="1" destOrd="0" presId="urn:microsoft.com/office/officeart/2008/layout/LinedList"/>
    <dgm:cxn modelId="{89918D9E-574D-425F-82F7-42065E12716B}" type="presParOf" srcId="{37F57C22-0234-4C9F-8F3E-A14D8AADDFAF}" destId="{32A49F26-8600-4468-8649-8CC5CB134B4F}" srcOrd="0" destOrd="0" presId="urn:microsoft.com/office/officeart/2008/layout/LinedList"/>
    <dgm:cxn modelId="{58EDE733-04F6-458F-9EBB-7A13DDEB3C5D}" type="presParOf" srcId="{37F57C22-0234-4C9F-8F3E-A14D8AADDFAF}" destId="{1E862DF3-2468-420B-BFEC-BA05DB7844A3}" srcOrd="1" destOrd="0" presId="urn:microsoft.com/office/officeart/2008/layout/LinedList"/>
    <dgm:cxn modelId="{608D9F0C-A447-4869-9F6F-B72A5FBE637D}" type="presParOf" srcId="{67C3180A-B854-4FD2-AE6E-A967A68F5BF4}" destId="{269D00AF-1484-4065-A779-7E08884C995C}" srcOrd="2" destOrd="0" presId="urn:microsoft.com/office/officeart/2008/layout/LinedList"/>
    <dgm:cxn modelId="{EFE66F9A-BEE3-4066-BDB1-D3D12ADFEF99}" type="presParOf" srcId="{67C3180A-B854-4FD2-AE6E-A967A68F5BF4}" destId="{22830C08-9F05-4595-8849-84FBF0E11726}" srcOrd="3" destOrd="0" presId="urn:microsoft.com/office/officeart/2008/layout/LinedList"/>
    <dgm:cxn modelId="{A28B2548-E67F-4081-BE43-6FBB5646CC33}" type="presParOf" srcId="{22830C08-9F05-4595-8849-84FBF0E11726}" destId="{59D591B2-D9A6-4991-8FD6-8D1A58B4D88C}" srcOrd="0" destOrd="0" presId="urn:microsoft.com/office/officeart/2008/layout/LinedList"/>
    <dgm:cxn modelId="{0355AC1B-1886-44B0-BDB7-CB05D2914B78}" type="presParOf" srcId="{22830C08-9F05-4595-8849-84FBF0E11726}" destId="{99FDAF87-ED9E-4150-BAB6-542ACF52921A}" srcOrd="1" destOrd="0" presId="urn:microsoft.com/office/officeart/2008/layout/LinedList"/>
    <dgm:cxn modelId="{80D97EF2-FF05-49DD-8EEF-B1D85E20143A}" type="presParOf" srcId="{67C3180A-B854-4FD2-AE6E-A967A68F5BF4}" destId="{9471A411-650F-4FFD-9700-67D9947E7AFA}" srcOrd="4" destOrd="0" presId="urn:microsoft.com/office/officeart/2008/layout/LinedList"/>
    <dgm:cxn modelId="{B270958D-B5D5-4357-94F9-03D3E157241E}" type="presParOf" srcId="{67C3180A-B854-4FD2-AE6E-A967A68F5BF4}" destId="{A6F31F33-7524-4B3C-ABBE-DA67F147C949}" srcOrd="5" destOrd="0" presId="urn:microsoft.com/office/officeart/2008/layout/LinedList"/>
    <dgm:cxn modelId="{5036D174-C3C9-4813-8B1D-8FE8BA71A1B4}" type="presParOf" srcId="{A6F31F33-7524-4B3C-ABBE-DA67F147C949}" destId="{70543C51-BCE7-4BB5-B33C-CEAFA17B0123}" srcOrd="0" destOrd="0" presId="urn:microsoft.com/office/officeart/2008/layout/LinedList"/>
    <dgm:cxn modelId="{4DD86867-2853-4FB8-8CE6-8E5B3A2C847E}" type="presParOf" srcId="{A6F31F33-7524-4B3C-ABBE-DA67F147C949}" destId="{22E0B02C-D997-4EFD-A5E9-6B830353BF31}" srcOrd="1" destOrd="0" presId="urn:microsoft.com/office/officeart/2008/layout/LinedList"/>
    <dgm:cxn modelId="{7B856D13-7ABC-4C47-A4CA-024A80A8C0A1}" type="presParOf" srcId="{67C3180A-B854-4FD2-AE6E-A967A68F5BF4}" destId="{248ED262-02BF-45A3-A123-4038DE98FEC6}" srcOrd="6" destOrd="0" presId="urn:microsoft.com/office/officeart/2008/layout/LinedList"/>
    <dgm:cxn modelId="{3484E1E5-2747-49DE-B0A4-EB3F1345AC8F}" type="presParOf" srcId="{67C3180A-B854-4FD2-AE6E-A967A68F5BF4}" destId="{C0EACB9E-3B5E-45A0-840B-48B1825D6145}" srcOrd="7" destOrd="0" presId="urn:microsoft.com/office/officeart/2008/layout/LinedList"/>
    <dgm:cxn modelId="{27A32863-1EBB-47C5-A342-0B9217B4D549}" type="presParOf" srcId="{C0EACB9E-3B5E-45A0-840B-48B1825D6145}" destId="{5C3D74FB-7464-4369-A8EF-E8C69F11741C}" srcOrd="0" destOrd="0" presId="urn:microsoft.com/office/officeart/2008/layout/LinedList"/>
    <dgm:cxn modelId="{4715A8B4-3F9A-4FAF-9C1C-F49192D311A3}" type="presParOf" srcId="{C0EACB9E-3B5E-45A0-840B-48B1825D6145}" destId="{451FA234-982B-43FF-9826-EC2C4F3A10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1DD90F-3BB1-4A3E-A88D-481D258F7742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ACFFD11E-26A8-4288-8CA6-992AE6A3F187}">
      <dgm:prSet/>
      <dgm:spPr/>
      <dgm:t>
        <a:bodyPr/>
        <a:lstStyle/>
        <a:p>
          <a:r>
            <a:rPr lang="en-GB"/>
            <a:t>Not recorded in dominant history discourse</a:t>
          </a:r>
          <a:endParaRPr lang="en-US"/>
        </a:p>
      </dgm:t>
    </dgm:pt>
    <dgm:pt modelId="{B42A35BE-9EE2-47BF-AAE4-19221DDBA773}" type="parTrans" cxnId="{995F8B6D-1E05-4047-B738-824BA8FB299B}">
      <dgm:prSet/>
      <dgm:spPr/>
      <dgm:t>
        <a:bodyPr/>
        <a:lstStyle/>
        <a:p>
          <a:endParaRPr lang="en-US"/>
        </a:p>
      </dgm:t>
    </dgm:pt>
    <dgm:pt modelId="{9314A045-63FB-438E-8F1E-184E4DBEFA73}" type="sibTrans" cxnId="{995F8B6D-1E05-4047-B738-824BA8FB299B}">
      <dgm:prSet/>
      <dgm:spPr/>
      <dgm:t>
        <a:bodyPr/>
        <a:lstStyle/>
        <a:p>
          <a:endParaRPr lang="en-US"/>
        </a:p>
      </dgm:t>
    </dgm:pt>
    <dgm:pt modelId="{A4CF8EFC-D6F1-4000-80EA-CFA02C0FE494}">
      <dgm:prSet/>
      <dgm:spPr/>
      <dgm:t>
        <a:bodyPr/>
        <a:lstStyle/>
        <a:p>
          <a:r>
            <a:rPr lang="en-GB"/>
            <a:t>Have always been treated with suspicion and seen as threat, inferior, lesser humans.</a:t>
          </a:r>
          <a:endParaRPr lang="en-US"/>
        </a:p>
      </dgm:t>
    </dgm:pt>
    <dgm:pt modelId="{B6916242-7101-456B-89B5-F058EC846EC2}" type="parTrans" cxnId="{70081A91-4589-4519-9B6C-7FA97E9C94D7}">
      <dgm:prSet/>
      <dgm:spPr/>
      <dgm:t>
        <a:bodyPr/>
        <a:lstStyle/>
        <a:p>
          <a:endParaRPr lang="en-US"/>
        </a:p>
      </dgm:t>
    </dgm:pt>
    <dgm:pt modelId="{EBB83012-BC00-40BC-92C5-E1555EF60A55}" type="sibTrans" cxnId="{70081A91-4589-4519-9B6C-7FA97E9C94D7}">
      <dgm:prSet/>
      <dgm:spPr/>
      <dgm:t>
        <a:bodyPr/>
        <a:lstStyle/>
        <a:p>
          <a:endParaRPr lang="en-US"/>
        </a:p>
      </dgm:t>
    </dgm:pt>
    <dgm:pt modelId="{5EA126EA-3600-4C9D-81E8-33C35F2B3E44}">
      <dgm:prSet/>
      <dgm:spPr/>
      <dgm:t>
        <a:bodyPr/>
        <a:lstStyle/>
        <a:p>
          <a:r>
            <a:rPr lang="en-GB"/>
            <a:t>Discrimination led to hostility.</a:t>
          </a:r>
          <a:endParaRPr lang="en-US"/>
        </a:p>
      </dgm:t>
    </dgm:pt>
    <dgm:pt modelId="{C78C3CB2-CA2B-49B9-A3F6-A536678ED5CE}" type="parTrans" cxnId="{6FE57CB6-67EA-4967-AEB3-397650E4589C}">
      <dgm:prSet/>
      <dgm:spPr/>
      <dgm:t>
        <a:bodyPr/>
        <a:lstStyle/>
        <a:p>
          <a:endParaRPr lang="en-US"/>
        </a:p>
      </dgm:t>
    </dgm:pt>
    <dgm:pt modelId="{E3BABBE8-0AF2-472C-8BB6-7FCB9367B143}" type="sibTrans" cxnId="{6FE57CB6-67EA-4967-AEB3-397650E4589C}">
      <dgm:prSet/>
      <dgm:spPr/>
      <dgm:t>
        <a:bodyPr/>
        <a:lstStyle/>
        <a:p>
          <a:endParaRPr lang="en-US"/>
        </a:p>
      </dgm:t>
    </dgm:pt>
    <dgm:pt modelId="{5024A5A5-01B3-4CF5-BC1D-6E0A0B94D6BA}">
      <dgm:prSet/>
      <dgm:spPr/>
      <dgm:t>
        <a:bodyPr/>
        <a:lstStyle/>
        <a:p>
          <a:r>
            <a:rPr lang="en-GB"/>
            <a:t>This has contributed to their continued nomadic lifestyle.</a:t>
          </a:r>
          <a:endParaRPr lang="en-US"/>
        </a:p>
      </dgm:t>
    </dgm:pt>
    <dgm:pt modelId="{C6FC6638-D8D2-4EF3-A909-3B94E52754CD}" type="parTrans" cxnId="{A90CAD61-B5DD-44FB-9A6B-116364C871A9}">
      <dgm:prSet/>
      <dgm:spPr/>
      <dgm:t>
        <a:bodyPr/>
        <a:lstStyle/>
        <a:p>
          <a:endParaRPr lang="en-US"/>
        </a:p>
      </dgm:t>
    </dgm:pt>
    <dgm:pt modelId="{45F1632E-B456-47F6-8B13-2A5939345254}" type="sibTrans" cxnId="{A90CAD61-B5DD-44FB-9A6B-116364C871A9}">
      <dgm:prSet/>
      <dgm:spPr/>
      <dgm:t>
        <a:bodyPr/>
        <a:lstStyle/>
        <a:p>
          <a:endParaRPr lang="en-US"/>
        </a:p>
      </dgm:t>
    </dgm:pt>
    <dgm:pt modelId="{93F37E63-359D-448D-AB0E-2910E52D913C}">
      <dgm:prSet/>
      <dgm:spPr/>
      <dgm:t>
        <a:bodyPr/>
        <a:lstStyle/>
        <a:p>
          <a:r>
            <a:rPr lang="en-GB"/>
            <a:t>We don’t want them to travel and try to force them to settle in houses.</a:t>
          </a:r>
          <a:endParaRPr lang="en-US"/>
        </a:p>
      </dgm:t>
    </dgm:pt>
    <dgm:pt modelId="{8174C4B4-C076-42A7-8ADA-1E8A30B92F32}" type="parTrans" cxnId="{C830E2AD-18FC-4D09-80E5-2CFA28C128E0}">
      <dgm:prSet/>
      <dgm:spPr/>
      <dgm:t>
        <a:bodyPr/>
        <a:lstStyle/>
        <a:p>
          <a:endParaRPr lang="en-US"/>
        </a:p>
      </dgm:t>
    </dgm:pt>
    <dgm:pt modelId="{ED9B75EE-B6CF-4127-A5F2-D5CF1A9AEA86}" type="sibTrans" cxnId="{C830E2AD-18FC-4D09-80E5-2CFA28C128E0}">
      <dgm:prSet/>
      <dgm:spPr/>
      <dgm:t>
        <a:bodyPr/>
        <a:lstStyle/>
        <a:p>
          <a:endParaRPr lang="en-US"/>
        </a:p>
      </dgm:t>
    </dgm:pt>
    <dgm:pt modelId="{349A2DE4-2C48-4B2C-9C86-126E325B1FD3}">
      <dgm:prSet/>
      <dgm:spPr/>
      <dgm:t>
        <a:bodyPr/>
        <a:lstStyle/>
        <a:p>
          <a:r>
            <a:rPr lang="en-GB"/>
            <a:t>Challenges to normative framework of mainstream society’s values.</a:t>
          </a:r>
          <a:endParaRPr lang="en-US"/>
        </a:p>
      </dgm:t>
    </dgm:pt>
    <dgm:pt modelId="{A5BF9046-ED57-4C2C-B616-7F128266A674}" type="parTrans" cxnId="{1864F0A7-EA33-47B6-BCDB-517385F787B7}">
      <dgm:prSet/>
      <dgm:spPr/>
      <dgm:t>
        <a:bodyPr/>
        <a:lstStyle/>
        <a:p>
          <a:endParaRPr lang="en-US"/>
        </a:p>
      </dgm:t>
    </dgm:pt>
    <dgm:pt modelId="{3EA98537-85F0-468A-ACEE-0851BD2F44C4}" type="sibTrans" cxnId="{1864F0A7-EA33-47B6-BCDB-517385F787B7}">
      <dgm:prSet/>
      <dgm:spPr/>
      <dgm:t>
        <a:bodyPr/>
        <a:lstStyle/>
        <a:p>
          <a:endParaRPr lang="en-US"/>
        </a:p>
      </dgm:t>
    </dgm:pt>
    <dgm:pt modelId="{96F678D8-1F35-439B-AF01-855A7329CCCD}" type="pres">
      <dgm:prSet presAssocID="{2A1DD90F-3BB1-4A3E-A88D-481D258F7742}" presName="vert0" presStyleCnt="0">
        <dgm:presLayoutVars>
          <dgm:dir/>
          <dgm:animOne val="branch"/>
          <dgm:animLvl val="lvl"/>
        </dgm:presLayoutVars>
      </dgm:prSet>
      <dgm:spPr/>
    </dgm:pt>
    <dgm:pt modelId="{40114549-BE33-445B-96D6-77B08736C4AE}" type="pres">
      <dgm:prSet presAssocID="{ACFFD11E-26A8-4288-8CA6-992AE6A3F187}" presName="thickLine" presStyleLbl="alignNode1" presStyleIdx="0" presStyleCnt="6"/>
      <dgm:spPr/>
    </dgm:pt>
    <dgm:pt modelId="{AB263BE2-6E76-425F-9E10-5B5AC9057D05}" type="pres">
      <dgm:prSet presAssocID="{ACFFD11E-26A8-4288-8CA6-992AE6A3F187}" presName="horz1" presStyleCnt="0"/>
      <dgm:spPr/>
    </dgm:pt>
    <dgm:pt modelId="{165F03BE-774F-4D43-92AB-46ABD6B48FA5}" type="pres">
      <dgm:prSet presAssocID="{ACFFD11E-26A8-4288-8CA6-992AE6A3F187}" presName="tx1" presStyleLbl="revTx" presStyleIdx="0" presStyleCnt="6"/>
      <dgm:spPr/>
    </dgm:pt>
    <dgm:pt modelId="{89D11B22-5AA1-49D2-98CD-99F891954DC9}" type="pres">
      <dgm:prSet presAssocID="{ACFFD11E-26A8-4288-8CA6-992AE6A3F187}" presName="vert1" presStyleCnt="0"/>
      <dgm:spPr/>
    </dgm:pt>
    <dgm:pt modelId="{F0A9B99A-6815-4CC0-92A5-84E8048436E8}" type="pres">
      <dgm:prSet presAssocID="{A4CF8EFC-D6F1-4000-80EA-CFA02C0FE494}" presName="thickLine" presStyleLbl="alignNode1" presStyleIdx="1" presStyleCnt="6"/>
      <dgm:spPr/>
    </dgm:pt>
    <dgm:pt modelId="{96567B2A-CC40-4CC1-A0B6-88AEBCA5E280}" type="pres">
      <dgm:prSet presAssocID="{A4CF8EFC-D6F1-4000-80EA-CFA02C0FE494}" presName="horz1" presStyleCnt="0"/>
      <dgm:spPr/>
    </dgm:pt>
    <dgm:pt modelId="{D914B129-3B7E-4A60-9BCA-7BAF5C9D997B}" type="pres">
      <dgm:prSet presAssocID="{A4CF8EFC-D6F1-4000-80EA-CFA02C0FE494}" presName="tx1" presStyleLbl="revTx" presStyleIdx="1" presStyleCnt="6"/>
      <dgm:spPr/>
    </dgm:pt>
    <dgm:pt modelId="{3544EC50-7043-45BF-8175-E8D20D704734}" type="pres">
      <dgm:prSet presAssocID="{A4CF8EFC-D6F1-4000-80EA-CFA02C0FE494}" presName="vert1" presStyleCnt="0"/>
      <dgm:spPr/>
    </dgm:pt>
    <dgm:pt modelId="{0E4E9A3D-C10D-447F-8CAE-42A09B630CD8}" type="pres">
      <dgm:prSet presAssocID="{5EA126EA-3600-4C9D-81E8-33C35F2B3E44}" presName="thickLine" presStyleLbl="alignNode1" presStyleIdx="2" presStyleCnt="6"/>
      <dgm:spPr/>
    </dgm:pt>
    <dgm:pt modelId="{4C532B7C-B991-41B7-954A-9C6228B47DAD}" type="pres">
      <dgm:prSet presAssocID="{5EA126EA-3600-4C9D-81E8-33C35F2B3E44}" presName="horz1" presStyleCnt="0"/>
      <dgm:spPr/>
    </dgm:pt>
    <dgm:pt modelId="{46B77902-E103-40C4-9ACB-572012471FCA}" type="pres">
      <dgm:prSet presAssocID="{5EA126EA-3600-4C9D-81E8-33C35F2B3E44}" presName="tx1" presStyleLbl="revTx" presStyleIdx="2" presStyleCnt="6"/>
      <dgm:spPr/>
    </dgm:pt>
    <dgm:pt modelId="{E910865F-1729-4EC9-B972-C36DF12619A7}" type="pres">
      <dgm:prSet presAssocID="{5EA126EA-3600-4C9D-81E8-33C35F2B3E44}" presName="vert1" presStyleCnt="0"/>
      <dgm:spPr/>
    </dgm:pt>
    <dgm:pt modelId="{61DEB9C2-8CF4-4CB9-9E64-4E2A47D09C46}" type="pres">
      <dgm:prSet presAssocID="{5024A5A5-01B3-4CF5-BC1D-6E0A0B94D6BA}" presName="thickLine" presStyleLbl="alignNode1" presStyleIdx="3" presStyleCnt="6"/>
      <dgm:spPr/>
    </dgm:pt>
    <dgm:pt modelId="{734C7198-A1FE-48BE-820A-BDF71DA6386A}" type="pres">
      <dgm:prSet presAssocID="{5024A5A5-01B3-4CF5-BC1D-6E0A0B94D6BA}" presName="horz1" presStyleCnt="0"/>
      <dgm:spPr/>
    </dgm:pt>
    <dgm:pt modelId="{227BB8B3-0307-443B-A328-4D8F5BC19A7E}" type="pres">
      <dgm:prSet presAssocID="{5024A5A5-01B3-4CF5-BC1D-6E0A0B94D6BA}" presName="tx1" presStyleLbl="revTx" presStyleIdx="3" presStyleCnt="6"/>
      <dgm:spPr/>
    </dgm:pt>
    <dgm:pt modelId="{500D74AF-2B3A-4706-B6CB-316C94BAE528}" type="pres">
      <dgm:prSet presAssocID="{5024A5A5-01B3-4CF5-BC1D-6E0A0B94D6BA}" presName="vert1" presStyleCnt="0"/>
      <dgm:spPr/>
    </dgm:pt>
    <dgm:pt modelId="{5975DD1E-90ED-4D1F-AF44-0B6D62163540}" type="pres">
      <dgm:prSet presAssocID="{93F37E63-359D-448D-AB0E-2910E52D913C}" presName="thickLine" presStyleLbl="alignNode1" presStyleIdx="4" presStyleCnt="6"/>
      <dgm:spPr/>
    </dgm:pt>
    <dgm:pt modelId="{AC0D2108-96DD-4D20-99B8-D525A9C865A3}" type="pres">
      <dgm:prSet presAssocID="{93F37E63-359D-448D-AB0E-2910E52D913C}" presName="horz1" presStyleCnt="0"/>
      <dgm:spPr/>
    </dgm:pt>
    <dgm:pt modelId="{5072F352-01CA-496E-9553-7203CB7B57D6}" type="pres">
      <dgm:prSet presAssocID="{93F37E63-359D-448D-AB0E-2910E52D913C}" presName="tx1" presStyleLbl="revTx" presStyleIdx="4" presStyleCnt="6"/>
      <dgm:spPr/>
    </dgm:pt>
    <dgm:pt modelId="{68200930-2B9A-4094-A7F5-96506AB507BE}" type="pres">
      <dgm:prSet presAssocID="{93F37E63-359D-448D-AB0E-2910E52D913C}" presName="vert1" presStyleCnt="0"/>
      <dgm:spPr/>
    </dgm:pt>
    <dgm:pt modelId="{6B713438-26E3-4DEC-9E58-E45381F47254}" type="pres">
      <dgm:prSet presAssocID="{349A2DE4-2C48-4B2C-9C86-126E325B1FD3}" presName="thickLine" presStyleLbl="alignNode1" presStyleIdx="5" presStyleCnt="6"/>
      <dgm:spPr/>
    </dgm:pt>
    <dgm:pt modelId="{29B9AE6E-90F8-426F-BE6A-7BB9C1E75F2E}" type="pres">
      <dgm:prSet presAssocID="{349A2DE4-2C48-4B2C-9C86-126E325B1FD3}" presName="horz1" presStyleCnt="0"/>
      <dgm:spPr/>
    </dgm:pt>
    <dgm:pt modelId="{D1D74BF6-4F62-49CC-BCCE-AEFB414B8A30}" type="pres">
      <dgm:prSet presAssocID="{349A2DE4-2C48-4B2C-9C86-126E325B1FD3}" presName="tx1" presStyleLbl="revTx" presStyleIdx="5" presStyleCnt="6"/>
      <dgm:spPr/>
    </dgm:pt>
    <dgm:pt modelId="{711ABA37-9EF7-4F40-BF4E-7E39391EF21E}" type="pres">
      <dgm:prSet presAssocID="{349A2DE4-2C48-4B2C-9C86-126E325B1FD3}" presName="vert1" presStyleCnt="0"/>
      <dgm:spPr/>
    </dgm:pt>
  </dgm:ptLst>
  <dgm:cxnLst>
    <dgm:cxn modelId="{C69E3428-B3D6-40E6-9327-AFD06DED656D}" type="presOf" srcId="{2A1DD90F-3BB1-4A3E-A88D-481D258F7742}" destId="{96F678D8-1F35-439B-AF01-855A7329CCCD}" srcOrd="0" destOrd="0" presId="urn:microsoft.com/office/officeart/2008/layout/LinedList"/>
    <dgm:cxn modelId="{4E9CCC37-961F-4A0C-A3A2-428A2F4EE048}" type="presOf" srcId="{349A2DE4-2C48-4B2C-9C86-126E325B1FD3}" destId="{D1D74BF6-4F62-49CC-BCCE-AEFB414B8A30}" srcOrd="0" destOrd="0" presId="urn:microsoft.com/office/officeart/2008/layout/LinedList"/>
    <dgm:cxn modelId="{A90CAD61-B5DD-44FB-9A6B-116364C871A9}" srcId="{2A1DD90F-3BB1-4A3E-A88D-481D258F7742}" destId="{5024A5A5-01B3-4CF5-BC1D-6E0A0B94D6BA}" srcOrd="3" destOrd="0" parTransId="{C6FC6638-D8D2-4EF3-A909-3B94E52754CD}" sibTransId="{45F1632E-B456-47F6-8B13-2A5939345254}"/>
    <dgm:cxn modelId="{21761844-ADD5-4CF9-953B-2B47EE29CBCA}" type="presOf" srcId="{5024A5A5-01B3-4CF5-BC1D-6E0A0B94D6BA}" destId="{227BB8B3-0307-443B-A328-4D8F5BC19A7E}" srcOrd="0" destOrd="0" presId="urn:microsoft.com/office/officeart/2008/layout/LinedList"/>
    <dgm:cxn modelId="{2F01C968-16E0-4E75-A0C5-664AEDA2DBFB}" type="presOf" srcId="{ACFFD11E-26A8-4288-8CA6-992AE6A3F187}" destId="{165F03BE-774F-4D43-92AB-46ABD6B48FA5}" srcOrd="0" destOrd="0" presId="urn:microsoft.com/office/officeart/2008/layout/LinedList"/>
    <dgm:cxn modelId="{995F8B6D-1E05-4047-B738-824BA8FB299B}" srcId="{2A1DD90F-3BB1-4A3E-A88D-481D258F7742}" destId="{ACFFD11E-26A8-4288-8CA6-992AE6A3F187}" srcOrd="0" destOrd="0" parTransId="{B42A35BE-9EE2-47BF-AAE4-19221DDBA773}" sibTransId="{9314A045-63FB-438E-8F1E-184E4DBEFA73}"/>
    <dgm:cxn modelId="{70081A91-4589-4519-9B6C-7FA97E9C94D7}" srcId="{2A1DD90F-3BB1-4A3E-A88D-481D258F7742}" destId="{A4CF8EFC-D6F1-4000-80EA-CFA02C0FE494}" srcOrd="1" destOrd="0" parTransId="{B6916242-7101-456B-89B5-F058EC846EC2}" sibTransId="{EBB83012-BC00-40BC-92C5-E1555EF60A55}"/>
    <dgm:cxn modelId="{1864F0A7-EA33-47B6-BCDB-517385F787B7}" srcId="{2A1DD90F-3BB1-4A3E-A88D-481D258F7742}" destId="{349A2DE4-2C48-4B2C-9C86-126E325B1FD3}" srcOrd="5" destOrd="0" parTransId="{A5BF9046-ED57-4C2C-B616-7F128266A674}" sibTransId="{3EA98537-85F0-468A-ACEE-0851BD2F44C4}"/>
    <dgm:cxn modelId="{C830E2AD-18FC-4D09-80E5-2CFA28C128E0}" srcId="{2A1DD90F-3BB1-4A3E-A88D-481D258F7742}" destId="{93F37E63-359D-448D-AB0E-2910E52D913C}" srcOrd="4" destOrd="0" parTransId="{8174C4B4-C076-42A7-8ADA-1E8A30B92F32}" sibTransId="{ED9B75EE-B6CF-4127-A5F2-D5CF1A9AEA86}"/>
    <dgm:cxn modelId="{2A81E0B0-2186-4654-A3B4-79F7A8C0EA13}" type="presOf" srcId="{5EA126EA-3600-4C9D-81E8-33C35F2B3E44}" destId="{46B77902-E103-40C4-9ACB-572012471FCA}" srcOrd="0" destOrd="0" presId="urn:microsoft.com/office/officeart/2008/layout/LinedList"/>
    <dgm:cxn modelId="{B96BD5B2-B09E-42C3-A548-82232F412C2E}" type="presOf" srcId="{A4CF8EFC-D6F1-4000-80EA-CFA02C0FE494}" destId="{D914B129-3B7E-4A60-9BCA-7BAF5C9D997B}" srcOrd="0" destOrd="0" presId="urn:microsoft.com/office/officeart/2008/layout/LinedList"/>
    <dgm:cxn modelId="{6FE57CB6-67EA-4967-AEB3-397650E4589C}" srcId="{2A1DD90F-3BB1-4A3E-A88D-481D258F7742}" destId="{5EA126EA-3600-4C9D-81E8-33C35F2B3E44}" srcOrd="2" destOrd="0" parTransId="{C78C3CB2-CA2B-49B9-A3F6-A536678ED5CE}" sibTransId="{E3BABBE8-0AF2-472C-8BB6-7FCB9367B143}"/>
    <dgm:cxn modelId="{B8B058BA-6441-4B35-B99B-39D8080AF62A}" type="presOf" srcId="{93F37E63-359D-448D-AB0E-2910E52D913C}" destId="{5072F352-01CA-496E-9553-7203CB7B57D6}" srcOrd="0" destOrd="0" presId="urn:microsoft.com/office/officeart/2008/layout/LinedList"/>
    <dgm:cxn modelId="{B268E6B8-0EBE-4F88-9543-8A316EEA8D4D}" type="presParOf" srcId="{96F678D8-1F35-439B-AF01-855A7329CCCD}" destId="{40114549-BE33-445B-96D6-77B08736C4AE}" srcOrd="0" destOrd="0" presId="urn:microsoft.com/office/officeart/2008/layout/LinedList"/>
    <dgm:cxn modelId="{BFDF395D-852E-4B71-A9A9-99BA9BE11ED2}" type="presParOf" srcId="{96F678D8-1F35-439B-AF01-855A7329CCCD}" destId="{AB263BE2-6E76-425F-9E10-5B5AC9057D05}" srcOrd="1" destOrd="0" presId="urn:microsoft.com/office/officeart/2008/layout/LinedList"/>
    <dgm:cxn modelId="{BB0E5634-B72A-4518-A022-F65153B2D8DD}" type="presParOf" srcId="{AB263BE2-6E76-425F-9E10-5B5AC9057D05}" destId="{165F03BE-774F-4D43-92AB-46ABD6B48FA5}" srcOrd="0" destOrd="0" presId="urn:microsoft.com/office/officeart/2008/layout/LinedList"/>
    <dgm:cxn modelId="{AB4CB3D2-97DA-4BC7-BC32-412DADD069A4}" type="presParOf" srcId="{AB263BE2-6E76-425F-9E10-5B5AC9057D05}" destId="{89D11B22-5AA1-49D2-98CD-99F891954DC9}" srcOrd="1" destOrd="0" presId="urn:microsoft.com/office/officeart/2008/layout/LinedList"/>
    <dgm:cxn modelId="{1B1E53C4-8555-4F38-AD5C-D75BDF7956AF}" type="presParOf" srcId="{96F678D8-1F35-439B-AF01-855A7329CCCD}" destId="{F0A9B99A-6815-4CC0-92A5-84E8048436E8}" srcOrd="2" destOrd="0" presId="urn:microsoft.com/office/officeart/2008/layout/LinedList"/>
    <dgm:cxn modelId="{53F68FD5-AEB3-4C08-8F51-C10957D72963}" type="presParOf" srcId="{96F678D8-1F35-439B-AF01-855A7329CCCD}" destId="{96567B2A-CC40-4CC1-A0B6-88AEBCA5E280}" srcOrd="3" destOrd="0" presId="urn:microsoft.com/office/officeart/2008/layout/LinedList"/>
    <dgm:cxn modelId="{9BDEF97C-70B2-4925-9361-17701FD7FB4D}" type="presParOf" srcId="{96567B2A-CC40-4CC1-A0B6-88AEBCA5E280}" destId="{D914B129-3B7E-4A60-9BCA-7BAF5C9D997B}" srcOrd="0" destOrd="0" presId="urn:microsoft.com/office/officeart/2008/layout/LinedList"/>
    <dgm:cxn modelId="{50C12DD5-548A-41AD-B76A-61BEF63A35FE}" type="presParOf" srcId="{96567B2A-CC40-4CC1-A0B6-88AEBCA5E280}" destId="{3544EC50-7043-45BF-8175-E8D20D704734}" srcOrd="1" destOrd="0" presId="urn:microsoft.com/office/officeart/2008/layout/LinedList"/>
    <dgm:cxn modelId="{D27FF685-40C8-4998-A883-ACD73CD533F2}" type="presParOf" srcId="{96F678D8-1F35-439B-AF01-855A7329CCCD}" destId="{0E4E9A3D-C10D-447F-8CAE-42A09B630CD8}" srcOrd="4" destOrd="0" presId="urn:microsoft.com/office/officeart/2008/layout/LinedList"/>
    <dgm:cxn modelId="{93638E3E-335D-4553-808A-46D9728AC2F1}" type="presParOf" srcId="{96F678D8-1F35-439B-AF01-855A7329CCCD}" destId="{4C532B7C-B991-41B7-954A-9C6228B47DAD}" srcOrd="5" destOrd="0" presId="urn:microsoft.com/office/officeart/2008/layout/LinedList"/>
    <dgm:cxn modelId="{423714D8-B555-4F38-8E2C-B3A697568FEA}" type="presParOf" srcId="{4C532B7C-B991-41B7-954A-9C6228B47DAD}" destId="{46B77902-E103-40C4-9ACB-572012471FCA}" srcOrd="0" destOrd="0" presId="urn:microsoft.com/office/officeart/2008/layout/LinedList"/>
    <dgm:cxn modelId="{044290E6-0EFD-445A-9327-8D98C5926B5F}" type="presParOf" srcId="{4C532B7C-B991-41B7-954A-9C6228B47DAD}" destId="{E910865F-1729-4EC9-B972-C36DF12619A7}" srcOrd="1" destOrd="0" presId="urn:microsoft.com/office/officeart/2008/layout/LinedList"/>
    <dgm:cxn modelId="{4F0D6A3D-A240-45B3-AD24-8FBDB46FCBCE}" type="presParOf" srcId="{96F678D8-1F35-439B-AF01-855A7329CCCD}" destId="{61DEB9C2-8CF4-4CB9-9E64-4E2A47D09C46}" srcOrd="6" destOrd="0" presId="urn:microsoft.com/office/officeart/2008/layout/LinedList"/>
    <dgm:cxn modelId="{9F05FCFF-11AF-4232-B604-2B53C60C7EDD}" type="presParOf" srcId="{96F678D8-1F35-439B-AF01-855A7329CCCD}" destId="{734C7198-A1FE-48BE-820A-BDF71DA6386A}" srcOrd="7" destOrd="0" presId="urn:microsoft.com/office/officeart/2008/layout/LinedList"/>
    <dgm:cxn modelId="{B2BDA689-2258-404A-BD69-B79949BEC316}" type="presParOf" srcId="{734C7198-A1FE-48BE-820A-BDF71DA6386A}" destId="{227BB8B3-0307-443B-A328-4D8F5BC19A7E}" srcOrd="0" destOrd="0" presId="urn:microsoft.com/office/officeart/2008/layout/LinedList"/>
    <dgm:cxn modelId="{47A5A8CB-00AD-4BA2-9B77-2ED7B2FF15B0}" type="presParOf" srcId="{734C7198-A1FE-48BE-820A-BDF71DA6386A}" destId="{500D74AF-2B3A-4706-B6CB-316C94BAE528}" srcOrd="1" destOrd="0" presId="urn:microsoft.com/office/officeart/2008/layout/LinedList"/>
    <dgm:cxn modelId="{D9A8E397-23D4-499D-8682-B20440162ECD}" type="presParOf" srcId="{96F678D8-1F35-439B-AF01-855A7329CCCD}" destId="{5975DD1E-90ED-4D1F-AF44-0B6D62163540}" srcOrd="8" destOrd="0" presId="urn:microsoft.com/office/officeart/2008/layout/LinedList"/>
    <dgm:cxn modelId="{955BD203-FFB6-4FB6-99E8-A884986E83FC}" type="presParOf" srcId="{96F678D8-1F35-439B-AF01-855A7329CCCD}" destId="{AC0D2108-96DD-4D20-99B8-D525A9C865A3}" srcOrd="9" destOrd="0" presId="urn:microsoft.com/office/officeart/2008/layout/LinedList"/>
    <dgm:cxn modelId="{19328707-CF2A-4168-91AF-67693F75DB60}" type="presParOf" srcId="{AC0D2108-96DD-4D20-99B8-D525A9C865A3}" destId="{5072F352-01CA-496E-9553-7203CB7B57D6}" srcOrd="0" destOrd="0" presId="urn:microsoft.com/office/officeart/2008/layout/LinedList"/>
    <dgm:cxn modelId="{6E3F5C1C-0AE2-4039-9C6A-437A569694FA}" type="presParOf" srcId="{AC0D2108-96DD-4D20-99B8-D525A9C865A3}" destId="{68200930-2B9A-4094-A7F5-96506AB507BE}" srcOrd="1" destOrd="0" presId="urn:microsoft.com/office/officeart/2008/layout/LinedList"/>
    <dgm:cxn modelId="{61E81087-8489-4141-A68E-8A474E39C9A0}" type="presParOf" srcId="{96F678D8-1F35-439B-AF01-855A7329CCCD}" destId="{6B713438-26E3-4DEC-9E58-E45381F47254}" srcOrd="10" destOrd="0" presId="urn:microsoft.com/office/officeart/2008/layout/LinedList"/>
    <dgm:cxn modelId="{180B2580-9170-4D27-91B2-D2E0A74B6AA9}" type="presParOf" srcId="{96F678D8-1F35-439B-AF01-855A7329CCCD}" destId="{29B9AE6E-90F8-426F-BE6A-7BB9C1E75F2E}" srcOrd="11" destOrd="0" presId="urn:microsoft.com/office/officeart/2008/layout/LinedList"/>
    <dgm:cxn modelId="{3C16447C-9880-4663-A43B-520AA0BD2F1B}" type="presParOf" srcId="{29B9AE6E-90F8-426F-BE6A-7BB9C1E75F2E}" destId="{D1D74BF6-4F62-49CC-BCCE-AEFB414B8A30}" srcOrd="0" destOrd="0" presId="urn:microsoft.com/office/officeart/2008/layout/LinedList"/>
    <dgm:cxn modelId="{28564EDC-C33B-4EE4-A8C7-A6B21E23134A}" type="presParOf" srcId="{29B9AE6E-90F8-426F-BE6A-7BB9C1E75F2E}" destId="{711ABA37-9EF7-4F40-BF4E-7E39391EF2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ABEBD0B-B882-4A3B-BB1F-D1EE7A24C5E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20CC2B9F-2A76-4F84-BF7D-69DB0BD4F0CC}">
      <dgm:prSet/>
      <dgm:spPr/>
      <dgm:t>
        <a:bodyPr/>
        <a:lstStyle/>
        <a:p>
          <a:r>
            <a:rPr lang="en-GB"/>
            <a:t>GRT are the most discriminated against and it is a ‘respectable racism’ (Philips, 2004)</a:t>
          </a:r>
          <a:endParaRPr lang="en-US"/>
        </a:p>
      </dgm:t>
    </dgm:pt>
    <dgm:pt modelId="{3B7D3D50-C1E0-45A4-A913-7FA663A567E5}" type="parTrans" cxnId="{D65909A1-D0D1-416E-B6B3-0352FBB108B6}">
      <dgm:prSet/>
      <dgm:spPr/>
      <dgm:t>
        <a:bodyPr/>
        <a:lstStyle/>
        <a:p>
          <a:endParaRPr lang="en-US"/>
        </a:p>
      </dgm:t>
    </dgm:pt>
    <dgm:pt modelId="{A73F2F65-F64C-4BBE-BE49-5D88BA6EB713}" type="sibTrans" cxnId="{D65909A1-D0D1-416E-B6B3-0352FBB108B6}">
      <dgm:prSet/>
      <dgm:spPr/>
      <dgm:t>
        <a:bodyPr/>
        <a:lstStyle/>
        <a:p>
          <a:endParaRPr lang="en-US"/>
        </a:p>
      </dgm:t>
    </dgm:pt>
    <dgm:pt modelId="{83334ADD-B323-472A-AAFD-C6836E76DC52}">
      <dgm:prSet/>
      <dgm:spPr/>
      <dgm:t>
        <a:bodyPr/>
        <a:lstStyle/>
        <a:p>
          <a:r>
            <a:rPr lang="en-GB"/>
            <a:t>Tend to live on the margins of society.</a:t>
          </a:r>
          <a:endParaRPr lang="en-US"/>
        </a:p>
      </dgm:t>
    </dgm:pt>
    <dgm:pt modelId="{6D8CA532-D5BC-42A7-9EDB-8059BF0CACBF}" type="parTrans" cxnId="{5116B19C-45A0-41DA-B9EF-418A9C6CF3D6}">
      <dgm:prSet/>
      <dgm:spPr/>
      <dgm:t>
        <a:bodyPr/>
        <a:lstStyle/>
        <a:p>
          <a:endParaRPr lang="en-US"/>
        </a:p>
      </dgm:t>
    </dgm:pt>
    <dgm:pt modelId="{8D2A4560-DED0-42DE-ABA4-5BDE6A2EC83E}" type="sibTrans" cxnId="{5116B19C-45A0-41DA-B9EF-418A9C6CF3D6}">
      <dgm:prSet/>
      <dgm:spPr/>
      <dgm:t>
        <a:bodyPr/>
        <a:lstStyle/>
        <a:p>
          <a:endParaRPr lang="en-US"/>
        </a:p>
      </dgm:t>
    </dgm:pt>
    <dgm:pt modelId="{27B75ABA-0C23-4885-94BE-027801D4ACFB}">
      <dgm:prSet/>
      <dgm:spPr/>
      <dgm:t>
        <a:bodyPr/>
        <a:lstStyle/>
        <a:p>
          <a:r>
            <a:rPr lang="en-GB"/>
            <a:t>Lots have settled; most in UK live in houses.</a:t>
          </a:r>
          <a:endParaRPr lang="en-US"/>
        </a:p>
      </dgm:t>
    </dgm:pt>
    <dgm:pt modelId="{6107F52C-F3A4-457E-B158-4C22813259A6}" type="parTrans" cxnId="{BA344C5B-D88D-40D3-9F7B-BBF00A0EBD21}">
      <dgm:prSet/>
      <dgm:spPr/>
      <dgm:t>
        <a:bodyPr/>
        <a:lstStyle/>
        <a:p>
          <a:endParaRPr lang="en-US"/>
        </a:p>
      </dgm:t>
    </dgm:pt>
    <dgm:pt modelId="{BF4249C6-EEF7-4802-B671-D91F02567DAE}" type="sibTrans" cxnId="{BA344C5B-D88D-40D3-9F7B-BBF00A0EBD21}">
      <dgm:prSet/>
      <dgm:spPr/>
      <dgm:t>
        <a:bodyPr/>
        <a:lstStyle/>
        <a:p>
          <a:endParaRPr lang="en-US"/>
        </a:p>
      </dgm:t>
    </dgm:pt>
    <dgm:pt modelId="{9C87FCF3-6144-44B3-9E46-D784702E5152}">
      <dgm:prSet/>
      <dgm:spPr/>
      <dgm:t>
        <a:bodyPr/>
        <a:lstStyle/>
        <a:p>
          <a:r>
            <a:rPr lang="en-GB"/>
            <a:t>First record of Gypsies in Wales in 1579.</a:t>
          </a:r>
          <a:endParaRPr lang="en-US"/>
        </a:p>
      </dgm:t>
    </dgm:pt>
    <dgm:pt modelId="{44260F32-6AA8-4425-B192-89A3375CA3EA}" type="parTrans" cxnId="{E3F9BE29-9E08-48BF-8C8C-69704DB17551}">
      <dgm:prSet/>
      <dgm:spPr/>
      <dgm:t>
        <a:bodyPr/>
        <a:lstStyle/>
        <a:p>
          <a:endParaRPr lang="en-US"/>
        </a:p>
      </dgm:t>
    </dgm:pt>
    <dgm:pt modelId="{14C95E8C-9FC5-469B-BB37-0077E7A6061A}" type="sibTrans" cxnId="{E3F9BE29-9E08-48BF-8C8C-69704DB17551}">
      <dgm:prSet/>
      <dgm:spPr/>
      <dgm:t>
        <a:bodyPr/>
        <a:lstStyle/>
        <a:p>
          <a:endParaRPr lang="en-US"/>
        </a:p>
      </dgm:t>
    </dgm:pt>
    <dgm:pt modelId="{BDDDD59A-03C8-49F3-99FD-A06469EFB473}">
      <dgm:prSet/>
      <dgm:spPr/>
      <dgm:t>
        <a:bodyPr/>
        <a:lstStyle/>
        <a:p>
          <a:r>
            <a:rPr lang="en-GB"/>
            <a:t>Majority of Welsh Travellers now living in houses.</a:t>
          </a:r>
          <a:endParaRPr lang="en-US"/>
        </a:p>
      </dgm:t>
    </dgm:pt>
    <dgm:pt modelId="{3FFB6197-36C8-4047-8EE8-5154B00DD288}" type="parTrans" cxnId="{E280D398-DCA0-4551-93AE-E6F361A3ABAB}">
      <dgm:prSet/>
      <dgm:spPr/>
      <dgm:t>
        <a:bodyPr/>
        <a:lstStyle/>
        <a:p>
          <a:endParaRPr lang="en-US"/>
        </a:p>
      </dgm:t>
    </dgm:pt>
    <dgm:pt modelId="{FF8C76EF-4957-461E-B918-DB777079FBEC}" type="sibTrans" cxnId="{E280D398-DCA0-4551-93AE-E6F361A3ABAB}">
      <dgm:prSet/>
      <dgm:spPr/>
      <dgm:t>
        <a:bodyPr/>
        <a:lstStyle/>
        <a:p>
          <a:endParaRPr lang="en-US"/>
        </a:p>
      </dgm:t>
    </dgm:pt>
    <dgm:pt modelId="{0F167F7F-6A56-4585-8374-25EC7081AAD4}">
      <dgm:prSet/>
      <dgm:spPr/>
      <dgm:t>
        <a:bodyPr/>
        <a:lstStyle/>
        <a:p>
          <a:r>
            <a:rPr lang="en-GB"/>
            <a:t>Some may live in houses during winter and travel around in between. </a:t>
          </a:r>
          <a:endParaRPr lang="en-US"/>
        </a:p>
      </dgm:t>
    </dgm:pt>
    <dgm:pt modelId="{E2930984-9761-41F0-9DE8-B5248F8D292B}" type="parTrans" cxnId="{DAA16DC3-9368-415F-97B6-1EB95F975BCD}">
      <dgm:prSet/>
      <dgm:spPr/>
      <dgm:t>
        <a:bodyPr/>
        <a:lstStyle/>
        <a:p>
          <a:endParaRPr lang="en-US"/>
        </a:p>
      </dgm:t>
    </dgm:pt>
    <dgm:pt modelId="{B95CB787-AAE8-40DD-AB4A-5E9E6ADB1E29}" type="sibTrans" cxnId="{DAA16DC3-9368-415F-97B6-1EB95F975BCD}">
      <dgm:prSet/>
      <dgm:spPr/>
      <dgm:t>
        <a:bodyPr/>
        <a:lstStyle/>
        <a:p>
          <a:endParaRPr lang="en-US"/>
        </a:p>
      </dgm:t>
    </dgm:pt>
    <dgm:pt modelId="{237D6A15-E4BC-454A-99BF-2C30C28372A1}">
      <dgm:prSet/>
      <dgm:spPr/>
      <dgm:t>
        <a:bodyPr/>
        <a:lstStyle/>
        <a:p>
          <a:r>
            <a:rPr lang="en-GB"/>
            <a:t>Lots have a good income. Not all poor.</a:t>
          </a:r>
          <a:endParaRPr lang="en-US"/>
        </a:p>
      </dgm:t>
    </dgm:pt>
    <dgm:pt modelId="{F1CC3395-79DD-496A-8F6C-BFE0A10965F0}" type="parTrans" cxnId="{EA5EF4D4-5908-42C2-AC3A-22868567F822}">
      <dgm:prSet/>
      <dgm:spPr/>
      <dgm:t>
        <a:bodyPr/>
        <a:lstStyle/>
        <a:p>
          <a:endParaRPr lang="en-US"/>
        </a:p>
      </dgm:t>
    </dgm:pt>
    <dgm:pt modelId="{4DF5B767-AB4D-48F6-B6EE-2C4D499AA2F8}" type="sibTrans" cxnId="{EA5EF4D4-5908-42C2-AC3A-22868567F822}">
      <dgm:prSet/>
      <dgm:spPr/>
      <dgm:t>
        <a:bodyPr/>
        <a:lstStyle/>
        <a:p>
          <a:endParaRPr lang="en-US"/>
        </a:p>
      </dgm:t>
    </dgm:pt>
    <dgm:pt modelId="{D4A10A29-B110-45F2-8A9D-86A0ADF951F9}" type="pres">
      <dgm:prSet presAssocID="{4ABEBD0B-B882-4A3B-BB1F-D1EE7A24C5EF}" presName="vert0" presStyleCnt="0">
        <dgm:presLayoutVars>
          <dgm:dir/>
          <dgm:animOne val="branch"/>
          <dgm:animLvl val="lvl"/>
        </dgm:presLayoutVars>
      </dgm:prSet>
      <dgm:spPr/>
    </dgm:pt>
    <dgm:pt modelId="{2442DD71-50D7-482E-AD1C-5E0900688E3E}" type="pres">
      <dgm:prSet presAssocID="{20CC2B9F-2A76-4F84-BF7D-69DB0BD4F0CC}" presName="thickLine" presStyleLbl="alignNode1" presStyleIdx="0" presStyleCnt="7"/>
      <dgm:spPr/>
    </dgm:pt>
    <dgm:pt modelId="{AE84D8FB-B181-439C-B249-BFA410958EAE}" type="pres">
      <dgm:prSet presAssocID="{20CC2B9F-2A76-4F84-BF7D-69DB0BD4F0CC}" presName="horz1" presStyleCnt="0"/>
      <dgm:spPr/>
    </dgm:pt>
    <dgm:pt modelId="{77DFD43E-33A1-4649-8728-98F3CDB85E45}" type="pres">
      <dgm:prSet presAssocID="{20CC2B9F-2A76-4F84-BF7D-69DB0BD4F0CC}" presName="tx1" presStyleLbl="revTx" presStyleIdx="0" presStyleCnt="7"/>
      <dgm:spPr/>
    </dgm:pt>
    <dgm:pt modelId="{874A997F-1AE5-4FA2-B655-4A19896255B1}" type="pres">
      <dgm:prSet presAssocID="{20CC2B9F-2A76-4F84-BF7D-69DB0BD4F0CC}" presName="vert1" presStyleCnt="0"/>
      <dgm:spPr/>
    </dgm:pt>
    <dgm:pt modelId="{39634D39-EA46-4F37-9723-DFE903FC03BA}" type="pres">
      <dgm:prSet presAssocID="{83334ADD-B323-472A-AAFD-C6836E76DC52}" presName="thickLine" presStyleLbl="alignNode1" presStyleIdx="1" presStyleCnt="7"/>
      <dgm:spPr/>
    </dgm:pt>
    <dgm:pt modelId="{F29B0D05-739F-4CF5-BD78-F79F28CA7E4D}" type="pres">
      <dgm:prSet presAssocID="{83334ADD-B323-472A-AAFD-C6836E76DC52}" presName="horz1" presStyleCnt="0"/>
      <dgm:spPr/>
    </dgm:pt>
    <dgm:pt modelId="{5AE72784-0DB8-4E78-A616-CBECC3B3003F}" type="pres">
      <dgm:prSet presAssocID="{83334ADD-B323-472A-AAFD-C6836E76DC52}" presName="tx1" presStyleLbl="revTx" presStyleIdx="1" presStyleCnt="7"/>
      <dgm:spPr/>
    </dgm:pt>
    <dgm:pt modelId="{A35326DD-5A47-4A4F-BDBA-CD9F4E89866C}" type="pres">
      <dgm:prSet presAssocID="{83334ADD-B323-472A-AAFD-C6836E76DC52}" presName="vert1" presStyleCnt="0"/>
      <dgm:spPr/>
    </dgm:pt>
    <dgm:pt modelId="{8062E45D-E761-48AD-9E23-81B6107AA997}" type="pres">
      <dgm:prSet presAssocID="{27B75ABA-0C23-4885-94BE-027801D4ACFB}" presName="thickLine" presStyleLbl="alignNode1" presStyleIdx="2" presStyleCnt="7"/>
      <dgm:spPr/>
    </dgm:pt>
    <dgm:pt modelId="{1CA13F65-3363-444D-815C-D37DF5F4C7BA}" type="pres">
      <dgm:prSet presAssocID="{27B75ABA-0C23-4885-94BE-027801D4ACFB}" presName="horz1" presStyleCnt="0"/>
      <dgm:spPr/>
    </dgm:pt>
    <dgm:pt modelId="{0794D702-E4CF-46FE-93C6-E73B6F0CFCDD}" type="pres">
      <dgm:prSet presAssocID="{27B75ABA-0C23-4885-94BE-027801D4ACFB}" presName="tx1" presStyleLbl="revTx" presStyleIdx="2" presStyleCnt="7"/>
      <dgm:spPr/>
    </dgm:pt>
    <dgm:pt modelId="{32412754-333E-4F86-829E-B8A3836A3B12}" type="pres">
      <dgm:prSet presAssocID="{27B75ABA-0C23-4885-94BE-027801D4ACFB}" presName="vert1" presStyleCnt="0"/>
      <dgm:spPr/>
    </dgm:pt>
    <dgm:pt modelId="{0BF443A3-16A2-44AC-8661-245F5FF5C848}" type="pres">
      <dgm:prSet presAssocID="{9C87FCF3-6144-44B3-9E46-D784702E5152}" presName="thickLine" presStyleLbl="alignNode1" presStyleIdx="3" presStyleCnt="7"/>
      <dgm:spPr/>
    </dgm:pt>
    <dgm:pt modelId="{7A98FDA5-BF37-4D59-90B3-DD8D670ED172}" type="pres">
      <dgm:prSet presAssocID="{9C87FCF3-6144-44B3-9E46-D784702E5152}" presName="horz1" presStyleCnt="0"/>
      <dgm:spPr/>
    </dgm:pt>
    <dgm:pt modelId="{18A151BD-5C14-4A6F-ABC0-77833B9CD715}" type="pres">
      <dgm:prSet presAssocID="{9C87FCF3-6144-44B3-9E46-D784702E5152}" presName="tx1" presStyleLbl="revTx" presStyleIdx="3" presStyleCnt="7"/>
      <dgm:spPr/>
    </dgm:pt>
    <dgm:pt modelId="{C6854CD0-BE0B-4A99-ADD0-2EC0DFA8D7E1}" type="pres">
      <dgm:prSet presAssocID="{9C87FCF3-6144-44B3-9E46-D784702E5152}" presName="vert1" presStyleCnt="0"/>
      <dgm:spPr/>
    </dgm:pt>
    <dgm:pt modelId="{7403881C-0A0E-4191-8FB4-DE70EC16230C}" type="pres">
      <dgm:prSet presAssocID="{BDDDD59A-03C8-49F3-99FD-A06469EFB473}" presName="thickLine" presStyleLbl="alignNode1" presStyleIdx="4" presStyleCnt="7"/>
      <dgm:spPr/>
    </dgm:pt>
    <dgm:pt modelId="{3F0E1D25-2553-4974-964C-0B9CDBD90DFE}" type="pres">
      <dgm:prSet presAssocID="{BDDDD59A-03C8-49F3-99FD-A06469EFB473}" presName="horz1" presStyleCnt="0"/>
      <dgm:spPr/>
    </dgm:pt>
    <dgm:pt modelId="{BAF8FF6E-0194-4E16-A84A-5AA438B26F9C}" type="pres">
      <dgm:prSet presAssocID="{BDDDD59A-03C8-49F3-99FD-A06469EFB473}" presName="tx1" presStyleLbl="revTx" presStyleIdx="4" presStyleCnt="7"/>
      <dgm:spPr/>
    </dgm:pt>
    <dgm:pt modelId="{79E26F52-543C-495F-9A58-F4C307998617}" type="pres">
      <dgm:prSet presAssocID="{BDDDD59A-03C8-49F3-99FD-A06469EFB473}" presName="vert1" presStyleCnt="0"/>
      <dgm:spPr/>
    </dgm:pt>
    <dgm:pt modelId="{0178FEEA-4F2F-4FC4-B2F5-0F6AC1B6D2AF}" type="pres">
      <dgm:prSet presAssocID="{0F167F7F-6A56-4585-8374-25EC7081AAD4}" presName="thickLine" presStyleLbl="alignNode1" presStyleIdx="5" presStyleCnt="7"/>
      <dgm:spPr/>
    </dgm:pt>
    <dgm:pt modelId="{F59DF65B-3949-4122-A698-40CA7A91E635}" type="pres">
      <dgm:prSet presAssocID="{0F167F7F-6A56-4585-8374-25EC7081AAD4}" presName="horz1" presStyleCnt="0"/>
      <dgm:spPr/>
    </dgm:pt>
    <dgm:pt modelId="{A1419908-F003-40EB-A441-B008E0F3A5A5}" type="pres">
      <dgm:prSet presAssocID="{0F167F7F-6A56-4585-8374-25EC7081AAD4}" presName="tx1" presStyleLbl="revTx" presStyleIdx="5" presStyleCnt="7"/>
      <dgm:spPr/>
    </dgm:pt>
    <dgm:pt modelId="{526BC254-066A-499F-BA41-770B5143BBDF}" type="pres">
      <dgm:prSet presAssocID="{0F167F7F-6A56-4585-8374-25EC7081AAD4}" presName="vert1" presStyleCnt="0"/>
      <dgm:spPr/>
    </dgm:pt>
    <dgm:pt modelId="{2F72AB6E-70BC-4B5E-9B97-50F897EE2ECF}" type="pres">
      <dgm:prSet presAssocID="{237D6A15-E4BC-454A-99BF-2C30C28372A1}" presName="thickLine" presStyleLbl="alignNode1" presStyleIdx="6" presStyleCnt="7"/>
      <dgm:spPr/>
    </dgm:pt>
    <dgm:pt modelId="{E8D8629F-A848-42E2-95EB-A4695417F735}" type="pres">
      <dgm:prSet presAssocID="{237D6A15-E4BC-454A-99BF-2C30C28372A1}" presName="horz1" presStyleCnt="0"/>
      <dgm:spPr/>
    </dgm:pt>
    <dgm:pt modelId="{F9C01E89-1E69-41B4-85F7-3C0D7F326F34}" type="pres">
      <dgm:prSet presAssocID="{237D6A15-E4BC-454A-99BF-2C30C28372A1}" presName="tx1" presStyleLbl="revTx" presStyleIdx="6" presStyleCnt="7"/>
      <dgm:spPr/>
    </dgm:pt>
    <dgm:pt modelId="{39CE40C7-301C-4C89-B38B-5FFAB5B8F044}" type="pres">
      <dgm:prSet presAssocID="{237D6A15-E4BC-454A-99BF-2C30C28372A1}" presName="vert1" presStyleCnt="0"/>
      <dgm:spPr/>
    </dgm:pt>
  </dgm:ptLst>
  <dgm:cxnLst>
    <dgm:cxn modelId="{31BCD921-2E74-4CDF-933B-5859564ED176}" type="presOf" srcId="{20CC2B9F-2A76-4F84-BF7D-69DB0BD4F0CC}" destId="{77DFD43E-33A1-4649-8728-98F3CDB85E45}" srcOrd="0" destOrd="0" presId="urn:microsoft.com/office/officeart/2008/layout/LinedList"/>
    <dgm:cxn modelId="{E3F9BE29-9E08-48BF-8C8C-69704DB17551}" srcId="{4ABEBD0B-B882-4A3B-BB1F-D1EE7A24C5EF}" destId="{9C87FCF3-6144-44B3-9E46-D784702E5152}" srcOrd="3" destOrd="0" parTransId="{44260F32-6AA8-4425-B192-89A3375CA3EA}" sibTransId="{14C95E8C-9FC5-469B-BB37-0077E7A6061A}"/>
    <dgm:cxn modelId="{3D425B32-8859-4A93-80B8-1987D159F568}" type="presOf" srcId="{9C87FCF3-6144-44B3-9E46-D784702E5152}" destId="{18A151BD-5C14-4A6F-ABC0-77833B9CD715}" srcOrd="0" destOrd="0" presId="urn:microsoft.com/office/officeart/2008/layout/LinedList"/>
    <dgm:cxn modelId="{BA344C5B-D88D-40D3-9F7B-BBF00A0EBD21}" srcId="{4ABEBD0B-B882-4A3B-BB1F-D1EE7A24C5EF}" destId="{27B75ABA-0C23-4885-94BE-027801D4ACFB}" srcOrd="2" destOrd="0" parTransId="{6107F52C-F3A4-457E-B158-4C22813259A6}" sibTransId="{BF4249C6-EEF7-4802-B671-D91F02567DAE}"/>
    <dgm:cxn modelId="{CDBD036A-BC8B-4DD6-A4E6-38A1595EADA5}" type="presOf" srcId="{237D6A15-E4BC-454A-99BF-2C30C28372A1}" destId="{F9C01E89-1E69-41B4-85F7-3C0D7F326F34}" srcOrd="0" destOrd="0" presId="urn:microsoft.com/office/officeart/2008/layout/LinedList"/>
    <dgm:cxn modelId="{861DEB4F-1A72-4CDA-BDE6-E0FBA72EBC69}" type="presOf" srcId="{4ABEBD0B-B882-4A3B-BB1F-D1EE7A24C5EF}" destId="{D4A10A29-B110-45F2-8A9D-86A0ADF951F9}" srcOrd="0" destOrd="0" presId="urn:microsoft.com/office/officeart/2008/layout/LinedList"/>
    <dgm:cxn modelId="{E280D398-DCA0-4551-93AE-E6F361A3ABAB}" srcId="{4ABEBD0B-B882-4A3B-BB1F-D1EE7A24C5EF}" destId="{BDDDD59A-03C8-49F3-99FD-A06469EFB473}" srcOrd="4" destOrd="0" parTransId="{3FFB6197-36C8-4047-8EE8-5154B00DD288}" sibTransId="{FF8C76EF-4957-461E-B918-DB777079FBEC}"/>
    <dgm:cxn modelId="{5116B19C-45A0-41DA-B9EF-418A9C6CF3D6}" srcId="{4ABEBD0B-B882-4A3B-BB1F-D1EE7A24C5EF}" destId="{83334ADD-B323-472A-AAFD-C6836E76DC52}" srcOrd="1" destOrd="0" parTransId="{6D8CA532-D5BC-42A7-9EDB-8059BF0CACBF}" sibTransId="{8D2A4560-DED0-42DE-ABA4-5BDE6A2EC83E}"/>
    <dgm:cxn modelId="{D65909A1-D0D1-416E-B6B3-0352FBB108B6}" srcId="{4ABEBD0B-B882-4A3B-BB1F-D1EE7A24C5EF}" destId="{20CC2B9F-2A76-4F84-BF7D-69DB0BD4F0CC}" srcOrd="0" destOrd="0" parTransId="{3B7D3D50-C1E0-45A4-A913-7FA663A567E5}" sibTransId="{A73F2F65-F64C-4BBE-BE49-5D88BA6EB713}"/>
    <dgm:cxn modelId="{787D1FB5-64CC-4372-8746-CF346E4C48CC}" type="presOf" srcId="{0F167F7F-6A56-4585-8374-25EC7081AAD4}" destId="{A1419908-F003-40EB-A441-B008E0F3A5A5}" srcOrd="0" destOrd="0" presId="urn:microsoft.com/office/officeart/2008/layout/LinedList"/>
    <dgm:cxn modelId="{DAA16DC3-9368-415F-97B6-1EB95F975BCD}" srcId="{4ABEBD0B-B882-4A3B-BB1F-D1EE7A24C5EF}" destId="{0F167F7F-6A56-4585-8374-25EC7081AAD4}" srcOrd="5" destOrd="0" parTransId="{E2930984-9761-41F0-9DE8-B5248F8D292B}" sibTransId="{B95CB787-AAE8-40DD-AB4A-5E9E6ADB1E29}"/>
    <dgm:cxn modelId="{EA5EF4D4-5908-42C2-AC3A-22868567F822}" srcId="{4ABEBD0B-B882-4A3B-BB1F-D1EE7A24C5EF}" destId="{237D6A15-E4BC-454A-99BF-2C30C28372A1}" srcOrd="6" destOrd="0" parTransId="{F1CC3395-79DD-496A-8F6C-BFE0A10965F0}" sibTransId="{4DF5B767-AB4D-48F6-B6EE-2C4D499AA2F8}"/>
    <dgm:cxn modelId="{D76C83DA-442D-4C29-9F0E-40BA3F4C7339}" type="presOf" srcId="{83334ADD-B323-472A-AAFD-C6836E76DC52}" destId="{5AE72784-0DB8-4E78-A616-CBECC3B3003F}" srcOrd="0" destOrd="0" presId="urn:microsoft.com/office/officeart/2008/layout/LinedList"/>
    <dgm:cxn modelId="{74371AE5-DAC9-4B0F-95E8-652B2AE32EC8}" type="presOf" srcId="{27B75ABA-0C23-4885-94BE-027801D4ACFB}" destId="{0794D702-E4CF-46FE-93C6-E73B6F0CFCDD}" srcOrd="0" destOrd="0" presId="urn:microsoft.com/office/officeart/2008/layout/LinedList"/>
    <dgm:cxn modelId="{223DE2EE-3C1C-489B-8C00-091F3180AB9C}" type="presOf" srcId="{BDDDD59A-03C8-49F3-99FD-A06469EFB473}" destId="{BAF8FF6E-0194-4E16-A84A-5AA438B26F9C}" srcOrd="0" destOrd="0" presId="urn:microsoft.com/office/officeart/2008/layout/LinedList"/>
    <dgm:cxn modelId="{C1624021-9B06-4949-BAC4-AA8CA5004EED}" type="presParOf" srcId="{D4A10A29-B110-45F2-8A9D-86A0ADF951F9}" destId="{2442DD71-50D7-482E-AD1C-5E0900688E3E}" srcOrd="0" destOrd="0" presId="urn:microsoft.com/office/officeart/2008/layout/LinedList"/>
    <dgm:cxn modelId="{5A164ACE-9E4F-4376-B932-8AFAA7E403AA}" type="presParOf" srcId="{D4A10A29-B110-45F2-8A9D-86A0ADF951F9}" destId="{AE84D8FB-B181-439C-B249-BFA410958EAE}" srcOrd="1" destOrd="0" presId="urn:microsoft.com/office/officeart/2008/layout/LinedList"/>
    <dgm:cxn modelId="{DC3895F4-73ED-482E-94DB-17E2BC49731F}" type="presParOf" srcId="{AE84D8FB-B181-439C-B249-BFA410958EAE}" destId="{77DFD43E-33A1-4649-8728-98F3CDB85E45}" srcOrd="0" destOrd="0" presId="urn:microsoft.com/office/officeart/2008/layout/LinedList"/>
    <dgm:cxn modelId="{628B30B4-D0FB-4CED-A90D-5F0A2E3CF98A}" type="presParOf" srcId="{AE84D8FB-B181-439C-B249-BFA410958EAE}" destId="{874A997F-1AE5-4FA2-B655-4A19896255B1}" srcOrd="1" destOrd="0" presId="urn:microsoft.com/office/officeart/2008/layout/LinedList"/>
    <dgm:cxn modelId="{B57978F2-3B53-4692-8FC2-E68C5CDFA14A}" type="presParOf" srcId="{D4A10A29-B110-45F2-8A9D-86A0ADF951F9}" destId="{39634D39-EA46-4F37-9723-DFE903FC03BA}" srcOrd="2" destOrd="0" presId="urn:microsoft.com/office/officeart/2008/layout/LinedList"/>
    <dgm:cxn modelId="{34F439D3-9E37-4727-921B-4404FF335F4C}" type="presParOf" srcId="{D4A10A29-B110-45F2-8A9D-86A0ADF951F9}" destId="{F29B0D05-739F-4CF5-BD78-F79F28CA7E4D}" srcOrd="3" destOrd="0" presId="urn:microsoft.com/office/officeart/2008/layout/LinedList"/>
    <dgm:cxn modelId="{077AAC29-67F5-461F-8F43-CF04BFEDF63E}" type="presParOf" srcId="{F29B0D05-739F-4CF5-BD78-F79F28CA7E4D}" destId="{5AE72784-0DB8-4E78-A616-CBECC3B3003F}" srcOrd="0" destOrd="0" presId="urn:microsoft.com/office/officeart/2008/layout/LinedList"/>
    <dgm:cxn modelId="{0C301711-AA62-476A-9809-D6FA7538EB63}" type="presParOf" srcId="{F29B0D05-739F-4CF5-BD78-F79F28CA7E4D}" destId="{A35326DD-5A47-4A4F-BDBA-CD9F4E89866C}" srcOrd="1" destOrd="0" presId="urn:microsoft.com/office/officeart/2008/layout/LinedList"/>
    <dgm:cxn modelId="{8E6A3D87-F011-4F94-B3AD-53F48D9CA532}" type="presParOf" srcId="{D4A10A29-B110-45F2-8A9D-86A0ADF951F9}" destId="{8062E45D-E761-48AD-9E23-81B6107AA997}" srcOrd="4" destOrd="0" presId="urn:microsoft.com/office/officeart/2008/layout/LinedList"/>
    <dgm:cxn modelId="{D39EBEE9-F4AB-42F9-BC12-008A9E64A180}" type="presParOf" srcId="{D4A10A29-B110-45F2-8A9D-86A0ADF951F9}" destId="{1CA13F65-3363-444D-815C-D37DF5F4C7BA}" srcOrd="5" destOrd="0" presId="urn:microsoft.com/office/officeart/2008/layout/LinedList"/>
    <dgm:cxn modelId="{9B90D81F-63AB-4762-8A3C-D097481A15C0}" type="presParOf" srcId="{1CA13F65-3363-444D-815C-D37DF5F4C7BA}" destId="{0794D702-E4CF-46FE-93C6-E73B6F0CFCDD}" srcOrd="0" destOrd="0" presId="urn:microsoft.com/office/officeart/2008/layout/LinedList"/>
    <dgm:cxn modelId="{0E7AADE1-EBAB-4B1D-BA3F-4BF10457956A}" type="presParOf" srcId="{1CA13F65-3363-444D-815C-D37DF5F4C7BA}" destId="{32412754-333E-4F86-829E-B8A3836A3B12}" srcOrd="1" destOrd="0" presId="urn:microsoft.com/office/officeart/2008/layout/LinedList"/>
    <dgm:cxn modelId="{1046913F-65B4-4CC3-AFED-0FC9E8E0B6F4}" type="presParOf" srcId="{D4A10A29-B110-45F2-8A9D-86A0ADF951F9}" destId="{0BF443A3-16A2-44AC-8661-245F5FF5C848}" srcOrd="6" destOrd="0" presId="urn:microsoft.com/office/officeart/2008/layout/LinedList"/>
    <dgm:cxn modelId="{AFA9FD5F-2974-4185-9675-05B6155D4FC7}" type="presParOf" srcId="{D4A10A29-B110-45F2-8A9D-86A0ADF951F9}" destId="{7A98FDA5-BF37-4D59-90B3-DD8D670ED172}" srcOrd="7" destOrd="0" presId="urn:microsoft.com/office/officeart/2008/layout/LinedList"/>
    <dgm:cxn modelId="{649B8CE3-983D-49B5-8838-8C27F16AEF89}" type="presParOf" srcId="{7A98FDA5-BF37-4D59-90B3-DD8D670ED172}" destId="{18A151BD-5C14-4A6F-ABC0-77833B9CD715}" srcOrd="0" destOrd="0" presId="urn:microsoft.com/office/officeart/2008/layout/LinedList"/>
    <dgm:cxn modelId="{6BB15ADD-3F96-4D45-8CC6-29CDA2FD095C}" type="presParOf" srcId="{7A98FDA5-BF37-4D59-90B3-DD8D670ED172}" destId="{C6854CD0-BE0B-4A99-ADD0-2EC0DFA8D7E1}" srcOrd="1" destOrd="0" presId="urn:microsoft.com/office/officeart/2008/layout/LinedList"/>
    <dgm:cxn modelId="{2356056E-BB63-4C73-8289-BCEEFF000B69}" type="presParOf" srcId="{D4A10A29-B110-45F2-8A9D-86A0ADF951F9}" destId="{7403881C-0A0E-4191-8FB4-DE70EC16230C}" srcOrd="8" destOrd="0" presId="urn:microsoft.com/office/officeart/2008/layout/LinedList"/>
    <dgm:cxn modelId="{34F677CC-0C6F-45B2-A421-BBBB3E8CA197}" type="presParOf" srcId="{D4A10A29-B110-45F2-8A9D-86A0ADF951F9}" destId="{3F0E1D25-2553-4974-964C-0B9CDBD90DFE}" srcOrd="9" destOrd="0" presId="urn:microsoft.com/office/officeart/2008/layout/LinedList"/>
    <dgm:cxn modelId="{B9FBFB66-C1EC-4068-BB75-DB66DA8337FF}" type="presParOf" srcId="{3F0E1D25-2553-4974-964C-0B9CDBD90DFE}" destId="{BAF8FF6E-0194-4E16-A84A-5AA438B26F9C}" srcOrd="0" destOrd="0" presId="urn:microsoft.com/office/officeart/2008/layout/LinedList"/>
    <dgm:cxn modelId="{929BE02B-9C8D-4A37-BF72-95AA0113D09C}" type="presParOf" srcId="{3F0E1D25-2553-4974-964C-0B9CDBD90DFE}" destId="{79E26F52-543C-495F-9A58-F4C307998617}" srcOrd="1" destOrd="0" presId="urn:microsoft.com/office/officeart/2008/layout/LinedList"/>
    <dgm:cxn modelId="{AA7B6C0C-C4C0-41CD-853D-952A1741E9B3}" type="presParOf" srcId="{D4A10A29-B110-45F2-8A9D-86A0ADF951F9}" destId="{0178FEEA-4F2F-4FC4-B2F5-0F6AC1B6D2AF}" srcOrd="10" destOrd="0" presId="urn:microsoft.com/office/officeart/2008/layout/LinedList"/>
    <dgm:cxn modelId="{34C4723A-CE3D-4F36-A948-E774EAAC9076}" type="presParOf" srcId="{D4A10A29-B110-45F2-8A9D-86A0ADF951F9}" destId="{F59DF65B-3949-4122-A698-40CA7A91E635}" srcOrd="11" destOrd="0" presId="urn:microsoft.com/office/officeart/2008/layout/LinedList"/>
    <dgm:cxn modelId="{F794EC11-011A-404C-BB4C-79539A971651}" type="presParOf" srcId="{F59DF65B-3949-4122-A698-40CA7A91E635}" destId="{A1419908-F003-40EB-A441-B008E0F3A5A5}" srcOrd="0" destOrd="0" presId="urn:microsoft.com/office/officeart/2008/layout/LinedList"/>
    <dgm:cxn modelId="{E8B6017A-E771-4BFF-864F-6475197AF026}" type="presParOf" srcId="{F59DF65B-3949-4122-A698-40CA7A91E635}" destId="{526BC254-066A-499F-BA41-770B5143BBDF}" srcOrd="1" destOrd="0" presId="urn:microsoft.com/office/officeart/2008/layout/LinedList"/>
    <dgm:cxn modelId="{70F9DCE6-7986-4F10-AB5E-241182F3D7A5}" type="presParOf" srcId="{D4A10A29-B110-45F2-8A9D-86A0ADF951F9}" destId="{2F72AB6E-70BC-4B5E-9B97-50F897EE2ECF}" srcOrd="12" destOrd="0" presId="urn:microsoft.com/office/officeart/2008/layout/LinedList"/>
    <dgm:cxn modelId="{23FBDFB3-E44D-4596-BA12-CF538C7339F5}" type="presParOf" srcId="{D4A10A29-B110-45F2-8A9D-86A0ADF951F9}" destId="{E8D8629F-A848-42E2-95EB-A4695417F735}" srcOrd="13" destOrd="0" presId="urn:microsoft.com/office/officeart/2008/layout/LinedList"/>
    <dgm:cxn modelId="{DA58E458-2D0A-450A-95EB-5FC0A5F09A13}" type="presParOf" srcId="{E8D8629F-A848-42E2-95EB-A4695417F735}" destId="{F9C01E89-1E69-41B4-85F7-3C0D7F326F34}" srcOrd="0" destOrd="0" presId="urn:microsoft.com/office/officeart/2008/layout/LinedList"/>
    <dgm:cxn modelId="{20C05E91-75CA-42FE-AC39-80F8D01C9860}" type="presParOf" srcId="{E8D8629F-A848-42E2-95EB-A4695417F735}" destId="{39CE40C7-301C-4C89-B38B-5FFAB5B8F0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DFACB-9263-4C86-9DA3-67211FD336E0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7EAF6-6EBC-448E-8845-60384D35FB68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England/Wales: Romanies, Roman Chals</a:t>
          </a:r>
          <a:endParaRPr lang="en-US" sz="1900" kern="1200"/>
        </a:p>
      </dsp:txBody>
      <dsp:txXfrm>
        <a:off x="0" y="0"/>
        <a:ext cx="6900512" cy="692017"/>
      </dsp:txXfrm>
    </dsp:sp>
    <dsp:sp modelId="{DBA133C4-8A38-4ADB-82F0-3F044770A673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3CDA7-2229-41D6-9670-D18E98B1D051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Scotland: Gypsy Travellers, Tinkers, Nawkens, Nachins</a:t>
          </a:r>
          <a:endParaRPr lang="en-US" sz="1900" kern="1200"/>
        </a:p>
      </dsp:txBody>
      <dsp:txXfrm>
        <a:off x="0" y="692017"/>
        <a:ext cx="6900512" cy="692017"/>
      </dsp:txXfrm>
    </dsp:sp>
    <dsp:sp modelId="{EFAAAD93-19E0-47C3-B75F-ABF79D62D5D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1BA54-3A1B-40BE-B21A-F143521C1863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Ireland: Tinkers</a:t>
          </a:r>
          <a:endParaRPr lang="en-US" sz="1900" kern="1200"/>
        </a:p>
      </dsp:txBody>
      <dsp:txXfrm>
        <a:off x="0" y="1384035"/>
        <a:ext cx="6900512" cy="692017"/>
      </dsp:txXfrm>
    </dsp:sp>
    <dsp:sp modelId="{CB37A19B-8C79-45EA-907F-8EBC6BDFB87B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FBD2B-5C99-48D4-87BC-7CEC43D9A5C7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Europe: Roma</a:t>
          </a:r>
          <a:endParaRPr lang="en-US" sz="1900" kern="1200"/>
        </a:p>
      </dsp:txBody>
      <dsp:txXfrm>
        <a:off x="0" y="2076052"/>
        <a:ext cx="6900512" cy="692017"/>
      </dsp:txXfrm>
    </dsp:sp>
    <dsp:sp modelId="{4AF943E7-91D9-4CF7-ABAA-25F715F1171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D6687-A139-4BCA-80C0-62BBEB4F6AE4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France: Tsiganes</a:t>
          </a:r>
          <a:endParaRPr lang="en-US" sz="1900" kern="1200"/>
        </a:p>
      </dsp:txBody>
      <dsp:txXfrm>
        <a:off x="0" y="2768070"/>
        <a:ext cx="6900512" cy="692017"/>
      </dsp:txXfrm>
    </dsp:sp>
    <dsp:sp modelId="{417556F6-D4ED-4535-9D21-B96B9B11AF97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50EB7-7210-48C8-967E-4CACDFAF4472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Germany: Sinti</a:t>
          </a:r>
          <a:endParaRPr lang="en-US" sz="1900" kern="1200"/>
        </a:p>
      </dsp:txBody>
      <dsp:txXfrm>
        <a:off x="0" y="3460088"/>
        <a:ext cx="6900512" cy="692017"/>
      </dsp:txXfrm>
    </dsp:sp>
    <dsp:sp modelId="{BD7085D6-3C70-45C4-B24E-D5DAA887D688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9B16B-6B99-4474-915D-63DA2023E83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These are either terms of pride or shame, depending on being either in an in-group or an out-group.</a:t>
          </a:r>
          <a:endParaRPr lang="en-US" sz="1900" kern="1200"/>
        </a:p>
      </dsp:txBody>
      <dsp:txXfrm>
        <a:off x="0" y="4152105"/>
        <a:ext cx="6900512" cy="692017"/>
      </dsp:txXfrm>
    </dsp:sp>
    <dsp:sp modelId="{8E6B552F-895E-493E-8206-82D3CC20C988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50463-1C99-4545-851C-A41E132D4554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Need to affirm separate ethnic identities</a:t>
          </a:r>
          <a:endParaRPr lang="en-US" sz="19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40D615-1B31-47FC-9C3E-A5EC99251445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A29DD-3CFB-44AA-A403-D400ED60F15B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Again, not homogeneous groups.</a:t>
          </a:r>
          <a:endParaRPr lang="en-US" sz="2700" kern="1200"/>
        </a:p>
      </dsp:txBody>
      <dsp:txXfrm>
        <a:off x="0" y="0"/>
        <a:ext cx="6900512" cy="1384035"/>
      </dsp:txXfrm>
    </dsp:sp>
    <dsp:sp modelId="{B1FE8299-BBC6-426C-98D0-2A8A80D514B7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C793C-D32C-4D62-99BA-3ED03DD0C195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Too simplistic to use ‘Traveller’, just because of nomadic lifestyle.</a:t>
          </a:r>
          <a:endParaRPr lang="en-US" sz="2700" kern="1200"/>
        </a:p>
      </dsp:txBody>
      <dsp:txXfrm>
        <a:off x="0" y="1384035"/>
        <a:ext cx="6900512" cy="1384035"/>
      </dsp:txXfrm>
    </dsp:sp>
    <dsp:sp modelId="{E50F01A2-A29B-4A88-8C86-AB49D5E7237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BBD946-3CC2-4928-97A5-24628F97F98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Shared ethnicity does not mean everyone is the same.</a:t>
          </a:r>
          <a:endParaRPr lang="en-US" sz="2700" kern="1200"/>
        </a:p>
      </dsp:txBody>
      <dsp:txXfrm>
        <a:off x="0" y="2768070"/>
        <a:ext cx="6900512" cy="1384035"/>
      </dsp:txXfrm>
    </dsp:sp>
    <dsp:sp modelId="{4EE5183A-5F52-472A-B8D7-14AD75C3D5E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57AB8-C9EC-456F-A69C-81ED91C11B62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Racist to imply predictable personal qualities on the basis of some assumed biological status.</a:t>
          </a:r>
          <a:endParaRPr lang="en-US" sz="27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6ECDC-E1E5-441C-B75A-7BCB2419E9A0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49F26-8600-4468-8649-8CC5CB134B4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Gypsies, Roma, Scottish, Welsh and Irish Travellers together with Show People (Travelling Business People), Circus People, Fairground People, Bargee Travellers, Housed Travellers.</a:t>
          </a:r>
          <a:endParaRPr lang="en-US" sz="2100" kern="1200"/>
        </a:p>
      </dsp:txBody>
      <dsp:txXfrm>
        <a:off x="0" y="0"/>
        <a:ext cx="6900512" cy="1384035"/>
      </dsp:txXfrm>
    </dsp:sp>
    <dsp:sp modelId="{269D00AF-1484-4065-A779-7E08884C995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591B2-D9A6-4991-8FD6-8D1A58B4D88C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 a single group</a:t>
          </a:r>
          <a:endParaRPr lang="en-US" sz="2100" kern="1200"/>
        </a:p>
      </dsp:txBody>
      <dsp:txXfrm>
        <a:off x="0" y="1384035"/>
        <a:ext cx="6900512" cy="1384035"/>
      </dsp:txXfrm>
    </dsp:sp>
    <dsp:sp modelId="{9471A411-650F-4FFD-9700-67D9947E7AF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43C51-BCE7-4BB5-B33C-CEAFA17B0123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Different languages, traditions, ethnicity and lifestyles.</a:t>
          </a:r>
          <a:endParaRPr lang="en-US" sz="2100" kern="1200"/>
        </a:p>
      </dsp:txBody>
      <dsp:txXfrm>
        <a:off x="0" y="2768070"/>
        <a:ext cx="6900512" cy="1384035"/>
      </dsp:txXfrm>
    </dsp:sp>
    <dsp:sp modelId="{248ED262-02BF-45A3-A123-4038DE98FEC6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D74FB-7464-4369-A8EF-E8C69F11741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Term ‘Gypsy’ (always capital letters) encompasses many groups with tribal and geographical associations.</a:t>
          </a:r>
          <a:endParaRPr lang="en-US" sz="2100" kern="1200"/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14549-BE33-445B-96D6-77B08736C4A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F03BE-774F-4D43-92AB-46ABD6B48FA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 recorded in dominant history discourse</a:t>
          </a:r>
          <a:endParaRPr lang="en-US" sz="2500" kern="1200"/>
        </a:p>
      </dsp:txBody>
      <dsp:txXfrm>
        <a:off x="0" y="2703"/>
        <a:ext cx="6900512" cy="921789"/>
      </dsp:txXfrm>
    </dsp:sp>
    <dsp:sp modelId="{F0A9B99A-6815-4CC0-92A5-84E8048436E8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4B129-3B7E-4A60-9BCA-7BAF5C9D997B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Have always been treated with suspicion and seen as threat, inferior, lesser humans.</a:t>
          </a:r>
          <a:endParaRPr lang="en-US" sz="2500" kern="1200"/>
        </a:p>
      </dsp:txBody>
      <dsp:txXfrm>
        <a:off x="0" y="924492"/>
        <a:ext cx="6900512" cy="921789"/>
      </dsp:txXfrm>
    </dsp:sp>
    <dsp:sp modelId="{0E4E9A3D-C10D-447F-8CAE-42A09B630CD8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77902-E103-40C4-9ACB-572012471FC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Discrimination led to hostility.</a:t>
          </a:r>
          <a:endParaRPr lang="en-US" sz="2500" kern="1200"/>
        </a:p>
      </dsp:txBody>
      <dsp:txXfrm>
        <a:off x="0" y="1846281"/>
        <a:ext cx="6900512" cy="921789"/>
      </dsp:txXfrm>
    </dsp:sp>
    <dsp:sp modelId="{61DEB9C2-8CF4-4CB9-9E64-4E2A47D09C46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BB8B3-0307-443B-A328-4D8F5BC19A7E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has contributed to their continued nomadic lifestyle.</a:t>
          </a:r>
          <a:endParaRPr lang="en-US" sz="2500" kern="1200"/>
        </a:p>
      </dsp:txBody>
      <dsp:txXfrm>
        <a:off x="0" y="2768070"/>
        <a:ext cx="6900512" cy="921789"/>
      </dsp:txXfrm>
    </dsp:sp>
    <dsp:sp modelId="{5975DD1E-90ED-4D1F-AF44-0B6D62163540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2F352-01CA-496E-9553-7203CB7B57D6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don’t want them to travel and try to force them to settle in houses.</a:t>
          </a:r>
          <a:endParaRPr lang="en-US" sz="2500" kern="1200"/>
        </a:p>
      </dsp:txBody>
      <dsp:txXfrm>
        <a:off x="0" y="3689859"/>
        <a:ext cx="6900512" cy="921789"/>
      </dsp:txXfrm>
    </dsp:sp>
    <dsp:sp modelId="{6B713438-26E3-4DEC-9E58-E45381F47254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74BF6-4F62-49CC-BCCE-AEFB414B8A30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Challenges to normative framework of mainstream society’s values.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2DD71-50D7-482E-AD1C-5E0900688E3E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FD43E-33A1-4649-8728-98F3CDB85E45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GRT are the most discriminated against and it is a ‘respectable racism’ (Philips, 2004)</a:t>
          </a:r>
          <a:endParaRPr lang="en-US" sz="2200" kern="1200"/>
        </a:p>
      </dsp:txBody>
      <dsp:txXfrm>
        <a:off x="0" y="675"/>
        <a:ext cx="6900512" cy="790684"/>
      </dsp:txXfrm>
    </dsp:sp>
    <dsp:sp modelId="{39634D39-EA46-4F37-9723-DFE903FC03BA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72784-0DB8-4E78-A616-CBECC3B3003F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Tend to live on the margins of society.</a:t>
          </a:r>
          <a:endParaRPr lang="en-US" sz="2200" kern="1200"/>
        </a:p>
      </dsp:txBody>
      <dsp:txXfrm>
        <a:off x="0" y="791359"/>
        <a:ext cx="6900512" cy="790684"/>
      </dsp:txXfrm>
    </dsp:sp>
    <dsp:sp modelId="{8062E45D-E761-48AD-9E23-81B6107AA997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4D702-E4CF-46FE-93C6-E73B6F0CFCDD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Lots have settled; most in UK live in houses.</a:t>
          </a:r>
          <a:endParaRPr lang="en-US" sz="2200" kern="1200"/>
        </a:p>
      </dsp:txBody>
      <dsp:txXfrm>
        <a:off x="0" y="1582044"/>
        <a:ext cx="6900512" cy="790684"/>
      </dsp:txXfrm>
    </dsp:sp>
    <dsp:sp modelId="{0BF443A3-16A2-44AC-8661-245F5FF5C848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151BD-5C14-4A6F-ABC0-77833B9CD715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First record of Gypsies in Wales in 1579.</a:t>
          </a:r>
          <a:endParaRPr lang="en-US" sz="2200" kern="1200"/>
        </a:p>
      </dsp:txBody>
      <dsp:txXfrm>
        <a:off x="0" y="2372728"/>
        <a:ext cx="6900512" cy="790684"/>
      </dsp:txXfrm>
    </dsp:sp>
    <dsp:sp modelId="{7403881C-0A0E-4191-8FB4-DE70EC16230C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8FF6E-0194-4E16-A84A-5AA438B26F9C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Majority of Welsh Travellers now living in houses.</a:t>
          </a:r>
          <a:endParaRPr lang="en-US" sz="2200" kern="1200"/>
        </a:p>
      </dsp:txBody>
      <dsp:txXfrm>
        <a:off x="0" y="3163412"/>
        <a:ext cx="6900512" cy="790684"/>
      </dsp:txXfrm>
    </dsp:sp>
    <dsp:sp modelId="{0178FEEA-4F2F-4FC4-B2F5-0F6AC1B6D2AF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19908-F003-40EB-A441-B008E0F3A5A5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Some may live in houses during winter and travel around in between. </a:t>
          </a:r>
          <a:endParaRPr lang="en-US" sz="2200" kern="1200"/>
        </a:p>
      </dsp:txBody>
      <dsp:txXfrm>
        <a:off x="0" y="3954096"/>
        <a:ext cx="6900512" cy="790684"/>
      </dsp:txXfrm>
    </dsp:sp>
    <dsp:sp modelId="{2F72AB6E-70BC-4B5E-9B97-50F897EE2ECF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01E89-1E69-41B4-85F7-3C0D7F326F34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Lots have a good income. Not all poor.</a:t>
          </a:r>
          <a:endParaRPr lang="en-US" sz="2200" kern="1200"/>
        </a:p>
      </dsp:txBody>
      <dsp:txXfrm>
        <a:off x="0" y="4744781"/>
        <a:ext cx="6900512" cy="7906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0CBE3E-B835-4909-A78C-8F2EB7E92ADD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CFE81-F671-4F9F-9B62-96A9A663E9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73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78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66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188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82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360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903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or copy Kahoot quiz re asylum seekers and refugees include languages spoken in the UK and Wales.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CFE81-F671-4F9F-9B62-96A9A663E94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127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Ensure to question if inclusive or exclusive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CFE81-F671-4F9F-9B62-96A9A663E94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73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 and vote ask students to evaluate if inclusive or exclusive.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CFE81-F671-4F9F-9B62-96A9A663E94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18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9EA84-80B2-A5A2-2FDB-3A3DB2D77B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C5B0F9-4388-7B3C-73B7-42CAB84C54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2F2D9-50B3-7D2F-55D4-AE9744DAD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0C4A8-D9B2-5650-6913-56CF3475E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6CF14-E9DC-E4C1-1963-A45DF7085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915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E74A7-D978-6084-5E54-2860A6ADA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6C198-8A47-DD6E-363B-574DD3CE7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BB34F-16B5-E42A-CDBD-0C8E8A444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25E9F-2975-D13D-05CF-322985D07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80F8A-1D2F-94AA-13E9-7E5A9D062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14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02249-2754-F99B-5486-FD4290E34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64A73-F1C0-E977-5006-C4E147827D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7FFF9-B6F3-FECA-945B-36B1171B7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C80C8-72D5-288C-C3A1-528C96A34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1DAFF-E23C-370A-66F5-101D786B2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174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1EBB8-39B4-B7FB-CB3D-C3DFDCCB0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2EFBD-EC79-572B-3E12-7238F89A85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43A81D-0B18-D9C3-44F6-00520D0631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68111-F44C-8B37-1976-EC3087515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13AF99-7958-5B5B-E009-E1024502D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3FECC-F1E2-BEB4-6D6C-7C2C32F2C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00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998E2-286B-D736-4A95-42177A0B7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3ADF2-6E94-7106-3C18-78F4297E9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DCDAFE-7A2C-72E1-6043-E5438D57E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29E695-7C4F-E8F4-AEDD-043136F39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986462-11D6-8E1C-6A04-F92EEF3BBA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2C1A0-BE58-C760-E8EA-59D0A8FF4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6D09C8-61B7-C28C-215C-9ED891D8A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4FF9E9-E086-6FF0-2098-747E20F75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9A1B4-D802-3656-6E2B-5D5DE5638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90F784-AAAE-7B86-5337-E95D1D32A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EF3FD6-278B-E6B8-E041-C3A026A2E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84C16B-7528-B6E2-0A70-2D950D221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399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34BCD1-ECAD-D612-1E23-A0C36CF17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0C48DB-07CE-69DF-01A7-AC974DE4F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D0101F-62EA-91FF-40B2-C3F579B1E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88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692C0-2936-EDCE-9E97-DD677D5D3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7E105-CFFF-DE66-36B5-2D9538C10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D4CFE4-4F00-F2FB-9427-9EC4330ED6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A2179B-CEAE-F4FD-29B7-9DF9347F5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E00C47-572B-37B9-0BD3-3C280BF48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EED86-5218-D27B-51B5-96BDFCC4F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305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6E58C-1A76-524C-7D40-A4578B6CA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9BD7CF-6541-9F1F-E338-86344BB961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5B6BCA-21DF-45DA-F7CE-1185F0ECC7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037F3-40C8-D093-6C9B-D6812EBDC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2978FB-0019-BED8-109A-BE2DB8AFE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61122-B042-8A3C-5BA2-8685D6C1A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31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C0013-B2C4-83CC-064E-6A5C1BBCA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B9D86D-0721-FE7C-20CE-17F68D6DF2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8A5EC-ACA8-C163-F15A-624A12C5F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70EAA-EC28-B751-73BE-9FEC036F8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F9070-26F8-CD5C-7F42-A671A80A8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98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73CE65-1A5C-3943-9926-3AB55A9473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DC446A-2B21-B562-C0AE-A2DB9845F3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1C597-A2EC-A072-B4CE-5B76C012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D9A3E-320F-573A-D82D-3469D1014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3340E-5BA3-6979-3513-7307B58C9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536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BD95CF-A32D-63FA-611C-0DB69C636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736DE-B1DD-FA2A-5FF2-79B9592C8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37804-DBE6-74FE-A1AC-722A60ABFB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04BD-58C9-389E-B91F-FBB84E4F9B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5E827-B63C-79C6-C500-C3ADF1F78A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44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All Things Being Equal!</a:t>
            </a:r>
            <a:br>
              <a:rPr lang="en-GB" sz="4400"/>
            </a:br>
            <a:r>
              <a:rPr lang="en-GB" sz="4400"/>
              <a:t>ECES4013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Children and Young People at risk of exclusion</a:t>
            </a:r>
            <a:endParaRPr lang="en-GB"/>
          </a:p>
        </p:txBody>
      </p:sp>
      <p:pic>
        <p:nvPicPr>
          <p:cNvPr id="4" name="Picture 3" descr="A close-up of a network&#10;&#10;Description automatically generated">
            <a:extLst>
              <a:ext uri="{FF2B5EF4-FFF2-40B4-BE49-F238E27FC236}">
                <a16:creationId xmlns:a16="http://schemas.microsoft.com/office/drawing/2014/main" id="{F47B0B66-870C-AFB7-9E6C-718CF80B2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3" r="1158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4881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40DD-094C-D980-6C38-194C11E3A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8E83D-3375-8D3A-9E6B-EC45F4F19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the end of this session you will be able to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38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ma 7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1101" y="1190747"/>
            <a:ext cx="2057398" cy="1828800"/>
          </a:xfrm>
          <a:prstGeom prst="rect">
            <a:avLst/>
          </a:prstGeom>
        </p:spPr>
      </p:pic>
      <p:pic>
        <p:nvPicPr>
          <p:cNvPr id="6" name="Picture 5" descr="roma 2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27229" y="1213994"/>
            <a:ext cx="2286000" cy="1782305"/>
          </a:xfrm>
          <a:prstGeom prst="rect">
            <a:avLst/>
          </a:prstGeom>
        </p:spPr>
      </p:pic>
      <p:pic>
        <p:nvPicPr>
          <p:cNvPr id="4" name="Picture 3" descr="roma 8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07318" y="1190747"/>
            <a:ext cx="2209191" cy="1828800"/>
          </a:xfrm>
          <a:prstGeom prst="rect">
            <a:avLst/>
          </a:prstGeom>
        </p:spPr>
      </p:pic>
      <p:pic>
        <p:nvPicPr>
          <p:cNvPr id="7" name="Picture 6" descr="roma 9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610600" y="1408903"/>
            <a:ext cx="2286000" cy="1392488"/>
          </a:xfrm>
          <a:prstGeom prst="rect">
            <a:avLst/>
          </a:prstGeom>
        </p:spPr>
      </p:pic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9304" y="3220872"/>
            <a:ext cx="8395384" cy="19214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200"/>
              <a:t>Gypsy, Roma and Traveller Families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1289303" y="5142305"/>
            <a:ext cx="7321298" cy="7531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765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Terms for Travellers = Umbrella term</a:t>
            </a:r>
            <a:endParaRPr lang="en-GB" sz="5400"/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359BF6-B5AB-2B4D-2CEE-99C7A831A0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42354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9063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Not homogeneous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97A547-CC7E-C8C1-B3A0-A92DDA3A1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88798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7504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Many groups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13EF7C-C01F-2A96-ABB9-718ECC608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8253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188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Lesser humans?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11F14C-7ED3-CA69-C900-82305A6D64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15191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54954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Discrimination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86477-22CA-B323-B43F-D15A220425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36907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1831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79909B-67BC-2CB7-FFCD-FBF87C51B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2322864"/>
            <a:ext cx="549109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Guest Speaker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1F12BE-E032-D1BF-2D02-C9941864F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0148" y="4802538"/>
            <a:ext cx="5491090" cy="141199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0F6C64-061D-BDFA-E732-ACD593B92A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46" r="40983"/>
          <a:stretch/>
        </p:blipFill>
        <p:spPr>
          <a:xfrm>
            <a:off x="6417733" y="654567"/>
            <a:ext cx="5169282" cy="5489270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5400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C5DCA-25D5-4055-D20F-BD8C66E15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2322864"/>
            <a:ext cx="549109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Refugees and Asylum Seekers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1B4BD3-0D50-6CD0-D2C3-8B47BE36CC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0148" y="4802538"/>
            <a:ext cx="5491090" cy="14119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Multilingual and Bilingual Inclusion and Exclusion</a:t>
            </a:r>
          </a:p>
        </p:txBody>
      </p: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5D0C76BC-7961-DD42-A430-C580F2AC5D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17733" y="654567"/>
            <a:ext cx="5169282" cy="516928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632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2B705-E23F-7880-754C-B3305BCF4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5A88A-68AF-F35D-6F20-830E7C84C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Log in to </a:t>
            </a:r>
            <a:r>
              <a:rPr lang="en-GB" dirty="0" err="1"/>
              <a:t>kahoot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713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BB854-4CD9-9B49-454E-AC3AEC4F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Task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DBA44-DBCF-D644-6402-DF6AA0035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In small groups. </a:t>
            </a:r>
          </a:p>
          <a:p>
            <a:r>
              <a:rPr lang="en-GB" sz="2200" dirty="0"/>
              <a:t>You are members of a brand-new political party.</a:t>
            </a:r>
          </a:p>
          <a:p>
            <a:r>
              <a:rPr lang="en-GB" sz="2200" dirty="0"/>
              <a:t>Ahead of the upcoming general election your party leader has tasked you with developing your party's position on education for refugee and asylum seeker CYP.</a:t>
            </a:r>
          </a:p>
          <a:p>
            <a:r>
              <a:rPr lang="en-GB" sz="2200" dirty="0"/>
              <a:t>Research educational policies for multilingual or bilingual education from around the world and develop a policy of your own.</a:t>
            </a:r>
          </a:p>
          <a:p>
            <a:r>
              <a:rPr lang="en-GB" sz="2200" dirty="0"/>
              <a:t>You can choose to meet the needs of the school/college or the learner or both.</a:t>
            </a:r>
          </a:p>
          <a:p>
            <a:r>
              <a:rPr lang="en-GB" sz="2200" dirty="0"/>
              <a:t>As this is a manifesto cost does not need to be considered.</a:t>
            </a:r>
          </a:p>
          <a:p>
            <a:r>
              <a:rPr lang="en-GB" sz="2200" dirty="0"/>
              <a:t>You will have 5 minutes to present your manifesto pledge to the rest of the group.</a:t>
            </a:r>
          </a:p>
        </p:txBody>
      </p:sp>
    </p:spTree>
    <p:extLst>
      <p:ext uri="{BB962C8B-B14F-4D97-AF65-F5344CB8AC3E}">
        <p14:creationId xmlns:p14="http://schemas.microsoft.com/office/powerpoint/2010/main" val="4045348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8924B-A2EC-A986-3AD5-388A5DED1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640080"/>
            <a:ext cx="6894576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Manifesto Presentations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F2CEA1-523A-AC8A-9B04-8A94A3737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4296" y="4636008"/>
            <a:ext cx="6894576" cy="15727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7CEF30C-2D38-B4C1-C1B0-91BD864441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112" r="21081" b="1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6980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D3125-9818-2807-982F-DEBFF8586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82DC1-C58C-1FAD-324C-1227B9B5B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72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95A86-B656-5A40-4742-88F2E3866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640080"/>
            <a:ext cx="6894576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56AE6-22EE-3EE8-AEB6-B92E7722D7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4296" y="4636008"/>
            <a:ext cx="6894576" cy="15727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BC33E512-FDC9-F738-54FE-1729D56D0B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59" r="14810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72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535</Words>
  <Application>Microsoft Office PowerPoint</Application>
  <PresentationFormat>Widescreen</PresentationFormat>
  <Paragraphs>67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All Things Being Equal! ECES4013</vt:lpstr>
      <vt:lpstr>Session Objectives</vt:lpstr>
      <vt:lpstr>Gypsy, Roma and Traveller Families</vt:lpstr>
      <vt:lpstr>Terms for Travellers = Umbrella term</vt:lpstr>
      <vt:lpstr>Not homogeneous</vt:lpstr>
      <vt:lpstr>Many groups</vt:lpstr>
      <vt:lpstr>Lesser humans?</vt:lpstr>
      <vt:lpstr>Discrimination</vt:lpstr>
      <vt:lpstr>Guest Speaker</vt:lpstr>
      <vt:lpstr>Refugees and Asylum Seekers</vt:lpstr>
      <vt:lpstr>What do you know?</vt:lpstr>
      <vt:lpstr>Task</vt:lpstr>
      <vt:lpstr>Manifesto Presentations</vt:lpstr>
      <vt:lpstr>Session Objectives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Ross Phillips</cp:lastModifiedBy>
  <cp:revision>1</cp:revision>
  <dcterms:created xsi:type="dcterms:W3CDTF">2024-02-26T16:42:25Z</dcterms:created>
  <dcterms:modified xsi:type="dcterms:W3CDTF">2024-02-28T09:49:21Z</dcterms:modified>
</cp:coreProperties>
</file>