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5" r:id="rId2"/>
    <p:sldId id="306" r:id="rId3"/>
    <p:sldId id="281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293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4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4203891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Contents: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Constant Qualifiers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Default arguments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Unary scope resolution operator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Function overloading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This pointer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906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Constant Qualifiers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 constant qualifier when used in the parameter list of a function, specifies that the variable is not modifiable: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</a:t>
            </a:r>
            <a:r>
              <a:rPr lang="en-GB" sz="2400" dirty="0" err="1">
                <a:solidFill>
                  <a:srgbClr val="0070C0"/>
                </a:solidFill>
              </a:rPr>
              <a:t>const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qualifier can also be used to declare </a:t>
            </a:r>
            <a:r>
              <a:rPr lang="en-GB" sz="2400" i="1" dirty="0">
                <a:solidFill>
                  <a:schemeClr val="tx1"/>
                </a:solidFill>
              </a:rPr>
              <a:t>constant variables </a:t>
            </a:r>
            <a:r>
              <a:rPr lang="en-GB" sz="2400" dirty="0">
                <a:solidFill>
                  <a:schemeClr val="tx1"/>
                </a:solidFill>
              </a:rPr>
              <a:t>(instead of declaring symbolic constants in the </a:t>
            </a:r>
            <a:r>
              <a:rPr lang="en-GB" sz="2400" dirty="0" err="1">
                <a:solidFill>
                  <a:schemeClr val="tx1"/>
                </a:solidFill>
              </a:rPr>
              <a:t>preprocessor</a:t>
            </a:r>
            <a:r>
              <a:rPr lang="en-GB" sz="2400" dirty="0">
                <a:solidFill>
                  <a:schemeClr val="tx1"/>
                </a:solidFill>
              </a:rPr>
              <a:t> with </a:t>
            </a:r>
            <a:r>
              <a:rPr lang="en-GB" sz="2400" dirty="0">
                <a:solidFill>
                  <a:srgbClr val="0070C0"/>
                </a:solidFill>
              </a:rPr>
              <a:t>#define</a:t>
            </a:r>
            <a:r>
              <a:rPr lang="en-GB" sz="2400" dirty="0">
                <a:solidFill>
                  <a:schemeClr val="tx1"/>
                </a:solidFill>
              </a:rPr>
              <a:t>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2667000"/>
            <a:ext cx="16811938" cy="421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037" y="5841889"/>
            <a:ext cx="16202338" cy="406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Constant Qualifiers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Constant variables can be placed anywhere a constant variable is expected.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For example the following array declaration uses a </a:t>
            </a:r>
            <a:r>
              <a:rPr lang="en-GB" sz="2400" dirty="0" err="1">
                <a:solidFill>
                  <a:srgbClr val="0070C0"/>
                </a:solidFill>
              </a:rPr>
              <a:t>const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variable to specify the size of the array: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750" y="3776420"/>
            <a:ext cx="137425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006563"/>
              </p:ext>
            </p:extLst>
          </p:nvPr>
        </p:nvGraphicFramePr>
        <p:xfrm>
          <a:off x="1981200" y="5334000"/>
          <a:ext cx="5638800" cy="533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63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NB&gt; Constant objects must be initialized</a:t>
                      </a:r>
                      <a:endParaRPr lang="en-GB" sz="24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6543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Constant Qualifiers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There are other common uses of the </a:t>
            </a:r>
            <a:r>
              <a:rPr lang="en-GB" sz="2400" dirty="0" err="1">
                <a:solidFill>
                  <a:srgbClr val="0070C0"/>
                </a:solidFill>
              </a:rPr>
              <a:t>const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qualifier. For example a constant pointer can be declared: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This declares </a:t>
            </a:r>
            <a:r>
              <a:rPr lang="en-GB" sz="2400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to be a constant pointer to an integer. The value pointed to by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can change, but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cannot point to a different memory location.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590800"/>
            <a:ext cx="15185625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05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Constant Qualifiers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 pointer to a constant object can be declared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This declares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to point to a constant integer, whose value cannot be changed by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However,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can be assigned to point to a different memory location.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is a pointer through which a value can be read but cannot be modified (a read-only pointer).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590800"/>
            <a:ext cx="15185625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078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Default Arguments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Default arguments can be passed to functions. When a default argument is omitted in a function call the default value of that argument is automatically passed in the call.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632" y="3408362"/>
            <a:ext cx="9287168" cy="1620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990600" y="5334000"/>
            <a:ext cx="6858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dirty="0"/>
              <a:t>NB&gt; Default arguments must be the rightmost trailing arguments in a functions parameter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674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Unary Scope Resolution Operator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It is possible to declare local and global variables of the same name.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C, while the local variable is in scope the global variable is not visible.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However, in C++, the unary scope resolution operator (::) can be used to access a global variable when a local variable of the same name is in scope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4648200"/>
            <a:ext cx="9156065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2933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Function Overloading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C it is a syntax error to declare two functions with the same name.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However, in C++ functions can be declared with the same name as long as these functions name different sets of parameters (at least as far as their types are concerned).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4734223"/>
            <a:ext cx="10029954" cy="752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7896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Function Overloading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Overloaded functions are distinguished by their signature – a combination of the functions name and its parameter types.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compiler specially encodes each function identifier with the number and types of its parameters to enable type-safe linkage.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5105400"/>
            <a:ext cx="12193121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7366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Function Overloading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Function name and arguments form a unique symbol (signature).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NB&gt; The signature does not include the return type. Therefore, the following overloaded functions are illegal: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4419600"/>
            <a:ext cx="11202521" cy="840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6358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Function Overloading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Type-safe linkage ensures the proper overloaded function is called, and that the arguments conform properly to the parameters.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Overloaded functions do not need to have the same number of parameters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870158"/>
            <a:ext cx="8255560" cy="997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322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Using the </a:t>
            </a:r>
            <a:r>
              <a:rPr lang="en-GB" i="1" dirty="0">
                <a:solidFill>
                  <a:srgbClr val="0070C0"/>
                </a:solidFill>
              </a:rPr>
              <a:t>this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pointer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Each object maintains a pointer to itself – called 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pointer – that is an implicit argument in all references to members within that object. 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pointer may also be used explicitly. Each object can determine its own address by using 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keyword.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keyword can be used with the arrow operator (-&gt;) for 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pointer, as well as with the dot operator(.) for the dereferenced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chemeClr val="tx1"/>
                </a:solidFill>
              </a:rPr>
              <a:t> pointer.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2609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Using the </a:t>
            </a:r>
            <a:r>
              <a:rPr lang="en-GB" i="1" dirty="0">
                <a:solidFill>
                  <a:srgbClr val="0070C0"/>
                </a:solidFill>
              </a:rPr>
              <a:t>this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pointer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Below are examples of using 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keyword to access the member variable day: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295650"/>
            <a:ext cx="12701168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53784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Use a </a:t>
            </a:r>
            <a:r>
              <a:rPr lang="en-GB" sz="2400" i="1" dirty="0">
                <a:solidFill>
                  <a:schemeClr val="tx1"/>
                </a:solidFill>
              </a:rPr>
              <a:t>default argument </a:t>
            </a:r>
            <a:r>
              <a:rPr lang="en-GB" sz="2400" dirty="0">
                <a:solidFill>
                  <a:schemeClr val="tx1"/>
                </a:solidFill>
              </a:rPr>
              <a:t>within your </a:t>
            </a:r>
            <a:r>
              <a:rPr lang="en-GB" sz="2400" i="1" dirty="0" err="1">
                <a:solidFill>
                  <a:schemeClr val="tx1"/>
                </a:solidFill>
              </a:rPr>
              <a:t>cParticle</a:t>
            </a:r>
            <a:r>
              <a:rPr lang="en-GB" sz="2400" dirty="0">
                <a:solidFill>
                  <a:schemeClr val="tx1"/>
                </a:solidFill>
              </a:rPr>
              <a:t> constructor to ensure each particle gets a default life expectancy of 1000 millisecond.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Add two functions to your </a:t>
            </a:r>
            <a:r>
              <a:rPr lang="en-GB" sz="2400" i="1" dirty="0" err="1">
                <a:solidFill>
                  <a:schemeClr val="tx1"/>
                </a:solidFill>
              </a:rPr>
              <a:t>cParticle</a:t>
            </a:r>
            <a:r>
              <a:rPr lang="en-GB" sz="2400" dirty="0">
                <a:solidFill>
                  <a:schemeClr val="tx1"/>
                </a:solidFill>
              </a:rPr>
              <a:t> class to enable the user to set and get the colour of the particle. NB&gt; use 4 floating point numbers to represent the RGBA colour channels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Overload both of these functions to enable the user to set and get the colour of the particle using a single unsigned 32 bit value (i.e. </a:t>
            </a:r>
            <a:r>
              <a:rPr lang="en-GB" sz="2400" dirty="0">
                <a:solidFill>
                  <a:srgbClr val="0070C0"/>
                </a:solidFill>
              </a:rPr>
              <a:t>unsigned int</a:t>
            </a:r>
            <a:r>
              <a:rPr lang="en-GB" sz="2400" dirty="0">
                <a:solidFill>
                  <a:schemeClr val="tx1"/>
                </a:solidFill>
              </a:rPr>
              <a:t>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598</Words>
  <Application>Microsoft Office PowerPoint</Application>
  <PresentationFormat>On-screen Show (4:3)</PresentationFormat>
  <Paragraphs>85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Object Oriented Programming</vt:lpstr>
      <vt:lpstr>Contents:</vt:lpstr>
      <vt:lpstr>Constant Qualifiers</vt:lpstr>
      <vt:lpstr>Constant Qualifiers</vt:lpstr>
      <vt:lpstr>Constant Qualifiers</vt:lpstr>
      <vt:lpstr>Constant Qualifiers</vt:lpstr>
      <vt:lpstr>Default Arguments</vt:lpstr>
      <vt:lpstr>Unary Scope Resolution Operator</vt:lpstr>
      <vt:lpstr>Function Overloading</vt:lpstr>
      <vt:lpstr>Function Overloading</vt:lpstr>
      <vt:lpstr>Function Overloading</vt:lpstr>
      <vt:lpstr>Function Overloading</vt:lpstr>
      <vt:lpstr>Using the this pointer</vt:lpstr>
      <vt:lpstr>Using the this pointer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24</cp:revision>
  <dcterms:created xsi:type="dcterms:W3CDTF">2006-08-16T00:00:00Z</dcterms:created>
  <dcterms:modified xsi:type="dcterms:W3CDTF">2020-03-02T09:07:24Z</dcterms:modified>
</cp:coreProperties>
</file>