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59" r:id="rId3"/>
    <p:sldId id="267" r:id="rId4"/>
    <p:sldId id="275" r:id="rId5"/>
    <p:sldId id="268" r:id="rId6"/>
    <p:sldId id="269" r:id="rId7"/>
    <p:sldId id="272" r:id="rId8"/>
    <p:sldId id="262" r:id="rId9"/>
    <p:sldId id="271" r:id="rId10"/>
    <p:sldId id="273" r:id="rId11"/>
    <p:sldId id="27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88B91A-9C0F-4FAB-BED9-56CA05CC3A38}" v="10" dt="2026-07-12T19:32:17.3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30"/>
    <p:restoredTop sz="94689"/>
  </p:normalViewPr>
  <p:slideViewPr>
    <p:cSldViewPr snapToGrid="0" showGuides="1">
      <p:cViewPr varScale="1">
        <p:scale>
          <a:sx n="56" d="100"/>
          <a:sy n="56" d="100"/>
        </p:scale>
        <p:origin x="64" y="41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ana Barbosa" userId="bcb71bccaabfb21b" providerId="LiveId" clId="{19BC4F03-FA95-4F71-92DB-77B730F7DF8E}"/>
    <pc:docChg chg="undo custSel addSld delSld modSld">
      <pc:chgData name="Diana Barbosa" userId="bcb71bccaabfb21b" providerId="LiveId" clId="{19BC4F03-FA95-4F71-92DB-77B730F7DF8E}" dt="2026-07-12T19:33:05.191" v="2260" actId="2696"/>
      <pc:docMkLst>
        <pc:docMk/>
      </pc:docMkLst>
      <pc:sldChg chg="delSp modSp del mod">
        <pc:chgData name="Diana Barbosa" userId="bcb71bccaabfb21b" providerId="LiveId" clId="{19BC4F03-FA95-4F71-92DB-77B730F7DF8E}" dt="2026-07-12T18:56:13.209" v="2201" actId="47"/>
        <pc:sldMkLst>
          <pc:docMk/>
          <pc:sldMk cId="4116388871" sldId="258"/>
        </pc:sldMkLst>
        <pc:spChg chg="del mod">
          <ac:chgData name="Diana Barbosa" userId="bcb71bccaabfb21b" providerId="LiveId" clId="{19BC4F03-FA95-4F71-92DB-77B730F7DF8E}" dt="2026-07-12T18:55:15.281" v="2199" actId="478"/>
          <ac:spMkLst>
            <pc:docMk/>
            <pc:sldMk cId="4116388871" sldId="258"/>
            <ac:spMk id="2" creationId="{2A4AD9C4-2521-DCB7-1E6E-1EC3A3E54ABB}"/>
          </ac:spMkLst>
        </pc:spChg>
        <pc:spChg chg="del mod">
          <ac:chgData name="Diana Barbosa" userId="bcb71bccaabfb21b" providerId="LiveId" clId="{19BC4F03-FA95-4F71-92DB-77B730F7DF8E}" dt="2026-07-12T18:55:07.013" v="2198" actId="478"/>
          <ac:spMkLst>
            <pc:docMk/>
            <pc:sldMk cId="4116388871" sldId="258"/>
            <ac:spMk id="3" creationId="{0C0A1F15-2B6F-3DC4-0A13-B27D439F2F08}"/>
          </ac:spMkLst>
        </pc:spChg>
      </pc:sldChg>
      <pc:sldChg chg="addSp delSp modSp mod setBg">
        <pc:chgData name="Diana Barbosa" userId="bcb71bccaabfb21b" providerId="LiveId" clId="{19BC4F03-FA95-4F71-92DB-77B730F7DF8E}" dt="2026-07-12T19:19:39.819" v="2247" actId="26606"/>
        <pc:sldMkLst>
          <pc:docMk/>
          <pc:sldMk cId="2390117350" sldId="259"/>
        </pc:sldMkLst>
        <pc:spChg chg="mod">
          <ac:chgData name="Diana Barbosa" userId="bcb71bccaabfb21b" providerId="LiveId" clId="{19BC4F03-FA95-4F71-92DB-77B730F7DF8E}" dt="2026-07-12T19:19:39.819" v="2247" actId="26606"/>
          <ac:spMkLst>
            <pc:docMk/>
            <pc:sldMk cId="2390117350" sldId="259"/>
            <ac:spMk id="2" creationId="{6DA3F0F3-A943-03FA-BD6B-E6E6B03FEB21}"/>
          </ac:spMkLst>
        </pc:spChg>
        <pc:spChg chg="add mod">
          <ac:chgData name="Diana Barbosa" userId="bcb71bccaabfb21b" providerId="LiveId" clId="{19BC4F03-FA95-4F71-92DB-77B730F7DF8E}" dt="2026-07-12T19:19:39.819" v="2247" actId="26606"/>
          <ac:spMkLst>
            <pc:docMk/>
            <pc:sldMk cId="2390117350" sldId="259"/>
            <ac:spMk id="4" creationId="{C06E5491-6E9C-BECB-B85A-B403631E8CA0}"/>
          </ac:spMkLst>
        </pc:spChg>
        <pc:spChg chg="del mod">
          <ac:chgData name="Diana Barbosa" userId="bcb71bccaabfb21b" providerId="LiveId" clId="{19BC4F03-FA95-4F71-92DB-77B730F7DF8E}" dt="2026-07-12T18:28:34.144" v="503" actId="478"/>
          <ac:spMkLst>
            <pc:docMk/>
            <pc:sldMk cId="2390117350" sldId="259"/>
            <ac:spMk id="5" creationId="{060C1BD7-79BC-E33B-3D92-FBBFFE0CD0F6}"/>
          </ac:spMkLst>
        </pc:spChg>
        <pc:spChg chg="add del">
          <ac:chgData name="Diana Barbosa" userId="bcb71bccaabfb21b" providerId="LiveId" clId="{19BC4F03-FA95-4F71-92DB-77B730F7DF8E}" dt="2026-07-12T19:19:39.819" v="2247" actId="26606"/>
          <ac:spMkLst>
            <pc:docMk/>
            <pc:sldMk cId="2390117350" sldId="259"/>
            <ac:spMk id="6" creationId="{815925C2-A704-4D47-B1C1-3FCA52512EC1}"/>
          </ac:spMkLst>
        </pc:spChg>
        <pc:spChg chg="add del">
          <ac:chgData name="Diana Barbosa" userId="bcb71bccaabfb21b" providerId="LiveId" clId="{19BC4F03-FA95-4F71-92DB-77B730F7DF8E}" dt="2026-07-12T19:19:39.819" v="2247" actId="26606"/>
          <ac:spMkLst>
            <pc:docMk/>
            <pc:sldMk cId="2390117350" sldId="259"/>
            <ac:spMk id="7" creationId="{01D4315C-C23C-4FD3-98DF-08C29E2292A8}"/>
          </ac:spMkLst>
        </pc:spChg>
        <pc:spChg chg="del mod">
          <ac:chgData name="Diana Barbosa" userId="bcb71bccaabfb21b" providerId="LiveId" clId="{19BC4F03-FA95-4F71-92DB-77B730F7DF8E}" dt="2026-07-12T18:33:52.090" v="509" actId="478"/>
          <ac:spMkLst>
            <pc:docMk/>
            <pc:sldMk cId="2390117350" sldId="259"/>
            <ac:spMk id="9" creationId="{C57E7828-FF27-B6E1-B8C4-A79BD2AED337}"/>
          </ac:spMkLst>
        </pc:spChg>
        <pc:spChg chg="del mod">
          <ac:chgData name="Diana Barbosa" userId="bcb71bccaabfb21b" providerId="LiveId" clId="{19BC4F03-FA95-4F71-92DB-77B730F7DF8E}" dt="2026-07-12T18:28:34.146" v="505"/>
          <ac:spMkLst>
            <pc:docMk/>
            <pc:sldMk cId="2390117350" sldId="259"/>
            <ac:spMk id="11" creationId="{124FEB18-087E-4249-BDAD-363133316E78}"/>
          </ac:spMkLst>
        </pc:spChg>
        <pc:spChg chg="del mod">
          <ac:chgData name="Diana Barbosa" userId="bcb71bccaabfb21b" providerId="LiveId" clId="{19BC4F03-FA95-4F71-92DB-77B730F7DF8E}" dt="2026-07-12T18:28:34.146" v="507"/>
          <ac:spMkLst>
            <pc:docMk/>
            <pc:sldMk cId="2390117350" sldId="259"/>
            <ac:spMk id="13" creationId="{2F4B5C98-2AD4-4908-33E5-2D413BE712F4}"/>
          </ac:spMkLst>
        </pc:spChg>
        <pc:spChg chg="add">
          <ac:chgData name="Diana Barbosa" userId="bcb71bccaabfb21b" providerId="LiveId" clId="{19BC4F03-FA95-4F71-92DB-77B730F7DF8E}" dt="2026-07-12T19:19:39.819" v="2247" actId="26606"/>
          <ac:spMkLst>
            <pc:docMk/>
            <pc:sldMk cId="2390117350" sldId="259"/>
            <ac:spMk id="29" creationId="{907EF6B7-1338-4443-8C46-6A318D952DFD}"/>
          </ac:spMkLst>
        </pc:spChg>
        <pc:spChg chg="add">
          <ac:chgData name="Diana Barbosa" userId="bcb71bccaabfb21b" providerId="LiveId" clId="{19BC4F03-FA95-4F71-92DB-77B730F7DF8E}" dt="2026-07-12T19:19:39.819" v="2247" actId="26606"/>
          <ac:spMkLst>
            <pc:docMk/>
            <pc:sldMk cId="2390117350" sldId="259"/>
            <ac:spMk id="31" creationId="{DAAE4CDD-124C-4DCF-9584-B6033B545DD5}"/>
          </ac:spMkLst>
        </pc:spChg>
        <pc:spChg chg="add">
          <ac:chgData name="Diana Barbosa" userId="bcb71bccaabfb21b" providerId="LiveId" clId="{19BC4F03-FA95-4F71-92DB-77B730F7DF8E}" dt="2026-07-12T19:19:39.819" v="2247" actId="26606"/>
          <ac:spMkLst>
            <pc:docMk/>
            <pc:sldMk cId="2390117350" sldId="259"/>
            <ac:spMk id="33" creationId="{081E4A58-353D-44AE-B2FC-2A74E2E400F7}"/>
          </ac:spMkLst>
        </pc:spChg>
        <pc:grpChg chg="add del">
          <ac:chgData name="Diana Barbosa" userId="bcb71bccaabfb21b" providerId="LiveId" clId="{19BC4F03-FA95-4F71-92DB-77B730F7DF8E}" dt="2026-07-12T19:19:39.819" v="2247" actId="26606"/>
          <ac:grpSpMkLst>
            <pc:docMk/>
            <pc:sldMk cId="2390117350" sldId="259"/>
            <ac:grpSpMk id="8" creationId="{5E6B47BC-43FD-4C91-8BFF-B41B99A8A39E}"/>
          </ac:grpSpMkLst>
        </pc:grpChg>
        <pc:grpChg chg="add del">
          <ac:chgData name="Diana Barbosa" userId="bcb71bccaabfb21b" providerId="LiveId" clId="{19BC4F03-FA95-4F71-92DB-77B730F7DF8E}" dt="2026-07-12T19:19:39.819" v="2247" actId="26606"/>
          <ac:grpSpMkLst>
            <pc:docMk/>
            <pc:sldMk cId="2390117350" sldId="259"/>
            <ac:grpSpMk id="17" creationId="{43F5E015-E085-4624-B431-B42414448684}"/>
          </ac:grpSpMkLst>
        </pc:grpChg>
      </pc:sldChg>
      <pc:sldChg chg="delSp modSp del mod">
        <pc:chgData name="Diana Barbosa" userId="bcb71bccaabfb21b" providerId="LiveId" clId="{19BC4F03-FA95-4F71-92DB-77B730F7DF8E}" dt="2026-07-12T18:58:29.176" v="2204" actId="2696"/>
        <pc:sldMkLst>
          <pc:docMk/>
          <pc:sldMk cId="1851759532" sldId="260"/>
        </pc:sldMkLst>
        <pc:spChg chg="del">
          <ac:chgData name="Diana Barbosa" userId="bcb71bccaabfb21b" providerId="LiveId" clId="{19BC4F03-FA95-4F71-92DB-77B730F7DF8E}" dt="2026-07-12T18:41:19.923" v="985" actId="478"/>
          <ac:spMkLst>
            <pc:docMk/>
            <pc:sldMk cId="1851759532" sldId="260"/>
            <ac:spMk id="5" creationId="{D1CC5D47-026C-8C1E-437E-33F67FE27AB1}"/>
          </ac:spMkLst>
        </pc:spChg>
        <pc:spChg chg="del mod">
          <ac:chgData name="Diana Barbosa" userId="bcb71bccaabfb21b" providerId="LiveId" clId="{19BC4F03-FA95-4F71-92DB-77B730F7DF8E}" dt="2026-07-12T18:41:19.927" v="989"/>
          <ac:spMkLst>
            <pc:docMk/>
            <pc:sldMk cId="1851759532" sldId="260"/>
            <ac:spMk id="7" creationId="{04343E80-AFA8-DD2B-E5DF-62D2D0A22C60}"/>
          </ac:spMkLst>
        </pc:spChg>
        <pc:spChg chg="del mod">
          <ac:chgData name="Diana Barbosa" userId="bcb71bccaabfb21b" providerId="LiveId" clId="{19BC4F03-FA95-4F71-92DB-77B730F7DF8E}" dt="2026-07-12T18:41:19.923" v="987"/>
          <ac:spMkLst>
            <pc:docMk/>
            <pc:sldMk cId="1851759532" sldId="260"/>
            <ac:spMk id="9" creationId="{85EC7582-B135-5161-950D-8D504F71EC5D}"/>
          </ac:spMkLst>
        </pc:spChg>
        <pc:spChg chg="del">
          <ac:chgData name="Diana Barbosa" userId="bcb71bccaabfb21b" providerId="LiveId" clId="{19BC4F03-FA95-4F71-92DB-77B730F7DF8E}" dt="2026-07-12T18:40:46.936" v="541" actId="478"/>
          <ac:spMkLst>
            <pc:docMk/>
            <pc:sldMk cId="1851759532" sldId="260"/>
            <ac:spMk id="11" creationId="{B241FAB2-1C4A-FF88-BC02-619D0748FB48}"/>
          </ac:spMkLst>
        </pc:spChg>
      </pc:sldChg>
      <pc:sldChg chg="delSp modSp del mod">
        <pc:chgData name="Diana Barbosa" userId="bcb71bccaabfb21b" providerId="LiveId" clId="{19BC4F03-FA95-4F71-92DB-77B730F7DF8E}" dt="2026-07-12T19:13:02.372" v="2225" actId="47"/>
        <pc:sldMkLst>
          <pc:docMk/>
          <pc:sldMk cId="75175899" sldId="261"/>
        </pc:sldMkLst>
        <pc:spChg chg="mod">
          <ac:chgData name="Diana Barbosa" userId="bcb71bccaabfb21b" providerId="LiveId" clId="{19BC4F03-FA95-4F71-92DB-77B730F7DF8E}" dt="2026-07-12T18:43:31.557" v="1020" actId="20577"/>
          <ac:spMkLst>
            <pc:docMk/>
            <pc:sldMk cId="75175899" sldId="261"/>
            <ac:spMk id="2" creationId="{7B2456ED-6DAB-31EB-3438-EF75E77620E3}"/>
          </ac:spMkLst>
        </pc:spChg>
        <pc:spChg chg="del">
          <ac:chgData name="Diana Barbosa" userId="bcb71bccaabfb21b" providerId="LiveId" clId="{19BC4F03-FA95-4F71-92DB-77B730F7DF8E}" dt="2026-07-12T18:43:18.141" v="992" actId="478"/>
          <ac:spMkLst>
            <pc:docMk/>
            <pc:sldMk cId="75175899" sldId="261"/>
            <ac:spMk id="5" creationId="{21081FEA-15F8-B427-B6C7-6FE618B68088}"/>
          </ac:spMkLst>
        </pc:spChg>
        <pc:spChg chg="del">
          <ac:chgData name="Diana Barbosa" userId="bcb71bccaabfb21b" providerId="LiveId" clId="{19BC4F03-FA95-4F71-92DB-77B730F7DF8E}" dt="2026-07-12T18:43:22.120" v="993" actId="478"/>
          <ac:spMkLst>
            <pc:docMk/>
            <pc:sldMk cId="75175899" sldId="261"/>
            <ac:spMk id="7" creationId="{CC2499A6-48C5-C012-7657-75ACDF95244A}"/>
          </ac:spMkLst>
        </pc:spChg>
        <pc:spChg chg="del">
          <ac:chgData name="Diana Barbosa" userId="bcb71bccaabfb21b" providerId="LiveId" clId="{19BC4F03-FA95-4F71-92DB-77B730F7DF8E}" dt="2026-07-12T18:43:13.321" v="991" actId="478"/>
          <ac:spMkLst>
            <pc:docMk/>
            <pc:sldMk cId="75175899" sldId="261"/>
            <ac:spMk id="9" creationId="{1808FA3F-7C94-81DB-942A-7BD4EA7F2518}"/>
          </ac:spMkLst>
        </pc:spChg>
      </pc:sldChg>
      <pc:sldChg chg="addSp modSp add mod setBg">
        <pc:chgData name="Diana Barbosa" userId="bcb71bccaabfb21b" providerId="LiveId" clId="{19BC4F03-FA95-4F71-92DB-77B730F7DF8E}" dt="2026-07-12T19:32:25.607" v="2259" actId="26606"/>
        <pc:sldMkLst>
          <pc:docMk/>
          <pc:sldMk cId="50259653" sldId="262"/>
        </pc:sldMkLst>
        <pc:spChg chg="mod">
          <ac:chgData name="Diana Barbosa" userId="bcb71bccaabfb21b" providerId="LiveId" clId="{19BC4F03-FA95-4F71-92DB-77B730F7DF8E}" dt="2026-07-12T19:32:25.607" v="2259" actId="26606"/>
          <ac:spMkLst>
            <pc:docMk/>
            <pc:sldMk cId="50259653" sldId="262"/>
            <ac:spMk id="2" creationId="{B722364B-D117-7417-9315-67D74E3CE283}"/>
          </ac:spMkLst>
        </pc:spChg>
        <pc:spChg chg="mod">
          <ac:chgData name="Diana Barbosa" userId="bcb71bccaabfb21b" providerId="LiveId" clId="{19BC4F03-FA95-4F71-92DB-77B730F7DF8E}" dt="2026-07-12T19:32:25.607" v="2259" actId="26606"/>
          <ac:spMkLst>
            <pc:docMk/>
            <pc:sldMk cId="50259653" sldId="262"/>
            <ac:spMk id="3" creationId="{3783F42A-B27C-8A25-BD73-41E36E2CF1BD}"/>
          </ac:spMkLst>
        </pc:spChg>
        <pc:spChg chg="add">
          <ac:chgData name="Diana Barbosa" userId="bcb71bccaabfb21b" providerId="LiveId" clId="{19BC4F03-FA95-4F71-92DB-77B730F7DF8E}" dt="2026-07-12T19:32:25.607" v="2259" actId="26606"/>
          <ac:spMkLst>
            <pc:docMk/>
            <pc:sldMk cId="50259653" sldId="262"/>
            <ac:spMk id="8" creationId="{907EF6B7-1338-4443-8C46-6A318D952DFD}"/>
          </ac:spMkLst>
        </pc:spChg>
        <pc:spChg chg="add">
          <ac:chgData name="Diana Barbosa" userId="bcb71bccaabfb21b" providerId="LiveId" clId="{19BC4F03-FA95-4F71-92DB-77B730F7DF8E}" dt="2026-07-12T19:32:25.607" v="2259" actId="26606"/>
          <ac:spMkLst>
            <pc:docMk/>
            <pc:sldMk cId="50259653" sldId="262"/>
            <ac:spMk id="10" creationId="{DAAE4CDD-124C-4DCF-9584-B6033B545DD5}"/>
          </ac:spMkLst>
        </pc:spChg>
        <pc:spChg chg="add">
          <ac:chgData name="Diana Barbosa" userId="bcb71bccaabfb21b" providerId="LiveId" clId="{19BC4F03-FA95-4F71-92DB-77B730F7DF8E}" dt="2026-07-12T19:32:25.607" v="2259" actId="26606"/>
          <ac:spMkLst>
            <pc:docMk/>
            <pc:sldMk cId="50259653" sldId="262"/>
            <ac:spMk id="12" creationId="{081E4A58-353D-44AE-B2FC-2A74E2E400F7}"/>
          </ac:spMkLst>
        </pc:spChg>
      </pc:sldChg>
      <pc:sldChg chg="delSp modSp del mod">
        <pc:chgData name="Diana Barbosa" userId="bcb71bccaabfb21b" providerId="LiveId" clId="{19BC4F03-FA95-4F71-92DB-77B730F7DF8E}" dt="2026-07-12T19:13:33.489" v="2226" actId="2696"/>
        <pc:sldMkLst>
          <pc:docMk/>
          <pc:sldMk cId="3128499082" sldId="262"/>
        </pc:sldMkLst>
        <pc:spChg chg="mod">
          <ac:chgData name="Diana Barbosa" userId="bcb71bccaabfb21b" providerId="LiveId" clId="{19BC4F03-FA95-4F71-92DB-77B730F7DF8E}" dt="2026-07-12T18:45:35.048" v="1392" actId="20577"/>
          <ac:spMkLst>
            <pc:docMk/>
            <pc:sldMk cId="3128499082" sldId="262"/>
            <ac:spMk id="2" creationId="{BF940C2A-F63D-3F95-05BA-A7570D2AF02C}"/>
          </ac:spMkLst>
        </pc:spChg>
        <pc:spChg chg="del">
          <ac:chgData name="Diana Barbosa" userId="bcb71bccaabfb21b" providerId="LiveId" clId="{19BC4F03-FA95-4F71-92DB-77B730F7DF8E}" dt="2026-07-12T18:45:29.512" v="1373" actId="478"/>
          <ac:spMkLst>
            <pc:docMk/>
            <pc:sldMk cId="3128499082" sldId="262"/>
            <ac:spMk id="5" creationId="{749E06E9-29DB-DECB-1B84-C34DD6A1FA62}"/>
          </ac:spMkLst>
        </pc:spChg>
        <pc:spChg chg="del">
          <ac:chgData name="Diana Barbosa" userId="bcb71bccaabfb21b" providerId="LiveId" clId="{19BC4F03-FA95-4F71-92DB-77B730F7DF8E}" dt="2026-07-12T18:45:03.402" v="1022" actId="478"/>
          <ac:spMkLst>
            <pc:docMk/>
            <pc:sldMk cId="3128499082" sldId="262"/>
            <ac:spMk id="7" creationId="{5145B12E-E05B-5736-17FE-915FD7CB69D9}"/>
          </ac:spMkLst>
        </pc:spChg>
        <pc:spChg chg="mod">
          <ac:chgData name="Diana Barbosa" userId="bcb71bccaabfb21b" providerId="LiveId" clId="{19BC4F03-FA95-4F71-92DB-77B730F7DF8E}" dt="2026-07-12T18:45:24.988" v="1372" actId="20577"/>
          <ac:spMkLst>
            <pc:docMk/>
            <pc:sldMk cId="3128499082" sldId="262"/>
            <ac:spMk id="9" creationId="{A7902E32-687E-8C11-4078-D3EED4E05D0A}"/>
          </ac:spMkLst>
        </pc:spChg>
        <pc:spChg chg="del mod">
          <ac:chgData name="Diana Barbosa" userId="bcb71bccaabfb21b" providerId="LiveId" clId="{19BC4F03-FA95-4F71-92DB-77B730F7DF8E}" dt="2026-07-12T18:45:08.835" v="1024" actId="478"/>
          <ac:spMkLst>
            <pc:docMk/>
            <pc:sldMk cId="3128499082" sldId="262"/>
            <ac:spMk id="11" creationId="{06286A44-37FE-91BC-7C0F-47EA01EC0F2D}"/>
          </ac:spMkLst>
        </pc:spChg>
      </pc:sldChg>
      <pc:sldChg chg="del">
        <pc:chgData name="Diana Barbosa" userId="bcb71bccaabfb21b" providerId="LiveId" clId="{19BC4F03-FA95-4F71-92DB-77B730F7DF8E}" dt="2026-07-12T19:20:48.364" v="2248" actId="2696"/>
        <pc:sldMkLst>
          <pc:docMk/>
          <pc:sldMk cId="4176907812" sldId="263"/>
        </pc:sldMkLst>
      </pc:sldChg>
      <pc:sldChg chg="delSp modSp del mod">
        <pc:chgData name="Diana Barbosa" userId="bcb71bccaabfb21b" providerId="LiveId" clId="{19BC4F03-FA95-4F71-92DB-77B730F7DF8E}" dt="2026-07-12T19:18:45.810" v="2243" actId="2696"/>
        <pc:sldMkLst>
          <pc:docMk/>
          <pc:sldMk cId="1485943101" sldId="264"/>
        </pc:sldMkLst>
        <pc:spChg chg="mod">
          <ac:chgData name="Diana Barbosa" userId="bcb71bccaabfb21b" providerId="LiveId" clId="{19BC4F03-FA95-4F71-92DB-77B730F7DF8E}" dt="2026-07-12T18:48:07.397" v="1416" actId="20577"/>
          <ac:spMkLst>
            <pc:docMk/>
            <pc:sldMk cId="1485943101" sldId="264"/>
            <ac:spMk id="2" creationId="{4E537F12-666A-7C2A-9ACD-5F54E720EEED}"/>
          </ac:spMkLst>
        </pc:spChg>
        <pc:spChg chg="del">
          <ac:chgData name="Diana Barbosa" userId="bcb71bccaabfb21b" providerId="LiveId" clId="{19BC4F03-FA95-4F71-92DB-77B730F7DF8E}" dt="2026-07-12T18:48:01.713" v="1397" actId="478"/>
          <ac:spMkLst>
            <pc:docMk/>
            <pc:sldMk cId="1485943101" sldId="264"/>
            <ac:spMk id="5" creationId="{0C134238-3583-36A1-D001-957A508E06BF}"/>
          </ac:spMkLst>
        </pc:spChg>
        <pc:spChg chg="del">
          <ac:chgData name="Diana Barbosa" userId="bcb71bccaabfb21b" providerId="LiveId" clId="{19BC4F03-FA95-4F71-92DB-77B730F7DF8E}" dt="2026-07-12T18:47:50.524" v="1394" actId="478"/>
          <ac:spMkLst>
            <pc:docMk/>
            <pc:sldMk cId="1485943101" sldId="264"/>
            <ac:spMk id="7" creationId="{9A6E687E-0425-DC22-C518-2DE3916A4F05}"/>
          </ac:spMkLst>
        </pc:spChg>
        <pc:spChg chg="del mod">
          <ac:chgData name="Diana Barbosa" userId="bcb71bccaabfb21b" providerId="LiveId" clId="{19BC4F03-FA95-4F71-92DB-77B730F7DF8E}" dt="2026-07-12T18:47:56.655" v="1396" actId="478"/>
          <ac:spMkLst>
            <pc:docMk/>
            <pc:sldMk cId="1485943101" sldId="264"/>
            <ac:spMk id="9" creationId="{F518A307-B552-513F-D7F0-8C377DF6B18A}"/>
          </ac:spMkLst>
        </pc:spChg>
      </pc:sldChg>
      <pc:sldChg chg="delSp modSp del mod">
        <pc:chgData name="Diana Barbosa" userId="bcb71bccaabfb21b" providerId="LiveId" clId="{19BC4F03-FA95-4F71-92DB-77B730F7DF8E}" dt="2026-07-12T19:18:38.958" v="2242" actId="2696"/>
        <pc:sldMkLst>
          <pc:docMk/>
          <pc:sldMk cId="3055936991" sldId="265"/>
        </pc:sldMkLst>
        <pc:spChg chg="del mod">
          <ac:chgData name="Diana Barbosa" userId="bcb71bccaabfb21b" providerId="LiveId" clId="{19BC4F03-FA95-4F71-92DB-77B730F7DF8E}" dt="2026-07-12T18:50:28.606" v="1870" actId="478"/>
          <ac:spMkLst>
            <pc:docMk/>
            <pc:sldMk cId="3055936991" sldId="265"/>
            <ac:spMk id="2" creationId="{67EF771F-32BB-C6A6-EEF1-20FACE9CB65D}"/>
          </ac:spMkLst>
        </pc:spChg>
        <pc:spChg chg="del mod">
          <ac:chgData name="Diana Barbosa" userId="bcb71bccaabfb21b" providerId="LiveId" clId="{19BC4F03-FA95-4F71-92DB-77B730F7DF8E}" dt="2026-07-12T18:50:14.146" v="1848" actId="478"/>
          <ac:spMkLst>
            <pc:docMk/>
            <pc:sldMk cId="3055936991" sldId="265"/>
            <ac:spMk id="5" creationId="{0D1BB83A-FF61-D8C0-F1AB-FE368D4E6D95}"/>
          </ac:spMkLst>
        </pc:spChg>
        <pc:spChg chg="del mod">
          <ac:chgData name="Diana Barbosa" userId="bcb71bccaabfb21b" providerId="LiveId" clId="{19BC4F03-FA95-4F71-92DB-77B730F7DF8E}" dt="2026-07-12T18:50:00.041" v="1677" actId="478"/>
          <ac:spMkLst>
            <pc:docMk/>
            <pc:sldMk cId="3055936991" sldId="265"/>
            <ac:spMk id="7" creationId="{277A7502-7D62-430F-1E99-E057F0CC07F4}"/>
          </ac:spMkLst>
        </pc:spChg>
        <pc:spChg chg="del mod">
          <ac:chgData name="Diana Barbosa" userId="bcb71bccaabfb21b" providerId="LiveId" clId="{19BC4F03-FA95-4F71-92DB-77B730F7DF8E}" dt="2026-07-12T18:49:40.005" v="1487" actId="478"/>
          <ac:spMkLst>
            <pc:docMk/>
            <pc:sldMk cId="3055936991" sldId="265"/>
            <ac:spMk id="9" creationId="{5DF27AFB-4AD0-1D3E-1132-73823F49B330}"/>
          </ac:spMkLst>
        </pc:spChg>
      </pc:sldChg>
      <pc:sldChg chg="delSp modSp del mod">
        <pc:chgData name="Diana Barbosa" userId="bcb71bccaabfb21b" providerId="LiveId" clId="{19BC4F03-FA95-4F71-92DB-77B730F7DF8E}" dt="2026-07-12T18:56:31.152" v="2202" actId="2696"/>
        <pc:sldMkLst>
          <pc:docMk/>
          <pc:sldMk cId="635308948" sldId="266"/>
        </pc:sldMkLst>
        <pc:spChg chg="del mod">
          <ac:chgData name="Diana Barbosa" userId="bcb71bccaabfb21b" providerId="LiveId" clId="{19BC4F03-FA95-4F71-92DB-77B730F7DF8E}" dt="2026-07-12T18:53:56.543" v="2086" actId="478"/>
          <ac:spMkLst>
            <pc:docMk/>
            <pc:sldMk cId="635308948" sldId="266"/>
            <ac:spMk id="2" creationId="{68F82266-40BB-EC39-9375-A41DFA84D3FB}"/>
          </ac:spMkLst>
        </pc:spChg>
        <pc:spChg chg="del mod">
          <ac:chgData name="Diana Barbosa" userId="bcb71bccaabfb21b" providerId="LiveId" clId="{19BC4F03-FA95-4F71-92DB-77B730F7DF8E}" dt="2026-07-12T18:53:28.228" v="2069" actId="478"/>
          <ac:spMkLst>
            <pc:docMk/>
            <pc:sldMk cId="635308948" sldId="266"/>
            <ac:spMk id="5" creationId="{F266FF70-AC46-9FFB-C3DF-5943440E24B6}"/>
          </ac:spMkLst>
        </pc:spChg>
      </pc:sldChg>
      <pc:sldChg chg="addSp delSp modSp add mod setBg setClrOvrMap">
        <pc:chgData name="Diana Barbosa" userId="bcb71bccaabfb21b" providerId="LiveId" clId="{19BC4F03-FA95-4F71-92DB-77B730F7DF8E}" dt="2026-07-12T19:19:30.637" v="2246" actId="26606"/>
        <pc:sldMkLst>
          <pc:docMk/>
          <pc:sldMk cId="2259449179" sldId="267"/>
        </pc:sldMkLst>
        <pc:spChg chg="mod">
          <ac:chgData name="Diana Barbosa" userId="bcb71bccaabfb21b" providerId="LiveId" clId="{19BC4F03-FA95-4F71-92DB-77B730F7DF8E}" dt="2026-07-12T19:19:30.637" v="2246" actId="26606"/>
          <ac:spMkLst>
            <pc:docMk/>
            <pc:sldMk cId="2259449179" sldId="267"/>
            <ac:spMk id="2" creationId="{5580FE87-C533-4756-B682-5B8A0180A6FF}"/>
          </ac:spMkLst>
        </pc:spChg>
        <pc:spChg chg="mod">
          <ac:chgData name="Diana Barbosa" userId="bcb71bccaabfb21b" providerId="LiveId" clId="{19BC4F03-FA95-4F71-92DB-77B730F7DF8E}" dt="2026-07-12T19:19:30.637" v="2246" actId="26606"/>
          <ac:spMkLst>
            <pc:docMk/>
            <pc:sldMk cId="2259449179" sldId="267"/>
            <ac:spMk id="3" creationId="{0849E045-9A70-D3AF-8C66-EDE84BFF37D8}"/>
          </ac:spMkLst>
        </pc:spChg>
        <pc:spChg chg="mod">
          <ac:chgData name="Diana Barbosa" userId="bcb71bccaabfb21b" providerId="LiveId" clId="{19BC4F03-FA95-4F71-92DB-77B730F7DF8E}" dt="2026-07-12T19:19:30.637" v="2246" actId="26606"/>
          <ac:spMkLst>
            <pc:docMk/>
            <pc:sldMk cId="2259449179" sldId="267"/>
            <ac:spMk id="5" creationId="{287D76B4-08F7-3ADB-3E9C-8A5FE3536B3C}"/>
          </ac:spMkLst>
        </pc:spChg>
        <pc:spChg chg="add del">
          <ac:chgData name="Diana Barbosa" userId="bcb71bccaabfb21b" providerId="LiveId" clId="{19BC4F03-FA95-4F71-92DB-77B730F7DF8E}" dt="2026-07-12T19:19:30.637" v="2246" actId="26606"/>
          <ac:spMkLst>
            <pc:docMk/>
            <pc:sldMk cId="2259449179" sldId="267"/>
            <ac:spMk id="10" creationId="{2A6B319F-86FE-4754-878E-06F0804D882B}"/>
          </ac:spMkLst>
        </pc:spChg>
        <pc:spChg chg="add del">
          <ac:chgData name="Diana Barbosa" userId="bcb71bccaabfb21b" providerId="LiveId" clId="{19BC4F03-FA95-4F71-92DB-77B730F7DF8E}" dt="2026-07-12T19:19:30.637" v="2246" actId="26606"/>
          <ac:spMkLst>
            <pc:docMk/>
            <pc:sldMk cId="2259449179" sldId="267"/>
            <ac:spMk id="12" creationId="{DCF7D1B5-3477-499F-ACC5-2C8B07F4EDB3}"/>
          </ac:spMkLst>
        </pc:spChg>
        <pc:spChg chg="add">
          <ac:chgData name="Diana Barbosa" userId="bcb71bccaabfb21b" providerId="LiveId" clId="{19BC4F03-FA95-4F71-92DB-77B730F7DF8E}" dt="2026-07-12T19:19:30.637" v="2246" actId="26606"/>
          <ac:spMkLst>
            <pc:docMk/>
            <pc:sldMk cId="2259449179" sldId="267"/>
            <ac:spMk id="17" creationId="{428D436F-9ACD-4C92-AFC8-C934C527A6A4}"/>
          </ac:spMkLst>
        </pc:spChg>
        <pc:spChg chg="add">
          <ac:chgData name="Diana Barbosa" userId="bcb71bccaabfb21b" providerId="LiveId" clId="{19BC4F03-FA95-4F71-92DB-77B730F7DF8E}" dt="2026-07-12T19:19:30.637" v="2246" actId="26606"/>
          <ac:spMkLst>
            <pc:docMk/>
            <pc:sldMk cId="2259449179" sldId="267"/>
            <ac:spMk id="19" creationId="{090538E0-A884-4E60-A6AB-77D830E2FCED}"/>
          </ac:spMkLst>
        </pc:spChg>
        <pc:spChg chg="add">
          <ac:chgData name="Diana Barbosa" userId="bcb71bccaabfb21b" providerId="LiveId" clId="{19BC4F03-FA95-4F71-92DB-77B730F7DF8E}" dt="2026-07-12T19:19:30.637" v="2246" actId="26606"/>
          <ac:spMkLst>
            <pc:docMk/>
            <pc:sldMk cId="2259449179" sldId="267"/>
            <ac:spMk id="21" creationId="{DB0D7DD0-1C67-4D4C-9E06-678233DB8468}"/>
          </ac:spMkLst>
        </pc:spChg>
      </pc:sldChg>
      <pc:sldChg chg="addSp modSp add mod setBg">
        <pc:chgData name="Diana Barbosa" userId="bcb71bccaabfb21b" providerId="LiveId" clId="{19BC4F03-FA95-4F71-92DB-77B730F7DF8E}" dt="2026-07-12T19:12:11.978" v="2224" actId="26606"/>
        <pc:sldMkLst>
          <pc:docMk/>
          <pc:sldMk cId="3732166431" sldId="268"/>
        </pc:sldMkLst>
        <pc:spChg chg="mod">
          <ac:chgData name="Diana Barbosa" userId="bcb71bccaabfb21b" providerId="LiveId" clId="{19BC4F03-FA95-4F71-92DB-77B730F7DF8E}" dt="2026-07-12T19:12:11.978" v="2224" actId="26606"/>
          <ac:spMkLst>
            <pc:docMk/>
            <pc:sldMk cId="3732166431" sldId="268"/>
            <ac:spMk id="2" creationId="{62E88619-FBB9-EABF-2B2E-107959C65DEC}"/>
          </ac:spMkLst>
        </pc:spChg>
        <pc:spChg chg="mod">
          <ac:chgData name="Diana Barbosa" userId="bcb71bccaabfb21b" providerId="LiveId" clId="{19BC4F03-FA95-4F71-92DB-77B730F7DF8E}" dt="2026-07-12T19:12:11.978" v="2224" actId="26606"/>
          <ac:spMkLst>
            <pc:docMk/>
            <pc:sldMk cId="3732166431" sldId="268"/>
            <ac:spMk id="3" creationId="{21B89647-9C19-820C-BC4F-A4FC27666C06}"/>
          </ac:spMkLst>
        </pc:spChg>
        <pc:spChg chg="add">
          <ac:chgData name="Diana Barbosa" userId="bcb71bccaabfb21b" providerId="LiveId" clId="{19BC4F03-FA95-4F71-92DB-77B730F7DF8E}" dt="2026-07-12T19:12:11.978" v="2224" actId="26606"/>
          <ac:spMkLst>
            <pc:docMk/>
            <pc:sldMk cId="3732166431" sldId="268"/>
            <ac:spMk id="9" creationId="{C0763A76-9F1C-4FC5-82B7-DD475DA461B2}"/>
          </ac:spMkLst>
        </pc:spChg>
        <pc:spChg chg="add">
          <ac:chgData name="Diana Barbosa" userId="bcb71bccaabfb21b" providerId="LiveId" clId="{19BC4F03-FA95-4F71-92DB-77B730F7DF8E}" dt="2026-07-12T19:12:11.978" v="2224" actId="26606"/>
          <ac:spMkLst>
            <pc:docMk/>
            <pc:sldMk cId="3732166431" sldId="268"/>
            <ac:spMk id="11" creationId="{E81BF4F6-F2CF-4984-9D14-D6966D92F99F}"/>
          </ac:spMkLst>
        </pc:spChg>
        <pc:picChg chg="add">
          <ac:chgData name="Diana Barbosa" userId="bcb71bccaabfb21b" providerId="LiveId" clId="{19BC4F03-FA95-4F71-92DB-77B730F7DF8E}" dt="2026-07-12T19:12:11.978" v="2224" actId="26606"/>
          <ac:picMkLst>
            <pc:docMk/>
            <pc:sldMk cId="3732166431" sldId="268"/>
            <ac:picMk id="5" creationId="{794C206E-600C-A37B-CE43-28CB28DEA0FA}"/>
          </ac:picMkLst>
        </pc:picChg>
      </pc:sldChg>
      <pc:sldChg chg="addSp modSp add mod setBg">
        <pc:chgData name="Diana Barbosa" userId="bcb71bccaabfb21b" providerId="LiveId" clId="{19BC4F03-FA95-4F71-92DB-77B730F7DF8E}" dt="2026-07-12T19:14:08.692" v="2227" actId="26606"/>
        <pc:sldMkLst>
          <pc:docMk/>
          <pc:sldMk cId="1318412486" sldId="269"/>
        </pc:sldMkLst>
        <pc:spChg chg="mod">
          <ac:chgData name="Diana Barbosa" userId="bcb71bccaabfb21b" providerId="LiveId" clId="{19BC4F03-FA95-4F71-92DB-77B730F7DF8E}" dt="2026-07-12T19:14:08.692" v="2227" actId="26606"/>
          <ac:spMkLst>
            <pc:docMk/>
            <pc:sldMk cId="1318412486" sldId="269"/>
            <ac:spMk id="2" creationId="{BC344537-E78F-B97F-5C76-C5526D0EA23B}"/>
          </ac:spMkLst>
        </pc:spChg>
        <pc:spChg chg="mod">
          <ac:chgData name="Diana Barbosa" userId="bcb71bccaabfb21b" providerId="LiveId" clId="{19BC4F03-FA95-4F71-92DB-77B730F7DF8E}" dt="2026-07-12T19:14:08.692" v="2227" actId="26606"/>
          <ac:spMkLst>
            <pc:docMk/>
            <pc:sldMk cId="1318412486" sldId="269"/>
            <ac:spMk id="3" creationId="{FFEE40F2-6E28-D291-0470-6694CA33103E}"/>
          </ac:spMkLst>
        </pc:spChg>
        <pc:spChg chg="add">
          <ac:chgData name="Diana Barbosa" userId="bcb71bccaabfb21b" providerId="LiveId" clId="{19BC4F03-FA95-4F71-92DB-77B730F7DF8E}" dt="2026-07-12T19:14:08.692" v="2227" actId="26606"/>
          <ac:spMkLst>
            <pc:docMk/>
            <pc:sldMk cId="1318412486" sldId="269"/>
            <ac:spMk id="8" creationId="{907EF6B7-1338-4443-8C46-6A318D952DFD}"/>
          </ac:spMkLst>
        </pc:spChg>
        <pc:spChg chg="add">
          <ac:chgData name="Diana Barbosa" userId="bcb71bccaabfb21b" providerId="LiveId" clId="{19BC4F03-FA95-4F71-92DB-77B730F7DF8E}" dt="2026-07-12T19:14:08.692" v="2227" actId="26606"/>
          <ac:spMkLst>
            <pc:docMk/>
            <pc:sldMk cId="1318412486" sldId="269"/>
            <ac:spMk id="10" creationId="{DAAE4CDD-124C-4DCF-9584-B6033B545DD5}"/>
          </ac:spMkLst>
        </pc:spChg>
        <pc:spChg chg="add">
          <ac:chgData name="Diana Barbosa" userId="bcb71bccaabfb21b" providerId="LiveId" clId="{19BC4F03-FA95-4F71-92DB-77B730F7DF8E}" dt="2026-07-12T19:14:08.692" v="2227" actId="26606"/>
          <ac:spMkLst>
            <pc:docMk/>
            <pc:sldMk cId="1318412486" sldId="269"/>
            <ac:spMk id="12" creationId="{081E4A58-353D-44AE-B2FC-2A74E2E400F7}"/>
          </ac:spMkLst>
        </pc:spChg>
      </pc:sldChg>
      <pc:sldChg chg="addSp modSp add del mod setBg">
        <pc:chgData name="Diana Barbosa" userId="bcb71bccaabfb21b" providerId="LiveId" clId="{19BC4F03-FA95-4F71-92DB-77B730F7DF8E}" dt="2026-07-12T19:18:53.880" v="2244" actId="47"/>
        <pc:sldMkLst>
          <pc:docMk/>
          <pc:sldMk cId="50259653" sldId="270"/>
        </pc:sldMkLst>
        <pc:spChg chg="mod">
          <ac:chgData name="Diana Barbosa" userId="bcb71bccaabfb21b" providerId="LiveId" clId="{19BC4F03-FA95-4F71-92DB-77B730F7DF8E}" dt="2026-07-12T19:14:57.639" v="2228" actId="26606"/>
          <ac:spMkLst>
            <pc:docMk/>
            <pc:sldMk cId="50259653" sldId="270"/>
            <ac:spMk id="2" creationId="{B722364B-D117-7417-9315-67D74E3CE283}"/>
          </ac:spMkLst>
        </pc:spChg>
        <pc:spChg chg="mod">
          <ac:chgData name="Diana Barbosa" userId="bcb71bccaabfb21b" providerId="LiveId" clId="{19BC4F03-FA95-4F71-92DB-77B730F7DF8E}" dt="2026-07-12T19:14:57.639" v="2228" actId="26606"/>
          <ac:spMkLst>
            <pc:docMk/>
            <pc:sldMk cId="50259653" sldId="270"/>
            <ac:spMk id="3" creationId="{3783F42A-B27C-8A25-BD73-41E36E2CF1BD}"/>
          </ac:spMkLst>
        </pc:spChg>
        <pc:spChg chg="add">
          <ac:chgData name="Diana Barbosa" userId="bcb71bccaabfb21b" providerId="LiveId" clId="{19BC4F03-FA95-4F71-92DB-77B730F7DF8E}" dt="2026-07-12T19:14:57.639" v="2228" actId="26606"/>
          <ac:spMkLst>
            <pc:docMk/>
            <pc:sldMk cId="50259653" sldId="270"/>
            <ac:spMk id="8" creationId="{907EF6B7-1338-4443-8C46-6A318D952DFD}"/>
          </ac:spMkLst>
        </pc:spChg>
        <pc:spChg chg="add">
          <ac:chgData name="Diana Barbosa" userId="bcb71bccaabfb21b" providerId="LiveId" clId="{19BC4F03-FA95-4F71-92DB-77B730F7DF8E}" dt="2026-07-12T19:14:57.639" v="2228" actId="26606"/>
          <ac:spMkLst>
            <pc:docMk/>
            <pc:sldMk cId="50259653" sldId="270"/>
            <ac:spMk id="10" creationId="{DAAE4CDD-124C-4DCF-9584-B6033B545DD5}"/>
          </ac:spMkLst>
        </pc:spChg>
        <pc:spChg chg="add">
          <ac:chgData name="Diana Barbosa" userId="bcb71bccaabfb21b" providerId="LiveId" clId="{19BC4F03-FA95-4F71-92DB-77B730F7DF8E}" dt="2026-07-12T19:14:57.639" v="2228" actId="26606"/>
          <ac:spMkLst>
            <pc:docMk/>
            <pc:sldMk cId="50259653" sldId="270"/>
            <ac:spMk id="12" creationId="{081E4A58-353D-44AE-B2FC-2A74E2E400F7}"/>
          </ac:spMkLst>
        </pc:spChg>
      </pc:sldChg>
      <pc:sldChg chg="addSp delSp modSp add mod setBg">
        <pc:chgData name="Diana Barbosa" userId="bcb71bccaabfb21b" providerId="LiveId" clId="{19BC4F03-FA95-4F71-92DB-77B730F7DF8E}" dt="2026-07-12T19:17:01.657" v="2237" actId="255"/>
        <pc:sldMkLst>
          <pc:docMk/>
          <pc:sldMk cId="1334911094" sldId="271"/>
        </pc:sldMkLst>
        <pc:spChg chg="mod">
          <ac:chgData name="Diana Barbosa" userId="bcb71bccaabfb21b" providerId="LiveId" clId="{19BC4F03-FA95-4F71-92DB-77B730F7DF8E}" dt="2026-07-12T19:15:42.869" v="2232" actId="26606"/>
          <ac:spMkLst>
            <pc:docMk/>
            <pc:sldMk cId="1334911094" sldId="271"/>
            <ac:spMk id="2" creationId="{D46D68AB-6F0C-AA4F-52E7-51E457A1E5C2}"/>
          </ac:spMkLst>
        </pc:spChg>
        <pc:spChg chg="mod">
          <ac:chgData name="Diana Barbosa" userId="bcb71bccaabfb21b" providerId="LiveId" clId="{19BC4F03-FA95-4F71-92DB-77B730F7DF8E}" dt="2026-07-12T19:17:01.657" v="2237" actId="255"/>
          <ac:spMkLst>
            <pc:docMk/>
            <pc:sldMk cId="1334911094" sldId="271"/>
            <ac:spMk id="3" creationId="{3C8B92FD-7AFA-5C4F-CD5A-783133158FF2}"/>
          </ac:spMkLst>
        </pc:spChg>
        <pc:spChg chg="add del">
          <ac:chgData name="Diana Barbosa" userId="bcb71bccaabfb21b" providerId="LiveId" clId="{19BC4F03-FA95-4F71-92DB-77B730F7DF8E}" dt="2026-07-12T19:15:42.866" v="2231" actId="26606"/>
          <ac:spMkLst>
            <pc:docMk/>
            <pc:sldMk cId="1334911094" sldId="271"/>
            <ac:spMk id="8" creationId="{1709F1D5-B0F1-4714-A239-E5B61C161915}"/>
          </ac:spMkLst>
        </pc:spChg>
        <pc:spChg chg="add del">
          <ac:chgData name="Diana Barbosa" userId="bcb71bccaabfb21b" providerId="LiveId" clId="{19BC4F03-FA95-4F71-92DB-77B730F7DF8E}" dt="2026-07-12T19:15:42.866" v="2231" actId="26606"/>
          <ac:spMkLst>
            <pc:docMk/>
            <pc:sldMk cId="1334911094" sldId="271"/>
            <ac:spMk id="10" creationId="{228FB460-D3FF-4440-A020-05982A09E517}"/>
          </ac:spMkLst>
        </pc:spChg>
        <pc:spChg chg="add del">
          <ac:chgData name="Diana Barbosa" userId="bcb71bccaabfb21b" providerId="LiveId" clId="{19BC4F03-FA95-4F71-92DB-77B730F7DF8E}" dt="2026-07-12T19:15:42.866" v="2231" actId="26606"/>
          <ac:spMkLst>
            <pc:docMk/>
            <pc:sldMk cId="1334911094" sldId="271"/>
            <ac:spMk id="12" creationId="{14847E93-7DC1-4D4B-8829-B19AA7137C50}"/>
          </ac:spMkLst>
        </pc:spChg>
        <pc:spChg chg="add del">
          <ac:chgData name="Diana Barbosa" userId="bcb71bccaabfb21b" providerId="LiveId" clId="{19BC4F03-FA95-4F71-92DB-77B730F7DF8E}" dt="2026-07-12T19:15:42.866" v="2231" actId="26606"/>
          <ac:spMkLst>
            <pc:docMk/>
            <pc:sldMk cId="1334911094" sldId="271"/>
            <ac:spMk id="14" creationId="{5566D6E1-03A1-4D73-A4E0-35D74D568A04}"/>
          </ac:spMkLst>
        </pc:spChg>
        <pc:spChg chg="add del">
          <ac:chgData name="Diana Barbosa" userId="bcb71bccaabfb21b" providerId="LiveId" clId="{19BC4F03-FA95-4F71-92DB-77B730F7DF8E}" dt="2026-07-12T19:15:42.866" v="2231" actId="26606"/>
          <ac:spMkLst>
            <pc:docMk/>
            <pc:sldMk cId="1334911094" sldId="271"/>
            <ac:spMk id="16" creationId="{9F835A99-04AC-494A-A572-AFE8413CC938}"/>
          </ac:spMkLst>
        </pc:spChg>
        <pc:spChg chg="add del">
          <ac:chgData name="Diana Barbosa" userId="bcb71bccaabfb21b" providerId="LiveId" clId="{19BC4F03-FA95-4F71-92DB-77B730F7DF8E}" dt="2026-07-12T19:15:42.866" v="2231" actId="26606"/>
          <ac:spMkLst>
            <pc:docMk/>
            <pc:sldMk cId="1334911094" sldId="271"/>
            <ac:spMk id="18" creationId="{7B786209-1B0B-4CA9-9BDD-F7327066A84D}"/>
          </ac:spMkLst>
        </pc:spChg>
        <pc:spChg chg="add del">
          <ac:chgData name="Diana Barbosa" userId="bcb71bccaabfb21b" providerId="LiveId" clId="{19BC4F03-FA95-4F71-92DB-77B730F7DF8E}" dt="2026-07-12T19:15:42.866" v="2231" actId="26606"/>
          <ac:spMkLst>
            <pc:docMk/>
            <pc:sldMk cId="1334911094" sldId="271"/>
            <ac:spMk id="20" creationId="{2D2964BB-484D-45AE-AD66-D407D0629652}"/>
          </ac:spMkLst>
        </pc:spChg>
        <pc:spChg chg="add del">
          <ac:chgData name="Diana Barbosa" userId="bcb71bccaabfb21b" providerId="LiveId" clId="{19BC4F03-FA95-4F71-92DB-77B730F7DF8E}" dt="2026-07-12T19:15:42.866" v="2231" actId="26606"/>
          <ac:spMkLst>
            <pc:docMk/>
            <pc:sldMk cId="1334911094" sldId="271"/>
            <ac:spMk id="22" creationId="{6691AC69-A76E-4DAB-B565-468B6B87ACF3}"/>
          </ac:spMkLst>
        </pc:spChg>
        <pc:spChg chg="add">
          <ac:chgData name="Diana Barbosa" userId="bcb71bccaabfb21b" providerId="LiveId" clId="{19BC4F03-FA95-4F71-92DB-77B730F7DF8E}" dt="2026-07-12T19:15:42.869" v="2232" actId="26606"/>
          <ac:spMkLst>
            <pc:docMk/>
            <pc:sldMk cId="1334911094" sldId="271"/>
            <ac:spMk id="24" creationId="{907EF6B7-1338-4443-8C46-6A318D952DFD}"/>
          </ac:spMkLst>
        </pc:spChg>
        <pc:spChg chg="add">
          <ac:chgData name="Diana Barbosa" userId="bcb71bccaabfb21b" providerId="LiveId" clId="{19BC4F03-FA95-4F71-92DB-77B730F7DF8E}" dt="2026-07-12T19:15:42.869" v="2232" actId="26606"/>
          <ac:spMkLst>
            <pc:docMk/>
            <pc:sldMk cId="1334911094" sldId="271"/>
            <ac:spMk id="25" creationId="{DAAE4CDD-124C-4DCF-9584-B6033B545DD5}"/>
          </ac:spMkLst>
        </pc:spChg>
        <pc:spChg chg="add">
          <ac:chgData name="Diana Barbosa" userId="bcb71bccaabfb21b" providerId="LiveId" clId="{19BC4F03-FA95-4F71-92DB-77B730F7DF8E}" dt="2026-07-12T19:15:42.869" v="2232" actId="26606"/>
          <ac:spMkLst>
            <pc:docMk/>
            <pc:sldMk cId="1334911094" sldId="271"/>
            <ac:spMk id="26" creationId="{081E4A58-353D-44AE-B2FC-2A74E2E400F7}"/>
          </ac:spMkLst>
        </pc:spChg>
      </pc:sldChg>
      <pc:sldChg chg="addSp modSp add mod setBg">
        <pc:chgData name="Diana Barbosa" userId="bcb71bccaabfb21b" providerId="LiveId" clId="{19BC4F03-FA95-4F71-92DB-77B730F7DF8E}" dt="2026-07-12T19:15:22.077" v="2229" actId="26606"/>
        <pc:sldMkLst>
          <pc:docMk/>
          <pc:sldMk cId="1371308890" sldId="272"/>
        </pc:sldMkLst>
        <pc:spChg chg="mod">
          <ac:chgData name="Diana Barbosa" userId="bcb71bccaabfb21b" providerId="LiveId" clId="{19BC4F03-FA95-4F71-92DB-77B730F7DF8E}" dt="2026-07-12T19:15:22.077" v="2229" actId="26606"/>
          <ac:spMkLst>
            <pc:docMk/>
            <pc:sldMk cId="1371308890" sldId="272"/>
            <ac:spMk id="2" creationId="{1F7A801C-0A8D-30E9-4663-32B7205509DF}"/>
          </ac:spMkLst>
        </pc:spChg>
        <pc:spChg chg="mod">
          <ac:chgData name="Diana Barbosa" userId="bcb71bccaabfb21b" providerId="LiveId" clId="{19BC4F03-FA95-4F71-92DB-77B730F7DF8E}" dt="2026-07-12T19:15:22.077" v="2229" actId="26606"/>
          <ac:spMkLst>
            <pc:docMk/>
            <pc:sldMk cId="1371308890" sldId="272"/>
            <ac:spMk id="3" creationId="{35B77317-40A7-D7AB-076A-CD3863ABED07}"/>
          </ac:spMkLst>
        </pc:spChg>
        <pc:spChg chg="add">
          <ac:chgData name="Diana Barbosa" userId="bcb71bccaabfb21b" providerId="LiveId" clId="{19BC4F03-FA95-4F71-92DB-77B730F7DF8E}" dt="2026-07-12T19:15:22.077" v="2229" actId="26606"/>
          <ac:spMkLst>
            <pc:docMk/>
            <pc:sldMk cId="1371308890" sldId="272"/>
            <ac:spMk id="8" creationId="{907EF6B7-1338-4443-8C46-6A318D952DFD}"/>
          </ac:spMkLst>
        </pc:spChg>
        <pc:spChg chg="add">
          <ac:chgData name="Diana Barbosa" userId="bcb71bccaabfb21b" providerId="LiveId" clId="{19BC4F03-FA95-4F71-92DB-77B730F7DF8E}" dt="2026-07-12T19:15:22.077" v="2229" actId="26606"/>
          <ac:spMkLst>
            <pc:docMk/>
            <pc:sldMk cId="1371308890" sldId="272"/>
            <ac:spMk id="10" creationId="{DAAE4CDD-124C-4DCF-9584-B6033B545DD5}"/>
          </ac:spMkLst>
        </pc:spChg>
        <pc:spChg chg="add">
          <ac:chgData name="Diana Barbosa" userId="bcb71bccaabfb21b" providerId="LiveId" clId="{19BC4F03-FA95-4F71-92DB-77B730F7DF8E}" dt="2026-07-12T19:15:22.077" v="2229" actId="26606"/>
          <ac:spMkLst>
            <pc:docMk/>
            <pc:sldMk cId="1371308890" sldId="272"/>
            <ac:spMk id="12" creationId="{081E4A58-353D-44AE-B2FC-2A74E2E400F7}"/>
          </ac:spMkLst>
        </pc:spChg>
      </pc:sldChg>
      <pc:sldChg chg="addSp delSp modSp add mod setBg">
        <pc:chgData name="Diana Barbosa" userId="bcb71bccaabfb21b" providerId="LiveId" clId="{19BC4F03-FA95-4F71-92DB-77B730F7DF8E}" dt="2026-07-12T19:18:11.249" v="2240" actId="26606"/>
        <pc:sldMkLst>
          <pc:docMk/>
          <pc:sldMk cId="2588618829" sldId="273"/>
        </pc:sldMkLst>
        <pc:spChg chg="mod">
          <ac:chgData name="Diana Barbosa" userId="bcb71bccaabfb21b" providerId="LiveId" clId="{19BC4F03-FA95-4F71-92DB-77B730F7DF8E}" dt="2026-07-12T19:18:11.249" v="2240" actId="26606"/>
          <ac:spMkLst>
            <pc:docMk/>
            <pc:sldMk cId="2588618829" sldId="273"/>
            <ac:spMk id="2" creationId="{3BB93A6B-C916-D1F1-C4A4-1B01B731FCDC}"/>
          </ac:spMkLst>
        </pc:spChg>
        <pc:spChg chg="mod">
          <ac:chgData name="Diana Barbosa" userId="bcb71bccaabfb21b" providerId="LiveId" clId="{19BC4F03-FA95-4F71-92DB-77B730F7DF8E}" dt="2026-07-12T19:18:11.249" v="2240" actId="26606"/>
          <ac:spMkLst>
            <pc:docMk/>
            <pc:sldMk cId="2588618829" sldId="273"/>
            <ac:spMk id="3" creationId="{F0911474-01EA-B0DB-37C8-D92C175DC6F8}"/>
          </ac:spMkLst>
        </pc:spChg>
        <pc:spChg chg="add del">
          <ac:chgData name="Diana Barbosa" userId="bcb71bccaabfb21b" providerId="LiveId" clId="{19BC4F03-FA95-4F71-92DB-77B730F7DF8E}" dt="2026-07-12T19:18:11.245" v="2239" actId="26606"/>
          <ac:spMkLst>
            <pc:docMk/>
            <pc:sldMk cId="2588618829" sldId="273"/>
            <ac:spMk id="8" creationId="{C2554CA6-288E-4202-BC52-2E5A8F0C0AED}"/>
          </ac:spMkLst>
        </pc:spChg>
        <pc:spChg chg="add del">
          <ac:chgData name="Diana Barbosa" userId="bcb71bccaabfb21b" providerId="LiveId" clId="{19BC4F03-FA95-4F71-92DB-77B730F7DF8E}" dt="2026-07-12T19:18:11.245" v="2239" actId="26606"/>
          <ac:spMkLst>
            <pc:docMk/>
            <pc:sldMk cId="2588618829" sldId="273"/>
            <ac:spMk id="10" creationId="{B10BB131-AC8E-4A8E-A5D1-36260F720C3B}"/>
          </ac:spMkLst>
        </pc:spChg>
        <pc:spChg chg="add del">
          <ac:chgData name="Diana Barbosa" userId="bcb71bccaabfb21b" providerId="LiveId" clId="{19BC4F03-FA95-4F71-92DB-77B730F7DF8E}" dt="2026-07-12T19:18:11.245" v="2239" actId="26606"/>
          <ac:spMkLst>
            <pc:docMk/>
            <pc:sldMk cId="2588618829" sldId="273"/>
            <ac:spMk id="12" creationId="{5B7778FC-632E-4DCA-A7CB-0D7731CCF970}"/>
          </ac:spMkLst>
        </pc:spChg>
        <pc:spChg chg="add del">
          <ac:chgData name="Diana Barbosa" userId="bcb71bccaabfb21b" providerId="LiveId" clId="{19BC4F03-FA95-4F71-92DB-77B730F7DF8E}" dt="2026-07-12T19:18:11.245" v="2239" actId="26606"/>
          <ac:spMkLst>
            <pc:docMk/>
            <pc:sldMk cId="2588618829" sldId="273"/>
            <ac:spMk id="14" creationId="{FA23A907-97FB-4A8F-880A-DD77401C4296}"/>
          </ac:spMkLst>
        </pc:spChg>
        <pc:spChg chg="add">
          <ac:chgData name="Diana Barbosa" userId="bcb71bccaabfb21b" providerId="LiveId" clId="{19BC4F03-FA95-4F71-92DB-77B730F7DF8E}" dt="2026-07-12T19:18:11.249" v="2240" actId="26606"/>
          <ac:spMkLst>
            <pc:docMk/>
            <pc:sldMk cId="2588618829" sldId="273"/>
            <ac:spMk id="16" creationId="{907EF6B7-1338-4443-8C46-6A318D952DFD}"/>
          </ac:spMkLst>
        </pc:spChg>
        <pc:spChg chg="add">
          <ac:chgData name="Diana Barbosa" userId="bcb71bccaabfb21b" providerId="LiveId" clId="{19BC4F03-FA95-4F71-92DB-77B730F7DF8E}" dt="2026-07-12T19:18:11.249" v="2240" actId="26606"/>
          <ac:spMkLst>
            <pc:docMk/>
            <pc:sldMk cId="2588618829" sldId="273"/>
            <ac:spMk id="17" creationId="{DAAE4CDD-124C-4DCF-9584-B6033B545DD5}"/>
          </ac:spMkLst>
        </pc:spChg>
        <pc:spChg chg="add">
          <ac:chgData name="Diana Barbosa" userId="bcb71bccaabfb21b" providerId="LiveId" clId="{19BC4F03-FA95-4F71-92DB-77B730F7DF8E}" dt="2026-07-12T19:18:11.249" v="2240" actId="26606"/>
          <ac:spMkLst>
            <pc:docMk/>
            <pc:sldMk cId="2588618829" sldId="273"/>
            <ac:spMk id="18" creationId="{081E4A58-353D-44AE-B2FC-2A74E2E400F7}"/>
          </ac:spMkLst>
        </pc:spChg>
      </pc:sldChg>
      <pc:sldChg chg="addSp modSp add mod setBg">
        <pc:chgData name="Diana Barbosa" userId="bcb71bccaabfb21b" providerId="LiveId" clId="{19BC4F03-FA95-4F71-92DB-77B730F7DF8E}" dt="2026-07-12T19:18:27.267" v="2241" actId="26606"/>
        <pc:sldMkLst>
          <pc:docMk/>
          <pc:sldMk cId="226962644" sldId="274"/>
        </pc:sldMkLst>
        <pc:spChg chg="mod">
          <ac:chgData name="Diana Barbosa" userId="bcb71bccaabfb21b" providerId="LiveId" clId="{19BC4F03-FA95-4F71-92DB-77B730F7DF8E}" dt="2026-07-12T19:18:27.267" v="2241" actId="26606"/>
          <ac:spMkLst>
            <pc:docMk/>
            <pc:sldMk cId="226962644" sldId="274"/>
            <ac:spMk id="2" creationId="{B298472F-ABC8-AB33-D3B2-A1A7DF276528}"/>
          </ac:spMkLst>
        </pc:spChg>
        <pc:spChg chg="mod">
          <ac:chgData name="Diana Barbosa" userId="bcb71bccaabfb21b" providerId="LiveId" clId="{19BC4F03-FA95-4F71-92DB-77B730F7DF8E}" dt="2026-07-12T19:18:27.267" v="2241" actId="26606"/>
          <ac:spMkLst>
            <pc:docMk/>
            <pc:sldMk cId="226962644" sldId="274"/>
            <ac:spMk id="3" creationId="{2D4330AF-632F-A817-B078-1E7A876367B8}"/>
          </ac:spMkLst>
        </pc:spChg>
        <pc:spChg chg="add">
          <ac:chgData name="Diana Barbosa" userId="bcb71bccaabfb21b" providerId="LiveId" clId="{19BC4F03-FA95-4F71-92DB-77B730F7DF8E}" dt="2026-07-12T19:18:27.267" v="2241" actId="26606"/>
          <ac:spMkLst>
            <pc:docMk/>
            <pc:sldMk cId="226962644" sldId="274"/>
            <ac:spMk id="8" creationId="{907EF6B7-1338-4443-8C46-6A318D952DFD}"/>
          </ac:spMkLst>
        </pc:spChg>
        <pc:spChg chg="add">
          <ac:chgData name="Diana Barbosa" userId="bcb71bccaabfb21b" providerId="LiveId" clId="{19BC4F03-FA95-4F71-92DB-77B730F7DF8E}" dt="2026-07-12T19:18:27.267" v="2241" actId="26606"/>
          <ac:spMkLst>
            <pc:docMk/>
            <pc:sldMk cId="226962644" sldId="274"/>
            <ac:spMk id="10" creationId="{DAAE4CDD-124C-4DCF-9584-B6033B545DD5}"/>
          </ac:spMkLst>
        </pc:spChg>
        <pc:spChg chg="add">
          <ac:chgData name="Diana Barbosa" userId="bcb71bccaabfb21b" providerId="LiveId" clId="{19BC4F03-FA95-4F71-92DB-77B730F7DF8E}" dt="2026-07-12T19:18:27.267" v="2241" actId="26606"/>
          <ac:spMkLst>
            <pc:docMk/>
            <pc:sldMk cId="226962644" sldId="274"/>
            <ac:spMk id="12" creationId="{081E4A58-353D-44AE-B2FC-2A74E2E400F7}"/>
          </ac:spMkLst>
        </pc:spChg>
      </pc:sldChg>
      <pc:sldChg chg="addSp delSp modSp add mod setBg">
        <pc:chgData name="Diana Barbosa" userId="bcb71bccaabfb21b" providerId="LiveId" clId="{19BC4F03-FA95-4F71-92DB-77B730F7DF8E}" dt="2026-07-12T19:27:42.065" v="2252" actId="255"/>
        <pc:sldMkLst>
          <pc:docMk/>
          <pc:sldMk cId="2915752745" sldId="275"/>
        </pc:sldMkLst>
        <pc:spChg chg="mod">
          <ac:chgData name="Diana Barbosa" userId="bcb71bccaabfb21b" providerId="LiveId" clId="{19BC4F03-FA95-4F71-92DB-77B730F7DF8E}" dt="2026-07-12T19:19:20.658" v="2245" actId="26606"/>
          <ac:spMkLst>
            <pc:docMk/>
            <pc:sldMk cId="2915752745" sldId="275"/>
            <ac:spMk id="2" creationId="{0E0ED736-CF27-95D6-A2D9-609563AF8C61}"/>
          </ac:spMkLst>
        </pc:spChg>
        <pc:spChg chg="add del mod">
          <ac:chgData name="Diana Barbosa" userId="bcb71bccaabfb21b" providerId="LiveId" clId="{19BC4F03-FA95-4F71-92DB-77B730F7DF8E}" dt="2026-07-12T19:09:16.361" v="2211" actId="26606"/>
          <ac:spMkLst>
            <pc:docMk/>
            <pc:sldMk cId="2915752745" sldId="275"/>
            <ac:spMk id="3" creationId="{049D013A-529E-C794-AF2F-4BE29517DC1C}"/>
          </ac:spMkLst>
        </pc:spChg>
        <pc:spChg chg="add del">
          <ac:chgData name="Diana Barbosa" userId="bcb71bccaabfb21b" providerId="LiveId" clId="{19BC4F03-FA95-4F71-92DB-77B730F7DF8E}" dt="2026-07-12T19:09:16.361" v="2211" actId="26606"/>
          <ac:spMkLst>
            <pc:docMk/>
            <pc:sldMk cId="2915752745" sldId="275"/>
            <ac:spMk id="8" creationId="{815925C2-A704-4D47-B1C1-3FCA52512EC1}"/>
          </ac:spMkLst>
        </pc:spChg>
        <pc:spChg chg="add del">
          <ac:chgData name="Diana Barbosa" userId="bcb71bccaabfb21b" providerId="LiveId" clId="{19BC4F03-FA95-4F71-92DB-77B730F7DF8E}" dt="2026-07-12T19:09:16.361" v="2211" actId="26606"/>
          <ac:spMkLst>
            <pc:docMk/>
            <pc:sldMk cId="2915752745" sldId="275"/>
            <ac:spMk id="10" creationId="{01D4315C-C23C-4FD3-98DF-08C29E2292A8}"/>
          </ac:spMkLst>
        </pc:spChg>
        <pc:spChg chg="add del">
          <ac:chgData name="Diana Barbosa" userId="bcb71bccaabfb21b" providerId="LiveId" clId="{19BC4F03-FA95-4F71-92DB-77B730F7DF8E}" dt="2026-07-12T19:19:20.658" v="2245" actId="26606"/>
          <ac:spMkLst>
            <pc:docMk/>
            <pc:sldMk cId="2915752745" sldId="275"/>
            <ac:spMk id="28" creationId="{815925C2-A704-4D47-B1C1-3FCA52512EC1}"/>
          </ac:spMkLst>
        </pc:spChg>
        <pc:spChg chg="add del">
          <ac:chgData name="Diana Barbosa" userId="bcb71bccaabfb21b" providerId="LiveId" clId="{19BC4F03-FA95-4F71-92DB-77B730F7DF8E}" dt="2026-07-12T19:09:16.301" v="2210" actId="26606"/>
          <ac:spMkLst>
            <pc:docMk/>
            <pc:sldMk cId="2915752745" sldId="275"/>
            <ac:spMk id="30" creationId="{B50AB553-2A96-4A92-96F2-93548E096954}"/>
          </ac:spMkLst>
        </pc:spChg>
        <pc:spChg chg="add del">
          <ac:chgData name="Diana Barbosa" userId="bcb71bccaabfb21b" providerId="LiveId" clId="{19BC4F03-FA95-4F71-92DB-77B730F7DF8E}" dt="2026-07-12T19:19:20.658" v="2245" actId="26606"/>
          <ac:spMkLst>
            <pc:docMk/>
            <pc:sldMk cId="2915752745" sldId="275"/>
            <ac:spMk id="35" creationId="{01D4315C-C23C-4FD3-98DF-08C29E2292A8}"/>
          </ac:spMkLst>
        </pc:spChg>
        <pc:spChg chg="add mod">
          <ac:chgData name="Diana Barbosa" userId="bcb71bccaabfb21b" providerId="LiveId" clId="{19BC4F03-FA95-4F71-92DB-77B730F7DF8E}" dt="2026-07-12T19:27:42.065" v="2252" actId="255"/>
          <ac:spMkLst>
            <pc:docMk/>
            <pc:sldMk cId="2915752745" sldId="275"/>
            <ac:spMk id="44" creationId="{049D013A-529E-C794-AF2F-4BE29517DC1C}"/>
          </ac:spMkLst>
        </pc:spChg>
        <pc:spChg chg="add">
          <ac:chgData name="Diana Barbosa" userId="bcb71bccaabfb21b" providerId="LiveId" clId="{19BC4F03-FA95-4F71-92DB-77B730F7DF8E}" dt="2026-07-12T19:19:20.658" v="2245" actId="26606"/>
          <ac:spMkLst>
            <pc:docMk/>
            <pc:sldMk cId="2915752745" sldId="275"/>
            <ac:spMk id="49" creationId="{907EF6B7-1338-4443-8C46-6A318D952DFD}"/>
          </ac:spMkLst>
        </pc:spChg>
        <pc:spChg chg="add">
          <ac:chgData name="Diana Barbosa" userId="bcb71bccaabfb21b" providerId="LiveId" clId="{19BC4F03-FA95-4F71-92DB-77B730F7DF8E}" dt="2026-07-12T19:19:20.658" v="2245" actId="26606"/>
          <ac:spMkLst>
            <pc:docMk/>
            <pc:sldMk cId="2915752745" sldId="275"/>
            <ac:spMk id="51" creationId="{DAAE4CDD-124C-4DCF-9584-B6033B545DD5}"/>
          </ac:spMkLst>
        </pc:spChg>
        <pc:spChg chg="add">
          <ac:chgData name="Diana Barbosa" userId="bcb71bccaabfb21b" providerId="LiveId" clId="{19BC4F03-FA95-4F71-92DB-77B730F7DF8E}" dt="2026-07-12T19:19:20.658" v="2245" actId="26606"/>
          <ac:spMkLst>
            <pc:docMk/>
            <pc:sldMk cId="2915752745" sldId="275"/>
            <ac:spMk id="53" creationId="{081E4A58-353D-44AE-B2FC-2A74E2E400F7}"/>
          </ac:spMkLst>
        </pc:spChg>
        <pc:grpChg chg="add del">
          <ac:chgData name="Diana Barbosa" userId="bcb71bccaabfb21b" providerId="LiveId" clId="{19BC4F03-FA95-4F71-92DB-77B730F7DF8E}" dt="2026-07-12T19:09:16.361" v="2211" actId="26606"/>
          <ac:grpSpMkLst>
            <pc:docMk/>
            <pc:sldMk cId="2915752745" sldId="275"/>
            <ac:grpSpMk id="12" creationId="{5E6B47BC-43FD-4C91-8BFF-B41B99A8A39E}"/>
          </ac:grpSpMkLst>
        </pc:grpChg>
        <pc:grpChg chg="add del">
          <ac:chgData name="Diana Barbosa" userId="bcb71bccaabfb21b" providerId="LiveId" clId="{19BC4F03-FA95-4F71-92DB-77B730F7DF8E}" dt="2026-07-12T19:09:16.361" v="2211" actId="26606"/>
          <ac:grpSpMkLst>
            <pc:docMk/>
            <pc:sldMk cId="2915752745" sldId="275"/>
            <ac:grpSpMk id="16" creationId="{43F5E015-E085-4624-B431-B42414448684}"/>
          </ac:grpSpMkLst>
        </pc:grpChg>
        <pc:grpChg chg="add del">
          <ac:chgData name="Diana Barbosa" userId="bcb71bccaabfb21b" providerId="LiveId" clId="{19BC4F03-FA95-4F71-92DB-77B730F7DF8E}" dt="2026-07-12T19:19:20.658" v="2245" actId="26606"/>
          <ac:grpSpMkLst>
            <pc:docMk/>
            <pc:sldMk cId="2915752745" sldId="275"/>
            <ac:grpSpMk id="32" creationId="{5E6B47BC-43FD-4C91-8BFF-B41B99A8A39E}"/>
          </ac:grpSpMkLst>
        </pc:grpChg>
        <pc:grpChg chg="add del">
          <ac:chgData name="Diana Barbosa" userId="bcb71bccaabfb21b" providerId="LiveId" clId="{19BC4F03-FA95-4F71-92DB-77B730F7DF8E}" dt="2026-07-12T19:19:20.658" v="2245" actId="26606"/>
          <ac:grpSpMkLst>
            <pc:docMk/>
            <pc:sldMk cId="2915752745" sldId="275"/>
            <ac:grpSpMk id="36" creationId="{43F5E015-E085-4624-B431-B42414448684}"/>
          </ac:grpSpMkLst>
        </pc:grpChg>
        <pc:graphicFrameChg chg="add del">
          <ac:chgData name="Diana Barbosa" userId="bcb71bccaabfb21b" providerId="LiveId" clId="{19BC4F03-FA95-4F71-92DB-77B730F7DF8E}" dt="2026-07-12T19:09:16.301" v="2210" actId="26606"/>
          <ac:graphicFrameMkLst>
            <pc:docMk/>
            <pc:sldMk cId="2915752745" sldId="275"/>
            <ac:graphicFrameMk id="25" creationId="{FA0BB98E-F03A-CAF7-DA1B-E0488D95003B}"/>
          </ac:graphicFrameMkLst>
        </pc:graphicFrameChg>
        <pc:picChg chg="add del">
          <ac:chgData name="Diana Barbosa" userId="bcb71bccaabfb21b" providerId="LiveId" clId="{19BC4F03-FA95-4F71-92DB-77B730F7DF8E}" dt="2026-07-12T19:09:16.301" v="2210" actId="26606"/>
          <ac:picMkLst>
            <pc:docMk/>
            <pc:sldMk cId="2915752745" sldId="275"/>
            <ac:picMk id="26" creationId="{1E421A27-AD82-9F1D-F83C-8AEF9C9659DF}"/>
          </ac:picMkLst>
        </pc:picChg>
      </pc:sldChg>
      <pc:sldChg chg="add del">
        <pc:chgData name="Diana Barbosa" userId="bcb71bccaabfb21b" providerId="LiveId" clId="{19BC4F03-FA95-4F71-92DB-77B730F7DF8E}" dt="2026-07-12T19:30:34.104" v="2256" actId="2890"/>
        <pc:sldMkLst>
          <pc:docMk/>
          <pc:sldMk cId="2654388592" sldId="276"/>
        </pc:sldMkLst>
      </pc:sldChg>
      <pc:sldChg chg="new del">
        <pc:chgData name="Diana Barbosa" userId="bcb71bccaabfb21b" providerId="LiveId" clId="{19BC4F03-FA95-4F71-92DB-77B730F7DF8E}" dt="2026-07-12T19:33:05.191" v="2260" actId="2696"/>
        <pc:sldMkLst>
          <pc:docMk/>
          <pc:sldMk cId="3060489647" sldId="27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0CC42-808F-2CCD-A3B7-D5749DD322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3865A4-408E-074B-699E-C114C7C7A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2DCF238-6C45-67D1-3BDB-70F722450D96}"/>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03ECEACF-7E31-E59F-D3C0-E3920B0A3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4EB35-8398-C701-BD34-A4600B20CC9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7420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ADA0-752E-5085-9260-CD957E82BA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4DEF25-9036-5029-2C69-FE82F33128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DB7DD5-7256-2038-1257-85238511B8DF}"/>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6756E32C-5AFC-65E6-B9CA-6E4153CF65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AB0160-E0A3-EA39-496C-B480A8D6967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519274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0656-9002-7BE6-D578-58CBBF1EF8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324E418-0697-21BE-4EF9-57E1D9F8DB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5A3436-85AC-9998-8432-E23D910F3808}"/>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7EB3B488-D143-DA76-81A4-409ABCF51F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5A72BA-F43C-F1D7-3905-207B5CA4777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13597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A984-410A-E89F-251C-E0D1EE75ED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60A796-B2A1-9BBB-E151-640BBB0CF8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9EE35-E278-28BB-DED7-DE30A0246E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DE36BA-70E3-CFC8-5A31-9F37517220DC}"/>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6" name="Footer Placeholder 5">
            <a:extLst>
              <a:ext uri="{FF2B5EF4-FFF2-40B4-BE49-F238E27FC236}">
                <a16:creationId xmlns:a16="http://schemas.microsoft.com/office/drawing/2014/main" id="{FB8C244D-0519-6904-4D07-8EF185EF4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3CE7DB-F670-B5E1-6E0D-70E8A7AAF3A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62488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AF91-9F4E-6142-AC9C-2E5BD010652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307E359-D523-43F7-FECC-270EB0F91B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EE4E04-F4B4-9AE6-1AE4-7115D5287A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1E4068F-12E8-73B7-85CA-E960E4E5B4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6D68F7-B4F6-00F7-C366-5507CF6488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F61EA94-3C5E-8B16-8A72-6F8B33176825}"/>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8" name="Footer Placeholder 7">
            <a:extLst>
              <a:ext uri="{FF2B5EF4-FFF2-40B4-BE49-F238E27FC236}">
                <a16:creationId xmlns:a16="http://schemas.microsoft.com/office/drawing/2014/main" id="{C9E5227C-80C1-11AE-21C0-21F5EF8A3E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B22750-F746-BCB5-5249-51ADB17ACF66}"/>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4102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5072-A408-62B9-5309-75C2D09980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6E7167D-45E0-9D81-866A-3DB9A40FE5BE}"/>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4" name="Footer Placeholder 3">
            <a:extLst>
              <a:ext uri="{FF2B5EF4-FFF2-40B4-BE49-F238E27FC236}">
                <a16:creationId xmlns:a16="http://schemas.microsoft.com/office/drawing/2014/main" id="{E762D9CC-B3D3-370B-C5A9-207C0C6DF6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1ADE64-0020-C37F-E98A-89794398B93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491294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85793-17BA-9612-1E2C-1BADC5C9C2AD}"/>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3" name="Footer Placeholder 2">
            <a:extLst>
              <a:ext uri="{FF2B5EF4-FFF2-40B4-BE49-F238E27FC236}">
                <a16:creationId xmlns:a16="http://schemas.microsoft.com/office/drawing/2014/main" id="{97FC386E-BE0D-0D19-F082-D30B2BA5B2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1364C6-71D2-EB16-D321-A203CA416171}"/>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956422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3028-E3AA-12F5-00B3-724937C069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F21DDAB-441E-08B3-C88B-2850D31B87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3FA943-9CEE-C9A1-3A4D-4BAEB93F80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3DCA1C-D700-1D67-1F52-14A61CCBE42F}"/>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6" name="Footer Placeholder 5">
            <a:extLst>
              <a:ext uri="{FF2B5EF4-FFF2-40B4-BE49-F238E27FC236}">
                <a16:creationId xmlns:a16="http://schemas.microsoft.com/office/drawing/2014/main" id="{185700BC-80FE-B0FC-270D-C73B6BDAAE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02D6B9-4A44-8428-FCE2-D22276126E2B}"/>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0989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B0A3-5D8F-88AD-D47A-8C1547864D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4F7AD5-C927-8428-97FD-6532B00153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D7BD74-8CD3-58FD-B9D6-994B17256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0D7F4C-DC3A-D7CF-4F5A-6B2C955AAFA8}"/>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6" name="Footer Placeholder 5">
            <a:extLst>
              <a:ext uri="{FF2B5EF4-FFF2-40B4-BE49-F238E27FC236}">
                <a16:creationId xmlns:a16="http://schemas.microsoft.com/office/drawing/2014/main" id="{BF98141B-1421-001F-BEF3-5D7DF9F1D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6E85ED-1DCB-75AE-777A-4CC33436DC3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00322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BF90-F186-952D-8720-DEE297566E1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30278E0-4BC9-CC19-2A3B-F31F74667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456413-F833-C7E3-B991-852522984F15}"/>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B7EEC61E-BE6A-758B-D5B3-BD7E13FA98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57092-7AB0-C3B8-3583-79FED627C7DE}"/>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92402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1B76D-1F2B-5518-E691-D94AD19146A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E8209C-2120-B9D2-8EFE-69C0B09496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F7C464-5685-7CDE-FFC3-B35E5AA4BE89}"/>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C4F16323-D7B8-5EB0-0272-C030A2690D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D3419-8297-82BB-75E2-1B82B11AF3C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318330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A5478A-C627-90F6-FF0F-5FDD1A1DE0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AC349D-231F-1D2B-8BB1-404088F6BB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84E9BD-F54C-A39C-46F7-6F07EDB272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CDCB274E-F41A-6412-79FF-240E070353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2CD336-E469-A974-392B-2B502DF00C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1369592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68237" y="2371241"/>
            <a:ext cx="8539079" cy="967524"/>
          </a:xfrm>
        </p:spPr>
        <p:txBody>
          <a:bodyPr>
            <a:normAutofit fontScale="90000"/>
          </a:bodyPr>
          <a:lstStyle/>
          <a:p>
            <a:pPr algn="l"/>
            <a:br>
              <a:rPr lang="en-GB" sz="667" b="1" dirty="0">
                <a:ea typeface="Aptos" panose="020B0004020202020204" pitchFamily="34" charset="0"/>
              </a:rPr>
            </a:br>
            <a:br>
              <a:rPr lang="en-GB" sz="1800" dirty="0"/>
            </a:br>
            <a:r>
              <a:rPr lang="en-GB" sz="2200" dirty="0">
                <a:latin typeface="Arial" panose="020B0604020202020204" pitchFamily="34" charset="0"/>
                <a:cs typeface="Arial" panose="020B0604020202020204" pitchFamily="34" charset="0"/>
              </a:rPr>
              <a:t>Student name Diana Gomes Barbosa</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Student number2508559</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Lecturer’s name Dr. Shepherd Ziko</a:t>
            </a:r>
            <a:br>
              <a:rPr lang="en-GB" sz="1125" dirty="0"/>
            </a:b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480446" y="3519236"/>
            <a:ext cx="11313763" cy="3098539"/>
          </a:xfrm>
        </p:spPr>
        <p:txBody>
          <a:bodyPr>
            <a:noAutofit/>
          </a:bodyPr>
          <a:lstStyle/>
          <a:p>
            <a:pPr algn="l"/>
            <a:r>
              <a:rPr lang="en-GB" sz="1800" b="1" dirty="0">
                <a:latin typeface="Arial" panose="020B0604020202020204" pitchFamily="34" charset="0"/>
                <a:cs typeface="Arial" panose="020B0604020202020204" pitchFamily="34" charset="0"/>
              </a:rPr>
              <a:t>Acknowledgement of the use of AI tools </a:t>
            </a:r>
          </a:p>
          <a:p>
            <a:pPr algn="l"/>
            <a:r>
              <a:rPr lang="en-GB" sz="1800" dirty="0">
                <a:latin typeface="Arial" panose="020B0604020202020204" pitchFamily="34" charset="0"/>
                <a:cs typeface="Arial" panose="020B0604020202020204" pitchFamily="34" charset="0"/>
              </a:rPr>
              <a:t>I confirm that I have </a:t>
            </a:r>
            <a:r>
              <a:rPr lang="en-GB" sz="1800" b="1" dirty="0">
                <a:latin typeface="Arial" panose="020B0604020202020204" pitchFamily="34" charset="0"/>
                <a:cs typeface="Arial" panose="020B0604020202020204" pitchFamily="34" charset="0"/>
              </a:rPr>
              <a:t>not </a:t>
            </a:r>
            <a:r>
              <a:rPr lang="en-GB" sz="1800" dirty="0">
                <a:latin typeface="Arial" panose="020B0604020202020204" pitchFamily="34" charset="0"/>
                <a:cs typeface="Arial" panose="020B0604020202020204" pitchFamily="34" charset="0"/>
              </a:rPr>
              <a:t>used any AI tools in the research and creation of this assignment. I confirm that I have not presented any AI generated materials as my own work. </a:t>
            </a:r>
          </a:p>
          <a:p>
            <a:endParaRPr lang="en-GB" b="1" dirty="0">
              <a:latin typeface="Arial" panose="020B0604020202020204" pitchFamily="34" charset="0"/>
              <a:cs typeface="Arial" panose="020B0604020202020204" pitchFamily="34" charset="0"/>
            </a:endParaRPr>
          </a:p>
          <a:p>
            <a:pPr algn="l"/>
            <a:endParaRPr lang="en-GB"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3253361" y="1363899"/>
            <a:ext cx="6049210"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LCHS4010</a:t>
            </a:r>
          </a:p>
          <a:p>
            <a:pPr algn="ctr"/>
            <a:r>
              <a:rPr lang="en-GB" sz="2000" b="1" dirty="0">
                <a:latin typeface="Arial" panose="020B0604020202020204" pitchFamily="34" charset="0"/>
                <a:cs typeface="Arial" panose="020B0604020202020204" pitchFamily="34" charset="0"/>
              </a:rPr>
              <a:t>Psychology in Health and Social Care</a:t>
            </a:r>
            <a:endParaRPr lang="en-GB" sz="20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8237" y="-22125"/>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A3F0F3-A943-03FA-BD6B-E6E6B03FEB21}"/>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sz="3400" b="1" kern="1200">
                <a:solidFill>
                  <a:srgbClr val="FFFFFF"/>
                </a:solidFill>
                <a:latin typeface="+mj-lt"/>
                <a:ea typeface="+mj-ea"/>
                <a:cs typeface="+mj-cs"/>
              </a:rPr>
              <a:t>INTRODUCTION To Isaac’s Case Study</a:t>
            </a:r>
          </a:p>
        </p:txBody>
      </p:sp>
      <p:sp>
        <p:nvSpPr>
          <p:cNvPr id="33" name="Arc 3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a:extLst>
              <a:ext uri="{FF2B5EF4-FFF2-40B4-BE49-F238E27FC236}">
                <a16:creationId xmlns:a16="http://schemas.microsoft.com/office/drawing/2014/main" id="{C06E5491-6E9C-BECB-B85A-B403631E8CA0}"/>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b="1"/>
              <a:t>Who is Isaac?</a:t>
            </a:r>
          </a:p>
          <a:p>
            <a:pPr lvl="1" indent="-228600">
              <a:lnSpc>
                <a:spcPct val="90000"/>
              </a:lnSpc>
              <a:spcAft>
                <a:spcPts val="600"/>
              </a:spcAft>
              <a:buFont typeface="Arial" panose="020B0604020202020204" pitchFamily="34" charset="0"/>
              <a:buChar char="•"/>
            </a:pPr>
            <a:r>
              <a:rPr lang="en-US"/>
              <a:t>4-year-old boy experiencing several changes that influenced his development</a:t>
            </a:r>
          </a:p>
          <a:p>
            <a:pPr lvl="1" indent="-228600">
              <a:lnSpc>
                <a:spcPct val="90000"/>
              </a:lnSpc>
              <a:spcAft>
                <a:spcPts val="600"/>
              </a:spcAft>
              <a:buFont typeface="Arial" panose="020B0604020202020204" pitchFamily="34" charset="0"/>
              <a:buChar char="•"/>
            </a:pPr>
            <a:r>
              <a:rPr lang="en-US"/>
              <a:t>Lives with single mother  and Mother experiencing post-natal depression </a:t>
            </a:r>
          </a:p>
          <a:p>
            <a:pPr lvl="1" indent="-228600">
              <a:lnSpc>
                <a:spcPct val="90000"/>
              </a:lnSpc>
              <a:spcAft>
                <a:spcPts val="600"/>
              </a:spcAft>
              <a:buFont typeface="Arial" panose="020B0604020202020204" pitchFamily="34" charset="0"/>
              <a:buChar char="•"/>
            </a:pPr>
            <a:r>
              <a:rPr lang="en-US"/>
              <a:t>He has experienced disruption to his home life and childcare routine, which may have affected his emotional security, communication skills, and ability to engage socially. </a:t>
            </a:r>
          </a:p>
          <a:p>
            <a:pPr lvl="1" indent="-228600">
              <a:lnSpc>
                <a:spcPct val="90000"/>
              </a:lnSpc>
              <a:spcAft>
                <a:spcPts val="600"/>
              </a:spcAft>
              <a:buFont typeface="Arial" panose="020B0604020202020204" pitchFamily="34" charset="0"/>
              <a:buChar char="•"/>
            </a:pPr>
            <a:endParaRPr lang="en-US"/>
          </a:p>
        </p:txBody>
      </p:sp>
    </p:spTree>
    <p:extLst>
      <p:ext uri="{BB962C8B-B14F-4D97-AF65-F5344CB8AC3E}">
        <p14:creationId xmlns:p14="http://schemas.microsoft.com/office/powerpoint/2010/main" val="2390117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80FE87-C533-4756-B682-5B8A0180A6FF}"/>
              </a:ext>
            </a:extLst>
          </p:cNvPr>
          <p:cNvSpPr>
            <a:spLocks noGrp="1"/>
          </p:cNvSpPr>
          <p:nvPr>
            <p:ph type="title"/>
          </p:nvPr>
        </p:nvSpPr>
        <p:spPr>
          <a:xfrm>
            <a:off x="1901162" y="3050434"/>
            <a:ext cx="3722933" cy="757130"/>
          </a:xfrm>
          <a:ln w="25400" cap="sq">
            <a:solidFill>
              <a:srgbClr val="FFFFFF"/>
            </a:solidFill>
            <a:miter lim="800000"/>
          </a:ln>
        </p:spPr>
        <p:txBody>
          <a:bodyPr vert="horz" wrap="square" lIns="91440" tIns="45720" rIns="91440" bIns="45720" rtlCol="0" anchor="ctr">
            <a:normAutofit/>
          </a:bodyPr>
          <a:lstStyle/>
          <a:p>
            <a:pPr algn="ctr"/>
            <a:r>
              <a:rPr lang="en-US" sz="2200" b="1" kern="1200">
                <a:solidFill>
                  <a:srgbClr val="FFFFFF"/>
                </a:solidFill>
                <a:latin typeface="+mj-lt"/>
                <a:ea typeface="+mj-ea"/>
                <a:cs typeface="+mj-cs"/>
              </a:rPr>
              <a:t>CHOSEN THEORY</a:t>
            </a:r>
            <a:r>
              <a:rPr lang="en-US" sz="2200" kern="1200">
                <a:solidFill>
                  <a:srgbClr val="FFFFFF"/>
                </a:solidFill>
                <a:latin typeface="+mj-lt"/>
                <a:ea typeface="+mj-ea"/>
                <a:cs typeface="+mj-cs"/>
              </a:rPr>
              <a:t>– Piaget Cognitive Development Theory </a:t>
            </a:r>
          </a:p>
        </p:txBody>
      </p:sp>
      <p:sp>
        <p:nvSpPr>
          <p:cNvPr id="21" name="Rectangle 20">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849E045-9A70-D3AF-8C66-EDE84BFF37D8}"/>
              </a:ext>
            </a:extLst>
          </p:cNvPr>
          <p:cNvSpPr>
            <a:spLocks noGrp="1"/>
          </p:cNvSpPr>
          <p:nvPr>
            <p:ph idx="1"/>
          </p:nvPr>
        </p:nvSpPr>
        <p:spPr>
          <a:xfrm>
            <a:off x="6574536" y="640080"/>
            <a:ext cx="5053066" cy="2546604"/>
          </a:xfrm>
        </p:spPr>
        <p:txBody>
          <a:bodyPr vert="horz" lIns="91440" tIns="45720" rIns="91440" bIns="45720" rtlCol="0">
            <a:normAutofit/>
          </a:bodyPr>
          <a:lstStyle/>
          <a:p>
            <a:pPr marL="0"/>
            <a:endParaRPr lang="en-US" sz="1400" b="1"/>
          </a:p>
          <a:p>
            <a:pPr marL="0"/>
            <a:r>
              <a:rPr lang="en-US" sz="1400" b="1"/>
              <a:t>Theory chosen: Jean Piaget’s Cognitive Development Theory</a:t>
            </a:r>
          </a:p>
          <a:p>
            <a:pPr marL="0"/>
            <a:endParaRPr lang="en-US" sz="1400" b="1"/>
          </a:p>
          <a:p>
            <a:r>
              <a:rPr lang="en-US" sz="1400"/>
              <a:t>Children actively construct knowledge </a:t>
            </a:r>
          </a:p>
          <a:p>
            <a:r>
              <a:rPr lang="en-US" sz="1400"/>
              <a:t>Learning happens through experiences and exploration</a:t>
            </a:r>
          </a:p>
          <a:p>
            <a:r>
              <a:rPr lang="en-US" sz="1400"/>
              <a:t>Development occurs through stages</a:t>
            </a:r>
          </a:p>
          <a:p>
            <a:r>
              <a:rPr lang="en-US" sz="1400"/>
              <a:t>The preoperational stage (2–7 years) </a:t>
            </a:r>
          </a:p>
          <a:p>
            <a:endParaRPr lang="en-US" sz="1400"/>
          </a:p>
        </p:txBody>
      </p:sp>
      <p:sp>
        <p:nvSpPr>
          <p:cNvPr id="5" name="TextBox 4">
            <a:extLst>
              <a:ext uri="{FF2B5EF4-FFF2-40B4-BE49-F238E27FC236}">
                <a16:creationId xmlns:a16="http://schemas.microsoft.com/office/drawing/2014/main" id="{287D76B4-08F7-3ADB-3E9C-8A5FE3536B3C}"/>
              </a:ext>
            </a:extLst>
          </p:cNvPr>
          <p:cNvSpPr txBox="1"/>
          <p:nvPr/>
        </p:nvSpPr>
        <p:spPr>
          <a:xfrm>
            <a:off x="6570204" y="3671315"/>
            <a:ext cx="5057398" cy="2546605"/>
          </a:xfrm>
          <a:prstGeom prst="rect">
            <a:avLst/>
          </a:prstGeom>
        </p:spPr>
        <p:txBody>
          <a:bodyPr vert="horz" lIns="91440" tIns="45720" rIns="91440" bIns="45720" rtlCol="0">
            <a:normAutofit/>
          </a:bodyPr>
          <a:lstStyle/>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400" b="1" i="0" u="none" strike="noStrike" cap="none" spc="0" normalizeH="0" baseline="0" noProof="0">
                <a:ln>
                  <a:noFill/>
                </a:ln>
                <a:effectLst/>
                <a:uLnTx/>
                <a:uFillTx/>
              </a:rPr>
              <a:t>Why I chose this theory.</a:t>
            </a:r>
          </a:p>
          <a:p>
            <a:pPr marL="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sz="1400" b="0" i="0" u="none" strike="noStrike" cap="none" spc="0" normalizeH="0" baseline="0" noProof="0">
              <a:ln>
                <a:noFill/>
              </a:ln>
              <a:effectLst/>
              <a:uLnTx/>
              <a:uFillTx/>
            </a:endParaRPr>
          </a:p>
          <a:p>
            <a:pPr marL="28575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400" b="0" i="0" u="none" strike="noStrike" cap="none" spc="0" normalizeH="0" baseline="0" noProof="0">
                <a:ln>
                  <a:noFill/>
                </a:ln>
                <a:effectLst/>
                <a:uLnTx/>
                <a:uFillTx/>
              </a:rPr>
              <a:t>Why I choose Piaget's Cognitive Development Theory is because the theory  it offers a clear process for understanding how kids think, learn, and solve problems as they grow.</a:t>
            </a:r>
          </a:p>
          <a:p>
            <a:pPr marL="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sz="1400" b="0" i="0" u="none" strike="noStrike" cap="none" spc="0" normalizeH="0" baseline="0" noProof="0">
              <a:ln>
                <a:noFill/>
              </a:ln>
              <a:effectLst/>
              <a:uLnTx/>
              <a:uFillTx/>
            </a:endParaRPr>
          </a:p>
          <a:p>
            <a:pPr marL="28575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400" b="0" i="0" u="none" strike="noStrike" cap="none" spc="0" normalizeH="0" baseline="0" noProof="0">
                <a:ln>
                  <a:noFill/>
                </a:ln>
                <a:effectLst/>
                <a:uLnTx/>
                <a:uFillTx/>
              </a:rPr>
              <a:t>Piaget’s cognitive development theory to explore Isaac’s needs and suggest strategies to support his development</a:t>
            </a:r>
          </a:p>
        </p:txBody>
      </p:sp>
    </p:spTree>
    <p:extLst>
      <p:ext uri="{BB962C8B-B14F-4D97-AF65-F5344CB8AC3E}">
        <p14:creationId xmlns:p14="http://schemas.microsoft.com/office/powerpoint/2010/main" val="22594491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5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0ED736-CF27-95D6-A2D9-609563AF8C61}"/>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Piaget’s Preoperational Stage and Early Years Development</a:t>
            </a:r>
          </a:p>
        </p:txBody>
      </p:sp>
      <p:sp>
        <p:nvSpPr>
          <p:cNvPr id="53" name="Arc 5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4" name="Content Placeholder 2">
            <a:extLst>
              <a:ext uri="{FF2B5EF4-FFF2-40B4-BE49-F238E27FC236}">
                <a16:creationId xmlns:a16="http://schemas.microsoft.com/office/drawing/2014/main" id="{049D013A-529E-C794-AF2F-4BE29517DC1C}"/>
              </a:ext>
            </a:extLst>
          </p:cNvPr>
          <p:cNvSpPr>
            <a:spLocks noGrp="1"/>
          </p:cNvSpPr>
          <p:nvPr>
            <p:ph idx="1"/>
          </p:nvPr>
        </p:nvSpPr>
        <p:spPr>
          <a:xfrm>
            <a:off x="4413018" y="319088"/>
            <a:ext cx="6906491" cy="5585619"/>
          </a:xfrm>
        </p:spPr>
        <p:txBody>
          <a:bodyPr anchor="ctr">
            <a:normAutofit fontScale="92500" lnSpcReduction="10000"/>
          </a:bodyPr>
          <a:lstStyle/>
          <a:p>
            <a:pPr marL="0" indent="0">
              <a:buNone/>
            </a:pPr>
            <a:r>
              <a:rPr lang="en-GB" sz="1900" b="1" dirty="0"/>
              <a:t>Preoperational Stage (2–7 years</a:t>
            </a:r>
            <a:r>
              <a:rPr lang="en-GB" sz="1100" b="1" dirty="0"/>
              <a:t>)</a:t>
            </a:r>
            <a:endParaRPr lang="en-GB" sz="1100" dirty="0"/>
          </a:p>
          <a:p>
            <a:pPr marL="0" indent="0">
              <a:buNone/>
            </a:pPr>
            <a:endParaRPr lang="en-GB" sz="1100" dirty="0"/>
          </a:p>
          <a:p>
            <a:pPr marL="0" indent="0">
              <a:buNone/>
            </a:pPr>
            <a:r>
              <a:rPr lang="en-GB" sz="1400" dirty="0"/>
              <a:t>Children develop:</a:t>
            </a:r>
          </a:p>
          <a:p>
            <a:r>
              <a:rPr lang="en-GB" sz="1400" dirty="0"/>
              <a:t>Symbolic thinking: this can help Isaac to use to symbolic such as picture and words to represent real things.</a:t>
            </a:r>
          </a:p>
          <a:p>
            <a:r>
              <a:rPr lang="en-GB" sz="1400" dirty="0"/>
              <a:t>Imagination and pretend play: Pretend play like pretending to be doctors and  engineers can help Isacc </a:t>
            </a:r>
          </a:p>
          <a:p>
            <a:r>
              <a:rPr lang="en-GB" sz="1400" dirty="0"/>
              <a:t>Language skills: At this stage Isaac  can learn and use wordings rapidly which help him to develop development </a:t>
            </a:r>
          </a:p>
          <a:p>
            <a:r>
              <a:rPr lang="en-GB" sz="1400" dirty="0"/>
              <a:t>Problem-solving abilities: kids solve problems using what they observe and experience around them</a:t>
            </a:r>
          </a:p>
          <a:p>
            <a:pPr marL="0" indent="0">
              <a:buNone/>
            </a:pPr>
            <a:endParaRPr lang="en-GB" sz="1400" dirty="0"/>
          </a:p>
          <a:p>
            <a:pPr marL="0" indent="0">
              <a:buNone/>
            </a:pPr>
            <a:r>
              <a:rPr lang="en-GB" sz="1400" dirty="0"/>
              <a:t>Children may:</a:t>
            </a:r>
          </a:p>
          <a:p>
            <a:r>
              <a:rPr lang="en-GB" sz="1400" dirty="0"/>
              <a:t>Focus on their own viewpoint: Isacc can seem not to understand  and  find it difficult that other people may have different ideas, feeling believing that everyone should see things same way as them</a:t>
            </a:r>
          </a:p>
          <a:p>
            <a:r>
              <a:rPr lang="en-GB" sz="1400" dirty="0"/>
              <a:t>Need support understanding others’ perspectives: Isaac  need guidance from grownup  to recognise and understand other people’s view point and  opinions. Role-play activities can help in this aspect  </a:t>
            </a:r>
          </a:p>
          <a:p>
            <a:endParaRPr lang="en-GB" sz="1400" dirty="0"/>
          </a:p>
          <a:p>
            <a:pPr marL="0" indent="0">
              <a:buNone/>
            </a:pPr>
            <a:r>
              <a:rPr lang="en-GB" sz="1400" dirty="0"/>
              <a:t>Isaac sating way during play may suggest he requires more support to confidently participate in activities that would allow him to communicate and  helps  his imagination. According to Piaget, he believed children in this stage learn through exploration and play. </a:t>
            </a:r>
          </a:p>
        </p:txBody>
      </p:sp>
    </p:spTree>
    <p:extLst>
      <p:ext uri="{BB962C8B-B14F-4D97-AF65-F5344CB8AC3E}">
        <p14:creationId xmlns:p14="http://schemas.microsoft.com/office/powerpoint/2010/main" val="2915752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E88619-FBB9-EABF-2B2E-107959C65DEC}"/>
              </a:ext>
            </a:extLst>
          </p:cNvPr>
          <p:cNvSpPr>
            <a:spLocks noGrp="1"/>
          </p:cNvSpPr>
          <p:nvPr>
            <p:ph type="title"/>
          </p:nvPr>
        </p:nvSpPr>
        <p:spPr>
          <a:xfrm>
            <a:off x="761803" y="350196"/>
            <a:ext cx="4646904" cy="1624520"/>
          </a:xfrm>
        </p:spPr>
        <p:txBody>
          <a:bodyPr anchor="ctr">
            <a:normAutofit/>
          </a:bodyPr>
          <a:lstStyle/>
          <a:p>
            <a:r>
              <a:rPr lang="en-GB" sz="4000"/>
              <a:t>Piaget and PIES Development</a:t>
            </a:r>
          </a:p>
        </p:txBody>
      </p:sp>
      <p:sp>
        <p:nvSpPr>
          <p:cNvPr id="3" name="Content Placeholder 2">
            <a:extLst>
              <a:ext uri="{FF2B5EF4-FFF2-40B4-BE49-F238E27FC236}">
                <a16:creationId xmlns:a16="http://schemas.microsoft.com/office/drawing/2014/main" id="{21B89647-9C19-820C-BC4F-A4FC27666C06}"/>
              </a:ext>
            </a:extLst>
          </p:cNvPr>
          <p:cNvSpPr>
            <a:spLocks noGrp="1"/>
          </p:cNvSpPr>
          <p:nvPr>
            <p:ph idx="1"/>
          </p:nvPr>
        </p:nvSpPr>
        <p:spPr>
          <a:xfrm>
            <a:off x="761802" y="2743200"/>
            <a:ext cx="4646905" cy="3613149"/>
          </a:xfrm>
        </p:spPr>
        <p:txBody>
          <a:bodyPr anchor="ctr">
            <a:normAutofit/>
          </a:bodyPr>
          <a:lstStyle/>
          <a:p>
            <a:pPr marL="0" indent="0">
              <a:buNone/>
            </a:pPr>
            <a:r>
              <a:rPr lang="en-GB" sz="1900" b="1"/>
              <a:t>Preoperational Stage (2–7 years)</a:t>
            </a:r>
          </a:p>
          <a:p>
            <a:pPr marL="0" indent="0">
              <a:buNone/>
            </a:pPr>
            <a:r>
              <a:rPr lang="en-GB" sz="1900"/>
              <a:t>Although Piaget mainly focused on cognitive development, his theory connects with different areas of development.</a:t>
            </a:r>
          </a:p>
          <a:p>
            <a:r>
              <a:rPr lang="en-GB" sz="1900"/>
              <a:t> Cognitive development influences how children communicate with symbolic thinking imagination and pretend play</a:t>
            </a:r>
          </a:p>
          <a:p>
            <a:r>
              <a:rPr lang="en-GB" sz="1900"/>
              <a:t>Solve problems, interact with others, understand their emotions and need of support understanding others’ perspectives</a:t>
            </a:r>
          </a:p>
          <a:p>
            <a:endParaRPr lang="en-GB" sz="1900"/>
          </a:p>
        </p:txBody>
      </p:sp>
      <p:pic>
        <p:nvPicPr>
          <p:cNvPr id="5" name="Picture 4" descr="Toy plastic numbers">
            <a:extLst>
              <a:ext uri="{FF2B5EF4-FFF2-40B4-BE49-F238E27FC236}">
                <a16:creationId xmlns:a16="http://schemas.microsoft.com/office/drawing/2014/main" id="{794C206E-600C-A37B-CE43-28CB28DEA0FA}"/>
              </a:ext>
            </a:extLst>
          </p:cNvPr>
          <p:cNvPicPr>
            <a:picLocks noChangeAspect="1"/>
          </p:cNvPicPr>
          <p:nvPr/>
        </p:nvPicPr>
        <p:blipFill>
          <a:blip r:embed="rId2"/>
          <a:srcRect l="19521" r="21078"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732166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344537-E78F-B97F-5C76-C5526D0EA23B}"/>
              </a:ext>
            </a:extLst>
          </p:cNvPr>
          <p:cNvSpPr>
            <a:spLocks noGrp="1"/>
          </p:cNvSpPr>
          <p:nvPr>
            <p:ph type="title"/>
          </p:nvPr>
        </p:nvSpPr>
        <p:spPr>
          <a:xfrm>
            <a:off x="686834" y="1153572"/>
            <a:ext cx="3200400" cy="4461163"/>
          </a:xfrm>
        </p:spPr>
        <p:txBody>
          <a:bodyPr>
            <a:normAutofit/>
          </a:bodyPr>
          <a:lstStyle/>
          <a:p>
            <a:r>
              <a:rPr lang="en-GB">
                <a:solidFill>
                  <a:srgbClr val="FFFFFF"/>
                </a:solidFill>
              </a:rPr>
              <a:t>Applying Piaget to Isaac’s Needs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FEE40F2-6E28-D291-0470-6694CA33103E}"/>
              </a:ext>
            </a:extLst>
          </p:cNvPr>
          <p:cNvSpPr>
            <a:spLocks noGrp="1"/>
          </p:cNvSpPr>
          <p:nvPr>
            <p:ph idx="1"/>
          </p:nvPr>
        </p:nvSpPr>
        <p:spPr>
          <a:xfrm>
            <a:off x="4447308" y="591344"/>
            <a:ext cx="6906491" cy="5585619"/>
          </a:xfrm>
        </p:spPr>
        <p:txBody>
          <a:bodyPr anchor="ctr">
            <a:normAutofit/>
          </a:bodyPr>
          <a:lstStyle/>
          <a:p>
            <a:pPr marL="0" indent="0">
              <a:buNone/>
            </a:pPr>
            <a:r>
              <a:rPr lang="en-GB" sz="1500" b="1"/>
              <a:t>Isaac’s developmental needs</a:t>
            </a:r>
          </a:p>
          <a:p>
            <a:pPr marL="0" indent="0">
              <a:buNone/>
            </a:pPr>
            <a:r>
              <a:rPr lang="en-GB" sz="1500"/>
              <a:t>Using Piaget’s theory, Isaac requires opportunities to develop his thinking and communication through meaningful experiences. </a:t>
            </a:r>
          </a:p>
          <a:p>
            <a:pPr marL="0" indent="0">
              <a:buNone/>
            </a:pPr>
            <a:endParaRPr lang="en-GB" sz="1500"/>
          </a:p>
          <a:p>
            <a:pPr marL="0" indent="0">
              <a:buNone/>
            </a:pPr>
            <a:r>
              <a:rPr lang="en-GB" sz="1500" b="1"/>
              <a:t>Intellectual needs:</a:t>
            </a:r>
          </a:p>
          <a:p>
            <a:r>
              <a:rPr lang="en-GB" sz="1500"/>
              <a:t>Support with language delay More communication opportunities will help him develop more communicate skills</a:t>
            </a:r>
          </a:p>
          <a:p>
            <a:pPr marL="0" indent="0">
              <a:buNone/>
            </a:pPr>
            <a:endParaRPr lang="en-GB" sz="1500"/>
          </a:p>
          <a:p>
            <a:pPr marL="0" indent="0">
              <a:buNone/>
            </a:pPr>
            <a:r>
              <a:rPr lang="en-GB" sz="1500" b="1"/>
              <a:t>Social needs:</a:t>
            </a:r>
          </a:p>
          <a:p>
            <a:r>
              <a:rPr lang="en-GB" sz="1500"/>
              <a:t>Encouragement to engage in play can help his ability to participate in play</a:t>
            </a:r>
          </a:p>
          <a:p>
            <a:r>
              <a:rPr lang="en-GB" sz="1500"/>
              <a:t>Support building relationships help make friend and engage more</a:t>
            </a:r>
          </a:p>
          <a:p>
            <a:pPr marL="0" indent="0">
              <a:buNone/>
            </a:pPr>
            <a:endParaRPr lang="en-GB" sz="1500"/>
          </a:p>
          <a:p>
            <a:pPr marL="0" indent="0">
              <a:buNone/>
            </a:pPr>
            <a:r>
              <a:rPr lang="en-GB" sz="1500" b="1"/>
              <a:t>Emotional needs:</a:t>
            </a:r>
          </a:p>
          <a:p>
            <a:r>
              <a:rPr lang="en-GB" sz="1500"/>
              <a:t>Reassurance and predictable routines to help stop his emotion</a:t>
            </a:r>
          </a:p>
          <a:p>
            <a:r>
              <a:rPr lang="en-GB" sz="1500"/>
              <a:t>Support with separation anxiety will help his anxiety and help reduce his confidence when exploring his environment</a:t>
            </a:r>
          </a:p>
          <a:p>
            <a:pPr marL="0" indent="0">
              <a:buNone/>
            </a:pPr>
            <a:endParaRPr lang="en-GB" sz="1500"/>
          </a:p>
        </p:txBody>
      </p:sp>
    </p:spTree>
    <p:extLst>
      <p:ext uri="{BB962C8B-B14F-4D97-AF65-F5344CB8AC3E}">
        <p14:creationId xmlns:p14="http://schemas.microsoft.com/office/powerpoint/2010/main" val="13184124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7A801C-0A8D-30E9-4663-32B7205509DF}"/>
              </a:ext>
            </a:extLst>
          </p:cNvPr>
          <p:cNvSpPr>
            <a:spLocks noGrp="1"/>
          </p:cNvSpPr>
          <p:nvPr>
            <p:ph type="title"/>
          </p:nvPr>
        </p:nvSpPr>
        <p:spPr>
          <a:xfrm>
            <a:off x="686834" y="1153572"/>
            <a:ext cx="3200400" cy="4461163"/>
          </a:xfrm>
        </p:spPr>
        <p:txBody>
          <a:bodyPr>
            <a:normAutofit/>
          </a:bodyPr>
          <a:lstStyle/>
          <a:p>
            <a:r>
              <a:rPr lang="en-GB">
                <a:solidFill>
                  <a:srgbClr val="FFFFFF"/>
                </a:solidFill>
              </a:rPr>
              <a:t>Strengths and Weaknesses of Piaget’s Theory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5B77317-40A7-D7AB-076A-CD3863ABED07}"/>
              </a:ext>
            </a:extLst>
          </p:cNvPr>
          <p:cNvSpPr>
            <a:spLocks noGrp="1"/>
          </p:cNvSpPr>
          <p:nvPr>
            <p:ph idx="1"/>
          </p:nvPr>
        </p:nvSpPr>
        <p:spPr>
          <a:xfrm>
            <a:off x="4447308" y="591344"/>
            <a:ext cx="6906491" cy="5585619"/>
          </a:xfrm>
        </p:spPr>
        <p:txBody>
          <a:bodyPr anchor="ctr">
            <a:normAutofit/>
          </a:bodyPr>
          <a:lstStyle/>
          <a:p>
            <a:r>
              <a:rPr lang="en-GB" b="1" dirty="0"/>
              <a:t>Strengths </a:t>
            </a:r>
            <a:r>
              <a:rPr lang="en-GB" dirty="0"/>
              <a:t>Piaget’s Theory </a:t>
            </a:r>
            <a:r>
              <a:rPr lang="en-GB" b="1" dirty="0"/>
              <a:t>:</a:t>
            </a:r>
          </a:p>
          <a:p>
            <a:r>
              <a:rPr lang="en-GB" dirty="0"/>
              <a:t> Encourages child-centred learning</a:t>
            </a:r>
          </a:p>
          <a:p>
            <a:r>
              <a:rPr lang="en-GB" dirty="0"/>
              <a:t>Values play and exploration</a:t>
            </a:r>
          </a:p>
          <a:p>
            <a:r>
              <a:rPr lang="en-GB" dirty="0"/>
              <a:t>Helps practitioners understand developmental stages</a:t>
            </a:r>
          </a:p>
          <a:p>
            <a:r>
              <a:rPr lang="en-GB" b="1" dirty="0"/>
              <a:t>Weaknesses:</a:t>
            </a:r>
          </a:p>
          <a:p>
            <a:r>
              <a:rPr lang="en-GB" dirty="0"/>
              <a:t>May underestimate children’s abilities</a:t>
            </a:r>
          </a:p>
          <a:p>
            <a:r>
              <a:rPr lang="en-GB" dirty="0"/>
              <a:t>Gives less attention to social relationships</a:t>
            </a:r>
          </a:p>
          <a:p>
            <a:r>
              <a:rPr lang="en-GB" dirty="0"/>
              <a:t>Does not fully explain emotional development</a:t>
            </a:r>
          </a:p>
          <a:p>
            <a:endParaRPr lang="en-GB" dirty="0"/>
          </a:p>
        </p:txBody>
      </p:sp>
    </p:spTree>
    <p:extLst>
      <p:ext uri="{BB962C8B-B14F-4D97-AF65-F5344CB8AC3E}">
        <p14:creationId xmlns:p14="http://schemas.microsoft.com/office/powerpoint/2010/main" val="13713088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22364B-D117-7417-9315-67D74E3CE283}"/>
              </a:ext>
            </a:extLst>
          </p:cNvPr>
          <p:cNvSpPr>
            <a:spLocks noGrp="1"/>
          </p:cNvSpPr>
          <p:nvPr>
            <p:ph type="title"/>
          </p:nvPr>
        </p:nvSpPr>
        <p:spPr>
          <a:xfrm>
            <a:off x="686834" y="1153572"/>
            <a:ext cx="3200400" cy="4461163"/>
          </a:xfrm>
        </p:spPr>
        <p:txBody>
          <a:bodyPr>
            <a:normAutofit/>
          </a:bodyPr>
          <a:lstStyle/>
          <a:p>
            <a:r>
              <a:rPr lang="en-GB">
                <a:solidFill>
                  <a:srgbClr val="FFFFFF"/>
                </a:solidFill>
              </a:rPr>
              <a:t>Strategies and Interventions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783F42A-B27C-8A25-BD73-41E36E2CF1BD}"/>
              </a:ext>
            </a:extLst>
          </p:cNvPr>
          <p:cNvSpPr>
            <a:spLocks noGrp="1"/>
          </p:cNvSpPr>
          <p:nvPr>
            <p:ph idx="1"/>
          </p:nvPr>
        </p:nvSpPr>
        <p:spPr>
          <a:xfrm>
            <a:off x="4447308" y="591344"/>
            <a:ext cx="6906491" cy="5585619"/>
          </a:xfrm>
        </p:spPr>
        <p:txBody>
          <a:bodyPr anchor="ctr">
            <a:normAutofit/>
          </a:bodyPr>
          <a:lstStyle/>
          <a:p>
            <a:pPr marL="0" indent="0">
              <a:buNone/>
            </a:pPr>
            <a:r>
              <a:rPr lang="en-GB" sz="2000" b="1"/>
              <a:t>Supporting Isaac using Piaget’s theory</a:t>
            </a:r>
          </a:p>
          <a:p>
            <a:pPr marL="0" indent="0">
              <a:buNone/>
            </a:pPr>
            <a:r>
              <a:rPr lang="en-GB" sz="2000"/>
              <a:t>Practitioners can support Isaac by creating experiences where he can actively explore and learn. </a:t>
            </a:r>
          </a:p>
          <a:p>
            <a:pPr marL="0" indent="0">
              <a:buNone/>
            </a:pPr>
            <a:endParaRPr lang="en-GB" sz="2000"/>
          </a:p>
          <a:p>
            <a:pPr marL="0" indent="0">
              <a:buNone/>
            </a:pPr>
            <a:r>
              <a:rPr lang="en-GB" sz="2000"/>
              <a:t>Strategies:</a:t>
            </a:r>
          </a:p>
          <a:p>
            <a:pPr marL="0" indent="0">
              <a:buNone/>
            </a:pPr>
            <a:r>
              <a:rPr lang="en-GB" sz="2000"/>
              <a:t>Role play and storytelling encourage symbolic thinking and language development. </a:t>
            </a:r>
          </a:p>
          <a:p>
            <a:r>
              <a:rPr lang="en-GB" sz="2000"/>
              <a:t>Play-based learning activities, Role play and imaginative play can help encourage symbolic thinking</a:t>
            </a:r>
          </a:p>
          <a:p>
            <a:r>
              <a:rPr lang="en-GB" sz="2000"/>
              <a:t>Reading and storytelling help with understating comprehensive things and learning development</a:t>
            </a:r>
          </a:p>
          <a:p>
            <a:r>
              <a:rPr lang="en-GB" sz="2000"/>
              <a:t>Consistent routines can help Isaac feel secure following recent disruptions.</a:t>
            </a:r>
          </a:p>
          <a:p>
            <a:r>
              <a:rPr lang="en-GB" sz="2000"/>
              <a:t>Small-group activities gets him to engage with others</a:t>
            </a:r>
          </a:p>
          <a:p>
            <a:r>
              <a:rPr lang="en-GB" sz="2000"/>
              <a:t>Positive adult relationships to others</a:t>
            </a:r>
          </a:p>
          <a:p>
            <a:endParaRPr lang="en-GB" sz="2000"/>
          </a:p>
        </p:txBody>
      </p:sp>
    </p:spTree>
    <p:extLst>
      <p:ext uri="{BB962C8B-B14F-4D97-AF65-F5344CB8AC3E}">
        <p14:creationId xmlns:p14="http://schemas.microsoft.com/office/powerpoint/2010/main" val="502596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6D68AB-6F0C-AA4F-52E7-51E457A1E5C2}"/>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Biological and Environmental Factors</a:t>
            </a:r>
          </a:p>
        </p:txBody>
      </p:sp>
      <p:sp>
        <p:nvSpPr>
          <p:cNvPr id="26" name="Arc 2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C8B92FD-7AFA-5C4F-CD5A-783133158FF2}"/>
              </a:ext>
            </a:extLst>
          </p:cNvPr>
          <p:cNvSpPr>
            <a:spLocks noGrp="1"/>
          </p:cNvSpPr>
          <p:nvPr>
            <p:ph idx="1"/>
          </p:nvPr>
        </p:nvSpPr>
        <p:spPr>
          <a:xfrm>
            <a:off x="4722387" y="319088"/>
            <a:ext cx="6782779" cy="5708333"/>
          </a:xfrm>
        </p:spPr>
        <p:txBody>
          <a:bodyPr anchor="ctr">
            <a:normAutofit lnSpcReduction="10000"/>
          </a:bodyPr>
          <a:lstStyle/>
          <a:p>
            <a:pPr marL="0" indent="0">
              <a:buNone/>
            </a:pPr>
            <a:r>
              <a:rPr lang="en-GB" sz="1800" b="1" dirty="0"/>
              <a:t>Factors influencing Isaac’s development</a:t>
            </a:r>
          </a:p>
          <a:p>
            <a:pPr marL="0" indent="0">
              <a:buNone/>
            </a:pPr>
            <a:endParaRPr lang="en-GB" sz="1300" b="1" dirty="0"/>
          </a:p>
          <a:p>
            <a:pPr marL="0" indent="0">
              <a:buNone/>
            </a:pPr>
            <a:r>
              <a:rPr lang="en-GB" sz="1400" dirty="0"/>
              <a:t>Isaac’s difficulties may be affected by a few biological and environmental factors. </a:t>
            </a:r>
          </a:p>
          <a:p>
            <a:pPr marL="0" indent="0">
              <a:buNone/>
            </a:pPr>
            <a:r>
              <a:rPr lang="en-GB" sz="1400" dirty="0"/>
              <a:t>Piaget in his view  point highlights the importance of experiences in development, which means changes in Isaac’s environment may have affected his opportunities for social interaction, communication and learning.</a:t>
            </a:r>
          </a:p>
          <a:p>
            <a:pPr marL="0" indent="0">
              <a:buNone/>
            </a:pPr>
            <a:endParaRPr lang="en-GB" sz="1400" dirty="0"/>
          </a:p>
          <a:p>
            <a:r>
              <a:rPr lang="en-GB" sz="1400" b="1" dirty="0"/>
              <a:t>Biological factors affecting Isaac:</a:t>
            </a:r>
          </a:p>
          <a:p>
            <a:pPr marL="0" indent="0">
              <a:buNone/>
            </a:pPr>
            <a:endParaRPr lang="en-GB" sz="1400" b="1" dirty="0"/>
          </a:p>
          <a:p>
            <a:r>
              <a:rPr lang="en-GB" sz="1400" dirty="0"/>
              <a:t>Individual differences in development</a:t>
            </a:r>
          </a:p>
          <a:p>
            <a:r>
              <a:rPr lang="en-GB" sz="1400" dirty="0"/>
              <a:t>Temperament</a:t>
            </a:r>
          </a:p>
          <a:p>
            <a:r>
              <a:rPr lang="en-GB" sz="1400" dirty="0"/>
              <a:t>Language development differences</a:t>
            </a:r>
          </a:p>
          <a:p>
            <a:endParaRPr lang="en-GB" sz="1400" dirty="0"/>
          </a:p>
          <a:p>
            <a:pPr marL="0" indent="0">
              <a:buNone/>
            </a:pPr>
            <a:r>
              <a:rPr lang="en-GB" sz="1400" b="1" dirty="0" err="1"/>
              <a:t>Environmentalfactors</a:t>
            </a:r>
            <a:r>
              <a:rPr lang="en-GB" sz="1400" b="1" dirty="0"/>
              <a:t> affecting Isaac:</a:t>
            </a:r>
          </a:p>
          <a:p>
            <a:endParaRPr lang="en-GB" sz="1400" b="1" dirty="0"/>
          </a:p>
          <a:p>
            <a:r>
              <a:rPr lang="en-GB" sz="1400" dirty="0"/>
              <a:t>Mother experiencing post-natal depression</a:t>
            </a:r>
          </a:p>
          <a:p>
            <a:r>
              <a:rPr lang="en-GB" sz="1400" dirty="0"/>
              <a:t>Moving house</a:t>
            </a:r>
          </a:p>
          <a:p>
            <a:r>
              <a:rPr lang="en-GB" sz="1400" dirty="0"/>
              <a:t>Childcare disruption</a:t>
            </a:r>
          </a:p>
          <a:p>
            <a:r>
              <a:rPr lang="en-GB" sz="1400" dirty="0"/>
              <a:t>Changes in relationships and routines</a:t>
            </a:r>
          </a:p>
          <a:p>
            <a:endParaRPr lang="en-GB" sz="1300" dirty="0"/>
          </a:p>
        </p:txBody>
      </p:sp>
    </p:spTree>
    <p:extLst>
      <p:ext uri="{BB962C8B-B14F-4D97-AF65-F5344CB8AC3E}">
        <p14:creationId xmlns:p14="http://schemas.microsoft.com/office/powerpoint/2010/main" val="13349110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B93A6B-C916-D1F1-C4A4-1B01B731FCDC}"/>
              </a:ext>
            </a:extLst>
          </p:cNvPr>
          <p:cNvSpPr>
            <a:spLocks noGrp="1"/>
          </p:cNvSpPr>
          <p:nvPr>
            <p:ph type="title"/>
          </p:nvPr>
        </p:nvSpPr>
        <p:spPr>
          <a:xfrm>
            <a:off x="686834" y="1153572"/>
            <a:ext cx="3200400" cy="4461163"/>
          </a:xfrm>
        </p:spPr>
        <p:txBody>
          <a:bodyPr>
            <a:normAutofit/>
          </a:bodyPr>
          <a:lstStyle/>
          <a:p>
            <a:r>
              <a:rPr lang="en-GB">
                <a:solidFill>
                  <a:srgbClr val="FFFFFF"/>
                </a:solidFill>
              </a:rPr>
              <a:t>Conclusion</a:t>
            </a: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0911474-01EA-B0DB-37C8-D92C175DC6F8}"/>
              </a:ext>
            </a:extLst>
          </p:cNvPr>
          <p:cNvSpPr>
            <a:spLocks noGrp="1"/>
          </p:cNvSpPr>
          <p:nvPr>
            <p:ph idx="1"/>
          </p:nvPr>
        </p:nvSpPr>
        <p:spPr>
          <a:xfrm>
            <a:off x="4447308" y="591344"/>
            <a:ext cx="6906491" cy="5585619"/>
          </a:xfrm>
        </p:spPr>
        <p:txBody>
          <a:bodyPr anchor="ctr">
            <a:normAutofit/>
          </a:bodyPr>
          <a:lstStyle/>
          <a:p>
            <a:r>
              <a:rPr lang="en-GB" dirty="0"/>
              <a:t>Piaget’s theory provides a useful framework for understanding Isaac’s cognitive, language, and play development. However, practitioners should consider additional theories, to fully understand the emotional impact of Isaac’s experiences. </a:t>
            </a:r>
          </a:p>
        </p:txBody>
      </p:sp>
    </p:spTree>
    <p:extLst>
      <p:ext uri="{BB962C8B-B14F-4D97-AF65-F5344CB8AC3E}">
        <p14:creationId xmlns:p14="http://schemas.microsoft.com/office/powerpoint/2010/main" val="25886188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98472F-ABC8-AB33-D3B2-A1A7DF276528}"/>
              </a:ext>
            </a:extLst>
          </p:cNvPr>
          <p:cNvSpPr>
            <a:spLocks noGrp="1"/>
          </p:cNvSpPr>
          <p:nvPr>
            <p:ph type="title"/>
          </p:nvPr>
        </p:nvSpPr>
        <p:spPr>
          <a:xfrm>
            <a:off x="686834" y="1153572"/>
            <a:ext cx="3200400" cy="4461163"/>
          </a:xfrm>
        </p:spPr>
        <p:txBody>
          <a:bodyPr>
            <a:normAutofit/>
          </a:bodyPr>
          <a:lstStyle/>
          <a:p>
            <a:r>
              <a:rPr lang="en-GB">
                <a:solidFill>
                  <a:srgbClr val="FFFFFF"/>
                </a:solidFill>
              </a:rPr>
              <a:t>References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D4330AF-632F-A817-B078-1E7A876367B8}"/>
              </a:ext>
            </a:extLst>
          </p:cNvPr>
          <p:cNvSpPr>
            <a:spLocks noGrp="1"/>
          </p:cNvSpPr>
          <p:nvPr>
            <p:ph idx="1"/>
          </p:nvPr>
        </p:nvSpPr>
        <p:spPr>
          <a:xfrm>
            <a:off x="4447308" y="591344"/>
            <a:ext cx="6906491" cy="5585619"/>
          </a:xfrm>
        </p:spPr>
        <p:txBody>
          <a:bodyPr anchor="ctr">
            <a:normAutofit/>
          </a:bodyPr>
          <a:lstStyle/>
          <a:p>
            <a:r>
              <a:rPr lang="en-GB" sz="1500"/>
              <a:t>Boyd, D., &amp; Bee, H. (201C.E.). </a:t>
            </a:r>
            <a:r>
              <a:rPr lang="en-GB" sz="1500" i="1"/>
              <a:t>The Developing Child</a:t>
            </a:r>
            <a:r>
              <a:rPr lang="en-GB" sz="1500"/>
              <a:t>. https://api.pageplace.de/preview/DT0400.9781292034058_A24616687/preview-9781292034058_A24616687.pdf</a:t>
            </a:r>
          </a:p>
          <a:p>
            <a:r>
              <a:rPr lang="en-GB" sz="1500"/>
              <a:t>Cherry, K. (2024, July 29). </a:t>
            </a:r>
            <a:r>
              <a:rPr lang="en-GB" sz="1500" i="1"/>
              <a:t>Understanding Developmental Psychology</a:t>
            </a:r>
            <a:r>
              <a:rPr lang="en-GB" sz="1500"/>
              <a:t>. </a:t>
            </a:r>
            <a:r>
              <a:rPr lang="en-GB" sz="1500" err="1"/>
              <a:t>Verywell</a:t>
            </a:r>
            <a:r>
              <a:rPr lang="en-GB" sz="1500"/>
              <a:t> Mind. https://www.verywellmind.com/developmental-psychology-4157180</a:t>
            </a:r>
          </a:p>
          <a:p>
            <a:r>
              <a:rPr lang="en-GB" sz="1500" i="1"/>
              <a:t>Early years foundation stage statutory framework For childminders Setting the standards for learning, development and care for children from birth to five</a:t>
            </a:r>
            <a:r>
              <a:rPr lang="en-GB" sz="1500"/>
              <a:t>. (n.d.). Retrieved July 11, 2026, from https://assets.publishing.service.gov.uk/media/6874e14383d39f474eb7d373/Early_years_foundation_stage_statutory_framework_for_childminders_.pdf</a:t>
            </a:r>
          </a:p>
          <a:p>
            <a:r>
              <a:rPr lang="en-GB" sz="1500"/>
              <a:t>Piaget, J. (1953). </a:t>
            </a:r>
            <a:r>
              <a:rPr lang="en-GB" sz="1500" i="1"/>
              <a:t>Origins of Intelligence in The Children | PDF | Adaptation | Thought</a:t>
            </a:r>
            <a:r>
              <a:rPr lang="en-GB" sz="1500"/>
              <a:t>. Scribd. https://www.scribd.com/document/276783077/Origins-of-Intelligence-in-the-Children</a:t>
            </a:r>
          </a:p>
          <a:p>
            <a:r>
              <a:rPr lang="en-GB" sz="1500"/>
              <a:t>Piaget, J. (2013). The Mechanisms of Perception. In </a:t>
            </a:r>
            <a:r>
              <a:rPr lang="en-GB" sz="1500" i="1"/>
              <a:t>Routledge eBooks</a:t>
            </a:r>
            <a:r>
              <a:rPr lang="en-GB" sz="1500"/>
              <a:t>. Informa. https://doi.org/10.4324/9780203715758</a:t>
            </a:r>
          </a:p>
          <a:p>
            <a:r>
              <a:rPr lang="en-GB" sz="1500"/>
              <a:t>Santrock, J. (n.d.). </a:t>
            </a:r>
            <a:r>
              <a:rPr lang="en-GB" sz="1500" i="1"/>
              <a:t>Life-Span Development PDF</a:t>
            </a:r>
            <a:r>
              <a:rPr lang="en-GB" sz="1500"/>
              <a:t> [Review of </a:t>
            </a:r>
            <a:r>
              <a:rPr lang="en-GB" sz="1500" i="1"/>
              <a:t>Life-Span Development PDF</a:t>
            </a:r>
            <a:r>
              <a:rPr lang="en-GB" sz="1500"/>
              <a:t>]. Retrieved July 11, 2026, from https://cdn.bookey.app/files/pdf/book/en/life-span-development.pdf</a:t>
            </a:r>
          </a:p>
          <a:p>
            <a:r>
              <a:rPr lang="en-GB" sz="1500" i="1"/>
              <a:t>Understanding Human Development: Lifespan Stages and Tasks • Social Work Institute</a:t>
            </a:r>
            <a:r>
              <a:rPr lang="en-GB" sz="1500"/>
              <a:t>. (2024, May). Social Work Institute. https://socialwork.institute/life-characteristics-challenges/human-development-lifespan-stages-tasks/</a:t>
            </a:r>
          </a:p>
          <a:p>
            <a:endParaRPr lang="en-GB" sz="1500"/>
          </a:p>
        </p:txBody>
      </p:sp>
    </p:spTree>
    <p:extLst>
      <p:ext uri="{BB962C8B-B14F-4D97-AF65-F5344CB8AC3E}">
        <p14:creationId xmlns:p14="http://schemas.microsoft.com/office/powerpoint/2010/main" val="2269626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259</TotalTime>
  <Words>1079</Words>
  <Application>Microsoft Office PowerPoint</Application>
  <PresentationFormat>Widescreen</PresentationFormat>
  <Paragraphs>104</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  Student name Diana Gomes Barbosa Student number2508559 Lecturer’s name Dr. Shepherd Ziko </vt:lpstr>
      <vt:lpstr>INTRODUCTION To Isaac’s Case Study</vt:lpstr>
      <vt:lpstr>CHOSEN THEORY– Piaget Cognitive Development Theory </vt:lpstr>
      <vt:lpstr>Piaget’s Preoperational Stage and Early Years Development</vt:lpstr>
      <vt:lpstr>Piaget and PIES Development</vt:lpstr>
      <vt:lpstr>Applying Piaget to Isaac’s Needs</vt:lpstr>
      <vt:lpstr>Strengths and Weaknesses of Piaget’s Theory</vt:lpstr>
      <vt:lpstr>Strategies and Interventions</vt:lpstr>
      <vt:lpstr>Biological and Environmental Factors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Diana Barbosa</cp:lastModifiedBy>
  <cp:revision>7</cp:revision>
  <dcterms:created xsi:type="dcterms:W3CDTF">2025-10-14T20:52:47Z</dcterms:created>
  <dcterms:modified xsi:type="dcterms:W3CDTF">2026-07-12T19:33:13Z</dcterms:modified>
</cp:coreProperties>
</file>