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Information Systems Modernisation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Maricel Apetrea – ID: 2223867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Information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• Support business operations and decision-making</a:t>
            </a:r>
          </a:p>
          <a:p>
            <a:pPr/>
            <a:r>
              <a:t>• Improve efficiency, accuracy, and competitiveness</a:t>
            </a:r>
          </a:p>
          <a:p>
            <a:pPr/>
            <a:r>
              <a:t>• Types: TPS, MIS, CRM</a:t>
            </a:r>
          </a:p>
          <a:p>
            <a:pPr/>
            <a:r>
              <a:t>• Facilitate automation and strategic planning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Transaction Processing Systems (TPS)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• Handle day-to-day transactions</a:t>
            </a:r>
          </a:p>
          <a:p>
            <a:pPr/>
            <a:r>
              <a:t>• Benefits: accuracy, speed, reliability</a:t>
            </a:r>
          </a:p>
          <a:p>
            <a:pPr/>
            <a:r>
              <a:t>• Limitations: limited strategic insight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 Information Systems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• Convert TPS data into reports</a:t>
            </a:r>
          </a:p>
          <a:p>
            <a:pPr/>
            <a:r>
              <a:t>• Benefits: supports managerial decision-making</a:t>
            </a:r>
          </a:p>
          <a:p>
            <a:pPr/>
            <a:r>
              <a:t>• Limitations: depends on data quality, less flexible for analytics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Customer Relationship Management Systems (CRM)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• Manage customer data and interactions</a:t>
            </a:r>
          </a:p>
          <a:p>
            <a:pPr/>
            <a:r>
              <a:t>• Benefits: improved loyalty, personalised marketing</a:t>
            </a:r>
          </a:p>
          <a:p>
            <a:pPr/>
            <a:r>
              <a:t>• Limitations: cost, data quality, training needs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• Data privacy and GDPR compliance</a:t>
            </a:r>
          </a:p>
          <a:p>
            <a:pPr/>
            <a:r>
              <a:t>• Cybersecurity risks</a:t>
            </a:r>
          </a:p>
          <a:p>
            <a:pPr/>
            <a:r>
              <a:t>• AI bias and transparency</a:t>
            </a:r>
          </a:p>
          <a:p>
            <a:pPr/>
            <a:r>
              <a:t>• Employee monitoring concerns</a:t>
            </a:r>
          </a:p>
          <a:p>
            <a:pPr/>
            <a:r>
              <a:t>• Mitigation: governance, audits, transparent policies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Amazon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• Uses TPS and automation for large-scale transactions</a:t>
            </a:r>
          </a:p>
          <a:p>
            <a:pPr/>
            <a:r>
              <a:t>• Solutions: cloud systems, robotics</a:t>
            </a:r>
          </a:p>
          <a:p>
            <a:pPr/>
            <a:r>
              <a:t>• Result: efficiency and accuracy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Starbucks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• CRM for personalised offers</a:t>
            </a:r>
          </a:p>
          <a:p>
            <a:pPr/>
            <a:r>
              <a:t>• Ethical issue: customer tracking</a:t>
            </a:r>
          </a:p>
          <a:p>
            <a:pPr/>
            <a:r>
              <a:t>• Solution: transparency and opt-in controls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Netflix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• MIS and AI for recommendations</a:t>
            </a:r>
          </a:p>
          <a:p>
            <a:pPr/>
            <a:r>
              <a:t>• Challenge: algorithmic bias</a:t>
            </a:r>
          </a:p>
          <a:p>
            <a:pPr/>
            <a:r>
              <a:t>• Solution: data quality checks and user controls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• Modern IS essential for growth and competitive advantage</a:t>
            </a:r>
          </a:p>
          <a:p>
            <a:pPr/>
            <a:r>
              <a:t>• Recommended: TPS + MIS + CRM combination</a:t>
            </a:r>
          </a:p>
          <a:p>
            <a:pPr/>
            <a:r>
              <a:t>• Supports operational, managerial, and customer-focused goals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