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1" r:id="rId4"/>
  </p:sldMasterIdLst>
  <p:notesMasterIdLst>
    <p:notesMasterId r:id="rId17"/>
  </p:notesMasterIdLst>
  <p:handoutMasterIdLst>
    <p:handoutMasterId r:id="rId18"/>
  </p:handoutMasterIdLst>
  <p:sldIdLst>
    <p:sldId id="281" r:id="rId5"/>
    <p:sldId id="284" r:id="rId6"/>
    <p:sldId id="261" r:id="rId7"/>
    <p:sldId id="277" r:id="rId8"/>
    <p:sldId id="266" r:id="rId9"/>
    <p:sldId id="293" r:id="rId10"/>
    <p:sldId id="294" r:id="rId11"/>
    <p:sldId id="265" r:id="rId12"/>
    <p:sldId id="292" r:id="rId13"/>
    <p:sldId id="295" r:id="rId14"/>
    <p:sldId id="296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B7A721-D45B-47AD-918F-88256704D3E4}" v="46" dt="2026-03-14T16:58:06.151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94" autoAdjust="0"/>
    <p:restoredTop sz="94879" autoAdjust="0"/>
  </p:normalViewPr>
  <p:slideViewPr>
    <p:cSldViewPr snapToGrid="0">
      <p:cViewPr varScale="1">
        <p:scale>
          <a:sx n="105" d="100"/>
          <a:sy n="105" d="100"/>
        </p:scale>
        <p:origin x="114" y="126"/>
      </p:cViewPr>
      <p:guideLst/>
    </p:cSldViewPr>
  </p:slideViewPr>
  <p:outlineViewPr>
    <p:cViewPr>
      <p:scale>
        <a:sx n="33" d="100"/>
        <a:sy n="33" d="100"/>
      </p:scale>
      <p:origin x="0" y="-40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Aaron Kyeremeh Mensah (2442380)" userId="S::2442380@student.uwtsd.ac.uk::cbf03943-f518-4c39-a8a4-c5c4f3421e85" providerId="AD" clId="Web-{BF9DF1DE-2FDE-7951-60A3-69065F6389E2}"/>
    <pc:docChg chg="modSld">
      <pc:chgData name="Michael Aaron Kyeremeh Mensah (2442380)" userId="S::2442380@student.uwtsd.ac.uk::cbf03943-f518-4c39-a8a4-c5c4f3421e85" providerId="AD" clId="Web-{BF9DF1DE-2FDE-7951-60A3-69065F6389E2}" dt="2026-03-08T23:28:10.558" v="95" actId="20577"/>
      <pc:docMkLst>
        <pc:docMk/>
      </pc:docMkLst>
      <pc:sldChg chg="modSp">
        <pc:chgData name="Michael Aaron Kyeremeh Mensah (2442380)" userId="S::2442380@student.uwtsd.ac.uk::cbf03943-f518-4c39-a8a4-c5c4f3421e85" providerId="AD" clId="Web-{BF9DF1DE-2FDE-7951-60A3-69065F6389E2}" dt="2026-03-08T23:22:00.488" v="31" actId="14100"/>
        <pc:sldMkLst>
          <pc:docMk/>
          <pc:sldMk cId="643777997" sldId="266"/>
        </pc:sldMkLst>
        <pc:spChg chg="mod">
          <ac:chgData name="Michael Aaron Kyeremeh Mensah (2442380)" userId="S::2442380@student.uwtsd.ac.uk::cbf03943-f518-4c39-a8a4-c5c4f3421e85" providerId="AD" clId="Web-{BF9DF1DE-2FDE-7951-60A3-69065F6389E2}" dt="2026-03-08T23:22:00.488" v="31" actId="14100"/>
          <ac:spMkLst>
            <pc:docMk/>
            <pc:sldMk cId="643777997" sldId="266"/>
            <ac:spMk id="3" creationId="{05948542-FCE1-3AE6-C6C9-17975609DF70}"/>
          </ac:spMkLst>
        </pc:spChg>
        <pc:spChg chg="mod">
          <ac:chgData name="Michael Aaron Kyeremeh Mensah (2442380)" userId="S::2442380@student.uwtsd.ac.uk::cbf03943-f518-4c39-a8a4-c5c4f3421e85" providerId="AD" clId="Web-{BF9DF1DE-2FDE-7951-60A3-69065F6389E2}" dt="2026-03-08T23:15:48.339" v="3" actId="20577"/>
          <ac:spMkLst>
            <pc:docMk/>
            <pc:sldMk cId="643777997" sldId="266"/>
            <ac:spMk id="4" creationId="{3EE67564-0457-E486-97D0-8109D2C97B3F}"/>
          </ac:spMkLst>
        </pc:spChg>
      </pc:sldChg>
      <pc:sldChg chg="addSp modSp">
        <pc:chgData name="Michael Aaron Kyeremeh Mensah (2442380)" userId="S::2442380@student.uwtsd.ac.uk::cbf03943-f518-4c39-a8a4-c5c4f3421e85" providerId="AD" clId="Web-{BF9DF1DE-2FDE-7951-60A3-69065F6389E2}" dt="2026-03-08T23:28:10.558" v="95" actId="20577"/>
        <pc:sldMkLst>
          <pc:docMk/>
          <pc:sldMk cId="4008937229" sldId="293"/>
        </pc:sldMkLst>
        <pc:spChg chg="mod">
          <ac:chgData name="Michael Aaron Kyeremeh Mensah (2442380)" userId="S::2442380@student.uwtsd.ac.uk::cbf03943-f518-4c39-a8a4-c5c4f3421e85" providerId="AD" clId="Web-{BF9DF1DE-2FDE-7951-60A3-69065F6389E2}" dt="2026-03-08T23:18:35.753" v="4" actId="20577"/>
          <ac:spMkLst>
            <pc:docMk/>
            <pc:sldMk cId="4008937229" sldId="293"/>
            <ac:spMk id="2" creationId="{9CC97E62-F44F-E968-A9BC-EDE1AECE333B}"/>
          </ac:spMkLst>
        </pc:spChg>
        <pc:spChg chg="mod">
          <ac:chgData name="Michael Aaron Kyeremeh Mensah (2442380)" userId="S::2442380@student.uwtsd.ac.uk::cbf03943-f518-4c39-a8a4-c5c4f3421e85" providerId="AD" clId="Web-{BF9DF1DE-2FDE-7951-60A3-69065F6389E2}" dt="2026-03-08T23:22:59.038" v="33" actId="20577"/>
          <ac:spMkLst>
            <pc:docMk/>
            <pc:sldMk cId="4008937229" sldId="293"/>
            <ac:spMk id="3" creationId="{971C0AB3-0837-98B9-39FF-6A3C65F50208}"/>
          </ac:spMkLst>
        </pc:spChg>
      </pc:sldChg>
    </pc:docChg>
  </pc:docChgLst>
  <pc:docChgLst>
    <pc:chgData name="Michael Aaron Kyeremeh Mensah (2442380)" userId="cbf03943-f518-4c39-a8a4-c5c4f3421e85" providerId="ADAL" clId="{E3AFC0E0-8830-4EC7-BAC0-8BE543FF34A7}"/>
    <pc:docChg chg="undo custSel addSld modSld sldOrd">
      <pc:chgData name="Michael Aaron Kyeremeh Mensah (2442380)" userId="cbf03943-f518-4c39-a8a4-c5c4f3421e85" providerId="ADAL" clId="{E3AFC0E0-8830-4EC7-BAC0-8BE543FF34A7}" dt="2026-03-14T17:00:35.751" v="862" actId="20577"/>
      <pc:docMkLst>
        <pc:docMk/>
      </pc:docMkLst>
      <pc:sldChg chg="modSp mod setBg">
        <pc:chgData name="Michael Aaron Kyeremeh Mensah (2442380)" userId="cbf03943-f518-4c39-a8a4-c5c4f3421e85" providerId="ADAL" clId="{E3AFC0E0-8830-4EC7-BAC0-8BE543FF34A7}" dt="2026-03-14T14:48:26.363" v="424" actId="13926"/>
        <pc:sldMkLst>
          <pc:docMk/>
          <pc:sldMk cId="3666674671" sldId="261"/>
        </pc:sldMkLst>
        <pc:spChg chg="mod">
          <ac:chgData name="Michael Aaron Kyeremeh Mensah (2442380)" userId="cbf03943-f518-4c39-a8a4-c5c4f3421e85" providerId="ADAL" clId="{E3AFC0E0-8830-4EC7-BAC0-8BE543FF34A7}" dt="2026-03-14T14:47:32.343" v="418" actId="207"/>
          <ac:spMkLst>
            <pc:docMk/>
            <pc:sldMk cId="3666674671" sldId="261"/>
            <ac:spMk id="2" creationId="{9635F5E3-2B1C-7C0A-8581-67A9052D13AA}"/>
          </ac:spMkLst>
        </pc:spChg>
        <pc:spChg chg="mod">
          <ac:chgData name="Michael Aaron Kyeremeh Mensah (2442380)" userId="cbf03943-f518-4c39-a8a4-c5c4f3421e85" providerId="ADAL" clId="{E3AFC0E0-8830-4EC7-BAC0-8BE543FF34A7}" dt="2026-03-14T14:48:26.363" v="424" actId="13926"/>
          <ac:spMkLst>
            <pc:docMk/>
            <pc:sldMk cId="3666674671" sldId="261"/>
            <ac:spMk id="3" creationId="{A6A33159-D030-2F82-A142-F75940728319}"/>
          </ac:spMkLst>
        </pc:spChg>
        <pc:picChg chg="mod">
          <ac:chgData name="Michael Aaron Kyeremeh Mensah (2442380)" userId="cbf03943-f518-4c39-a8a4-c5c4f3421e85" providerId="ADAL" clId="{E3AFC0E0-8830-4EC7-BAC0-8BE543FF34A7}" dt="2026-03-14T14:19:26.275" v="325" actId="14826"/>
          <ac:picMkLst>
            <pc:docMk/>
            <pc:sldMk cId="3666674671" sldId="261"/>
            <ac:picMk id="20" creationId="{59669B42-CC26-1A2A-1FE7-526E425D0191}"/>
          </ac:picMkLst>
        </pc:picChg>
      </pc:sldChg>
      <pc:sldChg chg="addSp modSp mod ord setBg">
        <pc:chgData name="Michael Aaron Kyeremeh Mensah (2442380)" userId="cbf03943-f518-4c39-a8a4-c5c4f3421e85" providerId="ADAL" clId="{E3AFC0E0-8830-4EC7-BAC0-8BE543FF34A7}" dt="2026-03-14T14:57:18.614" v="479" actId="207"/>
        <pc:sldMkLst>
          <pc:docMk/>
          <pc:sldMk cId="729609147" sldId="265"/>
        </pc:sldMkLst>
        <pc:spChg chg="mod">
          <ac:chgData name="Michael Aaron Kyeremeh Mensah (2442380)" userId="cbf03943-f518-4c39-a8a4-c5c4f3421e85" providerId="ADAL" clId="{E3AFC0E0-8830-4EC7-BAC0-8BE543FF34A7}" dt="2026-03-14T14:57:18.614" v="479" actId="207"/>
          <ac:spMkLst>
            <pc:docMk/>
            <pc:sldMk cId="729609147" sldId="265"/>
            <ac:spMk id="2" creationId="{314C27C8-165C-5513-DB4B-9D840097C545}"/>
          </ac:spMkLst>
        </pc:spChg>
        <pc:spChg chg="add mod">
          <ac:chgData name="Michael Aaron Kyeremeh Mensah (2442380)" userId="cbf03943-f518-4c39-a8a4-c5c4f3421e85" providerId="ADAL" clId="{E3AFC0E0-8830-4EC7-BAC0-8BE543FF34A7}" dt="2026-03-14T14:50:14.462" v="432" actId="14100"/>
          <ac:spMkLst>
            <pc:docMk/>
            <pc:sldMk cId="729609147" sldId="265"/>
            <ac:spMk id="3" creationId="{293D197D-3FE4-355D-384C-429A8A1DAAE1}"/>
          </ac:spMkLst>
        </pc:spChg>
      </pc:sldChg>
      <pc:sldChg chg="modSp mod setBg">
        <pc:chgData name="Michael Aaron Kyeremeh Mensah (2442380)" userId="cbf03943-f518-4c39-a8a4-c5c4f3421e85" providerId="ADAL" clId="{E3AFC0E0-8830-4EC7-BAC0-8BE543FF34A7}" dt="2026-03-14T14:56:47.978" v="475" actId="207"/>
        <pc:sldMkLst>
          <pc:docMk/>
          <pc:sldMk cId="643777997" sldId="266"/>
        </pc:sldMkLst>
        <pc:spChg chg="mod">
          <ac:chgData name="Michael Aaron Kyeremeh Mensah (2442380)" userId="cbf03943-f518-4c39-a8a4-c5c4f3421e85" providerId="ADAL" clId="{E3AFC0E0-8830-4EC7-BAC0-8BE543FF34A7}" dt="2026-03-14T14:56:47.978" v="475" actId="207"/>
          <ac:spMkLst>
            <pc:docMk/>
            <pc:sldMk cId="643777997" sldId="266"/>
            <ac:spMk id="2" creationId="{5D030A76-B788-B363-104E-266B7C7F7208}"/>
          </ac:spMkLst>
        </pc:spChg>
      </pc:sldChg>
      <pc:sldChg chg="modSp mod setBg">
        <pc:chgData name="Michael Aaron Kyeremeh Mensah (2442380)" userId="cbf03943-f518-4c39-a8a4-c5c4f3421e85" providerId="ADAL" clId="{E3AFC0E0-8830-4EC7-BAC0-8BE543FF34A7}" dt="2026-03-14T14:56:38.307" v="474" actId="207"/>
        <pc:sldMkLst>
          <pc:docMk/>
          <pc:sldMk cId="1649597717" sldId="277"/>
        </pc:sldMkLst>
        <pc:spChg chg="mod">
          <ac:chgData name="Michael Aaron Kyeremeh Mensah (2442380)" userId="cbf03943-f518-4c39-a8a4-c5c4f3421e85" providerId="ADAL" clId="{E3AFC0E0-8830-4EC7-BAC0-8BE543FF34A7}" dt="2026-03-14T14:56:38.307" v="474" actId="207"/>
          <ac:spMkLst>
            <pc:docMk/>
            <pc:sldMk cId="1649597717" sldId="277"/>
            <ac:spMk id="2" creationId="{338A15DE-D135-0710-9984-A0A55E960CB0}"/>
          </ac:spMkLst>
        </pc:spChg>
        <pc:picChg chg="mod">
          <ac:chgData name="Michael Aaron Kyeremeh Mensah (2442380)" userId="cbf03943-f518-4c39-a8a4-c5c4f3421e85" providerId="ADAL" clId="{E3AFC0E0-8830-4EC7-BAC0-8BE543FF34A7}" dt="2026-03-14T14:19:16.873" v="324" actId="14826"/>
          <ac:picMkLst>
            <pc:docMk/>
            <pc:sldMk cId="1649597717" sldId="277"/>
            <ac:picMk id="15" creationId="{BBD84AA8-495D-1210-1B06-DA73C5BCF36A}"/>
          </ac:picMkLst>
        </pc:picChg>
      </pc:sldChg>
      <pc:sldChg chg="modSp mod setBg">
        <pc:chgData name="Michael Aaron Kyeremeh Mensah (2442380)" userId="cbf03943-f518-4c39-a8a4-c5c4f3421e85" providerId="ADAL" clId="{E3AFC0E0-8830-4EC7-BAC0-8BE543FF34A7}" dt="2026-03-14T14:45:16.858" v="403"/>
        <pc:sldMkLst>
          <pc:docMk/>
          <pc:sldMk cId="639264769" sldId="281"/>
        </pc:sldMkLst>
        <pc:spChg chg="mod">
          <ac:chgData name="Michael Aaron Kyeremeh Mensah (2442380)" userId="cbf03943-f518-4c39-a8a4-c5c4f3421e85" providerId="ADAL" clId="{E3AFC0E0-8830-4EC7-BAC0-8BE543FF34A7}" dt="2026-03-07T16:26:43.249" v="59" actId="1076"/>
          <ac:spMkLst>
            <pc:docMk/>
            <pc:sldMk cId="639264769" sldId="281"/>
            <ac:spMk id="2" creationId="{E808A684-A577-18C9-98E2-316742894097}"/>
          </ac:spMkLst>
        </pc:spChg>
        <pc:picChg chg="mod">
          <ac:chgData name="Michael Aaron Kyeremeh Mensah (2442380)" userId="cbf03943-f518-4c39-a8a4-c5c4f3421e85" providerId="ADAL" clId="{E3AFC0E0-8830-4EC7-BAC0-8BE543FF34A7}" dt="2026-03-07T16:26:28.419" v="58" actId="1076"/>
          <ac:picMkLst>
            <pc:docMk/>
            <pc:sldMk cId="639264769" sldId="281"/>
            <ac:picMk id="4" creationId="{782ED2F6-AFB3-9199-3999-2B5E4BAF2423}"/>
          </ac:picMkLst>
        </pc:picChg>
      </pc:sldChg>
      <pc:sldChg chg="modSp mod">
        <pc:chgData name="Michael Aaron Kyeremeh Mensah (2442380)" userId="cbf03943-f518-4c39-a8a4-c5c4f3421e85" providerId="ADAL" clId="{E3AFC0E0-8830-4EC7-BAC0-8BE543FF34A7}" dt="2026-03-14T13:58:46.214" v="288" actId="1076"/>
        <pc:sldMkLst>
          <pc:docMk/>
          <pc:sldMk cId="2184472291" sldId="282"/>
        </pc:sldMkLst>
        <pc:spChg chg="mod">
          <ac:chgData name="Michael Aaron Kyeremeh Mensah (2442380)" userId="cbf03943-f518-4c39-a8a4-c5c4f3421e85" providerId="ADAL" clId="{E3AFC0E0-8830-4EC7-BAC0-8BE543FF34A7}" dt="2026-03-14T13:58:45.267" v="287" actId="255"/>
          <ac:spMkLst>
            <pc:docMk/>
            <pc:sldMk cId="2184472291" sldId="282"/>
            <ac:spMk id="8" creationId="{86613063-168A-02B8-4326-BB842F3B83E2}"/>
          </ac:spMkLst>
        </pc:spChg>
        <pc:picChg chg="mod">
          <ac:chgData name="Michael Aaron Kyeremeh Mensah (2442380)" userId="cbf03943-f518-4c39-a8a4-c5c4f3421e85" providerId="ADAL" clId="{E3AFC0E0-8830-4EC7-BAC0-8BE543FF34A7}" dt="2026-03-14T13:58:46.214" v="288" actId="1076"/>
          <ac:picMkLst>
            <pc:docMk/>
            <pc:sldMk cId="2184472291" sldId="282"/>
            <ac:picMk id="5" creationId="{030E03B4-DAB0-F43D-4B1C-C54F75E621A1}"/>
          </ac:picMkLst>
        </pc:picChg>
      </pc:sldChg>
      <pc:sldChg chg="addSp delSp modSp mod setBg modClrScheme chgLayout">
        <pc:chgData name="Michael Aaron Kyeremeh Mensah (2442380)" userId="cbf03943-f518-4c39-a8a4-c5c4f3421e85" providerId="ADAL" clId="{E3AFC0E0-8830-4EC7-BAC0-8BE543FF34A7}" dt="2026-03-14T16:50:40.806" v="803" actId="1076"/>
        <pc:sldMkLst>
          <pc:docMk/>
          <pc:sldMk cId="1672017990" sldId="284"/>
        </pc:sldMkLst>
        <pc:spChg chg="mod ord">
          <ac:chgData name="Michael Aaron Kyeremeh Mensah (2442380)" userId="cbf03943-f518-4c39-a8a4-c5c4f3421e85" providerId="ADAL" clId="{E3AFC0E0-8830-4EC7-BAC0-8BE543FF34A7}" dt="2026-03-14T14:57:03.196" v="477" actId="207"/>
          <ac:spMkLst>
            <pc:docMk/>
            <pc:sldMk cId="1672017990" sldId="284"/>
            <ac:spMk id="2" creationId="{9850446E-44C4-F887-34A6-6A67AB5A1FDD}"/>
          </ac:spMkLst>
        </pc:spChg>
        <pc:spChg chg="mod">
          <ac:chgData name="Michael Aaron Kyeremeh Mensah (2442380)" userId="cbf03943-f518-4c39-a8a4-c5c4f3421e85" providerId="ADAL" clId="{E3AFC0E0-8830-4EC7-BAC0-8BE543FF34A7}" dt="2026-03-14T16:50:40.806" v="803" actId="1076"/>
          <ac:spMkLst>
            <pc:docMk/>
            <pc:sldMk cId="1672017990" sldId="284"/>
            <ac:spMk id="3" creationId="{992EC4A8-49EE-CF82-CFDC-BA9308ED0D65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0.665" v="328" actId="26606"/>
          <ac:spMkLst>
            <pc:docMk/>
            <pc:sldMk cId="1672017990" sldId="284"/>
            <ac:spMk id="20" creationId="{5CE878D8-5BDB-78A6-4DE9-FA494BD1484B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0.665" v="328" actId="26606"/>
          <ac:spMkLst>
            <pc:docMk/>
            <pc:sldMk cId="1672017990" sldId="284"/>
            <ac:spMk id="22" creationId="{EAF63A42-1294-B17C-EF44-1D9C7F0740C3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0.665" v="328" actId="26606"/>
          <ac:spMkLst>
            <pc:docMk/>
            <pc:sldMk cId="1672017990" sldId="284"/>
            <ac:spMk id="24" creationId="{A58C6FBB-AA71-F43B-1AE9-215E8C5B26AB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1.433" v="330" actId="26606"/>
          <ac:spMkLst>
            <pc:docMk/>
            <pc:sldMk cId="1672017990" sldId="284"/>
            <ac:spMk id="26" creationId="{9ED3C47F-3AA0-6285-462A-5802A6EBD2D3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1.433" v="330" actId="26606"/>
          <ac:spMkLst>
            <pc:docMk/>
            <pc:sldMk cId="1672017990" sldId="284"/>
            <ac:spMk id="27" creationId="{DC253D32-E0BD-379A-648F-FF37B86124AC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20:01.433" v="330" actId="26606"/>
          <ac:spMkLst>
            <pc:docMk/>
            <pc:sldMk cId="1672017990" sldId="284"/>
            <ac:spMk id="28" creationId="{A8D07A78-6CA8-D3C9-D52E-BD9A4541038D}"/>
          </ac:spMkLst>
        </pc:spChg>
        <pc:spChg chg="add mod">
          <ac:chgData name="Michael Aaron Kyeremeh Mensah (2442380)" userId="cbf03943-f518-4c39-a8a4-c5c4f3421e85" providerId="ADAL" clId="{E3AFC0E0-8830-4EC7-BAC0-8BE543FF34A7}" dt="2026-03-14T16:50:38.029" v="802" actId="20577"/>
          <ac:spMkLst>
            <pc:docMk/>
            <pc:sldMk cId="1672017990" sldId="284"/>
            <ac:spMk id="30" creationId="{C4594A72-C29F-24AF-8F89-66201A8AF5A2}"/>
          </ac:spMkLst>
        </pc:spChg>
        <pc:spChg chg="add mod">
          <ac:chgData name="Michael Aaron Kyeremeh Mensah (2442380)" userId="cbf03943-f518-4c39-a8a4-c5c4f3421e85" providerId="ADAL" clId="{E3AFC0E0-8830-4EC7-BAC0-8BE543FF34A7}" dt="2026-03-14T14:20:01.449" v="331" actId="26606"/>
          <ac:spMkLst>
            <pc:docMk/>
            <pc:sldMk cId="1672017990" sldId="284"/>
            <ac:spMk id="31" creationId="{72584F64-E1A1-1D6F-DEBA-1C8FA0F15D10}"/>
          </ac:spMkLst>
        </pc:spChg>
        <pc:spChg chg="add mod">
          <ac:chgData name="Michael Aaron Kyeremeh Mensah (2442380)" userId="cbf03943-f518-4c39-a8a4-c5c4f3421e85" providerId="ADAL" clId="{E3AFC0E0-8830-4EC7-BAC0-8BE543FF34A7}" dt="2026-03-14T14:20:01.449" v="331" actId="26606"/>
          <ac:spMkLst>
            <pc:docMk/>
            <pc:sldMk cId="1672017990" sldId="284"/>
            <ac:spMk id="32" creationId="{D544F81D-A022-1DD3-4190-122B48A2F4F7}"/>
          </ac:spMkLst>
        </pc:spChg>
        <pc:picChg chg="mod">
          <ac:chgData name="Michael Aaron Kyeremeh Mensah (2442380)" userId="cbf03943-f518-4c39-a8a4-c5c4f3421e85" providerId="ADAL" clId="{E3AFC0E0-8830-4EC7-BAC0-8BE543FF34A7}" dt="2026-03-14T16:49:41.261" v="800" actId="14100"/>
          <ac:picMkLst>
            <pc:docMk/>
            <pc:sldMk cId="1672017990" sldId="284"/>
            <ac:picMk id="15" creationId="{E4DF753A-3575-A0D9-5135-8A94308DC038}"/>
          </ac:picMkLst>
        </pc:picChg>
      </pc:sldChg>
      <pc:sldChg chg="addSp delSp modSp mod setBg">
        <pc:chgData name="Michael Aaron Kyeremeh Mensah (2442380)" userId="cbf03943-f518-4c39-a8a4-c5c4f3421e85" providerId="ADAL" clId="{E3AFC0E0-8830-4EC7-BAC0-8BE543FF34A7}" dt="2026-03-14T15:16:58.603" v="503" actId="14100"/>
        <pc:sldMkLst>
          <pc:docMk/>
          <pc:sldMk cId="4233691277" sldId="292"/>
        </pc:sldMkLst>
        <pc:spChg chg="mod">
          <ac:chgData name="Michael Aaron Kyeremeh Mensah (2442380)" userId="cbf03943-f518-4c39-a8a4-c5c4f3421e85" providerId="ADAL" clId="{E3AFC0E0-8830-4EC7-BAC0-8BE543FF34A7}" dt="2026-03-14T14:57:24.284" v="480" actId="207"/>
          <ac:spMkLst>
            <pc:docMk/>
            <pc:sldMk cId="4233691277" sldId="292"/>
            <ac:spMk id="2" creationId="{9760FE33-53A6-E75A-9BA0-8B7B1BFDD51E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42:46.302" v="390"/>
          <ac:spMkLst>
            <pc:docMk/>
            <pc:sldMk cId="4233691277" sldId="292"/>
            <ac:spMk id="3" creationId="{6A23A113-B261-2C04-D1D4-DCAE55DC5EFB}"/>
          </ac:spMkLst>
        </pc:spChg>
        <pc:spChg chg="mod">
          <ac:chgData name="Michael Aaron Kyeremeh Mensah (2442380)" userId="cbf03943-f518-4c39-a8a4-c5c4f3421e85" providerId="ADAL" clId="{E3AFC0E0-8830-4EC7-BAC0-8BE543FF34A7}" dt="2026-03-14T14:36:10.467" v="386" actId="1076"/>
          <ac:spMkLst>
            <pc:docMk/>
            <pc:sldMk cId="4233691277" sldId="292"/>
            <ac:spMk id="4" creationId="{698EC9E7-4B22-33DB-8A22-B155C3C1E249}"/>
          </ac:spMkLst>
        </pc:spChg>
        <pc:spChg chg="add del mod">
          <ac:chgData name="Michael Aaron Kyeremeh Mensah (2442380)" userId="cbf03943-f518-4c39-a8a4-c5c4f3421e85" providerId="ADAL" clId="{E3AFC0E0-8830-4EC7-BAC0-8BE543FF34A7}" dt="2026-03-14T14:51:48.693" v="446" actId="20577"/>
          <ac:spMkLst>
            <pc:docMk/>
            <pc:sldMk cId="4233691277" sldId="292"/>
            <ac:spMk id="5" creationId="{C8C53CD9-8CEE-87E8-F978-0376671EFC8A}"/>
          </ac:spMkLst>
        </pc:spChg>
        <pc:spChg chg="add del">
          <ac:chgData name="Michael Aaron Kyeremeh Mensah (2442380)" userId="cbf03943-f518-4c39-a8a4-c5c4f3421e85" providerId="ADAL" clId="{E3AFC0E0-8830-4EC7-BAC0-8BE543FF34A7}" dt="2026-03-14T15:14:57.102" v="491" actId="11529"/>
          <ac:spMkLst>
            <pc:docMk/>
            <pc:sldMk cId="4233691277" sldId="292"/>
            <ac:spMk id="6" creationId="{0B9F657F-3CDB-2B6F-86B5-4BF23302100E}"/>
          </ac:spMkLst>
        </pc:spChg>
        <pc:spChg chg="mod">
          <ac:chgData name="Michael Aaron Kyeremeh Mensah (2442380)" userId="cbf03943-f518-4c39-a8a4-c5c4f3421e85" providerId="ADAL" clId="{E3AFC0E0-8830-4EC7-BAC0-8BE543FF34A7}" dt="2026-03-14T15:15:15.314" v="492" actId="13822"/>
          <ac:spMkLst>
            <pc:docMk/>
            <pc:sldMk cId="4233691277" sldId="292"/>
            <ac:spMk id="10" creationId="{489D5298-F55D-0537-759A-621C22DA0D63}"/>
          </ac:spMkLst>
        </pc:spChg>
        <pc:spChg chg="mod">
          <ac:chgData name="Michael Aaron Kyeremeh Mensah (2442380)" userId="cbf03943-f518-4c39-a8a4-c5c4f3421e85" providerId="ADAL" clId="{E3AFC0E0-8830-4EC7-BAC0-8BE543FF34A7}" dt="2026-03-14T15:15:56.261" v="498" actId="14100"/>
          <ac:spMkLst>
            <pc:docMk/>
            <pc:sldMk cId="4233691277" sldId="292"/>
            <ac:spMk id="11" creationId="{DFACA2A7-272F-9C5B-63D0-6CD6C8C5AA42}"/>
          </ac:spMkLst>
        </pc:spChg>
        <pc:spChg chg="mod">
          <ac:chgData name="Michael Aaron Kyeremeh Mensah (2442380)" userId="cbf03943-f518-4c39-a8a4-c5c4f3421e85" providerId="ADAL" clId="{E3AFC0E0-8830-4EC7-BAC0-8BE543FF34A7}" dt="2026-03-14T15:16:58.603" v="503" actId="14100"/>
          <ac:spMkLst>
            <pc:docMk/>
            <pc:sldMk cId="4233691277" sldId="292"/>
            <ac:spMk id="15" creationId="{882221AA-506C-778F-C2B9-2CDE26D8C24B}"/>
          </ac:spMkLst>
        </pc:spChg>
        <pc:spChg chg="mod">
          <ac:chgData name="Michael Aaron Kyeremeh Mensah (2442380)" userId="cbf03943-f518-4c39-a8a4-c5c4f3421e85" providerId="ADAL" clId="{E3AFC0E0-8830-4EC7-BAC0-8BE543FF34A7}" dt="2026-03-14T15:16:04.883" v="500" actId="14100"/>
          <ac:spMkLst>
            <pc:docMk/>
            <pc:sldMk cId="4233691277" sldId="292"/>
            <ac:spMk id="16" creationId="{FC2291A6-2874-F645-DDAA-B53FE4FB4137}"/>
          </ac:spMkLst>
        </pc:spChg>
        <pc:spChg chg="mod">
          <ac:chgData name="Michael Aaron Kyeremeh Mensah (2442380)" userId="cbf03943-f518-4c39-a8a4-c5c4f3421e85" providerId="ADAL" clId="{E3AFC0E0-8830-4EC7-BAC0-8BE543FF34A7}" dt="2026-03-14T15:16:01.094" v="499" actId="14100"/>
          <ac:spMkLst>
            <pc:docMk/>
            <pc:sldMk cId="4233691277" sldId="292"/>
            <ac:spMk id="17" creationId="{2A321759-A5BA-95B1-6194-96D0A65BF2BF}"/>
          </ac:spMkLst>
        </pc:spChg>
        <pc:spChg chg="mod">
          <ac:chgData name="Michael Aaron Kyeremeh Mensah (2442380)" userId="cbf03943-f518-4c39-a8a4-c5c4f3421e85" providerId="ADAL" clId="{E3AFC0E0-8830-4EC7-BAC0-8BE543FF34A7}" dt="2026-03-14T15:15:41.627" v="497" actId="13822"/>
          <ac:spMkLst>
            <pc:docMk/>
            <pc:sldMk cId="4233691277" sldId="292"/>
            <ac:spMk id="18" creationId="{EA1DD2B8-CCBF-375A-D1C3-D9FE3C6ED316}"/>
          </ac:spMkLst>
        </pc:spChg>
        <pc:spChg chg="mod">
          <ac:chgData name="Michael Aaron Kyeremeh Mensah (2442380)" userId="cbf03943-f518-4c39-a8a4-c5c4f3421e85" providerId="ADAL" clId="{E3AFC0E0-8830-4EC7-BAC0-8BE543FF34A7}" dt="2026-03-14T15:16:33.870" v="502" actId="207"/>
          <ac:spMkLst>
            <pc:docMk/>
            <pc:sldMk cId="4233691277" sldId="292"/>
            <ac:spMk id="19" creationId="{3FB9A442-5954-00B3-95A7-007F94A97423}"/>
          </ac:spMkLst>
        </pc:spChg>
      </pc:sldChg>
      <pc:sldChg chg="modSp mod setBg">
        <pc:chgData name="Michael Aaron Kyeremeh Mensah (2442380)" userId="cbf03943-f518-4c39-a8a4-c5c4f3421e85" providerId="ADAL" clId="{E3AFC0E0-8830-4EC7-BAC0-8BE543FF34A7}" dt="2026-03-14T14:56:54.475" v="476" actId="207"/>
        <pc:sldMkLst>
          <pc:docMk/>
          <pc:sldMk cId="4008937229" sldId="293"/>
        </pc:sldMkLst>
        <pc:spChg chg="mod">
          <ac:chgData name="Michael Aaron Kyeremeh Mensah (2442380)" userId="cbf03943-f518-4c39-a8a4-c5c4f3421e85" providerId="ADAL" clId="{E3AFC0E0-8830-4EC7-BAC0-8BE543FF34A7}" dt="2026-03-14T14:56:54.475" v="476" actId="207"/>
          <ac:spMkLst>
            <pc:docMk/>
            <pc:sldMk cId="4008937229" sldId="293"/>
            <ac:spMk id="2" creationId="{9CC97E62-F44F-E968-A9BC-EDE1AECE333B}"/>
          </ac:spMkLst>
        </pc:spChg>
      </pc:sldChg>
      <pc:sldChg chg="addSp modSp mod setBg">
        <pc:chgData name="Michael Aaron Kyeremeh Mensah (2442380)" userId="cbf03943-f518-4c39-a8a4-c5c4f3421e85" providerId="ADAL" clId="{E3AFC0E0-8830-4EC7-BAC0-8BE543FF34A7}" dt="2026-03-14T17:00:35.751" v="862" actId="20577"/>
        <pc:sldMkLst>
          <pc:docMk/>
          <pc:sldMk cId="622066862" sldId="294"/>
        </pc:sldMkLst>
        <pc:spChg chg="mod">
          <ac:chgData name="Michael Aaron Kyeremeh Mensah (2442380)" userId="cbf03943-f518-4c39-a8a4-c5c4f3421e85" providerId="ADAL" clId="{E3AFC0E0-8830-4EC7-BAC0-8BE543FF34A7}" dt="2026-03-14T14:57:12.645" v="478" actId="207"/>
          <ac:spMkLst>
            <pc:docMk/>
            <pc:sldMk cId="622066862" sldId="294"/>
            <ac:spMk id="2" creationId="{8E7FDD1F-DCF0-5D5B-D91F-A005E6579F23}"/>
          </ac:spMkLst>
        </pc:spChg>
        <pc:spChg chg="add mod">
          <ac:chgData name="Michael Aaron Kyeremeh Mensah (2442380)" userId="cbf03943-f518-4c39-a8a4-c5c4f3421e85" providerId="ADAL" clId="{E3AFC0E0-8830-4EC7-BAC0-8BE543FF34A7}" dt="2026-03-14T17:00:35.751" v="862" actId="20577"/>
          <ac:spMkLst>
            <pc:docMk/>
            <pc:sldMk cId="622066862" sldId="294"/>
            <ac:spMk id="3" creationId="{E46E3742-0A8A-7441-B957-FCA65BAEBA7E}"/>
          </ac:spMkLst>
        </pc:spChg>
        <pc:spChg chg="mod">
          <ac:chgData name="Michael Aaron Kyeremeh Mensah (2442380)" userId="cbf03943-f518-4c39-a8a4-c5c4f3421e85" providerId="ADAL" clId="{E3AFC0E0-8830-4EC7-BAC0-8BE543FF34A7}" dt="2026-03-14T14:21:25.932" v="344" actId="207"/>
          <ac:spMkLst>
            <pc:docMk/>
            <pc:sldMk cId="622066862" sldId="294"/>
            <ac:spMk id="4" creationId="{1756237C-F855-E8AF-0482-B9D596ABDD85}"/>
          </ac:spMkLst>
        </pc:spChg>
        <pc:graphicFrameChg chg="mod modGraphic">
          <ac:chgData name="Michael Aaron Kyeremeh Mensah (2442380)" userId="cbf03943-f518-4c39-a8a4-c5c4f3421e85" providerId="ADAL" clId="{E3AFC0E0-8830-4EC7-BAC0-8BE543FF34A7}" dt="2026-03-14T14:55:10.105" v="469"/>
          <ac:graphicFrameMkLst>
            <pc:docMk/>
            <pc:sldMk cId="622066862" sldId="294"/>
            <ac:graphicFrameMk id="6" creationId="{F9C2C26A-38AC-D569-3F86-41112107854C}"/>
          </ac:graphicFrameMkLst>
        </pc:graphicFrameChg>
      </pc:sldChg>
      <pc:sldChg chg="modSp mod setBg">
        <pc:chgData name="Michael Aaron Kyeremeh Mensah (2442380)" userId="cbf03943-f518-4c39-a8a4-c5c4f3421e85" providerId="ADAL" clId="{E3AFC0E0-8830-4EC7-BAC0-8BE543FF34A7}" dt="2026-03-14T14:57:30.337" v="481" actId="207"/>
        <pc:sldMkLst>
          <pc:docMk/>
          <pc:sldMk cId="2433057431" sldId="295"/>
        </pc:sldMkLst>
        <pc:spChg chg="mod">
          <ac:chgData name="Michael Aaron Kyeremeh Mensah (2442380)" userId="cbf03943-f518-4c39-a8a4-c5c4f3421e85" providerId="ADAL" clId="{E3AFC0E0-8830-4EC7-BAC0-8BE543FF34A7}" dt="2026-03-14T14:57:30.337" v="481" actId="207"/>
          <ac:spMkLst>
            <pc:docMk/>
            <pc:sldMk cId="2433057431" sldId="295"/>
            <ac:spMk id="2" creationId="{09A0EC7D-EB6D-AACC-CF4E-59C17C6CBC24}"/>
          </ac:spMkLst>
        </pc:spChg>
        <pc:spChg chg="mod">
          <ac:chgData name="Michael Aaron Kyeremeh Mensah (2442380)" userId="cbf03943-f518-4c39-a8a4-c5c4f3421e85" providerId="ADAL" clId="{E3AFC0E0-8830-4EC7-BAC0-8BE543FF34A7}" dt="2026-03-14T14:02:40.310" v="292" actId="20577"/>
          <ac:spMkLst>
            <pc:docMk/>
            <pc:sldMk cId="2433057431" sldId="295"/>
            <ac:spMk id="3" creationId="{75E264B8-13D8-7665-2736-2ADCCFF07CC6}"/>
          </ac:spMkLst>
        </pc:spChg>
        <pc:picChg chg="mod">
          <ac:chgData name="Michael Aaron Kyeremeh Mensah (2442380)" userId="cbf03943-f518-4c39-a8a4-c5c4f3421e85" providerId="ADAL" clId="{E3AFC0E0-8830-4EC7-BAC0-8BE543FF34A7}" dt="2026-03-14T14:18:48.019" v="323" actId="14826"/>
          <ac:picMkLst>
            <pc:docMk/>
            <pc:sldMk cId="2433057431" sldId="295"/>
            <ac:picMk id="20" creationId="{0337F7FB-9013-D84C-7828-9182C2DFD2A9}"/>
          </ac:picMkLst>
        </pc:picChg>
      </pc:sldChg>
      <pc:sldChg chg="modSp add mod setBg">
        <pc:chgData name="Michael Aaron Kyeremeh Mensah (2442380)" userId="cbf03943-f518-4c39-a8a4-c5c4f3421e85" providerId="ADAL" clId="{E3AFC0E0-8830-4EC7-BAC0-8BE543FF34A7}" dt="2026-03-14T16:55:46.530" v="807" actId="113"/>
        <pc:sldMkLst>
          <pc:docMk/>
          <pc:sldMk cId="327119915" sldId="296"/>
        </pc:sldMkLst>
        <pc:spChg chg="mod">
          <ac:chgData name="Michael Aaron Kyeremeh Mensah (2442380)" userId="cbf03943-f518-4c39-a8a4-c5c4f3421e85" providerId="ADAL" clId="{E3AFC0E0-8830-4EC7-BAC0-8BE543FF34A7}" dt="2026-03-14T14:57:40.258" v="482" actId="207"/>
          <ac:spMkLst>
            <pc:docMk/>
            <pc:sldMk cId="327119915" sldId="296"/>
            <ac:spMk id="2" creationId="{1F56E6F8-CBD2-7CE6-58E2-87E04C769881}"/>
          </ac:spMkLst>
        </pc:spChg>
        <pc:spChg chg="mod">
          <ac:chgData name="Michael Aaron Kyeremeh Mensah (2442380)" userId="cbf03943-f518-4c39-a8a4-c5c4f3421e85" providerId="ADAL" clId="{E3AFC0E0-8830-4EC7-BAC0-8BE543FF34A7}" dt="2026-03-14T16:55:46.530" v="807" actId="113"/>
          <ac:spMkLst>
            <pc:docMk/>
            <pc:sldMk cId="327119915" sldId="296"/>
            <ac:spMk id="3" creationId="{EDEF4DA8-E7EB-E98B-28AA-AD4F988BBBB1}"/>
          </ac:spMkLst>
        </pc:spChg>
        <pc:picChg chg="mod">
          <ac:chgData name="Michael Aaron Kyeremeh Mensah (2442380)" userId="cbf03943-f518-4c39-a8a4-c5c4f3421e85" providerId="ADAL" clId="{E3AFC0E0-8830-4EC7-BAC0-8BE543FF34A7}" dt="2026-03-14T14:18:33.283" v="322" actId="14826"/>
          <ac:picMkLst>
            <pc:docMk/>
            <pc:sldMk cId="327119915" sldId="296"/>
            <ac:picMk id="20" creationId="{F3F76002-D48F-4843-5138-47BD465C9564}"/>
          </ac:picMkLst>
        </pc:picChg>
      </pc:sldChg>
    </pc:docChg>
  </pc:docChgLst>
  <pc:docChgLst>
    <pc:chgData name="Michael Aaron Kyeremeh Mensah (2442380)" userId="S::2442380@student.uwtsd.ac.uk::cbf03943-f518-4c39-a8a4-c5c4f3421e85" providerId="AD" clId="Web-{1992EB4B-0D01-23A9-43CC-C1777AC86737}"/>
    <pc:docChg chg="modSld">
      <pc:chgData name="Michael Aaron Kyeremeh Mensah (2442380)" userId="S::2442380@student.uwtsd.ac.uk::cbf03943-f518-4c39-a8a4-c5c4f3421e85" providerId="AD" clId="Web-{1992EB4B-0D01-23A9-43CC-C1777AC86737}" dt="2026-03-08T23:48:50.547" v="149" actId="20577"/>
      <pc:docMkLst>
        <pc:docMk/>
      </pc:docMkLst>
      <pc:sldChg chg="modSp">
        <pc:chgData name="Michael Aaron Kyeremeh Mensah (2442380)" userId="S::2442380@student.uwtsd.ac.uk::cbf03943-f518-4c39-a8a4-c5c4f3421e85" providerId="AD" clId="Web-{1992EB4B-0D01-23A9-43CC-C1777AC86737}" dt="2026-03-08T23:48:50.547" v="149" actId="20577"/>
        <pc:sldMkLst>
          <pc:docMk/>
          <pc:sldMk cId="4008937229" sldId="293"/>
        </pc:sldMkLst>
        <pc:spChg chg="mod">
          <ac:chgData name="Michael Aaron Kyeremeh Mensah (2442380)" userId="S::2442380@student.uwtsd.ac.uk::cbf03943-f518-4c39-a8a4-c5c4f3421e85" providerId="AD" clId="Web-{1992EB4B-0D01-23A9-43CC-C1777AC86737}" dt="2026-03-08T23:48:50.547" v="149" actId="20577"/>
          <ac:spMkLst>
            <pc:docMk/>
            <pc:sldMk cId="4008937229" sldId="293"/>
            <ac:spMk id="2" creationId="{9CC97E62-F44F-E968-A9BC-EDE1AECE333B}"/>
          </ac:spMkLst>
        </pc:spChg>
        <pc:spChg chg="mod">
          <ac:chgData name="Michael Aaron Kyeremeh Mensah (2442380)" userId="S::2442380@student.uwtsd.ac.uk::cbf03943-f518-4c39-a8a4-c5c4f3421e85" providerId="AD" clId="Web-{1992EB4B-0D01-23A9-43CC-C1777AC86737}" dt="2026-03-08T23:48:33.140" v="133" actId="1076"/>
          <ac:spMkLst>
            <pc:docMk/>
            <pc:sldMk cId="4008937229" sldId="293"/>
            <ac:spMk id="3" creationId="{971C0AB3-0837-98B9-39FF-6A3C65F50208}"/>
          </ac:spMkLst>
        </pc:spChg>
      </pc:sldChg>
    </pc:docChg>
  </pc:docChgLst>
  <pc:docChgLst>
    <pc:chgData name="Michael Aaron Kyeremeh Mensah (2442380)" userId="S::2442380@student.uwtsd.ac.uk::cbf03943-f518-4c39-a8a4-c5c4f3421e85" providerId="AD" clId="Web-{D26F4494-2F68-ED16-5750-7139752EBB0C}"/>
    <pc:docChg chg="addSld delSld modSld sldOrd">
      <pc:chgData name="Michael Aaron Kyeremeh Mensah (2442380)" userId="S::2442380@student.uwtsd.ac.uk::cbf03943-f518-4c39-a8a4-c5c4f3421e85" providerId="AD" clId="Web-{D26F4494-2F68-ED16-5750-7139752EBB0C}" dt="2026-03-09T02:11:00.221" v="670" actId="1076"/>
      <pc:docMkLst>
        <pc:docMk/>
      </pc:docMkLst>
      <pc:sldChg chg="modSp">
        <pc:chgData name="Michael Aaron Kyeremeh Mensah (2442380)" userId="S::2442380@student.uwtsd.ac.uk::cbf03943-f518-4c39-a8a4-c5c4f3421e85" providerId="AD" clId="Web-{D26F4494-2F68-ED16-5750-7139752EBB0C}" dt="2026-03-09T02:11:00.221" v="670" actId="1076"/>
        <pc:sldMkLst>
          <pc:docMk/>
          <pc:sldMk cId="3666674671" sldId="261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2:10:48.548" v="669" actId="20577"/>
          <ac:spMkLst>
            <pc:docMk/>
            <pc:sldMk cId="3666674671" sldId="261"/>
            <ac:spMk id="2" creationId="{9635F5E3-2B1C-7C0A-8581-67A9052D13AA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2:11:00.221" v="670" actId="1076"/>
          <ac:spMkLst>
            <pc:docMk/>
            <pc:sldMk cId="3666674671" sldId="261"/>
            <ac:spMk id="3" creationId="{A6A33159-D030-2F82-A142-F75940728319}"/>
          </ac:spMkLst>
        </pc:spChg>
      </pc:sldChg>
      <pc:sldChg chg="modSp ord">
        <pc:chgData name="Michael Aaron Kyeremeh Mensah (2442380)" userId="S::2442380@student.uwtsd.ac.uk::cbf03943-f518-4c39-a8a4-c5c4f3421e85" providerId="AD" clId="Web-{D26F4494-2F68-ED16-5750-7139752EBB0C}" dt="2026-03-09T01:55:13.365" v="628"/>
        <pc:sldMkLst>
          <pc:docMk/>
          <pc:sldMk cId="729609147" sldId="265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0:49:50.380" v="354" actId="1076"/>
          <ac:spMkLst>
            <pc:docMk/>
            <pc:sldMk cId="729609147" sldId="265"/>
            <ac:spMk id="2" creationId="{314C27C8-165C-5513-DB4B-9D840097C545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1:01:42.201" v="404" actId="20577"/>
          <ac:spMkLst>
            <pc:docMk/>
            <pc:sldMk cId="729609147" sldId="265"/>
            <ac:spMk id="4" creationId="{83302BFD-960F-CBB3-E984-CDC12813A10C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1:01:12.948" v="401" actId="20577"/>
          <ac:spMkLst>
            <pc:docMk/>
            <pc:sldMk cId="729609147" sldId="265"/>
            <ac:spMk id="52" creationId="{F2CCE123-860F-8623-781F-12CEA66980F5}"/>
          </ac:spMkLst>
        </pc:spChg>
      </pc:sldChg>
      <pc:sldChg chg="modSp">
        <pc:chgData name="Michael Aaron Kyeremeh Mensah (2442380)" userId="S::2442380@student.uwtsd.ac.uk::cbf03943-f518-4c39-a8a4-c5c4f3421e85" providerId="AD" clId="Web-{D26F4494-2F68-ED16-5750-7139752EBB0C}" dt="2026-03-09T01:03:07.566" v="406" actId="20577"/>
        <pc:sldMkLst>
          <pc:docMk/>
          <pc:sldMk cId="643777997" sldId="266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0:26:19.724" v="254" actId="20577"/>
          <ac:spMkLst>
            <pc:docMk/>
            <pc:sldMk cId="643777997" sldId="266"/>
            <ac:spMk id="2" creationId="{5D030A76-B788-B363-104E-266B7C7F7208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1:02:54.737" v="405" actId="20577"/>
          <ac:spMkLst>
            <pc:docMk/>
            <pc:sldMk cId="643777997" sldId="266"/>
            <ac:spMk id="3" creationId="{05948542-FCE1-3AE6-C6C9-17975609DF70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1:03:07.566" v="406" actId="20577"/>
          <ac:spMkLst>
            <pc:docMk/>
            <pc:sldMk cId="643777997" sldId="266"/>
            <ac:spMk id="4" creationId="{3EE67564-0457-E486-97D0-8109D2C97B3F}"/>
          </ac:spMkLst>
        </pc:spChg>
      </pc:sldChg>
      <pc:sldChg chg="modSp">
        <pc:chgData name="Michael Aaron Kyeremeh Mensah (2442380)" userId="S::2442380@student.uwtsd.ac.uk::cbf03943-f518-4c39-a8a4-c5c4f3421e85" providerId="AD" clId="Web-{D26F4494-2F68-ED16-5750-7139752EBB0C}" dt="2026-03-09T02:10:28.235" v="668" actId="20577"/>
        <pc:sldMkLst>
          <pc:docMk/>
          <pc:sldMk cId="1672017990" sldId="284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2:10:28.235" v="668" actId="20577"/>
          <ac:spMkLst>
            <pc:docMk/>
            <pc:sldMk cId="1672017990" sldId="284"/>
            <ac:spMk id="3" creationId="{992EC4A8-49EE-CF82-CFDC-BA9308ED0D65}"/>
          </ac:spMkLst>
        </pc:spChg>
      </pc:sldChg>
      <pc:sldChg chg="addSp delSp modSp">
        <pc:chgData name="Michael Aaron Kyeremeh Mensah (2442380)" userId="S::2442380@student.uwtsd.ac.uk::cbf03943-f518-4c39-a8a4-c5c4f3421e85" providerId="AD" clId="Web-{D26F4494-2F68-ED16-5750-7139752EBB0C}" dt="2026-03-09T01:53:36.798" v="626" actId="14100"/>
        <pc:sldMkLst>
          <pc:docMk/>
          <pc:sldMk cId="4233691277" sldId="292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1:38:42.114" v="504" actId="1076"/>
          <ac:spMkLst>
            <pc:docMk/>
            <pc:sldMk cId="4233691277" sldId="292"/>
            <ac:spMk id="2" creationId="{9760FE33-53A6-E75A-9BA0-8B7B1BFDD51E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24:26.983" v="423"/>
          <ac:spMkLst>
            <pc:docMk/>
            <pc:sldMk cId="4233691277" sldId="292"/>
            <ac:spMk id="4" creationId="{698EC9E7-4B22-33DB-8A22-B155C3C1E249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31:57.634" v="466" actId="1076"/>
          <ac:spMkLst>
            <pc:docMk/>
            <pc:sldMk cId="4233691277" sldId="292"/>
            <ac:spMk id="10" creationId="{489D5298-F55D-0537-759A-621C22DA0D63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32:56.093" v="470" actId="1076"/>
          <ac:spMkLst>
            <pc:docMk/>
            <pc:sldMk cId="4233691277" sldId="292"/>
            <ac:spMk id="11" creationId="{DFACA2A7-272F-9C5B-63D0-6CD6C8C5AA42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45:51.368" v="549" actId="1076"/>
          <ac:spMkLst>
            <pc:docMk/>
            <pc:sldMk cId="4233691277" sldId="292"/>
            <ac:spMk id="15" creationId="{882221AA-506C-778F-C2B9-2CDE26D8C24B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41:26.244" v="516" actId="20577"/>
          <ac:spMkLst>
            <pc:docMk/>
            <pc:sldMk cId="4233691277" sldId="292"/>
            <ac:spMk id="16" creationId="{FC2291A6-2874-F645-DDAA-B53FE4FB4137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43:16.263" v="532" actId="20577"/>
          <ac:spMkLst>
            <pc:docMk/>
            <pc:sldMk cId="4233691277" sldId="292"/>
            <ac:spMk id="17" creationId="{2A321759-A5BA-95B1-6194-96D0A65BF2BF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45:10.485" v="545" actId="14100"/>
          <ac:spMkLst>
            <pc:docMk/>
            <pc:sldMk cId="4233691277" sldId="292"/>
            <ac:spMk id="18" creationId="{EA1DD2B8-CCBF-375A-D1C3-D9FE3C6ED316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48:34.508" v="605" actId="1076"/>
          <ac:spMkLst>
            <pc:docMk/>
            <pc:sldMk cId="4233691277" sldId="292"/>
            <ac:spMk id="19" creationId="{3FB9A442-5954-00B3-95A7-007F94A97423}"/>
          </ac:spMkLst>
        </pc:spChg>
        <pc:spChg chg="add mod">
          <ac:chgData name="Michael Aaron Kyeremeh Mensah (2442380)" userId="S::2442380@student.uwtsd.ac.uk::cbf03943-f518-4c39-a8a4-c5c4f3421e85" providerId="AD" clId="Web-{D26F4494-2F68-ED16-5750-7139752EBB0C}" dt="2026-03-09T01:53:36.798" v="626" actId="14100"/>
          <ac:spMkLst>
            <pc:docMk/>
            <pc:sldMk cId="4233691277" sldId="292"/>
            <ac:spMk id="25" creationId="{0688E8AA-AA12-73B9-4324-5C0AAE0600CB}"/>
          </ac:spMkLst>
        </pc:spChg>
      </pc:sldChg>
      <pc:sldChg chg="delSp modSp">
        <pc:chgData name="Michael Aaron Kyeremeh Mensah (2442380)" userId="S::2442380@student.uwtsd.ac.uk::cbf03943-f518-4c39-a8a4-c5c4f3421e85" providerId="AD" clId="Web-{D26F4494-2F68-ED16-5750-7139752EBB0C}" dt="2026-03-09T00:26:02.973" v="253" actId="20577"/>
        <pc:sldMkLst>
          <pc:docMk/>
          <pc:sldMk cId="4008937229" sldId="293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0:26:02.973" v="253" actId="20577"/>
          <ac:spMkLst>
            <pc:docMk/>
            <pc:sldMk cId="4008937229" sldId="293"/>
            <ac:spMk id="2" creationId="{9CC97E62-F44F-E968-A9BC-EDE1AECE333B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0:22:33.471" v="236" actId="20577"/>
          <ac:spMkLst>
            <pc:docMk/>
            <pc:sldMk cId="4008937229" sldId="293"/>
            <ac:spMk id="3" creationId="{971C0AB3-0837-98B9-39FF-6A3C65F50208}"/>
          </ac:spMkLst>
        </pc:spChg>
      </pc:sldChg>
      <pc:sldChg chg="delSp modSp add replId">
        <pc:chgData name="Michael Aaron Kyeremeh Mensah (2442380)" userId="S::2442380@student.uwtsd.ac.uk::cbf03943-f518-4c39-a8a4-c5c4f3421e85" providerId="AD" clId="Web-{D26F4494-2F68-ED16-5750-7139752EBB0C}" dt="2026-03-09T01:03:45.194" v="422"/>
        <pc:sldMkLst>
          <pc:docMk/>
          <pc:sldMk cId="622066862" sldId="294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0:25:32.551" v="246" actId="20577"/>
          <ac:spMkLst>
            <pc:docMk/>
            <pc:sldMk cId="622066862" sldId="294"/>
            <ac:spMk id="2" creationId="{8E7FDD1F-DCF0-5D5B-D91F-A005E6579F23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1:03:32.818" v="407" actId="20577"/>
          <ac:spMkLst>
            <pc:docMk/>
            <pc:sldMk cId="622066862" sldId="294"/>
            <ac:spMk id="4" creationId="{1756237C-F855-E8AF-0482-B9D596ABDD85}"/>
          </ac:spMkLst>
        </pc:spChg>
        <pc:graphicFrameChg chg="mod modGraphic">
          <ac:chgData name="Michael Aaron Kyeremeh Mensah (2442380)" userId="S::2442380@student.uwtsd.ac.uk::cbf03943-f518-4c39-a8a4-c5c4f3421e85" providerId="AD" clId="Web-{D26F4494-2F68-ED16-5750-7139752EBB0C}" dt="2026-03-09T01:03:45.194" v="422"/>
          <ac:graphicFrameMkLst>
            <pc:docMk/>
            <pc:sldMk cId="622066862" sldId="294"/>
            <ac:graphicFrameMk id="6" creationId="{F9C2C26A-38AC-D569-3F86-41112107854C}"/>
          </ac:graphicFrameMkLst>
        </pc:graphicFrameChg>
      </pc:sldChg>
      <pc:sldChg chg="modSp add ord replId">
        <pc:chgData name="Michael Aaron Kyeremeh Mensah (2442380)" userId="S::2442380@student.uwtsd.ac.uk::cbf03943-f518-4c39-a8a4-c5c4f3421e85" providerId="AD" clId="Web-{D26F4494-2F68-ED16-5750-7139752EBB0C}" dt="2026-03-09T02:03:58.639" v="663"/>
        <pc:sldMkLst>
          <pc:docMk/>
          <pc:sldMk cId="2433057431" sldId="295"/>
        </pc:sldMkLst>
        <pc:spChg chg="mod">
          <ac:chgData name="Michael Aaron Kyeremeh Mensah (2442380)" userId="S::2442380@student.uwtsd.ac.uk::cbf03943-f518-4c39-a8a4-c5c4f3421e85" providerId="AD" clId="Web-{D26F4494-2F68-ED16-5750-7139752EBB0C}" dt="2026-03-09T02:01:44.129" v="661" actId="1076"/>
          <ac:spMkLst>
            <pc:docMk/>
            <pc:sldMk cId="2433057431" sldId="295"/>
            <ac:spMk id="2" creationId="{09A0EC7D-EB6D-AACC-CF4E-59C17C6CBC24}"/>
          </ac:spMkLst>
        </pc:spChg>
        <pc:spChg chg="mod">
          <ac:chgData name="Michael Aaron Kyeremeh Mensah (2442380)" userId="S::2442380@student.uwtsd.ac.uk::cbf03943-f518-4c39-a8a4-c5c4f3421e85" providerId="AD" clId="Web-{D26F4494-2F68-ED16-5750-7139752EBB0C}" dt="2026-03-09T02:01:54.410" v="662" actId="1076"/>
          <ac:spMkLst>
            <pc:docMk/>
            <pc:sldMk cId="2433057431" sldId="295"/>
            <ac:spMk id="3" creationId="{75E264B8-13D8-7665-2736-2ADCCFF07CC6}"/>
          </ac:spMkLst>
        </pc:spChg>
      </pc:sldChg>
    </pc:docChg>
  </pc:docChgLst>
  <pc:docChgLst>
    <pc:chgData name="Michael Aaron Kyeremeh Mensah (2442380)" userId="S::2442380@student.uwtsd.ac.uk::cbf03943-f518-4c39-a8a4-c5c4f3421e85" providerId="AD" clId="Web-{8C056DF9-6412-B058-8346-F5504A4A39F4}"/>
    <pc:docChg chg="mod addSld modSld sldOrd addMainMaster delMainMaster">
      <pc:chgData name="Michael Aaron Kyeremeh Mensah (2442380)" userId="S::2442380@student.uwtsd.ac.uk::cbf03943-f518-4c39-a8a4-c5c4f3421e85" providerId="AD" clId="Web-{8C056DF9-6412-B058-8346-F5504A4A39F4}" dt="2026-03-08T23:10:50.009" v="632" actId="20577"/>
      <pc:docMkLst>
        <pc:docMk/>
      </pc:docMkLst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2:35:40.504" v="513" actId="20577"/>
        <pc:sldMkLst>
          <pc:docMk/>
          <pc:sldMk cId="3666674671" sldId="261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2:35:40.504" v="513" actId="20577"/>
          <ac:spMkLst>
            <pc:docMk/>
            <pc:sldMk cId="3666674671" sldId="261"/>
            <ac:spMk id="2" creationId="{9635F5E3-2B1C-7C0A-8581-67A9052D13AA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2:35:17.129" v="512" actId="20577"/>
          <ac:spMkLst>
            <pc:docMk/>
            <pc:sldMk cId="3666674671" sldId="261"/>
            <ac:spMk id="3" creationId="{A6A33159-D030-2F82-A142-F75940728319}"/>
          </ac:spMkLst>
        </pc:spChg>
        <pc:pic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picMkLst>
            <pc:docMk/>
            <pc:sldMk cId="3666674671" sldId="261"/>
            <ac:picMk id="20" creationId="{59669B42-CC26-1A2A-1FE7-526E425D0191}"/>
          </ac:picMkLst>
        </pc:pic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1:56:19.312" v="334"/>
        <pc:sldMkLst>
          <pc:docMk/>
          <pc:sldMk cId="729609147" sldId="265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729609147" sldId="265"/>
            <ac:spMk id="2" creationId="{314C27C8-165C-5513-DB4B-9D840097C545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729609147" sldId="265"/>
            <ac:spMk id="4" creationId="{83302BFD-960F-CBB3-E984-CDC12813A10C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729609147" sldId="265"/>
            <ac:spMk id="52" creationId="{F2CCE123-860F-8623-781F-12CEA66980F5}"/>
          </ac:spMkLst>
        </pc:sp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3:08:26.581" v="627" actId="20577"/>
        <pc:sldMkLst>
          <pc:docMk/>
          <pc:sldMk cId="643777997" sldId="266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3:08:26.581" v="627" actId="20577"/>
          <ac:spMkLst>
            <pc:docMk/>
            <pc:sldMk cId="643777997" sldId="266"/>
            <ac:spMk id="2" creationId="{5D030A76-B788-B363-104E-266B7C7F7208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3:05:08.750" v="621" actId="14100"/>
          <ac:spMkLst>
            <pc:docMk/>
            <pc:sldMk cId="643777997" sldId="266"/>
            <ac:spMk id="3" creationId="{05948542-FCE1-3AE6-C6C9-17975609DF70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3:07:26.502" v="624" actId="14100"/>
          <ac:spMkLst>
            <pc:docMk/>
            <pc:sldMk cId="643777997" sldId="266"/>
            <ac:spMk id="4" creationId="{3EE67564-0457-E486-97D0-8109D2C97B3F}"/>
          </ac:spMkLst>
        </pc:sp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2:41:34.773" v="523" actId="20577"/>
        <pc:sldMkLst>
          <pc:docMk/>
          <pc:sldMk cId="1649597717" sldId="277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2:39:04.153" v="521" actId="1076"/>
          <ac:spMkLst>
            <pc:docMk/>
            <pc:sldMk cId="1649597717" sldId="277"/>
            <ac:spMk id="2" creationId="{338A15DE-D135-0710-9984-A0A55E960CB0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2:41:34.773" v="523" actId="20577"/>
          <ac:spMkLst>
            <pc:docMk/>
            <pc:sldMk cId="1649597717" sldId="277"/>
            <ac:spMk id="3" creationId="{ECC8AA23-D8D0-93BE-5C5F-103A750B0D2F}"/>
          </ac:spMkLst>
        </pc:spChg>
        <pc:pic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picMkLst>
            <pc:docMk/>
            <pc:sldMk cId="1649597717" sldId="277"/>
            <ac:picMk id="15" creationId="{BBD84AA8-495D-1210-1B06-DA73C5BCF36A}"/>
          </ac:picMkLst>
        </pc:pic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2:06:39.765" v="368" actId="20577"/>
        <pc:sldMkLst>
          <pc:docMk/>
          <pc:sldMk cId="639264769" sldId="281"/>
        </pc:sldMkLst>
        <pc:spChg chg="mod">
          <ac:chgData name="Michael Aaron Kyeremeh Mensah (2442380)" userId="S::2442380@student.uwtsd.ac.uk::cbf03943-f518-4c39-a8a4-c5c4f3421e85" providerId="AD" clId="Web-{8C056DF9-6412-B058-8346-F5504A4A39F4}" dt="2026-03-08T22:06:39.765" v="368" actId="20577"/>
          <ac:spMkLst>
            <pc:docMk/>
            <pc:sldMk cId="639264769" sldId="281"/>
            <ac:spMk id="2" creationId="{E808A684-A577-18C9-98E2-316742894097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2:06:26.811" v="367" actId="20577"/>
          <ac:spMkLst>
            <pc:docMk/>
            <pc:sldMk cId="639264769" sldId="281"/>
            <ac:spMk id="6" creationId="{F20A922B-22EC-7FD8-FA8C-2FFAC558BD66}"/>
          </ac:spMkLst>
        </pc:spChg>
        <pc:pic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picMkLst>
            <pc:docMk/>
            <pc:sldMk cId="639264769" sldId="281"/>
            <ac:picMk id="4" creationId="{782ED2F6-AFB3-9199-3999-2B5E4BAF2423}"/>
          </ac:picMkLst>
        </pc:pic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1:56:19.312" v="334"/>
        <pc:sldMkLst>
          <pc:docMk/>
          <pc:sldMk cId="2184472291" sldId="282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2184472291" sldId="282"/>
            <ac:spMk id="7" creationId="{4AB1CD4B-2C7F-1593-8E69-B7450F3DCAD6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2184472291" sldId="282"/>
            <ac:spMk id="8" creationId="{86613063-168A-02B8-4326-BB842F3B83E2}"/>
          </ac:spMkLst>
        </pc:spChg>
        <pc:pic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picMkLst>
            <pc:docMk/>
            <pc:sldMk cId="2184472291" sldId="282"/>
            <ac:picMk id="5" creationId="{030E03B4-DAB0-F43D-4B1C-C54F75E621A1}"/>
          </ac:picMkLst>
        </pc:picChg>
      </pc:sldChg>
      <pc:sldChg chg="addSp modSp mod modClrScheme chgLayout">
        <pc:chgData name="Michael Aaron Kyeremeh Mensah (2442380)" userId="S::2442380@student.uwtsd.ac.uk::cbf03943-f518-4c39-a8a4-c5c4f3421e85" providerId="AD" clId="Web-{8C056DF9-6412-B058-8346-F5504A4A39F4}" dt="2026-03-08T21:56:19.312" v="334"/>
        <pc:sldMkLst>
          <pc:docMk/>
          <pc:sldMk cId="1672017990" sldId="284"/>
        </pc:sldMkLst>
        <pc:spChg chg="add mod">
          <ac:chgData name="Michael Aaron Kyeremeh Mensah (2442380)" userId="S::2442380@student.uwtsd.ac.uk::cbf03943-f518-4c39-a8a4-c5c4f3421e85" providerId="AD" clId="Web-{8C056DF9-6412-B058-8346-F5504A4A39F4}" dt="2026-03-08T21:09:13.846" v="18" actId="1076"/>
          <ac:spMkLst>
            <pc:docMk/>
            <pc:sldMk cId="1672017990" sldId="284"/>
            <ac:spMk id="2" creationId="{9850446E-44C4-F887-34A6-6A67AB5A1FDD}"/>
          </ac:spMkLst>
        </pc:spChg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1672017990" sldId="284"/>
            <ac:spMk id="3" creationId="{992EC4A8-49EE-CF82-CFDC-BA9308ED0D65}"/>
          </ac:spMkLst>
        </pc:spChg>
        <pc:pic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picMkLst>
            <pc:docMk/>
            <pc:sldMk cId="1672017990" sldId="284"/>
            <ac:picMk id="15" creationId="{E4DF753A-3575-A0D9-5135-8A94308DC038}"/>
          </ac:picMkLst>
        </pc:picChg>
      </pc:sldChg>
      <pc:sldChg chg="modSp mod modClrScheme chgLayout">
        <pc:chgData name="Michael Aaron Kyeremeh Mensah (2442380)" userId="S::2442380@student.uwtsd.ac.uk::cbf03943-f518-4c39-a8a4-c5c4f3421e85" providerId="AD" clId="Web-{8C056DF9-6412-B058-8346-F5504A4A39F4}" dt="2026-03-08T21:56:19.312" v="334"/>
        <pc:sldMkLst>
          <pc:docMk/>
          <pc:sldMk cId="4233691277" sldId="292"/>
        </pc:sldMkLst>
        <pc:spChg chg="mod ord">
          <ac:chgData name="Michael Aaron Kyeremeh Mensah (2442380)" userId="S::2442380@student.uwtsd.ac.uk::cbf03943-f518-4c39-a8a4-c5c4f3421e85" providerId="AD" clId="Web-{8C056DF9-6412-B058-8346-F5504A4A39F4}" dt="2026-03-08T21:56:19.312" v="334"/>
          <ac:spMkLst>
            <pc:docMk/>
            <pc:sldMk cId="4233691277" sldId="292"/>
            <ac:spMk id="2" creationId="{9760FE33-53A6-E75A-9BA0-8B7B1BFDD51E}"/>
          </ac:spMkLst>
        </pc:spChg>
      </pc:sldChg>
      <pc:sldChg chg="modSp add replId">
        <pc:chgData name="Michael Aaron Kyeremeh Mensah (2442380)" userId="S::2442380@student.uwtsd.ac.uk::cbf03943-f518-4c39-a8a4-c5c4f3421e85" providerId="AD" clId="Web-{8C056DF9-6412-B058-8346-F5504A4A39F4}" dt="2026-03-08T23:10:50.009" v="632" actId="20577"/>
        <pc:sldMkLst>
          <pc:docMk/>
          <pc:sldMk cId="4008937229" sldId="293"/>
        </pc:sldMkLst>
        <pc:spChg chg="mod">
          <ac:chgData name="Michael Aaron Kyeremeh Mensah (2442380)" userId="S::2442380@student.uwtsd.ac.uk::cbf03943-f518-4c39-a8a4-c5c4f3421e85" providerId="AD" clId="Web-{8C056DF9-6412-B058-8346-F5504A4A39F4}" dt="2026-03-08T23:10:50.009" v="632" actId="20577"/>
          <ac:spMkLst>
            <pc:docMk/>
            <pc:sldMk cId="4008937229" sldId="293"/>
            <ac:spMk id="3" creationId="{971C0AB3-0837-98B9-39FF-6A3C65F50208}"/>
          </ac:spMkLst>
        </pc:spChg>
      </pc:sldChg>
      <pc:sldMasterChg chg="add addSldLayout modSldLayout">
        <pc:chgData name="Michael Aaron Kyeremeh Mensah (2442380)" userId="S::2442380@student.uwtsd.ac.uk::cbf03943-f518-4c39-a8a4-c5c4f3421e85" providerId="AD" clId="Web-{8C056DF9-6412-B058-8346-F5504A4A39F4}" dt="2026-03-08T21:56:19.312" v="334"/>
        <pc:sldMasterMkLst>
          <pc:docMk/>
          <pc:sldMasterMk cId="80150053" sldId="2147483931"/>
        </pc:sldMasterMkLst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368636989" sldId="2147483932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745613312" sldId="2147483933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709612452" sldId="2147483934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190684163" sldId="2147483935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172411891" sldId="2147483936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941785482" sldId="2147483937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23061307" sldId="2147483938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022865668" sldId="2147483939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2292849934" sldId="2147483940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4282623379" sldId="2147483941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4001832460" sldId="2147483942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2373101201" sldId="2147483943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733839725" sldId="2147483944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228238044" sldId="2147483945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739672182" sldId="2147483946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625912676" sldId="2147483947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616530103" sldId="2147483948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619105508" sldId="2147483949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4177252478" sldId="2147483950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472881628" sldId="2147483951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2942886826" sldId="2147483952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1978026296" sldId="2147483953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8C056DF9-6412-B058-8346-F5504A4A39F4}" dt="2026-03-08T21:56:19.312" v="334"/>
          <pc:sldLayoutMkLst>
            <pc:docMk/>
            <pc:sldMasterMk cId="80150053" sldId="2147483931"/>
            <pc:sldLayoutMk cId="3753614451" sldId="2147483954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8EC8D-EF88-0275-F75C-A789924433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7874-EF65-4B61-B062-40C932C812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FE048-FAD0-D943-9A17-3C4CB7633182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247812-3409-784D-BAE7-ABE53735D5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30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23A35-1FA6-84F9-C9C9-8EFD760A5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7CDB01-A300-500A-E9FF-5021D5B216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B90371-6E13-9BA6-3274-E7DFC0AA83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DD689E-823E-FB48-22C9-BEE63C553E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94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339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31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87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F8E18-7A62-D0B3-4199-090D2E04D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E4371F-5F96-FFA9-A146-2B7AF6B76B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C84350-9FB2-FDA0-EBF0-7FFB89104A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A85F1B-78B8-A4A1-39FA-9D0A198897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637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12624-6602-742C-C963-D379A4D78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11FD14-8A9B-BC71-3D30-4A6BB37118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BB19D0-EC29-633F-D179-A10E5FD3D4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0EB8C0-C40B-2567-81A7-15F273FD6C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641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613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74E77-8F7F-C091-A6CD-F95913330B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FF8D03-BCD3-2516-5A17-7890FD56F6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43AAD0-5D1A-5384-531C-8A99D3C15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54F1F-92BA-AFB1-9D22-E7208D0FED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2739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1F63DD-6884-887D-3A54-CAB50839B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DDA862-0F38-AF00-D8A0-C2F49EE5F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5D3C59-8691-C68C-BFCF-28E174C516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4D484-C3D7-B03F-A922-9158071A22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496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E95A65-A613-CA5A-775C-F14D7958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854E41-704E-3A17-A875-89FD64EF5F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33B229-42D1-EC29-89F1-EEF99D8DE6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10C8B-9A5C-4C54-DDB0-1D2221E61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247812-3409-784D-BAE7-ABE53735D59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563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6369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6133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612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684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411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785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61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865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849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623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832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A7F58C7-D277-8F14-F024-4B41D20D05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286000"/>
            <a:ext cx="9144000" cy="2286000"/>
          </a:xfrm>
        </p:spPr>
        <p:txBody>
          <a:bodyPr anchor="ctr" anchorCtr="0">
            <a:no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3731012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62816" y="457200"/>
            <a:ext cx="4837176" cy="1993392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B8CBAD6-FC79-B2BB-0B67-26429A6D4C8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8882" y="0"/>
            <a:ext cx="6115050" cy="6858000"/>
          </a:xfrm>
          <a:prstGeom prst="parallelogram">
            <a:avLst/>
          </a:prstGeom>
          <a:ln>
            <a:noFill/>
          </a:ln>
        </p:spPr>
        <p:txBody>
          <a:bodyPr tIns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62818" y="2752344"/>
            <a:ext cx="4837174" cy="3136392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1pPr>
            <a:lvl2pPr marL="4572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2pPr>
            <a:lvl3pPr marL="9144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3pPr>
            <a:lvl4pPr marL="13716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4pPr>
            <a:lvl5pPr marL="1828800" indent="0">
              <a:lnSpc>
                <a:spcPct val="150000"/>
              </a:lnSpc>
              <a:spcBef>
                <a:spcPts val="1000"/>
              </a:spcBef>
              <a:buNone/>
              <a:defRPr sz="1800" cap="all" spc="300" baseline="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4796A3-781D-5244-DAB8-2D6EE0AC3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2817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8397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7600" y="762000"/>
            <a:ext cx="5066250" cy="2900680"/>
          </a:xfrm>
        </p:spPr>
        <p:txBody>
          <a:bodyPr anchor="b">
            <a:no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836803-D9E6-3DF1-3B90-1E7E677CC7B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 flipH="1">
            <a:off x="6086167" y="-22225"/>
            <a:ext cx="6080760" cy="6902450"/>
          </a:xfrm>
          <a:prstGeom prst="parallelogram">
            <a:avLst/>
          </a:prstGeom>
          <a:ln>
            <a:noFill/>
          </a:ln>
        </p:spPr>
        <p:txBody>
          <a:bodyPr lIns="0" tIns="0">
            <a:normAutofit/>
          </a:bodyPr>
          <a:lstStyle>
            <a:lvl1pPr marL="0" indent="0" algn="l">
              <a:buNone/>
              <a:defRPr sz="2000"/>
            </a:lvl1pPr>
          </a:lstStyle>
          <a:p>
            <a:r>
              <a:rPr lang="en-US" dirty="0"/>
              <a:t>Click icon to add image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17600" y="4145280"/>
            <a:ext cx="5066250" cy="6908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200000" scaled="0"/>
            <a:tileRect/>
          </a:gradFill>
        </p:spPr>
        <p:txBody>
          <a:bodyPr anchor="ctr">
            <a:normAutofit/>
          </a:bodyPr>
          <a:lstStyle>
            <a:lvl1pPr marL="0" indent="0" algn="ctr">
              <a:buNone/>
              <a:defRPr sz="2400" cap="all" baseline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28238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2425" y="466344"/>
            <a:ext cx="6241651" cy="1710354"/>
          </a:xfrm>
        </p:spPr>
        <p:txBody>
          <a:bodyPr bIns="0" anchor="ctr" anchorCtr="0">
            <a:no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11A5385-FB23-93A8-2B8F-9887244244D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4287838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42426" y="2286000"/>
            <a:ext cx="6241650" cy="3474720"/>
          </a:xfrm>
        </p:spPr>
        <p:txBody>
          <a:bodyPr>
            <a:normAutofit/>
          </a:bodyPr>
          <a:lstStyle>
            <a:lvl1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1pPr>
            <a:lvl2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2pPr>
            <a:lvl3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3pPr>
            <a:lvl4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4pPr>
            <a:lvl5pPr marL="2286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E25A87-9155-9E07-878F-CEC0B137C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91586" y="6303963"/>
            <a:ext cx="4287186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6721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43000"/>
            <a:ext cx="9144000" cy="2286000"/>
          </a:xfrm>
        </p:spPr>
        <p:txBody>
          <a:bodyPr anchor="b">
            <a:noAutofit/>
          </a:bodyPr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835198"/>
            <a:ext cx="9144000" cy="683219"/>
          </a:xfrm>
          <a:gradFill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</a:gradFill>
        </p:spPr>
        <p:txBody>
          <a:bodyPr anchor="ctr">
            <a:normAutofit/>
          </a:bodyPr>
          <a:lstStyle>
            <a:lvl1pPr marL="0" indent="0" algn="ctr">
              <a:buNone/>
              <a:defRPr sz="2400" cap="all" spc="3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625912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9577E27-B60E-C6DD-BAAF-5CCC3D59E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880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964CA031-27E0-D0AA-1451-A904CCF234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2024781"/>
            <a:ext cx="5212079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81FE0D7D-86B7-CCD2-A7A1-70E95846B5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59795" y="2024780"/>
            <a:ext cx="4894006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5301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880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D2DE411-9D7C-15AE-0B59-F26B2BF8C52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200" y="2024781"/>
            <a:ext cx="2878394" cy="4137189"/>
          </a:xfrm>
        </p:spPr>
        <p:txBody>
          <a:bodyPr>
            <a:normAutofit/>
          </a:bodyPr>
          <a:lstStyle>
            <a:lvl1pPr marL="3429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rabicPeriod"/>
              <a:defRPr sz="1800">
                <a:latin typeface="+mn-lt"/>
              </a:defRPr>
            </a:lvl1pPr>
            <a:lvl2pPr marL="8001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lphaLcPeriod"/>
              <a:defRPr sz="1800">
                <a:latin typeface="+mn-lt"/>
              </a:defRPr>
            </a:lvl2pPr>
            <a:lvl3pPr marL="12573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rabicParenR"/>
              <a:defRPr sz="1800">
                <a:latin typeface="+mn-lt"/>
              </a:defRPr>
            </a:lvl3pPr>
            <a:lvl4pPr marL="1714500" indent="-3429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+mj-lt"/>
              <a:buAutoNum type="alphaLcParenR"/>
              <a:defRPr sz="1800">
                <a:latin typeface="+mn-lt"/>
              </a:defRPr>
            </a:lvl4pPr>
            <a:lvl5pPr marL="2057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60FEDE7C-502F-ECFE-4136-E99206849C2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59795" y="2024780"/>
            <a:ext cx="4894006" cy="413718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055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48056"/>
            <a:ext cx="6172200" cy="1581912"/>
          </a:xfrm>
        </p:spPr>
        <p:txBody>
          <a:bodyPr anchor="b" anchorCtr="0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5F30E2A0-23EF-51B1-8ABD-00429EEA064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8200" y="2257063"/>
            <a:ext cx="4894006" cy="3904906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15552F-C66B-341F-2D37-0389710BA5E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00938" y="-22225"/>
            <a:ext cx="4714875" cy="688022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8DCC6D-8B88-7BE0-7240-F743AE09E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3814" y="6303963"/>
            <a:ext cx="4287186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2524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563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9C3ED3BF-FF6B-07FA-72C4-F6102A8558A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96074" y="2106591"/>
            <a:ext cx="2067045" cy="3633787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6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4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4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3483980" y="2106591"/>
            <a:ext cx="7869820" cy="401671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8816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760"/>
            <a:ext cx="10515600" cy="1325563"/>
          </a:xfrm>
        </p:spPr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A524C1E0-92FE-D7D2-83A7-46D29A83887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200" y="1790329"/>
            <a:ext cx="5134335" cy="411305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27E0367-8E38-8905-DC9A-D0C376A591A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19464" y="1790329"/>
            <a:ext cx="5134335" cy="411305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Font typeface="Wingdings" panose="05000000000000000000" pitchFamily="2" charset="2"/>
              <a:buNone/>
              <a:defRPr sz="1800">
                <a:latin typeface="+mn-lt"/>
              </a:defRPr>
            </a:lvl1pPr>
            <a:lvl2pPr marL="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2pPr>
            <a:lvl3pPr marL="4572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3pPr>
            <a:lvl4pPr marL="6858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4pPr>
            <a:lvl5pPr marL="914400" indent="-228600">
              <a:spcBef>
                <a:spcPts val="1000"/>
              </a:spcBef>
              <a:spcAft>
                <a:spcPts val="1000"/>
              </a:spcAft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D847DE-29F2-8ABB-1718-34BED4F37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8868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13186" y="2107800"/>
            <a:ext cx="10965628" cy="392019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0262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6EE6F3F-63EB-5C0E-2307-3B7CBBA1C37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437" y="400485"/>
            <a:ext cx="9467127" cy="2527911"/>
          </a:xfrm>
        </p:spPr>
        <p:txBody>
          <a:bodyPr anchor="b">
            <a:noAutofit/>
          </a:bodyPr>
          <a:lstStyle>
            <a:lvl1pPr algn="ctr">
              <a:spcBef>
                <a:spcPts val="1000"/>
              </a:spcBef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12DA517-30B0-BC62-0422-F995FB9189E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62075" y="3738622"/>
            <a:ext cx="9467850" cy="2527911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2pPr>
            <a:lvl3pPr marL="9144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3pPr>
            <a:lvl4pPr marL="13716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4pPr>
            <a:lvl5pPr marL="1828800" indent="0" algn="ctr"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75361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50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  <p:sldLayoutId id="2147483943" r:id="rId12"/>
    <p:sldLayoutId id="2147483944" r:id="rId13"/>
    <p:sldLayoutId id="2147483945" r:id="rId14"/>
    <p:sldLayoutId id="2147483946" r:id="rId15"/>
    <p:sldLayoutId id="2147483947" r:id="rId16"/>
    <p:sldLayoutId id="2147483948" r:id="rId17"/>
    <p:sldLayoutId id="2147483949" r:id="rId18"/>
    <p:sldLayoutId id="2147483950" r:id="rId19"/>
    <p:sldLayoutId id="2147483951" r:id="rId20"/>
    <p:sldLayoutId id="2147483952" r:id="rId21"/>
    <p:sldLayoutId id="2147483953" r:id="rId22"/>
    <p:sldLayoutId id="2147483954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citations?user=cp_wopwAAAAJ&amp;hl=en&amp;oi=sr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scholar.google.co.uk/citations?user=MfRc8esAAAAJ&amp;hl=en&amp;oi=sr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bstract image">
            <a:extLst>
              <a:ext uri="{FF2B5EF4-FFF2-40B4-BE49-F238E27FC236}">
                <a16:creationId xmlns:a16="http://schemas.microsoft.com/office/drawing/2014/main" id="{782ED2F6-AFB3-9199-3999-2B5E4BAF242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alphaModFix amt="5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20A922B-22EC-7FD8-FA8C-2FFAC558BD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GREEN HAVEN FLORISTS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08A684-A577-18C9-98E2-316742894097}"/>
              </a:ext>
            </a:extLst>
          </p:cNvPr>
          <p:cNvSpPr txBox="1"/>
          <p:nvPr/>
        </p:nvSpPr>
        <p:spPr>
          <a:xfrm>
            <a:off x="8084745" y="4753069"/>
            <a:ext cx="3858710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Problem Solving and Decision Making</a:t>
            </a:r>
          </a:p>
          <a:p>
            <a:r>
              <a:rPr lang="en-GB" b="1" dirty="0">
                <a:solidFill>
                  <a:schemeClr val="bg1"/>
                </a:solidFill>
              </a:rPr>
              <a:t>LCLM4004</a:t>
            </a:r>
          </a:p>
          <a:p>
            <a:r>
              <a:rPr lang="en-GB" b="1" dirty="0">
                <a:solidFill>
                  <a:schemeClr val="bg1"/>
                </a:solidFill>
              </a:rPr>
              <a:t>Michael Mensah</a:t>
            </a:r>
          </a:p>
          <a:p>
            <a:r>
              <a:rPr lang="en-GB" b="1" dirty="0">
                <a:solidFill>
                  <a:schemeClr val="bg1"/>
                </a:solidFill>
              </a:rPr>
              <a:t>2442380</a:t>
            </a:r>
          </a:p>
          <a:p>
            <a:r>
              <a:rPr lang="en-GB" b="1" dirty="0">
                <a:solidFill>
                  <a:schemeClr val="bg1"/>
                </a:solidFill>
              </a:rPr>
              <a:t>Toyin </a:t>
            </a:r>
            <a:r>
              <a:rPr lang="en-GB" b="1" dirty="0" err="1">
                <a:solidFill>
                  <a:schemeClr val="bg1"/>
                </a:solidFill>
              </a:rPr>
              <a:t>Adiesa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Assignment 1 – Presentation </a:t>
            </a:r>
          </a:p>
        </p:txBody>
      </p:sp>
    </p:spTree>
    <p:extLst>
      <p:ext uri="{BB962C8B-B14F-4D97-AF65-F5344CB8AC3E}">
        <p14:creationId xmlns:p14="http://schemas.microsoft.com/office/powerpoint/2010/main" val="639264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975C36-617B-795C-5A2B-325EA34F1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0446E-44C4-F887-34A6-6A67AB5A1FDD}"/>
              </a:ext>
            </a:extLst>
          </p:cNvPr>
          <p:cNvSpPr txBox="1"/>
          <p:nvPr/>
        </p:nvSpPr>
        <p:spPr>
          <a:xfrm>
            <a:off x="838200" y="365760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E4DF753A-3575-A0D9-5135-8A94308DC038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>
            <a:alphaModFix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0" y="0"/>
            <a:ext cx="3913632" cy="6291072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EC4A8-49EE-CF82-CFDC-BA9308ED0D6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39304" y="1691323"/>
            <a:ext cx="5134335" cy="411305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500" b="1" dirty="0"/>
              <a:t>INTRODUCTION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Company background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Problem: Nature and Scope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Pestle analysis: Green Haven Florists 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Cause and effect analysis: Fishbone diagram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Conclusion</a:t>
            </a:r>
          </a:p>
          <a:p>
            <a:pPr>
              <a:lnSpc>
                <a:spcPct val="140000"/>
              </a:lnSpc>
            </a:pPr>
            <a:r>
              <a:rPr lang="en-US" sz="1500" b="1" dirty="0"/>
              <a:t>References</a:t>
            </a:r>
          </a:p>
          <a:p>
            <a:pPr>
              <a:lnSpc>
                <a:spcPct val="140000"/>
              </a:lnSpc>
            </a:pPr>
            <a:endParaRPr lang="en-US" sz="1500" b="1" dirty="0"/>
          </a:p>
          <a:p>
            <a:pPr>
              <a:lnSpc>
                <a:spcPct val="140000"/>
              </a:lnSpc>
            </a:pPr>
            <a:r>
              <a:rPr lang="en-US" sz="1500" b="1" dirty="0"/>
              <a:t> 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C4594A72-C29F-24AF-8F89-66201A8AF5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72584F64-E1A1-1D6F-DEBA-1C8FA0F15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D544F81D-A022-1DD3-4190-122B48A2F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BD12358-51D2-46B3-9BDE-DF29528B945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01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  <a:latin typeface="Neue Haas Grotesk Text Pro"/>
              </a:rPr>
              <a:t>Introduction</a:t>
            </a:r>
            <a:endParaRPr lang="en-US" b="1" dirty="0">
              <a:solidFill>
                <a:schemeClr val="bg1"/>
              </a:solidFill>
              <a:latin typeface="Neue Haas Grotesk Text Pro"/>
              <a:ea typeface="Calibri Light"/>
              <a:cs typeface="Calibri Light"/>
            </a:endParaRPr>
          </a:p>
        </p:txBody>
      </p:sp>
      <p:pic>
        <p:nvPicPr>
          <p:cNvPr id="20" name="Picture Placeholder 7">
            <a:extLst>
              <a:ext uri="{FF2B5EF4-FFF2-40B4-BE49-F238E27FC236}">
                <a16:creationId xmlns:a16="http://schemas.microsoft.com/office/drawing/2014/main" id="{59669B42-CC26-1A2A-1FE7-526E425D019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38" r="18738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2426" y="1825925"/>
            <a:ext cx="6241650" cy="3805399"/>
          </a:xfrm>
          <a:noFill/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/>
            <a:r>
              <a:rPr lang="en-US" b="1" dirty="0">
                <a:highlight>
                  <a:srgbClr val="808080"/>
                </a:highlight>
                <a:latin typeface="Arial Nova"/>
                <a:ea typeface="Calibri"/>
                <a:cs typeface="Calibri"/>
              </a:rPr>
              <a:t>What is my name?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Michael.</a:t>
            </a:r>
          </a:p>
          <a:p>
            <a:pPr marL="285750" indent="-285750"/>
            <a:r>
              <a:rPr lang="en-US" b="1" dirty="0">
                <a:latin typeface="Arial Nova"/>
                <a:ea typeface="Calibri"/>
                <a:cs typeface="Calibri"/>
              </a:rPr>
              <a:t>Why I am here?</a:t>
            </a:r>
            <a:r>
              <a:rPr lang="en-US" dirty="0">
                <a:latin typeface="Arial Nova"/>
                <a:ea typeface="Calibri"/>
                <a:cs typeface="Calibri"/>
              </a:rPr>
              <a:t>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To give an 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insight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into the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 nature and scope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 of the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issues affecting Green Haven florists in store sales.</a:t>
            </a:r>
          </a:p>
          <a:p>
            <a:pPr marL="285750" indent="-285750"/>
            <a:r>
              <a:rPr lang="en-US" b="1" dirty="0">
                <a:latin typeface="Arial Nova"/>
                <a:ea typeface="Calibri"/>
                <a:cs typeface="Calibri"/>
              </a:rPr>
              <a:t>How will I achieve this?</a:t>
            </a:r>
            <a:r>
              <a:rPr lang="en-US" dirty="0">
                <a:latin typeface="Arial Nova"/>
                <a:ea typeface="Calibri"/>
                <a:cs typeface="Calibri"/>
              </a:rPr>
              <a:t>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By using various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models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and forms of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analysis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to describe the impact.</a:t>
            </a:r>
          </a:p>
          <a:p>
            <a:pPr marL="285750" indent="-285750"/>
            <a:r>
              <a:rPr lang="en-US" b="1" dirty="0">
                <a:latin typeface="Arial Nova"/>
                <a:ea typeface="Calibri"/>
                <a:cs typeface="Calibri"/>
              </a:rPr>
              <a:t>What is the purpose of this presentation?</a:t>
            </a:r>
            <a:r>
              <a:rPr lang="en-US" dirty="0">
                <a:latin typeface="Arial Nova"/>
                <a:ea typeface="Calibri"/>
                <a:cs typeface="Calibri"/>
              </a:rPr>
              <a:t>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To use these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strategies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to help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improve profitability, attract customers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 and 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remain competitive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.  </a:t>
            </a:r>
          </a:p>
          <a:p>
            <a:pPr marL="285750" indent="-285750"/>
            <a:r>
              <a:rPr lang="en-US" b="1" dirty="0">
                <a:solidFill>
                  <a:schemeClr val="bg1"/>
                </a:solidFill>
                <a:highlight>
                  <a:srgbClr val="808080"/>
                </a:highlight>
                <a:latin typeface="Arial Nova"/>
                <a:ea typeface="Calibri"/>
                <a:cs typeface="Calibri"/>
              </a:rPr>
              <a:t>DROP IN-SALES 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- "Decrease in the amount sold or revenue generated between two periods" (</a:t>
            </a:r>
            <a:r>
              <a:rPr lang="en-US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Calculated Ultra, 2025</a:t>
            </a:r>
            <a:r>
              <a:rPr lang="en-US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).</a:t>
            </a:r>
          </a:p>
          <a:p>
            <a:pPr marL="285750" indent="-285750"/>
            <a:endParaRPr lang="en-US" dirty="0">
              <a:latin typeface="Arial Nova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2998"/>
            <a:ext cx="6172200" cy="719272"/>
          </a:xfrm>
          <a:noFill/>
        </p:spPr>
        <p:txBody>
          <a:bodyPr anchor="b"/>
          <a:lstStyle/>
          <a:p>
            <a:r>
              <a:rPr lang="en-US" dirty="0">
                <a:solidFill>
                  <a:schemeClr val="bg1"/>
                </a:solidFill>
              </a:rPr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8200" y="1006234"/>
            <a:ext cx="4894006" cy="5155735"/>
          </a:xfrm>
          <a:noFill/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Font typeface="Arial"/>
              <a:buChar char="•"/>
            </a:pPr>
            <a:r>
              <a:rPr lang="en-US" b="1">
                <a:ea typeface="+mn-lt"/>
                <a:cs typeface="+mn-lt"/>
              </a:rPr>
              <a:t>G</a:t>
            </a:r>
            <a:r>
              <a:rPr lang="en-US" b="1">
                <a:latin typeface="Calibri"/>
                <a:ea typeface="Calibri"/>
                <a:cs typeface="Calibri"/>
              </a:rPr>
              <a:t>reen Haven Florists</a:t>
            </a:r>
            <a:r>
              <a:rPr lang="en-US">
                <a:latin typeface="Calibri"/>
                <a:ea typeface="Calibri"/>
                <a:cs typeface="Calibri"/>
              </a:rPr>
              <a:t> is an independent flower shop in </a:t>
            </a:r>
            <a:r>
              <a:rPr lang="en-US" b="1">
                <a:latin typeface="Calibri"/>
                <a:ea typeface="Calibri"/>
                <a:cs typeface="Calibri"/>
              </a:rPr>
              <a:t>Norwich, UK</a:t>
            </a:r>
            <a:r>
              <a:rPr lang="en-US">
                <a:latin typeface="Calibri"/>
                <a:ea typeface="Calibri"/>
                <a:cs typeface="Calibri"/>
              </a:rPr>
              <a:t>, founded in </a:t>
            </a:r>
            <a:r>
              <a:rPr lang="en-US" b="1">
                <a:latin typeface="Calibri"/>
                <a:ea typeface="Calibri"/>
                <a:cs typeface="Calibri"/>
              </a:rPr>
              <a:t>2016 by Liam and Priya Patel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Known for </a:t>
            </a:r>
            <a:r>
              <a:rPr lang="en-US" b="1" dirty="0">
                <a:latin typeface="Calibri"/>
                <a:ea typeface="Calibri"/>
                <a:cs typeface="Calibri"/>
              </a:rPr>
              <a:t>bespoke floral arrangements, eco-friendly packaging, and strong community connections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Serves a range of customers including </a:t>
            </a:r>
            <a:r>
              <a:rPr lang="en-US" b="1">
                <a:latin typeface="Calibri"/>
                <a:ea typeface="Calibri"/>
                <a:cs typeface="Calibri"/>
              </a:rPr>
              <a:t>walk-in clients, corporate orders, and weddings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Recently experienced a </a:t>
            </a:r>
            <a:r>
              <a:rPr lang="en-US" b="1">
                <a:latin typeface="Calibri"/>
                <a:ea typeface="Calibri"/>
                <a:cs typeface="Calibri"/>
              </a:rPr>
              <a:t>30% decline in in-store sales and reduced foot traffic</a:t>
            </a:r>
            <a:r>
              <a:rPr lang="en-US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Facing </a:t>
            </a:r>
            <a:r>
              <a:rPr lang="en-US" b="1" dirty="0">
                <a:latin typeface="Calibri"/>
                <a:ea typeface="Calibri"/>
                <a:cs typeface="Calibri"/>
              </a:rPr>
              <a:t>strong competition from online flower delivery services and new local competitors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Calibri"/>
                <a:ea typeface="Calibri"/>
                <a:cs typeface="Calibri"/>
              </a:rPr>
              <a:t>Rising flower prices, supply chain disruptions, and higher operational costs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are affecting profitability.</a:t>
            </a:r>
          </a:p>
          <a:p>
            <a:pPr marL="285750" indent="-285750">
              <a:buFont typeface="Arial"/>
              <a:buChar char="•"/>
            </a:pPr>
            <a:endParaRPr lang="en-US">
              <a:latin typeface="Calibri"/>
              <a:ea typeface="Calibri"/>
              <a:cs typeface="Calibri"/>
            </a:endParaRPr>
          </a:p>
        </p:txBody>
      </p:sp>
      <p:pic>
        <p:nvPicPr>
          <p:cNvPr id="15" name="Picture Placeholder 5">
            <a:extLst>
              <a:ext uri="{FF2B5EF4-FFF2-40B4-BE49-F238E27FC236}">
                <a16:creationId xmlns:a16="http://schemas.microsoft.com/office/drawing/2014/main" id="{BBD84AA8-495D-1210-1B06-DA73C5BCF36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36" r="15736"/>
          <a:stretch/>
        </p:blipFill>
        <p:spPr/>
      </p:pic>
    </p:spTree>
    <p:extLst>
      <p:ext uri="{BB962C8B-B14F-4D97-AF65-F5344CB8AC3E}">
        <p14:creationId xmlns:p14="http://schemas.microsoft.com/office/powerpoint/2010/main" val="1649597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098"/>
            <a:ext cx="10501223" cy="549186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</a:rPr>
              <a:t>Problem: Nature and Scope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200" y="712029"/>
            <a:ext cx="5378749" cy="5335127"/>
          </a:xfrm>
          <a:noFill/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b="1">
                <a:latin typeface="Arial Nova"/>
              </a:rPr>
              <a:t>Issues Impacting Green Haven Florists’ In-Store Sales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Decline in Foot Traffic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The closure of nearby businesses and reduced activity on the high street have led to fewer walk-in customers visiting the store.</a:t>
            </a:r>
            <a:endParaRPr lang="en-US" sz="1300">
              <a:latin typeface="Arial Nova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Shift to Online Shopping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Many customers now prefer the convenience of online flower retailers</a:t>
            </a:r>
            <a:r>
              <a:rPr lang="en-US" sz="1300">
                <a:latin typeface="Arial Nova"/>
                <a:ea typeface="+mn-lt"/>
                <a:cs typeface="+mn-lt"/>
              </a:rPr>
              <a:t>, offering easy ordering, same-day delivery, and competitive pricing.</a:t>
            </a:r>
            <a:endParaRPr lang="en-US" sz="1300">
              <a:latin typeface="Arial Nova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Increased Competition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New competitors have entered the market, including a boutique florist with strong social media marketing</a:t>
            </a:r>
            <a:r>
              <a:rPr lang="en-US" sz="1300">
                <a:latin typeface="Arial Nova"/>
                <a:ea typeface="+mn-lt"/>
                <a:cs typeface="+mn-lt"/>
              </a:rPr>
              <a:t> and a </a:t>
            </a:r>
            <a:r>
              <a:rPr lang="en-US" sz="1300" b="1">
                <a:latin typeface="Arial Nova"/>
                <a:ea typeface="+mn-lt"/>
                <a:cs typeface="+mn-lt"/>
              </a:rPr>
              <a:t>national chain offering lower prices and wider delivery coverage</a:t>
            </a:r>
            <a:r>
              <a:rPr lang="en-US" sz="1300">
                <a:latin typeface="Arial Nova"/>
                <a:ea typeface="+mn-lt"/>
                <a:cs typeface="+mn-lt"/>
              </a:rPr>
              <a:t>.</a:t>
            </a:r>
            <a:endParaRPr lang="en-US" sz="1300">
              <a:latin typeface="Arial Nova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Rising Operational Costs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The cost of fresh flowers, especially imported varieties like orchids and tulips</a:t>
            </a:r>
            <a:r>
              <a:rPr lang="en-US" sz="1300">
                <a:latin typeface="Arial Nova"/>
                <a:ea typeface="+mn-lt"/>
                <a:cs typeface="+mn-lt"/>
              </a:rPr>
              <a:t>, has increased due to inflation and supply chain disruptions.</a:t>
            </a:r>
            <a:endParaRPr lang="en-US" sz="1300">
              <a:latin typeface="Arial Nova"/>
            </a:endParaRPr>
          </a:p>
          <a:p>
            <a:pPr lvl="1"/>
            <a:endParaRPr lang="en-US" sz="1300" dirty="0">
              <a:latin typeface="Arial Nova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E67564-0457-E486-97D0-8109D2C97B3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19464" y="1172102"/>
            <a:ext cx="5134335" cy="473128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Higher Cost of Sustainable Materials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The shop’s commitment to eco-friendly packaging and locally sourced flowers</a:t>
            </a:r>
            <a:r>
              <a:rPr lang="en-US" sz="1300">
                <a:latin typeface="Arial Nova"/>
                <a:ea typeface="+mn-lt"/>
                <a:cs typeface="+mn-lt"/>
              </a:rPr>
              <a:t> increases costs, making it harder to compete on price.</a:t>
            </a:r>
            <a:endParaRPr lang="en-US" sz="13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Weak Digital Presence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An outdated website and limited digital marketing</a:t>
            </a:r>
            <a:r>
              <a:rPr lang="en-US" sz="1300" dirty="0">
                <a:latin typeface="Arial Nova"/>
                <a:ea typeface="+mn-lt"/>
                <a:cs typeface="+mn-lt"/>
              </a:rPr>
              <a:t> </a:t>
            </a:r>
            <a:r>
              <a:rPr lang="en-US" sz="1300">
                <a:latin typeface="Arial Nova"/>
                <a:ea typeface="+mn-lt"/>
                <a:cs typeface="+mn-lt"/>
              </a:rPr>
              <a:t>reduce the business’s ability to attract online customers and convert them into store visits.</a:t>
            </a:r>
            <a:endParaRPr lang="en-US" sz="13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1300" b="1">
                <a:latin typeface="Arial Nova"/>
                <a:ea typeface="+mn-lt"/>
                <a:cs typeface="+mn-lt"/>
              </a:rPr>
              <a:t>Changing Customer Expectations</a:t>
            </a:r>
            <a:br>
              <a:rPr lang="en-US" sz="1300" b="1" dirty="0">
                <a:latin typeface="Arial Nova"/>
                <a:ea typeface="+mn-lt"/>
                <a:cs typeface="+mn-lt"/>
              </a:rPr>
            </a:br>
            <a:r>
              <a:rPr lang="en-US" sz="1300" b="1">
                <a:latin typeface="Arial Nova"/>
                <a:ea typeface="+mn-lt"/>
                <a:cs typeface="+mn-lt"/>
              </a:rPr>
              <a:t> Customers increasingly expect flexible delivery options, subscriptions, and seamless online ordering</a:t>
            </a:r>
            <a:r>
              <a:rPr lang="en-US" sz="1300">
                <a:latin typeface="Arial Nova"/>
                <a:ea typeface="+mn-lt"/>
                <a:cs typeface="+mn-lt"/>
              </a:rPr>
              <a:t>, which the business currently lacks.</a:t>
            </a:r>
            <a:endParaRPr lang="en-US" sz="1300">
              <a:latin typeface="Arial Nova"/>
            </a:endParaRPr>
          </a:p>
          <a:p>
            <a:endParaRPr lang="en-US" sz="1300" dirty="0">
              <a:latin typeface="Arial Nov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E39F69-A1C6-AF25-B91E-7EEE8ED9E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682BB4-056B-EE3D-2CAB-391AD5F59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97E62-F44F-E968-A9BC-EDE1AECE3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098"/>
            <a:ext cx="10501223" cy="549186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  <a:latin typeface="Arial Nova"/>
              </a:rPr>
              <a:t>Problem: Nature and Scope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0AB3-0837-98B9-39FF-6A3C65F502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200" y="712029"/>
            <a:ext cx="10511467" cy="5335127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b="1" dirty="0">
                <a:latin typeface="Arial Nova"/>
                <a:ea typeface="+mn-lt"/>
                <a:cs typeface="+mn-lt"/>
              </a:rPr>
              <a:t>Scope of the Problem</a:t>
            </a:r>
            <a:endParaRPr lang="en-US" sz="3200" b="1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 Nova"/>
                <a:ea typeface="+mn-lt"/>
                <a:cs typeface="+mn-lt"/>
              </a:rPr>
              <a:t>Green Haven Florists has experienced a </a:t>
            </a:r>
            <a:r>
              <a:rPr lang="en-US" sz="2400" b="1" dirty="0">
                <a:latin typeface="Arial Nova"/>
                <a:ea typeface="+mn-lt"/>
                <a:cs typeface="+mn-lt"/>
              </a:rPr>
              <a:t>30% decline in in-store sales within the last 12 months</a:t>
            </a:r>
            <a:r>
              <a:rPr lang="en-US" sz="2400" dirty="0">
                <a:latin typeface="Arial Nova"/>
                <a:ea typeface="+mn-lt"/>
                <a:cs typeface="+mn-lt"/>
              </a:rPr>
              <a:t>.</a:t>
            </a:r>
            <a:endParaRPr lang="en-US" sz="24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 Nova"/>
                <a:ea typeface="+mn-lt"/>
                <a:cs typeface="+mn-lt"/>
              </a:rPr>
              <a:t>The issue is </a:t>
            </a:r>
            <a:r>
              <a:rPr lang="en-US" sz="2400" b="1" dirty="0">
                <a:latin typeface="Arial Nova"/>
                <a:ea typeface="+mn-lt"/>
                <a:cs typeface="+mn-lt"/>
              </a:rPr>
              <a:t>both external (market competition, economic factors)</a:t>
            </a:r>
            <a:r>
              <a:rPr lang="en-US" sz="2400" dirty="0">
                <a:latin typeface="Arial Nova"/>
                <a:ea typeface="+mn-lt"/>
                <a:cs typeface="+mn-lt"/>
              </a:rPr>
              <a:t> and </a:t>
            </a:r>
            <a:r>
              <a:rPr lang="en-US" sz="2400" b="1" dirty="0">
                <a:latin typeface="Arial Nova"/>
                <a:ea typeface="+mn-lt"/>
                <a:cs typeface="+mn-lt"/>
              </a:rPr>
              <a:t>internal (digital capabilities and service offerings)</a:t>
            </a:r>
            <a:r>
              <a:rPr lang="en-US" sz="2400" dirty="0">
                <a:latin typeface="Arial Nova"/>
                <a:ea typeface="+mn-lt"/>
                <a:cs typeface="+mn-lt"/>
              </a:rPr>
              <a:t>.</a:t>
            </a:r>
            <a:endParaRPr lang="en-US" sz="24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 Nova"/>
                <a:ea typeface="+mn-lt"/>
                <a:cs typeface="+mn-lt"/>
              </a:rPr>
              <a:t>Without strategic changes, the business risks </a:t>
            </a:r>
            <a:r>
              <a:rPr lang="en-US" sz="2400" b="1" dirty="0">
                <a:latin typeface="Arial Nova"/>
                <a:ea typeface="+mn-lt"/>
                <a:cs typeface="+mn-lt"/>
              </a:rPr>
              <a:t>further loss of market share and declining profitability</a:t>
            </a:r>
            <a:r>
              <a:rPr lang="en-US" sz="2400" dirty="0">
                <a:latin typeface="Arial Nova"/>
                <a:ea typeface="+mn-lt"/>
                <a:cs typeface="+mn-lt"/>
              </a:rPr>
              <a:t>.</a:t>
            </a:r>
            <a:endParaRPr lang="en-US" sz="2400" dirty="0">
              <a:latin typeface="Arial Nova"/>
            </a:endParaRPr>
          </a:p>
          <a:p>
            <a:endParaRPr lang="en-US" sz="2400" dirty="0">
              <a:latin typeface="Arial Nov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960EC0-34A5-4D14-535A-EB099D226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937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544C01-94F5-FDEA-FE5C-FDBDFABF8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DD1F-DCF0-5D5B-D91F-A005E657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098"/>
            <a:ext cx="10501223" cy="549186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  <a:latin typeface="Arial Nova"/>
              </a:rPr>
              <a:t>Problem: Nature and Scope Cont.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56237C-F855-E8AF-0482-B9D596ABDD8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71728" y="640139"/>
            <a:ext cx="6025731" cy="5579545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 Nova"/>
                <a:ea typeface="+mn-lt"/>
                <a:cs typeface="+mn-lt"/>
              </a:rPr>
              <a:t>5W2H Analysis</a:t>
            </a:r>
            <a:endParaRPr lang="en-US" dirty="0">
              <a:latin typeface="Arial Nova"/>
            </a:endParaRPr>
          </a:p>
          <a:p>
            <a:endParaRPr lang="en-US" dirty="0"/>
          </a:p>
          <a:p>
            <a:endParaRPr lang="en-US" sz="1400" dirty="0">
              <a:latin typeface="Arial Nov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ACEB93-C6C0-AA90-65E6-97F0BFD5D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9C2C26A-38AC-D569-3F86-4111210785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3098154"/>
              </p:ext>
            </p:extLst>
          </p:nvPr>
        </p:nvGraphicFramePr>
        <p:xfrm>
          <a:off x="995229" y="1189325"/>
          <a:ext cx="10344193" cy="472440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844304">
                  <a:extLst>
                    <a:ext uri="{9D8B030D-6E8A-4147-A177-3AD203B41FA5}">
                      <a16:colId xmlns:a16="http://schemas.microsoft.com/office/drawing/2014/main" val="3990412019"/>
                    </a:ext>
                  </a:extLst>
                </a:gridCol>
                <a:gridCol w="8499889">
                  <a:extLst>
                    <a:ext uri="{9D8B030D-6E8A-4147-A177-3AD203B41FA5}">
                      <a16:colId xmlns:a16="http://schemas.microsoft.com/office/drawing/2014/main" val="799130778"/>
                    </a:ext>
                  </a:extLst>
                </a:gridCol>
              </a:tblGrid>
              <a:tr h="344422">
                <a:tc>
                  <a:txBody>
                    <a:bodyPr/>
                    <a:lstStyle/>
                    <a:p>
                      <a:r>
                        <a:rPr lang="en-GB" sz="2000">
                          <a:latin typeface="Arial Nova"/>
                        </a:rPr>
                        <a:t>ELEMENT </a:t>
                      </a:r>
                      <a:r>
                        <a:rPr lang="en-GB" sz="2000" dirty="0">
                          <a:latin typeface="Arial Nova"/>
                        </a:rPr>
                        <a:t>  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 Nova"/>
                        </a:rPr>
                        <a:t>EXPLANATION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633507"/>
                  </a:ext>
                </a:extLst>
              </a:tr>
              <a:tr h="503387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 Nova"/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latin typeface="Arial Nova"/>
                        </a:rPr>
                        <a:t>A </a:t>
                      </a:r>
                      <a:r>
                        <a:rPr lang="en-GB" sz="1600" b="1" i="0" u="none" strike="noStrike" noProof="0" dirty="0">
                          <a:latin typeface="Arial Nova"/>
                        </a:rPr>
                        <a:t>30% decline in in-store sales</a:t>
                      </a:r>
                      <a:r>
                        <a:rPr lang="en-GB" sz="1600" b="0" i="0" u="none" strike="noStrike" noProof="0" dirty="0">
                          <a:latin typeface="Arial Nova"/>
                        </a:rPr>
                        <a:t> due to reduced foot traffic, rising costs, and increased competition from online flower retailers and new local competitors.</a:t>
                      </a:r>
                      <a:endParaRPr lang="en-US" sz="1600" dirty="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618008"/>
                  </a:ext>
                </a:extLst>
              </a:tr>
              <a:tr h="50338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rial Nova"/>
                        </a:rPr>
                        <a:t>Why?</a:t>
                      </a:r>
                      <a:endParaRPr lang="en-US" sz="1800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rial Nova"/>
                        </a:rPr>
                        <a:t>Customers prefer the </a:t>
                      </a:r>
                      <a:r>
                        <a:rPr lang="en-GB" sz="1600" b="1" i="0" u="none" strike="noStrike" noProof="0">
                          <a:latin typeface="Arial Nova"/>
                        </a:rPr>
                        <a:t>convenience and lower prices of online services</a:t>
                      </a:r>
                      <a:r>
                        <a:rPr lang="en-GB" sz="1600" b="0" i="0" u="none" strike="noStrike" noProof="0">
                          <a:latin typeface="Arial Nova"/>
                        </a:rPr>
                        <a:t>, while inflation and supply chain disruptions have increased the cost of flowers and sustainable materials.</a:t>
                      </a:r>
                      <a:endParaRPr lang="en-US" sz="160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899245"/>
                  </a:ext>
                </a:extLst>
              </a:tr>
              <a:tr h="503387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 Nova"/>
                        </a:rPr>
                        <a:t>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latin typeface="Arial Nova"/>
                        </a:rPr>
                        <a:t>The issue is mainly affecting </a:t>
                      </a:r>
                      <a:r>
                        <a:rPr lang="en-GB" sz="1600" b="1" i="0" u="none" strike="noStrike" noProof="0" dirty="0">
                          <a:latin typeface="Arial Nova"/>
                        </a:rPr>
                        <a:t>Green Haven Florists’ physical store in Norwich’s high street</a:t>
                      </a:r>
                      <a:r>
                        <a:rPr lang="en-GB" sz="1600" b="0" i="0" u="none" strike="noStrike" noProof="0" dirty="0">
                          <a:latin typeface="Arial Nova"/>
                        </a:rPr>
                        <a:t>, where surrounding business closures have reduced customer traffic.</a:t>
                      </a:r>
                      <a:endParaRPr lang="en-US" sz="160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901086"/>
                  </a:ext>
                </a:extLst>
              </a:tr>
              <a:tr h="503387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 Nova"/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rial Nova"/>
                        </a:rPr>
                        <a:t>The decline has occurred over the </a:t>
                      </a:r>
                      <a:r>
                        <a:rPr lang="en-GB" sz="1600" b="1" i="0" u="none" strike="noStrike" noProof="0">
                          <a:latin typeface="Arial Nova"/>
                        </a:rPr>
                        <a:t>last 12 months</a:t>
                      </a:r>
                      <a:r>
                        <a:rPr lang="en-GB" sz="1600" b="0" i="0" u="none" strike="noStrike" noProof="0">
                          <a:latin typeface="Arial Nova"/>
                        </a:rPr>
                        <a:t>, coinciding with economic pressures, changing consumer behaviour, and increased competition.</a:t>
                      </a:r>
                      <a:endParaRPr lang="en-US" sz="160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5578411"/>
                  </a:ext>
                </a:extLst>
              </a:tr>
              <a:tr h="503387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 Nova"/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latin typeface="Arial Nova"/>
                        </a:rPr>
                        <a:t>The issue impacts </a:t>
                      </a:r>
                      <a:r>
                        <a:rPr lang="en-GB" sz="1600" b="1" i="0" u="none" strike="noStrike" noProof="0">
                          <a:latin typeface="Arial Nova"/>
                        </a:rPr>
                        <a:t>Liam and Priya Patel (owners), employees, existing customers, and potential customers</a:t>
                      </a:r>
                      <a:r>
                        <a:rPr lang="en-GB" sz="1600" b="0" i="0" u="none" strike="noStrike" noProof="0">
                          <a:latin typeface="Arial Nova"/>
                        </a:rPr>
                        <a:t>, as well as corporate and event clients.</a:t>
                      </a:r>
                      <a:endParaRPr lang="en-US" sz="160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9389115"/>
                  </a:ext>
                </a:extLst>
              </a:tr>
              <a:tr h="9272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>
                          <a:latin typeface="Arial Nova"/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latin typeface="Arial Nova"/>
                        </a:rPr>
                        <a:t>The decline occurs through </a:t>
                      </a:r>
                      <a:r>
                        <a:rPr lang="en-GB" sz="1600" b="1" dirty="0">
                          <a:latin typeface="Arial Nova"/>
                        </a:rPr>
                        <a:t>reduced walk-in customers, weak online presence, outdated website, limited delivery options, and competitors offering aggressive pricing and strong digital marketing</a:t>
                      </a:r>
                      <a:r>
                        <a:rPr lang="en-GB" sz="1600" dirty="0">
                          <a:latin typeface="Arial Nova"/>
                        </a:rPr>
                        <a:t>.</a:t>
                      </a:r>
                      <a:endParaRPr lang="en-US" sz="1600" dirty="0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sz="1600" b="0" i="0" u="none" strike="noStrike" noProof="0" dirty="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794393"/>
                  </a:ext>
                </a:extLst>
              </a:tr>
              <a:tr h="31792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dirty="0">
                          <a:latin typeface="Arial Nova"/>
                        </a:rPr>
                        <a:t>How Much?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 i="0" u="none" strike="noStrike" noProof="0" dirty="0">
                          <a:latin typeface="Arial Nova"/>
                        </a:rPr>
                        <a:t>30% decline in in-store sales</a:t>
                      </a:r>
                      <a:endParaRPr lang="en-GB" sz="1600" b="0" i="0" u="none" strike="noStrike" noProof="0" dirty="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916328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46E3742-0A8A-7441-B957-FCA65BAEBA7E}"/>
              </a:ext>
            </a:extLst>
          </p:cNvPr>
          <p:cNvSpPr txBox="1"/>
          <p:nvPr/>
        </p:nvSpPr>
        <p:spPr>
          <a:xfrm rot="16200000">
            <a:off x="6205490" y="858233"/>
            <a:ext cx="400110" cy="1050122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1400" dirty="0"/>
              <a:t>Souza De Abreu et al. de Assi et al. </a:t>
            </a:r>
            <a:r>
              <a:rPr lang="en-GB" sz="1400" dirty="0" err="1"/>
              <a:t>D’Agosto</a:t>
            </a:r>
            <a:r>
              <a:rPr lang="en-GB" sz="1400" dirty="0"/>
              <a:t> ., Rocha </a:t>
            </a:r>
            <a:r>
              <a:rPr lang="en-GB" sz="1400"/>
              <a:t>et al de </a:t>
            </a:r>
            <a:r>
              <a:rPr lang="en-GB" sz="1400" dirty="0"/>
              <a:t>Paula et al </a:t>
            </a:r>
            <a:r>
              <a:rPr lang="en-GB" sz="1400" dirty="0" err="1"/>
              <a:t>Laissone</a:t>
            </a:r>
            <a:r>
              <a:rPr lang="en-GB" sz="1400" dirty="0"/>
              <a:t> et al, 2025</a:t>
            </a:r>
          </a:p>
        </p:txBody>
      </p:sp>
    </p:spTree>
    <p:extLst>
      <p:ext uri="{BB962C8B-B14F-4D97-AF65-F5344CB8AC3E}">
        <p14:creationId xmlns:p14="http://schemas.microsoft.com/office/powerpoint/2010/main" val="622066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137"/>
            <a:ext cx="10515600" cy="880182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</a:rPr>
              <a:t>PESTLE Analysis: GREEN HAVEN FLORISTS</a:t>
            </a:r>
          </a:p>
        </p:txBody>
      </p:sp>
      <p:sp>
        <p:nvSpPr>
          <p:cNvPr id="52" name="Content Placeholder 51">
            <a:extLst>
              <a:ext uri="{FF2B5EF4-FFF2-40B4-BE49-F238E27FC236}">
                <a16:creationId xmlns:a16="http://schemas.microsoft.com/office/drawing/2014/main" id="{F2CCE123-860F-8623-781F-12CEA66980F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917" y="1104630"/>
            <a:ext cx="5581336" cy="53736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b="1" dirty="0"/>
              <a:t>🏛 Political 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/>
              <a:t>Import</a:t>
            </a:r>
            <a:r>
              <a:rPr lang="en-US" sz="1200" dirty="0">
                <a:ea typeface="+mn-lt"/>
                <a:cs typeface="+mn-lt"/>
              </a:rPr>
              <a:t> regulations and trade policies affecting flower supply and pricing.</a:t>
            </a:r>
            <a:endParaRPr lang="en-US" sz="1200" dirty="0"/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Government environmental policies encouraging sustainable packaging.</a:t>
            </a:r>
            <a:endParaRPr lang="en-US" sz="1200" dirty="0"/>
          </a:p>
          <a:p>
            <a:pPr marL="0" indent="0">
              <a:buNone/>
            </a:pPr>
            <a:r>
              <a:rPr lang="en-US" sz="1400" b="1" dirty="0"/>
              <a:t>💷 Economic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Rising inflation increasing the cost of flowers and business operations.</a:t>
            </a:r>
            <a:endParaRPr lang="en-US" sz="1200" dirty="0"/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Reduced consumer spending on non-essential products like floral arrangements.</a:t>
            </a:r>
            <a:endParaRPr lang="en-US" sz="1200" dirty="0"/>
          </a:p>
          <a:p>
            <a:pPr marL="0" indent="0">
              <a:buNone/>
            </a:pPr>
            <a:r>
              <a:rPr lang="en-US" sz="1400" b="1" dirty="0"/>
              <a:t>👥 Social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Growing customer preference for </a:t>
            </a:r>
            <a:r>
              <a:rPr lang="en-US" sz="1200" b="1" dirty="0">
                <a:ea typeface="+mn-lt"/>
                <a:cs typeface="+mn-lt"/>
              </a:rPr>
              <a:t>online shopping and delivery services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pPr marL="171450" indent="-171450">
              <a:buFont typeface="Arial"/>
              <a:buChar char="•"/>
            </a:pPr>
            <a:r>
              <a:rPr lang="en-US" sz="1200" dirty="0">
                <a:ea typeface="+mn-lt"/>
                <a:cs typeface="+mn-lt"/>
              </a:rPr>
              <a:t>Increasing demand for </a:t>
            </a:r>
            <a:r>
              <a:rPr lang="en-US" sz="1200" b="1" dirty="0">
                <a:ea typeface="+mn-lt"/>
                <a:cs typeface="+mn-lt"/>
              </a:rPr>
              <a:t>eco-friendly and locally sourced products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pPr>
              <a:buFont typeface="Arial"/>
              <a:buChar char="•"/>
            </a:pPr>
            <a:endParaRPr lang="en-US" sz="125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302BFD-960F-CBB3-E984-CDC12813A10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59795" y="1104629"/>
            <a:ext cx="5972307" cy="3691491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pPr>
              <a:spcAft>
                <a:spcPts val="1000"/>
              </a:spcAft>
            </a:pPr>
            <a:r>
              <a:rPr lang="en-US" sz="1400" dirty="0"/>
              <a:t>💻 Technological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Competitors using </a:t>
            </a:r>
            <a:r>
              <a:rPr lang="en-US" sz="1200" b="1" dirty="0"/>
              <a:t>e-commerce platforms and social media marketing</a:t>
            </a:r>
            <a:r>
              <a:rPr lang="en-US" sz="1200" dirty="0"/>
              <a:t>.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Green Haven’s </a:t>
            </a:r>
            <a:r>
              <a:rPr lang="en-US" sz="1200" b="1" dirty="0"/>
              <a:t>outdated website limits online visibility and sales opportunities</a:t>
            </a:r>
            <a:r>
              <a:rPr lang="en-US" sz="1200" dirty="0"/>
              <a:t>.</a:t>
            </a:r>
          </a:p>
          <a:p>
            <a:pPr>
              <a:spcAft>
                <a:spcPts val="1000"/>
              </a:spcAft>
            </a:pPr>
            <a:r>
              <a:rPr lang="en-US" sz="1400" dirty="0"/>
              <a:t>⚖ Legal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Compliance with </a:t>
            </a:r>
            <a:r>
              <a:rPr lang="en-US" sz="1200" b="1" dirty="0"/>
              <a:t>consumer protection and employment laws in the UK</a:t>
            </a:r>
            <a:r>
              <a:rPr lang="en-US" sz="1200" dirty="0"/>
              <a:t>.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Environmental regulations related to packaging and waste management.</a:t>
            </a:r>
          </a:p>
          <a:p>
            <a:pPr>
              <a:spcAft>
                <a:spcPts val="1000"/>
              </a:spcAft>
            </a:pPr>
            <a:r>
              <a:rPr lang="en-US" sz="1400" dirty="0"/>
              <a:t>🌱 Environmental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Climate change affecting flower availability and supply chains.</a:t>
            </a:r>
          </a:p>
          <a:p>
            <a:pPr marL="285750" indent="-285750">
              <a:spcAft>
                <a:spcPts val="1000"/>
              </a:spcAft>
              <a:buFont typeface="Arial,Sans-Serif"/>
              <a:buChar char="•"/>
            </a:pPr>
            <a:r>
              <a:rPr lang="en-US" sz="1200" dirty="0"/>
              <a:t>Customer expectations for </a:t>
            </a:r>
            <a:r>
              <a:rPr lang="en-US" sz="1200" b="1" dirty="0"/>
              <a:t>sustainable and environmentally responsible practices</a:t>
            </a:r>
            <a:r>
              <a:rPr lang="en-US" sz="1200" dirty="0"/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0227B8-A24C-8C29-034A-D7700B887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303963"/>
            <a:ext cx="1219200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3D197D-3FE4-355D-384C-429A8A1DAAE1}"/>
              </a:ext>
            </a:extLst>
          </p:cNvPr>
          <p:cNvSpPr txBox="1"/>
          <p:nvPr/>
        </p:nvSpPr>
        <p:spPr>
          <a:xfrm rot="16200000">
            <a:off x="7470131" y="4230044"/>
            <a:ext cx="461665" cy="36861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u="sng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Uztürk</a:t>
            </a:r>
            <a:r>
              <a:rPr lang="en-GB" dirty="0"/>
              <a:t>, </a:t>
            </a:r>
            <a:r>
              <a:rPr lang="en-GB" u="sng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Büyüközkan</a:t>
            </a:r>
            <a:r>
              <a:rPr lang="en-GB" u="sng" dirty="0"/>
              <a:t> </a:t>
            </a:r>
            <a:r>
              <a:rPr lang="en-GB" dirty="0"/>
              <a:t>et al., 2023</a:t>
            </a:r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9DA972-BD3A-3DCD-81F1-7AF161F58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FE33-53A6-E75A-9BA0-8B7B1BFDD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519" y="476428"/>
            <a:ext cx="9956747" cy="1438780"/>
          </a:xfrm>
          <a:prstGeom prst="can">
            <a:avLst/>
          </a:prstGeom>
          <a:noFill/>
        </p:spPr>
        <p:txBody>
          <a:bodyPr anchor="ctr"/>
          <a:lstStyle/>
          <a:p>
            <a:r>
              <a:rPr lang="en-US" sz="2800" cap="all" dirty="0">
                <a:solidFill>
                  <a:schemeClr val="bg1"/>
                </a:solidFill>
              </a:rPr>
              <a:t>CAUSE AND EFFECT ANALYSIS:FISHBONE DIAGRAM</a:t>
            </a:r>
            <a:endParaRPr lang="en-US" sz="2800" dirty="0">
              <a:solidFill>
                <a:schemeClr val="bg1"/>
              </a:solidFill>
            </a:endParaRPr>
          </a:p>
          <a:p>
            <a:endParaRPr lang="en-US" sz="2800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698EC9E7-4B22-33DB-8A22-B155C3C1E24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9D5298-F55D-0537-759A-621C22DA0D63}"/>
              </a:ext>
            </a:extLst>
          </p:cNvPr>
          <p:cNvSpPr txBox="1"/>
          <p:nvPr/>
        </p:nvSpPr>
        <p:spPr>
          <a:xfrm>
            <a:off x="903020" y="2372876"/>
            <a:ext cx="2601689" cy="104441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kern="1200" dirty="0">
                <a:solidFill>
                  <a:schemeClr val="accent6"/>
                </a:solidFill>
                <a:latin typeface="Calibri"/>
                <a:ea typeface="+mn-ea"/>
                <a:cs typeface="+mn-cs"/>
              </a:rPr>
              <a:t>Market </a:t>
            </a:r>
            <a:r>
              <a:rPr lang="en-GB" dirty="0">
                <a:solidFill>
                  <a:schemeClr val="accent6"/>
                </a:solidFill>
                <a:latin typeface="Calibri"/>
              </a:rPr>
              <a:t>Competition</a:t>
            </a:r>
            <a:endParaRPr lang="en-US" dirty="0">
              <a:solidFill>
                <a:schemeClr val="accent6"/>
              </a:solidFill>
              <a:latin typeface="Neue Haas Grotesk Text Pro"/>
            </a:endParaRPr>
          </a:p>
          <a:p>
            <a:r>
              <a:rPr lang="en-GB" sz="1400" dirty="0">
                <a:latin typeface="Calibri"/>
              </a:rPr>
              <a:t>Online</a:t>
            </a:r>
            <a:r>
              <a:rPr lang="en-GB" sz="1400" kern="1200" dirty="0">
                <a:latin typeface="Calibri"/>
                <a:ea typeface="+mn-ea"/>
                <a:cs typeface="+mn-cs"/>
              </a:rPr>
              <a:t> flower delivery </a:t>
            </a:r>
            <a:r>
              <a:rPr lang="en-GB" sz="1400" dirty="0">
                <a:latin typeface="Calibri"/>
              </a:rPr>
              <a:t>platforms.</a:t>
            </a:r>
            <a:endParaRPr lang="en-US" dirty="0">
              <a:latin typeface="Neue Haas Grotesk Text Pro"/>
            </a:endParaRPr>
          </a:p>
          <a:p>
            <a:r>
              <a:rPr lang="en-GB" sz="1400" dirty="0">
                <a:latin typeface="Calibri"/>
              </a:rPr>
              <a:t>New</a:t>
            </a:r>
            <a:r>
              <a:rPr lang="en-GB" sz="1400" kern="1200" dirty="0">
                <a:latin typeface="Calibri"/>
                <a:ea typeface="+mn-ea"/>
                <a:cs typeface="+mn-cs"/>
              </a:rPr>
              <a:t> boutique florist in </a:t>
            </a:r>
            <a:r>
              <a:rPr lang="en-GB" sz="1400" dirty="0">
                <a:latin typeface="Calibri"/>
              </a:rPr>
              <a:t>area.</a:t>
            </a:r>
            <a:endParaRPr lang="en-GB" dirty="0">
              <a:latin typeface="Neue Haas Grotesk Text Pro"/>
            </a:endParaRPr>
          </a:p>
          <a:p>
            <a:pPr marL="0" algn="l"/>
            <a:r>
              <a:rPr lang="en-GB" sz="1400" dirty="0">
                <a:latin typeface="Calibri"/>
              </a:rPr>
              <a:t>Large</a:t>
            </a:r>
            <a:r>
              <a:rPr lang="en-GB" sz="1400" kern="1200" dirty="0">
                <a:latin typeface="Calibri"/>
                <a:ea typeface="+mn-ea"/>
                <a:cs typeface="+mn-cs"/>
              </a:rPr>
              <a:t> chains with lower prices</a:t>
            </a:r>
            <a:r>
              <a:rPr lang="en-GB" sz="1400" dirty="0">
                <a:latin typeface="Calibri"/>
              </a:rPr>
              <a:t>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ACA2A7-272F-9C5B-63D0-6CD6C8C5AA42}"/>
              </a:ext>
            </a:extLst>
          </p:cNvPr>
          <p:cNvSpPr txBox="1"/>
          <p:nvPr/>
        </p:nvSpPr>
        <p:spPr>
          <a:xfrm>
            <a:off x="3663473" y="2344120"/>
            <a:ext cx="2432528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</a:rPr>
              <a:t>Technology</a:t>
            </a:r>
            <a:endParaRPr lang="en-GB" dirty="0">
              <a:solidFill>
                <a:schemeClr val="accent6"/>
              </a:solidFill>
            </a:endParaRPr>
          </a:p>
          <a:p>
            <a:r>
              <a:rPr lang="en-GB" sz="1400" dirty="0">
                <a:latin typeface="Calibri"/>
              </a:rPr>
              <a:t>Outdated website design.</a:t>
            </a:r>
            <a:endParaRPr lang="en-GB" dirty="0"/>
          </a:p>
          <a:p>
            <a:r>
              <a:rPr lang="en-GB" sz="1400" dirty="0">
                <a:latin typeface="Calibri"/>
              </a:rPr>
              <a:t>No online ordering system.</a:t>
            </a:r>
            <a:endParaRPr lang="en-GB" dirty="0"/>
          </a:p>
          <a:p>
            <a:r>
              <a:rPr lang="en-GB" sz="1400" dirty="0">
                <a:latin typeface="Calibri"/>
              </a:rPr>
              <a:t>Weak social media </a:t>
            </a:r>
            <a:r>
              <a:rPr lang="en-GB" sz="1400" dirty="0">
                <a:latin typeface="Calibri"/>
                <a:ea typeface="Calibri"/>
                <a:cs typeface="Calibri"/>
              </a:rPr>
              <a:t>market.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2221AA-506C-778F-C2B9-2CDE26D8C24B}"/>
              </a:ext>
            </a:extLst>
          </p:cNvPr>
          <p:cNvSpPr txBox="1"/>
          <p:nvPr/>
        </p:nvSpPr>
        <p:spPr>
          <a:xfrm>
            <a:off x="6265774" y="2344119"/>
            <a:ext cx="2401976" cy="12926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Economic Factors</a:t>
            </a:r>
            <a:endParaRPr lang="en-US" dirty="0">
              <a:solidFill>
                <a:schemeClr val="accent6"/>
              </a:solidFill>
            </a:endParaRPr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Inflation increasing costs.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Higher flower import prices.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Rising operating expenses.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2291A6-2874-F645-DDAA-B53FE4FB4137}"/>
              </a:ext>
            </a:extLst>
          </p:cNvPr>
          <p:cNvSpPr txBox="1"/>
          <p:nvPr/>
        </p:nvSpPr>
        <p:spPr>
          <a:xfrm>
            <a:off x="974906" y="4385706"/>
            <a:ext cx="2529803" cy="12926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Customer Behaviour</a:t>
            </a:r>
            <a:endParaRPr lang="en-US" dirty="0">
              <a:solidFill>
                <a:schemeClr val="accent6"/>
              </a:solidFill>
            </a:endParaRPr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Shift to online shopping.</a:t>
            </a:r>
            <a:endParaRPr lang="en-US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Demand for home delivery.</a:t>
            </a:r>
            <a:endParaRPr lang="en-US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Convenience over store visits.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A321759-A5BA-95B1-6194-96D0A65BF2BF}"/>
              </a:ext>
            </a:extLst>
          </p:cNvPr>
          <p:cNvSpPr txBox="1"/>
          <p:nvPr/>
        </p:nvSpPr>
        <p:spPr>
          <a:xfrm>
            <a:off x="3735359" y="4356950"/>
            <a:ext cx="2360642" cy="12926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Location/Footfall</a:t>
            </a:r>
            <a:endParaRPr lang="en-US" dirty="0">
              <a:solidFill>
                <a:schemeClr val="accent6"/>
              </a:solidFill>
            </a:endParaRPr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Nearby shop closures.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Reduced high‑street activity.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Lower walk‑in traffic.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1DD2B8-CCBF-375A-D1C3-D9FE3C6ED316}"/>
              </a:ext>
            </a:extLst>
          </p:cNvPr>
          <p:cNvSpPr txBox="1"/>
          <p:nvPr/>
        </p:nvSpPr>
        <p:spPr>
          <a:xfrm>
            <a:off x="6265773" y="4385703"/>
            <a:ext cx="2846103" cy="12926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Sustainability Costs</a:t>
            </a:r>
            <a:endParaRPr lang="en-US" dirty="0">
              <a:solidFill>
                <a:schemeClr val="accent6"/>
              </a:solidFill>
            </a:endParaRPr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Eco‑friendly packaging cost.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Local sourcing expenses.</a:t>
            </a:r>
            <a:endParaRPr lang="en-GB" dirty="0"/>
          </a:p>
          <a:p>
            <a:r>
              <a:rPr lang="en-GB" sz="1400" dirty="0">
                <a:latin typeface="Calibri"/>
                <a:ea typeface="Calibri"/>
                <a:cs typeface="Calibri"/>
              </a:rPr>
              <a:t>Higher sustainable material prices.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B9A442-5954-00B3-95A7-007F94A97423}"/>
              </a:ext>
            </a:extLst>
          </p:cNvPr>
          <p:cNvSpPr txBox="1"/>
          <p:nvPr/>
        </p:nvSpPr>
        <p:spPr>
          <a:xfrm>
            <a:off x="9414414" y="3364911"/>
            <a:ext cx="1336482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DECLINE IN IN-STORE SALES</a:t>
            </a: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0688E8AA-AA12-73B9-4324-5C0AAE0600CB}"/>
              </a:ext>
            </a:extLst>
          </p:cNvPr>
          <p:cNvSpPr/>
          <p:nvPr/>
        </p:nvSpPr>
        <p:spPr>
          <a:xfrm rot="-5400000">
            <a:off x="4834156" y="-207098"/>
            <a:ext cx="585189" cy="808986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C53CD9-8CEE-87E8-F978-0376671EFC8A}"/>
              </a:ext>
            </a:extLst>
          </p:cNvPr>
          <p:cNvSpPr txBox="1"/>
          <p:nvPr/>
        </p:nvSpPr>
        <p:spPr>
          <a:xfrm rot="16200000">
            <a:off x="6722418" y="4799603"/>
            <a:ext cx="461665" cy="342899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u="sng" dirty="0"/>
              <a:t>H Chang </a:t>
            </a:r>
            <a:r>
              <a:rPr lang="en-GB" dirty="0"/>
              <a:t>et al., 2015</a:t>
            </a:r>
          </a:p>
        </p:txBody>
      </p:sp>
    </p:spTree>
    <p:extLst>
      <p:ext uri="{BB962C8B-B14F-4D97-AF65-F5344CB8AC3E}">
        <p14:creationId xmlns:p14="http://schemas.microsoft.com/office/powerpoint/2010/main" val="4233691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EDEA5F-52F2-E707-D4FA-7F49D1A1C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EC7D-EB6D-AACC-CF4E-59C17C6CB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4878" y="293815"/>
            <a:ext cx="6241651" cy="646430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  <a:latin typeface="Arial Nova"/>
              </a:rPr>
              <a:t>Conclusion</a:t>
            </a:r>
          </a:p>
        </p:txBody>
      </p:sp>
      <p:pic>
        <p:nvPicPr>
          <p:cNvPr id="20" name="Picture Placeholder 7">
            <a:extLst>
              <a:ext uri="{FF2B5EF4-FFF2-40B4-BE49-F238E27FC236}">
                <a16:creationId xmlns:a16="http://schemas.microsoft.com/office/drawing/2014/main" id="{0337F7FB-9013-D84C-7828-9182C2DFD2A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38" r="18738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264B8-13D8-7665-2736-2ADCCFF07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4879" y="1078302"/>
            <a:ext cx="6831121" cy="3977927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b="1" dirty="0">
                <a:ea typeface="+mn-lt"/>
                <a:cs typeface="+mn-lt"/>
              </a:rPr>
              <a:t>Green Haven Florists</a:t>
            </a:r>
            <a:r>
              <a:rPr lang="en-US" sz="1200" dirty="0">
                <a:ea typeface="+mn-lt"/>
                <a:cs typeface="+mn-lt"/>
              </a:rPr>
              <a:t> is experiencing a </a:t>
            </a:r>
            <a:r>
              <a:rPr lang="en-US" sz="1200" b="1" dirty="0">
                <a:ea typeface="+mn-lt"/>
                <a:cs typeface="+mn-lt"/>
              </a:rPr>
              <a:t>decline in in-store sales</a:t>
            </a:r>
            <a:r>
              <a:rPr lang="en-US" sz="1200" dirty="0">
                <a:ea typeface="+mn-lt"/>
                <a:cs typeface="+mn-lt"/>
              </a:rPr>
              <a:t> due to a combination of </a:t>
            </a:r>
            <a:r>
              <a:rPr lang="en-US" sz="1200" b="1" dirty="0">
                <a:ea typeface="+mn-lt"/>
                <a:cs typeface="+mn-lt"/>
              </a:rPr>
              <a:t>external market pressures and internal operational challenges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b="1" dirty="0">
              <a:latin typeface="Arial Nova"/>
              <a:ea typeface="Calibri"/>
              <a:cs typeface="Calibri"/>
            </a:endParaRPr>
          </a:p>
          <a:p>
            <a:r>
              <a:rPr lang="en-US" sz="1200" dirty="0">
                <a:ea typeface="+mn-lt"/>
                <a:cs typeface="+mn-lt"/>
              </a:rPr>
              <a:t>Key issues include </a:t>
            </a:r>
            <a:r>
              <a:rPr lang="en-US" sz="1200" b="1" dirty="0">
                <a:ea typeface="+mn-lt"/>
                <a:cs typeface="+mn-lt"/>
              </a:rPr>
              <a:t>increased competition from online flower retailers, changing customer shopping behavior, and reduced high-street foot traffic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r>
              <a:rPr lang="en-US" sz="1200" b="1" dirty="0">
                <a:ea typeface="+mn-lt"/>
                <a:cs typeface="+mn-lt"/>
              </a:rPr>
              <a:t>Economic factors</a:t>
            </a:r>
            <a:r>
              <a:rPr lang="en-US" sz="1200" dirty="0">
                <a:ea typeface="+mn-lt"/>
                <a:cs typeface="+mn-lt"/>
              </a:rPr>
              <a:t>, such as inflation and rising flower supply costs, have also increased operational expenses and reduced profit margins.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The business faces </a:t>
            </a:r>
            <a:r>
              <a:rPr lang="en-US" sz="1200" b="1" dirty="0">
                <a:ea typeface="+mn-lt"/>
                <a:cs typeface="+mn-lt"/>
              </a:rPr>
              <a:t>technological challenges</a:t>
            </a:r>
            <a:r>
              <a:rPr lang="en-US" sz="1200" dirty="0">
                <a:ea typeface="+mn-lt"/>
                <a:cs typeface="+mn-lt"/>
              </a:rPr>
              <a:t>, particularly an </a:t>
            </a:r>
            <a:r>
              <a:rPr lang="en-US" sz="1200" b="1" dirty="0">
                <a:ea typeface="+mn-lt"/>
                <a:cs typeface="+mn-lt"/>
              </a:rPr>
              <a:t>outdated website and limited digital marketing</a:t>
            </a:r>
            <a:r>
              <a:rPr lang="en-US" sz="1200" dirty="0">
                <a:ea typeface="+mn-lt"/>
                <a:cs typeface="+mn-lt"/>
              </a:rPr>
              <a:t>, which reduces its ability to attract modern customers.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Despite these challenges, the company’s </a:t>
            </a:r>
            <a:r>
              <a:rPr lang="en-US" sz="1200" b="1" dirty="0">
                <a:ea typeface="+mn-lt"/>
                <a:cs typeface="+mn-lt"/>
              </a:rPr>
              <a:t>strong reputation, sustainable practices, and </a:t>
            </a:r>
            <a:r>
              <a:rPr lang="en-US" sz="1200" b="1" dirty="0" err="1">
                <a:ea typeface="+mn-lt"/>
                <a:cs typeface="+mn-lt"/>
              </a:rPr>
              <a:t>personalised</a:t>
            </a:r>
            <a:r>
              <a:rPr lang="en-US" sz="1200" b="1" dirty="0">
                <a:ea typeface="+mn-lt"/>
                <a:cs typeface="+mn-lt"/>
              </a:rPr>
              <a:t> services</a:t>
            </a:r>
            <a:r>
              <a:rPr lang="en-US" sz="1200" dirty="0">
                <a:ea typeface="+mn-lt"/>
                <a:cs typeface="+mn-lt"/>
              </a:rPr>
              <a:t> provide opportunities for growth.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By </a:t>
            </a:r>
            <a:r>
              <a:rPr lang="en-US" sz="1200" b="1" dirty="0">
                <a:ea typeface="+mn-lt"/>
                <a:cs typeface="+mn-lt"/>
              </a:rPr>
              <a:t>improving its digital presence, enhancing online ordering and delivery services, and strengthening marketing strategies</a:t>
            </a:r>
            <a:r>
              <a:rPr lang="en-US" sz="1200" dirty="0">
                <a:ea typeface="+mn-lt"/>
                <a:cs typeface="+mn-lt"/>
              </a:rPr>
              <a:t>, Green Haven Florists can regain competitiveness.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Implementing these strategic changes will help the business </a:t>
            </a:r>
            <a:r>
              <a:rPr lang="en-US" sz="1200" b="1" dirty="0">
                <a:ea typeface="+mn-lt"/>
                <a:cs typeface="+mn-lt"/>
              </a:rPr>
              <a:t>increase customer engagement, boost sales, and ensure long-term sustainability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pPr marL="285750" indent="-285750"/>
            <a:endParaRPr lang="en-US" sz="1200" b="1" dirty="0">
              <a:latin typeface="Arial Nova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3057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2358F2-47A2-B94A-2056-79AB3B2D3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6E6F8-CBD2-7CE6-58E2-87E04C769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4879" y="350965"/>
            <a:ext cx="6241651" cy="646430"/>
          </a:xfrm>
          <a:noFill/>
        </p:spPr>
        <p:txBody>
          <a:bodyPr anchor="ctr"/>
          <a:lstStyle/>
          <a:p>
            <a:r>
              <a:rPr lang="en-US" dirty="0">
                <a:solidFill>
                  <a:schemeClr val="bg1"/>
                </a:solidFill>
                <a:latin typeface="Arial Nova"/>
              </a:rPr>
              <a:t>References</a:t>
            </a:r>
          </a:p>
        </p:txBody>
      </p:sp>
      <p:pic>
        <p:nvPicPr>
          <p:cNvPr id="20" name="Picture Placeholder 7">
            <a:extLst>
              <a:ext uri="{FF2B5EF4-FFF2-40B4-BE49-F238E27FC236}">
                <a16:creationId xmlns:a16="http://schemas.microsoft.com/office/drawing/2014/main" id="{F3F76002-D48F-4843-5138-47BD465C956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ph type="pic" sz="quarter" idx="10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38" r="18738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F4DA8-E7EB-E98B-28AA-AD4F988BB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4879" y="1078302"/>
            <a:ext cx="6831121" cy="3977927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/>
              <a:t>Calculated Ultra (2025) </a:t>
            </a:r>
            <a:r>
              <a:rPr lang="en-GB" sz="1200" i="1" dirty="0"/>
              <a:t>Calculated Ultra</a:t>
            </a:r>
            <a:r>
              <a:rPr lang="en-GB" sz="1200" dirty="0"/>
              <a:t>.</a:t>
            </a:r>
          </a:p>
          <a:p>
            <a:r>
              <a:rPr lang="en-GB" sz="1200" dirty="0"/>
              <a:t>Souza de Abreu, V.H., da Costa, M.G., de Assis, T.F., </a:t>
            </a:r>
            <a:r>
              <a:rPr lang="en-GB" sz="1200" dirty="0" err="1"/>
              <a:t>D’Agosto</a:t>
            </a:r>
            <a:r>
              <a:rPr lang="en-GB" sz="1200" dirty="0"/>
              <a:t>, M.A., Rocha, R.S., de Paula, L.O.D. and </a:t>
            </a:r>
            <a:r>
              <a:rPr lang="en-GB" sz="1200" dirty="0" err="1"/>
              <a:t>Laissone</a:t>
            </a:r>
            <a:r>
              <a:rPr lang="en-GB" sz="1200" dirty="0"/>
              <a:t>, A.M.S., 2025. </a:t>
            </a:r>
            <a:r>
              <a:rPr lang="en-GB" sz="1200" i="1" dirty="0"/>
              <a:t>Assessing the feasibility of enzymatic biodiesel production using the 5W2H framework: A Brazilian case study with distiller’s corn oil</a:t>
            </a:r>
            <a:r>
              <a:rPr lang="en-GB" sz="1200" dirty="0"/>
              <a:t>. Energies, 18(20), p.5460. </a:t>
            </a:r>
          </a:p>
          <a:p>
            <a:r>
              <a:rPr lang="en-GB" sz="1200" dirty="0" err="1"/>
              <a:t>Uzturk</a:t>
            </a:r>
            <a:r>
              <a:rPr lang="en-GB" sz="1200" dirty="0"/>
              <a:t>, D and </a:t>
            </a:r>
            <a:r>
              <a:rPr lang="en-GB" sz="1200" dirty="0" err="1"/>
              <a:t>Buyukozkan</a:t>
            </a:r>
            <a:r>
              <a:rPr lang="en-GB" sz="1200" dirty="0"/>
              <a:t>, G. (2023) </a:t>
            </a:r>
            <a:r>
              <a:rPr lang="en-GB" sz="1200" i="1" dirty="0"/>
              <a:t>Strategic Analysis for Advancing Smart Agriculture with the Analytic SWOT/PESTLE Framework: A Case for Turkey, </a:t>
            </a:r>
            <a:r>
              <a:rPr lang="en-GB" sz="1200" dirty="0"/>
              <a:t>Department of Business Administration, Business Research </a:t>
            </a:r>
            <a:r>
              <a:rPr lang="en-GB" sz="1200" dirty="0" err="1"/>
              <a:t>Center</a:t>
            </a:r>
            <a:r>
              <a:rPr lang="en-GB" sz="1200" dirty="0"/>
              <a:t>, Galatasaray University, Istanbul </a:t>
            </a:r>
            <a:r>
              <a:rPr lang="en-GB" sz="1200" i="1" dirty="0"/>
              <a:t>13</a:t>
            </a:r>
            <a:r>
              <a:rPr lang="en-GB" sz="1200" dirty="0"/>
              <a:t>(12), p. 2275</a:t>
            </a:r>
            <a:endParaRPr lang="en-GB" sz="1200" i="1" dirty="0"/>
          </a:p>
          <a:p>
            <a:r>
              <a:rPr lang="en-GB" sz="1200" dirty="0"/>
              <a:t>Chang, H. (2015) </a:t>
            </a:r>
            <a:r>
              <a:rPr lang="en-GB" sz="1200" i="1" dirty="0"/>
              <a:t>Evaluation Framework for Telemedicine Using the Logical framework Approach and a Fishbone Diagram.</a:t>
            </a:r>
            <a:r>
              <a:rPr lang="en-GB" sz="1200" dirty="0"/>
              <a:t> Healthcare Informatics Research, 21(4), p. 230-238</a:t>
            </a:r>
            <a:endParaRPr lang="en-GB" sz="1200" i="1" dirty="0"/>
          </a:p>
          <a:p>
            <a:pPr marL="285750" indent="-285750"/>
            <a:endParaRPr lang="en-US" sz="1200" b="1" dirty="0">
              <a:latin typeface="Arial Nova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119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11" descr="A close up of dots&#10;">
            <a:extLst>
              <a:ext uri="{FF2B5EF4-FFF2-40B4-BE49-F238E27FC236}">
                <a16:creationId xmlns:a16="http://schemas.microsoft.com/office/drawing/2014/main" id="{030E03B4-DAB0-F43D-4B1C-C54F75E621A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/>
          <a:stretch/>
        </p:blipFill>
        <p:spPr>
          <a:xfrm>
            <a:off x="0" y="-17145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AB1CD4B-2C7F-1593-8E69-B7450F3DC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6613063-168A-02B8-4326-BB842F3B83E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dirty="0"/>
              <a:t>Michael Mensah</a:t>
            </a:r>
          </a:p>
          <a:p>
            <a:r>
              <a:rPr lang="en-US" sz="3200" dirty="0"/>
              <a:t>2442380@student.uwtsd.ac.uk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472291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F2A2379-DD35-4769-BFD6-4857D72F8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5C2645A-E767-4D7E-984D-234E531E455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F048343-1EA9-44C3-883E-652FAAF0713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Tech presentation</Template>
  <TotalTime>164</TotalTime>
  <Words>1339</Words>
  <Application>Microsoft Office PowerPoint</Application>
  <PresentationFormat>Widescreen</PresentationFormat>
  <Paragraphs>137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Arial,Sans-Serif</vt:lpstr>
      <vt:lpstr>Aptos</vt:lpstr>
      <vt:lpstr>Arial</vt:lpstr>
      <vt:lpstr>Arial Nova</vt:lpstr>
      <vt:lpstr>Calibri</vt:lpstr>
      <vt:lpstr>Neue Haas Grotesk Text Pro</vt:lpstr>
      <vt:lpstr>Wingdings</vt:lpstr>
      <vt:lpstr>DylanVTI</vt:lpstr>
      <vt:lpstr>GREEN HAVEN FLORISTS</vt:lpstr>
      <vt:lpstr>PowerPoint Presentation</vt:lpstr>
      <vt:lpstr>Introduction</vt:lpstr>
      <vt:lpstr>Company Background</vt:lpstr>
      <vt:lpstr>Problem: Nature and Scope </vt:lpstr>
      <vt:lpstr>Problem: Nature and Scope Cont.</vt:lpstr>
      <vt:lpstr>Problem: Nature and Scope Cont.</vt:lpstr>
      <vt:lpstr>PESTLE Analysis: GREEN HAVEN FLORISTS</vt:lpstr>
      <vt:lpstr>CAUSE AND EFFECT ANALYSIS:FISHBONE DIAGRAM 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Aaron Kyeremeh Mensah (2442380)</dc:creator>
  <cp:lastModifiedBy>Michael Aaron Kyeremeh Mensah (2442380)</cp:lastModifiedBy>
  <cp:revision>748</cp:revision>
  <dcterms:created xsi:type="dcterms:W3CDTF">2026-03-07T14:08:54Z</dcterms:created>
  <dcterms:modified xsi:type="dcterms:W3CDTF">2026-03-14T17:00:41Z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