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259" r:id="rId6"/>
    <p:sldId id="272" r:id="rId7"/>
    <p:sldId id="273" r:id="rId8"/>
    <p:sldId id="257" r:id="rId9"/>
    <p:sldId id="258" r:id="rId10"/>
    <p:sldId id="274" r:id="rId11"/>
    <p:sldId id="275" r:id="rId12"/>
    <p:sldId id="276" r:id="rId13"/>
    <p:sldId id="277"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135"/>
    <a:srgbClr val="BDA07D"/>
    <a:srgbClr val="F5F9F9"/>
    <a:srgbClr val="627272"/>
    <a:srgbClr val="93A5A8"/>
    <a:srgbClr val="3E709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535" autoAdjust="0"/>
    <p:restoredTop sz="95270" autoAdjust="0"/>
  </p:normalViewPr>
  <p:slideViewPr>
    <p:cSldViewPr snapToGrid="0">
      <p:cViewPr varScale="1">
        <p:scale>
          <a:sx n="78" d="100"/>
          <a:sy n="78" d="100"/>
        </p:scale>
        <p:origin x="1315"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37A4CE-17BB-4BB2-AC7B-97495293E2AC}" type="datetimeFigureOut">
              <a:rPr lang="en-US" smtClean="0"/>
              <a:t>7/12/2024</a:t>
            </a:fld>
            <a:endParaRPr lang="en-US" dirty="0"/>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0EF92D-82DD-4142-BCE8-036B91487D2E}" type="slidenum">
              <a:rPr lang="en-US" smtClean="0"/>
              <a:t>‹#›</a:t>
            </a:fld>
            <a:endParaRPr lang="en-US" dirty="0"/>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6C8F5-2FDA-4718-81AA-24F4816BBD56}" type="datetimeFigureOut">
              <a:rPr lang="en-US" smtClean="0"/>
              <a:t>7/12/2024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EC616-C518-4358-9496-6C33B2F5FA56}" type="slidenum">
              <a:rPr lang="en-US" smtClean="0"/>
              <a:t>‹#›</a:t>
            </a:fld>
            <a:endParaRPr lang="en-US" dirty="0"/>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S"/>
          </a:p>
        </p:txBody>
      </p:sp>
      <p:sp>
        <p:nvSpPr>
          <p:cNvPr id="4" name="Slide Number Placeholder 3"/>
          <p:cNvSpPr>
            <a:spLocks noGrp="1"/>
          </p:cNvSpPr>
          <p:nvPr>
            <p:ph type="sldNum" sz="quarter" idx="5"/>
          </p:nvPr>
        </p:nvSpPr>
        <p:spPr/>
        <p:txBody>
          <a:bodyPr/>
          <a:lstStyle/>
          <a:p>
            <a:fld id="{C58EC616-C518-4358-9496-6C33B2F5FA56}" type="slidenum">
              <a:rPr lang="en-US" smtClean="0"/>
              <a:t>1</a:t>
            </a:fld>
            <a:endParaRPr lang="en-US" dirty="0"/>
          </a:p>
        </p:txBody>
      </p:sp>
    </p:spTree>
    <p:extLst>
      <p:ext uri="{BB962C8B-B14F-4D97-AF65-F5344CB8AC3E}">
        <p14:creationId xmlns:p14="http://schemas.microsoft.com/office/powerpoint/2010/main" val="754860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8143875" y="947737"/>
            <a:ext cx="4048124"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212780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C813-EE84-4C00-BDF7-2FD444FA42A0}"/>
              </a:ext>
            </a:extLst>
          </p:cNvPr>
          <p:cNvSpPr>
            <a:spLocks noGrp="1"/>
          </p:cNvSpPr>
          <p:nvPr>
            <p:ph type="title" hasCustomPrompt="1"/>
          </p:nvPr>
        </p:nvSpPr>
        <p:spPr>
          <a:xfrm>
            <a:off x="1401580" y="942423"/>
            <a:ext cx="4694420" cy="1124392"/>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Text Placeholder 11">
            <a:extLst>
              <a:ext uri="{FF2B5EF4-FFF2-40B4-BE49-F238E27FC236}">
                <a16:creationId xmlns:a16="http://schemas.microsoft.com/office/drawing/2014/main" id="{41FB44AB-9520-4C96-A83D-2FABD15CBE70}"/>
              </a:ext>
            </a:extLst>
          </p:cNvPr>
          <p:cNvSpPr>
            <a:spLocks noGrp="1"/>
          </p:cNvSpPr>
          <p:nvPr>
            <p:ph type="body" sz="quarter" idx="16" hasCustomPrompt="1"/>
          </p:nvPr>
        </p:nvSpPr>
        <p:spPr>
          <a:xfrm>
            <a:off x="1410587" y="2329867"/>
            <a:ext cx="4058872" cy="3156533"/>
          </a:xfrm>
          <a:prstGeom prst="rect">
            <a:avLst/>
          </a:prstGeom>
        </p:spPr>
        <p:txBody>
          <a:bodyPr/>
          <a:lstStyle>
            <a:lvl1pPr marL="0" indent="0" algn="l">
              <a:lnSpc>
                <a:spcPct val="200000"/>
              </a:lnSpc>
              <a:spcBef>
                <a:spcPts val="0"/>
              </a:spcBef>
              <a:buFont typeface="Segoe UI Light" panose="020B0502040204020203" pitchFamily="34" charset="0"/>
              <a:buNone/>
              <a:defRPr sz="2000" cap="none" spc="50" baseline="0">
                <a:solidFill>
                  <a:schemeClr val="accent4"/>
                </a:solidFill>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3A6B1A04-4BA1-4FCF-B19E-6A052911CC21}"/>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C9DD33EA-800C-403C-867B-B4178A7C375B}"/>
              </a:ext>
            </a:extLst>
          </p:cNvPr>
          <p:cNvSpPr>
            <a:spLocks noGrp="1"/>
          </p:cNvSpPr>
          <p:nvPr>
            <p:ph type="ftr" sz="quarter" idx="11"/>
          </p:nvPr>
        </p:nvSpPr>
        <p:spPr/>
        <p:txBody>
          <a:bodyPr/>
          <a:lstStyle/>
          <a:p>
            <a:r>
              <a:rPr lang="en-US" dirty="0"/>
              <a:t>PRESENTATION TITLE</a:t>
            </a:r>
          </a:p>
        </p:txBody>
      </p:sp>
      <p:sp>
        <p:nvSpPr>
          <p:cNvPr id="7" name="Picture Placeholder 2">
            <a:extLst>
              <a:ext uri="{FF2B5EF4-FFF2-40B4-BE49-F238E27FC236}">
                <a16:creationId xmlns:a16="http://schemas.microsoft.com/office/drawing/2014/main" id="{0285C91D-2914-4BB9-A857-7DFA168C761F}"/>
              </a:ext>
            </a:extLst>
          </p:cNvPr>
          <p:cNvSpPr>
            <a:spLocks noGrp="1"/>
          </p:cNvSpPr>
          <p:nvPr>
            <p:ph type="pic" sz="quarter" idx="14" hasCustomPrompt="1"/>
          </p:nvPr>
        </p:nvSpPr>
        <p:spPr>
          <a:xfrm>
            <a:off x="7183361" y="0"/>
            <a:ext cx="3598052" cy="3258105"/>
          </a:xfrm>
          <a:prstGeom prst="rect">
            <a:avLst/>
          </a:prstGeom>
        </p:spPr>
        <p:txBody>
          <a:bodyPr/>
          <a:lstStyle>
            <a:lvl1pPr marL="0" indent="0" algn="ctr">
              <a:buNone/>
              <a:defRPr spc="400" baseline="0"/>
            </a:lvl1pPr>
          </a:lstStyle>
          <a:p>
            <a:r>
              <a:rPr lang="en-US" dirty="0"/>
              <a:t>Click to add photo</a:t>
            </a:r>
          </a:p>
        </p:txBody>
      </p:sp>
      <p:sp>
        <p:nvSpPr>
          <p:cNvPr id="3" name="Picture Placeholder 2">
            <a:extLst>
              <a:ext uri="{FF2B5EF4-FFF2-40B4-BE49-F238E27FC236}">
                <a16:creationId xmlns:a16="http://schemas.microsoft.com/office/drawing/2014/main" id="{C6896BB5-7888-43CA-A76C-BF7DE06DF2BD}"/>
              </a:ext>
            </a:extLst>
          </p:cNvPr>
          <p:cNvSpPr>
            <a:spLocks noGrp="1"/>
          </p:cNvSpPr>
          <p:nvPr>
            <p:ph type="pic" sz="quarter" idx="13" hasCustomPrompt="1"/>
          </p:nvPr>
        </p:nvSpPr>
        <p:spPr>
          <a:xfrm>
            <a:off x="7183361" y="3599895"/>
            <a:ext cx="3598052" cy="3258105"/>
          </a:xfrm>
          <a:prstGeom prst="rect">
            <a:avLst/>
          </a:prstGeom>
        </p:spPr>
        <p:txBody>
          <a:bodyPr/>
          <a:lstStyle>
            <a:lvl1pPr marL="0" indent="0" algn="ctr">
              <a:buNone/>
              <a:defRPr spc="400" baseline="0"/>
            </a:lvl1pPr>
          </a:lstStyle>
          <a:p>
            <a:r>
              <a:rPr lang="en-US" dirty="0"/>
              <a:t>Click to add photo</a:t>
            </a:r>
          </a:p>
        </p:txBody>
      </p:sp>
      <p:sp>
        <p:nvSpPr>
          <p:cNvPr id="6" name="Slide Number Placeholder 5">
            <a:extLst>
              <a:ext uri="{FF2B5EF4-FFF2-40B4-BE49-F238E27FC236}">
                <a16:creationId xmlns:a16="http://schemas.microsoft.com/office/drawing/2014/main" id="{26C8D158-80CE-4259-AE40-6EC8A072E290}"/>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729022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C8E4-E66E-43DD-B7F9-77510035ACC4}"/>
              </a:ext>
            </a:extLst>
          </p:cNvPr>
          <p:cNvSpPr>
            <a:spLocks noGrp="1"/>
          </p:cNvSpPr>
          <p:nvPr>
            <p:ph type="title" hasCustomPrompt="1"/>
          </p:nvPr>
        </p:nvSpPr>
        <p:spPr>
          <a:xfrm>
            <a:off x="6197600" y="2921000"/>
            <a:ext cx="4749800" cy="527050"/>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Picture Placeholder 8">
            <a:extLst>
              <a:ext uri="{FF2B5EF4-FFF2-40B4-BE49-F238E27FC236}">
                <a16:creationId xmlns:a16="http://schemas.microsoft.com/office/drawing/2014/main" id="{3DA549A2-F99E-46CF-BFF2-0F2D5834E10E}"/>
              </a:ext>
            </a:extLst>
          </p:cNvPr>
          <p:cNvSpPr>
            <a:spLocks noGrp="1"/>
          </p:cNvSpPr>
          <p:nvPr>
            <p:ph type="pic" sz="quarter" idx="13" hasCustomPrompt="1"/>
          </p:nvPr>
        </p:nvSpPr>
        <p:spPr>
          <a:xfrm>
            <a:off x="838200" y="492125"/>
            <a:ext cx="4114800" cy="5372100"/>
          </a:xfrm>
          <a:prstGeom prst="rect">
            <a:avLst/>
          </a:prstGeom>
        </p:spPr>
        <p:txBody>
          <a:bodyPr/>
          <a:lstStyle>
            <a:lvl1pPr marL="0" indent="0">
              <a:buNone/>
              <a:defRPr spc="400" baseline="0"/>
            </a:lvl1pPr>
          </a:lstStyle>
          <a:p>
            <a:r>
              <a:rPr lang="en-US" dirty="0"/>
              <a:t>Click to add photo</a:t>
            </a:r>
          </a:p>
        </p:txBody>
      </p:sp>
      <p:sp>
        <p:nvSpPr>
          <p:cNvPr id="13" name="Text Placeholder 11">
            <a:extLst>
              <a:ext uri="{FF2B5EF4-FFF2-40B4-BE49-F238E27FC236}">
                <a16:creationId xmlns:a16="http://schemas.microsoft.com/office/drawing/2014/main" id="{8E76B184-0041-41D4-948C-64DE4AB097C0}"/>
              </a:ext>
            </a:extLst>
          </p:cNvPr>
          <p:cNvSpPr>
            <a:spLocks noGrp="1"/>
          </p:cNvSpPr>
          <p:nvPr>
            <p:ph type="body" sz="quarter" idx="15" hasCustomPrompt="1"/>
          </p:nvPr>
        </p:nvSpPr>
        <p:spPr>
          <a:xfrm>
            <a:off x="6197600" y="342900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B89B09CA-52A5-4AB5-AF1F-8A21941819CE}"/>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6BF5B9A3-008F-4631-AAAD-66E8363F3C0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84547ADF-979E-4B05-BD10-4C2F27964C58}"/>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291936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imary Goals">
    <p:spTree>
      <p:nvGrpSpPr>
        <p:cNvPr id="1" name=""/>
        <p:cNvGrpSpPr/>
        <p:nvPr/>
      </p:nvGrpSpPr>
      <p:grpSpPr>
        <a:xfrm>
          <a:off x="0" y="0"/>
          <a:ext cx="0" cy="0"/>
          <a:chOff x="0" y="0"/>
          <a:chExt cx="0" cy="0"/>
        </a:xfrm>
      </p:grpSpPr>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hasCustomPrompt="1"/>
          </p:nvPr>
        </p:nvSpPr>
        <p:spPr>
          <a:xfrm>
            <a:off x="598402" y="598401"/>
            <a:ext cx="9645056" cy="5661198"/>
          </a:xfrm>
          <a:prstGeom prst="rect">
            <a:avLst/>
          </a:prstGeom>
        </p:spPr>
        <p:txBody>
          <a:bodyPr/>
          <a:lstStyle>
            <a:lvl1pPr marL="0" indent="0" algn="ctr">
              <a:buNone/>
              <a:defRPr spc="400" baseline="0"/>
            </a:lvl1pPr>
          </a:lstStyle>
          <a:p>
            <a:r>
              <a:rPr lang="en-US" dirty="0"/>
              <a:t>Click to add photo</a:t>
            </a:r>
          </a:p>
        </p:txBody>
      </p:sp>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169978" y="3443968"/>
            <a:ext cx="6022021" cy="882499"/>
          </a:xfrm>
          <a:prstGeom prst="rect">
            <a:avLst/>
          </a:prstGeom>
          <a:solidFill>
            <a:schemeClr val="accent4">
              <a:alpha val="80000"/>
            </a:schemeClr>
          </a:solidFill>
        </p:spPr>
        <p:txBody>
          <a:bodyPr lIns="1371600" tIns="457200" anchor="ctr" anchorCtr="0"/>
          <a:lstStyle>
            <a:lvl1pPr>
              <a:defRPr sz="3200" cap="all" spc="200" baseline="0">
                <a:solidFill>
                  <a:schemeClr val="bg1"/>
                </a:solidFill>
              </a:defRPr>
            </a:lvl1pPr>
          </a:lstStyle>
          <a:p>
            <a:r>
              <a:rPr lang="en-US" dirty="0"/>
              <a:t>Click to add title</a:t>
            </a:r>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6169979" y="4326467"/>
            <a:ext cx="6022021" cy="830414"/>
          </a:xfrm>
          <a:prstGeom prst="rect">
            <a:avLst/>
          </a:prstGeom>
          <a:solidFill>
            <a:schemeClr val="accent4">
              <a:alpha val="80000"/>
            </a:schemeClr>
          </a:solidFill>
        </p:spPr>
        <p:txBody>
          <a:bodyPr lIns="1371600" bIns="365760" anchor="ctr"/>
          <a:lstStyle>
            <a:lvl1pPr marL="0" indent="0" algn="l">
              <a:buNone/>
              <a:defRPr sz="2000" i="0" cap="none" spc="200" baseline="0">
                <a:solidFill>
                  <a:schemeClr val="bg1"/>
                </a:solidFill>
                <a:latin typeface="+mj-lt"/>
              </a:defRPr>
            </a:lvl1pPr>
          </a:lstStyle>
          <a:p>
            <a:pPr lvl="0"/>
            <a:r>
              <a:rPr lang="en-US" dirty="0"/>
              <a:t>Click to add title</a:t>
            </a:r>
          </a:p>
        </p:txBody>
      </p:sp>
    </p:spTree>
    <p:extLst>
      <p:ext uri="{BB962C8B-B14F-4D97-AF65-F5344CB8AC3E}">
        <p14:creationId xmlns:p14="http://schemas.microsoft.com/office/powerpoint/2010/main" val="1593073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arterly Performan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E33C-7BB8-4644-AC43-EAFCF071A501}"/>
              </a:ext>
            </a:extLst>
          </p:cNvPr>
          <p:cNvSpPr>
            <a:spLocks noGrp="1"/>
          </p:cNvSpPr>
          <p:nvPr>
            <p:ph type="title" hasCustomPrompt="1"/>
          </p:nvPr>
        </p:nvSpPr>
        <p:spPr>
          <a:xfrm>
            <a:off x="1109663" y="498928"/>
            <a:ext cx="9972675" cy="567873"/>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7" name="Date Placeholder 6">
            <a:extLst>
              <a:ext uri="{FF2B5EF4-FFF2-40B4-BE49-F238E27FC236}">
                <a16:creationId xmlns:a16="http://schemas.microsoft.com/office/drawing/2014/main" id="{A36A6D30-3C9B-4105-8529-1FC3C4799157}"/>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6F6CE03B-D3BE-49C6-B2A4-0E17803F19AE}"/>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3DEB961D-2B84-4E52-A71A-1C55CFFD8FFB}"/>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367271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reas of Grow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A794-F088-4753-95A0-021064EE61C0}"/>
              </a:ext>
            </a:extLst>
          </p:cNvPr>
          <p:cNvSpPr>
            <a:spLocks noGrp="1"/>
          </p:cNvSpPr>
          <p:nvPr>
            <p:ph type="title" hasCustomPrompt="1"/>
          </p:nvPr>
        </p:nvSpPr>
        <p:spPr>
          <a:xfrm>
            <a:off x="838200" y="494166"/>
            <a:ext cx="10515600" cy="567873"/>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3" name="Date Placeholder 2">
            <a:extLst>
              <a:ext uri="{FF2B5EF4-FFF2-40B4-BE49-F238E27FC236}">
                <a16:creationId xmlns:a16="http://schemas.microsoft.com/office/drawing/2014/main" id="{57C3E83D-2F76-4F03-9EF6-81DED406531E}"/>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D3D99F77-FE1A-4CD5-8B1C-50D8981A1EE1}"/>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84CA1C4-7C3D-4FAE-B5FC-D235F6D9E1E8}"/>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1139488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8E96375-73CE-4ED7-90B6-293AB27ED0AD}"/>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spc="400" baseline="0"/>
            </a:lvl1pPr>
          </a:lstStyle>
          <a:p>
            <a:r>
              <a:rPr lang="en-US" dirty="0"/>
              <a:t>Click to add photo</a:t>
            </a:r>
          </a:p>
        </p:txBody>
      </p:sp>
      <p:sp>
        <p:nvSpPr>
          <p:cNvPr id="15" name="Title 14">
            <a:extLst>
              <a:ext uri="{FF2B5EF4-FFF2-40B4-BE49-F238E27FC236}">
                <a16:creationId xmlns:a16="http://schemas.microsoft.com/office/drawing/2014/main" id="{4E8AED7C-EFC3-4427-AD37-E7AA4AF0CF8C}"/>
              </a:ext>
            </a:extLst>
          </p:cNvPr>
          <p:cNvSpPr>
            <a:spLocks noGrp="1"/>
          </p:cNvSpPr>
          <p:nvPr>
            <p:ph type="title" hasCustomPrompt="1"/>
          </p:nvPr>
        </p:nvSpPr>
        <p:spPr>
          <a:xfrm>
            <a:off x="-1" y="1181910"/>
            <a:ext cx="12192000" cy="3352227"/>
          </a:xfrm>
          <a:custGeom>
            <a:avLst/>
            <a:gdLst>
              <a:gd name="connsiteX0" fmla="*/ 11721830 w 12192000"/>
              <a:gd name="connsiteY0" fmla="*/ 0 h 3352227"/>
              <a:gd name="connsiteX1" fmla="*/ 12192000 w 12192000"/>
              <a:gd name="connsiteY1" fmla="*/ 0 h 3352227"/>
              <a:gd name="connsiteX2" fmla="*/ 12192000 w 12192000"/>
              <a:gd name="connsiteY2" fmla="*/ 3352227 h 3352227"/>
              <a:gd name="connsiteX3" fmla="*/ 11721830 w 12192000"/>
              <a:gd name="connsiteY3" fmla="*/ 3352227 h 3352227"/>
              <a:gd name="connsiteX4" fmla="*/ 0 w 12192000"/>
              <a:gd name="connsiteY4" fmla="*/ 0 h 3352227"/>
              <a:gd name="connsiteX5" fmla="*/ 5525311 w 12192000"/>
              <a:gd name="connsiteY5" fmla="*/ 0 h 3352227"/>
              <a:gd name="connsiteX6" fmla="*/ 5525311 w 12192000"/>
              <a:gd name="connsiteY6" fmla="*/ 3352227 h 3352227"/>
              <a:gd name="connsiteX7" fmla="*/ 0 w 12192000"/>
              <a:gd name="connsiteY7" fmla="*/ 3352227 h 335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52227">
                <a:moveTo>
                  <a:pt x="11721830" y="0"/>
                </a:moveTo>
                <a:lnTo>
                  <a:pt x="12192000" y="0"/>
                </a:lnTo>
                <a:lnTo>
                  <a:pt x="12192000" y="3352227"/>
                </a:lnTo>
                <a:lnTo>
                  <a:pt x="11721830" y="3352227"/>
                </a:lnTo>
                <a:close/>
                <a:moveTo>
                  <a:pt x="0" y="0"/>
                </a:moveTo>
                <a:lnTo>
                  <a:pt x="5525311" y="0"/>
                </a:lnTo>
                <a:lnTo>
                  <a:pt x="5525311" y="3352227"/>
                </a:lnTo>
                <a:lnTo>
                  <a:pt x="0" y="3352227"/>
                </a:lnTo>
                <a:close/>
              </a:path>
            </a:pathLst>
          </a:custGeom>
          <a:solidFill>
            <a:schemeClr val="accent4">
              <a:lumMod val="20000"/>
              <a:lumOff val="80000"/>
              <a:alpha val="85000"/>
            </a:schemeClr>
          </a:solidFill>
        </p:spPr>
        <p:txBody>
          <a:bodyPr lIns="960120" rIns="7315200" anchor="b"/>
          <a:lstStyle>
            <a:lvl1pPr>
              <a:defRPr lang="en-US" sz="3200" cap="all" spc="200" baseline="0" dirty="0"/>
            </a:lvl1pPr>
          </a:lstStyle>
          <a:p>
            <a:pPr marL="0" lvl="0"/>
            <a:r>
              <a:rPr lang="en-US" dirty="0"/>
              <a:t>Click to add title</a:t>
            </a:r>
          </a:p>
        </p:txBody>
      </p:sp>
      <p:sp>
        <p:nvSpPr>
          <p:cNvPr id="16" name="Text Placeholder 15">
            <a:extLst>
              <a:ext uri="{FF2B5EF4-FFF2-40B4-BE49-F238E27FC236}">
                <a16:creationId xmlns:a16="http://schemas.microsoft.com/office/drawing/2014/main" id="{72FF0B66-A4D6-423A-AC8B-48E8CD7DF8B7}"/>
              </a:ext>
            </a:extLst>
          </p:cNvPr>
          <p:cNvSpPr>
            <a:spLocks noGrp="1"/>
          </p:cNvSpPr>
          <p:nvPr>
            <p:ph type="body" sz="quarter" idx="16" hasCustomPrompt="1"/>
          </p:nvPr>
        </p:nvSpPr>
        <p:spPr>
          <a:xfrm>
            <a:off x="-1" y="4534137"/>
            <a:ext cx="12192000" cy="1141953"/>
          </a:xfrm>
          <a:custGeom>
            <a:avLst/>
            <a:gdLst>
              <a:gd name="connsiteX0" fmla="*/ 11721830 w 12192000"/>
              <a:gd name="connsiteY0" fmla="*/ 1 h 1141953"/>
              <a:gd name="connsiteX1" fmla="*/ 12192000 w 12192000"/>
              <a:gd name="connsiteY1" fmla="*/ 1 h 1141953"/>
              <a:gd name="connsiteX2" fmla="*/ 12192000 w 12192000"/>
              <a:gd name="connsiteY2" fmla="*/ 1141953 h 1141953"/>
              <a:gd name="connsiteX3" fmla="*/ 11721830 w 12192000"/>
              <a:gd name="connsiteY3" fmla="*/ 1141953 h 1141953"/>
              <a:gd name="connsiteX4" fmla="*/ 0 w 12192000"/>
              <a:gd name="connsiteY4" fmla="*/ 0 h 1141953"/>
              <a:gd name="connsiteX5" fmla="*/ 5525311 w 12192000"/>
              <a:gd name="connsiteY5" fmla="*/ 0 h 1141953"/>
              <a:gd name="connsiteX6" fmla="*/ 5525311 w 12192000"/>
              <a:gd name="connsiteY6" fmla="*/ 1141952 h 1141953"/>
              <a:gd name="connsiteX7" fmla="*/ 0 w 12192000"/>
              <a:gd name="connsiteY7" fmla="*/ 1141952 h 11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141953">
                <a:moveTo>
                  <a:pt x="11721830" y="1"/>
                </a:moveTo>
                <a:lnTo>
                  <a:pt x="12192000" y="1"/>
                </a:lnTo>
                <a:lnTo>
                  <a:pt x="12192000" y="1141953"/>
                </a:lnTo>
                <a:lnTo>
                  <a:pt x="11721830" y="1141953"/>
                </a:lnTo>
                <a:close/>
                <a:moveTo>
                  <a:pt x="0" y="0"/>
                </a:moveTo>
                <a:lnTo>
                  <a:pt x="5525311" y="0"/>
                </a:lnTo>
                <a:lnTo>
                  <a:pt x="5525311" y="1141952"/>
                </a:lnTo>
                <a:lnTo>
                  <a:pt x="0" y="1141952"/>
                </a:lnTo>
                <a:close/>
              </a:path>
            </a:pathLst>
          </a:custGeom>
          <a:solidFill>
            <a:schemeClr val="accent4">
              <a:lumMod val="20000"/>
              <a:lumOff val="80000"/>
              <a:alpha val="85000"/>
            </a:schemeClr>
          </a:solidFill>
        </p:spPr>
        <p:txBody>
          <a:bodyPr lIns="960120" tIns="137160" rIns="6400800" anchor="t"/>
          <a:lstStyle>
            <a:lvl1pPr marL="0" indent="0">
              <a:buNone/>
              <a:defRPr lang="en-US" sz="2000" b="0" i="0" spc="200" baseline="0" dirty="0">
                <a:solidFill>
                  <a:schemeClr val="accent5">
                    <a:lumMod val="50000"/>
                  </a:schemeClr>
                </a:solidFill>
              </a:defRPr>
            </a:lvl1pPr>
          </a:lstStyle>
          <a:p>
            <a:pPr marL="228600" lvl="0" indent="-228600"/>
            <a:r>
              <a:rPr lang="en-US" dirty="0"/>
              <a:t>Click to add name</a:t>
            </a:r>
          </a:p>
        </p:txBody>
      </p:sp>
      <p:sp>
        <p:nvSpPr>
          <p:cNvPr id="2" name="Date Placeholder 1">
            <a:extLst>
              <a:ext uri="{FF2B5EF4-FFF2-40B4-BE49-F238E27FC236}">
                <a16:creationId xmlns:a16="http://schemas.microsoft.com/office/drawing/2014/main" id="{AC52883E-0EA3-4DCA-BB78-AD84BBE53F80}"/>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3" name="Footer Placeholder 2">
            <a:extLst>
              <a:ext uri="{FF2B5EF4-FFF2-40B4-BE49-F238E27FC236}">
                <a16:creationId xmlns:a16="http://schemas.microsoft.com/office/drawing/2014/main" id="{C31860F9-7B15-486D-B68B-1D5E02F61DEA}"/>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4" name="Slide Number Placeholder 3">
            <a:extLst>
              <a:ext uri="{FF2B5EF4-FFF2-40B4-BE49-F238E27FC236}">
                <a16:creationId xmlns:a16="http://schemas.microsoft.com/office/drawing/2014/main" id="{190B89DE-8ADC-4391-8EAF-C713EA69935F}"/>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580063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_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93D2BF-453A-45BE-9E29-EC3F8D9F55CE}"/>
              </a:ext>
            </a:extLst>
          </p:cNvPr>
          <p:cNvSpPr>
            <a:spLocks noGrp="1"/>
          </p:cNvSpPr>
          <p:nvPr>
            <p:ph type="title" hasCustomPrompt="1"/>
          </p:nvPr>
        </p:nvSpPr>
        <p:spPr>
          <a:xfrm>
            <a:off x="999846" y="1487527"/>
            <a:ext cx="2581554" cy="1325563"/>
          </a:xfrm>
          <a:prstGeom prst="rect">
            <a:avLst/>
          </a:prstGeom>
        </p:spPr>
        <p:txBody>
          <a:bodyPr anchor="b"/>
          <a:lstStyle>
            <a:lvl1pPr algn="ctr">
              <a:defRPr sz="3200" cap="all" spc="200" baseline="0">
                <a:solidFill>
                  <a:schemeClr val="accent4"/>
                </a:solidFill>
              </a:defRPr>
            </a:lvl1pPr>
          </a:lstStyle>
          <a:p>
            <a:r>
              <a:rPr lang="en-US" dirty="0"/>
              <a:t>Click to add title</a:t>
            </a:r>
          </a:p>
        </p:txBody>
      </p:sp>
      <p:sp>
        <p:nvSpPr>
          <p:cNvPr id="51" name="Picture Placeholder 9">
            <a:extLst>
              <a:ext uri="{FF2B5EF4-FFF2-40B4-BE49-F238E27FC236}">
                <a16:creationId xmlns:a16="http://schemas.microsoft.com/office/drawing/2014/main" id="{C47B8159-559E-42C4-AA5B-7642DE427455}"/>
              </a:ext>
            </a:extLst>
          </p:cNvPr>
          <p:cNvSpPr>
            <a:spLocks noGrp="1"/>
          </p:cNvSpPr>
          <p:nvPr>
            <p:ph type="pic" sz="quarter" idx="23" hasCustomPrompt="1"/>
          </p:nvPr>
        </p:nvSpPr>
        <p:spPr>
          <a:xfrm>
            <a:off x="4793630" y="677419"/>
            <a:ext cx="2357652" cy="1622425"/>
          </a:xfrm>
          <a:prstGeom prst="rect">
            <a:avLst/>
          </a:prstGeom>
        </p:spPr>
        <p:txBody>
          <a:bodyPr/>
          <a:lstStyle>
            <a:lvl1pPr marL="0" indent="0" algn="ctr">
              <a:buNone/>
              <a:defRPr/>
            </a:lvl1pPr>
          </a:lstStyle>
          <a:p>
            <a:r>
              <a:rPr lang="en-US" dirty="0"/>
              <a:t>Click to add photo</a:t>
            </a:r>
          </a:p>
        </p:txBody>
      </p:sp>
      <p:sp>
        <p:nvSpPr>
          <p:cNvPr id="52" name="Text Placeholder 17">
            <a:extLst>
              <a:ext uri="{FF2B5EF4-FFF2-40B4-BE49-F238E27FC236}">
                <a16:creationId xmlns:a16="http://schemas.microsoft.com/office/drawing/2014/main" id="{9E9FA76D-767D-4F48-9238-F384F4D41696}"/>
              </a:ext>
            </a:extLst>
          </p:cNvPr>
          <p:cNvSpPr>
            <a:spLocks noGrp="1"/>
          </p:cNvSpPr>
          <p:nvPr>
            <p:ph type="body" sz="quarter" idx="24" hasCustomPrompt="1"/>
          </p:nvPr>
        </p:nvSpPr>
        <p:spPr>
          <a:xfrm>
            <a:off x="4793628"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3" name="Text Placeholder 17">
            <a:extLst>
              <a:ext uri="{FF2B5EF4-FFF2-40B4-BE49-F238E27FC236}">
                <a16:creationId xmlns:a16="http://schemas.microsoft.com/office/drawing/2014/main" id="{40F2B787-B1D2-493C-ABA2-D6E69C4800D1}"/>
              </a:ext>
            </a:extLst>
          </p:cNvPr>
          <p:cNvSpPr>
            <a:spLocks noGrp="1"/>
          </p:cNvSpPr>
          <p:nvPr>
            <p:ph type="body" sz="quarter" idx="25" hasCustomPrompt="1"/>
          </p:nvPr>
        </p:nvSpPr>
        <p:spPr>
          <a:xfrm>
            <a:off x="4793628" y="2774990"/>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4" name="Picture Placeholder 9">
            <a:extLst>
              <a:ext uri="{FF2B5EF4-FFF2-40B4-BE49-F238E27FC236}">
                <a16:creationId xmlns:a16="http://schemas.microsoft.com/office/drawing/2014/main" id="{7FCC4980-412C-49F7-BF30-8693DD9EAC03}"/>
              </a:ext>
            </a:extLst>
          </p:cNvPr>
          <p:cNvSpPr>
            <a:spLocks noGrp="1"/>
          </p:cNvSpPr>
          <p:nvPr>
            <p:ph type="pic" sz="quarter" idx="26" hasCustomPrompt="1"/>
          </p:nvPr>
        </p:nvSpPr>
        <p:spPr>
          <a:xfrm>
            <a:off x="7431774" y="677419"/>
            <a:ext cx="2357652" cy="1622425"/>
          </a:xfrm>
          <a:prstGeom prst="rect">
            <a:avLst/>
          </a:prstGeom>
        </p:spPr>
        <p:txBody>
          <a:bodyPr/>
          <a:lstStyle>
            <a:lvl1pPr marL="0" indent="0" algn="ctr">
              <a:buNone/>
              <a:defRPr/>
            </a:lvl1pPr>
          </a:lstStyle>
          <a:p>
            <a:r>
              <a:rPr lang="en-US" dirty="0"/>
              <a:t>Click to add photo</a:t>
            </a:r>
          </a:p>
        </p:txBody>
      </p:sp>
      <p:sp>
        <p:nvSpPr>
          <p:cNvPr id="55" name="Text Placeholder 17">
            <a:extLst>
              <a:ext uri="{FF2B5EF4-FFF2-40B4-BE49-F238E27FC236}">
                <a16:creationId xmlns:a16="http://schemas.microsoft.com/office/drawing/2014/main" id="{B9BD60DD-95CB-47D1-9C2F-5ACD38820662}"/>
              </a:ext>
            </a:extLst>
          </p:cNvPr>
          <p:cNvSpPr>
            <a:spLocks noGrp="1"/>
          </p:cNvSpPr>
          <p:nvPr>
            <p:ph type="body" sz="quarter" idx="27" hasCustomPrompt="1"/>
          </p:nvPr>
        </p:nvSpPr>
        <p:spPr>
          <a:xfrm>
            <a:off x="7431772"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6" name="Text Placeholder 17">
            <a:extLst>
              <a:ext uri="{FF2B5EF4-FFF2-40B4-BE49-F238E27FC236}">
                <a16:creationId xmlns:a16="http://schemas.microsoft.com/office/drawing/2014/main" id="{19FF93B2-766D-4558-94BE-49F215C0FF7B}"/>
              </a:ext>
            </a:extLst>
          </p:cNvPr>
          <p:cNvSpPr>
            <a:spLocks noGrp="1"/>
          </p:cNvSpPr>
          <p:nvPr>
            <p:ph type="body" sz="quarter" idx="28" hasCustomPrompt="1"/>
          </p:nvPr>
        </p:nvSpPr>
        <p:spPr>
          <a:xfrm>
            <a:off x="7431772" y="2774990"/>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7" name="Picture Placeholder 9">
            <a:extLst>
              <a:ext uri="{FF2B5EF4-FFF2-40B4-BE49-F238E27FC236}">
                <a16:creationId xmlns:a16="http://schemas.microsoft.com/office/drawing/2014/main" id="{F16F9FCC-4EE2-4D18-8257-694E9C80F547}"/>
              </a:ext>
            </a:extLst>
          </p:cNvPr>
          <p:cNvSpPr>
            <a:spLocks noGrp="1"/>
          </p:cNvSpPr>
          <p:nvPr>
            <p:ph type="pic" sz="quarter" idx="32" hasCustomPrompt="1"/>
          </p:nvPr>
        </p:nvSpPr>
        <p:spPr>
          <a:xfrm>
            <a:off x="4793630" y="3250138"/>
            <a:ext cx="2357652" cy="1622425"/>
          </a:xfrm>
          <a:prstGeom prst="rect">
            <a:avLst/>
          </a:prstGeom>
        </p:spPr>
        <p:txBody>
          <a:bodyPr/>
          <a:lstStyle>
            <a:lvl1pPr marL="0" indent="0" algn="ctr">
              <a:buNone/>
              <a:defRPr/>
            </a:lvl1pPr>
          </a:lstStyle>
          <a:p>
            <a:r>
              <a:rPr lang="en-US" dirty="0"/>
              <a:t>Click to add photo</a:t>
            </a:r>
          </a:p>
        </p:txBody>
      </p:sp>
      <p:sp>
        <p:nvSpPr>
          <p:cNvPr id="58" name="Text Placeholder 17">
            <a:extLst>
              <a:ext uri="{FF2B5EF4-FFF2-40B4-BE49-F238E27FC236}">
                <a16:creationId xmlns:a16="http://schemas.microsoft.com/office/drawing/2014/main" id="{F434B9BC-2EC7-4433-BAA8-039EB5BED5C0}"/>
              </a:ext>
            </a:extLst>
          </p:cNvPr>
          <p:cNvSpPr>
            <a:spLocks noGrp="1"/>
          </p:cNvSpPr>
          <p:nvPr>
            <p:ph type="body" sz="quarter" idx="33" hasCustomPrompt="1"/>
          </p:nvPr>
        </p:nvSpPr>
        <p:spPr>
          <a:xfrm>
            <a:off x="4793628"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9" name="Text Placeholder 17">
            <a:extLst>
              <a:ext uri="{FF2B5EF4-FFF2-40B4-BE49-F238E27FC236}">
                <a16:creationId xmlns:a16="http://schemas.microsoft.com/office/drawing/2014/main" id="{6F08FB05-53FB-4C19-A35C-592C4DFDFF46}"/>
              </a:ext>
            </a:extLst>
          </p:cNvPr>
          <p:cNvSpPr>
            <a:spLocks noGrp="1"/>
          </p:cNvSpPr>
          <p:nvPr>
            <p:ph type="body" sz="quarter" idx="34" hasCustomPrompt="1"/>
          </p:nvPr>
        </p:nvSpPr>
        <p:spPr>
          <a:xfrm>
            <a:off x="4793628" y="5347709"/>
            <a:ext cx="2357652" cy="475147"/>
          </a:xfrm>
          <a:prstGeom prst="rect">
            <a:avLst/>
          </a:prstGeom>
        </p:spPr>
        <p:txBody>
          <a:bodyPr/>
          <a:lstStyle>
            <a:lvl1pPr marL="0" indent="0" algn="ctr">
              <a:lnSpc>
                <a:spcPct val="100000"/>
              </a:lnSpc>
              <a:spcBef>
                <a:spcPts val="0"/>
              </a:spcBef>
              <a:buNone/>
              <a:defRPr sz="1200" b="0" i="0" cap="none" spc="200" baseline="0"/>
            </a:lvl1pPr>
          </a:lstStyle>
          <a:p>
            <a:pPr lvl="0"/>
            <a:r>
              <a:rPr lang="en-US" dirty="0"/>
              <a:t>Click to title</a:t>
            </a:r>
          </a:p>
        </p:txBody>
      </p:sp>
      <p:sp>
        <p:nvSpPr>
          <p:cNvPr id="60" name="Picture Placeholder 9">
            <a:extLst>
              <a:ext uri="{FF2B5EF4-FFF2-40B4-BE49-F238E27FC236}">
                <a16:creationId xmlns:a16="http://schemas.microsoft.com/office/drawing/2014/main" id="{9589D7D2-07DF-415C-A139-E911869A1BCC}"/>
              </a:ext>
            </a:extLst>
          </p:cNvPr>
          <p:cNvSpPr>
            <a:spLocks noGrp="1"/>
          </p:cNvSpPr>
          <p:nvPr>
            <p:ph type="pic" sz="quarter" idx="35" hasCustomPrompt="1"/>
          </p:nvPr>
        </p:nvSpPr>
        <p:spPr>
          <a:xfrm>
            <a:off x="7431774" y="3250138"/>
            <a:ext cx="2357652" cy="1622425"/>
          </a:xfrm>
          <a:prstGeom prst="rect">
            <a:avLst/>
          </a:prstGeom>
        </p:spPr>
        <p:txBody>
          <a:bodyPr/>
          <a:lstStyle>
            <a:lvl1pPr marL="0" indent="0" algn="ctr">
              <a:buNone/>
              <a:defRPr/>
            </a:lvl1pPr>
          </a:lstStyle>
          <a:p>
            <a:r>
              <a:rPr lang="en-US" dirty="0"/>
              <a:t>Click to add photo</a:t>
            </a:r>
          </a:p>
        </p:txBody>
      </p:sp>
      <p:sp>
        <p:nvSpPr>
          <p:cNvPr id="61" name="Text Placeholder 17">
            <a:extLst>
              <a:ext uri="{FF2B5EF4-FFF2-40B4-BE49-F238E27FC236}">
                <a16:creationId xmlns:a16="http://schemas.microsoft.com/office/drawing/2014/main" id="{E622F2E3-2C07-4ABC-A803-40361BBB7386}"/>
              </a:ext>
            </a:extLst>
          </p:cNvPr>
          <p:cNvSpPr>
            <a:spLocks noGrp="1"/>
          </p:cNvSpPr>
          <p:nvPr>
            <p:ph type="body" sz="quarter" idx="36" hasCustomPrompt="1"/>
          </p:nvPr>
        </p:nvSpPr>
        <p:spPr>
          <a:xfrm>
            <a:off x="7431772"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62" name="Text Placeholder 17">
            <a:extLst>
              <a:ext uri="{FF2B5EF4-FFF2-40B4-BE49-F238E27FC236}">
                <a16:creationId xmlns:a16="http://schemas.microsoft.com/office/drawing/2014/main" id="{B505FD93-2404-46B6-9EE0-9CABFC5233ED}"/>
              </a:ext>
            </a:extLst>
          </p:cNvPr>
          <p:cNvSpPr>
            <a:spLocks noGrp="1"/>
          </p:cNvSpPr>
          <p:nvPr>
            <p:ph type="body" sz="quarter" idx="37" hasCustomPrompt="1"/>
          </p:nvPr>
        </p:nvSpPr>
        <p:spPr>
          <a:xfrm>
            <a:off x="7431772" y="5347709"/>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780753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_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0116A5-69B8-43BF-B141-AC2A4B6CEB97}"/>
              </a:ext>
            </a:extLst>
          </p:cNvPr>
          <p:cNvSpPr>
            <a:spLocks noGrp="1"/>
          </p:cNvSpPr>
          <p:nvPr>
            <p:ph type="title" hasCustomPrompt="1"/>
          </p:nvPr>
        </p:nvSpPr>
        <p:spPr>
          <a:xfrm>
            <a:off x="336217" y="1207697"/>
            <a:ext cx="2970156" cy="1622912"/>
          </a:xfrm>
          <a:prstGeom prst="rect">
            <a:avLst/>
          </a:prstGeom>
        </p:spPr>
        <p:txBody>
          <a:bodyPr anchor="b"/>
          <a:lstStyle>
            <a:lvl1pPr algn="ctr">
              <a:defRPr sz="3200" cap="all" spc="200" baseline="0">
                <a:solidFill>
                  <a:schemeClr val="accent4"/>
                </a:solidFill>
              </a:defRPr>
            </a:lvl1pPr>
          </a:lstStyle>
          <a:p>
            <a:r>
              <a:rPr lang="en-US" dirty="0"/>
              <a:t>Click to add title</a:t>
            </a:r>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hasCustomPrompt="1"/>
          </p:nvPr>
        </p:nvSpPr>
        <p:spPr>
          <a:xfrm>
            <a:off x="3780553" y="1153717"/>
            <a:ext cx="1412050" cy="1147276"/>
          </a:xfrm>
          <a:prstGeom prst="rect">
            <a:avLst/>
          </a:prstGeom>
        </p:spPr>
        <p:txBody>
          <a:bodyPr/>
          <a:lstStyle>
            <a:lvl1pPr marL="0" indent="0" algn="ctr">
              <a:buNone/>
              <a:defRPr/>
            </a:lvl1pPr>
          </a:lstStyle>
          <a:p>
            <a:r>
              <a:rPr lang="en-US" dirty="0"/>
              <a:t>Click to add photo</a:t>
            </a:r>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3451733"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3451733"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hasCustomPrompt="1"/>
          </p:nvPr>
        </p:nvSpPr>
        <p:spPr>
          <a:xfrm>
            <a:off x="5891925" y="1153717"/>
            <a:ext cx="1412050" cy="1147276"/>
          </a:xfrm>
          <a:prstGeom prst="rect">
            <a:avLst/>
          </a:prstGeom>
        </p:spPr>
        <p:txBody>
          <a:bodyPr/>
          <a:lstStyle>
            <a:lvl1pPr marL="0" indent="0" algn="ctr">
              <a:buNone/>
              <a:defRPr/>
            </a:lvl1pPr>
          </a:lstStyle>
          <a:p>
            <a:r>
              <a:rPr lang="en-US" dirty="0"/>
              <a:t>Click to add photo</a:t>
            </a:r>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5563105"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5563105"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hasCustomPrompt="1"/>
          </p:nvPr>
        </p:nvSpPr>
        <p:spPr>
          <a:xfrm>
            <a:off x="8003297" y="1153717"/>
            <a:ext cx="1412049" cy="1147276"/>
          </a:xfrm>
          <a:prstGeom prst="rect">
            <a:avLst/>
          </a:prstGeom>
        </p:spPr>
        <p:txBody>
          <a:bodyPr/>
          <a:lstStyle>
            <a:lvl1pPr marL="0" indent="0" algn="ctr">
              <a:buNone/>
              <a:defRPr/>
            </a:lvl1pPr>
          </a:lstStyle>
          <a:p>
            <a:r>
              <a:rPr lang="en-US" dirty="0"/>
              <a:t>Click to add photo</a:t>
            </a:r>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767447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7674476"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hasCustomPrompt="1"/>
          </p:nvPr>
        </p:nvSpPr>
        <p:spPr>
          <a:xfrm>
            <a:off x="10114667" y="1153717"/>
            <a:ext cx="1412049" cy="1147276"/>
          </a:xfrm>
          <a:prstGeom prst="rect">
            <a:avLst/>
          </a:prstGeom>
        </p:spPr>
        <p:txBody>
          <a:bodyPr/>
          <a:lstStyle>
            <a:lvl1pPr marL="0" indent="0" algn="ctr">
              <a:buNone/>
              <a:defRPr/>
            </a:lvl1pPr>
          </a:lstStyle>
          <a:p>
            <a:r>
              <a:rPr lang="en-US" dirty="0"/>
              <a:t>Click to add photo</a:t>
            </a:r>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978584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9785846"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0" name="Picture Placeholder 9">
            <a:extLst>
              <a:ext uri="{FF2B5EF4-FFF2-40B4-BE49-F238E27FC236}">
                <a16:creationId xmlns:a16="http://schemas.microsoft.com/office/drawing/2014/main" id="{B50A84FF-F66B-4AB8-837C-E3025F19E9C0}"/>
              </a:ext>
            </a:extLst>
          </p:cNvPr>
          <p:cNvSpPr>
            <a:spLocks noGrp="1"/>
          </p:cNvSpPr>
          <p:nvPr>
            <p:ph type="pic" sz="quarter" idx="40" hasCustomPrompt="1"/>
          </p:nvPr>
        </p:nvSpPr>
        <p:spPr>
          <a:xfrm>
            <a:off x="3780553" y="3614936"/>
            <a:ext cx="1412050" cy="1147276"/>
          </a:xfrm>
          <a:prstGeom prst="rect">
            <a:avLst/>
          </a:prstGeom>
        </p:spPr>
        <p:txBody>
          <a:bodyPr/>
          <a:lstStyle>
            <a:lvl1pPr marL="0" indent="0" algn="ctr">
              <a:buNone/>
              <a:defRPr/>
            </a:lvl1pPr>
          </a:lstStyle>
          <a:p>
            <a:r>
              <a:rPr lang="en-US" dirty="0"/>
              <a:t>Click to add photo</a:t>
            </a:r>
          </a:p>
        </p:txBody>
      </p:sp>
      <p:sp>
        <p:nvSpPr>
          <p:cNvPr id="17" name="Text Placeholder 17">
            <a:extLst>
              <a:ext uri="{FF2B5EF4-FFF2-40B4-BE49-F238E27FC236}">
                <a16:creationId xmlns:a16="http://schemas.microsoft.com/office/drawing/2014/main" id="{540D9937-87C5-40B3-86E6-F1CBFCA40CA0}"/>
              </a:ext>
            </a:extLst>
          </p:cNvPr>
          <p:cNvSpPr>
            <a:spLocks noGrp="1"/>
          </p:cNvSpPr>
          <p:nvPr>
            <p:ph type="body" sz="quarter" idx="30" hasCustomPrompt="1"/>
          </p:nvPr>
        </p:nvSpPr>
        <p:spPr>
          <a:xfrm>
            <a:off x="3451733" y="4767397"/>
            <a:ext cx="2069691" cy="476403"/>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0" name="Text Placeholder 17">
            <a:extLst>
              <a:ext uri="{FF2B5EF4-FFF2-40B4-BE49-F238E27FC236}">
                <a16:creationId xmlns:a16="http://schemas.microsoft.com/office/drawing/2014/main" id="{C81570DE-3568-4F16-9DF8-269B29DDE60E}"/>
              </a:ext>
            </a:extLst>
          </p:cNvPr>
          <p:cNvSpPr>
            <a:spLocks noGrp="1"/>
          </p:cNvSpPr>
          <p:nvPr>
            <p:ph type="body" sz="quarter" idx="31" hasCustomPrompt="1"/>
          </p:nvPr>
        </p:nvSpPr>
        <p:spPr>
          <a:xfrm>
            <a:off x="3451733" y="5242840"/>
            <a:ext cx="2069691" cy="697196"/>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1" name="Picture Placeholder 9">
            <a:extLst>
              <a:ext uri="{FF2B5EF4-FFF2-40B4-BE49-F238E27FC236}">
                <a16:creationId xmlns:a16="http://schemas.microsoft.com/office/drawing/2014/main" id="{41C26642-ECFF-4F11-B242-BBBA5D672DA0}"/>
              </a:ext>
            </a:extLst>
          </p:cNvPr>
          <p:cNvSpPr>
            <a:spLocks noGrp="1"/>
          </p:cNvSpPr>
          <p:nvPr>
            <p:ph type="pic" sz="quarter" idx="41" hasCustomPrompt="1"/>
          </p:nvPr>
        </p:nvSpPr>
        <p:spPr>
          <a:xfrm>
            <a:off x="5891925" y="3614936"/>
            <a:ext cx="1412050" cy="1147276"/>
          </a:xfrm>
          <a:prstGeom prst="rect">
            <a:avLst/>
          </a:prstGeom>
        </p:spPr>
        <p:txBody>
          <a:bodyPr/>
          <a:lstStyle>
            <a:lvl1pPr marL="0" indent="0" algn="ctr">
              <a:buNone/>
              <a:defRPr/>
            </a:lvl1pPr>
          </a:lstStyle>
          <a:p>
            <a:r>
              <a:rPr lang="en-US" dirty="0"/>
              <a:t>Click to add photo</a:t>
            </a:r>
          </a:p>
        </p:txBody>
      </p:sp>
      <p:sp>
        <p:nvSpPr>
          <p:cNvPr id="22" name="Text Placeholder 17">
            <a:extLst>
              <a:ext uri="{FF2B5EF4-FFF2-40B4-BE49-F238E27FC236}">
                <a16:creationId xmlns:a16="http://schemas.microsoft.com/office/drawing/2014/main" id="{5E4E35F3-EC7A-489D-985F-0CA9F0402B0D}"/>
              </a:ext>
            </a:extLst>
          </p:cNvPr>
          <p:cNvSpPr>
            <a:spLocks noGrp="1"/>
          </p:cNvSpPr>
          <p:nvPr>
            <p:ph type="body" sz="quarter" idx="33" hasCustomPrompt="1"/>
          </p:nvPr>
        </p:nvSpPr>
        <p:spPr>
          <a:xfrm>
            <a:off x="5563105" y="4768651"/>
            <a:ext cx="2069691"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3" name="Text Placeholder 17">
            <a:extLst>
              <a:ext uri="{FF2B5EF4-FFF2-40B4-BE49-F238E27FC236}">
                <a16:creationId xmlns:a16="http://schemas.microsoft.com/office/drawing/2014/main" id="{55AFBE6C-8E28-48EC-8798-5E463B8E47ED}"/>
              </a:ext>
            </a:extLst>
          </p:cNvPr>
          <p:cNvSpPr>
            <a:spLocks noGrp="1"/>
          </p:cNvSpPr>
          <p:nvPr>
            <p:ph type="body" sz="quarter" idx="34" hasCustomPrompt="1"/>
          </p:nvPr>
        </p:nvSpPr>
        <p:spPr>
          <a:xfrm>
            <a:off x="5563105" y="5243800"/>
            <a:ext cx="2069691"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2" name="Picture Placeholder 9">
            <a:extLst>
              <a:ext uri="{FF2B5EF4-FFF2-40B4-BE49-F238E27FC236}">
                <a16:creationId xmlns:a16="http://schemas.microsoft.com/office/drawing/2014/main" id="{BCC40003-8966-4A03-9C79-EB95966FFE0C}"/>
              </a:ext>
            </a:extLst>
          </p:cNvPr>
          <p:cNvSpPr>
            <a:spLocks noGrp="1"/>
          </p:cNvSpPr>
          <p:nvPr>
            <p:ph type="pic" sz="quarter" idx="42" hasCustomPrompt="1"/>
          </p:nvPr>
        </p:nvSpPr>
        <p:spPr>
          <a:xfrm>
            <a:off x="8003297" y="3614936"/>
            <a:ext cx="1412049" cy="1147276"/>
          </a:xfrm>
          <a:prstGeom prst="rect">
            <a:avLst/>
          </a:prstGeom>
        </p:spPr>
        <p:txBody>
          <a:bodyPr/>
          <a:lstStyle>
            <a:lvl1pPr marL="0" indent="0" algn="ctr">
              <a:buNone/>
              <a:defRPr/>
            </a:lvl1pPr>
          </a:lstStyle>
          <a:p>
            <a:r>
              <a:rPr lang="en-US" dirty="0"/>
              <a:t>Click to add photo</a:t>
            </a:r>
          </a:p>
        </p:txBody>
      </p:sp>
      <p:sp>
        <p:nvSpPr>
          <p:cNvPr id="25" name="Text Placeholder 17">
            <a:extLst>
              <a:ext uri="{FF2B5EF4-FFF2-40B4-BE49-F238E27FC236}">
                <a16:creationId xmlns:a16="http://schemas.microsoft.com/office/drawing/2014/main" id="{023FE51B-CC62-42E7-BCF7-123DB0B9244A}"/>
              </a:ext>
            </a:extLst>
          </p:cNvPr>
          <p:cNvSpPr>
            <a:spLocks noGrp="1"/>
          </p:cNvSpPr>
          <p:nvPr>
            <p:ph type="body" sz="quarter" idx="36" hasCustomPrompt="1"/>
          </p:nvPr>
        </p:nvSpPr>
        <p:spPr>
          <a:xfrm>
            <a:off x="767447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6" name="Text Placeholder 17">
            <a:extLst>
              <a:ext uri="{FF2B5EF4-FFF2-40B4-BE49-F238E27FC236}">
                <a16:creationId xmlns:a16="http://schemas.microsoft.com/office/drawing/2014/main" id="{3CA6C07A-2E37-4897-AF99-5152B241E380}"/>
              </a:ext>
            </a:extLst>
          </p:cNvPr>
          <p:cNvSpPr>
            <a:spLocks noGrp="1"/>
          </p:cNvSpPr>
          <p:nvPr>
            <p:ph type="body" sz="quarter" idx="37" hasCustomPrompt="1"/>
          </p:nvPr>
        </p:nvSpPr>
        <p:spPr>
          <a:xfrm>
            <a:off x="7674476" y="5243800"/>
            <a:ext cx="2069690"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hasCustomPrompt="1"/>
          </p:nvPr>
        </p:nvSpPr>
        <p:spPr>
          <a:xfrm>
            <a:off x="10114667" y="3614936"/>
            <a:ext cx="1412049" cy="1147276"/>
          </a:xfrm>
          <a:prstGeom prst="rect">
            <a:avLst/>
          </a:prstGeom>
        </p:spPr>
        <p:txBody>
          <a:bodyPr/>
          <a:lstStyle>
            <a:lvl1pPr marL="0" indent="0" algn="ctr">
              <a:buNone/>
              <a:defRPr/>
            </a:lvl1pPr>
          </a:lstStyle>
          <a:p>
            <a:r>
              <a:rPr lang="en-US" dirty="0"/>
              <a:t>Click to add photo</a:t>
            </a:r>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78584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785846" y="5243800"/>
            <a:ext cx="2069690"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677729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roduct Launch">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userDrawn="1"/>
        </p:nvSpPr>
        <p:spPr>
          <a:xfrm>
            <a:off x="608564" y="1585733"/>
            <a:ext cx="2065188"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userDrawn="1"/>
        </p:nvSpPr>
        <p:spPr>
          <a:xfrm>
            <a:off x="2832832" y="1585733"/>
            <a:ext cx="2065188"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userDrawn="1"/>
        </p:nvSpPr>
        <p:spPr>
          <a:xfrm>
            <a:off x="5063405" y="1585733"/>
            <a:ext cx="2065188"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userDrawn="1"/>
        </p:nvSpPr>
        <p:spPr>
          <a:xfrm>
            <a:off x="7293980" y="1585733"/>
            <a:ext cx="2065188"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userDrawn="1"/>
        </p:nvSpPr>
        <p:spPr>
          <a:xfrm>
            <a:off x="9511052" y="1585733"/>
            <a:ext cx="2065188" cy="3995918"/>
          </a:xfrm>
          <a:prstGeom prst="rect">
            <a:avLst/>
          </a:prstGeom>
          <a:solidFill>
            <a:srgbClr val="6851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4147"/>
            <a:ext cx="1826631" cy="776287"/>
          </a:xfrm>
          <a:prstGeom prst="rect">
            <a:avLst/>
          </a:prstGeom>
        </p:spPr>
        <p:txBody>
          <a:bodyPr anchor="b"/>
          <a:lstStyle>
            <a:lvl1pPr marL="0" indent="0">
              <a:buNone/>
              <a:defRPr sz="2000" cap="all" normalizeH="0" baseline="0">
                <a:solidFill>
                  <a:schemeClr val="bg1"/>
                </a:solidFill>
              </a:defRPr>
            </a:lvl1pPr>
          </a:lstStyle>
          <a:p>
            <a:pPr lvl="0"/>
            <a:r>
              <a:rPr lang="en-US" dirty="0"/>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43870"/>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4147"/>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43870"/>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4147"/>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1374537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userDrawn="1"/>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userDrawn="1"/>
        </p:nvSpPr>
        <p:spPr>
          <a:xfrm>
            <a:off x="1428750" y="3520775"/>
            <a:ext cx="328246" cy="32824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userDrawn="1"/>
        </p:nvSpPr>
        <p:spPr>
          <a:xfrm>
            <a:off x="3680314"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userDrawn="1"/>
        </p:nvSpPr>
        <p:spPr>
          <a:xfrm>
            <a:off x="5931878" y="3520775"/>
            <a:ext cx="328246" cy="328246"/>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userDrawn="1"/>
        </p:nvSpPr>
        <p:spPr>
          <a:xfrm>
            <a:off x="8183442" y="3520775"/>
            <a:ext cx="328246" cy="328246"/>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userDrawn="1"/>
        </p:nvSpPr>
        <p:spPr>
          <a:xfrm>
            <a:off x="10435004" y="3520775"/>
            <a:ext cx="328246" cy="328246"/>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userDrawn="1"/>
        </p:nvCxnSpPr>
        <p:spPr>
          <a:xfrm>
            <a:off x="1592873" y="2964383"/>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userDrawn="1"/>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userDrawn="1"/>
        </p:nvCxnSpPr>
        <p:spPr>
          <a:xfrm>
            <a:off x="10599127" y="2964383"/>
            <a:ext cx="0" cy="41571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1627860"/>
            <a:ext cx="2251564" cy="498496"/>
          </a:xfrm>
          <a:prstGeom prst="rect">
            <a:avLst/>
          </a:prstGeom>
        </p:spPr>
        <p:txBody>
          <a:bodyPr anchor="b"/>
          <a:lstStyle>
            <a:lvl1pPr marL="0" indent="0" algn="ctr">
              <a:buNone/>
              <a:defRPr sz="1800" cap="all" baseline="0">
                <a:solidFill>
                  <a:schemeClr val="tx2"/>
                </a:solidFill>
                <a:latin typeface="Segoe UI" panose="020B0502040204020203" pitchFamily="34" charset="0"/>
              </a:defRPr>
            </a:lvl1pPr>
          </a:lstStyle>
          <a:p>
            <a:pPr lvl="0"/>
            <a:r>
              <a:rPr lang="en-US" dirty="0"/>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135346"/>
            <a:ext cx="2251564" cy="812407"/>
          </a:xfrm>
          <a:prstGeom prst="rect">
            <a:avLst/>
          </a:prstGeom>
        </p:spPr>
        <p:txBody>
          <a:bodyPr anchor="t"/>
          <a:lstStyle>
            <a:lvl1pPr marL="0" indent="0" algn="ctr">
              <a:lnSpc>
                <a:spcPct val="114000"/>
              </a:lnSpc>
              <a:spcBef>
                <a:spcPts val="0"/>
              </a:spcBef>
              <a:buNone/>
              <a:defRPr sz="1400" spc="50" baseline="0">
                <a:solidFill>
                  <a:schemeClr val="tx2"/>
                </a:solidFill>
              </a:defRPr>
            </a:lvl1pPr>
          </a:lstStyle>
          <a:p>
            <a:pPr lvl="0"/>
            <a:r>
              <a:rPr lang="en-US" dirty="0"/>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1637385"/>
            <a:ext cx="2251564" cy="498496"/>
          </a:xfrm>
          <a:prstGeom prst="rect">
            <a:avLst/>
          </a:prstGeom>
        </p:spPr>
        <p:txBody>
          <a:bodyPr anchor="b"/>
          <a:lstStyle>
            <a:lvl1pPr marL="0" indent="0" algn="ctr">
              <a:buNone/>
              <a:defRPr sz="1800" cap="all" baseline="0">
                <a:solidFill>
                  <a:schemeClr val="accent5">
                    <a:lumMod val="75000"/>
                  </a:schemeClr>
                </a:solidFill>
                <a:latin typeface="Segoe UI" panose="020B0502040204020203" pitchFamily="34" charset="0"/>
              </a:defRPr>
            </a:lvl1pPr>
          </a:lstStyle>
          <a:p>
            <a:pPr lvl="0"/>
            <a:r>
              <a:rPr lang="en-US" dirty="0"/>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144871"/>
            <a:ext cx="2251564" cy="812407"/>
          </a:xfrm>
          <a:prstGeom prst="rect">
            <a:avLst/>
          </a:prstGeom>
        </p:spPr>
        <p:txBody>
          <a:bodyPr anchor="t"/>
          <a:lstStyle>
            <a:lvl1pPr marL="0" indent="0" algn="ctr">
              <a:lnSpc>
                <a:spcPct val="114000"/>
              </a:lnSpc>
              <a:spcBef>
                <a:spcPts val="0"/>
              </a:spcBef>
              <a:buNone/>
              <a:defRPr sz="1400" spc="50" baseline="0">
                <a:solidFill>
                  <a:schemeClr val="accent5">
                    <a:lumMod val="75000"/>
                  </a:schemeClr>
                </a:solidFill>
              </a:defRPr>
            </a:lvl1pPr>
          </a:lstStyle>
          <a:p>
            <a:pPr lvl="0"/>
            <a:r>
              <a:rPr lang="en-US" dirty="0"/>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1637385"/>
            <a:ext cx="2251564" cy="498496"/>
          </a:xfrm>
          <a:prstGeom prst="rect">
            <a:avLst/>
          </a:prstGeom>
        </p:spPr>
        <p:txBody>
          <a:bodyPr anchor="b"/>
          <a:lstStyle>
            <a:lvl1pPr marL="0" indent="0" algn="ctr">
              <a:buNone/>
              <a:defRPr sz="1800" cap="all" baseline="0">
                <a:solidFill>
                  <a:schemeClr val="accent6">
                    <a:lumMod val="50000"/>
                  </a:schemeClr>
                </a:solidFill>
                <a:latin typeface="Segoe UI" panose="020B0502040204020203" pitchFamily="34" charset="0"/>
              </a:defRPr>
            </a:lvl1pPr>
          </a:lstStyle>
          <a:p>
            <a:pPr lvl="0"/>
            <a:r>
              <a:rPr lang="en-US" dirty="0"/>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144871"/>
            <a:ext cx="2251564" cy="812407"/>
          </a:xfrm>
          <a:prstGeom prst="rect">
            <a:avLst/>
          </a:prstGeom>
        </p:spPr>
        <p:txBody>
          <a:bodyPr anchor="t"/>
          <a:lstStyle>
            <a:lvl1pPr marL="0" indent="0" algn="ctr">
              <a:lnSpc>
                <a:spcPct val="114000"/>
              </a:lnSpc>
              <a:spcBef>
                <a:spcPts val="0"/>
              </a:spcBef>
              <a:buNone/>
              <a:defRPr sz="1400" spc="50" baseline="0">
                <a:solidFill>
                  <a:schemeClr val="accent6">
                    <a:lumMod val="50000"/>
                  </a:schemeClr>
                </a:solidFill>
              </a:defRPr>
            </a:lvl1pPr>
          </a:lstStyle>
          <a:p>
            <a:pPr lvl="0"/>
            <a:r>
              <a:rPr lang="en-US" dirty="0"/>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400252"/>
            <a:ext cx="2251562" cy="498496"/>
          </a:xfrm>
          <a:prstGeom prst="rect">
            <a:avLst/>
          </a:prstGeom>
        </p:spPr>
        <p:txBody>
          <a:bodyPr anchor="b"/>
          <a:lstStyle>
            <a:lvl1pPr marL="0" indent="0" algn="ctr">
              <a:buNone/>
              <a:defRPr sz="1800" cap="all" baseline="0">
                <a:solidFill>
                  <a:schemeClr val="accent2"/>
                </a:solidFill>
                <a:latin typeface="Segoe UI" panose="020B0502040204020203" pitchFamily="34" charset="0"/>
              </a:defRPr>
            </a:lvl1pPr>
          </a:lstStyle>
          <a:p>
            <a:pPr lvl="0"/>
            <a:r>
              <a:rPr lang="en-US" dirty="0"/>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795563"/>
          </a:xfrm>
          <a:prstGeom prst="rect">
            <a:avLst/>
          </a:prstGeom>
        </p:spPr>
        <p:txBody>
          <a:bodyPr anchor="t"/>
          <a:lstStyle>
            <a:lvl1pPr marL="0" indent="0" algn="ctr">
              <a:lnSpc>
                <a:spcPct val="114000"/>
              </a:lnSpc>
              <a:spcBef>
                <a:spcPts val="0"/>
              </a:spcBef>
              <a:buNone/>
              <a:defRPr sz="1400" spc="50" baseline="0">
                <a:solidFill>
                  <a:schemeClr val="accent2"/>
                </a:solidFill>
              </a:defRPr>
            </a:lvl1pPr>
          </a:lstStyle>
          <a:p>
            <a:pPr lvl="0"/>
            <a:r>
              <a:rPr lang="en-US" dirty="0"/>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400252"/>
            <a:ext cx="2251562" cy="498496"/>
          </a:xfrm>
          <a:prstGeom prst="rect">
            <a:avLst/>
          </a:prstGeom>
        </p:spPr>
        <p:txBody>
          <a:bodyPr anchor="b"/>
          <a:lstStyle>
            <a:lvl1pPr marL="0" indent="0" algn="ctr">
              <a:buNone/>
              <a:defRPr sz="1800" cap="all" baseline="0">
                <a:solidFill>
                  <a:schemeClr val="accent4">
                    <a:lumMod val="75000"/>
                  </a:schemeClr>
                </a:solidFill>
                <a:latin typeface="Segoe UI" panose="020B0502040204020203" pitchFamily="34" charset="0"/>
              </a:defRPr>
            </a:lvl1pPr>
          </a:lstStyle>
          <a:p>
            <a:pPr lvl="0"/>
            <a:r>
              <a:rPr lang="en-US" dirty="0"/>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795563"/>
          </a:xfrm>
          <a:prstGeom prst="rect">
            <a:avLst/>
          </a:prstGeom>
        </p:spPr>
        <p:txBody>
          <a:bodyPr anchor="t"/>
          <a:lstStyle>
            <a:lvl1pPr marL="0" indent="0" algn="ctr">
              <a:lnSpc>
                <a:spcPct val="114000"/>
              </a:lnSpc>
              <a:spcBef>
                <a:spcPts val="0"/>
              </a:spcBef>
              <a:buNone/>
              <a:defRPr sz="1400" spc="50" baseline="0">
                <a:solidFill>
                  <a:schemeClr val="accent4">
                    <a:lumMod val="75000"/>
                  </a:schemeClr>
                </a:solidFill>
              </a:defRPr>
            </a:lvl1pPr>
          </a:lstStyle>
          <a:p>
            <a:pPr lvl="0"/>
            <a:r>
              <a:rPr lang="en-US" dirty="0"/>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userDrawn="1"/>
        </p:nvCxnSpPr>
        <p:spPr>
          <a:xfrm>
            <a:off x="384471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userDrawn="1"/>
        </p:nvCxnSpPr>
        <p:spPr>
          <a:xfrm>
            <a:off x="834756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C4F63B8-F105-4AC4-889E-C12790C8EBB9}"/>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8C3AAE30-8A46-485A-BD2B-6ADB1856324D}"/>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9159F9D-CDA1-4B51-B521-C243219B8F36}"/>
              </a:ext>
            </a:extLst>
          </p:cNvPr>
          <p:cNvSpPr>
            <a:spLocks noGrp="1"/>
          </p:cNvSpPr>
          <p:nvPr>
            <p:ph type="sldNum" sz="quarter" idx="12"/>
          </p:nvPr>
        </p:nvSpPr>
        <p:spPr/>
        <p:txBody>
          <a:body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27678376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lumn 2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48F598-64F2-429E-B3E0-FC31DC90A0D5}"/>
              </a:ext>
            </a:extLst>
          </p:cNvPr>
          <p:cNvSpPr>
            <a:spLocks noGrp="1"/>
          </p:cNvSpPr>
          <p:nvPr>
            <p:ph type="title" hasCustomPrompt="1"/>
          </p:nvPr>
        </p:nvSpPr>
        <p:spPr>
          <a:xfrm>
            <a:off x="838200" y="649956"/>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userDrawn="1"/>
        </p:nvSpPr>
        <p:spPr>
          <a:xfrm>
            <a:off x="-1" y="530240"/>
            <a:ext cx="12192001"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1277759" y="2063838"/>
            <a:ext cx="4626764"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1277551" y="2486203"/>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351708" y="2063837"/>
            <a:ext cx="4626763"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352188" y="2486202"/>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AE4E3392-5868-4F6C-BFCC-ECCB66A3B2CC}"/>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DED975EE-261C-47D3-A9E5-7401C706A46E}"/>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C727BB3A-38A2-4A8E-88C2-55FAE758D5AC}"/>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1389179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lumn 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3E9C-104B-4460-A48D-0C2C5329B84B}"/>
              </a:ext>
            </a:extLst>
          </p:cNvPr>
          <p:cNvSpPr>
            <a:spLocks noGrp="1"/>
          </p:cNvSpPr>
          <p:nvPr>
            <p:ph type="title" hasCustomPrompt="1"/>
          </p:nvPr>
        </p:nvSpPr>
        <p:spPr>
          <a:xfrm>
            <a:off x="838200" y="640431"/>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11" name="Rectangle 10">
            <a:extLst>
              <a:ext uri="{FF2B5EF4-FFF2-40B4-BE49-F238E27FC236}">
                <a16:creationId xmlns:a16="http://schemas.microsoft.com/office/drawing/2014/main" id="{716DDC2F-7D33-44CF-9D9F-B342720BBC65}"/>
              </a:ext>
              <a:ext uri="{C183D7F6-B498-43B3-948B-1728B52AA6E4}">
                <adec:decorative xmlns:adec="http://schemas.microsoft.com/office/drawing/2017/decorative" val="1"/>
              </a:ext>
            </a:extLst>
          </p:cNvPr>
          <p:cNvSpPr/>
          <p:nvPr userDrawn="1"/>
        </p:nvSpPr>
        <p:spPr>
          <a:xfrm>
            <a:off x="-1" y="530240"/>
            <a:ext cx="12192000"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4">
            <a:extLst>
              <a:ext uri="{FF2B5EF4-FFF2-40B4-BE49-F238E27FC236}">
                <a16:creationId xmlns:a16="http://schemas.microsoft.com/office/drawing/2014/main" id="{9A8189FC-92D4-447F-BE75-86F13BA33B6C}"/>
              </a:ext>
            </a:extLst>
          </p:cNvPr>
          <p:cNvSpPr>
            <a:spLocks noGrp="1"/>
          </p:cNvSpPr>
          <p:nvPr>
            <p:ph type="body" sz="quarter" idx="13" hasCustomPrompt="1"/>
          </p:nvPr>
        </p:nvSpPr>
        <p:spPr>
          <a:xfrm>
            <a:off x="48314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4" name="Text Placeholder 17">
            <a:extLst>
              <a:ext uri="{FF2B5EF4-FFF2-40B4-BE49-F238E27FC236}">
                <a16:creationId xmlns:a16="http://schemas.microsoft.com/office/drawing/2014/main" id="{4FDAEC9F-05AF-4D5D-AD2C-537FF767ED6A}"/>
              </a:ext>
            </a:extLst>
          </p:cNvPr>
          <p:cNvSpPr>
            <a:spLocks noGrp="1"/>
          </p:cNvSpPr>
          <p:nvPr>
            <p:ph type="body" sz="quarter" idx="16" hasCustomPrompt="1"/>
          </p:nvPr>
        </p:nvSpPr>
        <p:spPr>
          <a:xfrm>
            <a:off x="48293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2" name="Text Placeholder 14">
            <a:extLst>
              <a:ext uri="{FF2B5EF4-FFF2-40B4-BE49-F238E27FC236}">
                <a16:creationId xmlns:a16="http://schemas.microsoft.com/office/drawing/2014/main" id="{2492CECA-D20C-47AF-A75A-44DFDE74D82D}"/>
              </a:ext>
            </a:extLst>
          </p:cNvPr>
          <p:cNvSpPr>
            <a:spLocks noGrp="1"/>
          </p:cNvSpPr>
          <p:nvPr>
            <p:ph type="body" sz="quarter" idx="17" hasCustomPrompt="1"/>
          </p:nvPr>
        </p:nvSpPr>
        <p:spPr>
          <a:xfrm>
            <a:off x="432979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3" name="Text Placeholder 17">
            <a:extLst>
              <a:ext uri="{FF2B5EF4-FFF2-40B4-BE49-F238E27FC236}">
                <a16:creationId xmlns:a16="http://schemas.microsoft.com/office/drawing/2014/main" id="{EEF915A4-555A-4718-876D-625A85FAB0C9}"/>
              </a:ext>
            </a:extLst>
          </p:cNvPr>
          <p:cNvSpPr>
            <a:spLocks noGrp="1"/>
          </p:cNvSpPr>
          <p:nvPr>
            <p:ph type="body" sz="quarter" idx="18" hasCustomPrompt="1"/>
          </p:nvPr>
        </p:nvSpPr>
        <p:spPr>
          <a:xfrm>
            <a:off x="432958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6" name="Text Placeholder 14">
            <a:extLst>
              <a:ext uri="{FF2B5EF4-FFF2-40B4-BE49-F238E27FC236}">
                <a16:creationId xmlns:a16="http://schemas.microsoft.com/office/drawing/2014/main" id="{7458D237-AB82-4392-B182-AAF3694FDB1D}"/>
              </a:ext>
            </a:extLst>
          </p:cNvPr>
          <p:cNvSpPr>
            <a:spLocks noGrp="1"/>
          </p:cNvSpPr>
          <p:nvPr>
            <p:ph type="body" sz="quarter" idx="19" hasCustomPrompt="1"/>
          </p:nvPr>
        </p:nvSpPr>
        <p:spPr>
          <a:xfrm>
            <a:off x="8175874"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7" name="Text Placeholder 17">
            <a:extLst>
              <a:ext uri="{FF2B5EF4-FFF2-40B4-BE49-F238E27FC236}">
                <a16:creationId xmlns:a16="http://schemas.microsoft.com/office/drawing/2014/main" id="{AAA9CCE2-427A-46C0-A79B-0D01E8888EEB}"/>
              </a:ext>
            </a:extLst>
          </p:cNvPr>
          <p:cNvSpPr>
            <a:spLocks noGrp="1"/>
          </p:cNvSpPr>
          <p:nvPr>
            <p:ph type="body" sz="quarter" idx="20" hasCustomPrompt="1"/>
          </p:nvPr>
        </p:nvSpPr>
        <p:spPr>
          <a:xfrm>
            <a:off x="8175666"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235A30FE-146C-418D-B68F-9EBB829D029E}"/>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B6BCBBE8-05C6-4946-80F5-DE319A6FCE8D}"/>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722839E0-080F-4A5D-99FB-FD1917E7F5BF}"/>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07788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4"/>
                </a:solidFill>
              </a:defRPr>
            </a:lvl1pPr>
          </a:lstStyle>
          <a:p>
            <a:r>
              <a:rPr lang="en-US" dirty="0"/>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hasCustomPrompt="1"/>
          </p:nvPr>
        </p:nvSpPr>
        <p:spPr>
          <a:xfrm>
            <a:off x="0" y="0"/>
            <a:ext cx="12192000" cy="2051050"/>
          </a:xfrm>
          <a:prstGeom prst="rect">
            <a:avLst/>
          </a:prstGeom>
        </p:spPr>
        <p:txBody>
          <a:bodyPr/>
          <a:lstStyle>
            <a:lvl1pPr marL="0" indent="0" algn="ctr">
              <a:buNone/>
              <a:defRPr spc="400" baseline="0"/>
            </a:lvl1pPr>
          </a:lstStyle>
          <a:p>
            <a:r>
              <a:rPr lang="en-US" dirty="0"/>
              <a:t>Click to add photo</a:t>
            </a:r>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hasCustomPrompt="1"/>
          </p:nvPr>
        </p:nvSpPr>
        <p:spPr>
          <a:xfrm>
            <a:off x="0" y="5788241"/>
            <a:ext cx="12192000" cy="1069760"/>
          </a:xfrm>
          <a:prstGeom prst="rect">
            <a:avLst/>
          </a:prstGeom>
        </p:spPr>
        <p:txBody>
          <a:bodyPr/>
          <a:lstStyle>
            <a:lvl1pPr marL="0" indent="0" algn="ctr">
              <a:buNone/>
              <a:defRPr spc="400" baseline="0"/>
            </a:lvl1pPr>
          </a:lstStyle>
          <a:p>
            <a:r>
              <a:rPr lang="en-US" dirty="0"/>
              <a:t>Click to add photo</a:t>
            </a:r>
          </a:p>
        </p:txBody>
      </p:sp>
      <p:sp>
        <p:nvSpPr>
          <p:cNvPr id="3" name="Date Placeholder 2">
            <a:extLst>
              <a:ext uri="{FF2B5EF4-FFF2-40B4-BE49-F238E27FC236}">
                <a16:creationId xmlns:a16="http://schemas.microsoft.com/office/drawing/2014/main" id="{92B75CEA-DDFB-4C62-B83F-6A0B86FA74F7}"/>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4" name="Footer Placeholder 3">
            <a:extLst>
              <a:ext uri="{FF2B5EF4-FFF2-40B4-BE49-F238E27FC236}">
                <a16:creationId xmlns:a16="http://schemas.microsoft.com/office/drawing/2014/main" id="{5D425E30-50C5-42DD-911D-36C0E732E337}"/>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5" name="Slide Number Placeholder 4">
            <a:extLst>
              <a:ext uri="{FF2B5EF4-FFF2-40B4-BE49-F238E27FC236}">
                <a16:creationId xmlns:a16="http://schemas.microsoft.com/office/drawing/2014/main" id="{6E88C855-986C-4539-81CE-5421C8EB71F7}"/>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2377239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F63EB3-EB79-4150-A7A5-F675662724D7}"/>
              </a:ext>
            </a:extLst>
          </p:cNvPr>
          <p:cNvSpPr>
            <a:spLocks noGrp="1"/>
          </p:cNvSpPr>
          <p:nvPr>
            <p:ph type="title" hasCustomPrompt="1"/>
          </p:nvPr>
        </p:nvSpPr>
        <p:spPr>
          <a:xfrm>
            <a:off x="4073237" y="1096375"/>
            <a:ext cx="4045527" cy="1590790"/>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6" name="Picture Placeholder 5">
            <a:extLst>
              <a:ext uri="{FF2B5EF4-FFF2-40B4-BE49-F238E27FC236}">
                <a16:creationId xmlns:a16="http://schemas.microsoft.com/office/drawing/2014/main" id="{289D0B50-E879-41B9-9B1B-EBB40605D1B7}"/>
              </a:ext>
            </a:extLst>
          </p:cNvPr>
          <p:cNvSpPr>
            <a:spLocks noGrp="1"/>
          </p:cNvSpPr>
          <p:nvPr>
            <p:ph type="pic" sz="quarter" idx="13" hasCustomPrompt="1"/>
          </p:nvPr>
        </p:nvSpPr>
        <p:spPr>
          <a:xfrm>
            <a:off x="0" y="951274"/>
            <a:ext cx="2743201" cy="4747564"/>
          </a:xfrm>
          <a:prstGeom prst="rect">
            <a:avLst/>
          </a:prstGeom>
        </p:spPr>
        <p:txBody>
          <a:bodyPr/>
          <a:lstStyle>
            <a:lvl1pPr marL="0" indent="0" algn="ctr">
              <a:buNone/>
              <a:defRPr spc="400" baseline="0"/>
            </a:lvl1pPr>
          </a:lstStyle>
          <a:p>
            <a:r>
              <a:rPr lang="en-US" dirty="0"/>
              <a:t>Click to add photo</a:t>
            </a:r>
          </a:p>
        </p:txBody>
      </p:sp>
      <p:sp>
        <p:nvSpPr>
          <p:cNvPr id="8" name="Text Placeholder 8">
            <a:extLst>
              <a:ext uri="{FF2B5EF4-FFF2-40B4-BE49-F238E27FC236}">
                <a16:creationId xmlns:a16="http://schemas.microsoft.com/office/drawing/2014/main" id="{EB4D3EE7-1F3B-4AAB-A04D-3162C35A1A90}"/>
              </a:ext>
            </a:extLst>
          </p:cNvPr>
          <p:cNvSpPr>
            <a:spLocks noGrp="1"/>
          </p:cNvSpPr>
          <p:nvPr>
            <p:ph type="body" sz="quarter" idx="16" hasCustomPrompt="1"/>
          </p:nvPr>
        </p:nvSpPr>
        <p:spPr>
          <a:xfrm>
            <a:off x="4107354" y="2910720"/>
            <a:ext cx="4011410" cy="2061261"/>
          </a:xfrm>
          <a:prstGeom prst="rect">
            <a:avLst/>
          </a:prstGeom>
        </p:spPr>
        <p:txBody>
          <a:bodyPr anchor="t"/>
          <a:lstStyle>
            <a:lvl1pPr marL="0" indent="0">
              <a:lnSpc>
                <a:spcPct val="200000"/>
              </a:lnSpc>
              <a:spcBef>
                <a:spcPts val="0"/>
              </a:spcBef>
              <a:buFont typeface="Segoe UI Light" panose="020B0502040204020203" pitchFamily="34" charset="0"/>
              <a:buNone/>
              <a:defRPr sz="2000" b="0" i="0" spc="200" baseline="0">
                <a:solidFill>
                  <a:schemeClr val="accent4"/>
                </a:solidFill>
              </a:defRPr>
            </a:lvl1pPr>
          </a:lstStyle>
          <a:p>
            <a:pPr lvl="0"/>
            <a:r>
              <a:rPr lang="en-US" dirty="0"/>
              <a:t>Click to add name</a:t>
            </a:r>
          </a:p>
        </p:txBody>
      </p:sp>
      <p:sp>
        <p:nvSpPr>
          <p:cNvPr id="9" name="Picture Placeholder 5">
            <a:extLst>
              <a:ext uri="{FF2B5EF4-FFF2-40B4-BE49-F238E27FC236}">
                <a16:creationId xmlns:a16="http://schemas.microsoft.com/office/drawing/2014/main" id="{2A57A12F-74B8-4CBC-816C-F2AC890D1B90}"/>
              </a:ext>
            </a:extLst>
          </p:cNvPr>
          <p:cNvSpPr>
            <a:spLocks noGrp="1"/>
          </p:cNvSpPr>
          <p:nvPr>
            <p:ph type="pic" sz="quarter" idx="17" hasCustomPrompt="1"/>
          </p:nvPr>
        </p:nvSpPr>
        <p:spPr>
          <a:xfrm>
            <a:off x="9448800" y="951274"/>
            <a:ext cx="2743200" cy="4747564"/>
          </a:xfrm>
          <a:prstGeom prst="rect">
            <a:avLst/>
          </a:prstGeom>
        </p:spPr>
        <p:txBody>
          <a:bodyPr/>
          <a:lstStyle>
            <a:lvl1pPr marL="0" indent="0" algn="ctr">
              <a:buNone/>
              <a:defRPr spc="400" baseline="0"/>
            </a:lvl1pPr>
          </a:lstStyle>
          <a:p>
            <a:r>
              <a:rPr lang="en-US" dirty="0"/>
              <a:t>Click to add photo</a:t>
            </a:r>
          </a:p>
        </p:txBody>
      </p:sp>
      <p:sp>
        <p:nvSpPr>
          <p:cNvPr id="3" name="Date Placeholder 2">
            <a:extLst>
              <a:ext uri="{FF2B5EF4-FFF2-40B4-BE49-F238E27FC236}">
                <a16:creationId xmlns:a16="http://schemas.microsoft.com/office/drawing/2014/main" id="{2A19A048-F803-428B-9A66-6DE56F4DE58E}"/>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DB42CDA7-93A6-45DB-9062-E70E51ACB72C}"/>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B1F08F63-561A-455E-8ED8-20CCE58E722A}"/>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549593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70">
          <a:fgClr>
            <a:schemeClr val="accent1"/>
          </a:fgClr>
          <a:bgClr>
            <a:schemeClr val="bg1"/>
          </a:bgClr>
        </a:patt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tx1">
                    <a:tint val="75000"/>
                  </a:schemeClr>
                </a:solidFill>
              </a:defRPr>
            </a:lvl1p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3587109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2" r:id="rId7"/>
    <p:sldLayoutId id="2147483663" r:id="rId8"/>
    <p:sldLayoutId id="2147483656" r:id="rId9"/>
    <p:sldLayoutId id="2147483657" r:id="rId10"/>
    <p:sldLayoutId id="2147483664" r:id="rId11"/>
    <p:sldLayoutId id="2147483658" r:id="rId12"/>
    <p:sldLayoutId id="2147483659" r:id="rId13"/>
    <p:sldLayoutId id="2147483660" r:id="rId14"/>
    <p:sldLayoutId id="2147483661"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3.xml"/><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3.xml"/><Relationship Id="rId5" Type="http://schemas.openxmlformats.org/officeDocument/2006/relationships/image" Target="../media/image18.jpe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D64C50-A740-468A-8AB6-F949358D80A6}"/>
              </a:ext>
            </a:extLst>
          </p:cNvPr>
          <p:cNvSpPr>
            <a:spLocks noGrp="1"/>
          </p:cNvSpPr>
          <p:nvPr>
            <p:ph type="title"/>
          </p:nvPr>
        </p:nvSpPr>
        <p:spPr>
          <a:xfrm>
            <a:off x="651769" y="2683895"/>
            <a:ext cx="5278514" cy="2862225"/>
          </a:xfrm>
        </p:spPr>
        <p:txBody>
          <a:bodyPr/>
          <a:lstStyle/>
          <a:p>
            <a:r>
              <a:rPr lang="en-US" sz="4800" dirty="0"/>
              <a:t>Sustainability in the early years: ECEY6005</a:t>
            </a:r>
          </a:p>
        </p:txBody>
      </p:sp>
      <p:sp>
        <p:nvSpPr>
          <p:cNvPr id="5" name="Text Placeholder 4">
            <a:extLst>
              <a:ext uri="{FF2B5EF4-FFF2-40B4-BE49-F238E27FC236}">
                <a16:creationId xmlns:a16="http://schemas.microsoft.com/office/drawing/2014/main" id="{28F94A06-38B8-4C8F-ABF0-FB763704D01F}"/>
              </a:ext>
            </a:extLst>
          </p:cNvPr>
          <p:cNvSpPr>
            <a:spLocks noGrp="1"/>
          </p:cNvSpPr>
          <p:nvPr>
            <p:ph type="body" sz="quarter" idx="10"/>
          </p:nvPr>
        </p:nvSpPr>
        <p:spPr>
          <a:xfrm>
            <a:off x="685636" y="5568698"/>
            <a:ext cx="5278514" cy="618142"/>
          </a:xfrm>
        </p:spPr>
        <p:txBody>
          <a:bodyPr/>
          <a:lstStyle/>
          <a:p>
            <a:r>
              <a:rPr lang="en-US" dirty="0"/>
              <a:t>Stacey Jones: 2213369</a:t>
            </a:r>
          </a:p>
        </p:txBody>
      </p:sp>
      <p:sp>
        <p:nvSpPr>
          <p:cNvPr id="34" name="Rectangle 33">
            <a:extLst>
              <a:ext uri="{FF2B5EF4-FFF2-40B4-BE49-F238E27FC236}">
                <a16:creationId xmlns:a16="http://schemas.microsoft.com/office/drawing/2014/main" id="{106CDEB7-77E8-4351-9B76-07896E7317C0}"/>
              </a:ext>
              <a:ext uri="{C183D7F6-B498-43B3-948B-1728B52AA6E4}">
                <adec:decorative xmlns:adec="http://schemas.microsoft.com/office/drawing/2017/decorative" val="1"/>
              </a:ext>
            </a:extLst>
          </p:cNvPr>
          <p:cNvSpPr/>
          <p:nvPr/>
        </p:nvSpPr>
        <p:spPr>
          <a:xfrm>
            <a:off x="6696075" y="0"/>
            <a:ext cx="2895600"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Placeholder 23">
            <a:extLst>
              <a:ext uri="{FF2B5EF4-FFF2-40B4-BE49-F238E27FC236}">
                <a16:creationId xmlns:a16="http://schemas.microsoft.com/office/drawing/2014/main" id="{A93FC2C7-3495-23BD-D3DD-23094A29FD3C}"/>
              </a:ext>
            </a:extLst>
          </p:cNvPr>
          <p:cNvPicPr>
            <a:picLocks noGrp="1" noChangeAspect="1"/>
          </p:cNvPicPr>
          <p:nvPr>
            <p:ph type="pic" sz="quarter" idx="11"/>
          </p:nvPr>
        </p:nvPicPr>
        <p:blipFill>
          <a:blip r:embed="rId3"/>
          <a:srcRect l="9213" r="9213"/>
          <a:stretch>
            <a:fillRect/>
          </a:stretch>
        </p:blipFill>
        <p:spPr>
          <a:xfrm>
            <a:off x="7388866" y="1132295"/>
            <a:ext cx="4048124" cy="4962525"/>
          </a:xfrm>
          <a:effectLst>
            <a:glow rad="1274262">
              <a:schemeClr val="accent1">
                <a:alpha val="34000"/>
              </a:schemeClr>
            </a:glow>
            <a:outerShdw blurRad="50800" dist="50800" dir="5400000" algn="ctr" rotWithShape="0">
              <a:srgbClr val="000000">
                <a:alpha val="95000"/>
              </a:srgbClr>
            </a:outerShdw>
            <a:reflection stA="46466" endPos="65000" dir="5400000" sy="-100000" algn="bl" rotWithShape="0"/>
            <a:softEdge rad="326368"/>
          </a:effectLst>
        </p:spPr>
      </p:pic>
    </p:spTree>
    <p:extLst>
      <p:ext uri="{BB962C8B-B14F-4D97-AF65-F5344CB8AC3E}">
        <p14:creationId xmlns:p14="http://schemas.microsoft.com/office/powerpoint/2010/main" val="972569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D605926A-EF4E-8B78-790A-387479E98706}"/>
              </a:ext>
            </a:extLst>
          </p:cNvPr>
          <p:cNvSpPr>
            <a:spLocks noGrp="1"/>
          </p:cNvSpPr>
          <p:nvPr>
            <p:ph type="title"/>
          </p:nvPr>
        </p:nvSpPr>
        <p:spPr>
          <a:xfrm>
            <a:off x="6020047" y="492125"/>
            <a:ext cx="4749800" cy="527050"/>
          </a:xfrm>
        </p:spPr>
        <p:txBody>
          <a:bodyPr/>
          <a:lstStyle/>
          <a:p>
            <a:r>
              <a:rPr lang="en-US" dirty="0"/>
              <a:t>DISCOVER</a:t>
            </a:r>
          </a:p>
        </p:txBody>
      </p:sp>
      <p:pic>
        <p:nvPicPr>
          <p:cNvPr id="10" name="Picture Placeholder 9">
            <a:extLst>
              <a:ext uri="{FF2B5EF4-FFF2-40B4-BE49-F238E27FC236}">
                <a16:creationId xmlns:a16="http://schemas.microsoft.com/office/drawing/2014/main" id="{3C964874-D662-51BB-8DC9-71DB336DBE1E}"/>
              </a:ext>
            </a:extLst>
          </p:cNvPr>
          <p:cNvPicPr>
            <a:picLocks noGrp="1" noChangeAspect="1"/>
          </p:cNvPicPr>
          <p:nvPr>
            <p:ph type="pic" sz="quarter" idx="13"/>
          </p:nvPr>
        </p:nvPicPr>
        <p:blipFill rotWithShape="1">
          <a:blip r:embed="rId2"/>
          <a:srcRect b="2083"/>
          <a:stretch/>
        </p:blipFill>
        <p:spPr>
          <a:xfrm>
            <a:off x="838200" y="492125"/>
            <a:ext cx="4114800" cy="5372100"/>
          </a:xfrm>
          <a:prstGeom prst="rect">
            <a:avLst/>
          </a:prstGeom>
          <a:noFill/>
          <a:effectLst>
            <a:softEdge rad="241371"/>
          </a:effectLst>
        </p:spPr>
      </p:pic>
      <p:sp>
        <p:nvSpPr>
          <p:cNvPr id="17" name="Text Placeholder 3">
            <a:extLst>
              <a:ext uri="{FF2B5EF4-FFF2-40B4-BE49-F238E27FC236}">
                <a16:creationId xmlns:a16="http://schemas.microsoft.com/office/drawing/2014/main" id="{9C4CEDE4-1528-0601-C00B-4A1D1F96D27B}"/>
              </a:ext>
            </a:extLst>
          </p:cNvPr>
          <p:cNvSpPr>
            <a:spLocks noGrp="1"/>
          </p:cNvSpPr>
          <p:nvPr>
            <p:ph type="body" sz="quarter" idx="15"/>
          </p:nvPr>
        </p:nvSpPr>
        <p:spPr>
          <a:xfrm>
            <a:off x="6020047" y="1984359"/>
            <a:ext cx="4749800" cy="3406806"/>
          </a:xfrm>
        </p:spPr>
        <p:txBody>
          <a:bodyPr/>
          <a:lstStyle/>
          <a:p>
            <a:pPr algn="just"/>
            <a:r>
              <a:rPr lang="en-US" sz="1000" dirty="0">
                <a:solidFill>
                  <a:srgbClr val="000000"/>
                </a:solidFill>
                <a:effectLst/>
                <a:latin typeface="Helvetica" pitchFamily="2" charset="0"/>
              </a:rPr>
              <a:t>The journey of discovery begins at the North Dock area, Llanelli.  To better understand the re-development and sustainability of the area, it is worthwhile exploring the history of this area:</a:t>
            </a:r>
          </a:p>
          <a:p>
            <a:pPr algn="just"/>
            <a:endParaRPr lang="en-US" sz="1000" dirty="0">
              <a:solidFill>
                <a:srgbClr val="000000"/>
              </a:solidFill>
              <a:latin typeface="Helvetica" pitchFamily="2" charset="0"/>
            </a:endParaRPr>
          </a:p>
          <a:p>
            <a:pPr algn="just"/>
            <a:r>
              <a:rPr lang="en-US" sz="1000" dirty="0">
                <a:solidFill>
                  <a:srgbClr val="000000"/>
                </a:solidFill>
                <a:effectLst/>
                <a:latin typeface="Helvetica" pitchFamily="2" charset="0"/>
              </a:rPr>
              <a:t>The North Dock area in Llanelli, South Wales, has a rich industrial history, closely tied to the town's development as a significant centre for tinplate and steel production. </a:t>
            </a:r>
          </a:p>
          <a:p>
            <a:pPr algn="just"/>
            <a:endParaRPr lang="en-US" sz="1000" dirty="0">
              <a:solidFill>
                <a:srgbClr val="000000"/>
              </a:solidFill>
              <a:effectLst/>
              <a:latin typeface="Helvetica" pitchFamily="2" charset="0"/>
            </a:endParaRPr>
          </a:p>
          <a:p>
            <a:pPr algn="just"/>
            <a:r>
              <a:rPr lang="en-US" sz="1000" dirty="0">
                <a:solidFill>
                  <a:srgbClr val="000000"/>
                </a:solidFill>
                <a:effectLst/>
                <a:latin typeface="Helvetica" pitchFamily="2" charset="0"/>
              </a:rPr>
              <a:t>Early Development</a:t>
            </a:r>
          </a:p>
          <a:p>
            <a:pPr algn="just"/>
            <a:r>
              <a:rPr lang="en-US" sz="1000" dirty="0">
                <a:solidFill>
                  <a:srgbClr val="000000"/>
                </a:solidFill>
                <a:effectLst/>
                <a:latin typeface="Helvetica" pitchFamily="2" charset="0"/>
              </a:rPr>
              <a:t>Llanelli's North Dock was constructed in the 19th century to serve the growing coal and steel industries in the region. The dock facilitated the export of coal, which was abundant in the surrounding areas, and the import of raw materials needed for local industries.</a:t>
            </a: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endParaRPr lang="en-US" dirty="0"/>
          </a:p>
        </p:txBody>
      </p:sp>
      <p:sp>
        <p:nvSpPr>
          <p:cNvPr id="21" name="Footer Placeholder 5">
            <a:extLst>
              <a:ext uri="{FF2B5EF4-FFF2-40B4-BE49-F238E27FC236}">
                <a16:creationId xmlns:a16="http://schemas.microsoft.com/office/drawing/2014/main" id="{20384A1F-60D5-756A-67D7-D20CE115F12C}"/>
              </a:ext>
            </a:extLst>
          </p:cNvPr>
          <p:cNvSpPr>
            <a:spLocks noGrp="1"/>
          </p:cNvSpPr>
          <p:nvPr>
            <p:ph type="ftr" sz="quarter" idx="11"/>
          </p:nvPr>
        </p:nvSpPr>
        <p:spPr>
          <a:xfrm>
            <a:off x="4038599" y="6356350"/>
            <a:ext cx="4749799" cy="365125"/>
          </a:xfrm>
        </p:spPr>
        <p:txBody>
          <a:bodyPr/>
          <a:lstStyle/>
          <a:p>
            <a:pPr>
              <a:spcAft>
                <a:spcPts val="600"/>
              </a:spcAft>
            </a:pPr>
            <a:r>
              <a:rPr lang="en-US" dirty="0"/>
              <a:t>Discover: history, re-development and sustainability</a:t>
            </a:r>
          </a:p>
        </p:txBody>
      </p:sp>
    </p:spTree>
    <p:extLst>
      <p:ext uri="{BB962C8B-B14F-4D97-AF65-F5344CB8AC3E}">
        <p14:creationId xmlns:p14="http://schemas.microsoft.com/office/powerpoint/2010/main" val="399313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19A2FBF-87B0-CE87-D56B-5EC5419643C3}"/>
              </a:ext>
            </a:extLst>
          </p:cNvPr>
          <p:cNvSpPr>
            <a:spLocks noGrp="1"/>
          </p:cNvSpPr>
          <p:nvPr>
            <p:ph type="body" sz="quarter" idx="15"/>
          </p:nvPr>
        </p:nvSpPr>
        <p:spPr>
          <a:xfrm>
            <a:off x="824759" y="264680"/>
            <a:ext cx="10929275" cy="6328639"/>
          </a:xfrm>
        </p:spPr>
        <p:txBody>
          <a:bodyPr/>
          <a:lstStyle/>
          <a:p>
            <a:pPr algn="just"/>
            <a:endParaRPr lang="en-US" sz="1000" dirty="0">
              <a:solidFill>
                <a:srgbClr val="000000"/>
              </a:solidFill>
              <a:effectLst/>
              <a:latin typeface="Helvetica" pitchFamily="2" charset="0"/>
            </a:endParaRPr>
          </a:p>
          <a:p>
            <a:pPr algn="just"/>
            <a:r>
              <a:rPr lang="en-US" sz="1000" b="1" dirty="0">
                <a:solidFill>
                  <a:srgbClr val="000000"/>
                </a:solidFill>
                <a:effectLst/>
                <a:latin typeface="Helvetica" pitchFamily="2" charset="0"/>
              </a:rPr>
              <a:t>Tinplate Industry</a:t>
            </a:r>
          </a:p>
          <a:p>
            <a:pPr algn="just"/>
            <a:r>
              <a:rPr lang="en-US" sz="1000" dirty="0">
                <a:solidFill>
                  <a:srgbClr val="000000"/>
                </a:solidFill>
                <a:effectLst/>
                <a:latin typeface="Helvetica" pitchFamily="2" charset="0"/>
              </a:rPr>
              <a:t>Llanelli became known as "Tinopolis" due to its prominence in the tinplate industry. The town's first tinplate works were established in the early 18th century. By the mid-19th century, Llanelli had become a leading producer of tinplate, which involved coating thin sheets of iron or steel with tin to prevent rusting. This material was crucial for manufacturing various goods, including food cans and other containers.</a:t>
            </a: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r>
              <a:rPr lang="en-US" sz="1000" b="1" dirty="0">
                <a:solidFill>
                  <a:srgbClr val="000000"/>
                </a:solidFill>
                <a:effectLst/>
                <a:latin typeface="Helvetica" pitchFamily="2" charset="0"/>
              </a:rPr>
              <a:t>Steel Works</a:t>
            </a:r>
          </a:p>
          <a:p>
            <a:pPr algn="just"/>
            <a:r>
              <a:rPr lang="en-US" sz="1000" dirty="0">
                <a:solidFill>
                  <a:srgbClr val="000000"/>
                </a:solidFill>
                <a:effectLst/>
                <a:latin typeface="Helvetica" pitchFamily="2" charset="0"/>
              </a:rPr>
              <a:t>The steel industry also played a vital role in Llanelli's industrial landscape. The South Wales region, including Llanelli, saw significant growth in steel production during the 19th and early 20th centuries. This industry benefited from the proximity of coal and iron ore deposits, essential for steel manufacturing. Llanelli’s steelworks produced the raw steel required for the tinplate industry and other uses.</a:t>
            </a: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effectLst/>
              <a:latin typeface="Helvetica" pitchFamily="2" charset="0"/>
            </a:endParaRPr>
          </a:p>
          <a:p>
            <a:pPr algn="just"/>
            <a:endParaRPr lang="en-US" sz="1000" dirty="0">
              <a:solidFill>
                <a:srgbClr val="000000"/>
              </a:solidFill>
              <a:effectLst/>
              <a:latin typeface="Helvetica" pitchFamily="2" charset="0"/>
            </a:endParaRPr>
          </a:p>
          <a:p>
            <a:endParaRPr lang="en-ES" dirty="0"/>
          </a:p>
        </p:txBody>
      </p:sp>
      <p:pic>
        <p:nvPicPr>
          <p:cNvPr id="10" name="Picture 9">
            <a:extLst>
              <a:ext uri="{FF2B5EF4-FFF2-40B4-BE49-F238E27FC236}">
                <a16:creationId xmlns:a16="http://schemas.microsoft.com/office/drawing/2014/main" id="{BCEA0C32-AF03-165A-063E-D4D0B0812318}"/>
              </a:ext>
            </a:extLst>
          </p:cNvPr>
          <p:cNvPicPr>
            <a:picLocks noChangeAspect="1"/>
          </p:cNvPicPr>
          <p:nvPr/>
        </p:nvPicPr>
        <p:blipFill>
          <a:blip r:embed="rId2"/>
          <a:stretch>
            <a:fillRect/>
          </a:stretch>
        </p:blipFill>
        <p:spPr>
          <a:xfrm>
            <a:off x="7057749" y="4374657"/>
            <a:ext cx="3943574" cy="1919611"/>
          </a:xfrm>
          <a:prstGeom prst="rect">
            <a:avLst/>
          </a:prstGeom>
          <a:effectLst>
            <a:softEdge rad="74761"/>
          </a:effectLst>
        </p:spPr>
      </p:pic>
      <p:pic>
        <p:nvPicPr>
          <p:cNvPr id="12" name="Picture 11">
            <a:extLst>
              <a:ext uri="{FF2B5EF4-FFF2-40B4-BE49-F238E27FC236}">
                <a16:creationId xmlns:a16="http://schemas.microsoft.com/office/drawing/2014/main" id="{A047A04C-6049-9A1C-4AD7-C5D04F205A13}"/>
              </a:ext>
            </a:extLst>
          </p:cNvPr>
          <p:cNvPicPr>
            <a:picLocks noChangeAspect="1"/>
          </p:cNvPicPr>
          <p:nvPr/>
        </p:nvPicPr>
        <p:blipFill>
          <a:blip r:embed="rId3"/>
          <a:stretch>
            <a:fillRect/>
          </a:stretch>
        </p:blipFill>
        <p:spPr>
          <a:xfrm>
            <a:off x="2047596" y="1591260"/>
            <a:ext cx="4241800" cy="1917700"/>
          </a:xfrm>
          <a:prstGeom prst="rect">
            <a:avLst/>
          </a:prstGeom>
          <a:effectLst>
            <a:softEdge rad="94043"/>
          </a:effectLst>
        </p:spPr>
      </p:pic>
      <p:sp>
        <p:nvSpPr>
          <p:cNvPr id="13" name="Text Placeholder 6">
            <a:extLst>
              <a:ext uri="{FF2B5EF4-FFF2-40B4-BE49-F238E27FC236}">
                <a16:creationId xmlns:a16="http://schemas.microsoft.com/office/drawing/2014/main" id="{0BBDA315-B7FB-E555-905B-CDDBDB915764}"/>
              </a:ext>
            </a:extLst>
          </p:cNvPr>
          <p:cNvSpPr txBox="1">
            <a:spLocks/>
          </p:cNvSpPr>
          <p:nvPr/>
        </p:nvSpPr>
        <p:spPr>
          <a:xfrm>
            <a:off x="6289396" y="2199407"/>
            <a:ext cx="41148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“Tinopolis”</a:t>
            </a:r>
          </a:p>
        </p:txBody>
      </p:sp>
      <p:sp>
        <p:nvSpPr>
          <p:cNvPr id="14" name="Text Placeholder 6">
            <a:extLst>
              <a:ext uri="{FF2B5EF4-FFF2-40B4-BE49-F238E27FC236}">
                <a16:creationId xmlns:a16="http://schemas.microsoft.com/office/drawing/2014/main" id="{DB25DA5B-C702-BF03-228F-712751D32E45}"/>
              </a:ext>
            </a:extLst>
          </p:cNvPr>
          <p:cNvSpPr txBox="1">
            <a:spLocks/>
          </p:cNvSpPr>
          <p:nvPr/>
        </p:nvSpPr>
        <p:spPr>
          <a:xfrm>
            <a:off x="5000349" y="5209047"/>
            <a:ext cx="41148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Early Steel Works</a:t>
            </a:r>
          </a:p>
        </p:txBody>
      </p:sp>
    </p:spTree>
    <p:extLst>
      <p:ext uri="{BB962C8B-B14F-4D97-AF65-F5344CB8AC3E}">
        <p14:creationId xmlns:p14="http://schemas.microsoft.com/office/powerpoint/2010/main" val="3631940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FA06A7D-0469-A99B-E4EE-A5C6C8D4C46C}"/>
              </a:ext>
            </a:extLst>
          </p:cNvPr>
          <p:cNvSpPr>
            <a:spLocks noGrp="1"/>
          </p:cNvSpPr>
          <p:nvPr>
            <p:ph type="body" sz="quarter" idx="15"/>
          </p:nvPr>
        </p:nvSpPr>
        <p:spPr>
          <a:xfrm>
            <a:off x="196294" y="499369"/>
            <a:ext cx="11330179" cy="5732755"/>
          </a:xfrm>
        </p:spPr>
        <p:txBody>
          <a:bodyPr/>
          <a:lstStyle/>
          <a:p>
            <a:pPr algn="just"/>
            <a:r>
              <a:rPr lang="en-US" sz="1200" b="1" dirty="0">
                <a:solidFill>
                  <a:srgbClr val="000000"/>
                </a:solidFill>
                <a:effectLst/>
                <a:latin typeface="Helvetica" pitchFamily="2" charset="0"/>
              </a:rPr>
              <a:t>Economic Impact</a:t>
            </a:r>
          </a:p>
          <a:p>
            <a:pPr algn="just"/>
            <a:r>
              <a:rPr lang="en-US" sz="1200" dirty="0">
                <a:solidFill>
                  <a:srgbClr val="000000"/>
                </a:solidFill>
                <a:effectLst/>
                <a:latin typeface="Helvetica" pitchFamily="2" charset="0"/>
              </a:rPr>
              <a:t>The tin and steel works brought prosperity and growth to Llanelli, providing employment and boosting the local economy. The industries also led to the development of infrastructure, including transportation networks, to support the movement of goods and raw materials.</a:t>
            </a:r>
          </a:p>
          <a:p>
            <a:pPr algn="just"/>
            <a:endParaRPr lang="en-US" sz="1200" dirty="0">
              <a:solidFill>
                <a:srgbClr val="000000"/>
              </a:solidFill>
              <a:effectLst/>
              <a:latin typeface="Helvetica" pitchFamily="2" charset="0"/>
            </a:endParaRPr>
          </a:p>
          <a:p>
            <a:pPr algn="just"/>
            <a:r>
              <a:rPr lang="en-US" sz="1200" b="1" dirty="0">
                <a:solidFill>
                  <a:srgbClr val="000000"/>
                </a:solidFill>
                <a:effectLst/>
                <a:latin typeface="Helvetica" pitchFamily="2" charset="0"/>
              </a:rPr>
              <a:t>Decline and Regeneration</a:t>
            </a:r>
          </a:p>
          <a:p>
            <a:pPr algn="just"/>
            <a:r>
              <a:rPr lang="en-US" sz="1200" dirty="0">
                <a:solidFill>
                  <a:srgbClr val="000000"/>
                </a:solidFill>
                <a:effectLst/>
                <a:latin typeface="Helvetica" pitchFamily="2" charset="0"/>
              </a:rPr>
              <a:t>Like many industrial towns, Llanelli faced economic challenges in the latter half of the 20th century as global competition and changes in industry practices led to a decline in traditional manufacturing. The North Dock area, along with the rest of the town, experienced economic downturns and the closure of many industrial facilities.</a:t>
            </a:r>
          </a:p>
          <a:p>
            <a:pPr algn="just"/>
            <a:endParaRPr lang="en-US" sz="1200" dirty="0">
              <a:solidFill>
                <a:srgbClr val="000000"/>
              </a:solidFill>
              <a:effectLst/>
              <a:latin typeface="Helvetica" pitchFamily="2" charset="0"/>
            </a:endParaRPr>
          </a:p>
          <a:p>
            <a:pPr algn="just"/>
            <a:endParaRPr lang="en-US" sz="1200" dirty="0">
              <a:solidFill>
                <a:srgbClr val="000000"/>
              </a:solidFill>
              <a:latin typeface="Helvetica" pitchFamily="2" charset="0"/>
            </a:endParaRPr>
          </a:p>
          <a:p>
            <a:endParaRPr lang="en-ES" dirty="0"/>
          </a:p>
        </p:txBody>
      </p:sp>
      <p:pic>
        <p:nvPicPr>
          <p:cNvPr id="9" name="Picture 8">
            <a:extLst>
              <a:ext uri="{FF2B5EF4-FFF2-40B4-BE49-F238E27FC236}">
                <a16:creationId xmlns:a16="http://schemas.microsoft.com/office/drawing/2014/main" id="{4FA2A863-EE45-A373-0FAD-21FF9B3CEE21}"/>
              </a:ext>
            </a:extLst>
          </p:cNvPr>
          <p:cNvPicPr>
            <a:picLocks noChangeAspect="1"/>
          </p:cNvPicPr>
          <p:nvPr/>
        </p:nvPicPr>
        <p:blipFill>
          <a:blip r:embed="rId2"/>
          <a:stretch>
            <a:fillRect/>
          </a:stretch>
        </p:blipFill>
        <p:spPr>
          <a:xfrm>
            <a:off x="665527" y="3085051"/>
            <a:ext cx="2758521" cy="2823100"/>
          </a:xfrm>
          <a:prstGeom prst="rect">
            <a:avLst/>
          </a:prstGeom>
          <a:effectLst>
            <a:softEdge rad="117480"/>
          </a:effectLst>
        </p:spPr>
      </p:pic>
      <p:sp>
        <p:nvSpPr>
          <p:cNvPr id="2" name="TextBox 1">
            <a:extLst>
              <a:ext uri="{FF2B5EF4-FFF2-40B4-BE49-F238E27FC236}">
                <a16:creationId xmlns:a16="http://schemas.microsoft.com/office/drawing/2014/main" id="{6ECF5430-26A0-A816-2380-6D6853B8D636}"/>
              </a:ext>
            </a:extLst>
          </p:cNvPr>
          <p:cNvSpPr txBox="1"/>
          <p:nvPr/>
        </p:nvSpPr>
        <p:spPr>
          <a:xfrm>
            <a:off x="4497222" y="3691156"/>
            <a:ext cx="6257464" cy="1754326"/>
          </a:xfrm>
          <a:prstGeom prst="rect">
            <a:avLst/>
          </a:prstGeom>
          <a:noFill/>
        </p:spPr>
        <p:txBody>
          <a:bodyPr wrap="square" rtlCol="0">
            <a:spAutoFit/>
          </a:bodyPr>
          <a:lstStyle/>
          <a:p>
            <a:pPr algn="just"/>
            <a:r>
              <a:rPr lang="en-US" sz="1200" dirty="0">
                <a:solidFill>
                  <a:srgbClr val="000000"/>
                </a:solidFill>
                <a:effectLst/>
                <a:latin typeface="Helvetica" pitchFamily="2" charset="0"/>
              </a:rPr>
              <a:t>In recent years, efforts have been made to regenerate the North Dock area. Redevelopment projects aim to transform the former industrial site into a mixed-use area with residential, commercial, and recreational spaces, preserving its historical significance while promoting modern economic growth.</a:t>
            </a:r>
          </a:p>
          <a:p>
            <a:pPr algn="just"/>
            <a:endParaRPr lang="en-US" sz="1200" dirty="0">
              <a:solidFill>
                <a:srgbClr val="000000"/>
              </a:solidFill>
              <a:effectLst/>
              <a:latin typeface="Helvetica" pitchFamily="2" charset="0"/>
            </a:endParaRPr>
          </a:p>
          <a:p>
            <a:pPr algn="just"/>
            <a:r>
              <a:rPr lang="en-US" sz="1200" dirty="0">
                <a:solidFill>
                  <a:srgbClr val="000000"/>
                </a:solidFill>
                <a:effectLst/>
                <a:latin typeface="Helvetica" pitchFamily="2" charset="0"/>
              </a:rPr>
              <a:t>Today, </a:t>
            </a:r>
            <a:r>
              <a:rPr lang="en-US" sz="1200" dirty="0">
                <a:solidFill>
                  <a:srgbClr val="000000"/>
                </a:solidFill>
                <a:latin typeface="Helvetica" pitchFamily="2" charset="0"/>
              </a:rPr>
              <a:t>t</a:t>
            </a:r>
            <a:r>
              <a:rPr lang="en-US" sz="1200" dirty="0">
                <a:solidFill>
                  <a:srgbClr val="000000"/>
                </a:solidFill>
                <a:effectLst/>
                <a:latin typeface="Helvetica" pitchFamily="2" charset="0"/>
              </a:rPr>
              <a:t>he North Dock area of Llanelli reflects the town’s industrial heritage, particularly in tinplate and steel production. From its early days as a hub for these industries to its ongoing regeneration, the area remains a testament to Llanelli's significant role in the industrial history of South Wales.</a:t>
            </a:r>
          </a:p>
        </p:txBody>
      </p:sp>
    </p:spTree>
    <p:extLst>
      <p:ext uri="{BB962C8B-B14F-4D97-AF65-F5344CB8AC3E}">
        <p14:creationId xmlns:p14="http://schemas.microsoft.com/office/powerpoint/2010/main" val="3086226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242379" y="607665"/>
            <a:ext cx="4694420" cy="1124392"/>
          </a:xfrm>
        </p:spPr>
        <p:txBody>
          <a:bodyPr/>
          <a:lstStyle/>
          <a:p>
            <a:r>
              <a:rPr lang="en-US" b="1" dirty="0"/>
              <a:t>Discover the area</a:t>
            </a: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312380" y="1732057"/>
            <a:ext cx="5778178" cy="4518278"/>
          </a:xfrm>
        </p:spPr>
        <p:txBody>
          <a:bodyPr/>
          <a:lstStyle/>
          <a:p>
            <a:pPr algn="just"/>
            <a:r>
              <a:rPr lang="en-US" sz="1200" dirty="0">
                <a:solidFill>
                  <a:srgbClr val="000000"/>
                </a:solidFill>
                <a:effectLst/>
                <a:latin typeface="Helvetica" pitchFamily="2" charset="0"/>
              </a:rPr>
              <a:t>The Carmarthenshire coastline is a hidden gem of biodiversity, boasting a variety of unique flora and fauna. </a:t>
            </a:r>
            <a:r>
              <a:rPr lang="en-US" sz="1200" dirty="0">
                <a:solidFill>
                  <a:srgbClr val="000000"/>
                </a:solidFill>
                <a:latin typeface="Helvetica" pitchFamily="2" charset="0"/>
              </a:rPr>
              <a:t>T</a:t>
            </a:r>
            <a:r>
              <a:rPr lang="en-US" sz="1200" dirty="0">
                <a:solidFill>
                  <a:srgbClr val="000000"/>
                </a:solidFill>
                <a:effectLst/>
                <a:latin typeface="Helvetica" pitchFamily="2" charset="0"/>
              </a:rPr>
              <a:t>he lush saltmarshes where Common Cordgrass (Spartina anglica) forms dense mats, providing a habitat for numerous bird species, nestled amongst the vibrant sand dunes, dominated by the sturdy Marram Grass (Ammophila arenaria) and the striking Sea Holly (Eryngium maritimum). These plants not only stabilise the dunes but also create a picturesque landscape. Coastal heathlands are dotted with the delicate pink blooms of Heather (Calluna vulgaris) and Bell Heather (Erica cinerea), offering a beautiful contrast against the rugged cliffs adorned with Thrift (Armeria maritima) and Sea Campion (Silene maritima). Each of these plants plays a crucial role in maintaining the delicate balance of these ecosystems.</a:t>
            </a:r>
          </a:p>
          <a:p>
            <a:endParaRPr lang="en-US" dirty="0"/>
          </a:p>
        </p:txBody>
      </p:sp>
      <p:pic>
        <p:nvPicPr>
          <p:cNvPr id="6" name="Picture 5">
            <a:extLst>
              <a:ext uri="{FF2B5EF4-FFF2-40B4-BE49-F238E27FC236}">
                <a16:creationId xmlns:a16="http://schemas.microsoft.com/office/drawing/2014/main" id="{06D807BA-C8EE-2B2C-6B43-5A12FC1E2A15}"/>
              </a:ext>
            </a:extLst>
          </p:cNvPr>
          <p:cNvPicPr>
            <a:picLocks noChangeAspect="1"/>
          </p:cNvPicPr>
          <p:nvPr/>
        </p:nvPicPr>
        <p:blipFill>
          <a:blip r:embed="rId2"/>
          <a:stretch>
            <a:fillRect/>
          </a:stretch>
        </p:blipFill>
        <p:spPr>
          <a:xfrm>
            <a:off x="6090558" y="342568"/>
            <a:ext cx="4638079" cy="3086431"/>
          </a:xfrm>
          <a:prstGeom prst="rect">
            <a:avLst/>
          </a:prstGeom>
          <a:effectLst>
            <a:softEdge rad="111840"/>
          </a:effectLst>
        </p:spPr>
      </p:pic>
      <p:sp>
        <p:nvSpPr>
          <p:cNvPr id="14" name="Text Placeholder 6">
            <a:extLst>
              <a:ext uri="{FF2B5EF4-FFF2-40B4-BE49-F238E27FC236}">
                <a16:creationId xmlns:a16="http://schemas.microsoft.com/office/drawing/2014/main" id="{AB90F1AB-2118-C6EF-149E-E78FA57B8D80}"/>
              </a:ext>
            </a:extLst>
          </p:cNvPr>
          <p:cNvSpPr txBox="1">
            <a:spLocks/>
          </p:cNvSpPr>
          <p:nvPr/>
        </p:nvSpPr>
        <p:spPr>
          <a:xfrm>
            <a:off x="6710818" y="3287032"/>
            <a:ext cx="4507473"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Marram Grass (Ammophila arenaria)</a:t>
            </a:r>
          </a:p>
        </p:txBody>
      </p:sp>
      <p:sp>
        <p:nvSpPr>
          <p:cNvPr id="15" name="Text Placeholder 6">
            <a:extLst>
              <a:ext uri="{FF2B5EF4-FFF2-40B4-BE49-F238E27FC236}">
                <a16:creationId xmlns:a16="http://schemas.microsoft.com/office/drawing/2014/main" id="{CFD6C4D5-380E-2CB7-5795-AC169E196561}"/>
              </a:ext>
            </a:extLst>
          </p:cNvPr>
          <p:cNvSpPr txBox="1">
            <a:spLocks/>
          </p:cNvSpPr>
          <p:nvPr/>
        </p:nvSpPr>
        <p:spPr>
          <a:xfrm>
            <a:off x="7921023" y="6089527"/>
            <a:ext cx="4507473"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Common Cordgrass (Spartina anglica)</a:t>
            </a:r>
          </a:p>
        </p:txBody>
      </p:sp>
      <p:pic>
        <p:nvPicPr>
          <p:cNvPr id="19" name="Picture Placeholder 18">
            <a:extLst>
              <a:ext uri="{FF2B5EF4-FFF2-40B4-BE49-F238E27FC236}">
                <a16:creationId xmlns:a16="http://schemas.microsoft.com/office/drawing/2014/main" id="{E0511276-655B-8882-64BB-ACB18BF88206}"/>
              </a:ext>
            </a:extLst>
          </p:cNvPr>
          <p:cNvPicPr>
            <a:picLocks noGrp="1" noChangeAspect="1"/>
          </p:cNvPicPr>
          <p:nvPr>
            <p:ph type="pic" sz="quarter" idx="13"/>
          </p:nvPr>
        </p:nvPicPr>
        <p:blipFill>
          <a:blip r:embed="rId3"/>
          <a:srcRect t="5323" b="5323"/>
          <a:stretch>
            <a:fillRect/>
          </a:stretch>
        </p:blipFill>
        <p:spPr>
          <a:xfrm>
            <a:off x="7700216" y="3658467"/>
            <a:ext cx="3598052" cy="2582791"/>
          </a:xfrm>
          <a:effectLst>
            <a:softEdge rad="200555"/>
          </a:effectLst>
        </p:spPr>
      </p:pic>
    </p:spTree>
    <p:extLst>
      <p:ext uri="{BB962C8B-B14F-4D97-AF65-F5344CB8AC3E}">
        <p14:creationId xmlns:p14="http://schemas.microsoft.com/office/powerpoint/2010/main" val="2060042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558E8B1-0215-4BC8-AF46-4F9A87F2AEF8}"/>
              </a:ext>
            </a:extLst>
          </p:cNvPr>
          <p:cNvSpPr>
            <a:spLocks noGrp="1"/>
          </p:cNvSpPr>
          <p:nvPr>
            <p:ph type="body" sz="quarter" idx="15"/>
          </p:nvPr>
        </p:nvSpPr>
        <p:spPr>
          <a:xfrm>
            <a:off x="939966" y="4409168"/>
            <a:ext cx="4114800" cy="567871"/>
          </a:xfrm>
        </p:spPr>
        <p:txBody>
          <a:bodyPr/>
          <a:lstStyle/>
          <a:p>
            <a:r>
              <a:rPr lang="en-US" dirty="0"/>
              <a:t>Common Glasswort (Salicornia europaea)</a:t>
            </a:r>
          </a:p>
        </p:txBody>
      </p:sp>
      <p:sp>
        <p:nvSpPr>
          <p:cNvPr id="3" name="Footer Placeholder 2">
            <a:extLst>
              <a:ext uri="{FF2B5EF4-FFF2-40B4-BE49-F238E27FC236}">
                <a16:creationId xmlns:a16="http://schemas.microsoft.com/office/drawing/2014/main" id="{05035BF3-F379-4230-ADAD-0D67A84DAD9A}"/>
              </a:ext>
            </a:extLst>
          </p:cNvPr>
          <p:cNvSpPr>
            <a:spLocks noGrp="1"/>
          </p:cNvSpPr>
          <p:nvPr>
            <p:ph type="ftr" sz="quarter" idx="11"/>
          </p:nvPr>
        </p:nvSpPr>
        <p:spPr>
          <a:xfrm>
            <a:off x="2781300" y="6356350"/>
            <a:ext cx="5372100" cy="365125"/>
          </a:xfrm>
        </p:spPr>
        <p:txBody>
          <a:bodyPr/>
          <a:lstStyle/>
          <a:p>
            <a:r>
              <a:rPr lang="en-US" sz="1400" b="1" dirty="0">
                <a:latin typeface="Arial Rounded MT Bold" panose="020F0704030504030204" pitchFamily="34" charset="77"/>
                <a:cs typeface="AL BAYAN PLAIN" pitchFamily="2" charset="-78"/>
              </a:rPr>
              <a:t>Carmarthenshire coastline flora</a:t>
            </a:r>
          </a:p>
        </p:txBody>
      </p:sp>
      <p:pic>
        <p:nvPicPr>
          <p:cNvPr id="17" name="Picture 16">
            <a:extLst>
              <a:ext uri="{FF2B5EF4-FFF2-40B4-BE49-F238E27FC236}">
                <a16:creationId xmlns:a16="http://schemas.microsoft.com/office/drawing/2014/main" id="{1712E243-DCD2-1B77-27CC-D5863AE18B55}"/>
              </a:ext>
            </a:extLst>
          </p:cNvPr>
          <p:cNvPicPr>
            <a:picLocks noChangeAspect="1"/>
          </p:cNvPicPr>
          <p:nvPr/>
        </p:nvPicPr>
        <p:blipFill>
          <a:blip r:embed="rId2"/>
          <a:stretch>
            <a:fillRect/>
          </a:stretch>
        </p:blipFill>
        <p:spPr>
          <a:xfrm>
            <a:off x="5833163" y="802973"/>
            <a:ext cx="3302000" cy="2463800"/>
          </a:xfrm>
          <a:prstGeom prst="rect">
            <a:avLst/>
          </a:prstGeom>
          <a:effectLst>
            <a:softEdge rad="176981"/>
          </a:effectLst>
        </p:spPr>
      </p:pic>
      <p:pic>
        <p:nvPicPr>
          <p:cNvPr id="20" name="Picture 19">
            <a:extLst>
              <a:ext uri="{FF2B5EF4-FFF2-40B4-BE49-F238E27FC236}">
                <a16:creationId xmlns:a16="http://schemas.microsoft.com/office/drawing/2014/main" id="{50ADCF84-5597-DF58-74D7-EDE13AD136E2}"/>
              </a:ext>
            </a:extLst>
          </p:cNvPr>
          <p:cNvPicPr>
            <a:picLocks noChangeAspect="1"/>
          </p:cNvPicPr>
          <p:nvPr/>
        </p:nvPicPr>
        <p:blipFill>
          <a:blip r:embed="rId3"/>
          <a:stretch>
            <a:fillRect/>
          </a:stretch>
        </p:blipFill>
        <p:spPr>
          <a:xfrm>
            <a:off x="8337550" y="3706282"/>
            <a:ext cx="3289300" cy="2463800"/>
          </a:xfrm>
          <a:prstGeom prst="rect">
            <a:avLst/>
          </a:prstGeom>
          <a:effectLst>
            <a:softEdge rad="131232"/>
          </a:effectLst>
        </p:spPr>
      </p:pic>
      <p:sp>
        <p:nvSpPr>
          <p:cNvPr id="21" name="Text Placeholder 6">
            <a:extLst>
              <a:ext uri="{FF2B5EF4-FFF2-40B4-BE49-F238E27FC236}">
                <a16:creationId xmlns:a16="http://schemas.microsoft.com/office/drawing/2014/main" id="{6E0A567B-AF54-A9C2-7924-851AEBC0D0AB}"/>
              </a:ext>
            </a:extLst>
          </p:cNvPr>
          <p:cNvSpPr txBox="1">
            <a:spLocks/>
          </p:cNvSpPr>
          <p:nvPr/>
        </p:nvSpPr>
        <p:spPr>
          <a:xfrm>
            <a:off x="9144000" y="1739296"/>
            <a:ext cx="25019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Heather (Calluna vulgaris)</a:t>
            </a:r>
          </a:p>
        </p:txBody>
      </p:sp>
      <p:sp>
        <p:nvSpPr>
          <p:cNvPr id="22" name="Text Placeholder 6">
            <a:extLst>
              <a:ext uri="{FF2B5EF4-FFF2-40B4-BE49-F238E27FC236}">
                <a16:creationId xmlns:a16="http://schemas.microsoft.com/office/drawing/2014/main" id="{2FE856FA-B07E-6C9F-B611-DD670266B84F}"/>
              </a:ext>
            </a:extLst>
          </p:cNvPr>
          <p:cNvSpPr txBox="1">
            <a:spLocks/>
          </p:cNvSpPr>
          <p:nvPr/>
        </p:nvSpPr>
        <p:spPr>
          <a:xfrm>
            <a:off x="8731250" y="6041720"/>
            <a:ext cx="3289299"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Sea Campion (Silene maritima)</a:t>
            </a:r>
          </a:p>
        </p:txBody>
      </p:sp>
      <p:pic>
        <p:nvPicPr>
          <p:cNvPr id="24" name="Picture 23">
            <a:extLst>
              <a:ext uri="{FF2B5EF4-FFF2-40B4-BE49-F238E27FC236}">
                <a16:creationId xmlns:a16="http://schemas.microsoft.com/office/drawing/2014/main" id="{5210F797-35C3-CCE3-B6E0-B6A9BAFBF397}"/>
              </a:ext>
            </a:extLst>
          </p:cNvPr>
          <p:cNvPicPr>
            <a:picLocks noChangeAspect="1"/>
          </p:cNvPicPr>
          <p:nvPr/>
        </p:nvPicPr>
        <p:blipFill rotWithShape="1">
          <a:blip r:embed="rId4"/>
          <a:srcRect l="116851" t="-68685" r="-100440" b="89304"/>
          <a:stretch/>
        </p:blipFill>
        <p:spPr>
          <a:xfrm>
            <a:off x="4978400" y="2209800"/>
            <a:ext cx="2781300" cy="1955800"/>
          </a:xfrm>
          <a:prstGeom prst="rect">
            <a:avLst/>
          </a:prstGeom>
        </p:spPr>
      </p:pic>
      <p:pic>
        <p:nvPicPr>
          <p:cNvPr id="29" name="Picture Placeholder 28">
            <a:extLst>
              <a:ext uri="{FF2B5EF4-FFF2-40B4-BE49-F238E27FC236}">
                <a16:creationId xmlns:a16="http://schemas.microsoft.com/office/drawing/2014/main" id="{CF38786F-F0C2-2F04-1E8F-931E65C09613}"/>
              </a:ext>
            </a:extLst>
          </p:cNvPr>
          <p:cNvPicPr>
            <a:picLocks noGrp="1" noChangeAspect="1"/>
          </p:cNvPicPr>
          <p:nvPr>
            <p:ph type="pic" sz="quarter" idx="13"/>
          </p:nvPr>
        </p:nvPicPr>
        <p:blipFill>
          <a:blip r:embed="rId5"/>
          <a:srcRect l="32019" r="32019"/>
          <a:stretch>
            <a:fillRect/>
          </a:stretch>
        </p:blipFill>
        <p:spPr>
          <a:xfrm>
            <a:off x="1139218" y="616413"/>
            <a:ext cx="2961813" cy="3866811"/>
          </a:xfrm>
          <a:effectLst>
            <a:softEdge rad="167517"/>
          </a:effectLst>
        </p:spPr>
      </p:pic>
    </p:spTree>
    <p:extLst>
      <p:ext uri="{BB962C8B-B14F-4D97-AF65-F5344CB8AC3E}">
        <p14:creationId xmlns:p14="http://schemas.microsoft.com/office/powerpoint/2010/main" val="2379905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0B9E82A-9F52-69F4-F3B6-2DA0F01696F0}"/>
              </a:ext>
            </a:extLst>
          </p:cNvPr>
          <p:cNvSpPr>
            <a:spLocks noGrp="1"/>
          </p:cNvSpPr>
          <p:nvPr>
            <p:ph type="body" sz="quarter" idx="15"/>
          </p:nvPr>
        </p:nvSpPr>
        <p:spPr>
          <a:xfrm>
            <a:off x="6543422" y="1415712"/>
            <a:ext cx="4749800" cy="3634285"/>
          </a:xfrm>
        </p:spPr>
        <p:txBody>
          <a:bodyPr/>
          <a:lstStyle/>
          <a:p>
            <a:pPr algn="just"/>
            <a:r>
              <a:rPr lang="en-US" sz="1600" dirty="0">
                <a:solidFill>
                  <a:srgbClr val="000000"/>
                </a:solidFill>
                <a:effectLst/>
                <a:latin typeface="Helvetica" pitchFamily="2" charset="0"/>
              </a:rPr>
              <a:t>Venturing further west, along the Carmarthenshire coastline, you will gain a unique opportunity to explore its diverse wildlife. Observe the Eurasian Oystercatcher (Haematopus ostralegus), with its distinctive orange bill, as it forages along the shore. Watch the agile Ringed Plover (Charadrius hiaticula) dart across sandy beaches, while the elegant Sandwich Tern (Sterna sandvicensis) dives for fish. </a:t>
            </a:r>
            <a:endParaRPr lang="en-ES" sz="1600" dirty="0"/>
          </a:p>
        </p:txBody>
      </p:sp>
      <p:sp>
        <p:nvSpPr>
          <p:cNvPr id="6" name="Footer Placeholder 5">
            <a:extLst>
              <a:ext uri="{FF2B5EF4-FFF2-40B4-BE49-F238E27FC236}">
                <a16:creationId xmlns:a16="http://schemas.microsoft.com/office/drawing/2014/main" id="{E60DA756-FD07-F15E-2052-2D099381C00D}"/>
              </a:ext>
            </a:extLst>
          </p:cNvPr>
          <p:cNvSpPr>
            <a:spLocks noGrp="1"/>
          </p:cNvSpPr>
          <p:nvPr>
            <p:ph type="ftr" sz="quarter" idx="11"/>
          </p:nvPr>
        </p:nvSpPr>
        <p:spPr/>
        <p:txBody>
          <a:bodyPr/>
          <a:lstStyle/>
          <a:p>
            <a:r>
              <a:rPr lang="en-US" sz="1200" b="1" dirty="0">
                <a:latin typeface="Arial Rounded MT Bold" panose="020F0704030504030204" pitchFamily="34" charset="77"/>
              </a:rPr>
              <a:t>Carmarthenshire coastline fauna</a:t>
            </a:r>
          </a:p>
        </p:txBody>
      </p:sp>
      <p:pic>
        <p:nvPicPr>
          <p:cNvPr id="9" name="Picture 8">
            <a:extLst>
              <a:ext uri="{FF2B5EF4-FFF2-40B4-BE49-F238E27FC236}">
                <a16:creationId xmlns:a16="http://schemas.microsoft.com/office/drawing/2014/main" id="{EF388B7E-D872-01E2-5C16-C23B0C448C93}"/>
              </a:ext>
            </a:extLst>
          </p:cNvPr>
          <p:cNvPicPr>
            <a:picLocks noChangeAspect="1"/>
          </p:cNvPicPr>
          <p:nvPr/>
        </p:nvPicPr>
        <p:blipFill>
          <a:blip r:embed="rId2"/>
          <a:stretch>
            <a:fillRect/>
          </a:stretch>
        </p:blipFill>
        <p:spPr>
          <a:xfrm>
            <a:off x="546100" y="476076"/>
            <a:ext cx="2341252" cy="1557997"/>
          </a:xfrm>
          <a:prstGeom prst="rect">
            <a:avLst/>
          </a:prstGeom>
          <a:effectLst>
            <a:glow>
              <a:schemeClr val="accent1">
                <a:alpha val="40000"/>
              </a:schemeClr>
            </a:glow>
            <a:softEdge rad="247277"/>
          </a:effectLst>
        </p:spPr>
      </p:pic>
      <p:pic>
        <p:nvPicPr>
          <p:cNvPr id="11" name="Picture 10">
            <a:extLst>
              <a:ext uri="{FF2B5EF4-FFF2-40B4-BE49-F238E27FC236}">
                <a16:creationId xmlns:a16="http://schemas.microsoft.com/office/drawing/2014/main" id="{D15AA7B6-821D-3C02-BC79-657C2DA77E96}"/>
              </a:ext>
            </a:extLst>
          </p:cNvPr>
          <p:cNvPicPr>
            <a:picLocks noChangeAspect="1"/>
          </p:cNvPicPr>
          <p:nvPr/>
        </p:nvPicPr>
        <p:blipFill>
          <a:blip r:embed="rId3"/>
          <a:stretch>
            <a:fillRect/>
          </a:stretch>
        </p:blipFill>
        <p:spPr>
          <a:xfrm>
            <a:off x="3526971" y="2034073"/>
            <a:ext cx="2569029" cy="1709572"/>
          </a:xfrm>
          <a:prstGeom prst="rect">
            <a:avLst/>
          </a:prstGeom>
          <a:effectLst>
            <a:softEdge rad="130601"/>
          </a:effectLst>
        </p:spPr>
      </p:pic>
      <p:pic>
        <p:nvPicPr>
          <p:cNvPr id="13" name="Picture 12">
            <a:extLst>
              <a:ext uri="{FF2B5EF4-FFF2-40B4-BE49-F238E27FC236}">
                <a16:creationId xmlns:a16="http://schemas.microsoft.com/office/drawing/2014/main" id="{064537DC-E2B9-9471-5053-E87B06E5581D}"/>
              </a:ext>
            </a:extLst>
          </p:cNvPr>
          <p:cNvPicPr>
            <a:picLocks noChangeAspect="1"/>
          </p:cNvPicPr>
          <p:nvPr/>
        </p:nvPicPr>
        <p:blipFill>
          <a:blip r:embed="rId4"/>
          <a:stretch>
            <a:fillRect/>
          </a:stretch>
        </p:blipFill>
        <p:spPr>
          <a:xfrm>
            <a:off x="546100" y="3806041"/>
            <a:ext cx="2341252" cy="1557997"/>
          </a:xfrm>
          <a:prstGeom prst="rect">
            <a:avLst/>
          </a:prstGeom>
          <a:effectLst>
            <a:softEdge rad="117486"/>
          </a:effectLst>
        </p:spPr>
      </p:pic>
      <p:sp>
        <p:nvSpPr>
          <p:cNvPr id="14" name="Text Placeholder 6">
            <a:extLst>
              <a:ext uri="{FF2B5EF4-FFF2-40B4-BE49-F238E27FC236}">
                <a16:creationId xmlns:a16="http://schemas.microsoft.com/office/drawing/2014/main" id="{62E4D9AB-3B81-0B8A-CE97-4CF197AF68C8}"/>
              </a:ext>
            </a:extLst>
          </p:cNvPr>
          <p:cNvSpPr txBox="1">
            <a:spLocks/>
          </p:cNvSpPr>
          <p:nvPr/>
        </p:nvSpPr>
        <p:spPr>
          <a:xfrm>
            <a:off x="702682" y="1900908"/>
            <a:ext cx="2169246"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Eurasian Oystercatcher</a:t>
            </a:r>
          </a:p>
        </p:txBody>
      </p:sp>
      <p:sp>
        <p:nvSpPr>
          <p:cNvPr id="15" name="Text Placeholder 6">
            <a:extLst>
              <a:ext uri="{FF2B5EF4-FFF2-40B4-BE49-F238E27FC236}">
                <a16:creationId xmlns:a16="http://schemas.microsoft.com/office/drawing/2014/main" id="{3953AD00-CE24-E52F-1F0A-37F11056137F}"/>
              </a:ext>
            </a:extLst>
          </p:cNvPr>
          <p:cNvSpPr txBox="1">
            <a:spLocks/>
          </p:cNvSpPr>
          <p:nvPr/>
        </p:nvSpPr>
        <p:spPr>
          <a:xfrm>
            <a:off x="4038600" y="3589145"/>
            <a:ext cx="2169246"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Ringed Plover</a:t>
            </a:r>
          </a:p>
        </p:txBody>
      </p:sp>
      <p:sp>
        <p:nvSpPr>
          <p:cNvPr id="16" name="Text Placeholder 6">
            <a:extLst>
              <a:ext uri="{FF2B5EF4-FFF2-40B4-BE49-F238E27FC236}">
                <a16:creationId xmlns:a16="http://schemas.microsoft.com/office/drawing/2014/main" id="{C4CFA042-2D01-22A2-4E1E-4BDC9A2FE219}"/>
              </a:ext>
            </a:extLst>
          </p:cNvPr>
          <p:cNvSpPr txBox="1">
            <a:spLocks/>
          </p:cNvSpPr>
          <p:nvPr/>
        </p:nvSpPr>
        <p:spPr>
          <a:xfrm>
            <a:off x="941773" y="5241870"/>
            <a:ext cx="2169246"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Sandwich Tern</a:t>
            </a:r>
          </a:p>
        </p:txBody>
      </p:sp>
      <p:sp>
        <p:nvSpPr>
          <p:cNvPr id="17" name="Title 26">
            <a:extLst>
              <a:ext uri="{FF2B5EF4-FFF2-40B4-BE49-F238E27FC236}">
                <a16:creationId xmlns:a16="http://schemas.microsoft.com/office/drawing/2014/main" id="{0893043A-A1BC-EBD0-A4A5-01B7187348A5}"/>
              </a:ext>
            </a:extLst>
          </p:cNvPr>
          <p:cNvSpPr>
            <a:spLocks noGrp="1"/>
          </p:cNvSpPr>
          <p:nvPr>
            <p:ph type="title"/>
          </p:nvPr>
        </p:nvSpPr>
        <p:spPr>
          <a:xfrm>
            <a:off x="6543422" y="200340"/>
            <a:ext cx="4694420" cy="1124392"/>
          </a:xfrm>
        </p:spPr>
        <p:txBody>
          <a:bodyPr/>
          <a:lstStyle/>
          <a:p>
            <a:r>
              <a:rPr lang="en-US" b="1" dirty="0"/>
              <a:t>explore</a:t>
            </a:r>
          </a:p>
        </p:txBody>
      </p:sp>
    </p:spTree>
    <p:extLst>
      <p:ext uri="{BB962C8B-B14F-4D97-AF65-F5344CB8AC3E}">
        <p14:creationId xmlns:p14="http://schemas.microsoft.com/office/powerpoint/2010/main" val="4156162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66936CE-0AC5-02F2-8098-FE17B471D9AC}"/>
              </a:ext>
            </a:extLst>
          </p:cNvPr>
          <p:cNvSpPr>
            <a:spLocks noGrp="1"/>
          </p:cNvSpPr>
          <p:nvPr>
            <p:ph type="body" sz="quarter" idx="15"/>
          </p:nvPr>
        </p:nvSpPr>
        <p:spPr>
          <a:xfrm>
            <a:off x="329460" y="454980"/>
            <a:ext cx="4749800" cy="3122721"/>
          </a:xfrm>
        </p:spPr>
        <p:txBody>
          <a:bodyPr/>
          <a:lstStyle/>
          <a:p>
            <a:pPr algn="just"/>
            <a:r>
              <a:rPr lang="en-US" dirty="0">
                <a:solidFill>
                  <a:srgbClr val="000000"/>
                </a:solidFill>
                <a:effectLst/>
                <a:latin typeface="Helvetica" pitchFamily="2" charset="0"/>
              </a:rPr>
              <a:t>Along the rocky shores, you might spot the Common Shore Crab (Carcinus maenas) scuttling under seaweed, or the resilient Common Limpet (Patella vulgata) clinging to rocks. Look out to sea to catch a glimpse of the playful Common (UK) Seal (Phoca vitulina) or the elusive European Otter (Lutra lutra). Each encounter reveals the intricate web of life thriving in this coastal environment.</a:t>
            </a:r>
          </a:p>
          <a:p>
            <a:endParaRPr lang="en-ES" dirty="0"/>
          </a:p>
        </p:txBody>
      </p:sp>
      <p:pic>
        <p:nvPicPr>
          <p:cNvPr id="9" name="Picture 8">
            <a:extLst>
              <a:ext uri="{FF2B5EF4-FFF2-40B4-BE49-F238E27FC236}">
                <a16:creationId xmlns:a16="http://schemas.microsoft.com/office/drawing/2014/main" id="{FF0329CC-9C29-F07D-EE3A-9817FF0B0CD9}"/>
              </a:ext>
            </a:extLst>
          </p:cNvPr>
          <p:cNvPicPr>
            <a:picLocks noChangeAspect="1"/>
          </p:cNvPicPr>
          <p:nvPr/>
        </p:nvPicPr>
        <p:blipFill>
          <a:blip r:embed="rId2"/>
          <a:stretch>
            <a:fillRect/>
          </a:stretch>
        </p:blipFill>
        <p:spPr>
          <a:xfrm>
            <a:off x="5648579" y="992107"/>
            <a:ext cx="2714560" cy="2033300"/>
          </a:xfrm>
          <a:prstGeom prst="rect">
            <a:avLst/>
          </a:prstGeom>
          <a:effectLst>
            <a:softEdge rad="93804"/>
          </a:effectLst>
        </p:spPr>
      </p:pic>
      <p:pic>
        <p:nvPicPr>
          <p:cNvPr id="11" name="Picture 10">
            <a:extLst>
              <a:ext uri="{FF2B5EF4-FFF2-40B4-BE49-F238E27FC236}">
                <a16:creationId xmlns:a16="http://schemas.microsoft.com/office/drawing/2014/main" id="{8614FF64-106F-DCDE-8B04-CDFF732D78FC}"/>
              </a:ext>
            </a:extLst>
          </p:cNvPr>
          <p:cNvPicPr>
            <a:picLocks noChangeAspect="1"/>
          </p:cNvPicPr>
          <p:nvPr/>
        </p:nvPicPr>
        <p:blipFill>
          <a:blip r:embed="rId3"/>
          <a:stretch>
            <a:fillRect/>
          </a:stretch>
        </p:blipFill>
        <p:spPr>
          <a:xfrm>
            <a:off x="8903078" y="2488280"/>
            <a:ext cx="2959462" cy="2216740"/>
          </a:xfrm>
          <a:prstGeom prst="rect">
            <a:avLst/>
          </a:prstGeom>
          <a:effectLst>
            <a:softEdge rad="153069"/>
          </a:effectLst>
        </p:spPr>
      </p:pic>
      <p:pic>
        <p:nvPicPr>
          <p:cNvPr id="13" name="Picture 12">
            <a:extLst>
              <a:ext uri="{FF2B5EF4-FFF2-40B4-BE49-F238E27FC236}">
                <a16:creationId xmlns:a16="http://schemas.microsoft.com/office/drawing/2014/main" id="{94C79879-D71E-37B6-1BA6-ADC7DDC3BE1E}"/>
              </a:ext>
            </a:extLst>
          </p:cNvPr>
          <p:cNvPicPr>
            <a:picLocks noChangeAspect="1"/>
          </p:cNvPicPr>
          <p:nvPr/>
        </p:nvPicPr>
        <p:blipFill>
          <a:blip r:embed="rId4"/>
          <a:stretch>
            <a:fillRect/>
          </a:stretch>
        </p:blipFill>
        <p:spPr>
          <a:xfrm>
            <a:off x="698500" y="3574620"/>
            <a:ext cx="2772112" cy="2023747"/>
          </a:xfrm>
          <a:prstGeom prst="rect">
            <a:avLst/>
          </a:prstGeom>
          <a:effectLst>
            <a:softEdge rad="189487"/>
          </a:effectLst>
        </p:spPr>
      </p:pic>
      <p:pic>
        <p:nvPicPr>
          <p:cNvPr id="15" name="Picture 14">
            <a:extLst>
              <a:ext uri="{FF2B5EF4-FFF2-40B4-BE49-F238E27FC236}">
                <a16:creationId xmlns:a16="http://schemas.microsoft.com/office/drawing/2014/main" id="{F1DC7DFD-FAA7-BC17-C3D1-589A9E28EDD6}"/>
              </a:ext>
            </a:extLst>
          </p:cNvPr>
          <p:cNvPicPr>
            <a:picLocks noChangeAspect="1"/>
          </p:cNvPicPr>
          <p:nvPr/>
        </p:nvPicPr>
        <p:blipFill>
          <a:blip r:embed="rId5"/>
          <a:stretch>
            <a:fillRect/>
          </a:stretch>
        </p:blipFill>
        <p:spPr>
          <a:xfrm>
            <a:off x="4368800" y="4027529"/>
            <a:ext cx="3784600" cy="2146300"/>
          </a:xfrm>
          <a:prstGeom prst="rect">
            <a:avLst/>
          </a:prstGeom>
          <a:effectLst>
            <a:softEdge rad="206698"/>
          </a:effectLst>
        </p:spPr>
      </p:pic>
      <p:sp>
        <p:nvSpPr>
          <p:cNvPr id="16" name="Text Placeholder 6">
            <a:extLst>
              <a:ext uri="{FF2B5EF4-FFF2-40B4-BE49-F238E27FC236}">
                <a16:creationId xmlns:a16="http://schemas.microsoft.com/office/drawing/2014/main" id="{529B59BF-1594-A9B8-3A65-CC8345B08D65}"/>
              </a:ext>
            </a:extLst>
          </p:cNvPr>
          <p:cNvSpPr txBox="1">
            <a:spLocks/>
          </p:cNvSpPr>
          <p:nvPr/>
        </p:nvSpPr>
        <p:spPr>
          <a:xfrm>
            <a:off x="5930900" y="2870183"/>
            <a:ext cx="41148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Common Shore Crab</a:t>
            </a:r>
          </a:p>
        </p:txBody>
      </p:sp>
      <p:sp>
        <p:nvSpPr>
          <p:cNvPr id="17" name="Text Placeholder 6">
            <a:extLst>
              <a:ext uri="{FF2B5EF4-FFF2-40B4-BE49-F238E27FC236}">
                <a16:creationId xmlns:a16="http://schemas.microsoft.com/office/drawing/2014/main" id="{BE2AB0E2-8EAA-FD54-6CA7-276A69FF042B}"/>
              </a:ext>
            </a:extLst>
          </p:cNvPr>
          <p:cNvSpPr txBox="1">
            <a:spLocks/>
          </p:cNvSpPr>
          <p:nvPr/>
        </p:nvSpPr>
        <p:spPr>
          <a:xfrm>
            <a:off x="9625615" y="4586493"/>
            <a:ext cx="41148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Common Limpet</a:t>
            </a:r>
          </a:p>
        </p:txBody>
      </p:sp>
      <p:sp>
        <p:nvSpPr>
          <p:cNvPr id="18" name="Text Placeholder 6">
            <a:extLst>
              <a:ext uri="{FF2B5EF4-FFF2-40B4-BE49-F238E27FC236}">
                <a16:creationId xmlns:a16="http://schemas.microsoft.com/office/drawing/2014/main" id="{4C5C57C2-0B63-1B79-501B-181AA798480D}"/>
              </a:ext>
            </a:extLst>
          </p:cNvPr>
          <p:cNvSpPr txBox="1">
            <a:spLocks/>
          </p:cNvSpPr>
          <p:nvPr/>
        </p:nvSpPr>
        <p:spPr>
          <a:xfrm>
            <a:off x="5387268" y="5925290"/>
            <a:ext cx="41148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European Otter</a:t>
            </a:r>
          </a:p>
        </p:txBody>
      </p:sp>
      <p:sp>
        <p:nvSpPr>
          <p:cNvPr id="19" name="Text Placeholder 6">
            <a:extLst>
              <a:ext uri="{FF2B5EF4-FFF2-40B4-BE49-F238E27FC236}">
                <a16:creationId xmlns:a16="http://schemas.microsoft.com/office/drawing/2014/main" id="{9877B20A-9B2E-0B68-A429-C75C541C7381}"/>
              </a:ext>
            </a:extLst>
          </p:cNvPr>
          <p:cNvSpPr txBox="1">
            <a:spLocks/>
          </p:cNvSpPr>
          <p:nvPr/>
        </p:nvSpPr>
        <p:spPr>
          <a:xfrm>
            <a:off x="1272468" y="5423437"/>
            <a:ext cx="41148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Common (UK) Seal</a:t>
            </a:r>
          </a:p>
        </p:txBody>
      </p:sp>
      <p:sp>
        <p:nvSpPr>
          <p:cNvPr id="20" name="Footer Placeholder 5">
            <a:extLst>
              <a:ext uri="{FF2B5EF4-FFF2-40B4-BE49-F238E27FC236}">
                <a16:creationId xmlns:a16="http://schemas.microsoft.com/office/drawing/2014/main" id="{DB699BC3-4C6B-7C4B-436F-3C556A517272}"/>
              </a:ext>
            </a:extLst>
          </p:cNvPr>
          <p:cNvSpPr>
            <a:spLocks noGrp="1"/>
          </p:cNvSpPr>
          <p:nvPr>
            <p:ph type="ftr" sz="quarter" idx="11"/>
          </p:nvPr>
        </p:nvSpPr>
        <p:spPr>
          <a:xfrm>
            <a:off x="4038600" y="6356350"/>
            <a:ext cx="4114800" cy="365125"/>
          </a:xfrm>
        </p:spPr>
        <p:txBody>
          <a:bodyPr/>
          <a:lstStyle/>
          <a:p>
            <a:r>
              <a:rPr lang="en-US" sz="1200" b="1" dirty="0">
                <a:latin typeface="Arial Rounded MT Bold" panose="020F0704030504030204" pitchFamily="34" charset="77"/>
              </a:rPr>
              <a:t>Carmarthenshire coastline fauna</a:t>
            </a:r>
          </a:p>
        </p:txBody>
      </p:sp>
    </p:spTree>
    <p:extLst>
      <p:ext uri="{BB962C8B-B14F-4D97-AF65-F5344CB8AC3E}">
        <p14:creationId xmlns:p14="http://schemas.microsoft.com/office/powerpoint/2010/main" val="1336166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3">
            <a:extLst>
              <a:ext uri="{FF2B5EF4-FFF2-40B4-BE49-F238E27FC236}">
                <a16:creationId xmlns:a16="http://schemas.microsoft.com/office/drawing/2014/main" id="{04080A15-8E21-366A-0695-33F16C39C6A1}"/>
              </a:ext>
            </a:extLst>
          </p:cNvPr>
          <p:cNvSpPr txBox="1">
            <a:spLocks/>
          </p:cNvSpPr>
          <p:nvPr/>
        </p:nvSpPr>
        <p:spPr>
          <a:xfrm>
            <a:off x="302012" y="1402672"/>
            <a:ext cx="6252081" cy="300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ES" sz="1600" dirty="0"/>
          </a:p>
        </p:txBody>
      </p:sp>
      <p:sp>
        <p:nvSpPr>
          <p:cNvPr id="10" name="TextBox 9">
            <a:extLst>
              <a:ext uri="{FF2B5EF4-FFF2-40B4-BE49-F238E27FC236}">
                <a16:creationId xmlns:a16="http://schemas.microsoft.com/office/drawing/2014/main" id="{8D38DBF8-DFF9-FC94-A1B1-562DE273BC68}"/>
              </a:ext>
            </a:extLst>
          </p:cNvPr>
          <p:cNvSpPr txBox="1"/>
          <p:nvPr/>
        </p:nvSpPr>
        <p:spPr>
          <a:xfrm>
            <a:off x="1444580" y="1594455"/>
            <a:ext cx="6094602" cy="2893100"/>
          </a:xfrm>
          <a:prstGeom prst="rect">
            <a:avLst/>
          </a:prstGeom>
          <a:noFill/>
        </p:spPr>
        <p:txBody>
          <a:bodyPr wrap="square">
            <a:spAutoFit/>
          </a:bodyPr>
          <a:lstStyle/>
          <a:p>
            <a:pPr algn="just"/>
            <a:r>
              <a:rPr lang="en-US" sz="1400" dirty="0">
                <a:solidFill>
                  <a:srgbClr val="000000"/>
                </a:solidFill>
                <a:effectLst/>
                <a:latin typeface="Helvetica" pitchFamily="2" charset="0"/>
              </a:rPr>
              <a:t>Conservation of the Carmarthenshire coastline's flora and fauna is essential to preserving its natural beauty and ecological integrity. Protecting habitats like the saltmarshes and sand dunes ensures the survival of unique plant species such as Common Glasswort (Salicornia europaea) and Marram Grass (Ammophila arenaria). Efforts to reduce human impact, such as minimising pollution and managing tourism, are crucial to safeguarding bird populations, including the Herring Gull (Larus argentatus) and Sandwich Tern (Sterna sandvicensis). Marine life, from the Common Seal (Phoca vitulina) to the seaweeds like Bladderwrack (Fucus vesiculosus) and Knotted Wrack (Ascophyllum nodosum), depends on clean, healthy waters. Engaging in conservation activities not only protects these species but also enhances the resilience of the entire ecosystem against climate change and other environmental threats.</a:t>
            </a:r>
          </a:p>
        </p:txBody>
      </p:sp>
      <p:pic>
        <p:nvPicPr>
          <p:cNvPr id="12" name="Picture 11">
            <a:extLst>
              <a:ext uri="{FF2B5EF4-FFF2-40B4-BE49-F238E27FC236}">
                <a16:creationId xmlns:a16="http://schemas.microsoft.com/office/drawing/2014/main" id="{238CDCE2-EBD6-2691-5B2D-324B5071719C}"/>
              </a:ext>
            </a:extLst>
          </p:cNvPr>
          <p:cNvPicPr>
            <a:picLocks noChangeAspect="1"/>
          </p:cNvPicPr>
          <p:nvPr/>
        </p:nvPicPr>
        <p:blipFill>
          <a:blip r:embed="rId2"/>
          <a:stretch>
            <a:fillRect/>
          </a:stretch>
        </p:blipFill>
        <p:spPr>
          <a:xfrm>
            <a:off x="7805037" y="1057641"/>
            <a:ext cx="2942383" cy="2203947"/>
          </a:xfrm>
          <a:prstGeom prst="rect">
            <a:avLst/>
          </a:prstGeom>
          <a:effectLst>
            <a:softEdge rad="205510"/>
          </a:effectLst>
        </p:spPr>
      </p:pic>
      <p:pic>
        <p:nvPicPr>
          <p:cNvPr id="14" name="Picture 13">
            <a:extLst>
              <a:ext uri="{FF2B5EF4-FFF2-40B4-BE49-F238E27FC236}">
                <a16:creationId xmlns:a16="http://schemas.microsoft.com/office/drawing/2014/main" id="{2D5F0746-AD36-F955-B22E-F5381812DB60}"/>
              </a:ext>
            </a:extLst>
          </p:cNvPr>
          <p:cNvPicPr>
            <a:picLocks noChangeAspect="1"/>
          </p:cNvPicPr>
          <p:nvPr/>
        </p:nvPicPr>
        <p:blipFill>
          <a:blip r:embed="rId3"/>
          <a:stretch>
            <a:fillRect/>
          </a:stretch>
        </p:blipFill>
        <p:spPr>
          <a:xfrm>
            <a:off x="715066" y="4610024"/>
            <a:ext cx="2795977" cy="2094284"/>
          </a:xfrm>
          <a:prstGeom prst="rect">
            <a:avLst/>
          </a:prstGeom>
          <a:effectLst>
            <a:softEdge rad="382218"/>
          </a:effectLst>
        </p:spPr>
      </p:pic>
      <p:pic>
        <p:nvPicPr>
          <p:cNvPr id="16" name="Picture 15">
            <a:extLst>
              <a:ext uri="{FF2B5EF4-FFF2-40B4-BE49-F238E27FC236}">
                <a16:creationId xmlns:a16="http://schemas.microsoft.com/office/drawing/2014/main" id="{458C454A-6D0A-EC02-EA1A-995BC71020AE}"/>
              </a:ext>
            </a:extLst>
          </p:cNvPr>
          <p:cNvPicPr>
            <a:picLocks noChangeAspect="1"/>
          </p:cNvPicPr>
          <p:nvPr/>
        </p:nvPicPr>
        <p:blipFill>
          <a:blip r:embed="rId4"/>
          <a:stretch>
            <a:fillRect/>
          </a:stretch>
        </p:blipFill>
        <p:spPr>
          <a:xfrm>
            <a:off x="7210730" y="4452066"/>
            <a:ext cx="2942383" cy="2203947"/>
          </a:xfrm>
          <a:prstGeom prst="rect">
            <a:avLst/>
          </a:prstGeom>
          <a:effectLst>
            <a:softEdge rad="129126"/>
          </a:effectLst>
        </p:spPr>
      </p:pic>
      <p:sp>
        <p:nvSpPr>
          <p:cNvPr id="17" name="Text Placeholder 6">
            <a:extLst>
              <a:ext uri="{FF2B5EF4-FFF2-40B4-BE49-F238E27FC236}">
                <a16:creationId xmlns:a16="http://schemas.microsoft.com/office/drawing/2014/main" id="{CDE6CE29-8444-0344-C1BE-D6586B927B2C}"/>
              </a:ext>
            </a:extLst>
          </p:cNvPr>
          <p:cNvSpPr txBox="1">
            <a:spLocks/>
          </p:cNvSpPr>
          <p:nvPr/>
        </p:nvSpPr>
        <p:spPr>
          <a:xfrm>
            <a:off x="8610600" y="3066193"/>
            <a:ext cx="25019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Herring Gull</a:t>
            </a:r>
          </a:p>
        </p:txBody>
      </p:sp>
      <p:sp>
        <p:nvSpPr>
          <p:cNvPr id="18" name="Text Placeholder 6">
            <a:extLst>
              <a:ext uri="{FF2B5EF4-FFF2-40B4-BE49-F238E27FC236}">
                <a16:creationId xmlns:a16="http://schemas.microsoft.com/office/drawing/2014/main" id="{C770F2EB-1F4A-B534-BD6F-885788A42C07}"/>
              </a:ext>
            </a:extLst>
          </p:cNvPr>
          <p:cNvSpPr txBox="1">
            <a:spLocks/>
          </p:cNvSpPr>
          <p:nvPr/>
        </p:nvSpPr>
        <p:spPr>
          <a:xfrm>
            <a:off x="3309372" y="5600492"/>
            <a:ext cx="25019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Bladderwrack</a:t>
            </a:r>
          </a:p>
        </p:txBody>
      </p:sp>
      <p:sp>
        <p:nvSpPr>
          <p:cNvPr id="19" name="Text Placeholder 6">
            <a:extLst>
              <a:ext uri="{FF2B5EF4-FFF2-40B4-BE49-F238E27FC236}">
                <a16:creationId xmlns:a16="http://schemas.microsoft.com/office/drawing/2014/main" id="{C72C2210-3A3F-2EF3-32DD-D298D2F40F91}"/>
              </a:ext>
            </a:extLst>
          </p:cNvPr>
          <p:cNvSpPr txBox="1">
            <a:spLocks/>
          </p:cNvSpPr>
          <p:nvPr/>
        </p:nvSpPr>
        <p:spPr>
          <a:xfrm>
            <a:off x="10102850" y="5373230"/>
            <a:ext cx="2501900" cy="567871"/>
          </a:xfrm>
          <a:prstGeom prst="rect">
            <a:avLst/>
          </a:prstGeom>
        </p:spPr>
        <p:txBody>
          <a:bodyPr/>
          <a:lstStyle>
            <a:lvl1pPr marL="0" indent="0" algn="l" defTabSz="914400" rtl="0" eaLnBrk="1" latinLnBrk="0" hangingPunct="1">
              <a:lnSpc>
                <a:spcPct val="150000"/>
              </a:lnSpc>
              <a:spcBef>
                <a:spcPts val="0"/>
              </a:spcBef>
              <a:buFont typeface="Arial" panose="020B0604020202020204" pitchFamily="34" charset="0"/>
              <a:buNone/>
              <a:defRPr sz="1400" kern="1200" cap="none"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Knotted Wrack</a:t>
            </a:r>
          </a:p>
        </p:txBody>
      </p:sp>
      <p:sp>
        <p:nvSpPr>
          <p:cNvPr id="34" name="TextBox 33">
            <a:extLst>
              <a:ext uri="{FF2B5EF4-FFF2-40B4-BE49-F238E27FC236}">
                <a16:creationId xmlns:a16="http://schemas.microsoft.com/office/drawing/2014/main" id="{F06C5D32-8B19-ECC8-F854-DBCD65FD6C33}"/>
              </a:ext>
            </a:extLst>
          </p:cNvPr>
          <p:cNvSpPr txBox="1"/>
          <p:nvPr/>
        </p:nvSpPr>
        <p:spPr>
          <a:xfrm>
            <a:off x="1444580" y="815717"/>
            <a:ext cx="4911724" cy="584775"/>
          </a:xfrm>
          <a:prstGeom prst="rect">
            <a:avLst/>
          </a:prstGeom>
          <a:noFill/>
        </p:spPr>
        <p:txBody>
          <a:bodyPr wrap="square" rtlCol="0">
            <a:spAutoFit/>
          </a:bodyPr>
          <a:lstStyle/>
          <a:p>
            <a:r>
              <a:rPr lang="en-ES" sz="3200" b="1" dirty="0">
                <a:latin typeface="+mj-lt"/>
              </a:rPr>
              <a:t>CONSERVE</a:t>
            </a:r>
          </a:p>
        </p:txBody>
      </p:sp>
    </p:spTree>
    <p:extLst>
      <p:ext uri="{BB962C8B-B14F-4D97-AF65-F5344CB8AC3E}">
        <p14:creationId xmlns:p14="http://schemas.microsoft.com/office/powerpoint/2010/main" val="683557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4DAC6C3-1953-3B79-1221-352A631AADB6}"/>
              </a:ext>
            </a:extLst>
          </p:cNvPr>
          <p:cNvSpPr txBox="1"/>
          <p:nvPr/>
        </p:nvSpPr>
        <p:spPr>
          <a:xfrm>
            <a:off x="1444580" y="815717"/>
            <a:ext cx="4911724" cy="584775"/>
          </a:xfrm>
          <a:prstGeom prst="rect">
            <a:avLst/>
          </a:prstGeom>
          <a:noFill/>
        </p:spPr>
        <p:txBody>
          <a:bodyPr wrap="square" rtlCol="0">
            <a:spAutoFit/>
          </a:bodyPr>
          <a:lstStyle/>
          <a:p>
            <a:r>
              <a:rPr lang="en-ES" sz="3200" b="1" dirty="0">
                <a:latin typeface="+mj-lt"/>
              </a:rPr>
              <a:t>REFLECT…</a:t>
            </a:r>
          </a:p>
        </p:txBody>
      </p:sp>
      <p:sp>
        <p:nvSpPr>
          <p:cNvPr id="9" name="TextBox 8">
            <a:extLst>
              <a:ext uri="{FF2B5EF4-FFF2-40B4-BE49-F238E27FC236}">
                <a16:creationId xmlns:a16="http://schemas.microsoft.com/office/drawing/2014/main" id="{EB36DEF9-6291-2354-6649-ADED59E63061}"/>
              </a:ext>
            </a:extLst>
          </p:cNvPr>
          <p:cNvSpPr txBox="1"/>
          <p:nvPr/>
        </p:nvSpPr>
        <p:spPr>
          <a:xfrm>
            <a:off x="1756778" y="1400492"/>
            <a:ext cx="4911724" cy="369332"/>
          </a:xfrm>
          <a:prstGeom prst="rect">
            <a:avLst/>
          </a:prstGeom>
          <a:noFill/>
        </p:spPr>
        <p:txBody>
          <a:bodyPr wrap="square" rtlCol="0">
            <a:spAutoFit/>
          </a:bodyPr>
          <a:lstStyle/>
          <a:p>
            <a:r>
              <a:rPr lang="en-ES" b="1" dirty="0">
                <a:latin typeface="+mj-lt"/>
              </a:rPr>
              <a:t>… POETRY IN MOTION</a:t>
            </a:r>
          </a:p>
        </p:txBody>
      </p:sp>
      <p:sp>
        <p:nvSpPr>
          <p:cNvPr id="10" name="Text Placeholder 3">
            <a:extLst>
              <a:ext uri="{FF2B5EF4-FFF2-40B4-BE49-F238E27FC236}">
                <a16:creationId xmlns:a16="http://schemas.microsoft.com/office/drawing/2014/main" id="{44EDE694-C70E-74AD-5FD1-1CCE57ED286F}"/>
              </a:ext>
            </a:extLst>
          </p:cNvPr>
          <p:cNvSpPr>
            <a:spLocks noGrp="1"/>
          </p:cNvSpPr>
          <p:nvPr>
            <p:ph type="body" sz="quarter" idx="15"/>
          </p:nvPr>
        </p:nvSpPr>
        <p:spPr>
          <a:xfrm>
            <a:off x="1393270" y="1769823"/>
            <a:ext cx="5638739" cy="5008481"/>
          </a:xfrm>
        </p:spPr>
        <p:txBody>
          <a:bodyPr/>
          <a:lstStyle/>
          <a:p>
            <a:pPr marL="0" indent="0" algn="just">
              <a:buNone/>
            </a:pPr>
            <a:r>
              <a:rPr lang="en-US" sz="1050" dirty="0">
                <a:solidFill>
                  <a:srgbClr val="000000"/>
                </a:solidFill>
                <a:latin typeface="Helvetica" pitchFamily="2" charset="0"/>
              </a:rPr>
              <a:t>Participating in the John Muir Award, I reflected by placing a poem I wrote in The Lost Words Poetry Box Trail, located along parts of the coastline. This act aligns with John Muir's philosophy of fostering a deep connection with nature and encouraging the preservation of natural beauty through personal engagement. By adding my poem to the trail, I aimed to inspire others to appreciate and protect the natural world, echoing Muir's belief that experiencing nature's wonders firsthand can cultivate a profound respect and desire to conserve it. Through this creative expression, I hope to contribute to the ongoing conversation about the importance of nature conservation and the role each individual can play in safeguarding our environment.</a:t>
            </a:r>
          </a:p>
          <a:p>
            <a:pPr marL="0" indent="0" algn="just">
              <a:buNone/>
            </a:pPr>
            <a:r>
              <a:rPr lang="en-US" sz="1050" dirty="0">
                <a:solidFill>
                  <a:srgbClr val="000000"/>
                </a:solidFill>
                <a:latin typeface="Helvetica" pitchFamily="2" charset="0"/>
              </a:rPr>
              <a:t>To promote contributions of poetry, or sentiments, to The Lost Words Poetry Box Trail, we can engage the community through workshops, public readings, and social media challenges, encouraging individuals to share their nature-inspired writings. Collaborating with local poets, artists, and environmental influencers can increase our reach, while integrating poetry projects into school curricula can foster early appreciation for nature. Installing information boards along the trail, organising competitions, and featuring selected works in local media can further motivate participation. By highlighting personal stories and testimonials, we can inspire others to express their connection to nature and contribute to this meaningful conservation effort.</a:t>
            </a:r>
          </a:p>
          <a:p>
            <a:pPr marL="0" indent="0" algn="just">
              <a:buNone/>
            </a:pPr>
            <a:r>
              <a:rPr lang="en-US" sz="1050" dirty="0">
                <a:solidFill>
                  <a:srgbClr val="000000"/>
                </a:solidFill>
                <a:effectLst/>
                <a:latin typeface="Helvetica" pitchFamily="2" charset="0"/>
              </a:rPr>
              <a:t>Reflecting on the words of John Muir, </a:t>
            </a:r>
            <a:r>
              <a:rPr lang="en-US" sz="1050" i="1" dirty="0">
                <a:solidFill>
                  <a:srgbClr val="000000"/>
                </a:solidFill>
                <a:effectLst/>
                <a:latin typeface="Helvetica" pitchFamily="2" charset="0"/>
                <a:cs typeface="APPLE CHANCERY" panose="03020702040506060504" pitchFamily="66" charset="-79"/>
              </a:rPr>
              <a:t>"In every walk with nature one receives far more than he seeks," </a:t>
            </a:r>
            <a:r>
              <a:rPr lang="en-US" sz="1050" dirty="0">
                <a:solidFill>
                  <a:srgbClr val="000000"/>
                </a:solidFill>
                <a:effectLst/>
                <a:latin typeface="Helvetica" pitchFamily="2" charset="0"/>
              </a:rPr>
              <a:t>we recognise the profound impact of the Carmarthenshire coastline on those who visit. This natural sanctuary invites us to slow down, observe, and appreciate the intricate beauty of its flora and fauna. The resilient Marram Grass (Ammophila arenaria), the lively Eurasian Oystercatcher (Haematopus ostralegus), and the steadfast Common Limpet (Patella vulgata) each teach us about adaptation and survival. By taking the time to reflect on these natural wonders, we deepen our connection to the environment and strengthen our commitment to its preservation. Muir's philosophy reminds us that through exploration and conservation, we find a deeper understanding and appreciation of the natural world.</a:t>
            </a:r>
          </a:p>
          <a:p>
            <a:pPr marL="0" indent="0" algn="just">
              <a:buNone/>
            </a:pPr>
            <a:r>
              <a:rPr lang="en-US" sz="1050" dirty="0">
                <a:solidFill>
                  <a:srgbClr val="000000"/>
                </a:solidFill>
                <a:latin typeface="Helvetica" pitchFamily="2" charset="0"/>
              </a:rPr>
              <a:t>As for my reflection in writing, I feel my</a:t>
            </a:r>
            <a:r>
              <a:rPr lang="en-US" sz="1050" dirty="0">
                <a:latin typeface="Helvetica" pitchFamily="2" charset="0"/>
              </a:rPr>
              <a:t> poem beautifully captures the essence of reflection by the sea and the shared human experience of contemplating life's deeper questions. It also invites an interactive element, making it a living piece of art that evolves with each new contribution.</a:t>
            </a:r>
            <a:endParaRPr lang="en-US" sz="1050" dirty="0">
              <a:solidFill>
                <a:srgbClr val="000000"/>
              </a:solidFill>
              <a:effectLst/>
              <a:latin typeface="Helvetica" pitchFamily="2" charset="0"/>
            </a:endParaRPr>
          </a:p>
          <a:p>
            <a:pPr marL="0" indent="0" algn="just">
              <a:buNone/>
            </a:pPr>
            <a:endParaRPr lang="en-ES" sz="1600" dirty="0"/>
          </a:p>
          <a:p>
            <a:pPr marL="0" indent="0" algn="just">
              <a:buNone/>
            </a:pPr>
            <a:endParaRPr lang="en-ES" sz="1600" dirty="0"/>
          </a:p>
        </p:txBody>
      </p:sp>
      <p:sp>
        <p:nvSpPr>
          <p:cNvPr id="11" name="Text Placeholder 3">
            <a:extLst>
              <a:ext uri="{FF2B5EF4-FFF2-40B4-BE49-F238E27FC236}">
                <a16:creationId xmlns:a16="http://schemas.microsoft.com/office/drawing/2014/main" id="{EA1E596D-33F7-356C-B929-14EB55A8B9A8}"/>
              </a:ext>
            </a:extLst>
          </p:cNvPr>
          <p:cNvSpPr txBox="1">
            <a:spLocks/>
          </p:cNvSpPr>
          <p:nvPr/>
        </p:nvSpPr>
        <p:spPr>
          <a:xfrm>
            <a:off x="6774617" y="2561416"/>
            <a:ext cx="5638739" cy="4559756"/>
          </a:xfr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ES" sz="1600" dirty="0"/>
          </a:p>
        </p:txBody>
      </p:sp>
      <p:sp>
        <p:nvSpPr>
          <p:cNvPr id="12" name="TextBox 11">
            <a:extLst>
              <a:ext uri="{FF2B5EF4-FFF2-40B4-BE49-F238E27FC236}">
                <a16:creationId xmlns:a16="http://schemas.microsoft.com/office/drawing/2014/main" id="{19D80195-7D95-A510-5C6D-27C1B4D91C2F}"/>
              </a:ext>
            </a:extLst>
          </p:cNvPr>
          <p:cNvSpPr txBox="1"/>
          <p:nvPr/>
        </p:nvSpPr>
        <p:spPr>
          <a:xfrm>
            <a:off x="7927759" y="3784548"/>
            <a:ext cx="3737499" cy="2677656"/>
          </a:xfrm>
          <a:prstGeom prst="rect">
            <a:avLst/>
          </a:prstGeom>
          <a:noFill/>
        </p:spPr>
        <p:txBody>
          <a:bodyPr wrap="square" rtlCol="0">
            <a:spAutoFit/>
          </a:bodyPr>
          <a:lstStyle/>
          <a:p>
            <a:pPr algn="ctr"/>
            <a:r>
              <a:rPr lang="en-US" sz="1200" i="1" dirty="0">
                <a:solidFill>
                  <a:srgbClr val="000000"/>
                </a:solidFill>
                <a:effectLst/>
                <a:latin typeface="APPLE CHANCERY" panose="03020702040506060504" pitchFamily="66" charset="-79"/>
                <a:cs typeface="APPLE CHANCERY" panose="03020702040506060504" pitchFamily="66" charset="-79"/>
              </a:rPr>
              <a:t>Of sand and sea, where waves caress the shore,</a:t>
            </a:r>
          </a:p>
          <a:p>
            <a:pPr algn="ctr"/>
            <a:r>
              <a:rPr lang="en-US" sz="1200" i="1" dirty="0">
                <a:solidFill>
                  <a:srgbClr val="000000"/>
                </a:solidFill>
                <a:latin typeface="APPLE CHANCERY" panose="03020702040506060504" pitchFamily="66" charset="-79"/>
                <a:cs typeface="APPLE CHANCERY" panose="03020702040506060504" pitchFamily="66" charset="-79"/>
              </a:rPr>
              <a:t>Where the hidden gems of life, we find, and more,</a:t>
            </a:r>
            <a:endParaRPr lang="en-US" sz="1200" i="1" dirty="0">
              <a:solidFill>
                <a:srgbClr val="000000"/>
              </a:solidFill>
              <a:effectLst/>
              <a:latin typeface="APPLE CHANCERY" panose="03020702040506060504" pitchFamily="66" charset="-79"/>
              <a:cs typeface="APPLE CHANCERY" panose="03020702040506060504" pitchFamily="66" charset="-79"/>
            </a:endParaRPr>
          </a:p>
          <a:p>
            <a:pPr algn="ctr"/>
            <a:r>
              <a:rPr lang="en-US" sz="1200" i="1" dirty="0">
                <a:solidFill>
                  <a:srgbClr val="000000"/>
                </a:solidFill>
                <a:effectLst/>
                <a:latin typeface="APPLE CHANCERY" panose="03020702040506060504" pitchFamily="66" charset="-79"/>
                <a:cs typeface="APPLE CHANCERY" panose="03020702040506060504" pitchFamily="66" charset="-79"/>
              </a:rPr>
              <a:t>I place these words for you to ponder and reflect,</a:t>
            </a:r>
          </a:p>
          <a:p>
            <a:pPr algn="ctr"/>
            <a:r>
              <a:rPr lang="en-US" sz="1200" i="1" dirty="0">
                <a:solidFill>
                  <a:srgbClr val="000000"/>
                </a:solidFill>
                <a:effectLst/>
                <a:latin typeface="APPLE CHANCERY" panose="03020702040506060504" pitchFamily="66" charset="-79"/>
                <a:cs typeface="APPLE CHANCERY" panose="03020702040506060504" pitchFamily="66" charset="-79"/>
              </a:rPr>
              <a:t>In boxes nestled by the ocean's breath,</a:t>
            </a:r>
          </a:p>
          <a:p>
            <a:pPr algn="ctr"/>
            <a:r>
              <a:rPr lang="en-US" sz="1200" i="1" dirty="0">
                <a:solidFill>
                  <a:srgbClr val="000000"/>
                </a:solidFill>
                <a:effectLst/>
                <a:latin typeface="APPLE CHANCERY" panose="03020702040506060504" pitchFamily="66" charset="-79"/>
                <a:cs typeface="APPLE CHANCERY" panose="03020702040506060504" pitchFamily="66" charset="-79"/>
              </a:rPr>
              <a:t>A space for thoughts that dance on life and death.</a:t>
            </a:r>
          </a:p>
          <a:p>
            <a:pPr algn="ctr"/>
            <a:br>
              <a:rPr lang="en-US" sz="1200" i="1" dirty="0">
                <a:solidFill>
                  <a:srgbClr val="000000"/>
                </a:solidFill>
                <a:effectLst/>
                <a:latin typeface="APPLE CHANCERY" panose="03020702040506060504" pitchFamily="66" charset="-79"/>
                <a:cs typeface="APPLE CHANCERY" panose="03020702040506060504" pitchFamily="66" charset="-79"/>
              </a:rPr>
            </a:br>
            <a:endParaRPr lang="en-US" sz="1200" i="1" dirty="0">
              <a:solidFill>
                <a:srgbClr val="000000"/>
              </a:solidFill>
              <a:effectLst/>
              <a:latin typeface="APPLE CHANCERY" panose="03020702040506060504" pitchFamily="66" charset="-79"/>
              <a:cs typeface="APPLE CHANCERY" panose="03020702040506060504" pitchFamily="66" charset="-79"/>
            </a:endParaRPr>
          </a:p>
          <a:p>
            <a:pPr algn="ctr"/>
            <a:r>
              <a:rPr lang="en-US" sz="1200" i="1" dirty="0">
                <a:solidFill>
                  <a:srgbClr val="000000"/>
                </a:solidFill>
                <a:effectLst/>
                <a:latin typeface="APPLE CHANCERY" panose="03020702040506060504" pitchFamily="66" charset="-79"/>
                <a:cs typeface="APPLE CHANCERY" panose="03020702040506060504" pitchFamily="66" charset="-79"/>
              </a:rPr>
              <a:t>Come and read the verses left by people unknown,</a:t>
            </a:r>
          </a:p>
          <a:p>
            <a:pPr algn="ctr"/>
            <a:r>
              <a:rPr lang="en-US" sz="1200" i="1" dirty="0">
                <a:solidFill>
                  <a:srgbClr val="000000"/>
                </a:solidFill>
                <a:effectLst/>
                <a:latin typeface="APPLE CHANCERY" panose="03020702040506060504" pitchFamily="66" charset="-79"/>
                <a:cs typeface="APPLE CHANCERY" panose="03020702040506060504" pitchFamily="66" charset="-79"/>
              </a:rPr>
              <a:t>Or add your own, and let your heart be shown.</a:t>
            </a:r>
          </a:p>
          <a:p>
            <a:pPr algn="ctr"/>
            <a:r>
              <a:rPr lang="en-US" sz="1200" i="1" dirty="0">
                <a:solidFill>
                  <a:srgbClr val="000000"/>
                </a:solidFill>
                <a:effectLst/>
                <a:latin typeface="APPLE CHANCERY" panose="03020702040506060504" pitchFamily="66" charset="-79"/>
                <a:cs typeface="APPLE CHANCERY" panose="03020702040506060504" pitchFamily="66" charset="-79"/>
              </a:rPr>
              <a:t>For in these lines, the world connects as one,</a:t>
            </a:r>
          </a:p>
          <a:p>
            <a:pPr algn="ctr"/>
            <a:r>
              <a:rPr lang="en-US" sz="1200" i="1" dirty="0">
                <a:solidFill>
                  <a:srgbClr val="000000"/>
                </a:solidFill>
                <a:effectLst/>
                <a:latin typeface="APPLE CHANCERY" panose="03020702040506060504" pitchFamily="66" charset="-79"/>
                <a:cs typeface="APPLE CHANCERY" panose="03020702040506060504" pitchFamily="66" charset="-79"/>
              </a:rPr>
              <a:t>Along the </a:t>
            </a:r>
            <a:r>
              <a:rPr lang="en-US" sz="1200" i="1" dirty="0">
                <a:solidFill>
                  <a:srgbClr val="000000"/>
                </a:solidFill>
                <a:latin typeface="APPLE CHANCERY" panose="03020702040506060504" pitchFamily="66" charset="-79"/>
                <a:cs typeface="APPLE CHANCERY" panose="03020702040506060504" pitchFamily="66" charset="-79"/>
              </a:rPr>
              <a:t>Carmarthenshire </a:t>
            </a:r>
            <a:r>
              <a:rPr lang="en-US" sz="1200" i="1" dirty="0">
                <a:solidFill>
                  <a:srgbClr val="000000"/>
                </a:solidFill>
                <a:effectLst/>
                <a:latin typeface="APPLE CHANCERY" panose="03020702040506060504" pitchFamily="66" charset="-79"/>
                <a:cs typeface="APPLE CHANCERY" panose="03020702040506060504" pitchFamily="66" charset="-79"/>
              </a:rPr>
              <a:t>coast and under the sky, </a:t>
            </a:r>
          </a:p>
          <a:p>
            <a:pPr algn="ctr"/>
            <a:r>
              <a:rPr lang="en-US" sz="1200" i="1" dirty="0">
                <a:solidFill>
                  <a:srgbClr val="000000"/>
                </a:solidFill>
                <a:latin typeface="APPLE CHANCERY" panose="03020702040506060504" pitchFamily="66" charset="-79"/>
                <a:cs typeface="APPLE CHANCERY" panose="03020702040506060504" pitchFamily="66" charset="-79"/>
              </a:rPr>
              <a:t>B</a:t>
            </a:r>
            <a:r>
              <a:rPr lang="en-US" sz="1200" i="1" dirty="0">
                <a:solidFill>
                  <a:srgbClr val="000000"/>
                </a:solidFill>
                <a:effectLst/>
                <a:latin typeface="APPLE CHANCERY" panose="03020702040506060504" pitchFamily="66" charset="-79"/>
                <a:cs typeface="APPLE CHANCERY" panose="03020702040506060504" pitchFamily="66" charset="-79"/>
              </a:rPr>
              <a:t>eside the setting sun.</a:t>
            </a:r>
          </a:p>
          <a:p>
            <a:pPr algn="ctr"/>
            <a:endParaRPr lang="en-US" sz="1200" i="1" dirty="0">
              <a:solidFill>
                <a:srgbClr val="000000"/>
              </a:solidFill>
              <a:latin typeface="APPLE CHANCERY" panose="03020702040506060504" pitchFamily="66" charset="-79"/>
              <a:cs typeface="APPLE CHANCERY" panose="03020702040506060504" pitchFamily="66" charset="-79"/>
            </a:endParaRPr>
          </a:p>
          <a:p>
            <a:pPr algn="r"/>
            <a:r>
              <a:rPr lang="en-US" sz="1200" dirty="0">
                <a:solidFill>
                  <a:srgbClr val="000000"/>
                </a:solidFill>
                <a:effectLst/>
                <a:latin typeface="Helvetica" pitchFamily="2" charset="0"/>
                <a:cs typeface="Apple Chancery" panose="03020702040506060504" pitchFamily="66" charset="-79"/>
              </a:rPr>
              <a:t>Stacey Jones 2024</a:t>
            </a:r>
          </a:p>
        </p:txBody>
      </p:sp>
      <p:pic>
        <p:nvPicPr>
          <p:cNvPr id="14" name="Picture 13">
            <a:extLst>
              <a:ext uri="{FF2B5EF4-FFF2-40B4-BE49-F238E27FC236}">
                <a16:creationId xmlns:a16="http://schemas.microsoft.com/office/drawing/2014/main" id="{2B8BA922-84E7-6A09-67BE-2A5207903955}"/>
              </a:ext>
            </a:extLst>
          </p:cNvPr>
          <p:cNvPicPr>
            <a:picLocks noChangeAspect="1"/>
          </p:cNvPicPr>
          <p:nvPr/>
        </p:nvPicPr>
        <p:blipFill>
          <a:blip r:embed="rId2"/>
          <a:stretch>
            <a:fillRect/>
          </a:stretch>
        </p:blipFill>
        <p:spPr>
          <a:xfrm>
            <a:off x="8069802" y="775018"/>
            <a:ext cx="3453414" cy="3009530"/>
          </a:xfrm>
          <a:prstGeom prst="rect">
            <a:avLst/>
          </a:prstGeom>
          <a:effectLst>
            <a:softEdge rad="333630"/>
          </a:effectLst>
        </p:spPr>
      </p:pic>
    </p:spTree>
    <p:extLst>
      <p:ext uri="{BB962C8B-B14F-4D97-AF65-F5344CB8AC3E}">
        <p14:creationId xmlns:p14="http://schemas.microsoft.com/office/powerpoint/2010/main" val="336111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Close up of sand">
            <a:extLst>
              <a:ext uri="{FF2B5EF4-FFF2-40B4-BE49-F238E27FC236}">
                <a16:creationId xmlns:a16="http://schemas.microsoft.com/office/drawing/2014/main" id="{B2BE730E-3A48-4CBD-8E48-B35F154D835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0"/>
            <a:ext cx="12192000" cy="6858000"/>
          </a:xfrm>
        </p:spPr>
      </p:pic>
      <p:pic>
        <p:nvPicPr>
          <p:cNvPr id="3" name="Picture 2" descr="A map of a coast path&#10;&#10;Description automatically generated">
            <a:extLst>
              <a:ext uri="{FF2B5EF4-FFF2-40B4-BE49-F238E27FC236}">
                <a16:creationId xmlns:a16="http://schemas.microsoft.com/office/drawing/2014/main" id="{3AC35640-B326-CC47-2500-A41172ECC6D7}"/>
              </a:ext>
            </a:extLst>
          </p:cNvPr>
          <p:cNvPicPr>
            <a:picLocks noChangeAspect="1"/>
          </p:cNvPicPr>
          <p:nvPr/>
        </p:nvPicPr>
        <p:blipFill>
          <a:blip r:embed="rId3"/>
          <a:stretch>
            <a:fillRect/>
          </a:stretch>
        </p:blipFill>
        <p:spPr>
          <a:xfrm>
            <a:off x="2692866" y="1293962"/>
            <a:ext cx="7434545" cy="4727276"/>
          </a:xfrm>
          <a:prstGeom prst="rect">
            <a:avLst/>
          </a:prstGeom>
          <a:effectLst>
            <a:softEdge rad="317555"/>
          </a:effectLst>
        </p:spPr>
      </p:pic>
    </p:spTree>
    <p:extLst>
      <p:ext uri="{BB962C8B-B14F-4D97-AF65-F5344CB8AC3E}">
        <p14:creationId xmlns:p14="http://schemas.microsoft.com/office/powerpoint/2010/main" val="1388807336"/>
      </p:ext>
    </p:extLst>
  </p:cSld>
  <p:clrMapOvr>
    <a:masterClrMapping/>
  </p:clrMapOvr>
</p:sld>
</file>

<file path=ppt/theme/theme1.xml><?xml version="1.0" encoding="utf-8"?>
<a:theme xmlns:a="http://schemas.openxmlformats.org/drawingml/2006/main" name="Office Theme">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astal_Presentation_TM33468121_Win32_JC_SL_v3" id="{EB91EBED-606F-4526-98F2-0BC37D122083}" vid="{0066A017-97AF-4FCB-BD31-68FEF3C01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0C81F5-4E08-4068-8DC9-6D21305E57B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119E3DC-63DC-4703-A1A6-A21819296CF6}">
  <ds:schemaRefs>
    <ds:schemaRef ds:uri="http://schemas.microsoft.com/sharepoint/v3/contenttype/forms"/>
  </ds:schemaRefs>
</ds:datastoreItem>
</file>

<file path=customXml/itemProps3.xml><?xml version="1.0" encoding="utf-8"?>
<ds:datastoreItem xmlns:ds="http://schemas.openxmlformats.org/officeDocument/2006/customXml" ds:itemID="{3E84E3F0-7763-473A-A672-F70F538DAC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Office Theme</Template>
  <TotalTime>173</TotalTime>
  <Words>1537</Words>
  <Application>Microsoft Office PowerPoint</Application>
  <PresentationFormat>Widescreen</PresentationFormat>
  <Paragraphs>91</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APPLE CHANCERY</vt:lpstr>
      <vt:lpstr>Arial</vt:lpstr>
      <vt:lpstr>Arial Rounded MT Bold</vt:lpstr>
      <vt:lpstr>Calibri</vt:lpstr>
      <vt:lpstr>Helvetica</vt:lpstr>
      <vt:lpstr>Segoe UI</vt:lpstr>
      <vt:lpstr>Segoe UI Light</vt:lpstr>
      <vt:lpstr>Office Theme</vt:lpstr>
      <vt:lpstr>Sustainability in the early years: ECEY6005</vt:lpstr>
      <vt:lpstr>DISCOVER</vt:lpstr>
      <vt:lpstr>PowerPoint Presentation</vt:lpstr>
      <vt:lpstr>PowerPoint Presentation</vt:lpstr>
      <vt:lpstr>Discover the area</vt:lpstr>
      <vt:lpstr>PowerPoint Presentation</vt:lpstr>
      <vt:lpstr>explore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Michael Phillips</dc:creator>
  <cp:lastModifiedBy>Stacey Jones</cp:lastModifiedBy>
  <cp:revision>7</cp:revision>
  <dcterms:created xsi:type="dcterms:W3CDTF">2024-07-09T08:36:52Z</dcterms:created>
  <dcterms:modified xsi:type="dcterms:W3CDTF">2024-07-12T09:46:56Z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