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931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163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131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57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22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731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772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77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472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94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555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3/4/2022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179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 splashes against a white background">
            <a:extLst>
              <a:ext uri="{FF2B5EF4-FFF2-40B4-BE49-F238E27FC236}">
                <a16:creationId xmlns:a16="http://schemas.microsoft.com/office/drawing/2014/main" id="{8774B405-B0C6-4804-ABC8-6D57EAB500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230" b="7501"/>
          <a:stretch/>
        </p:blipFill>
        <p:spPr>
          <a:xfrm>
            <a:off x="0" y="47382"/>
            <a:ext cx="1219200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F822C-97DE-44C6-AA4A-4AAEBDF387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2126" y="2290885"/>
            <a:ext cx="5619054" cy="4849091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  <a:t>INDEPENDENT PROJECT</a:t>
            </a:r>
            <a:b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  <a:t>VIVA VOICE EXAMINATION</a:t>
            </a:r>
            <a:b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  <a:t>MODULE CODE: BMHP6020</a:t>
            </a:r>
            <a:b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  <a:t>LECTURER: DR ELENI KOUTSOGEORGOU</a:t>
            </a:r>
            <a:b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</a:br>
            <a: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  <a:t>STUDENT NUMBER: 1905625</a:t>
            </a:r>
            <a:b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</a:br>
            <a:br>
              <a:rPr lang="en-GB" sz="2000" b="1" dirty="0">
                <a:solidFill>
                  <a:srgbClr val="FFFFFF"/>
                </a:solidFill>
                <a:cs typeface="Arial" panose="020B0604020202020204" pitchFamily="34" charset="0"/>
              </a:rPr>
            </a:br>
            <a:endParaRPr lang="en-GB" sz="2000" b="1" dirty="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F52E786-D452-429D-BA72-FECF7533B8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771" y="1966168"/>
            <a:ext cx="2883658" cy="1201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414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1389B-D9CC-4C75-A71E-B309836D1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cs typeface="Arial" panose="020B0604020202020204" pitchFamily="34" charset="0"/>
              </a:rPr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47CF2-F599-4EAC-87B3-0732D8620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Aim: examine the advantages and challenges of e-health technology in the care sector</a:t>
            </a:r>
          </a:p>
          <a:p>
            <a:r>
              <a:rPr lang="en-GB" dirty="0"/>
              <a:t>Objective 1: Define and examine the advantages and challenges of E-health technology in health and social care</a:t>
            </a:r>
          </a:p>
          <a:p>
            <a:r>
              <a:rPr lang="en-GB" dirty="0"/>
              <a:t>Objective 2: Analyse the articles that have been published related to the advantages and challenges of E-health technology in health and social care</a:t>
            </a:r>
          </a:p>
          <a:p>
            <a:r>
              <a:rPr lang="en-GB" dirty="0"/>
              <a:t>Objective 3: Evaluate systematic literature review based on secondary research</a:t>
            </a:r>
          </a:p>
          <a:p>
            <a:r>
              <a:rPr lang="en-GB" dirty="0"/>
              <a:t>Objective 4: Provide recommendations for improvement for how the findings could benefit the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2815071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5765F-10FC-4ADB-BFDD-5483F5E48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8D9B5-24D1-425F-B312-58E5EEC441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Providing and storing and advice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Administration and transactions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Diagnosis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Monitoring particularly helpful in an ageing population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Relationships</a:t>
            </a:r>
          </a:p>
        </p:txBody>
      </p:sp>
    </p:spTree>
    <p:extLst>
      <p:ext uri="{BB962C8B-B14F-4D97-AF65-F5344CB8AC3E}">
        <p14:creationId xmlns:p14="http://schemas.microsoft.com/office/powerpoint/2010/main" val="965520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91298-8BC7-4ED6-9BD0-EAD13C5A0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BBD9A-6D0C-4BCC-94CC-9AF82B0AF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secondary data research</a:t>
            </a:r>
          </a:p>
          <a:p>
            <a:r>
              <a:rPr lang="en-GB" dirty="0"/>
              <a:t>Systematic literature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426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0F7E4-862A-4A0C-9653-A8653CBAB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87B02-825D-43E4-8F13-BE0D6B151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sources:</a:t>
            </a:r>
          </a:p>
          <a:p>
            <a:r>
              <a:rPr lang="en-GB" dirty="0"/>
              <a:t>Google Scholar </a:t>
            </a:r>
          </a:p>
          <a:p>
            <a:r>
              <a:rPr lang="en-GB" dirty="0"/>
              <a:t>PubMed</a:t>
            </a:r>
          </a:p>
          <a:p>
            <a:r>
              <a:rPr lang="en-GB" dirty="0"/>
              <a:t>Gov.UK</a:t>
            </a:r>
          </a:p>
          <a:p>
            <a:r>
              <a:rPr lang="en-GB" dirty="0"/>
              <a:t>NICE</a:t>
            </a:r>
          </a:p>
          <a:p>
            <a:r>
              <a:rPr lang="en-GB" dirty="0"/>
              <a:t>NHS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300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D4432-3D03-45B7-9A4B-0109FA550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TIMESCALE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3EC226-8A61-487D-B984-F1242D0E24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6860170"/>
              </p:ext>
            </p:extLst>
          </p:nvPr>
        </p:nvGraphicFramePr>
        <p:xfrm>
          <a:off x="750094" y="1607611"/>
          <a:ext cx="10691812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5906">
                  <a:extLst>
                    <a:ext uri="{9D8B030D-6E8A-4147-A177-3AD203B41FA5}">
                      <a16:colId xmlns:a16="http://schemas.microsoft.com/office/drawing/2014/main" val="186634279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3005999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SECTION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 TO BE FINISHED BY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4993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Declaration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 March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818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Title page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March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3168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Abstract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March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9928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March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5241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Chapter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April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5293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Chapter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May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7483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Chapter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June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7501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Chapter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July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5852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Chapter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August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1230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References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August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6370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Appendices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August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0142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362141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RegularSeedLeftStep">
      <a:dk1>
        <a:srgbClr val="000000"/>
      </a:dk1>
      <a:lt1>
        <a:srgbClr val="FFFFFF"/>
      </a:lt1>
      <a:dk2>
        <a:srgbClr val="301B2B"/>
      </a:dk2>
      <a:lt2>
        <a:srgbClr val="F0F1F3"/>
      </a:lt2>
      <a:accent1>
        <a:srgbClr val="B1A11F"/>
      </a:accent1>
      <a:accent2>
        <a:srgbClr val="D57117"/>
      </a:accent2>
      <a:accent3>
        <a:srgbClr val="E73429"/>
      </a:accent3>
      <a:accent4>
        <a:srgbClr val="D5175B"/>
      </a:accent4>
      <a:accent5>
        <a:srgbClr val="E729BC"/>
      </a:accent5>
      <a:accent6>
        <a:srgbClr val="B117D5"/>
      </a:accent6>
      <a:hlink>
        <a:srgbClr val="5763C7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210</Words>
  <Application>Microsoft Office PowerPoint</Application>
  <PresentationFormat>Widescreen</PresentationFormat>
  <Paragraphs>48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Calisto MT</vt:lpstr>
      <vt:lpstr>Univers Condensed</vt:lpstr>
      <vt:lpstr>ChronicleVTI</vt:lpstr>
      <vt:lpstr>INDEPENDENT PROJECT VIVA VOICE EXAMINATION MODULE CODE: BMHP6020 LECTURER: DR ELENI KOUTSOGEORGOU STUDENT NUMBER: 1905625  </vt:lpstr>
      <vt:lpstr>AIM AND OBJECTIVES</vt:lpstr>
      <vt:lpstr>BACKGROUND</vt:lpstr>
      <vt:lpstr>METHODS</vt:lpstr>
      <vt:lpstr>RESOURCES</vt:lpstr>
      <vt:lpstr>TIMESCALE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VIVA VOICE EXAMINATION MODULE CODE: BMHP6020 LECTURER: DR ELENI KOUTSOGEORGOU STUDENT NUMBER: 1905625  </dc:title>
  <dc:creator>Jessica barbosa</dc:creator>
  <cp:lastModifiedBy>Jessica barbosa</cp:lastModifiedBy>
  <cp:revision>12</cp:revision>
  <dcterms:created xsi:type="dcterms:W3CDTF">2022-03-04T16:19:13Z</dcterms:created>
  <dcterms:modified xsi:type="dcterms:W3CDTF">2022-03-04T23:11:55Z</dcterms:modified>
</cp:coreProperties>
</file>