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1.xml" ContentType="application/vnd.openxmlformats-officedocument.theme+xml"/>
  <Override PartName="/ppt/notesMasters/notesMaster1.xml" ContentType="application/vnd.openxmlformats-officedocument.presentationml.notesMaster+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notesSlides/notesSlide1.xml" ContentType="application/vnd.openxmlformats-officedocument.presentationml.notesSlide+xml"/>
  <Override PartName="/ppt/slides/slide3.xml" ContentType="application/vnd.openxmlformats-officedocument.presentationml.slide+xml"/>
  <Override PartName="/ppt/notesSlides/notesSlide2.xml" ContentType="application/vnd.openxmlformats-officedocument.presentationml.notesSlide+xml"/>
  <Override PartName="/ppt/slides/slide4.xml" ContentType="application/vnd.openxmlformats-officedocument.presentationml.slide+xml"/>
  <Override PartName="/ppt/notesSlides/notesSlide3.xml" ContentType="application/vnd.openxmlformats-officedocument.presentationml.notesSlide+xml"/>
  <Override PartName="/ppt/slides/slide5.xml" ContentType="application/vnd.openxmlformats-officedocument.presentationml.slide+xml"/>
  <Override PartName="/ppt/notesSlides/notesSlide4.xml" ContentType="application/vnd.openxmlformats-officedocument.presentationml.notesSlide+xml"/>
  <Override PartName="/ppt/slides/slide6.xml" ContentType="application/vnd.openxmlformats-officedocument.presentationml.slide+xml"/>
  <Override PartName="/ppt/notesSlides/notesSlide5.xml" ContentType="application/vnd.openxmlformats-officedocument.presentationml.notesSlide+xml"/>
  <Override PartName="/ppt/slides/slide7.xml" ContentType="application/vnd.openxmlformats-officedocument.presentationml.slide+xml"/>
  <Override PartName="/ppt/notesSlides/notesSlide6.xml" ContentType="application/vnd.openxmlformats-officedocument.presentationml.notesSlide+xml"/>
  <Override PartName="/ppt/slides/slide8.xml" ContentType="application/vnd.openxmlformats-officedocument.presentationml.slide+xml"/>
  <Override PartName="/ppt/notesSlides/notesSlide7.xml" ContentType="application/vnd.openxmlformats-officedocument.presentationml.notesSlide+xml"/>
  <Override PartName="/ppt/slides/slide9.xml" ContentType="application/vnd.openxmlformats-officedocument.presentationml.slide+xml"/>
  <Override PartName="/ppt/notesSlides/notesSlide8.xml" ContentType="application/vnd.openxmlformats-officedocument.presentationml.notesSlide+xml"/>
  <Override PartName="/ppt/slides/slide10.xml" ContentType="application/vnd.openxmlformats-officedocument.presentationml.slide+xml"/>
  <Override PartName="/ppt/tableStyles.xml" ContentType="application/vnd.openxmlformats-officedocument.presentationml.tableStyles+xml"/>
  <Override PartName="/ppt/presProps.xml" ContentType="application/vnd.openxmlformats-officedocument.presentationml.presProp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officeDocument/2006/relationships/extended-properties" Target="docProps/app.xml"/><Relationship Id="rId3" Type="http://schemas.openxmlformats.org/package/2006/relationships/metadata/core-properties" Target="docProps/core.xml"/><Relationship Id="rId4" Type="http://schemas.openxmlformats.org/officeDocument/2006/relationships/custom-properties" Target="docProps/custom.xml"/></Relationships>
</file>

<file path=ppt/presentation.xml><?xml version="1.0" encoding="utf-8"?>
<p:presentation xmlns:p="http://schemas.openxmlformats.org/presentationml/2006/main" xmlns:r="http://schemas.openxmlformats.org/officeDocument/2006/relationships" xmlns:a="http://schemas.openxmlformats.org/drawingml/2006/main" saveSubsetFonts="1">
  <p:sldMasterIdLst>
    <p:sldMasterId id="2147483666" r:id="rId1"/>
  </p:sldMasterIdLst>
  <p:notesMasterIdLst>
    <p:notesMasterId r:id="rId2"/>
  </p:notesMasterIdLst>
  <p:sldIdLst>
    <p:sldId id="276" r:id="rId3"/>
    <p:sldId id="277" r:id="rId4"/>
    <p:sldId id="278" r:id="rId5"/>
    <p:sldId id="279" r:id="rId6"/>
    <p:sldId id="280" r:id="rId7"/>
    <p:sldId id="281" r:id="rId8"/>
    <p:sldId id="282" r:id="rId9"/>
    <p:sldId id="283" r:id="rId10"/>
    <p:sldId id="284" r:id="rId11"/>
    <p:sldId id="285" r:id="rId12"/>
  </p:sldIdLst>
  <p:sldSz type="screen16x9" cy="6858000" cx="12192000"/>
  <p:notesSz cx="6858000" cy="9144000"/>
  <p:defaultTextStyle>
    <a:defPPr>
      <a:defRPr lang="en-US"/>
    </a:defPPr>
    <a:lvl1pPr algn="l" defTabSz="457200" eaLnBrk="1" hangingPunct="1" latinLnBrk="0" marL="0" rtl="0">
      <a:defRPr sz="1800" kern="1200">
        <a:solidFill>
          <a:schemeClr val="tx1"/>
        </a:solidFill>
        <a:latin typeface="+mn-lt"/>
        <a:ea typeface="+mn-ea"/>
        <a:cs typeface="+mn-cs"/>
      </a:defRPr>
    </a:lvl1pPr>
    <a:lvl2pPr algn="l" defTabSz="457200" eaLnBrk="1" hangingPunct="1" latinLnBrk="0" marL="457200" rtl="0">
      <a:defRPr sz="1800" kern="1200">
        <a:solidFill>
          <a:schemeClr val="tx1"/>
        </a:solidFill>
        <a:latin typeface="+mn-lt"/>
        <a:ea typeface="+mn-ea"/>
        <a:cs typeface="+mn-cs"/>
      </a:defRPr>
    </a:lvl2pPr>
    <a:lvl3pPr algn="l" defTabSz="457200" eaLnBrk="1" hangingPunct="1" latinLnBrk="0" marL="914400" rtl="0">
      <a:defRPr sz="1800" kern="1200">
        <a:solidFill>
          <a:schemeClr val="tx1"/>
        </a:solidFill>
        <a:latin typeface="+mn-lt"/>
        <a:ea typeface="+mn-ea"/>
        <a:cs typeface="+mn-cs"/>
      </a:defRPr>
    </a:lvl3pPr>
    <a:lvl4pPr algn="l" defTabSz="457200" eaLnBrk="1" hangingPunct="1" latinLnBrk="0" marL="1371600" rtl="0">
      <a:defRPr sz="1800" kern="1200">
        <a:solidFill>
          <a:schemeClr val="tx1"/>
        </a:solidFill>
        <a:latin typeface="+mn-lt"/>
        <a:ea typeface="+mn-ea"/>
        <a:cs typeface="+mn-cs"/>
      </a:defRPr>
    </a:lvl4pPr>
    <a:lvl5pPr algn="l" defTabSz="457200" eaLnBrk="1" hangingPunct="1" latinLnBrk="0" marL="1828800" rtl="0">
      <a:defRPr sz="1800" kern="1200">
        <a:solidFill>
          <a:schemeClr val="tx1"/>
        </a:solidFill>
        <a:latin typeface="+mn-lt"/>
        <a:ea typeface="+mn-ea"/>
        <a:cs typeface="+mn-cs"/>
      </a:defRPr>
    </a:lvl5pPr>
    <a:lvl6pPr algn="l" defTabSz="457200" eaLnBrk="1" hangingPunct="1" latinLnBrk="0" marL="2286000" rtl="0">
      <a:defRPr sz="1800" kern="1200">
        <a:solidFill>
          <a:schemeClr val="tx1"/>
        </a:solidFill>
        <a:latin typeface="+mn-lt"/>
        <a:ea typeface="+mn-ea"/>
        <a:cs typeface="+mn-cs"/>
      </a:defRPr>
    </a:lvl6pPr>
    <a:lvl7pPr algn="l" defTabSz="457200" eaLnBrk="1" hangingPunct="1" latinLnBrk="0" marL="2743200" rtl="0">
      <a:defRPr sz="1800" kern="1200">
        <a:solidFill>
          <a:schemeClr val="tx1"/>
        </a:solidFill>
        <a:latin typeface="+mn-lt"/>
        <a:ea typeface="+mn-ea"/>
        <a:cs typeface="+mn-cs"/>
      </a:defRPr>
    </a:lvl7pPr>
    <a:lvl8pPr algn="l" defTabSz="457200" eaLnBrk="1" hangingPunct="1" latinLnBrk="0" marL="3200400" rtl="0">
      <a:defRPr sz="1800" kern="1200">
        <a:solidFill>
          <a:schemeClr val="tx1"/>
        </a:solidFill>
        <a:latin typeface="+mn-lt"/>
        <a:ea typeface="+mn-ea"/>
        <a:cs typeface="+mn-cs"/>
      </a:defRPr>
    </a:lvl8pPr>
    <a:lvl9pPr algn="l" defTabSz="457200" eaLnBrk="1" hangingPunct="1" latinLnBrk="0" marL="3657600" rtl="0">
      <a:defRPr sz="1800" kern="1200">
        <a:solidFill>
          <a:schemeClr val="tx1"/>
        </a:solidFill>
        <a:latin typeface="+mn-lt"/>
        <a:ea typeface="+mn-ea"/>
        <a:cs typeface="+mn-cs"/>
      </a:defRPr>
    </a:lvl9pPr>
  </p:defaultTextStyle>
</p:presentation>
</file>

<file path=ppt/presProps.xml><?xml version="1.0" encoding="utf-8"?>
<p:presentationPr xmlns:p="http://schemas.openxmlformats.org/presentationml/2006/main" xmlns:r="http://schemas.openxmlformats.org/officeDocument/2006/relationships" xmlns:a="http://schemas.openxmlformats.org/drawingml/2006/main"/>
</file>

<file path=ppt/tableStyles.xml><?xml version="1.0" encoding="utf-8"?>
<a:tblStyleLst xmlns:a="http://schemas.openxmlformats.org/drawingml/2006/main" def="{5C22544A-7EE6-4342-B048-85BDC9FD1C3A}"/>
</file>

<file path=ppt/viewProps.xml><?xml version="1.0" encoding="utf-8"?>
<p:viewPr xmlns:p="http://schemas.openxmlformats.org/presentationml/2006/main" xmlns:r="http://schemas.openxmlformats.org/officeDocument/2006/relationships" xmlns:a="http://schemas.openxmlformats.org/drawingml/2006/main" lastView="sldThumbnailView">
  <p:normalViewPr>
    <p:restoredLeft sz="14992" autoAdjust="0"/>
    <p:restoredTop sz="94660"/>
  </p:normalViewPr>
  <p:slideViewPr>
    <p:cSldViewPr snapToGrid="0">
      <p:cViewPr varScale="1">
        <p:scale>
          <a:sx n="68" d="100"/>
          <a:sy n="68" d="100"/>
        </p:scale>
        <p:origin x="600" y="60"/>
      </p:cViewPr>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notesMaster" Target="notesMasters/notesMaster1.xml"/><Relationship Id="rId3" Type="http://schemas.openxmlformats.org/officeDocument/2006/relationships/slide" Target="slides/slide1.xml"/><Relationship Id="rId4" Type="http://schemas.openxmlformats.org/officeDocument/2006/relationships/slide" Target="slides/slide2.xml"/><Relationship Id="rId5" Type="http://schemas.openxmlformats.org/officeDocument/2006/relationships/slide" Target="slides/slide3.xml"/><Relationship Id="rId6" Type="http://schemas.openxmlformats.org/officeDocument/2006/relationships/slide" Target="slides/slide4.xml"/><Relationship Id="rId7" Type="http://schemas.openxmlformats.org/officeDocument/2006/relationships/slide" Target="slides/slide5.xml"/><Relationship Id="rId8" Type="http://schemas.openxmlformats.org/officeDocument/2006/relationships/slide" Target="slides/slide6.xml"/><Relationship Id="rId9" Type="http://schemas.openxmlformats.org/officeDocument/2006/relationships/slide" Target="slides/slide7.xml"/><Relationship Id="rId10" Type="http://schemas.openxmlformats.org/officeDocument/2006/relationships/slide" Target="slides/slide8.xml"/><Relationship Id="rId11" Type="http://schemas.openxmlformats.org/officeDocument/2006/relationships/slide" Target="slides/slide9.xml"/><Relationship Id="rId12" Type="http://schemas.openxmlformats.org/officeDocument/2006/relationships/slide" Target="slides/slide10.xml"/><Relationship Id="rId13" Type="http://schemas.openxmlformats.org/officeDocument/2006/relationships/tableStyles" Target="tableStyles.xml"/><Relationship Id="rId14" Type="http://schemas.openxmlformats.org/officeDocument/2006/relationships/presProps" Target="presProps.xml"/><Relationship Id="rId15" Type="http://schemas.openxmlformats.org/officeDocument/2006/relationships/viewProps" Target="viewProps.xml"/><Relationship Id="rId16"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73" name=""/>
        <p:cNvGrpSpPr/>
        <p:nvPr/>
      </p:nvGrpSpPr>
      <p:grpSpPr>
        <a:xfrm>
          <a:off x="0" y="0"/>
          <a:ext cx="0" cy="0"/>
          <a:chOff x="0" y="0"/>
          <a:chExt cx="0" cy="0"/>
        </a:xfrm>
      </p:grpSpPr>
      <p:sp>
        <p:nvSpPr>
          <p:cNvPr id="1048721" name="Header Placeholder 1"/>
          <p:cNvSpPr>
            <a:spLocks noGrp="1"/>
          </p:cNvSpPr>
          <p:nvPr>
            <p:ph type="hdr" sz="quarter"/>
          </p:nvPr>
        </p:nvSpPr>
        <p:spPr>
          <a:xfrm>
            <a:off x="0" y="0"/>
            <a:ext cx="2971800" cy="458788"/>
          </a:xfrm>
          <a:prstGeom prst="rect"/>
        </p:spPr>
        <p:txBody>
          <a:bodyPr bIns="45720" lIns="91440" rIns="91440" rtlCol="0" tIns="45720" vert="horz"/>
          <a:lstStyle>
            <a:lvl1pPr algn="l">
              <a:defRPr sz="1200"/>
            </a:lvl1pPr>
          </a:lstStyle>
          <a:p>
            <a:endParaRPr lang="en-GB"/>
          </a:p>
        </p:txBody>
      </p:sp>
      <p:sp>
        <p:nvSpPr>
          <p:cNvPr id="1048722" name="Date Placeholder 2"/>
          <p:cNvSpPr>
            <a:spLocks noGrp="1"/>
          </p:cNvSpPr>
          <p:nvPr>
            <p:ph type="dt" idx="1"/>
          </p:nvPr>
        </p:nvSpPr>
        <p:spPr>
          <a:xfrm>
            <a:off x="3884613" y="0"/>
            <a:ext cx="2971800" cy="458788"/>
          </a:xfrm>
          <a:prstGeom prst="rect"/>
        </p:spPr>
        <p:txBody>
          <a:bodyPr bIns="45720" lIns="91440" rIns="91440" rtlCol="0" tIns="45720" vert="horz"/>
          <a:lstStyle>
            <a:lvl1pPr algn="r">
              <a:defRPr sz="1200"/>
            </a:lvl1pPr>
          </a:lstStyle>
          <a:p>
            <a:fld id="{62327DF7-9F59-44C9-B13C-69B0E27FE946}" type="datetimeFigureOut">
              <a:rPr lang="en-GB" smtClean="0"/>
              <a:t>08/11/2021</a:t>
            </a:fld>
            <a:endParaRPr lang="en-GB"/>
          </a:p>
        </p:txBody>
      </p:sp>
      <p:sp>
        <p:nvSpPr>
          <p:cNvPr id="1048723" name="Slide Image Placeholder 3"/>
          <p:cNvSpPr>
            <a:spLocks noChangeAspect="1" noRot="1" noGrp="1"/>
          </p:cNvSpPr>
          <p:nvPr>
            <p:ph type="sldImg" idx="2"/>
          </p:nvPr>
        </p:nvSpPr>
        <p:spPr>
          <a:xfrm>
            <a:off x="685800" y="1143000"/>
            <a:ext cx="5486400" cy="3086100"/>
          </a:xfrm>
          <a:prstGeom prst="rect"/>
          <a:noFill/>
          <a:ln w="12700">
            <a:solidFill>
              <a:prstClr val="black"/>
            </a:solidFill>
          </a:ln>
        </p:spPr>
        <p:txBody>
          <a:bodyPr anchor="ctr" bIns="45720" lIns="91440" rIns="91440" rtlCol="0" tIns="45720" vert="horz"/>
          <a:p>
            <a:endParaRPr lang="en-GB"/>
          </a:p>
        </p:txBody>
      </p:sp>
      <p:sp>
        <p:nvSpPr>
          <p:cNvPr id="1048724" name="Notes Placeholder 4"/>
          <p:cNvSpPr>
            <a:spLocks noGrp="1"/>
          </p:cNvSpPr>
          <p:nvPr>
            <p:ph type="body" sz="quarter" idx="3"/>
          </p:nvPr>
        </p:nvSpPr>
        <p:spPr>
          <a:xfrm>
            <a:off x="685800" y="4400550"/>
            <a:ext cx="5486400" cy="3600450"/>
          </a:xfrm>
          <a:prstGeom prst="rect"/>
        </p:spPr>
        <p:txBody>
          <a:bodyPr bIns="45720" lIns="91440" rIns="91440" rtlCol="0" tIns="45720" vert="horz"/>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725" name="Footer Placeholder 5"/>
          <p:cNvSpPr>
            <a:spLocks noGrp="1"/>
          </p:cNvSpPr>
          <p:nvPr>
            <p:ph type="ftr" sz="quarter" idx="4"/>
          </p:nvPr>
        </p:nvSpPr>
        <p:spPr>
          <a:xfrm>
            <a:off x="0" y="8685213"/>
            <a:ext cx="2971800" cy="458787"/>
          </a:xfrm>
          <a:prstGeom prst="rect"/>
        </p:spPr>
        <p:txBody>
          <a:bodyPr anchor="b" bIns="45720" lIns="91440" rIns="91440" rtlCol="0" tIns="45720" vert="horz"/>
          <a:lstStyle>
            <a:lvl1pPr algn="l">
              <a:defRPr sz="1200"/>
            </a:lvl1pPr>
          </a:lstStyle>
          <a:p>
            <a:endParaRPr lang="en-GB"/>
          </a:p>
        </p:txBody>
      </p:sp>
      <p:sp>
        <p:nvSpPr>
          <p:cNvPr id="1048726" name="Slide Number Placeholder 6"/>
          <p:cNvSpPr>
            <a:spLocks noGrp="1"/>
          </p:cNvSpPr>
          <p:nvPr>
            <p:ph type="sldNum" sz="quarter" idx="5"/>
          </p:nvPr>
        </p:nvSpPr>
        <p:spPr>
          <a:xfrm>
            <a:off x="3884613" y="8685213"/>
            <a:ext cx="2971800" cy="458787"/>
          </a:xfrm>
          <a:prstGeom prst="rect"/>
        </p:spPr>
        <p:txBody>
          <a:bodyPr anchor="b" bIns="45720" lIns="91440" rIns="91440" rtlCol="0" tIns="45720" vert="horz"/>
          <a:lstStyle>
            <a:lvl1pPr algn="r">
              <a:defRPr sz="1200"/>
            </a:lvl1pPr>
          </a:lstStyle>
          <a:p>
            <a:fld id="{11D50504-7BF4-4E92-9DA4-4BA61852830A}" type="slidenum">
              <a:rPr lang="en-GB" smtClean="0"/>
              <a:t>‹#›</a:t>
            </a:fld>
            <a:endParaRPr lang="en-GB"/>
          </a:p>
        </p:txBody>
      </p:sp>
    </p:spTree>
  </p:cSld>
  <p:clrMap accent1="accent1" accent2="accent2" accent3="accent3" accent4="accent4" accent5="accent5" accent6="accent6" bg1="lt1" bg2="lt2" tx1="dk1" tx2="dk2" hlink="hlink" folHlink="folHlink"/>
  <p:notesStyle>
    <a:lvl1pPr algn="l" defTabSz="914400" eaLnBrk="1" hangingPunct="1" latinLnBrk="0" marL="0" rtl="0">
      <a:defRPr sz="1200" kern="1200">
        <a:solidFill>
          <a:schemeClr val="tx1"/>
        </a:solidFill>
        <a:latin typeface="+mn-lt"/>
        <a:ea typeface="+mn-ea"/>
        <a:cs typeface="+mn-cs"/>
      </a:defRPr>
    </a:lvl1pPr>
    <a:lvl2pPr algn="l" defTabSz="914400" eaLnBrk="1" hangingPunct="1" latinLnBrk="0" marL="457200" rtl="0">
      <a:defRPr sz="1200" kern="1200">
        <a:solidFill>
          <a:schemeClr val="tx1"/>
        </a:solidFill>
        <a:latin typeface="+mn-lt"/>
        <a:ea typeface="+mn-ea"/>
        <a:cs typeface="+mn-cs"/>
      </a:defRPr>
    </a:lvl2pPr>
    <a:lvl3pPr algn="l" defTabSz="914400" eaLnBrk="1" hangingPunct="1" latinLnBrk="0" marL="914400" rtl="0">
      <a:defRPr sz="1200" kern="1200">
        <a:solidFill>
          <a:schemeClr val="tx1"/>
        </a:solidFill>
        <a:latin typeface="+mn-lt"/>
        <a:ea typeface="+mn-ea"/>
        <a:cs typeface="+mn-cs"/>
      </a:defRPr>
    </a:lvl3pPr>
    <a:lvl4pPr algn="l" defTabSz="914400" eaLnBrk="1" hangingPunct="1" latinLnBrk="0" marL="1371600" rtl="0">
      <a:defRPr sz="1200" kern="1200">
        <a:solidFill>
          <a:schemeClr val="tx1"/>
        </a:solidFill>
        <a:latin typeface="+mn-lt"/>
        <a:ea typeface="+mn-ea"/>
        <a:cs typeface="+mn-cs"/>
      </a:defRPr>
    </a:lvl4pPr>
    <a:lvl5pPr algn="l" defTabSz="914400" eaLnBrk="1" hangingPunct="1" latinLnBrk="0" marL="1828800" rtl="0">
      <a:defRPr sz="1200" kern="1200">
        <a:solidFill>
          <a:schemeClr val="tx1"/>
        </a:solidFill>
        <a:latin typeface="+mn-lt"/>
        <a:ea typeface="+mn-ea"/>
        <a:cs typeface="+mn-cs"/>
      </a:defRPr>
    </a:lvl5pPr>
    <a:lvl6pPr algn="l" defTabSz="914400" eaLnBrk="1" hangingPunct="1" latinLnBrk="0" marL="2286000" rtl="0">
      <a:defRPr sz="1200" kern="1200">
        <a:solidFill>
          <a:schemeClr val="tx1"/>
        </a:solidFill>
        <a:latin typeface="+mn-lt"/>
        <a:ea typeface="+mn-ea"/>
        <a:cs typeface="+mn-cs"/>
      </a:defRPr>
    </a:lvl6pPr>
    <a:lvl7pPr algn="l" defTabSz="914400" eaLnBrk="1" hangingPunct="1" latinLnBrk="0" marL="2743200" rtl="0">
      <a:defRPr sz="1200" kern="1200">
        <a:solidFill>
          <a:schemeClr val="tx1"/>
        </a:solidFill>
        <a:latin typeface="+mn-lt"/>
        <a:ea typeface="+mn-ea"/>
        <a:cs typeface="+mn-cs"/>
      </a:defRPr>
    </a:lvl7pPr>
    <a:lvl8pPr algn="l" defTabSz="914400" eaLnBrk="1" hangingPunct="1" latinLnBrk="0" marL="3200400" rtl="0">
      <a:defRPr sz="1200" kern="1200">
        <a:solidFill>
          <a:schemeClr val="tx1"/>
        </a:solidFill>
        <a:latin typeface="+mn-lt"/>
        <a:ea typeface="+mn-ea"/>
        <a:cs typeface="+mn-cs"/>
      </a:defRPr>
    </a:lvl8pPr>
    <a:lvl9pPr algn="l" defTabSz="914400" eaLnBrk="1" hangingPunct="1" latinLnBrk="0" marL="3657600" rtl="0">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slide" Target="../slides/slide2.xml"/><Relationship Id="rId2"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slide" Target="../slides/slide3.xml"/><Relationship Id="rId2"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slide" Target="../slides/slide4.xml"/><Relationship Id="rId2"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slide" Target="../slides/slide5.xml"/><Relationship Id="rId2"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slide" Target="../slides/slide6.xml"/><Relationship Id="rId2"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slide" Target="../slides/slide7.xml"/><Relationship Id="rId2"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slide" Target="../slides/slide8.xml"/><Relationship Id="rId2"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slide" Target="../slides/slide9.xml"/><Relationship Id="rId2"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35" name=""/>
        <p:cNvGrpSpPr/>
        <p:nvPr/>
      </p:nvGrpSpPr>
      <p:grpSpPr>
        <a:xfrm>
          <a:off x="0" y="0"/>
          <a:ext cx="0" cy="0"/>
          <a:chOff x="0" y="0"/>
          <a:chExt cx="0" cy="0"/>
        </a:xfrm>
      </p:grpSpPr>
      <p:sp>
        <p:nvSpPr>
          <p:cNvPr id="1048595" name="Slide Image Placeholder 1"/>
          <p:cNvSpPr>
            <a:spLocks noChangeAspect="1" noRot="1" noGrp="1"/>
          </p:cNvSpPr>
          <p:nvPr>
            <p:ph type="sldImg"/>
          </p:nvPr>
        </p:nvSpPr>
        <p:spPr/>
      </p:sp>
      <p:sp>
        <p:nvSpPr>
          <p:cNvPr id="1048596" name="Notes Placeholder 2"/>
          <p:cNvSpPr>
            <a:spLocks noGrp="1"/>
          </p:cNvSpPr>
          <p:nvPr>
            <p:ph type="body" idx="1"/>
          </p:nvPr>
        </p:nvSpPr>
        <p:spPr/>
        <p:txBody>
          <a:bodyPr/>
          <a:p>
            <a:r>
              <a:rPr dirty="0" lang="en-US"/>
              <a:t>Stress may arise in a variety of work settings, but it is exacerbated when individuals lack encouragement from coworkers and managers and seem powerless to influence how their jobs are done. Pressure and stress are frequently used interchangeably, and this may be a justification for poor management </a:t>
            </a:r>
            <a:r>
              <a:rPr dirty="0" lang="en-US" err="1"/>
              <a:t>practises</a:t>
            </a:r>
            <a:r>
              <a:rPr dirty="0" lang="en-US"/>
              <a:t>. The pressures of today's job make it impossible to avoid feeling stressed out at work. Depending on the resources available and the individual's particular traits, the level of pressure that may be tolerated by a worker can even keep them attentive, motivated, and able to work and learn. Stress, on the other hand, occurs when the strain gets too intense or otherwise uncontrollable. Employees' health and productivity might suffer when they are under a lot of stress.</a:t>
            </a:r>
            <a:endParaRPr dirty="0" lang="en-GB"/>
          </a:p>
        </p:txBody>
      </p:sp>
      <p:sp>
        <p:nvSpPr>
          <p:cNvPr id="1048597" name="Slide Number Placeholder 3"/>
          <p:cNvSpPr>
            <a:spLocks noGrp="1"/>
          </p:cNvSpPr>
          <p:nvPr>
            <p:ph type="sldNum" sz="quarter" idx="5"/>
          </p:nvPr>
        </p:nvSpPr>
        <p:spPr/>
        <p:txBody>
          <a:bodyPr/>
          <a:p>
            <a:fld id="{11D50504-7BF4-4E92-9DA4-4BA61852830A}" type="slidenum">
              <a:rPr lang="en-GB" smtClean="0"/>
              <a:t>2</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38" name=""/>
        <p:cNvGrpSpPr/>
        <p:nvPr/>
      </p:nvGrpSpPr>
      <p:grpSpPr>
        <a:xfrm>
          <a:off x="0" y="0"/>
          <a:ext cx="0" cy="0"/>
          <a:chOff x="0" y="0"/>
          <a:chExt cx="0" cy="0"/>
        </a:xfrm>
      </p:grpSpPr>
      <p:sp>
        <p:nvSpPr>
          <p:cNvPr id="1048600" name="Slide Image Placeholder 1"/>
          <p:cNvSpPr>
            <a:spLocks noChangeAspect="1" noRot="1" noGrp="1"/>
          </p:cNvSpPr>
          <p:nvPr>
            <p:ph type="sldImg"/>
          </p:nvPr>
        </p:nvSpPr>
        <p:spPr/>
      </p:sp>
      <p:sp>
        <p:nvSpPr>
          <p:cNvPr id="1048601" name="Notes Placeholder 2"/>
          <p:cNvSpPr>
            <a:spLocks noGrp="1"/>
          </p:cNvSpPr>
          <p:nvPr>
            <p:ph type="body" idx="1"/>
          </p:nvPr>
        </p:nvSpPr>
        <p:spPr/>
        <p:txBody>
          <a:bodyPr/>
          <a:p>
            <a:r>
              <a:rPr dirty="0" lang="en-US"/>
              <a:t>Several studies show that work-related stress has a substantial impact on the health and wellbeing of employees. Anxiety and depression are both mental health concerns that may result from workplace stress. Impaired immune function and increased risk of serious health issues including heart disease are other possible side effects. Work-related stress can significantly increase the error rate within an organization since stress can deprive employees of focusing on their work. On the other hand, work-related stress is also considered to be the leading reason for enhanced employee dissatisfaction in business organizations. Work-related stress causes work life imbalance for employees that increases their job dissatisfaction and ultimately lead employees to leave their jobs. Motivation is the key to success for modern leadership and businesses.  However, work-related stress is considered to be unfavorable for effective leadership practices since it contributes to decrease the morale of employees. </a:t>
            </a:r>
            <a:endParaRPr dirty="0" lang="en-GB"/>
          </a:p>
        </p:txBody>
      </p:sp>
      <p:sp>
        <p:nvSpPr>
          <p:cNvPr id="1048602" name="Slide Number Placeholder 3"/>
          <p:cNvSpPr>
            <a:spLocks noGrp="1"/>
          </p:cNvSpPr>
          <p:nvPr>
            <p:ph type="sldNum" sz="quarter" idx="5"/>
          </p:nvPr>
        </p:nvSpPr>
        <p:spPr/>
        <p:txBody>
          <a:bodyPr/>
          <a:p>
            <a:fld id="{11D50504-7BF4-4E92-9DA4-4BA61852830A}" type="slidenum">
              <a:rPr lang="en-GB" smtClean="0"/>
              <a:t>3</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41" name=""/>
        <p:cNvGrpSpPr/>
        <p:nvPr/>
      </p:nvGrpSpPr>
      <p:grpSpPr>
        <a:xfrm>
          <a:off x="0" y="0"/>
          <a:ext cx="0" cy="0"/>
          <a:chOff x="0" y="0"/>
          <a:chExt cx="0" cy="0"/>
        </a:xfrm>
      </p:grpSpPr>
      <p:sp>
        <p:nvSpPr>
          <p:cNvPr id="1048605" name="Slide Image Placeholder 1"/>
          <p:cNvSpPr>
            <a:spLocks noChangeAspect="1" noRot="1" noGrp="1"/>
          </p:cNvSpPr>
          <p:nvPr>
            <p:ph type="sldImg"/>
          </p:nvPr>
        </p:nvSpPr>
        <p:spPr/>
      </p:sp>
      <p:sp>
        <p:nvSpPr>
          <p:cNvPr id="1048606" name="Notes Placeholder 2"/>
          <p:cNvSpPr>
            <a:spLocks noGrp="1"/>
          </p:cNvSpPr>
          <p:nvPr>
            <p:ph type="body" idx="1"/>
          </p:nvPr>
        </p:nvSpPr>
        <p:spPr/>
        <p:txBody>
          <a:bodyPr/>
          <a:p>
            <a:pPr algn="l" defTabSz="914400" eaLnBrk="1" fontAlgn="auto" hangingPunct="1" indent="0" latinLnBrk="0" lvl="0" marL="0" marR="0" rtl="0">
              <a:lnSpc>
                <a:spcPct val="100000"/>
              </a:lnSpc>
              <a:spcBef>
                <a:spcPts val="0"/>
              </a:spcBef>
              <a:spcAft>
                <a:spcPts val="0"/>
              </a:spcAft>
              <a:buClrTx/>
              <a:buSzTx/>
              <a:buFontTx/>
              <a:buNone/>
            </a:pPr>
            <a:r>
              <a:rPr dirty="0" sz="1800" lang="en-GB">
                <a:effectLst/>
                <a:latin typeface="Times New Roman" panose="02020603050405020304" pitchFamily="18" charset="0"/>
                <a:ea typeface="Calibri" panose="020F0502020204030204" pitchFamily="34" charset="0"/>
                <a:cs typeface="Arial" panose="020B0604020202020204" pitchFamily="34" charset="0"/>
              </a:rPr>
              <a:t>Work-related stress can also have numerous detrimental influences and impacts for business organisations. The most prominent impact of work-related stress is that it increases the employee turnover rate that can create numerous problems for businesses. The research till date shows that work related stress contributes to enhance absenteeism of employees since employees do not take interest in their jobs. On the other hand, work related stress can adversely influence the performance of an organisation. Lack of employees’ performance decreases the overall efficiency and performance of an organization that may deprive the organizations of numerous financial perks in the market. Additionally, an organisation may have to bear the hiring costs again and again if its employees leave the organisation due to the work-related stress. </a:t>
            </a:r>
          </a:p>
          <a:p>
            <a:endParaRPr dirty="0" lang="en-GB"/>
          </a:p>
        </p:txBody>
      </p:sp>
      <p:sp>
        <p:nvSpPr>
          <p:cNvPr id="1048607" name="Slide Number Placeholder 3"/>
          <p:cNvSpPr>
            <a:spLocks noGrp="1"/>
          </p:cNvSpPr>
          <p:nvPr>
            <p:ph type="sldNum" sz="quarter" idx="5"/>
          </p:nvPr>
        </p:nvSpPr>
        <p:spPr/>
        <p:txBody>
          <a:bodyPr/>
          <a:p>
            <a:fld id="{11D50504-7BF4-4E92-9DA4-4BA61852830A}" type="slidenum">
              <a:rPr lang="en-GB" smtClean="0"/>
              <a:t>4</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44" name=""/>
        <p:cNvGrpSpPr/>
        <p:nvPr/>
      </p:nvGrpSpPr>
      <p:grpSpPr>
        <a:xfrm>
          <a:off x="0" y="0"/>
          <a:ext cx="0" cy="0"/>
          <a:chOff x="0" y="0"/>
          <a:chExt cx="0" cy="0"/>
        </a:xfrm>
      </p:grpSpPr>
      <p:sp>
        <p:nvSpPr>
          <p:cNvPr id="1048610" name="Slide Image Placeholder 1"/>
          <p:cNvSpPr>
            <a:spLocks noChangeAspect="1" noRot="1" noGrp="1"/>
          </p:cNvSpPr>
          <p:nvPr>
            <p:ph type="sldImg"/>
          </p:nvPr>
        </p:nvSpPr>
        <p:spPr/>
      </p:sp>
      <p:sp>
        <p:nvSpPr>
          <p:cNvPr id="1048611" name="Notes Placeholder 2"/>
          <p:cNvSpPr>
            <a:spLocks noGrp="1"/>
          </p:cNvSpPr>
          <p:nvPr>
            <p:ph type="body" idx="1"/>
          </p:nvPr>
        </p:nvSpPr>
        <p:spPr/>
        <p:txBody>
          <a:bodyPr/>
          <a:p>
            <a:pPr algn="l" defTabSz="914400" eaLnBrk="1" fontAlgn="auto" hangingPunct="1" indent="0" latinLnBrk="0" lvl="0" marL="0" marR="0" rtl="0">
              <a:lnSpc>
                <a:spcPct val="100000"/>
              </a:lnSpc>
              <a:spcBef>
                <a:spcPts val="0"/>
              </a:spcBef>
              <a:spcAft>
                <a:spcPts val="0"/>
              </a:spcAft>
              <a:buClrTx/>
              <a:buSzTx/>
              <a:buFontTx/>
              <a:buNone/>
            </a:pPr>
            <a:r>
              <a:rPr dirty="0" sz="1800" lang="en-GB">
                <a:effectLst/>
                <a:latin typeface="Times New Roman" panose="02020603050405020304" pitchFamily="18" charset="0"/>
                <a:ea typeface="Calibri" panose="020F0502020204030204" pitchFamily="34" charset="0"/>
                <a:cs typeface="Arial" panose="020B0604020202020204" pitchFamily="34" charset="0"/>
              </a:rPr>
              <a:t>Several studies were conducted to observe the causes of work-related stress in the modern work environment. The most prominent cause of work-related stress is regarded as the workload that is required by business organisations to accomplish their dynamic objectives and goals in the market. there is a substantial pressure on business organisations to enhance their productivity and performance in the modern work environment to effectively compete with their rivals. On the other hand, organisational change and innovation has also enhanced pressure on employees. most employees in the modern work environment are not required to work according to the conventional methods in which they have experience. the way of working in a workplace is rapidly transforming due to the transformation of technology and innovation. Additionally, the existing literature also highlights other factors such as family relations and financial concerns of employees as leading causes of work-related stress.</a:t>
            </a:r>
          </a:p>
          <a:p>
            <a:endParaRPr dirty="0" lang="en-GB"/>
          </a:p>
        </p:txBody>
      </p:sp>
      <p:sp>
        <p:nvSpPr>
          <p:cNvPr id="1048612" name="Slide Number Placeholder 3"/>
          <p:cNvSpPr>
            <a:spLocks noGrp="1"/>
          </p:cNvSpPr>
          <p:nvPr>
            <p:ph type="sldNum" sz="quarter" idx="5"/>
          </p:nvPr>
        </p:nvSpPr>
        <p:spPr/>
        <p:txBody>
          <a:bodyPr/>
          <a:p>
            <a:fld id="{11D50504-7BF4-4E92-9DA4-4BA61852830A}" type="slidenum">
              <a:rPr lang="en-GB" smtClean="0"/>
              <a:t>5</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47" name=""/>
        <p:cNvGrpSpPr/>
        <p:nvPr/>
      </p:nvGrpSpPr>
      <p:grpSpPr>
        <a:xfrm>
          <a:off x="0" y="0"/>
          <a:ext cx="0" cy="0"/>
          <a:chOff x="0" y="0"/>
          <a:chExt cx="0" cy="0"/>
        </a:xfrm>
      </p:grpSpPr>
      <p:sp>
        <p:nvSpPr>
          <p:cNvPr id="1048615" name="Slide Image Placeholder 1"/>
          <p:cNvSpPr>
            <a:spLocks noChangeAspect="1" noRot="1" noGrp="1"/>
          </p:cNvSpPr>
          <p:nvPr>
            <p:ph type="sldImg"/>
          </p:nvPr>
        </p:nvSpPr>
        <p:spPr/>
      </p:sp>
      <p:sp>
        <p:nvSpPr>
          <p:cNvPr id="1048616" name="Notes Placeholder 2"/>
          <p:cNvSpPr>
            <a:spLocks noGrp="1"/>
          </p:cNvSpPr>
          <p:nvPr>
            <p:ph type="body" idx="1"/>
          </p:nvPr>
        </p:nvSpPr>
        <p:spPr/>
        <p:txBody>
          <a:bodyPr/>
          <a:p>
            <a:r>
              <a:rPr dirty="0" lang="en-US"/>
              <a:t>Research shows that stress has a negative impact on human performance, </a:t>
            </a:r>
            <a:r>
              <a:rPr dirty="0" lang="en-US" err="1"/>
              <a:t>behaviour</a:t>
            </a:r>
            <a:r>
              <a:rPr dirty="0" lang="en-US"/>
              <a:t> and health. Stress may have a negative impact on performance, </a:t>
            </a:r>
            <a:r>
              <a:rPr dirty="0" lang="en-US" err="1"/>
              <a:t>behaviour</a:t>
            </a:r>
            <a:r>
              <a:rPr dirty="0" lang="en-US"/>
              <a:t>, and health if it is not adequately handled by the individual or the organization's leaders. On the other side, workplace stress may be caused by workers perceiving that their job lacks demands and responsibilities. Employees may feel "bored and undervalued" and "lack of appreciation" as a consequence of their jobs. To increase performance and attention, people need to be put under the right amount of stress, but if they are put under too much pressure, they lose focus. Since stress might have similar psychological effects, individual responses may have a different impact, according to study.</a:t>
            </a:r>
            <a:endParaRPr dirty="0" lang="en-GB"/>
          </a:p>
        </p:txBody>
      </p:sp>
      <p:sp>
        <p:nvSpPr>
          <p:cNvPr id="1048617" name="Slide Number Placeholder 3"/>
          <p:cNvSpPr>
            <a:spLocks noGrp="1"/>
          </p:cNvSpPr>
          <p:nvPr>
            <p:ph type="sldNum" sz="quarter" idx="5"/>
          </p:nvPr>
        </p:nvSpPr>
        <p:spPr/>
        <p:txBody>
          <a:bodyPr/>
          <a:p>
            <a:fld id="{11D50504-7BF4-4E92-9DA4-4BA61852830A}" type="slidenum">
              <a:rPr lang="en-GB" smtClean="0"/>
              <a:t>6</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50" name=""/>
        <p:cNvGrpSpPr/>
        <p:nvPr/>
      </p:nvGrpSpPr>
      <p:grpSpPr>
        <a:xfrm>
          <a:off x="0" y="0"/>
          <a:ext cx="0" cy="0"/>
          <a:chOff x="0" y="0"/>
          <a:chExt cx="0" cy="0"/>
        </a:xfrm>
      </p:grpSpPr>
      <p:sp>
        <p:nvSpPr>
          <p:cNvPr id="1048620" name="Slide Image Placeholder 1"/>
          <p:cNvSpPr>
            <a:spLocks noChangeAspect="1" noRot="1" noGrp="1"/>
          </p:cNvSpPr>
          <p:nvPr>
            <p:ph type="sldImg"/>
          </p:nvPr>
        </p:nvSpPr>
        <p:spPr/>
      </p:sp>
      <p:sp>
        <p:nvSpPr>
          <p:cNvPr id="1048621" name="Notes Placeholder 2"/>
          <p:cNvSpPr>
            <a:spLocks noGrp="1"/>
          </p:cNvSpPr>
          <p:nvPr>
            <p:ph type="body" idx="1"/>
          </p:nvPr>
        </p:nvSpPr>
        <p:spPr/>
        <p:txBody>
          <a:bodyPr/>
          <a:p>
            <a:r>
              <a:rPr dirty="0" lang="en-US"/>
              <a:t>To ensure that workers are protected, there are several laws and regulations in place to ensure their health at work. Sexual discrimination, abuse and harassment, and uneven treatment for people with disabilities are all protected under the wider employment law. According to an accompanying approved code of </a:t>
            </a:r>
            <a:r>
              <a:rPr dirty="0" lang="en-US" err="1"/>
              <a:t>practise</a:t>
            </a:r>
            <a:r>
              <a:rPr dirty="0" lang="en-US"/>
              <a:t>, even though existing legislation does not specifically mention work-related stress, employers should make sure that "the requirements of the situation do not exceed the workers' ability to complete their work without harm to themselves or others" when earmarking assignments. Businesses that fail to satisfy the legislation's criteria are breaking their statutory duties and may be </a:t>
            </a:r>
            <a:r>
              <a:rPr dirty="0" lang="en-US" err="1"/>
              <a:t>penalised</a:t>
            </a:r>
            <a:r>
              <a:rPr dirty="0" lang="en-US"/>
              <a:t> by means of an improvement notice, a restriction notice, or criminal prosecution.</a:t>
            </a:r>
            <a:endParaRPr dirty="0" lang="en-GB"/>
          </a:p>
        </p:txBody>
      </p:sp>
      <p:sp>
        <p:nvSpPr>
          <p:cNvPr id="1048622" name="Slide Number Placeholder 3"/>
          <p:cNvSpPr>
            <a:spLocks noGrp="1"/>
          </p:cNvSpPr>
          <p:nvPr>
            <p:ph type="sldNum" sz="quarter" idx="5"/>
          </p:nvPr>
        </p:nvSpPr>
        <p:spPr/>
        <p:txBody>
          <a:bodyPr/>
          <a:p>
            <a:fld id="{11D50504-7BF4-4E92-9DA4-4BA61852830A}" type="slidenum">
              <a:rPr lang="en-GB" smtClean="0"/>
              <a:t>7</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53" name=""/>
        <p:cNvGrpSpPr/>
        <p:nvPr/>
      </p:nvGrpSpPr>
      <p:grpSpPr>
        <a:xfrm>
          <a:off x="0" y="0"/>
          <a:ext cx="0" cy="0"/>
          <a:chOff x="0" y="0"/>
          <a:chExt cx="0" cy="0"/>
        </a:xfrm>
      </p:grpSpPr>
      <p:sp>
        <p:nvSpPr>
          <p:cNvPr id="1048625" name="Slide Image Placeholder 1"/>
          <p:cNvSpPr>
            <a:spLocks noChangeAspect="1" noRot="1" noGrp="1"/>
          </p:cNvSpPr>
          <p:nvPr>
            <p:ph type="sldImg"/>
          </p:nvPr>
        </p:nvSpPr>
        <p:spPr/>
      </p:sp>
      <p:sp>
        <p:nvSpPr>
          <p:cNvPr id="1048626" name="Notes Placeholder 2"/>
          <p:cNvSpPr>
            <a:spLocks noGrp="1"/>
          </p:cNvSpPr>
          <p:nvPr>
            <p:ph type="body" idx="1"/>
          </p:nvPr>
        </p:nvSpPr>
        <p:spPr/>
        <p:txBody>
          <a:bodyPr/>
          <a:p>
            <a:r>
              <a:rPr dirty="0" lang="en-US"/>
              <a:t>There are many benefits to having policies in place that specifically address work-related stress, but recent research has shown the necessity of building a well-being plan that encompasses a wider range of factors. There are several advantages to using a strategy that aims to improve health and well-being in the workplace in a larger context, including a decrease in stress-related litigation, engagement, and attrition. Stress task evaluation tools should be available to help detect and prevent potential stress difficulties, as well as promote awareness, according to some researchers.</a:t>
            </a:r>
            <a:endParaRPr dirty="0" lang="en-GB"/>
          </a:p>
        </p:txBody>
      </p:sp>
      <p:sp>
        <p:nvSpPr>
          <p:cNvPr id="1048627" name="Slide Number Placeholder 3"/>
          <p:cNvSpPr>
            <a:spLocks noGrp="1"/>
          </p:cNvSpPr>
          <p:nvPr>
            <p:ph type="sldNum" sz="quarter" idx="5"/>
          </p:nvPr>
        </p:nvSpPr>
        <p:spPr/>
        <p:txBody>
          <a:bodyPr/>
          <a:p>
            <a:fld id="{11D50504-7BF4-4E92-9DA4-4BA61852830A}" type="slidenum">
              <a:rPr lang="en-GB" smtClean="0"/>
              <a:t>8</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56" name=""/>
        <p:cNvGrpSpPr/>
        <p:nvPr/>
      </p:nvGrpSpPr>
      <p:grpSpPr>
        <a:xfrm>
          <a:off x="0" y="0"/>
          <a:ext cx="0" cy="0"/>
          <a:chOff x="0" y="0"/>
          <a:chExt cx="0" cy="0"/>
        </a:xfrm>
      </p:grpSpPr>
      <p:sp>
        <p:nvSpPr>
          <p:cNvPr id="1048630" name="Slide Image Placeholder 1"/>
          <p:cNvSpPr>
            <a:spLocks noChangeAspect="1" noRot="1" noGrp="1"/>
          </p:cNvSpPr>
          <p:nvPr>
            <p:ph type="sldImg"/>
          </p:nvPr>
        </p:nvSpPr>
        <p:spPr/>
      </p:sp>
      <p:sp>
        <p:nvSpPr>
          <p:cNvPr id="1048631" name="Notes Placeholder 2"/>
          <p:cNvSpPr>
            <a:spLocks noGrp="1"/>
          </p:cNvSpPr>
          <p:nvPr>
            <p:ph type="body" idx="1"/>
          </p:nvPr>
        </p:nvSpPr>
        <p:spPr/>
        <p:txBody>
          <a:bodyPr/>
          <a:p>
            <a:r>
              <a:rPr dirty="0" lang="en-US"/>
              <a:t>This presentation provided an overview of a complex problem in the modern workplaces. Work-related stress has become a primary concern for numerous organizations as it contributes to enhancing turnovers and absenteeism within organizations. Employers are becoming increasingly aware of the challenges caused by rising levels of reported employee absences due to work-related stress. It's a vast range of problems that affect businesses and people alike.</a:t>
            </a:r>
            <a:endParaRPr dirty="0" lang="en-GB"/>
          </a:p>
        </p:txBody>
      </p:sp>
      <p:sp>
        <p:nvSpPr>
          <p:cNvPr id="1048632" name="Slide Number Placeholder 3"/>
          <p:cNvSpPr>
            <a:spLocks noGrp="1"/>
          </p:cNvSpPr>
          <p:nvPr>
            <p:ph type="sldNum" sz="quarter" idx="5"/>
          </p:nvPr>
        </p:nvSpPr>
        <p:spPr/>
        <p:txBody>
          <a:bodyPr/>
          <a:p>
            <a:fld id="{11D50504-7BF4-4E92-9DA4-4BA61852830A}" type="slidenum">
              <a:rPr lang="en-GB" smtClean="0"/>
              <a:t>9</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type="title">
  <p:cSld name="Title Slide">
    <p:spTree>
      <p:nvGrpSpPr>
        <p:cNvPr id="30" name=""/>
        <p:cNvGrpSpPr/>
        <p:nvPr/>
      </p:nvGrpSpPr>
      <p:grpSpPr>
        <a:xfrm>
          <a:off x="0" y="0"/>
          <a:ext cx="0" cy="0"/>
          <a:chOff x="0" y="0"/>
          <a:chExt cx="0" cy="0"/>
        </a:xfrm>
      </p:grpSpPr>
      <p:sp>
        <p:nvSpPr>
          <p:cNvPr id="1048581"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algn="tl" blurRad="28575" dir="13200000" dist="31750" rotWithShape="0">
                    <a:srgbClr val="000000">
                      <a:alpha val="25000"/>
                    </a:srgbClr>
                  </a:outerShdw>
                </a:effectLst>
              </a:defRPr>
            </a:lvl1pPr>
          </a:lstStyle>
          <a:p>
            <a:r>
              <a:rPr lang="en-US"/>
              <a:t>Click to edit Master title style</a:t>
            </a:r>
            <a:endParaRPr dirty="0" lang="en-US"/>
          </a:p>
        </p:txBody>
      </p:sp>
      <p:sp>
        <p:nvSpPr>
          <p:cNvPr id="1048582" name="Subtitle 2"/>
          <p:cNvSpPr>
            <a:spLocks noGrp="1"/>
          </p:cNvSpPr>
          <p:nvPr>
            <p:ph type="subTitle" idx="1"/>
          </p:nvPr>
        </p:nvSpPr>
        <p:spPr>
          <a:xfrm>
            <a:off x="1751012" y="3886200"/>
            <a:ext cx="8676222" cy="1905000"/>
          </a:xfrm>
        </p:spPr>
        <p:txBody>
          <a:bodyPr anchor="t">
            <a:normAutofit/>
          </a:bodyPr>
          <a:lstStyle>
            <a:lvl1pPr algn="ctr" indent="0" marL="0">
              <a:buNone/>
              <a:defRPr sz="2100">
                <a:gradFill flip="none" rotWithShape="1">
                  <a:gsLst>
                    <a:gs pos="0">
                      <a:schemeClr val="tx1"/>
                    </a:gs>
                    <a:gs pos="100000">
                      <a:schemeClr val="tx1">
                        <a:lumMod val="75000"/>
                      </a:schemeClr>
                    </a:gs>
                  </a:gsLst>
                  <a:lin ang="5400000" scaled="0"/>
                </a:gradFill>
              </a:defRPr>
            </a:lvl1pPr>
            <a:lvl2pPr algn="ctr" indent="0" marL="457200">
              <a:buNone/>
              <a:defRPr>
                <a:solidFill>
                  <a:schemeClr val="tx1">
                    <a:tint val="75000"/>
                  </a:schemeClr>
                </a:solidFill>
              </a:defRPr>
            </a:lvl2pPr>
            <a:lvl3pPr algn="ctr" indent="0" marL="914400">
              <a:buNone/>
              <a:defRPr>
                <a:solidFill>
                  <a:schemeClr val="tx1">
                    <a:tint val="75000"/>
                  </a:schemeClr>
                </a:solidFill>
              </a:defRPr>
            </a:lvl3pPr>
            <a:lvl4pPr algn="ctr" indent="0" marL="1371600">
              <a:buNone/>
              <a:defRPr>
                <a:solidFill>
                  <a:schemeClr val="tx1">
                    <a:tint val="75000"/>
                  </a:schemeClr>
                </a:solidFill>
              </a:defRPr>
            </a:lvl4pPr>
            <a:lvl5pPr algn="ctr" indent="0" marL="1828800">
              <a:buNone/>
              <a:defRPr>
                <a:solidFill>
                  <a:schemeClr val="tx1">
                    <a:tint val="75000"/>
                  </a:schemeClr>
                </a:solidFill>
              </a:defRPr>
            </a:lvl5pPr>
            <a:lvl6pPr algn="ctr" indent="0" marL="2286000">
              <a:buNone/>
              <a:defRPr>
                <a:solidFill>
                  <a:schemeClr val="tx1">
                    <a:tint val="75000"/>
                  </a:schemeClr>
                </a:solidFill>
              </a:defRPr>
            </a:lvl6pPr>
            <a:lvl7pPr algn="ctr" indent="0" marL="2743200">
              <a:buNone/>
              <a:defRPr>
                <a:solidFill>
                  <a:schemeClr val="tx1">
                    <a:tint val="75000"/>
                  </a:schemeClr>
                </a:solidFill>
              </a:defRPr>
            </a:lvl7pPr>
            <a:lvl8pPr algn="ctr" indent="0" marL="3200400">
              <a:buNone/>
              <a:defRPr>
                <a:solidFill>
                  <a:schemeClr val="tx1">
                    <a:tint val="75000"/>
                  </a:schemeClr>
                </a:solidFill>
              </a:defRPr>
            </a:lvl8pPr>
            <a:lvl9pPr algn="ctr" indent="0" marL="3657600">
              <a:buNone/>
              <a:defRPr>
                <a:solidFill>
                  <a:schemeClr val="tx1">
                    <a:tint val="75000"/>
                  </a:schemeClr>
                </a:solidFill>
              </a:defRPr>
            </a:lvl9pPr>
          </a:lstStyle>
          <a:p>
            <a:r>
              <a:rPr lang="en-US"/>
              <a:t>Click to edit Master subtitle style</a:t>
            </a:r>
            <a:endParaRPr dirty="0" lang="en-US"/>
          </a:p>
        </p:txBody>
      </p:sp>
      <p:sp>
        <p:nvSpPr>
          <p:cNvPr id="1048583" name="Date Placeholder 3"/>
          <p:cNvSpPr>
            <a:spLocks noGrp="1"/>
          </p:cNvSpPr>
          <p:nvPr>
            <p:ph type="dt" sz="half" idx="10"/>
          </p:nvPr>
        </p:nvSpPr>
        <p:spPr/>
        <p:txBody>
          <a:bodyPr/>
          <a:p>
            <a:fld id="{9D6778C7-2D4A-42DA-9F29-208574306663}" type="datetimeFigureOut">
              <a:rPr lang="en-GB" smtClean="0"/>
              <a:t>08/11/2021</a:t>
            </a:fld>
            <a:endParaRPr lang="en-GB"/>
          </a:p>
        </p:txBody>
      </p:sp>
      <p:sp>
        <p:nvSpPr>
          <p:cNvPr id="1048584" name="Footer Placeholder 4"/>
          <p:cNvSpPr>
            <a:spLocks noGrp="1"/>
          </p:cNvSpPr>
          <p:nvPr>
            <p:ph type="ftr" sz="quarter" idx="11"/>
          </p:nvPr>
        </p:nvSpPr>
        <p:spPr/>
        <p:txBody>
          <a:bodyPr/>
          <a:p>
            <a:endParaRPr lang="en-GB"/>
          </a:p>
        </p:txBody>
      </p:sp>
      <p:sp>
        <p:nvSpPr>
          <p:cNvPr id="1048585" name="Slide Number Placeholder 5"/>
          <p:cNvSpPr>
            <a:spLocks noGrp="1"/>
          </p:cNvSpPr>
          <p:nvPr>
            <p:ph type="sldNum" sz="quarter" idx="12"/>
          </p:nvPr>
        </p:nvSpPr>
        <p:spPr/>
        <p:txBody>
          <a:bodyPr/>
          <a:p>
            <a:fld id="{8AC7168A-51E1-48C2-857C-F613181F3E1A}"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type="obj">
  <p:cSld name="Title and Content">
    <p:spTree>
      <p:nvGrpSpPr>
        <p:cNvPr id="32" name=""/>
        <p:cNvGrpSpPr/>
        <p:nvPr/>
      </p:nvGrpSpPr>
      <p:grpSpPr>
        <a:xfrm>
          <a:off x="0" y="0"/>
          <a:ext cx="0" cy="0"/>
          <a:chOff x="0" y="0"/>
          <a:chExt cx="0" cy="0"/>
        </a:xfrm>
      </p:grpSpPr>
      <p:sp>
        <p:nvSpPr>
          <p:cNvPr id="1048588" name="Title 1"/>
          <p:cNvSpPr>
            <a:spLocks noGrp="1"/>
          </p:cNvSpPr>
          <p:nvPr>
            <p:ph type="title"/>
          </p:nvPr>
        </p:nvSpPr>
        <p:spPr/>
        <p:txBody>
          <a:bodyPr/>
          <a:p>
            <a:r>
              <a:rPr lang="en-US"/>
              <a:t>Click to edit Master title style</a:t>
            </a:r>
            <a:endParaRPr dirty="0" lang="en-US"/>
          </a:p>
        </p:txBody>
      </p:sp>
      <p:sp>
        <p:nvSpPr>
          <p:cNvPr id="1048589" name="Content Placeholder 2"/>
          <p:cNvSpPr>
            <a:spLocks noGrp="1"/>
          </p:cNvSpPr>
          <p:nvPr>
            <p:ph idx="1"/>
          </p:nvPr>
        </p:nvSpPr>
        <p:spPr/>
        <p:txBody>
          <a:bodyPr anchor="ct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1048590" name="Date Placeholder 3"/>
          <p:cNvSpPr>
            <a:spLocks noGrp="1"/>
          </p:cNvSpPr>
          <p:nvPr>
            <p:ph type="dt" sz="half" idx="10"/>
          </p:nvPr>
        </p:nvSpPr>
        <p:spPr/>
        <p:txBody>
          <a:bodyPr/>
          <a:p>
            <a:fld id="{9D6778C7-2D4A-42DA-9F29-208574306663}" type="datetimeFigureOut">
              <a:rPr lang="en-GB" smtClean="0"/>
              <a:t>08/11/2021</a:t>
            </a:fld>
            <a:endParaRPr lang="en-GB"/>
          </a:p>
        </p:txBody>
      </p:sp>
      <p:sp>
        <p:nvSpPr>
          <p:cNvPr id="1048591" name="Footer Placeholder 4"/>
          <p:cNvSpPr>
            <a:spLocks noGrp="1"/>
          </p:cNvSpPr>
          <p:nvPr>
            <p:ph type="ftr" sz="quarter" idx="11"/>
          </p:nvPr>
        </p:nvSpPr>
        <p:spPr/>
        <p:txBody>
          <a:bodyPr/>
          <a:p>
            <a:endParaRPr lang="en-GB"/>
          </a:p>
        </p:txBody>
      </p:sp>
      <p:sp>
        <p:nvSpPr>
          <p:cNvPr id="1048592" name="Slide Number Placeholder 5"/>
          <p:cNvSpPr>
            <a:spLocks noGrp="1"/>
          </p:cNvSpPr>
          <p:nvPr>
            <p:ph type="sldNum" sz="quarter" idx="12"/>
          </p:nvPr>
        </p:nvSpPr>
        <p:spPr/>
        <p:txBody>
          <a:bodyPr/>
          <a:p>
            <a:fld id="{8AC7168A-51E1-48C2-857C-F613181F3E1A}"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type="secHead">
  <p:cSld name="Section Header">
    <p:spTree>
      <p:nvGrpSpPr>
        <p:cNvPr id="63" name=""/>
        <p:cNvGrpSpPr/>
        <p:nvPr/>
      </p:nvGrpSpPr>
      <p:grpSpPr>
        <a:xfrm>
          <a:off x="0" y="0"/>
          <a:ext cx="0" cy="0"/>
          <a:chOff x="0" y="0"/>
          <a:chExt cx="0" cy="0"/>
        </a:xfrm>
      </p:grpSpPr>
      <p:sp>
        <p:nvSpPr>
          <p:cNvPr id="1048661" name="Title 1"/>
          <p:cNvSpPr>
            <a:spLocks noGrp="1"/>
          </p:cNvSpPr>
          <p:nvPr>
            <p:ph type="title"/>
          </p:nvPr>
        </p:nvSpPr>
        <p:spPr>
          <a:xfrm>
            <a:off x="1751013" y="3308581"/>
            <a:ext cx="8686800" cy="1468800"/>
          </a:xfrm>
        </p:spPr>
        <p:txBody>
          <a:bodyPr anchor="b"/>
          <a:lstStyle>
            <a:lvl1pPr algn="r">
              <a:defRPr b="0" cap="all" sz="4000"/>
            </a:lvl1pPr>
          </a:lstStyle>
          <a:p>
            <a:r>
              <a:rPr lang="en-US"/>
              <a:t>Click to edit Master title style</a:t>
            </a:r>
            <a:endParaRPr dirty="0" lang="en-US"/>
          </a:p>
        </p:txBody>
      </p:sp>
      <p:sp>
        <p:nvSpPr>
          <p:cNvPr id="1048662" name="Text Placeholder 2"/>
          <p:cNvSpPr>
            <a:spLocks noGrp="1"/>
          </p:cNvSpPr>
          <p:nvPr>
            <p:ph type="body" idx="1"/>
          </p:nvPr>
        </p:nvSpPr>
        <p:spPr>
          <a:xfrm>
            <a:off x="1751011" y="4777381"/>
            <a:ext cx="8686801" cy="860400"/>
          </a:xfrm>
        </p:spPr>
        <p:txBody>
          <a:bodyPr anchor="t">
            <a:normAutofit/>
          </a:bodyPr>
          <a:lstStyle>
            <a:lvl1pPr algn="r" indent="0" marL="0">
              <a:buNone/>
              <a:defRPr sz="2000">
                <a:gradFill flip="none" rotWithShape="1">
                  <a:gsLst>
                    <a:gs pos="0">
                      <a:schemeClr val="tx1"/>
                    </a:gs>
                    <a:gs pos="100000">
                      <a:schemeClr val="tx1">
                        <a:lumMod val="75000"/>
                      </a:schemeClr>
                    </a:gs>
                  </a:gsLst>
                  <a:lin ang="5400000" scaled="0"/>
                </a:gradFill>
              </a:defRPr>
            </a:lvl1pPr>
            <a:lvl2pPr indent="0" marL="457200">
              <a:buNone/>
              <a:defRPr sz="1800">
                <a:solidFill>
                  <a:schemeClr val="tx1">
                    <a:tint val="75000"/>
                  </a:schemeClr>
                </a:solidFill>
              </a:defRPr>
            </a:lvl2pPr>
            <a:lvl3pPr indent="0" marL="914400">
              <a:buNone/>
              <a:defRPr sz="1600">
                <a:solidFill>
                  <a:schemeClr val="tx1">
                    <a:tint val="75000"/>
                  </a:schemeClr>
                </a:solidFill>
              </a:defRPr>
            </a:lvl3pPr>
            <a:lvl4pPr indent="0" marL="1371600">
              <a:buNone/>
              <a:defRPr sz="1400">
                <a:solidFill>
                  <a:schemeClr val="tx1">
                    <a:tint val="75000"/>
                  </a:schemeClr>
                </a:solidFill>
              </a:defRPr>
            </a:lvl4pPr>
            <a:lvl5pPr indent="0" marL="1828800">
              <a:buNone/>
              <a:defRPr sz="1400">
                <a:solidFill>
                  <a:schemeClr val="tx1">
                    <a:tint val="75000"/>
                  </a:schemeClr>
                </a:solidFill>
              </a:defRPr>
            </a:lvl5pPr>
            <a:lvl6pPr indent="0" marL="2286000">
              <a:buNone/>
              <a:defRPr sz="1400">
                <a:solidFill>
                  <a:schemeClr val="tx1">
                    <a:tint val="75000"/>
                  </a:schemeClr>
                </a:solidFill>
              </a:defRPr>
            </a:lvl6pPr>
            <a:lvl7pPr indent="0" marL="2743200">
              <a:buNone/>
              <a:defRPr sz="1400">
                <a:solidFill>
                  <a:schemeClr val="tx1">
                    <a:tint val="75000"/>
                  </a:schemeClr>
                </a:solidFill>
              </a:defRPr>
            </a:lvl7pPr>
            <a:lvl8pPr indent="0" marL="3200400">
              <a:buNone/>
              <a:defRPr sz="1400">
                <a:solidFill>
                  <a:schemeClr val="tx1">
                    <a:tint val="75000"/>
                  </a:schemeClr>
                </a:solidFill>
              </a:defRPr>
            </a:lvl8pPr>
            <a:lvl9pPr indent="0" marL="3657600">
              <a:buNone/>
              <a:defRPr sz="1400">
                <a:solidFill>
                  <a:schemeClr val="tx1">
                    <a:tint val="75000"/>
                  </a:schemeClr>
                </a:solidFill>
              </a:defRPr>
            </a:lvl9pPr>
          </a:lstStyle>
          <a:p>
            <a:pPr lvl="0"/>
            <a:r>
              <a:rPr lang="en-US"/>
              <a:t>Click to edit Master text styles</a:t>
            </a:r>
          </a:p>
        </p:txBody>
      </p:sp>
      <p:sp>
        <p:nvSpPr>
          <p:cNvPr id="1048663" name="Date Placeholder 3"/>
          <p:cNvSpPr>
            <a:spLocks noGrp="1"/>
          </p:cNvSpPr>
          <p:nvPr>
            <p:ph type="dt" sz="half" idx="10"/>
          </p:nvPr>
        </p:nvSpPr>
        <p:spPr/>
        <p:txBody>
          <a:bodyPr/>
          <a:p>
            <a:fld id="{9D6778C7-2D4A-42DA-9F29-208574306663}" type="datetimeFigureOut">
              <a:rPr lang="en-GB" smtClean="0"/>
              <a:t>08/11/2021</a:t>
            </a:fld>
            <a:endParaRPr lang="en-GB"/>
          </a:p>
        </p:txBody>
      </p:sp>
      <p:sp>
        <p:nvSpPr>
          <p:cNvPr id="1048664" name="Footer Placeholder 4"/>
          <p:cNvSpPr>
            <a:spLocks noGrp="1"/>
          </p:cNvSpPr>
          <p:nvPr>
            <p:ph type="ftr" sz="quarter" idx="11"/>
          </p:nvPr>
        </p:nvSpPr>
        <p:spPr/>
        <p:txBody>
          <a:bodyPr/>
          <a:p>
            <a:endParaRPr lang="en-GB"/>
          </a:p>
        </p:txBody>
      </p:sp>
      <p:sp>
        <p:nvSpPr>
          <p:cNvPr id="1048665" name="Slide Number Placeholder 5"/>
          <p:cNvSpPr>
            <a:spLocks noGrp="1"/>
          </p:cNvSpPr>
          <p:nvPr>
            <p:ph type="sldNum" sz="quarter" idx="12"/>
          </p:nvPr>
        </p:nvSpPr>
        <p:spPr/>
        <p:txBody>
          <a:bodyPr/>
          <a:p>
            <a:fld id="{8AC7168A-51E1-48C2-857C-F613181F3E1A}"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type="twoObj">
  <p:cSld name="Two Content">
    <p:spTree>
      <p:nvGrpSpPr>
        <p:cNvPr id="69" name=""/>
        <p:cNvGrpSpPr/>
        <p:nvPr/>
      </p:nvGrpSpPr>
      <p:grpSpPr>
        <a:xfrm>
          <a:off x="0" y="0"/>
          <a:ext cx="0" cy="0"/>
          <a:chOff x="0" y="0"/>
          <a:chExt cx="0" cy="0"/>
        </a:xfrm>
      </p:grpSpPr>
      <p:sp>
        <p:nvSpPr>
          <p:cNvPr id="1048696" name="Title 1"/>
          <p:cNvSpPr>
            <a:spLocks noGrp="1"/>
          </p:cNvSpPr>
          <p:nvPr>
            <p:ph type="title"/>
          </p:nvPr>
        </p:nvSpPr>
        <p:spPr/>
        <p:txBody>
          <a:bodyPr/>
          <a:p>
            <a:r>
              <a:rPr lang="en-US"/>
              <a:t>Click to edit Master title style</a:t>
            </a:r>
            <a:endParaRPr dirty="0" lang="en-US"/>
          </a:p>
        </p:txBody>
      </p:sp>
      <p:sp>
        <p:nvSpPr>
          <p:cNvPr id="1048697"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1048698"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1048699" name="Date Placeholder 4"/>
          <p:cNvSpPr>
            <a:spLocks noGrp="1"/>
          </p:cNvSpPr>
          <p:nvPr>
            <p:ph type="dt" sz="half" idx="10"/>
          </p:nvPr>
        </p:nvSpPr>
        <p:spPr/>
        <p:txBody>
          <a:bodyPr/>
          <a:p>
            <a:fld id="{9D6778C7-2D4A-42DA-9F29-208574306663}" type="datetimeFigureOut">
              <a:rPr lang="en-GB" smtClean="0"/>
              <a:t>08/11/2021</a:t>
            </a:fld>
            <a:endParaRPr lang="en-GB"/>
          </a:p>
        </p:txBody>
      </p:sp>
      <p:sp>
        <p:nvSpPr>
          <p:cNvPr id="1048700" name="Footer Placeholder 5"/>
          <p:cNvSpPr>
            <a:spLocks noGrp="1"/>
          </p:cNvSpPr>
          <p:nvPr>
            <p:ph type="ftr" sz="quarter" idx="11"/>
          </p:nvPr>
        </p:nvSpPr>
        <p:spPr/>
        <p:txBody>
          <a:bodyPr/>
          <a:p>
            <a:endParaRPr lang="en-GB"/>
          </a:p>
        </p:txBody>
      </p:sp>
      <p:sp>
        <p:nvSpPr>
          <p:cNvPr id="1048701" name="Slide Number Placeholder 6"/>
          <p:cNvSpPr>
            <a:spLocks noGrp="1"/>
          </p:cNvSpPr>
          <p:nvPr>
            <p:ph type="sldNum" sz="quarter" idx="12"/>
          </p:nvPr>
        </p:nvSpPr>
        <p:spPr/>
        <p:txBody>
          <a:bodyPr/>
          <a:p>
            <a:fld id="{8AC7168A-51E1-48C2-857C-F613181F3E1A}"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type="twoTxTwoObj">
  <p:cSld name="Comparison">
    <p:spTree>
      <p:nvGrpSpPr>
        <p:cNvPr id="64" name=""/>
        <p:cNvGrpSpPr/>
        <p:nvPr/>
      </p:nvGrpSpPr>
      <p:grpSpPr>
        <a:xfrm>
          <a:off x="0" y="0"/>
          <a:ext cx="0" cy="0"/>
          <a:chOff x="0" y="0"/>
          <a:chExt cx="0" cy="0"/>
        </a:xfrm>
      </p:grpSpPr>
      <p:sp>
        <p:nvSpPr>
          <p:cNvPr id="1048666" name="Title 1"/>
          <p:cNvSpPr>
            <a:spLocks noGrp="1"/>
          </p:cNvSpPr>
          <p:nvPr>
            <p:ph type="title"/>
          </p:nvPr>
        </p:nvSpPr>
        <p:spPr/>
        <p:txBody>
          <a:bodyPr/>
          <a:p>
            <a:r>
              <a:rPr lang="en-US"/>
              <a:t>Click to edit Master title style</a:t>
            </a:r>
            <a:endParaRPr dirty="0" lang="en-US"/>
          </a:p>
        </p:txBody>
      </p:sp>
      <p:sp>
        <p:nvSpPr>
          <p:cNvPr id="1048667" name="Text Placeholder 2"/>
          <p:cNvSpPr>
            <a:spLocks noGrp="1"/>
          </p:cNvSpPr>
          <p:nvPr>
            <p:ph type="body" idx="1"/>
          </p:nvPr>
        </p:nvSpPr>
        <p:spPr>
          <a:xfrm>
            <a:off x="1429280" y="2658533"/>
            <a:ext cx="4588931" cy="576262"/>
          </a:xfrm>
        </p:spPr>
        <p:txBody>
          <a:bodyPr anchor="b">
            <a:noAutofit/>
          </a:bodyPr>
          <a:lstStyle>
            <a:lvl1pPr indent="0" marL="0">
              <a:buNone/>
              <a:defRPr b="0" sz="2800"/>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1048668"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1048669" name="Text Placeholder 4"/>
          <p:cNvSpPr>
            <a:spLocks noGrp="1"/>
          </p:cNvSpPr>
          <p:nvPr>
            <p:ph type="body" sz="quarter" idx="3"/>
          </p:nvPr>
        </p:nvSpPr>
        <p:spPr>
          <a:xfrm>
            <a:off x="6443133" y="2667000"/>
            <a:ext cx="4604280" cy="576262"/>
          </a:xfrm>
        </p:spPr>
        <p:txBody>
          <a:bodyPr anchor="b">
            <a:noAutofit/>
          </a:bodyPr>
          <a:lstStyle>
            <a:lvl1pPr indent="0" marL="0">
              <a:buNone/>
              <a:defRPr b="0" sz="2800"/>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1048670"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1048671" name="Date Placeholder 6"/>
          <p:cNvSpPr>
            <a:spLocks noGrp="1"/>
          </p:cNvSpPr>
          <p:nvPr>
            <p:ph type="dt" sz="half" idx="10"/>
          </p:nvPr>
        </p:nvSpPr>
        <p:spPr/>
        <p:txBody>
          <a:bodyPr/>
          <a:p>
            <a:fld id="{9D6778C7-2D4A-42DA-9F29-208574306663}" type="datetimeFigureOut">
              <a:rPr lang="en-GB" smtClean="0"/>
              <a:t>08/11/2021</a:t>
            </a:fld>
            <a:endParaRPr lang="en-GB"/>
          </a:p>
        </p:txBody>
      </p:sp>
      <p:sp>
        <p:nvSpPr>
          <p:cNvPr id="1048672" name="Footer Placeholder 7"/>
          <p:cNvSpPr>
            <a:spLocks noGrp="1"/>
          </p:cNvSpPr>
          <p:nvPr>
            <p:ph type="ftr" sz="quarter" idx="11"/>
          </p:nvPr>
        </p:nvSpPr>
        <p:spPr/>
        <p:txBody>
          <a:bodyPr/>
          <a:p>
            <a:endParaRPr lang="en-GB"/>
          </a:p>
        </p:txBody>
      </p:sp>
      <p:sp>
        <p:nvSpPr>
          <p:cNvPr id="1048673" name="Slide Number Placeholder 8"/>
          <p:cNvSpPr>
            <a:spLocks noGrp="1"/>
          </p:cNvSpPr>
          <p:nvPr>
            <p:ph type="sldNum" sz="quarter" idx="12"/>
          </p:nvPr>
        </p:nvSpPr>
        <p:spPr/>
        <p:txBody>
          <a:bodyPr/>
          <a:p>
            <a:fld id="{8AC7168A-51E1-48C2-857C-F613181F3E1A}"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type="titleOnly">
  <p:cSld name="Title Only">
    <p:spTree>
      <p:nvGrpSpPr>
        <p:cNvPr id="58" name=""/>
        <p:cNvGrpSpPr/>
        <p:nvPr/>
      </p:nvGrpSpPr>
      <p:grpSpPr>
        <a:xfrm>
          <a:off x="0" y="0"/>
          <a:ext cx="0" cy="0"/>
          <a:chOff x="0" y="0"/>
          <a:chExt cx="0" cy="0"/>
        </a:xfrm>
      </p:grpSpPr>
      <p:sp>
        <p:nvSpPr>
          <p:cNvPr id="1048635" name="Title 1"/>
          <p:cNvSpPr>
            <a:spLocks noGrp="1"/>
          </p:cNvSpPr>
          <p:nvPr>
            <p:ph type="title"/>
          </p:nvPr>
        </p:nvSpPr>
        <p:spPr/>
        <p:txBody>
          <a:bodyPr/>
          <a:p>
            <a:r>
              <a:rPr lang="en-US"/>
              <a:t>Click to edit Master title style</a:t>
            </a:r>
            <a:endParaRPr dirty="0" lang="en-US"/>
          </a:p>
        </p:txBody>
      </p:sp>
      <p:sp>
        <p:nvSpPr>
          <p:cNvPr id="1048636" name="Date Placeholder 2"/>
          <p:cNvSpPr>
            <a:spLocks noGrp="1"/>
          </p:cNvSpPr>
          <p:nvPr>
            <p:ph type="dt" sz="half" idx="10"/>
          </p:nvPr>
        </p:nvSpPr>
        <p:spPr/>
        <p:txBody>
          <a:bodyPr/>
          <a:p>
            <a:fld id="{9D6778C7-2D4A-42DA-9F29-208574306663}" type="datetimeFigureOut">
              <a:rPr lang="en-GB" smtClean="0"/>
              <a:t>08/11/2021</a:t>
            </a:fld>
            <a:endParaRPr lang="en-GB"/>
          </a:p>
        </p:txBody>
      </p:sp>
      <p:sp>
        <p:nvSpPr>
          <p:cNvPr id="1048637" name="Footer Placeholder 3"/>
          <p:cNvSpPr>
            <a:spLocks noGrp="1"/>
          </p:cNvSpPr>
          <p:nvPr>
            <p:ph type="ftr" sz="quarter" idx="11"/>
          </p:nvPr>
        </p:nvSpPr>
        <p:spPr/>
        <p:txBody>
          <a:bodyPr/>
          <a:p>
            <a:endParaRPr lang="en-GB"/>
          </a:p>
        </p:txBody>
      </p:sp>
      <p:sp>
        <p:nvSpPr>
          <p:cNvPr id="1048638" name="Slide Number Placeholder 4"/>
          <p:cNvSpPr>
            <a:spLocks noGrp="1"/>
          </p:cNvSpPr>
          <p:nvPr>
            <p:ph type="sldNum" sz="quarter" idx="12"/>
          </p:nvPr>
        </p:nvSpPr>
        <p:spPr/>
        <p:txBody>
          <a:bodyPr/>
          <a:p>
            <a:fld id="{8AC7168A-51E1-48C2-857C-F613181F3E1A}"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type="blank">
  <p:cSld name="Blank">
    <p:spTree>
      <p:nvGrpSpPr>
        <p:cNvPr id="65" name=""/>
        <p:cNvGrpSpPr/>
        <p:nvPr/>
      </p:nvGrpSpPr>
      <p:grpSpPr>
        <a:xfrm>
          <a:off x="0" y="0"/>
          <a:ext cx="0" cy="0"/>
          <a:chOff x="0" y="0"/>
          <a:chExt cx="0" cy="0"/>
        </a:xfrm>
      </p:grpSpPr>
      <p:sp>
        <p:nvSpPr>
          <p:cNvPr id="1048674" name="Date Placeholder 1"/>
          <p:cNvSpPr>
            <a:spLocks noGrp="1"/>
          </p:cNvSpPr>
          <p:nvPr>
            <p:ph type="dt" sz="half" idx="10"/>
          </p:nvPr>
        </p:nvSpPr>
        <p:spPr/>
        <p:txBody>
          <a:bodyPr/>
          <a:p>
            <a:fld id="{9D6778C7-2D4A-42DA-9F29-208574306663}" type="datetimeFigureOut">
              <a:rPr lang="en-GB" smtClean="0"/>
              <a:t>08/11/2021</a:t>
            </a:fld>
            <a:endParaRPr lang="en-GB"/>
          </a:p>
        </p:txBody>
      </p:sp>
      <p:sp>
        <p:nvSpPr>
          <p:cNvPr id="1048675" name="Footer Placeholder 2"/>
          <p:cNvSpPr>
            <a:spLocks noGrp="1"/>
          </p:cNvSpPr>
          <p:nvPr>
            <p:ph type="ftr" sz="quarter" idx="11"/>
          </p:nvPr>
        </p:nvSpPr>
        <p:spPr/>
        <p:txBody>
          <a:bodyPr/>
          <a:p>
            <a:endParaRPr lang="en-GB"/>
          </a:p>
        </p:txBody>
      </p:sp>
      <p:sp>
        <p:nvSpPr>
          <p:cNvPr id="1048676" name="Slide Number Placeholder 3"/>
          <p:cNvSpPr>
            <a:spLocks noGrp="1"/>
          </p:cNvSpPr>
          <p:nvPr>
            <p:ph type="sldNum" sz="quarter" idx="12"/>
          </p:nvPr>
        </p:nvSpPr>
        <p:spPr/>
        <p:txBody>
          <a:bodyPr/>
          <a:p>
            <a:fld id="{8AC7168A-51E1-48C2-857C-F613181F3E1A}"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type="objTx">
  <p:cSld name="Content with Caption">
    <p:spTree>
      <p:nvGrpSpPr>
        <p:cNvPr id="71" name=""/>
        <p:cNvGrpSpPr/>
        <p:nvPr/>
      </p:nvGrpSpPr>
      <p:grpSpPr>
        <a:xfrm>
          <a:off x="0" y="0"/>
          <a:ext cx="0" cy="0"/>
          <a:chOff x="0" y="0"/>
          <a:chExt cx="0" cy="0"/>
        </a:xfrm>
      </p:grpSpPr>
      <p:sp>
        <p:nvSpPr>
          <p:cNvPr id="1048710" name="Title 1"/>
          <p:cNvSpPr>
            <a:spLocks noGrp="1"/>
          </p:cNvSpPr>
          <p:nvPr>
            <p:ph type="title"/>
          </p:nvPr>
        </p:nvSpPr>
        <p:spPr>
          <a:xfrm>
            <a:off x="1141411" y="1600200"/>
            <a:ext cx="3549121" cy="1371600"/>
          </a:xfrm>
        </p:spPr>
        <p:txBody>
          <a:bodyPr anchor="b">
            <a:normAutofit/>
          </a:bodyPr>
          <a:lstStyle>
            <a:lvl1pPr algn="l">
              <a:defRPr b="0" sz="2400"/>
            </a:lvl1pPr>
          </a:lstStyle>
          <a:p>
            <a:r>
              <a:rPr lang="en-US"/>
              <a:t>Click to edit Master title style</a:t>
            </a:r>
            <a:endParaRPr dirty="0" lang="en-US"/>
          </a:p>
        </p:txBody>
      </p:sp>
      <p:sp>
        <p:nvSpPr>
          <p:cNvPr id="1048711"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1048712" name="Text Placeholder 3"/>
          <p:cNvSpPr>
            <a:spLocks noGrp="1"/>
          </p:cNvSpPr>
          <p:nvPr>
            <p:ph type="body" sz="half" idx="2"/>
          </p:nvPr>
        </p:nvSpPr>
        <p:spPr>
          <a:xfrm>
            <a:off x="1141411" y="2971800"/>
            <a:ext cx="3549121" cy="1828800"/>
          </a:xfrm>
        </p:spPr>
        <p:txBody>
          <a:bodyPr>
            <a:normAutofit/>
          </a:bodyPr>
          <a:lstStyle>
            <a:lvl1pPr indent="0" marL="0">
              <a:buNone/>
              <a:defRPr sz="16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Click to edit Master text styles</a:t>
            </a:r>
          </a:p>
        </p:txBody>
      </p:sp>
      <p:sp>
        <p:nvSpPr>
          <p:cNvPr id="1048713" name="Date Placeholder 4"/>
          <p:cNvSpPr>
            <a:spLocks noGrp="1"/>
          </p:cNvSpPr>
          <p:nvPr>
            <p:ph type="dt" sz="half" idx="10"/>
          </p:nvPr>
        </p:nvSpPr>
        <p:spPr/>
        <p:txBody>
          <a:bodyPr/>
          <a:p>
            <a:fld id="{9D6778C7-2D4A-42DA-9F29-208574306663}" type="datetimeFigureOut">
              <a:rPr lang="en-GB" smtClean="0"/>
              <a:t>08/11/2021</a:t>
            </a:fld>
            <a:endParaRPr lang="en-GB"/>
          </a:p>
        </p:txBody>
      </p:sp>
      <p:sp>
        <p:nvSpPr>
          <p:cNvPr id="1048714" name="Footer Placeholder 5"/>
          <p:cNvSpPr>
            <a:spLocks noGrp="1"/>
          </p:cNvSpPr>
          <p:nvPr>
            <p:ph type="ftr" sz="quarter" idx="11"/>
          </p:nvPr>
        </p:nvSpPr>
        <p:spPr/>
        <p:txBody>
          <a:bodyPr/>
          <a:p>
            <a:endParaRPr lang="en-GB"/>
          </a:p>
        </p:txBody>
      </p:sp>
      <p:sp>
        <p:nvSpPr>
          <p:cNvPr id="1048715" name="Slide Number Placeholder 6"/>
          <p:cNvSpPr>
            <a:spLocks noGrp="1"/>
          </p:cNvSpPr>
          <p:nvPr>
            <p:ph type="sldNum" sz="quarter" idx="12"/>
          </p:nvPr>
        </p:nvSpPr>
        <p:spPr/>
        <p:txBody>
          <a:bodyPr/>
          <a:p>
            <a:fld id="{8AC7168A-51E1-48C2-857C-F613181F3E1A}"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type="picTx">
  <p:cSld name="Picture with Caption">
    <p:spTree>
      <p:nvGrpSpPr>
        <p:cNvPr id="61" name=""/>
        <p:cNvGrpSpPr/>
        <p:nvPr/>
      </p:nvGrpSpPr>
      <p:grpSpPr>
        <a:xfrm>
          <a:off x="0" y="0"/>
          <a:ext cx="0" cy="0"/>
          <a:chOff x="0" y="0"/>
          <a:chExt cx="0" cy="0"/>
        </a:xfrm>
      </p:grpSpPr>
      <p:sp>
        <p:nvSpPr>
          <p:cNvPr id="1048649" name="Title 1"/>
          <p:cNvSpPr>
            <a:spLocks noGrp="1"/>
          </p:cNvSpPr>
          <p:nvPr>
            <p:ph type="title"/>
          </p:nvPr>
        </p:nvSpPr>
        <p:spPr>
          <a:xfrm>
            <a:off x="1141411" y="1600200"/>
            <a:ext cx="5334001" cy="1371600"/>
          </a:xfrm>
        </p:spPr>
        <p:txBody>
          <a:bodyPr anchor="b">
            <a:normAutofit/>
          </a:bodyPr>
          <a:lstStyle>
            <a:lvl1pPr algn="l">
              <a:defRPr b="0" sz="2800"/>
            </a:lvl1pPr>
          </a:lstStyle>
          <a:p>
            <a:r>
              <a:rPr lang="en-US"/>
              <a:t>Click to edit Master title style</a:t>
            </a:r>
            <a:endParaRPr dirty="0" lang="en-US"/>
          </a:p>
        </p:txBody>
      </p:sp>
      <p:sp>
        <p:nvSpPr>
          <p:cNvPr id="1048650" name="Picture Placeholder 2"/>
          <p:cNvSpPr>
            <a:spLocks noChangeAspect="1" noGrp="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gradFill>
          </a:ln>
          <a:effectLst>
            <a:innerShdw blurRad="57150" dir="10800000" dist="38100">
              <a:srgbClr val="000000">
                <a:alpha val="70000"/>
              </a:srgbClr>
            </a:innerShdw>
          </a:effectLst>
        </p:spPr>
        <p:txBody>
          <a:bodyPr anchor="t">
            <a:normAutofit/>
          </a:bodyPr>
          <a:lstStyle>
            <a:lvl1pPr algn="ctr" indent="0" marL="0">
              <a:buNone/>
              <a:defRPr sz="1600"/>
            </a:lvl1pPr>
            <a:lvl2pPr indent="0" marL="457200">
              <a:buNone/>
              <a:defRPr sz="1600"/>
            </a:lvl2pPr>
            <a:lvl3pPr indent="0" marL="914400">
              <a:buNone/>
              <a:defRPr sz="1600"/>
            </a:lvl3pPr>
            <a:lvl4pPr indent="0" marL="1371600">
              <a:buNone/>
              <a:defRPr sz="1600"/>
            </a:lvl4pPr>
            <a:lvl5pPr indent="0" marL="1828800">
              <a:buNone/>
              <a:defRPr sz="1600"/>
            </a:lvl5pPr>
            <a:lvl6pPr indent="0" marL="2286000">
              <a:buNone/>
              <a:defRPr sz="1600"/>
            </a:lvl6pPr>
            <a:lvl7pPr indent="0" marL="2743200">
              <a:buNone/>
              <a:defRPr sz="1600"/>
            </a:lvl7pPr>
            <a:lvl8pPr indent="0" marL="3200400">
              <a:buNone/>
              <a:defRPr sz="1600"/>
            </a:lvl8pPr>
            <a:lvl9pPr indent="0" marL="3657600">
              <a:buNone/>
              <a:defRPr sz="1600"/>
            </a:lvl9pPr>
          </a:lstStyle>
          <a:p>
            <a:r>
              <a:rPr lang="en-US"/>
              <a:t>Click icon to add picture</a:t>
            </a:r>
            <a:endParaRPr dirty="0" lang="en-US"/>
          </a:p>
        </p:txBody>
      </p:sp>
      <p:sp>
        <p:nvSpPr>
          <p:cNvPr id="1048651" name="Text Placeholder 3"/>
          <p:cNvSpPr>
            <a:spLocks noGrp="1"/>
          </p:cNvSpPr>
          <p:nvPr>
            <p:ph type="body" sz="half" idx="2"/>
          </p:nvPr>
        </p:nvSpPr>
        <p:spPr>
          <a:xfrm>
            <a:off x="1141411" y="2971800"/>
            <a:ext cx="5334001" cy="1828800"/>
          </a:xfrm>
        </p:spPr>
        <p:txBody>
          <a:bodyPr>
            <a:normAutofit/>
          </a:bodyPr>
          <a:lstStyle>
            <a:lvl1pPr indent="0" marL="0">
              <a:buNone/>
              <a:defRPr sz="18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Click to edit Master text styles</a:t>
            </a:r>
          </a:p>
        </p:txBody>
      </p:sp>
      <p:sp>
        <p:nvSpPr>
          <p:cNvPr id="1048652" name="Date Placeholder 4"/>
          <p:cNvSpPr>
            <a:spLocks noGrp="1"/>
          </p:cNvSpPr>
          <p:nvPr>
            <p:ph type="dt" sz="half" idx="10"/>
          </p:nvPr>
        </p:nvSpPr>
        <p:spPr>
          <a:xfrm>
            <a:off x="6399212" y="5883275"/>
            <a:ext cx="914400" cy="365125"/>
          </a:xfrm>
        </p:spPr>
        <p:txBody>
          <a:bodyPr/>
          <a:p>
            <a:fld id="{9D6778C7-2D4A-42DA-9F29-208574306663}" type="datetimeFigureOut">
              <a:rPr lang="en-GB" smtClean="0"/>
              <a:t>08/11/2021</a:t>
            </a:fld>
            <a:endParaRPr lang="en-GB"/>
          </a:p>
        </p:txBody>
      </p:sp>
      <p:sp>
        <p:nvSpPr>
          <p:cNvPr id="1048653" name="Footer Placeholder 5"/>
          <p:cNvSpPr>
            <a:spLocks noGrp="1"/>
          </p:cNvSpPr>
          <p:nvPr>
            <p:ph type="ftr" sz="quarter" idx="11"/>
          </p:nvPr>
        </p:nvSpPr>
        <p:spPr>
          <a:xfrm>
            <a:off x="1141412" y="5883275"/>
            <a:ext cx="5105400" cy="365125"/>
          </a:xfrm>
        </p:spPr>
        <p:txBody>
          <a:bodyPr/>
          <a:p>
            <a:endParaRPr lang="en-GB"/>
          </a:p>
        </p:txBody>
      </p:sp>
      <p:sp>
        <p:nvSpPr>
          <p:cNvPr id="1048654" name="Slide Number Placeholder 6"/>
          <p:cNvSpPr>
            <a:spLocks noGrp="1"/>
          </p:cNvSpPr>
          <p:nvPr>
            <p:ph type="sldNum" sz="quarter" idx="12"/>
          </p:nvPr>
        </p:nvSpPr>
        <p:spPr>
          <a:xfrm>
            <a:off x="10742612" y="5883275"/>
            <a:ext cx="322567" cy="365125"/>
          </a:xfrm>
        </p:spPr>
        <p:txBody>
          <a:bodyPr/>
          <a:p>
            <a:fld id="{8AC7168A-51E1-48C2-857C-F613181F3E1A}"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68" name=""/>
        <p:cNvGrpSpPr/>
        <p:nvPr/>
      </p:nvGrpSpPr>
      <p:grpSpPr>
        <a:xfrm>
          <a:off x="0" y="0"/>
          <a:ext cx="0" cy="0"/>
          <a:chOff x="0" y="0"/>
          <a:chExt cx="0" cy="0"/>
        </a:xfrm>
      </p:grpSpPr>
      <p:sp>
        <p:nvSpPr>
          <p:cNvPr id="1048690" name="Title 1"/>
          <p:cNvSpPr>
            <a:spLocks noGrp="1"/>
          </p:cNvSpPr>
          <p:nvPr>
            <p:ph type="title"/>
          </p:nvPr>
        </p:nvSpPr>
        <p:spPr>
          <a:xfrm>
            <a:off x="1141413" y="4732865"/>
            <a:ext cx="9906000" cy="566738"/>
          </a:xfrm>
        </p:spPr>
        <p:txBody>
          <a:bodyPr anchor="b">
            <a:normAutofit/>
          </a:bodyPr>
          <a:lstStyle>
            <a:lvl1pPr algn="l">
              <a:defRPr b="0" sz="2400"/>
            </a:lvl1pPr>
          </a:lstStyle>
          <a:p>
            <a:r>
              <a:rPr lang="en-US"/>
              <a:t>Click to edit Master title style</a:t>
            </a:r>
            <a:endParaRPr dirty="0" lang="en-US"/>
          </a:p>
        </p:txBody>
      </p:sp>
      <p:sp>
        <p:nvSpPr>
          <p:cNvPr id="1048691" name="Picture Placeholder 2"/>
          <p:cNvSpPr>
            <a:spLocks noChangeAspect="1" noGrp="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gradFill>
          </a:ln>
          <a:effectLst>
            <a:innerShdw blurRad="57150" dir="14460000" dist="38100">
              <a:srgbClr val="000000">
                <a:alpha val="70000"/>
              </a:srgbClr>
            </a:innerShdw>
          </a:effectLst>
        </p:spPr>
        <p:txBody>
          <a:bodyPr anchor="t">
            <a:normAutofit/>
          </a:bodyPr>
          <a:lstStyle>
            <a:lvl1pPr algn="ctr" indent="0" marL="0">
              <a:buNone/>
              <a:defRPr sz="1600"/>
            </a:lvl1pPr>
            <a:lvl2pPr indent="0" marL="457200">
              <a:buNone/>
              <a:defRPr sz="1600"/>
            </a:lvl2pPr>
            <a:lvl3pPr indent="0" marL="914400">
              <a:buNone/>
              <a:defRPr sz="1600"/>
            </a:lvl3pPr>
            <a:lvl4pPr indent="0" marL="1371600">
              <a:buNone/>
              <a:defRPr sz="1600"/>
            </a:lvl4pPr>
            <a:lvl5pPr indent="0" marL="1828800">
              <a:buNone/>
              <a:defRPr sz="1600"/>
            </a:lvl5pPr>
            <a:lvl6pPr indent="0" marL="2286000">
              <a:buNone/>
              <a:defRPr sz="1600"/>
            </a:lvl6pPr>
            <a:lvl7pPr indent="0" marL="2743200">
              <a:buNone/>
              <a:defRPr sz="1600"/>
            </a:lvl7pPr>
            <a:lvl8pPr indent="0" marL="3200400">
              <a:buNone/>
              <a:defRPr sz="1600"/>
            </a:lvl8pPr>
            <a:lvl9pPr indent="0" marL="3657600">
              <a:buNone/>
              <a:defRPr sz="1600"/>
            </a:lvl9pPr>
          </a:lstStyle>
          <a:p>
            <a:r>
              <a:rPr lang="en-US"/>
              <a:t>Click icon to add picture</a:t>
            </a:r>
            <a:endParaRPr dirty="0" lang="en-US"/>
          </a:p>
        </p:txBody>
      </p:sp>
      <p:sp>
        <p:nvSpPr>
          <p:cNvPr id="1048692" name="Text Placeholder 3"/>
          <p:cNvSpPr>
            <a:spLocks noGrp="1"/>
          </p:cNvSpPr>
          <p:nvPr>
            <p:ph type="body" sz="half" idx="2"/>
          </p:nvPr>
        </p:nvSpPr>
        <p:spPr>
          <a:xfrm>
            <a:off x="1141413" y="5299603"/>
            <a:ext cx="9906000" cy="493712"/>
          </a:xfrm>
        </p:spPr>
        <p:txBody>
          <a:bodyPr>
            <a:normAutofit/>
          </a:bodyPr>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Click to edit Master text styles</a:t>
            </a:r>
          </a:p>
        </p:txBody>
      </p:sp>
      <p:sp>
        <p:nvSpPr>
          <p:cNvPr id="1048693" name="Date Placeholder 4"/>
          <p:cNvSpPr>
            <a:spLocks noGrp="1"/>
          </p:cNvSpPr>
          <p:nvPr>
            <p:ph type="dt" sz="half" idx="10"/>
          </p:nvPr>
        </p:nvSpPr>
        <p:spPr/>
        <p:txBody>
          <a:bodyPr/>
          <a:p>
            <a:fld id="{9D6778C7-2D4A-42DA-9F29-208574306663}" type="datetimeFigureOut">
              <a:rPr lang="en-GB" smtClean="0"/>
              <a:t>08/11/2021</a:t>
            </a:fld>
            <a:endParaRPr lang="en-GB"/>
          </a:p>
        </p:txBody>
      </p:sp>
      <p:sp>
        <p:nvSpPr>
          <p:cNvPr id="1048694" name="Footer Placeholder 5"/>
          <p:cNvSpPr>
            <a:spLocks noGrp="1"/>
          </p:cNvSpPr>
          <p:nvPr>
            <p:ph type="ftr" sz="quarter" idx="11"/>
          </p:nvPr>
        </p:nvSpPr>
        <p:spPr/>
        <p:txBody>
          <a:bodyPr/>
          <a:p>
            <a:endParaRPr lang="en-GB"/>
          </a:p>
        </p:txBody>
      </p:sp>
      <p:sp>
        <p:nvSpPr>
          <p:cNvPr id="1048695" name="Slide Number Placeholder 6"/>
          <p:cNvSpPr>
            <a:spLocks noGrp="1"/>
          </p:cNvSpPr>
          <p:nvPr>
            <p:ph type="sldNum" sz="quarter" idx="12"/>
          </p:nvPr>
        </p:nvSpPr>
        <p:spPr/>
        <p:txBody>
          <a:bodyPr/>
          <a:p>
            <a:fld id="{8AC7168A-51E1-48C2-857C-F613181F3E1A}"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60" name=""/>
        <p:cNvGrpSpPr/>
        <p:nvPr/>
      </p:nvGrpSpPr>
      <p:grpSpPr>
        <a:xfrm>
          <a:off x="0" y="0"/>
          <a:ext cx="0" cy="0"/>
          <a:chOff x="0" y="0"/>
          <a:chExt cx="0" cy="0"/>
        </a:xfrm>
      </p:grpSpPr>
      <p:sp>
        <p:nvSpPr>
          <p:cNvPr id="1048644" name="Title 1"/>
          <p:cNvSpPr>
            <a:spLocks noGrp="1"/>
          </p:cNvSpPr>
          <p:nvPr>
            <p:ph type="title"/>
          </p:nvPr>
        </p:nvSpPr>
        <p:spPr>
          <a:xfrm>
            <a:off x="1141412" y="609601"/>
            <a:ext cx="9905999" cy="3124199"/>
          </a:xfrm>
        </p:spPr>
        <p:txBody>
          <a:bodyPr anchor="ctr">
            <a:normAutofit/>
          </a:bodyPr>
          <a:lstStyle>
            <a:lvl1pPr algn="l">
              <a:defRPr b="0" cap="all" sz="3200"/>
            </a:lvl1pPr>
          </a:lstStyle>
          <a:p>
            <a:r>
              <a:rPr lang="en-US"/>
              <a:t>Click to edit Master title style</a:t>
            </a:r>
            <a:endParaRPr dirty="0" lang="en-US"/>
          </a:p>
        </p:txBody>
      </p:sp>
      <p:sp>
        <p:nvSpPr>
          <p:cNvPr id="1048645" name="Text Placeholder 2"/>
          <p:cNvSpPr>
            <a:spLocks noGrp="1"/>
          </p:cNvSpPr>
          <p:nvPr>
            <p:ph type="body" idx="1"/>
          </p:nvPr>
        </p:nvSpPr>
        <p:spPr>
          <a:xfrm>
            <a:off x="1141411" y="4343400"/>
            <a:ext cx="9906000" cy="1447800"/>
          </a:xfrm>
        </p:spPr>
        <p:txBody>
          <a:bodyPr anchor="ctr">
            <a:normAutofit/>
          </a:bodyPr>
          <a:lstStyle>
            <a:lvl1pPr algn="l" indent="0" marL="0">
              <a:buNone/>
              <a:defRPr sz="2000">
                <a:gradFill flip="none" rotWithShape="1">
                  <a:gsLst>
                    <a:gs pos="0">
                      <a:schemeClr val="tx1"/>
                    </a:gs>
                    <a:gs pos="100000">
                      <a:schemeClr val="tx1">
                        <a:lumMod val="75000"/>
                      </a:schemeClr>
                    </a:gs>
                  </a:gsLst>
                  <a:lin ang="5400000" scaled="0"/>
                </a:gradFill>
              </a:defRPr>
            </a:lvl1pPr>
            <a:lvl2pPr indent="0" marL="457200">
              <a:buNone/>
              <a:defRPr sz="1800">
                <a:solidFill>
                  <a:schemeClr val="tx1">
                    <a:tint val="75000"/>
                  </a:schemeClr>
                </a:solidFill>
              </a:defRPr>
            </a:lvl2pPr>
            <a:lvl3pPr indent="0" marL="914400">
              <a:buNone/>
              <a:defRPr sz="1600">
                <a:solidFill>
                  <a:schemeClr val="tx1">
                    <a:tint val="75000"/>
                  </a:schemeClr>
                </a:solidFill>
              </a:defRPr>
            </a:lvl3pPr>
            <a:lvl4pPr indent="0" marL="1371600">
              <a:buNone/>
              <a:defRPr sz="1400">
                <a:solidFill>
                  <a:schemeClr val="tx1">
                    <a:tint val="75000"/>
                  </a:schemeClr>
                </a:solidFill>
              </a:defRPr>
            </a:lvl4pPr>
            <a:lvl5pPr indent="0" marL="1828800">
              <a:buNone/>
              <a:defRPr sz="1400">
                <a:solidFill>
                  <a:schemeClr val="tx1">
                    <a:tint val="75000"/>
                  </a:schemeClr>
                </a:solidFill>
              </a:defRPr>
            </a:lvl5pPr>
            <a:lvl6pPr indent="0" marL="2286000">
              <a:buNone/>
              <a:defRPr sz="1400">
                <a:solidFill>
                  <a:schemeClr val="tx1">
                    <a:tint val="75000"/>
                  </a:schemeClr>
                </a:solidFill>
              </a:defRPr>
            </a:lvl6pPr>
            <a:lvl7pPr indent="0" marL="2743200">
              <a:buNone/>
              <a:defRPr sz="1400">
                <a:solidFill>
                  <a:schemeClr val="tx1">
                    <a:tint val="75000"/>
                  </a:schemeClr>
                </a:solidFill>
              </a:defRPr>
            </a:lvl7pPr>
            <a:lvl8pPr indent="0" marL="3200400">
              <a:buNone/>
              <a:defRPr sz="1400">
                <a:solidFill>
                  <a:schemeClr val="tx1">
                    <a:tint val="75000"/>
                  </a:schemeClr>
                </a:solidFill>
              </a:defRPr>
            </a:lvl8pPr>
            <a:lvl9pPr indent="0" marL="3657600">
              <a:buNone/>
              <a:defRPr sz="1400">
                <a:solidFill>
                  <a:schemeClr val="tx1">
                    <a:tint val="75000"/>
                  </a:schemeClr>
                </a:solidFill>
              </a:defRPr>
            </a:lvl9pPr>
          </a:lstStyle>
          <a:p>
            <a:pPr lvl="0"/>
            <a:r>
              <a:rPr lang="en-US"/>
              <a:t>Click to edit Master text styles</a:t>
            </a:r>
          </a:p>
        </p:txBody>
      </p:sp>
      <p:sp>
        <p:nvSpPr>
          <p:cNvPr id="1048646" name="Date Placeholder 3"/>
          <p:cNvSpPr>
            <a:spLocks noGrp="1"/>
          </p:cNvSpPr>
          <p:nvPr>
            <p:ph type="dt" sz="half" idx="10"/>
          </p:nvPr>
        </p:nvSpPr>
        <p:spPr/>
        <p:txBody>
          <a:bodyPr/>
          <a:p>
            <a:fld id="{9D6778C7-2D4A-42DA-9F29-208574306663}" type="datetimeFigureOut">
              <a:rPr lang="en-GB" smtClean="0"/>
              <a:t>08/11/2021</a:t>
            </a:fld>
            <a:endParaRPr lang="en-GB"/>
          </a:p>
        </p:txBody>
      </p:sp>
      <p:sp>
        <p:nvSpPr>
          <p:cNvPr id="1048647" name="Footer Placeholder 4"/>
          <p:cNvSpPr>
            <a:spLocks noGrp="1"/>
          </p:cNvSpPr>
          <p:nvPr>
            <p:ph type="ftr" sz="quarter" idx="11"/>
          </p:nvPr>
        </p:nvSpPr>
        <p:spPr/>
        <p:txBody>
          <a:bodyPr/>
          <a:p>
            <a:endParaRPr lang="en-GB"/>
          </a:p>
        </p:txBody>
      </p:sp>
      <p:sp>
        <p:nvSpPr>
          <p:cNvPr id="1048648" name="Slide Number Placeholder 5"/>
          <p:cNvSpPr>
            <a:spLocks noGrp="1"/>
          </p:cNvSpPr>
          <p:nvPr>
            <p:ph type="sldNum" sz="quarter" idx="12"/>
          </p:nvPr>
        </p:nvSpPr>
        <p:spPr/>
        <p:txBody>
          <a:bodyPr/>
          <a:p>
            <a:fld id="{8AC7168A-51E1-48C2-857C-F613181F3E1A}" type="slidenum">
              <a:rPr lang="en-GB" smtClean="0"/>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67" name=""/>
        <p:cNvGrpSpPr/>
        <p:nvPr/>
      </p:nvGrpSpPr>
      <p:grpSpPr>
        <a:xfrm>
          <a:off x="0" y="0"/>
          <a:ext cx="0" cy="0"/>
          <a:chOff x="0" y="0"/>
          <a:chExt cx="0" cy="0"/>
        </a:xfrm>
      </p:grpSpPr>
      <p:sp>
        <p:nvSpPr>
          <p:cNvPr id="1048682" name="TextBox 13"/>
          <p:cNvSpPr txBox="1"/>
          <p:nvPr/>
        </p:nvSpPr>
        <p:spPr>
          <a:xfrm>
            <a:off x="836612" y="786824"/>
            <a:ext cx="609600" cy="584776"/>
          </a:xfrm>
          <a:prstGeom prst="rect"/>
        </p:spPr>
        <p:txBody>
          <a:bodyPr anchor="ctr" bIns="45720" lIns="91440" rIns="91440" rtlCol="0" tIns="45720" vert="horz">
            <a:noAutofit/>
          </a:bodyPr>
          <a:lstStyle>
            <a:lvl1pPr>
              <a:spcBef>
                <a:spcPct val="0"/>
              </a:spcBef>
              <a:buNone/>
              <a:defRPr b="0" cap="all" sz="3200">
                <a:ln w="3175" cmpd="sng">
                  <a:noFill/>
                </a:ln>
                <a:effectLst>
                  <a:glow rad="38100">
                    <a:schemeClr val="bg1">
                      <a:lumMod val="65000"/>
                      <a:lumOff val="35000"/>
                      <a:alpha val="40000"/>
                    </a:schemeClr>
                  </a:glow>
                  <a:outerShdw algn="tl" blurRad="28575" dir="14040000" dist="38100"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dirty="0" sz="8000" lang="en-US">
                <a:solidFill>
                  <a:schemeClr val="accent1"/>
                </a:solidFill>
              </a:rPr>
              <a:t>“</a:t>
            </a:r>
          </a:p>
        </p:txBody>
      </p:sp>
      <p:sp>
        <p:nvSpPr>
          <p:cNvPr id="1048683" name="TextBox 14"/>
          <p:cNvSpPr txBox="1"/>
          <p:nvPr/>
        </p:nvSpPr>
        <p:spPr>
          <a:xfrm>
            <a:off x="10437812" y="2743200"/>
            <a:ext cx="609600" cy="584776"/>
          </a:xfrm>
          <a:prstGeom prst="rect"/>
        </p:spPr>
        <p:txBody>
          <a:bodyPr anchor="ctr" bIns="45720" lIns="91440" rIns="91440" rtlCol="0" tIns="45720" vert="horz">
            <a:noAutofit/>
          </a:bodyPr>
          <a:lstStyle>
            <a:lvl1pPr>
              <a:spcBef>
                <a:spcPct val="0"/>
              </a:spcBef>
              <a:buNone/>
              <a:defRPr b="0" cap="all" sz="3200">
                <a:ln w="3175" cmpd="sng">
                  <a:noFill/>
                </a:ln>
                <a:effectLst>
                  <a:glow rad="38100">
                    <a:schemeClr val="bg1">
                      <a:lumMod val="65000"/>
                      <a:lumOff val="35000"/>
                      <a:alpha val="40000"/>
                    </a:schemeClr>
                  </a:glow>
                  <a:outerShdw algn="tl" blurRad="28575" dir="14040000" dist="38100"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algn="r" lvl="0"/>
            <a:r>
              <a:rPr dirty="0" sz="8000" lang="en-US">
                <a:solidFill>
                  <a:schemeClr val="accent1"/>
                </a:solidFill>
              </a:rPr>
              <a:t>”</a:t>
            </a:r>
          </a:p>
        </p:txBody>
      </p:sp>
      <p:sp>
        <p:nvSpPr>
          <p:cNvPr id="1048684" name="Title 1"/>
          <p:cNvSpPr>
            <a:spLocks noGrp="1"/>
          </p:cNvSpPr>
          <p:nvPr>
            <p:ph type="title"/>
          </p:nvPr>
        </p:nvSpPr>
        <p:spPr>
          <a:xfrm>
            <a:off x="1446213" y="609601"/>
            <a:ext cx="9296398" cy="2743199"/>
          </a:xfrm>
        </p:spPr>
        <p:txBody>
          <a:bodyPr anchor="ctr">
            <a:normAutofit/>
          </a:bodyPr>
          <a:lstStyle>
            <a:lvl1pPr algn="l">
              <a:defRPr b="0" cap="all" sz="3200">
                <a:solidFill>
                  <a:schemeClr val="tx1"/>
                </a:solidFill>
              </a:defRPr>
            </a:lvl1pPr>
          </a:lstStyle>
          <a:p>
            <a:r>
              <a:rPr lang="en-US"/>
              <a:t>Click to edit Master title style</a:t>
            </a:r>
            <a:endParaRPr dirty="0" lang="en-US"/>
          </a:p>
        </p:txBody>
      </p:sp>
      <p:sp>
        <p:nvSpPr>
          <p:cNvPr id="1048685" name="Text Placeholder 9"/>
          <p:cNvSpPr>
            <a:spLocks noGrp="1"/>
          </p:cNvSpPr>
          <p:nvPr>
            <p:ph type="body" sz="quarter" idx="13"/>
          </p:nvPr>
        </p:nvSpPr>
        <p:spPr>
          <a:xfrm>
            <a:off x="1674812" y="3352800"/>
            <a:ext cx="8839202" cy="381000"/>
          </a:xfrm>
        </p:spPr>
        <p:txBody>
          <a:bodyPr anchor="ctr"/>
          <a:lstStyle>
            <a:lvl1pPr indent="0" marL="0">
              <a:buFontTx/>
              <a:buNone/>
            </a:lvl1pPr>
            <a:lvl2pPr indent="0" marL="457200">
              <a:buFontTx/>
              <a:buNone/>
            </a:lvl2pPr>
            <a:lvl3pPr indent="0" marL="914400">
              <a:buFontTx/>
              <a:buNone/>
            </a:lvl3pPr>
            <a:lvl4pPr indent="0" marL="1371600">
              <a:buFontTx/>
              <a:buNone/>
            </a:lvl4pPr>
            <a:lvl5pPr indent="0" marL="1828800">
              <a:buFontTx/>
              <a:buNone/>
            </a:lvl5pPr>
          </a:lstStyle>
          <a:p>
            <a:pPr lvl="0"/>
            <a:r>
              <a:rPr lang="en-US"/>
              <a:t>Click to edit Master text styles</a:t>
            </a:r>
          </a:p>
        </p:txBody>
      </p:sp>
      <p:sp>
        <p:nvSpPr>
          <p:cNvPr id="1048686" name="Text Placeholder 2"/>
          <p:cNvSpPr>
            <a:spLocks noGrp="1"/>
          </p:cNvSpPr>
          <p:nvPr>
            <p:ph type="body" idx="1"/>
          </p:nvPr>
        </p:nvSpPr>
        <p:spPr>
          <a:xfrm>
            <a:off x="1141411" y="4343400"/>
            <a:ext cx="9906000" cy="1447800"/>
          </a:xfrm>
        </p:spPr>
        <p:txBody>
          <a:bodyPr anchor="ctr" bIns="45720" lIns="91440" rIns="91440" rtlCol="0" tIns="45720" vert="horz">
            <a:normAutofit/>
          </a:bodyPr>
          <a:lstStyle>
            <a:lvl1pPr>
              <a:buNone/>
              <a:defRPr sz="2000" lang="en-US">
                <a:gradFill flip="none" rotWithShape="1">
                  <a:gsLst>
                    <a:gs pos="0">
                      <a:schemeClr val="tx1"/>
                    </a:gs>
                    <a:gs pos="100000">
                      <a:schemeClr val="tx1">
                        <a:lumMod val="75000"/>
                      </a:schemeClr>
                    </a:gs>
                  </a:gsLst>
                  <a:lin ang="5400000" scaled="0"/>
                </a:gradFill>
              </a:defRPr>
            </a:lvl1pPr>
          </a:lstStyle>
          <a:p>
            <a:pPr indent="0" lvl="0" marL="0">
              <a:buNone/>
            </a:pPr>
            <a:r>
              <a:rPr lang="en-US"/>
              <a:t>Click to edit Master text styles</a:t>
            </a:r>
          </a:p>
        </p:txBody>
      </p:sp>
      <p:sp>
        <p:nvSpPr>
          <p:cNvPr id="1048687" name="Date Placeholder 3"/>
          <p:cNvSpPr>
            <a:spLocks noGrp="1"/>
          </p:cNvSpPr>
          <p:nvPr>
            <p:ph type="dt" sz="half" idx="10"/>
          </p:nvPr>
        </p:nvSpPr>
        <p:spPr/>
        <p:txBody>
          <a:bodyPr/>
          <a:p>
            <a:fld id="{9D6778C7-2D4A-42DA-9F29-208574306663}" type="datetimeFigureOut">
              <a:rPr lang="en-GB" smtClean="0"/>
              <a:t>08/11/2021</a:t>
            </a:fld>
            <a:endParaRPr lang="en-GB"/>
          </a:p>
        </p:txBody>
      </p:sp>
      <p:sp>
        <p:nvSpPr>
          <p:cNvPr id="1048688" name="Footer Placeholder 4"/>
          <p:cNvSpPr>
            <a:spLocks noGrp="1"/>
          </p:cNvSpPr>
          <p:nvPr>
            <p:ph type="ftr" sz="quarter" idx="11"/>
          </p:nvPr>
        </p:nvSpPr>
        <p:spPr/>
        <p:txBody>
          <a:bodyPr/>
          <a:p>
            <a:endParaRPr lang="en-GB"/>
          </a:p>
        </p:txBody>
      </p:sp>
      <p:sp>
        <p:nvSpPr>
          <p:cNvPr id="1048689" name="Slide Number Placeholder 5"/>
          <p:cNvSpPr>
            <a:spLocks noGrp="1"/>
          </p:cNvSpPr>
          <p:nvPr>
            <p:ph type="sldNum" sz="quarter" idx="12"/>
          </p:nvPr>
        </p:nvSpPr>
        <p:spPr/>
        <p:txBody>
          <a:bodyPr/>
          <a:p>
            <a:fld id="{8AC7168A-51E1-48C2-857C-F613181F3E1A}" type="slidenum">
              <a:rPr lang="en-GB" smtClean="0"/>
              <a:t>‹#›</a:t>
            </a:fld>
            <a:endParaRPr lang="en-GB"/>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59" name=""/>
        <p:cNvGrpSpPr/>
        <p:nvPr/>
      </p:nvGrpSpPr>
      <p:grpSpPr>
        <a:xfrm>
          <a:off x="0" y="0"/>
          <a:ext cx="0" cy="0"/>
          <a:chOff x="0" y="0"/>
          <a:chExt cx="0" cy="0"/>
        </a:xfrm>
      </p:grpSpPr>
      <p:sp>
        <p:nvSpPr>
          <p:cNvPr id="1048639" name="Title 1"/>
          <p:cNvSpPr>
            <a:spLocks noGrp="1"/>
          </p:cNvSpPr>
          <p:nvPr>
            <p:ph type="title"/>
          </p:nvPr>
        </p:nvSpPr>
        <p:spPr>
          <a:xfrm>
            <a:off x="1141412" y="3308581"/>
            <a:ext cx="9906000" cy="1468800"/>
          </a:xfrm>
        </p:spPr>
        <p:txBody>
          <a:bodyPr anchor="b">
            <a:normAutofit/>
          </a:bodyPr>
          <a:lstStyle>
            <a:lvl1pPr algn="l">
              <a:defRPr b="0" cap="all" sz="3200"/>
            </a:lvl1pPr>
          </a:lstStyle>
          <a:p>
            <a:r>
              <a:rPr lang="en-US"/>
              <a:t>Click to edit Master title style</a:t>
            </a:r>
            <a:endParaRPr dirty="0" lang="en-US"/>
          </a:p>
        </p:txBody>
      </p:sp>
      <p:sp>
        <p:nvSpPr>
          <p:cNvPr id="1048640" name="Text Placeholder 2"/>
          <p:cNvSpPr>
            <a:spLocks noGrp="1"/>
          </p:cNvSpPr>
          <p:nvPr>
            <p:ph type="body" idx="1"/>
          </p:nvPr>
        </p:nvSpPr>
        <p:spPr>
          <a:xfrm>
            <a:off x="1141410" y="4777381"/>
            <a:ext cx="9906001" cy="860400"/>
          </a:xfrm>
        </p:spPr>
        <p:txBody>
          <a:bodyPr anchor="t" bIns="45720" lIns="91440" rIns="91440" rtlCol="0" tIns="45720" vert="horz">
            <a:normAutofit/>
          </a:bodyPr>
          <a:lstStyle>
            <a:lvl1pPr>
              <a:defRPr sz="2000" lang="en-US">
                <a:gradFill flip="none" rotWithShape="1">
                  <a:gsLst>
                    <a:gs pos="0">
                      <a:schemeClr val="tx1"/>
                    </a:gs>
                    <a:gs pos="100000">
                      <a:schemeClr val="tx1">
                        <a:lumMod val="75000"/>
                      </a:schemeClr>
                    </a:gs>
                  </a:gsLst>
                  <a:lin ang="5400000" scaled="0"/>
                </a:gradFill>
              </a:defRPr>
            </a:lvl1pPr>
          </a:lstStyle>
          <a:p>
            <a:pPr indent="0" lvl="0" marL="0">
              <a:buNone/>
            </a:pPr>
            <a:r>
              <a:rPr lang="en-US"/>
              <a:t>Click to edit Master text styles</a:t>
            </a:r>
          </a:p>
        </p:txBody>
      </p:sp>
      <p:sp>
        <p:nvSpPr>
          <p:cNvPr id="1048641" name="Date Placeholder 3"/>
          <p:cNvSpPr>
            <a:spLocks noGrp="1"/>
          </p:cNvSpPr>
          <p:nvPr>
            <p:ph type="dt" sz="half" idx="10"/>
          </p:nvPr>
        </p:nvSpPr>
        <p:spPr/>
        <p:txBody>
          <a:bodyPr/>
          <a:p>
            <a:fld id="{9D6778C7-2D4A-42DA-9F29-208574306663}" type="datetimeFigureOut">
              <a:rPr lang="en-GB" smtClean="0"/>
              <a:t>08/11/2021</a:t>
            </a:fld>
            <a:endParaRPr lang="en-GB"/>
          </a:p>
        </p:txBody>
      </p:sp>
      <p:sp>
        <p:nvSpPr>
          <p:cNvPr id="1048642" name="Footer Placeholder 4"/>
          <p:cNvSpPr>
            <a:spLocks noGrp="1"/>
          </p:cNvSpPr>
          <p:nvPr>
            <p:ph type="ftr" sz="quarter" idx="11"/>
          </p:nvPr>
        </p:nvSpPr>
        <p:spPr/>
        <p:txBody>
          <a:bodyPr/>
          <a:p>
            <a:endParaRPr lang="en-GB"/>
          </a:p>
        </p:txBody>
      </p:sp>
      <p:sp>
        <p:nvSpPr>
          <p:cNvPr id="1048643" name="Slide Number Placeholder 5"/>
          <p:cNvSpPr>
            <a:spLocks noGrp="1"/>
          </p:cNvSpPr>
          <p:nvPr>
            <p:ph type="sldNum" sz="quarter" idx="12"/>
          </p:nvPr>
        </p:nvSpPr>
        <p:spPr/>
        <p:txBody>
          <a:bodyPr/>
          <a:p>
            <a:fld id="{8AC7168A-51E1-48C2-857C-F613181F3E1A}" type="slidenum">
              <a:rPr lang="en-GB" smtClean="0"/>
              <a:t>‹#›</a:t>
            </a:fld>
            <a:endParaRPr lang="en-GB"/>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70" name=""/>
        <p:cNvGrpSpPr/>
        <p:nvPr/>
      </p:nvGrpSpPr>
      <p:grpSpPr>
        <a:xfrm>
          <a:off x="0" y="0"/>
          <a:ext cx="0" cy="0"/>
          <a:chOff x="0" y="0"/>
          <a:chExt cx="0" cy="0"/>
        </a:xfrm>
      </p:grpSpPr>
      <p:sp>
        <p:nvSpPr>
          <p:cNvPr id="1048702" name="TextBox 13"/>
          <p:cNvSpPr txBox="1"/>
          <p:nvPr/>
        </p:nvSpPr>
        <p:spPr>
          <a:xfrm>
            <a:off x="836612" y="786824"/>
            <a:ext cx="609600" cy="584776"/>
          </a:xfrm>
          <a:prstGeom prst="rect"/>
        </p:spPr>
        <p:txBody>
          <a:bodyPr anchor="ctr" bIns="45720" lIns="91440" rIns="91440" rtlCol="0" tIns="45720" vert="horz">
            <a:noAutofit/>
          </a:bodyPr>
          <a:lstStyle>
            <a:lvl1pPr>
              <a:spcBef>
                <a:spcPct val="0"/>
              </a:spcBef>
              <a:buNone/>
              <a:defRPr b="0" cap="all" sz="3200">
                <a:ln w="3175" cmpd="sng">
                  <a:noFill/>
                </a:ln>
                <a:effectLst>
                  <a:glow rad="38100">
                    <a:schemeClr val="bg1">
                      <a:lumMod val="65000"/>
                      <a:lumOff val="35000"/>
                      <a:alpha val="40000"/>
                    </a:schemeClr>
                  </a:glow>
                  <a:outerShdw algn="tl" blurRad="28575" dir="14040000" dist="38100"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dirty="0" sz="8000" lang="en-US">
                <a:solidFill>
                  <a:schemeClr val="accent1"/>
                </a:solidFill>
              </a:rPr>
              <a:t>“</a:t>
            </a:r>
          </a:p>
        </p:txBody>
      </p:sp>
      <p:sp>
        <p:nvSpPr>
          <p:cNvPr id="1048703" name="TextBox 14"/>
          <p:cNvSpPr txBox="1"/>
          <p:nvPr/>
        </p:nvSpPr>
        <p:spPr>
          <a:xfrm>
            <a:off x="10437812" y="2743200"/>
            <a:ext cx="609600" cy="584776"/>
          </a:xfrm>
          <a:prstGeom prst="rect"/>
        </p:spPr>
        <p:txBody>
          <a:bodyPr anchor="ctr" bIns="45720" lIns="91440" rIns="91440" rtlCol="0" tIns="45720" vert="horz">
            <a:noAutofit/>
          </a:bodyPr>
          <a:lstStyle>
            <a:lvl1pPr>
              <a:spcBef>
                <a:spcPct val="0"/>
              </a:spcBef>
              <a:buNone/>
              <a:defRPr b="0" cap="all" sz="3200">
                <a:ln w="3175" cmpd="sng">
                  <a:noFill/>
                </a:ln>
                <a:effectLst>
                  <a:glow rad="38100">
                    <a:schemeClr val="bg1">
                      <a:lumMod val="65000"/>
                      <a:lumOff val="35000"/>
                      <a:alpha val="40000"/>
                    </a:schemeClr>
                  </a:glow>
                  <a:outerShdw algn="tl" blurRad="28575" dir="14040000" dist="38100"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algn="r" lvl="0"/>
            <a:r>
              <a:rPr dirty="0" sz="8000" lang="en-US">
                <a:solidFill>
                  <a:schemeClr val="accent1"/>
                </a:solidFill>
              </a:rPr>
              <a:t>”</a:t>
            </a:r>
          </a:p>
        </p:txBody>
      </p:sp>
      <p:sp>
        <p:nvSpPr>
          <p:cNvPr id="1048704" name="Title 1"/>
          <p:cNvSpPr>
            <a:spLocks noGrp="1"/>
          </p:cNvSpPr>
          <p:nvPr>
            <p:ph type="title"/>
          </p:nvPr>
        </p:nvSpPr>
        <p:spPr>
          <a:xfrm>
            <a:off x="1446213" y="609601"/>
            <a:ext cx="9296398" cy="2743199"/>
          </a:xfrm>
        </p:spPr>
        <p:txBody>
          <a:bodyPr anchor="ctr">
            <a:normAutofit/>
          </a:bodyPr>
          <a:lstStyle>
            <a:lvl1pPr algn="l">
              <a:defRPr b="0" cap="all" sz="3200">
                <a:gradFill flip="none" rotWithShape="1">
                  <a:gsLst>
                    <a:gs pos="0">
                      <a:schemeClr val="tx1"/>
                    </a:gs>
                    <a:gs pos="100000">
                      <a:schemeClr val="tx1">
                        <a:lumMod val="75000"/>
                      </a:schemeClr>
                    </a:gs>
                  </a:gsLst>
                  <a:lin ang="5400000" scaled="0"/>
                </a:gradFill>
              </a:defRPr>
            </a:lvl1pPr>
          </a:lstStyle>
          <a:p>
            <a:r>
              <a:rPr lang="en-US"/>
              <a:t>Click to edit Master title style</a:t>
            </a:r>
            <a:endParaRPr dirty="0" lang="en-US"/>
          </a:p>
        </p:txBody>
      </p:sp>
      <p:sp>
        <p:nvSpPr>
          <p:cNvPr id="1048705" name="Text Placeholder 9"/>
          <p:cNvSpPr>
            <a:spLocks noGrp="1"/>
          </p:cNvSpPr>
          <p:nvPr>
            <p:ph type="body" sz="quarter" idx="13"/>
          </p:nvPr>
        </p:nvSpPr>
        <p:spPr>
          <a:xfrm>
            <a:off x="1141412" y="3886200"/>
            <a:ext cx="9906000" cy="889000"/>
          </a:xfrm>
        </p:spPr>
        <p:txBody>
          <a:bodyPr anchor="b" bIns="45720" lIns="91440" rIns="91440" rtlCol="0" tIns="45720" vert="horz">
            <a:normAutofit/>
          </a:bodyPr>
          <a:lstStyle>
            <a:lvl1pPr>
              <a:buNone/>
              <a:defRPr b="0" cap="all" dirty="0" sz="2400" lang="en-US">
                <a:ln w="3175" cmpd="sng">
                  <a:noFill/>
                </a:ln>
                <a:gradFill flip="none" rotWithShape="1">
                  <a:gsLst>
                    <a:gs pos="0">
                      <a:schemeClr val="tx1"/>
                    </a:gs>
                    <a:gs pos="100000">
                      <a:schemeClr val="tx1">
                        <a:lumMod val="75000"/>
                      </a:schemeClr>
                    </a:gs>
                  </a:gsLst>
                  <a:lin ang="5400000" scaled="0"/>
                </a:gradFill>
                <a:effectLst>
                  <a:glow rad="38100">
                    <a:schemeClr val="bg1">
                      <a:lumMod val="65000"/>
                      <a:lumOff val="35000"/>
                      <a:alpha val="40000"/>
                    </a:schemeClr>
                  </a:glow>
                  <a:outerShdw algn="tl" blurRad="28575" dir="14040000" dist="38100" rotWithShape="0">
                    <a:srgbClr val="000000">
                      <a:alpha val="25000"/>
                    </a:srgbClr>
                  </a:outerShdw>
                </a:effectLst>
              </a:defRPr>
            </a:lvl1pPr>
          </a:lstStyle>
          <a:p>
            <a:pPr lvl="0" marL="0">
              <a:spcBef>
                <a:spcPct val="0"/>
              </a:spcBef>
              <a:buNone/>
            </a:pPr>
            <a:r>
              <a:rPr lang="en-US"/>
              <a:t>Click to edit Master text styles</a:t>
            </a:r>
          </a:p>
        </p:txBody>
      </p:sp>
      <p:sp>
        <p:nvSpPr>
          <p:cNvPr id="1048706" name="Text Placeholder 2"/>
          <p:cNvSpPr>
            <a:spLocks noGrp="1"/>
          </p:cNvSpPr>
          <p:nvPr>
            <p:ph type="body" idx="1"/>
          </p:nvPr>
        </p:nvSpPr>
        <p:spPr>
          <a:xfrm>
            <a:off x="1141411" y="4775200"/>
            <a:ext cx="9906000" cy="1016000"/>
          </a:xfrm>
        </p:spPr>
        <p:txBody>
          <a:bodyPr anchor="t">
            <a:normAutofit/>
          </a:bodyPr>
          <a:lstStyle>
            <a:lvl1pPr algn="l" indent="0" marL="0">
              <a:buNone/>
              <a:defRPr sz="1800">
                <a:gradFill flip="none" rotWithShape="1">
                  <a:gsLst>
                    <a:gs pos="0">
                      <a:schemeClr val="tx1"/>
                    </a:gs>
                    <a:gs pos="100000">
                      <a:schemeClr val="tx1">
                        <a:lumMod val="75000"/>
                      </a:schemeClr>
                    </a:gs>
                  </a:gsLst>
                  <a:lin ang="5400000" scaled="0"/>
                </a:gradFill>
              </a:defRPr>
            </a:lvl1pPr>
            <a:lvl2pPr indent="0" marL="457200">
              <a:buNone/>
              <a:defRPr sz="1800">
                <a:solidFill>
                  <a:schemeClr val="tx1">
                    <a:tint val="75000"/>
                  </a:schemeClr>
                </a:solidFill>
              </a:defRPr>
            </a:lvl2pPr>
            <a:lvl3pPr indent="0" marL="914400">
              <a:buNone/>
              <a:defRPr sz="1600">
                <a:solidFill>
                  <a:schemeClr val="tx1">
                    <a:tint val="75000"/>
                  </a:schemeClr>
                </a:solidFill>
              </a:defRPr>
            </a:lvl3pPr>
            <a:lvl4pPr indent="0" marL="1371600">
              <a:buNone/>
              <a:defRPr sz="1400">
                <a:solidFill>
                  <a:schemeClr val="tx1">
                    <a:tint val="75000"/>
                  </a:schemeClr>
                </a:solidFill>
              </a:defRPr>
            </a:lvl4pPr>
            <a:lvl5pPr indent="0" marL="1828800">
              <a:buNone/>
              <a:defRPr sz="1400">
                <a:solidFill>
                  <a:schemeClr val="tx1">
                    <a:tint val="75000"/>
                  </a:schemeClr>
                </a:solidFill>
              </a:defRPr>
            </a:lvl5pPr>
            <a:lvl6pPr indent="0" marL="2286000">
              <a:buNone/>
              <a:defRPr sz="1400">
                <a:solidFill>
                  <a:schemeClr val="tx1">
                    <a:tint val="75000"/>
                  </a:schemeClr>
                </a:solidFill>
              </a:defRPr>
            </a:lvl6pPr>
            <a:lvl7pPr indent="0" marL="2743200">
              <a:buNone/>
              <a:defRPr sz="1400">
                <a:solidFill>
                  <a:schemeClr val="tx1">
                    <a:tint val="75000"/>
                  </a:schemeClr>
                </a:solidFill>
              </a:defRPr>
            </a:lvl7pPr>
            <a:lvl8pPr indent="0" marL="3200400">
              <a:buNone/>
              <a:defRPr sz="1400">
                <a:solidFill>
                  <a:schemeClr val="tx1">
                    <a:tint val="75000"/>
                  </a:schemeClr>
                </a:solidFill>
              </a:defRPr>
            </a:lvl8pPr>
            <a:lvl9pPr indent="0" marL="3657600">
              <a:buNone/>
              <a:defRPr sz="1400">
                <a:solidFill>
                  <a:schemeClr val="tx1">
                    <a:tint val="75000"/>
                  </a:schemeClr>
                </a:solidFill>
              </a:defRPr>
            </a:lvl9pPr>
          </a:lstStyle>
          <a:p>
            <a:pPr lvl="0"/>
            <a:r>
              <a:rPr lang="en-US"/>
              <a:t>Click to edit Master text styles</a:t>
            </a:r>
          </a:p>
        </p:txBody>
      </p:sp>
      <p:sp>
        <p:nvSpPr>
          <p:cNvPr id="1048707" name="Date Placeholder 3"/>
          <p:cNvSpPr>
            <a:spLocks noGrp="1"/>
          </p:cNvSpPr>
          <p:nvPr>
            <p:ph type="dt" sz="half" idx="10"/>
          </p:nvPr>
        </p:nvSpPr>
        <p:spPr/>
        <p:txBody>
          <a:bodyPr/>
          <a:p>
            <a:fld id="{9D6778C7-2D4A-42DA-9F29-208574306663}" type="datetimeFigureOut">
              <a:rPr lang="en-GB" smtClean="0"/>
              <a:t>08/11/2021</a:t>
            </a:fld>
            <a:endParaRPr lang="en-GB"/>
          </a:p>
        </p:txBody>
      </p:sp>
      <p:sp>
        <p:nvSpPr>
          <p:cNvPr id="1048708" name="Footer Placeholder 4"/>
          <p:cNvSpPr>
            <a:spLocks noGrp="1"/>
          </p:cNvSpPr>
          <p:nvPr>
            <p:ph type="ftr" sz="quarter" idx="11"/>
          </p:nvPr>
        </p:nvSpPr>
        <p:spPr/>
        <p:txBody>
          <a:bodyPr/>
          <a:p>
            <a:endParaRPr lang="en-GB"/>
          </a:p>
        </p:txBody>
      </p:sp>
      <p:sp>
        <p:nvSpPr>
          <p:cNvPr id="1048709" name="Slide Number Placeholder 5"/>
          <p:cNvSpPr>
            <a:spLocks noGrp="1"/>
          </p:cNvSpPr>
          <p:nvPr>
            <p:ph type="sldNum" sz="quarter" idx="12"/>
          </p:nvPr>
        </p:nvSpPr>
        <p:spPr/>
        <p:txBody>
          <a:bodyPr/>
          <a:p>
            <a:fld id="{8AC7168A-51E1-48C2-857C-F613181F3E1A}" type="slidenum">
              <a:rPr lang="en-GB" smtClean="0"/>
              <a:t>‹#›</a:t>
            </a:fld>
            <a:endParaRPr lang="en-GB"/>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62" name=""/>
        <p:cNvGrpSpPr/>
        <p:nvPr/>
      </p:nvGrpSpPr>
      <p:grpSpPr>
        <a:xfrm>
          <a:off x="0" y="0"/>
          <a:ext cx="0" cy="0"/>
          <a:chOff x="0" y="0"/>
          <a:chExt cx="0" cy="0"/>
        </a:xfrm>
      </p:grpSpPr>
      <p:sp>
        <p:nvSpPr>
          <p:cNvPr id="1048655" name="Title 1"/>
          <p:cNvSpPr>
            <a:spLocks noGrp="1"/>
          </p:cNvSpPr>
          <p:nvPr>
            <p:ph type="title"/>
          </p:nvPr>
        </p:nvSpPr>
        <p:spPr>
          <a:xfrm>
            <a:off x="1141412" y="609601"/>
            <a:ext cx="9905999" cy="2743199"/>
          </a:xfrm>
        </p:spPr>
        <p:txBody>
          <a:bodyPr anchor="ctr" bIns="45720" lIns="91440" rIns="91440" rtlCol="0" tIns="45720" vert="horz">
            <a:normAutofit/>
          </a:bodyPr>
          <a:lstStyle>
            <a:lvl1pPr>
              <a:defRPr b="0" dirty="0" lang="en-US"/>
            </a:lvl1pPr>
          </a:lstStyle>
          <a:p>
            <a:pPr lvl="0" marL="0"/>
            <a:r>
              <a:rPr lang="en-US"/>
              <a:t>Click to edit Master title style</a:t>
            </a:r>
            <a:endParaRPr dirty="0" lang="en-US"/>
          </a:p>
        </p:txBody>
      </p:sp>
      <p:sp>
        <p:nvSpPr>
          <p:cNvPr id="1048656" name="Text Placeholder 9"/>
          <p:cNvSpPr>
            <a:spLocks noGrp="1"/>
          </p:cNvSpPr>
          <p:nvPr>
            <p:ph type="body" sz="quarter" idx="13"/>
          </p:nvPr>
        </p:nvSpPr>
        <p:spPr>
          <a:xfrm>
            <a:off x="1141412" y="3505200"/>
            <a:ext cx="9906000" cy="838200"/>
          </a:xfrm>
        </p:spPr>
        <p:txBody>
          <a:bodyPr anchor="b" bIns="45720" lIns="91440" rIns="91440" rtlCol="0" tIns="45720" vert="horz">
            <a:normAutofit/>
          </a:bodyPr>
          <a:lstStyle>
            <a:lvl1pPr>
              <a:buNone/>
              <a:defRPr b="0" cap="all" dirty="0" sz="2800" lang="en-US">
                <a:ln w="3175" cmpd="sng">
                  <a:noFill/>
                </a:ln>
                <a:gradFill flip="none" rotWithShape="1">
                  <a:gsLst>
                    <a:gs pos="0">
                      <a:schemeClr val="tx1"/>
                    </a:gs>
                    <a:gs pos="100000">
                      <a:schemeClr val="tx1">
                        <a:lumMod val="75000"/>
                      </a:schemeClr>
                    </a:gs>
                  </a:gsLst>
                  <a:lin ang="5400000" scaled="0"/>
                </a:gradFill>
                <a:effectLst>
                  <a:glow rad="38100">
                    <a:schemeClr val="bg1">
                      <a:lumMod val="65000"/>
                      <a:lumOff val="35000"/>
                      <a:alpha val="40000"/>
                    </a:schemeClr>
                  </a:glow>
                  <a:outerShdw algn="tl" blurRad="28575" dir="14040000" dist="38100" rotWithShape="0">
                    <a:srgbClr val="000000">
                      <a:alpha val="25000"/>
                    </a:srgbClr>
                  </a:outerShdw>
                </a:effectLst>
              </a:defRPr>
            </a:lvl1pPr>
          </a:lstStyle>
          <a:p>
            <a:pPr lvl="0" marL="0">
              <a:spcBef>
                <a:spcPct val="0"/>
              </a:spcBef>
              <a:buNone/>
            </a:pPr>
            <a:r>
              <a:rPr lang="en-US"/>
              <a:t>Click to edit Master text styles</a:t>
            </a:r>
          </a:p>
        </p:txBody>
      </p:sp>
      <p:sp>
        <p:nvSpPr>
          <p:cNvPr id="1048657" name="Text Placeholder 2"/>
          <p:cNvSpPr>
            <a:spLocks noGrp="1"/>
          </p:cNvSpPr>
          <p:nvPr>
            <p:ph type="body" idx="1"/>
          </p:nvPr>
        </p:nvSpPr>
        <p:spPr>
          <a:xfrm>
            <a:off x="1141411" y="4343400"/>
            <a:ext cx="9906000" cy="1447800"/>
          </a:xfrm>
        </p:spPr>
        <p:txBody>
          <a:bodyPr anchor="t">
            <a:normAutofit/>
          </a:bodyPr>
          <a:lstStyle>
            <a:lvl1pPr algn="l" indent="0" marL="0">
              <a:buNone/>
              <a:defRPr sz="1800">
                <a:gradFill flip="none" rotWithShape="1">
                  <a:gsLst>
                    <a:gs pos="0">
                      <a:schemeClr val="tx1"/>
                    </a:gs>
                    <a:gs pos="100000">
                      <a:schemeClr val="tx1">
                        <a:lumMod val="75000"/>
                      </a:schemeClr>
                    </a:gs>
                  </a:gsLst>
                  <a:lin ang="5400000" scaled="0"/>
                </a:gradFill>
              </a:defRPr>
            </a:lvl1pPr>
            <a:lvl2pPr indent="0" marL="457200">
              <a:buNone/>
              <a:defRPr sz="1800">
                <a:solidFill>
                  <a:schemeClr val="tx1">
                    <a:tint val="75000"/>
                  </a:schemeClr>
                </a:solidFill>
              </a:defRPr>
            </a:lvl2pPr>
            <a:lvl3pPr indent="0" marL="914400">
              <a:buNone/>
              <a:defRPr sz="1600">
                <a:solidFill>
                  <a:schemeClr val="tx1">
                    <a:tint val="75000"/>
                  </a:schemeClr>
                </a:solidFill>
              </a:defRPr>
            </a:lvl3pPr>
            <a:lvl4pPr indent="0" marL="1371600">
              <a:buNone/>
              <a:defRPr sz="1400">
                <a:solidFill>
                  <a:schemeClr val="tx1">
                    <a:tint val="75000"/>
                  </a:schemeClr>
                </a:solidFill>
              </a:defRPr>
            </a:lvl4pPr>
            <a:lvl5pPr indent="0" marL="1828800">
              <a:buNone/>
              <a:defRPr sz="1400">
                <a:solidFill>
                  <a:schemeClr val="tx1">
                    <a:tint val="75000"/>
                  </a:schemeClr>
                </a:solidFill>
              </a:defRPr>
            </a:lvl5pPr>
            <a:lvl6pPr indent="0" marL="2286000">
              <a:buNone/>
              <a:defRPr sz="1400">
                <a:solidFill>
                  <a:schemeClr val="tx1">
                    <a:tint val="75000"/>
                  </a:schemeClr>
                </a:solidFill>
              </a:defRPr>
            </a:lvl6pPr>
            <a:lvl7pPr indent="0" marL="2743200">
              <a:buNone/>
              <a:defRPr sz="1400">
                <a:solidFill>
                  <a:schemeClr val="tx1">
                    <a:tint val="75000"/>
                  </a:schemeClr>
                </a:solidFill>
              </a:defRPr>
            </a:lvl7pPr>
            <a:lvl8pPr indent="0" marL="3200400">
              <a:buNone/>
              <a:defRPr sz="1400">
                <a:solidFill>
                  <a:schemeClr val="tx1">
                    <a:tint val="75000"/>
                  </a:schemeClr>
                </a:solidFill>
              </a:defRPr>
            </a:lvl8pPr>
            <a:lvl9pPr indent="0" marL="3657600">
              <a:buNone/>
              <a:defRPr sz="1400">
                <a:solidFill>
                  <a:schemeClr val="tx1">
                    <a:tint val="75000"/>
                  </a:schemeClr>
                </a:solidFill>
              </a:defRPr>
            </a:lvl9pPr>
          </a:lstStyle>
          <a:p>
            <a:pPr lvl="0"/>
            <a:r>
              <a:rPr lang="en-US"/>
              <a:t>Click to edit Master text styles</a:t>
            </a:r>
          </a:p>
        </p:txBody>
      </p:sp>
      <p:sp>
        <p:nvSpPr>
          <p:cNvPr id="1048658" name="Date Placeholder 3"/>
          <p:cNvSpPr>
            <a:spLocks noGrp="1"/>
          </p:cNvSpPr>
          <p:nvPr>
            <p:ph type="dt" sz="half" idx="10"/>
          </p:nvPr>
        </p:nvSpPr>
        <p:spPr/>
        <p:txBody>
          <a:bodyPr/>
          <a:p>
            <a:fld id="{9D6778C7-2D4A-42DA-9F29-208574306663}" type="datetimeFigureOut">
              <a:rPr lang="en-GB" smtClean="0"/>
              <a:t>08/11/2021</a:t>
            </a:fld>
            <a:endParaRPr lang="en-GB"/>
          </a:p>
        </p:txBody>
      </p:sp>
      <p:sp>
        <p:nvSpPr>
          <p:cNvPr id="1048659" name="Footer Placeholder 4"/>
          <p:cNvSpPr>
            <a:spLocks noGrp="1"/>
          </p:cNvSpPr>
          <p:nvPr>
            <p:ph type="ftr" sz="quarter" idx="11"/>
          </p:nvPr>
        </p:nvSpPr>
        <p:spPr/>
        <p:txBody>
          <a:bodyPr/>
          <a:p>
            <a:endParaRPr lang="en-GB"/>
          </a:p>
        </p:txBody>
      </p:sp>
      <p:sp>
        <p:nvSpPr>
          <p:cNvPr id="1048660" name="Slide Number Placeholder 5"/>
          <p:cNvSpPr>
            <a:spLocks noGrp="1"/>
          </p:cNvSpPr>
          <p:nvPr>
            <p:ph type="sldNum" sz="quarter" idx="12"/>
          </p:nvPr>
        </p:nvSpPr>
        <p:spPr/>
        <p:txBody>
          <a:bodyPr/>
          <a:p>
            <a:fld id="{8AC7168A-51E1-48C2-857C-F613181F3E1A}" type="slidenum">
              <a:rPr lang="en-GB" smtClean="0"/>
              <a:t>‹#›</a:t>
            </a:fld>
            <a:endParaRPr lang="en-GB"/>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type="vertTx">
  <p:cSld name="Title and Vertical Text">
    <p:spTree>
      <p:nvGrpSpPr>
        <p:cNvPr id="72" name=""/>
        <p:cNvGrpSpPr/>
        <p:nvPr/>
      </p:nvGrpSpPr>
      <p:grpSpPr>
        <a:xfrm>
          <a:off x="0" y="0"/>
          <a:ext cx="0" cy="0"/>
          <a:chOff x="0" y="0"/>
          <a:chExt cx="0" cy="0"/>
        </a:xfrm>
      </p:grpSpPr>
      <p:sp>
        <p:nvSpPr>
          <p:cNvPr id="1048716" name="Title 1"/>
          <p:cNvSpPr>
            <a:spLocks noGrp="1"/>
          </p:cNvSpPr>
          <p:nvPr>
            <p:ph type="title"/>
          </p:nvPr>
        </p:nvSpPr>
        <p:spPr>
          <a:xfrm>
            <a:off x="1141413" y="609600"/>
            <a:ext cx="9905998" cy="1905000"/>
          </a:xfrm>
        </p:spPr>
        <p:txBody>
          <a:bodyPr/>
          <a:p>
            <a:r>
              <a:rPr lang="en-US"/>
              <a:t>Click to edit Master title style</a:t>
            </a:r>
            <a:endParaRPr dirty="0" lang="en-US"/>
          </a:p>
        </p:txBody>
      </p:sp>
      <p:sp>
        <p:nvSpPr>
          <p:cNvPr id="1048717" name="Vertical Text Placeholder 2"/>
          <p:cNvSpPr>
            <a:spLocks noGrp="1"/>
          </p:cNvSpPr>
          <p:nvPr>
            <p:ph type="body" orient="vert" idx="1"/>
          </p:nvPr>
        </p:nvSpPr>
        <p:spPr/>
        <p:txBody>
          <a:bodyPr anchor="t" vert="eaVert"/>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1048718" name="Date Placeholder 3"/>
          <p:cNvSpPr>
            <a:spLocks noGrp="1"/>
          </p:cNvSpPr>
          <p:nvPr>
            <p:ph type="dt" sz="half" idx="10"/>
          </p:nvPr>
        </p:nvSpPr>
        <p:spPr/>
        <p:txBody>
          <a:bodyPr/>
          <a:p>
            <a:fld id="{9D6778C7-2D4A-42DA-9F29-208574306663}" type="datetimeFigureOut">
              <a:rPr lang="en-GB" smtClean="0"/>
              <a:t>08/11/2021</a:t>
            </a:fld>
            <a:endParaRPr lang="en-GB"/>
          </a:p>
        </p:txBody>
      </p:sp>
      <p:sp>
        <p:nvSpPr>
          <p:cNvPr id="1048719" name="Footer Placeholder 4"/>
          <p:cNvSpPr>
            <a:spLocks noGrp="1"/>
          </p:cNvSpPr>
          <p:nvPr>
            <p:ph type="ftr" sz="quarter" idx="11"/>
          </p:nvPr>
        </p:nvSpPr>
        <p:spPr/>
        <p:txBody>
          <a:bodyPr/>
          <a:p>
            <a:endParaRPr lang="en-GB"/>
          </a:p>
        </p:txBody>
      </p:sp>
      <p:sp>
        <p:nvSpPr>
          <p:cNvPr id="1048720" name="Slide Number Placeholder 5"/>
          <p:cNvSpPr>
            <a:spLocks noGrp="1"/>
          </p:cNvSpPr>
          <p:nvPr>
            <p:ph type="sldNum" sz="quarter" idx="12"/>
          </p:nvPr>
        </p:nvSpPr>
        <p:spPr/>
        <p:txBody>
          <a:bodyPr/>
          <a:p>
            <a:fld id="{8AC7168A-51E1-48C2-857C-F613181F3E1A}" type="slidenum">
              <a:rPr lang="en-GB" smtClean="0"/>
              <a:t>‹#›</a:t>
            </a:fld>
            <a:endParaRPr lang="en-GB"/>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type="vertTitleAndTx">
  <p:cSld name="Vertical Title and Text">
    <p:spTree>
      <p:nvGrpSpPr>
        <p:cNvPr id="66" name=""/>
        <p:cNvGrpSpPr/>
        <p:nvPr/>
      </p:nvGrpSpPr>
      <p:grpSpPr>
        <a:xfrm>
          <a:off x="0" y="0"/>
          <a:ext cx="0" cy="0"/>
          <a:chOff x="0" y="0"/>
          <a:chExt cx="0" cy="0"/>
        </a:xfrm>
      </p:grpSpPr>
      <p:sp>
        <p:nvSpPr>
          <p:cNvPr id="1048677" name="Vertical Title 1"/>
          <p:cNvSpPr>
            <a:spLocks noGrp="1"/>
          </p:cNvSpPr>
          <p:nvPr>
            <p:ph type="title" orient="vert"/>
          </p:nvPr>
        </p:nvSpPr>
        <p:spPr>
          <a:xfrm>
            <a:off x="8836898" y="609599"/>
            <a:ext cx="2210514" cy="5181601"/>
          </a:xfrm>
        </p:spPr>
        <p:txBody>
          <a:bodyPr vert="eaVert"/>
          <a:p>
            <a:r>
              <a:rPr lang="en-US"/>
              <a:t>Click to edit Master title style</a:t>
            </a:r>
            <a:endParaRPr dirty="0" lang="en-US"/>
          </a:p>
        </p:txBody>
      </p:sp>
      <p:sp>
        <p:nvSpPr>
          <p:cNvPr id="1048678" name="Vertical Text Placeholder 2"/>
          <p:cNvSpPr>
            <a:spLocks noGrp="1"/>
          </p:cNvSpPr>
          <p:nvPr>
            <p:ph type="body" orient="vert" idx="1"/>
          </p:nvPr>
        </p:nvSpPr>
        <p:spPr>
          <a:xfrm>
            <a:off x="1141412" y="609600"/>
            <a:ext cx="7543800" cy="5181600"/>
          </a:xfrm>
        </p:spPr>
        <p:txBody>
          <a:bodyPr anchor="t" vert="eaVert"/>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1048679" name="Date Placeholder 3"/>
          <p:cNvSpPr>
            <a:spLocks noGrp="1"/>
          </p:cNvSpPr>
          <p:nvPr>
            <p:ph type="dt" sz="half" idx="10"/>
          </p:nvPr>
        </p:nvSpPr>
        <p:spPr/>
        <p:txBody>
          <a:bodyPr/>
          <a:p>
            <a:fld id="{9D6778C7-2D4A-42DA-9F29-208574306663}" type="datetimeFigureOut">
              <a:rPr lang="en-GB" smtClean="0"/>
              <a:t>08/11/2021</a:t>
            </a:fld>
            <a:endParaRPr lang="en-GB"/>
          </a:p>
        </p:txBody>
      </p:sp>
      <p:sp>
        <p:nvSpPr>
          <p:cNvPr id="1048680" name="Footer Placeholder 4"/>
          <p:cNvSpPr>
            <a:spLocks noGrp="1"/>
          </p:cNvSpPr>
          <p:nvPr>
            <p:ph type="ftr" sz="quarter" idx="11"/>
          </p:nvPr>
        </p:nvSpPr>
        <p:spPr/>
        <p:txBody>
          <a:bodyPr/>
          <a:p>
            <a:endParaRPr lang="en-GB"/>
          </a:p>
        </p:txBody>
      </p:sp>
      <p:sp>
        <p:nvSpPr>
          <p:cNvPr id="1048681" name="Slide Number Placeholder 5"/>
          <p:cNvSpPr>
            <a:spLocks noGrp="1"/>
          </p:cNvSpPr>
          <p:nvPr>
            <p:ph type="sldNum" sz="quarter" idx="12"/>
          </p:nvPr>
        </p:nvSpPr>
        <p:spPr/>
        <p:txBody>
          <a:bodyPr/>
          <a:p>
            <a:fld id="{8AC7168A-51E1-48C2-857C-F613181F3E1A}"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slideLayout" Target="../slideLayouts/slideLayout17.xml"/><Relationship Id="rId18"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2" name=""/>
        <p:cNvGrpSpPr/>
        <p:nvPr/>
      </p:nvGrpSpPr>
      <p:grpSpPr>
        <a:xfrm>
          <a:off x="0" y="0"/>
          <a:ext cx="0" cy="0"/>
          <a:chOff x="0" y="0"/>
          <a:chExt cx="0" cy="0"/>
        </a:xfrm>
      </p:grpSpPr>
      <p:sp>
        <p:nvSpPr>
          <p:cNvPr id="1048576" name="Title Placeholder 1"/>
          <p:cNvSpPr>
            <a:spLocks noGrp="1"/>
          </p:cNvSpPr>
          <p:nvPr>
            <p:ph type="title"/>
          </p:nvPr>
        </p:nvSpPr>
        <p:spPr>
          <a:xfrm>
            <a:off x="1141413" y="609600"/>
            <a:ext cx="9905998" cy="1905000"/>
          </a:xfrm>
          <a:prstGeom prst="rect"/>
        </p:spPr>
        <p:txBody>
          <a:bodyPr anchor="ctr" bIns="45720" lIns="91440" rIns="91440" rtlCol="0" tIns="45720" vert="horz">
            <a:normAutofit/>
          </a:bodyPr>
          <a:p>
            <a:r>
              <a:rPr lang="en-US"/>
              <a:t>Click to edit Master title style</a:t>
            </a:r>
            <a:endParaRPr dirty="0" lang="en-US"/>
          </a:p>
        </p:txBody>
      </p:sp>
      <p:sp>
        <p:nvSpPr>
          <p:cNvPr id="1048577" name="Text Placeholder 2"/>
          <p:cNvSpPr>
            <a:spLocks noGrp="1"/>
          </p:cNvSpPr>
          <p:nvPr>
            <p:ph type="body" idx="1"/>
          </p:nvPr>
        </p:nvSpPr>
        <p:spPr>
          <a:xfrm>
            <a:off x="1141413" y="2666999"/>
            <a:ext cx="9905998" cy="3124201"/>
          </a:xfrm>
          <a:prstGeom prst="rect"/>
        </p:spPr>
        <p:txBody>
          <a:bodyPr anchor="ctr" bIns="45720" lIns="91440" rIns="91440" rtlCol="0" tIns="45720" vert="horz">
            <a:normAutofit/>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1048578" name="Date Placeholder 3"/>
          <p:cNvSpPr>
            <a:spLocks noGrp="1"/>
          </p:cNvSpPr>
          <p:nvPr>
            <p:ph type="dt" sz="half" idx="2"/>
          </p:nvPr>
        </p:nvSpPr>
        <p:spPr>
          <a:xfrm>
            <a:off x="8837612" y="5883275"/>
            <a:ext cx="1600200" cy="365125"/>
          </a:xfrm>
          <a:prstGeom prst="rect"/>
        </p:spPr>
        <p:txBody>
          <a:bodyPr anchor="ctr" bIns="45720" lIns="91440" rIns="91440" rtlCol="0" tIns="45720" vert="horz"/>
          <a:lstStyle>
            <a:lvl1pPr algn="r">
              <a:defRPr b="1" sz="900" i="0">
                <a:solidFill>
                  <a:schemeClr val="tx1">
                    <a:lumMod val="75000"/>
                  </a:schemeClr>
                </a:solidFill>
                <a:effectLst>
                  <a:outerShdw algn="tl" blurRad="50800" dir="2700000" dist="38100" rotWithShape="0">
                    <a:srgbClr val="000000">
                      <a:alpha val="43000"/>
                    </a:srgbClr>
                  </a:outerShdw>
                </a:effectLst>
                <a:latin typeface="+mn-lt"/>
              </a:defRPr>
            </a:lvl1pPr>
          </a:lstStyle>
          <a:p>
            <a:fld id="{9D6778C7-2D4A-42DA-9F29-208574306663}" type="datetimeFigureOut">
              <a:rPr lang="en-GB" smtClean="0"/>
              <a:t>08/11/2021</a:t>
            </a:fld>
            <a:endParaRPr lang="en-GB"/>
          </a:p>
        </p:txBody>
      </p:sp>
      <p:sp>
        <p:nvSpPr>
          <p:cNvPr id="1048579" name="Footer Placeholder 4"/>
          <p:cNvSpPr>
            <a:spLocks noGrp="1"/>
          </p:cNvSpPr>
          <p:nvPr>
            <p:ph type="ftr" sz="quarter" idx="3"/>
          </p:nvPr>
        </p:nvSpPr>
        <p:spPr>
          <a:xfrm>
            <a:off x="1141412" y="5883275"/>
            <a:ext cx="7543800" cy="365125"/>
          </a:xfrm>
          <a:prstGeom prst="rect"/>
        </p:spPr>
        <p:txBody>
          <a:bodyPr anchor="ctr" bIns="45720" lIns="91440" rIns="91440" rtlCol="0" tIns="45720" vert="horz"/>
          <a:lstStyle>
            <a:lvl1pPr algn="l">
              <a:defRPr b="1" sz="900" i="0">
                <a:solidFill>
                  <a:schemeClr val="tx1">
                    <a:lumMod val="75000"/>
                  </a:schemeClr>
                </a:solidFill>
                <a:effectLst>
                  <a:outerShdw algn="tl" blurRad="50800" dir="2700000" dist="38100" rotWithShape="0">
                    <a:srgbClr val="000000">
                      <a:alpha val="43000"/>
                    </a:srgbClr>
                  </a:outerShdw>
                </a:effectLst>
                <a:latin typeface="+mn-lt"/>
              </a:defRPr>
            </a:lvl1pPr>
          </a:lstStyle>
          <a:p>
            <a:endParaRPr lang="en-GB"/>
          </a:p>
        </p:txBody>
      </p:sp>
      <p:sp>
        <p:nvSpPr>
          <p:cNvPr id="1048580" name="Slide Number Placeholder 5"/>
          <p:cNvSpPr>
            <a:spLocks noGrp="1"/>
          </p:cNvSpPr>
          <p:nvPr>
            <p:ph type="sldNum" sz="quarter" idx="4"/>
          </p:nvPr>
        </p:nvSpPr>
        <p:spPr>
          <a:xfrm>
            <a:off x="10514012" y="5883275"/>
            <a:ext cx="551167" cy="365125"/>
          </a:xfrm>
          <a:prstGeom prst="rect"/>
        </p:spPr>
        <p:txBody>
          <a:bodyPr anchor="ctr" bIns="45720" lIns="91440" rIns="91440" rtlCol="0" tIns="45720" vert="horz"/>
          <a:lstStyle>
            <a:lvl1pPr algn="r">
              <a:defRPr b="1" sz="900" i="0">
                <a:solidFill>
                  <a:schemeClr val="tx1">
                    <a:lumMod val="75000"/>
                  </a:schemeClr>
                </a:solidFill>
                <a:effectLst>
                  <a:outerShdw algn="tl" blurRad="50800" dir="2700000" dist="38100" rotWithShape="0">
                    <a:srgbClr val="000000">
                      <a:alpha val="43000"/>
                    </a:srgbClr>
                  </a:outerShdw>
                </a:effectLst>
                <a:latin typeface="+mn-lt"/>
              </a:defRPr>
            </a:lvl1pPr>
          </a:lstStyle>
          <a:p>
            <a:fld id="{8AC7168A-51E1-48C2-857C-F613181F3E1A}" type="slidenum">
              <a:rPr lang="en-GB" smtClean="0"/>
              <a:t>‹#›</a:t>
            </a:fld>
            <a:endParaRPr lang="en-GB"/>
          </a:p>
        </p:txBody>
      </p:sp>
    </p:spTree>
  </p:cSld>
  <p:clrMap accent1="accent1" accent2="accent2" accent3="accent3" accent4="accent4" accent5="accent5" accent6="accent6" bg1="dk1" bg2="dk2" tx1="lt1" tx2="lt2"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 id="2147483678" r:id="rId12"/>
    <p:sldLayoutId id="2147483679" r:id="rId13"/>
    <p:sldLayoutId id="2147483680" r:id="rId14"/>
    <p:sldLayoutId id="2147483681" r:id="rId15"/>
    <p:sldLayoutId id="2147483682" r:id="rId16"/>
    <p:sldLayoutId id="2147483683" r:id="rId17"/>
  </p:sldLayoutIdLst>
  <p:txStyles>
    <p:titleStyle>
      <a:lvl1pPr algn="l" defTabSz="457200" eaLnBrk="1" hangingPunct="1" latinLnBrk="0" rtl="0">
        <a:spcBef>
          <a:spcPct val="0"/>
        </a:spcBef>
        <a:buNone/>
        <a:defRPr cap="all" sz="3200" kern="1200">
          <a:ln w="3175" cmpd="sng">
            <a:noFill/>
          </a:ln>
          <a:gradFill flip="none" rotWithShape="1">
            <a:gsLst>
              <a:gs pos="0">
                <a:schemeClr val="tx1"/>
              </a:gs>
              <a:gs pos="100000">
                <a:schemeClr val="tx1">
                  <a:lumMod val="65000"/>
                </a:schemeClr>
              </a:gs>
            </a:gsLst>
            <a:lin ang="5580000" scaled="0"/>
          </a:gradFill>
          <a:effectLst>
            <a:glow rad="38100">
              <a:schemeClr val="bg1">
                <a:lumMod val="65000"/>
                <a:lumOff val="35000"/>
                <a:alpha val="40000"/>
              </a:schemeClr>
            </a:glow>
            <a:outerShdw algn="tl" blurRad="28575" dir="14040000" dist="38100"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algn="l" defTabSz="457200" eaLnBrk="1" hangingPunct="1" indent="-285750" latinLnBrk="0" marL="285750" rtl="0">
        <a:spcBef>
          <a:spcPct val="20000"/>
        </a:spcBef>
        <a:spcAft>
          <a:spcPts val="600"/>
        </a:spcAft>
        <a:buClr>
          <a:schemeClr val="tx1"/>
        </a:buClr>
        <a:buSzPct val="100000"/>
        <a:buFont typeface="Arial"/>
        <a:buChar char="•"/>
        <a:defRPr cap="small" sz="2000" kern="1200">
          <a:gradFill flip="none" rotWithShape="1">
            <a:gsLst>
              <a:gs pos="0">
                <a:schemeClr val="tx1"/>
              </a:gs>
              <a:gs pos="100000">
                <a:schemeClr val="tx1">
                  <a:lumMod val="75000"/>
                </a:schemeClr>
              </a:gs>
            </a:gsLst>
            <a:lin ang="5580000" scaled="0"/>
          </a:gradFill>
          <a:effectLst>
            <a:glow rad="38100">
              <a:schemeClr val="bg1">
                <a:lumMod val="50000"/>
                <a:lumOff val="50000"/>
                <a:alpha val="20000"/>
              </a:schemeClr>
            </a:glow>
            <a:outerShdw algn="tl" blurRad="44450" dir="13860000" dist="12700" rotWithShape="0">
              <a:srgbClr val="000000">
                <a:alpha val="20000"/>
              </a:srgbClr>
            </a:outerShdw>
          </a:effectLst>
          <a:latin typeface="+mn-lt"/>
          <a:ea typeface="+mn-ea"/>
          <a:cs typeface="+mn-cs"/>
        </a:defRPr>
      </a:lvl1pPr>
      <a:lvl2pPr algn="l" defTabSz="457200" eaLnBrk="1" hangingPunct="1" indent="-285750" latinLnBrk="0" marL="742950" rtl="0">
        <a:spcBef>
          <a:spcPct val="20000"/>
        </a:spcBef>
        <a:spcAft>
          <a:spcPts val="600"/>
        </a:spcAft>
        <a:buClr>
          <a:schemeClr val="tx1"/>
        </a:buClr>
        <a:buSzPct val="100000"/>
        <a:buFont typeface="Arial"/>
        <a:buChar char="•"/>
        <a:defRPr cap="small" sz="1800" kern="1200">
          <a:gradFill flip="none" rotWithShape="1">
            <a:gsLst>
              <a:gs pos="0">
                <a:schemeClr val="tx1"/>
              </a:gs>
              <a:gs pos="100000">
                <a:schemeClr val="tx1">
                  <a:lumMod val="75000"/>
                </a:schemeClr>
              </a:gs>
            </a:gsLst>
            <a:lin ang="5580000" scaled="0"/>
          </a:gradFill>
          <a:effectLst>
            <a:glow rad="38100">
              <a:schemeClr val="bg1">
                <a:lumMod val="50000"/>
                <a:lumOff val="50000"/>
                <a:alpha val="20000"/>
              </a:schemeClr>
            </a:glow>
            <a:outerShdw algn="tl" blurRad="44450" dir="13860000" dist="12700" rotWithShape="0">
              <a:srgbClr val="000000">
                <a:alpha val="20000"/>
              </a:srgbClr>
            </a:outerShdw>
          </a:effectLst>
          <a:latin typeface="+mn-lt"/>
          <a:ea typeface="+mn-ea"/>
          <a:cs typeface="+mn-cs"/>
        </a:defRPr>
      </a:lvl2pPr>
      <a:lvl3pPr algn="l" defTabSz="457200" eaLnBrk="1" hangingPunct="1" indent="-285750" latinLnBrk="0" marL="1200150" rtl="0">
        <a:spcBef>
          <a:spcPct val="20000"/>
        </a:spcBef>
        <a:spcAft>
          <a:spcPts val="600"/>
        </a:spcAft>
        <a:buClr>
          <a:schemeClr val="tx1"/>
        </a:buClr>
        <a:buSzPct val="100000"/>
        <a:buFont typeface="Arial"/>
        <a:buChar char="•"/>
        <a:defRPr cap="small" sz="1600" kern="1200">
          <a:gradFill flip="none" rotWithShape="1">
            <a:gsLst>
              <a:gs pos="0">
                <a:schemeClr val="tx1"/>
              </a:gs>
              <a:gs pos="100000">
                <a:schemeClr val="tx1">
                  <a:lumMod val="75000"/>
                </a:schemeClr>
              </a:gs>
            </a:gsLst>
            <a:lin ang="5580000" scaled="0"/>
          </a:gradFill>
          <a:effectLst>
            <a:glow rad="38100">
              <a:schemeClr val="bg1">
                <a:lumMod val="50000"/>
                <a:lumOff val="50000"/>
                <a:alpha val="20000"/>
              </a:schemeClr>
            </a:glow>
            <a:outerShdw algn="tl" blurRad="44450" dir="13860000" dist="12700" rotWithShape="0">
              <a:srgbClr val="000000">
                <a:alpha val="20000"/>
              </a:srgbClr>
            </a:outerShdw>
          </a:effectLst>
          <a:latin typeface="+mn-lt"/>
          <a:ea typeface="+mn-ea"/>
          <a:cs typeface="+mn-cs"/>
        </a:defRPr>
      </a:lvl3pPr>
      <a:lvl4pPr algn="l" defTabSz="457200" eaLnBrk="1" hangingPunct="1" indent="-171450" latinLnBrk="0" marL="1543050" rtl="0">
        <a:spcBef>
          <a:spcPct val="20000"/>
        </a:spcBef>
        <a:spcAft>
          <a:spcPts val="600"/>
        </a:spcAft>
        <a:buClr>
          <a:schemeClr val="tx1"/>
        </a:buClr>
        <a:buSzPct val="100000"/>
        <a:buFont typeface="Arial"/>
        <a:buChar char="•"/>
        <a:defRPr cap="small" sz="1400" kern="1200">
          <a:gradFill flip="none" rotWithShape="1">
            <a:gsLst>
              <a:gs pos="0">
                <a:schemeClr val="tx1"/>
              </a:gs>
              <a:gs pos="100000">
                <a:schemeClr val="tx1">
                  <a:lumMod val="75000"/>
                </a:schemeClr>
              </a:gs>
            </a:gsLst>
            <a:lin ang="5580000" scaled="0"/>
          </a:gradFill>
          <a:effectLst>
            <a:glow rad="38100">
              <a:schemeClr val="bg1">
                <a:lumMod val="50000"/>
                <a:lumOff val="50000"/>
                <a:alpha val="20000"/>
              </a:schemeClr>
            </a:glow>
            <a:outerShdw algn="tl" blurRad="44450" dir="13860000" dist="12700" rotWithShape="0">
              <a:srgbClr val="000000">
                <a:alpha val="20000"/>
              </a:srgbClr>
            </a:outerShdw>
          </a:effectLst>
          <a:latin typeface="+mn-lt"/>
          <a:ea typeface="+mn-ea"/>
          <a:cs typeface="+mn-cs"/>
        </a:defRPr>
      </a:lvl4pPr>
      <a:lvl5pPr algn="l" defTabSz="457200" eaLnBrk="1" hangingPunct="1" indent="-171450" latinLnBrk="0" marL="2000250" rtl="0">
        <a:spcBef>
          <a:spcPct val="20000"/>
        </a:spcBef>
        <a:spcAft>
          <a:spcPts val="600"/>
        </a:spcAft>
        <a:buClr>
          <a:schemeClr val="tx1"/>
        </a:buClr>
        <a:buSzPct val="100000"/>
        <a:buFont typeface="Arial"/>
        <a:buChar char="•"/>
        <a:defRPr cap="small" sz="1400" kern="1200">
          <a:gradFill flip="none" rotWithShape="1">
            <a:gsLst>
              <a:gs pos="0">
                <a:schemeClr val="tx1"/>
              </a:gs>
              <a:gs pos="100000">
                <a:schemeClr val="tx1">
                  <a:lumMod val="75000"/>
                </a:schemeClr>
              </a:gs>
            </a:gsLst>
            <a:lin ang="5580000" scaled="0"/>
          </a:gradFill>
          <a:effectLst>
            <a:glow rad="38100">
              <a:schemeClr val="bg1">
                <a:lumMod val="50000"/>
                <a:lumOff val="50000"/>
                <a:alpha val="20000"/>
              </a:schemeClr>
            </a:glow>
            <a:outerShdw algn="tl" blurRad="44450" dir="13860000" dist="12700" rotWithShape="0">
              <a:srgbClr val="000000">
                <a:alpha val="20000"/>
              </a:srgbClr>
            </a:outerShdw>
          </a:effectLst>
          <a:latin typeface="+mn-lt"/>
          <a:ea typeface="+mn-ea"/>
          <a:cs typeface="+mn-cs"/>
        </a:defRPr>
      </a:lvl5pPr>
      <a:lvl6pPr algn="l" defTabSz="457200" eaLnBrk="1" hangingPunct="1" indent="-228600" latinLnBrk="0" marL="2514600" rtl="0">
        <a:spcBef>
          <a:spcPct val="20000"/>
        </a:spcBef>
        <a:spcAft>
          <a:spcPts val="600"/>
        </a:spcAft>
        <a:buClr>
          <a:schemeClr val="tx1"/>
        </a:buClr>
        <a:buSzPct val="100000"/>
        <a:buFont typeface="Arial"/>
        <a:buChar char="•"/>
        <a:defRPr cap="small" sz="1200" kern="1200">
          <a:gradFill flip="none" rotWithShape="1">
            <a:gsLst>
              <a:gs pos="0">
                <a:schemeClr val="tx1"/>
              </a:gs>
              <a:gs pos="100000">
                <a:schemeClr val="tx1">
                  <a:lumMod val="75000"/>
                </a:schemeClr>
              </a:gs>
            </a:gsLst>
            <a:lin ang="5580000" scaled="0"/>
          </a:gradFill>
          <a:effectLst>
            <a:glow rad="38100">
              <a:schemeClr val="bg1">
                <a:lumMod val="50000"/>
                <a:lumOff val="50000"/>
                <a:alpha val="20000"/>
              </a:schemeClr>
            </a:glow>
            <a:outerShdw algn="tl" blurRad="44450" dir="13860000" dist="12700" rotWithShape="0">
              <a:srgbClr val="000000">
                <a:alpha val="20000"/>
              </a:srgbClr>
            </a:outerShdw>
          </a:effectLst>
          <a:latin typeface="+mn-lt"/>
          <a:ea typeface="+mn-ea"/>
          <a:cs typeface="+mn-cs"/>
        </a:defRPr>
      </a:lvl6pPr>
      <a:lvl7pPr algn="l" defTabSz="457200" eaLnBrk="1" hangingPunct="1" indent="-228600" latinLnBrk="0" marL="2971800" rtl="0">
        <a:spcBef>
          <a:spcPct val="20000"/>
        </a:spcBef>
        <a:spcAft>
          <a:spcPts val="600"/>
        </a:spcAft>
        <a:buClr>
          <a:schemeClr val="tx1"/>
        </a:buClr>
        <a:buSzPct val="100000"/>
        <a:buFont typeface="Arial"/>
        <a:buChar char="•"/>
        <a:defRPr cap="small" sz="1200" kern="1200">
          <a:gradFill flip="none" rotWithShape="1">
            <a:gsLst>
              <a:gs pos="0">
                <a:schemeClr val="tx1"/>
              </a:gs>
              <a:gs pos="100000">
                <a:schemeClr val="tx1">
                  <a:lumMod val="75000"/>
                </a:schemeClr>
              </a:gs>
            </a:gsLst>
            <a:lin ang="5580000" scaled="0"/>
          </a:gradFill>
          <a:effectLst>
            <a:glow rad="38100">
              <a:schemeClr val="bg1">
                <a:lumMod val="50000"/>
                <a:lumOff val="50000"/>
                <a:alpha val="20000"/>
              </a:schemeClr>
            </a:glow>
            <a:outerShdw algn="tl" blurRad="44450" dir="13860000" dist="12700" rotWithShape="0">
              <a:srgbClr val="000000">
                <a:alpha val="20000"/>
              </a:srgbClr>
            </a:outerShdw>
          </a:effectLst>
          <a:latin typeface="+mn-lt"/>
          <a:ea typeface="+mn-ea"/>
          <a:cs typeface="+mn-cs"/>
        </a:defRPr>
      </a:lvl7pPr>
      <a:lvl8pPr algn="l" defTabSz="457200" eaLnBrk="1" hangingPunct="1" indent="-228600" latinLnBrk="0" marL="3429000" rtl="0">
        <a:spcBef>
          <a:spcPct val="20000"/>
        </a:spcBef>
        <a:spcAft>
          <a:spcPts val="600"/>
        </a:spcAft>
        <a:buClr>
          <a:schemeClr val="tx1"/>
        </a:buClr>
        <a:buSzPct val="100000"/>
        <a:buFont typeface="Arial"/>
        <a:buChar char="•"/>
        <a:defRPr cap="small" sz="1200" kern="1200">
          <a:gradFill flip="none" rotWithShape="1">
            <a:gsLst>
              <a:gs pos="0">
                <a:schemeClr val="tx1"/>
              </a:gs>
              <a:gs pos="100000">
                <a:schemeClr val="tx1">
                  <a:lumMod val="75000"/>
                </a:schemeClr>
              </a:gs>
            </a:gsLst>
            <a:lin ang="5580000" scaled="0"/>
          </a:gradFill>
          <a:effectLst>
            <a:glow rad="38100">
              <a:schemeClr val="bg1">
                <a:lumMod val="50000"/>
                <a:lumOff val="50000"/>
                <a:alpha val="20000"/>
              </a:schemeClr>
            </a:glow>
            <a:outerShdw algn="tl" blurRad="44450" dir="13860000" dist="12700" rotWithShape="0">
              <a:srgbClr val="000000">
                <a:alpha val="20000"/>
              </a:srgbClr>
            </a:outerShdw>
          </a:effectLst>
          <a:latin typeface="+mn-lt"/>
          <a:ea typeface="+mn-ea"/>
          <a:cs typeface="+mn-cs"/>
        </a:defRPr>
      </a:lvl8pPr>
      <a:lvl9pPr algn="l" defTabSz="457200" eaLnBrk="1" hangingPunct="1" indent="-228600" latinLnBrk="0" marL="3886200" rtl="0">
        <a:spcBef>
          <a:spcPct val="20000"/>
        </a:spcBef>
        <a:spcAft>
          <a:spcPts val="600"/>
        </a:spcAft>
        <a:buClr>
          <a:schemeClr val="tx1"/>
        </a:buClr>
        <a:buSzPct val="100000"/>
        <a:buFont typeface="Arial"/>
        <a:buChar char="•"/>
        <a:defRPr cap="small" sz="1200" kern="1200">
          <a:gradFill flip="none" rotWithShape="1">
            <a:gsLst>
              <a:gs pos="0">
                <a:schemeClr val="tx1"/>
              </a:gs>
              <a:gs pos="100000">
                <a:schemeClr val="tx1">
                  <a:lumMod val="75000"/>
                </a:schemeClr>
              </a:gs>
            </a:gsLst>
            <a:lin ang="5580000" scaled="0"/>
          </a:gradFill>
          <a:effectLst>
            <a:glow rad="38100">
              <a:schemeClr val="bg1">
                <a:lumMod val="50000"/>
                <a:lumOff val="50000"/>
                <a:alpha val="20000"/>
              </a:schemeClr>
            </a:glow>
            <a:outerShdw algn="tl" blurRad="44450" dir="13860000" dist="12700" rotWithShape="0">
              <a:srgbClr val="000000">
                <a:alpha val="20000"/>
              </a:srgbClr>
            </a:outerShdw>
          </a:effectLst>
          <a:latin typeface="+mn-lt"/>
          <a:ea typeface="+mn-ea"/>
          <a:cs typeface="+mn-cs"/>
        </a:defRPr>
      </a:lvl9pPr>
    </p:bodyStyle>
    <p:otherStyle>
      <a:defPPr>
        <a:defRPr lang="en-US"/>
      </a:defPPr>
      <a:lvl1pPr algn="l" defTabSz="457200" eaLnBrk="1" hangingPunct="1" latinLnBrk="0" marL="0" rtl="0">
        <a:defRPr sz="1800" kern="1200">
          <a:solidFill>
            <a:schemeClr val="tx1"/>
          </a:solidFill>
          <a:latin typeface="+mn-lt"/>
          <a:ea typeface="+mn-ea"/>
          <a:cs typeface="+mn-cs"/>
        </a:defRPr>
      </a:lvl1pPr>
      <a:lvl2pPr algn="l" defTabSz="457200" eaLnBrk="1" hangingPunct="1" latinLnBrk="0" marL="457200" rtl="0">
        <a:defRPr sz="1800" kern="1200">
          <a:solidFill>
            <a:schemeClr val="tx1"/>
          </a:solidFill>
          <a:latin typeface="+mn-lt"/>
          <a:ea typeface="+mn-ea"/>
          <a:cs typeface="+mn-cs"/>
        </a:defRPr>
      </a:lvl2pPr>
      <a:lvl3pPr algn="l" defTabSz="457200" eaLnBrk="1" hangingPunct="1" latinLnBrk="0" marL="914400" rtl="0">
        <a:defRPr sz="1800" kern="1200">
          <a:solidFill>
            <a:schemeClr val="tx1"/>
          </a:solidFill>
          <a:latin typeface="+mn-lt"/>
          <a:ea typeface="+mn-ea"/>
          <a:cs typeface="+mn-cs"/>
        </a:defRPr>
      </a:lvl3pPr>
      <a:lvl4pPr algn="l" defTabSz="457200" eaLnBrk="1" hangingPunct="1" latinLnBrk="0" marL="1371600" rtl="0">
        <a:defRPr sz="1800" kern="1200">
          <a:solidFill>
            <a:schemeClr val="tx1"/>
          </a:solidFill>
          <a:latin typeface="+mn-lt"/>
          <a:ea typeface="+mn-ea"/>
          <a:cs typeface="+mn-cs"/>
        </a:defRPr>
      </a:lvl4pPr>
      <a:lvl5pPr algn="l" defTabSz="457200" eaLnBrk="1" hangingPunct="1" latinLnBrk="0" marL="1828800" rtl="0">
        <a:defRPr sz="1800" kern="1200">
          <a:solidFill>
            <a:schemeClr val="tx1"/>
          </a:solidFill>
          <a:latin typeface="+mn-lt"/>
          <a:ea typeface="+mn-ea"/>
          <a:cs typeface="+mn-cs"/>
        </a:defRPr>
      </a:lvl5pPr>
      <a:lvl6pPr algn="l" defTabSz="457200" eaLnBrk="1" hangingPunct="1" latinLnBrk="0" marL="2286000" rtl="0">
        <a:defRPr sz="1800" kern="1200">
          <a:solidFill>
            <a:schemeClr val="tx1"/>
          </a:solidFill>
          <a:latin typeface="+mn-lt"/>
          <a:ea typeface="+mn-ea"/>
          <a:cs typeface="+mn-cs"/>
        </a:defRPr>
      </a:lvl6pPr>
      <a:lvl7pPr algn="l" defTabSz="457200" eaLnBrk="1" hangingPunct="1" latinLnBrk="0" marL="2743200" rtl="0">
        <a:defRPr sz="1800" kern="1200">
          <a:solidFill>
            <a:schemeClr val="tx1"/>
          </a:solidFill>
          <a:latin typeface="+mn-lt"/>
          <a:ea typeface="+mn-ea"/>
          <a:cs typeface="+mn-cs"/>
        </a:defRPr>
      </a:lvl7pPr>
      <a:lvl8pPr algn="l" defTabSz="457200" eaLnBrk="1" hangingPunct="1" latinLnBrk="0" marL="3200400" rtl="0">
        <a:defRPr sz="1800" kern="1200">
          <a:solidFill>
            <a:schemeClr val="tx1"/>
          </a:solidFill>
          <a:latin typeface="+mn-lt"/>
          <a:ea typeface="+mn-ea"/>
          <a:cs typeface="+mn-cs"/>
        </a:defRPr>
      </a:lvl8pPr>
      <a:lvl9pPr algn="l" defTabSz="457200" eaLnBrk="1" hangingPunct="1" latinLnBrk="0" marL="3657600" rtl="0">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31" name=""/>
        <p:cNvGrpSpPr/>
        <p:nvPr/>
      </p:nvGrpSpPr>
      <p:grpSpPr>
        <a:xfrm>
          <a:off x="0" y="0"/>
          <a:ext cx="0" cy="0"/>
          <a:chOff x="0" y="0"/>
          <a:chExt cx="0" cy="0"/>
        </a:xfrm>
      </p:grpSpPr>
      <p:sp>
        <p:nvSpPr>
          <p:cNvPr id="1048586" name="Title 1"/>
          <p:cNvSpPr>
            <a:spLocks noGrp="1"/>
          </p:cNvSpPr>
          <p:nvPr>
            <p:ph type="ctrTitle"/>
          </p:nvPr>
        </p:nvSpPr>
        <p:spPr/>
        <p:txBody>
          <a:bodyPr/>
          <a:p>
            <a:r>
              <a:rPr altLang="en" dirty="0" lang="en-US"/>
              <a:t>Bmsw</a:t>
            </a:r>
            <a:r>
              <a:rPr altLang="en" dirty="0" lang="en-US"/>
              <a:t>-</a:t>
            </a:r>
            <a:r>
              <a:rPr altLang="en" dirty="0" lang="en-US"/>
              <a:t>4</a:t>
            </a:r>
            <a:r>
              <a:rPr altLang="en" dirty="0" lang="en-US"/>
              <a:t>0</a:t>
            </a:r>
            <a:r>
              <a:rPr altLang="en" dirty="0" lang="en-US"/>
              <a:t>0</a:t>
            </a:r>
            <a:r>
              <a:rPr altLang="en" dirty="0" lang="en-US"/>
              <a:t>4</a:t>
            </a:r>
            <a:br>
              <a:rPr altLang="en" dirty="0" lang="en-US"/>
            </a:br>
            <a:r>
              <a:rPr dirty="0" lang="en-US"/>
              <a:t>Problem Solving and Decision-making</a:t>
            </a:r>
            <a:endParaRPr dirty="0" lang="en-GB"/>
          </a:p>
        </p:txBody>
      </p:sp>
      <p:sp>
        <p:nvSpPr>
          <p:cNvPr id="1048587" name="Subtitle 2"/>
          <p:cNvSpPr>
            <a:spLocks noGrp="1"/>
          </p:cNvSpPr>
          <p:nvPr>
            <p:ph type="subTitle" idx="1"/>
          </p:nvPr>
        </p:nvSpPr>
        <p:spPr/>
        <p:txBody>
          <a:bodyPr/>
          <a:p>
            <a:r>
              <a:rPr dirty="0" lang="en-US"/>
              <a:t>Presented </a:t>
            </a:r>
            <a:r>
              <a:rPr altLang="en" dirty="0" lang="en-US"/>
              <a:t>By</a:t>
            </a:r>
            <a:r>
              <a:rPr altLang="en" dirty="0" lang="en-US"/>
              <a:t>:</a:t>
            </a:r>
            <a:r>
              <a:rPr altLang="en" dirty="0" lang="en-US"/>
              <a:t> </a:t>
            </a:r>
            <a:r>
              <a:rPr altLang="en" dirty="0" lang="en-US"/>
              <a:t>robert</a:t>
            </a:r>
            <a:r>
              <a:rPr altLang="en" dirty="0" lang="en-US"/>
              <a:t> </a:t>
            </a:r>
            <a:r>
              <a:rPr altLang="en" dirty="0" lang="en-US"/>
              <a:t>florian</a:t>
            </a:r>
            <a:r>
              <a:rPr altLang="en" dirty="0" lang="en-US"/>
              <a:t> </a:t>
            </a:r>
            <a:r>
              <a:rPr altLang="en" dirty="0" lang="en-US"/>
              <a:t>c</a:t>
            </a:r>
            <a:r>
              <a:rPr altLang="en" dirty="0" lang="en-US"/>
              <a:t>a</a:t>
            </a:r>
            <a:r>
              <a:rPr altLang="en" dirty="0" lang="en-US"/>
              <a:t>p</a:t>
            </a:r>
            <a:r>
              <a:rPr altLang="en" dirty="0" lang="en-US"/>
              <a:t>i</a:t>
            </a:r>
            <a:r>
              <a:rPr altLang="en" dirty="0" lang="en-US"/>
              <a:t>t</a:t>
            </a:r>
            <a:r>
              <a:rPr altLang="en" dirty="0" lang="en-US"/>
              <a:t>a</a:t>
            </a:r>
            <a:r>
              <a:rPr altLang="en" dirty="0" lang="en-US"/>
              <a:t>n</a:t>
            </a:r>
            <a:r>
              <a:rPr altLang="en" dirty="0" lang="en-US"/>
              <a:t>u</a:t>
            </a:r>
            <a:endParaRPr dirty="0" lang="en-GB"/>
          </a:p>
          <a:p>
            <a:r>
              <a:rPr altLang="en" dirty="0" lang="en-US"/>
              <a:t>Student</a:t>
            </a:r>
            <a:r>
              <a:rPr altLang="en" dirty="0" lang="en-US"/>
              <a:t> </a:t>
            </a:r>
            <a:r>
              <a:rPr altLang="en" dirty="0" lang="en-US"/>
              <a:t>id</a:t>
            </a:r>
            <a:r>
              <a:rPr altLang="en" dirty="0" lang="en-US"/>
              <a:t>:</a:t>
            </a:r>
            <a:r>
              <a:rPr altLang="en" dirty="0" lang="en-US"/>
              <a:t>2</a:t>
            </a:r>
            <a:r>
              <a:rPr altLang="en" dirty="0" lang="en-US"/>
              <a:t>0</a:t>
            </a:r>
            <a:r>
              <a:rPr altLang="en" dirty="0" lang="en-US"/>
              <a:t>1</a:t>
            </a:r>
            <a:r>
              <a:rPr altLang="en" dirty="0" lang="en-US"/>
              <a:t>6</a:t>
            </a:r>
            <a:r>
              <a:rPr altLang="en" dirty="0" lang="en-US"/>
              <a:t>2</a:t>
            </a:r>
            <a:r>
              <a:rPr altLang="en" dirty="0" lang="en-US"/>
              <a:t>7</a:t>
            </a:r>
            <a:r>
              <a:rPr altLang="en" dirty="0" lang="en-US"/>
              <a:t>2</a:t>
            </a:r>
            <a:endParaRPr dirty="0"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33" name=""/>
        <p:cNvGrpSpPr/>
        <p:nvPr/>
      </p:nvGrpSpPr>
      <p:grpSpPr>
        <a:xfrm>
          <a:off x="0" y="0"/>
          <a:ext cx="0" cy="0"/>
          <a:chOff x="0" y="0"/>
          <a:chExt cx="0" cy="0"/>
        </a:xfrm>
      </p:grpSpPr>
      <p:sp>
        <p:nvSpPr>
          <p:cNvPr id="1048593" name="Title 1"/>
          <p:cNvSpPr>
            <a:spLocks noGrp="1"/>
          </p:cNvSpPr>
          <p:nvPr>
            <p:ph type="title"/>
          </p:nvPr>
        </p:nvSpPr>
        <p:spPr/>
        <p:txBody>
          <a:bodyPr/>
          <a:p>
            <a:r>
              <a:rPr dirty="0" lang="en-US"/>
              <a:t>Work-Related Stress</a:t>
            </a:r>
            <a:endParaRPr dirty="0" lang="en-GB"/>
          </a:p>
        </p:txBody>
      </p:sp>
      <p:sp>
        <p:nvSpPr>
          <p:cNvPr id="1048594" name="Content Placeholder 2"/>
          <p:cNvSpPr>
            <a:spLocks noGrp="1"/>
          </p:cNvSpPr>
          <p:nvPr>
            <p:ph idx="1"/>
          </p:nvPr>
        </p:nvSpPr>
        <p:spPr/>
        <p:txBody>
          <a:bodyPr/>
          <a:p>
            <a:r>
              <a:rPr dirty="0" lang="en-US"/>
              <a:t>People may experience work-related stress as a reaction to expectations and constraints at employment that aren't in line with their skills and expertise and hence test their capacity to function.</a:t>
            </a:r>
            <a:endParaRPr dirty="0"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36" name=""/>
        <p:cNvGrpSpPr/>
        <p:nvPr/>
      </p:nvGrpSpPr>
      <p:grpSpPr>
        <a:xfrm>
          <a:off x="0" y="0"/>
          <a:ext cx="0" cy="0"/>
          <a:chOff x="0" y="0"/>
          <a:chExt cx="0" cy="0"/>
        </a:xfrm>
      </p:grpSpPr>
      <p:sp>
        <p:nvSpPr>
          <p:cNvPr id="1048598" name="Title 1"/>
          <p:cNvSpPr>
            <a:spLocks noGrp="1"/>
          </p:cNvSpPr>
          <p:nvPr>
            <p:ph type="title"/>
          </p:nvPr>
        </p:nvSpPr>
        <p:spPr/>
        <p:txBody>
          <a:bodyPr/>
          <a:p>
            <a:r>
              <a:rPr dirty="0" lang="en-US"/>
              <a:t>Impacts of work-related stress on employees</a:t>
            </a:r>
            <a:endParaRPr dirty="0" lang="en-GB"/>
          </a:p>
        </p:txBody>
      </p:sp>
      <p:sp>
        <p:nvSpPr>
          <p:cNvPr id="1048599" name="Content Placeholder 2"/>
          <p:cNvSpPr>
            <a:spLocks noGrp="1"/>
          </p:cNvSpPr>
          <p:nvPr>
            <p:ph idx="1"/>
          </p:nvPr>
        </p:nvSpPr>
        <p:spPr/>
        <p:txBody>
          <a:bodyPr/>
          <a:p>
            <a:r>
              <a:rPr dirty="0" lang="en-US"/>
              <a:t>Anxiety and sadness</a:t>
            </a:r>
          </a:p>
          <a:p>
            <a:r>
              <a:rPr dirty="0" lang="en-US"/>
              <a:t>High Error Rate</a:t>
            </a:r>
          </a:p>
          <a:p>
            <a:r>
              <a:rPr dirty="0" lang="en-US"/>
              <a:t>Job Satisfaction</a:t>
            </a:r>
          </a:p>
          <a:p>
            <a:r>
              <a:rPr dirty="0" lang="en-US"/>
              <a:t>Work life imbalance</a:t>
            </a:r>
          </a:p>
          <a:p>
            <a:r>
              <a:rPr dirty="0" lang="en-US"/>
              <a:t>Decreased Morale</a:t>
            </a:r>
            <a:endParaRPr dirty="0" lang="en-GB"/>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39" name=""/>
        <p:cNvGrpSpPr/>
        <p:nvPr/>
      </p:nvGrpSpPr>
      <p:grpSpPr>
        <a:xfrm>
          <a:off x="0" y="0"/>
          <a:ext cx="0" cy="0"/>
          <a:chOff x="0" y="0"/>
          <a:chExt cx="0" cy="0"/>
        </a:xfrm>
      </p:grpSpPr>
      <p:sp>
        <p:nvSpPr>
          <p:cNvPr id="1048603" name="Title 1"/>
          <p:cNvSpPr>
            <a:spLocks noGrp="1"/>
          </p:cNvSpPr>
          <p:nvPr>
            <p:ph type="title"/>
          </p:nvPr>
        </p:nvSpPr>
        <p:spPr/>
        <p:txBody>
          <a:bodyPr/>
          <a:p>
            <a:r>
              <a:rPr dirty="0" lang="en-US"/>
              <a:t>Impacts of Work-Related Stress on Organizations</a:t>
            </a:r>
            <a:endParaRPr dirty="0" lang="en-GB"/>
          </a:p>
        </p:txBody>
      </p:sp>
      <p:sp>
        <p:nvSpPr>
          <p:cNvPr id="1048604" name="Content Placeholder 2"/>
          <p:cNvSpPr>
            <a:spLocks noGrp="1"/>
          </p:cNvSpPr>
          <p:nvPr>
            <p:ph idx="1"/>
          </p:nvPr>
        </p:nvSpPr>
        <p:spPr/>
        <p:txBody>
          <a:bodyPr/>
          <a:p>
            <a:r>
              <a:rPr dirty="0" lang="en-US"/>
              <a:t>Lack of Performance</a:t>
            </a:r>
          </a:p>
          <a:p>
            <a:r>
              <a:rPr dirty="0" lang="en-US"/>
              <a:t>Absenteeism</a:t>
            </a:r>
          </a:p>
          <a:p>
            <a:r>
              <a:rPr dirty="0" lang="en-GB"/>
              <a:t>HR Costs</a:t>
            </a:r>
          </a:p>
          <a:p>
            <a:r>
              <a:rPr dirty="0" lang="en-GB"/>
              <a:t>High Turnover</a:t>
            </a:r>
          </a:p>
          <a:p>
            <a:r>
              <a:rPr dirty="0" lang="en-GB"/>
              <a:t>Poor Management</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42" name=""/>
        <p:cNvGrpSpPr/>
        <p:nvPr/>
      </p:nvGrpSpPr>
      <p:grpSpPr>
        <a:xfrm>
          <a:off x="0" y="0"/>
          <a:ext cx="0" cy="0"/>
          <a:chOff x="0" y="0"/>
          <a:chExt cx="0" cy="0"/>
        </a:xfrm>
      </p:grpSpPr>
      <p:sp>
        <p:nvSpPr>
          <p:cNvPr id="1048608" name="Title 1"/>
          <p:cNvSpPr>
            <a:spLocks noGrp="1"/>
          </p:cNvSpPr>
          <p:nvPr>
            <p:ph type="title"/>
          </p:nvPr>
        </p:nvSpPr>
        <p:spPr/>
        <p:txBody>
          <a:bodyPr/>
          <a:p>
            <a:r>
              <a:rPr dirty="0" lang="en-US"/>
              <a:t>Causes of Work-related Stress</a:t>
            </a:r>
            <a:endParaRPr dirty="0" lang="en-GB"/>
          </a:p>
        </p:txBody>
      </p:sp>
      <p:sp>
        <p:nvSpPr>
          <p:cNvPr id="1048609" name="Content Placeholder 2"/>
          <p:cNvSpPr>
            <a:spLocks noGrp="1"/>
          </p:cNvSpPr>
          <p:nvPr>
            <p:ph idx="1"/>
          </p:nvPr>
        </p:nvSpPr>
        <p:spPr/>
        <p:txBody>
          <a:bodyPr/>
          <a:p>
            <a:r>
              <a:rPr dirty="0" lang="en-US"/>
              <a:t>Organizational change</a:t>
            </a:r>
          </a:p>
          <a:p>
            <a:r>
              <a:rPr dirty="0" lang="en-US"/>
              <a:t>Workload demands</a:t>
            </a:r>
          </a:p>
          <a:p>
            <a:r>
              <a:rPr dirty="0" lang="en-US"/>
              <a:t>Financial concerns</a:t>
            </a:r>
          </a:p>
          <a:p>
            <a:r>
              <a:rPr dirty="0" lang="en-US"/>
              <a:t>Families</a:t>
            </a:r>
            <a:endParaRPr dirty="0"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45" name=""/>
        <p:cNvGrpSpPr/>
        <p:nvPr/>
      </p:nvGrpSpPr>
      <p:grpSpPr>
        <a:xfrm>
          <a:off x="0" y="0"/>
          <a:ext cx="0" cy="0"/>
          <a:chOff x="0" y="0"/>
          <a:chExt cx="0" cy="0"/>
        </a:xfrm>
      </p:grpSpPr>
      <p:sp>
        <p:nvSpPr>
          <p:cNvPr id="1048613" name="Title 1"/>
          <p:cNvSpPr>
            <a:spLocks noGrp="1"/>
          </p:cNvSpPr>
          <p:nvPr>
            <p:ph type="title"/>
          </p:nvPr>
        </p:nvSpPr>
        <p:spPr/>
        <p:txBody>
          <a:bodyPr/>
          <a:p>
            <a:r>
              <a:rPr dirty="0" lang="en-US"/>
              <a:t>Effects of work-related stress</a:t>
            </a:r>
            <a:endParaRPr dirty="0" lang="en-GB"/>
          </a:p>
        </p:txBody>
      </p:sp>
      <p:sp>
        <p:nvSpPr>
          <p:cNvPr id="1048614" name="Content Placeholder 2"/>
          <p:cNvSpPr>
            <a:spLocks noGrp="1"/>
          </p:cNvSpPr>
          <p:nvPr>
            <p:ph idx="1"/>
          </p:nvPr>
        </p:nvSpPr>
        <p:spPr/>
        <p:txBody>
          <a:bodyPr/>
          <a:p>
            <a:r>
              <a:rPr dirty="0" lang="en-US"/>
              <a:t>Health</a:t>
            </a:r>
          </a:p>
          <a:p>
            <a:r>
              <a:rPr dirty="0" lang="en-US"/>
              <a:t>Behavior </a:t>
            </a:r>
          </a:p>
          <a:p>
            <a:r>
              <a:rPr dirty="0" lang="en-US"/>
              <a:t>Performance</a:t>
            </a:r>
            <a:endParaRPr dirty="0"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48" name=""/>
        <p:cNvGrpSpPr/>
        <p:nvPr/>
      </p:nvGrpSpPr>
      <p:grpSpPr>
        <a:xfrm>
          <a:off x="0" y="0"/>
          <a:ext cx="0" cy="0"/>
          <a:chOff x="0" y="0"/>
          <a:chExt cx="0" cy="0"/>
        </a:xfrm>
      </p:grpSpPr>
      <p:sp>
        <p:nvSpPr>
          <p:cNvPr id="1048618" name="Title 1"/>
          <p:cNvSpPr>
            <a:spLocks noGrp="1"/>
          </p:cNvSpPr>
          <p:nvPr>
            <p:ph type="title"/>
          </p:nvPr>
        </p:nvSpPr>
        <p:spPr/>
        <p:txBody>
          <a:bodyPr/>
          <a:p>
            <a:r>
              <a:rPr dirty="0" lang="en-US"/>
              <a:t>Macro-environmental factors contributing to the problem</a:t>
            </a:r>
            <a:endParaRPr dirty="0" lang="en-GB"/>
          </a:p>
        </p:txBody>
      </p:sp>
      <p:sp>
        <p:nvSpPr>
          <p:cNvPr id="1048619" name="Content Placeholder 2"/>
          <p:cNvSpPr>
            <a:spLocks noGrp="1"/>
          </p:cNvSpPr>
          <p:nvPr>
            <p:ph idx="1"/>
          </p:nvPr>
        </p:nvSpPr>
        <p:spPr/>
        <p:txBody>
          <a:bodyPr/>
          <a:p>
            <a:r>
              <a:rPr dirty="0" lang="en-US"/>
              <a:t>Legislations</a:t>
            </a:r>
          </a:p>
          <a:p>
            <a:r>
              <a:rPr dirty="0" lang="en-US"/>
              <a:t>Legal Frameworks</a:t>
            </a:r>
          </a:p>
          <a:p>
            <a:r>
              <a:rPr dirty="0" lang="en-US"/>
              <a:t>Local Laws</a:t>
            </a:r>
          </a:p>
          <a:p>
            <a:r>
              <a:rPr dirty="0" lang="en-US"/>
              <a:t>Employment Regulations</a:t>
            </a:r>
            <a:endParaRPr dirty="0"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51" name=""/>
        <p:cNvGrpSpPr/>
        <p:nvPr/>
      </p:nvGrpSpPr>
      <p:grpSpPr>
        <a:xfrm>
          <a:off x="0" y="0"/>
          <a:ext cx="0" cy="0"/>
          <a:chOff x="0" y="0"/>
          <a:chExt cx="0" cy="0"/>
        </a:xfrm>
      </p:grpSpPr>
      <p:sp>
        <p:nvSpPr>
          <p:cNvPr id="1048623" name="Title 1"/>
          <p:cNvSpPr>
            <a:spLocks noGrp="1"/>
          </p:cNvSpPr>
          <p:nvPr>
            <p:ph type="title"/>
          </p:nvPr>
        </p:nvSpPr>
        <p:spPr/>
        <p:txBody>
          <a:bodyPr/>
          <a:p>
            <a:r>
              <a:rPr dirty="0" lang="en-US"/>
              <a:t>Analysis of Alternative Solutions</a:t>
            </a:r>
            <a:endParaRPr dirty="0" lang="en-GB"/>
          </a:p>
        </p:txBody>
      </p:sp>
      <p:sp>
        <p:nvSpPr>
          <p:cNvPr id="1048624" name="Content Placeholder 2"/>
          <p:cNvSpPr>
            <a:spLocks noGrp="1"/>
          </p:cNvSpPr>
          <p:nvPr>
            <p:ph idx="1"/>
          </p:nvPr>
        </p:nvSpPr>
        <p:spPr/>
        <p:txBody>
          <a:bodyPr/>
          <a:p>
            <a:r>
              <a:rPr dirty="0" lang="en-US"/>
              <a:t>Stress Management Strategies</a:t>
            </a:r>
          </a:p>
          <a:p>
            <a:r>
              <a:rPr dirty="0" lang="en-US"/>
              <a:t>Written Policies and Documentation</a:t>
            </a:r>
          </a:p>
          <a:p>
            <a:r>
              <a:rPr dirty="0" lang="en-US"/>
              <a:t>Stress Task Assessment </a:t>
            </a:r>
            <a:r>
              <a:rPr dirty="0" lang="en-US" err="1"/>
              <a:t>Toolss</a:t>
            </a:r>
            <a:endParaRPr dirty="0" lang="en-GB"/>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54" name=""/>
        <p:cNvGrpSpPr/>
        <p:nvPr/>
      </p:nvGrpSpPr>
      <p:grpSpPr>
        <a:xfrm>
          <a:off x="0" y="0"/>
          <a:ext cx="0" cy="0"/>
          <a:chOff x="0" y="0"/>
          <a:chExt cx="0" cy="0"/>
        </a:xfrm>
      </p:grpSpPr>
      <p:sp>
        <p:nvSpPr>
          <p:cNvPr id="1048628" name="Title 1"/>
          <p:cNvSpPr>
            <a:spLocks noGrp="1"/>
          </p:cNvSpPr>
          <p:nvPr>
            <p:ph type="title"/>
          </p:nvPr>
        </p:nvSpPr>
        <p:spPr/>
        <p:txBody>
          <a:bodyPr/>
          <a:p>
            <a:r>
              <a:rPr dirty="0" lang="en-US"/>
              <a:t>Conclusion</a:t>
            </a:r>
            <a:endParaRPr dirty="0" lang="en-GB"/>
          </a:p>
        </p:txBody>
      </p:sp>
      <p:sp>
        <p:nvSpPr>
          <p:cNvPr id="1048629" name="Content Placeholder 2"/>
          <p:cNvSpPr>
            <a:spLocks noGrp="1"/>
          </p:cNvSpPr>
          <p:nvPr>
            <p:ph idx="1"/>
          </p:nvPr>
        </p:nvSpPr>
        <p:spPr/>
        <p:txBody>
          <a:bodyPr/>
          <a:p>
            <a:r>
              <a:rPr dirty="0" lang="en-US"/>
              <a:t>Work-Related stress has become a prominent challenge</a:t>
            </a:r>
          </a:p>
          <a:p>
            <a:r>
              <a:rPr dirty="0" lang="en-US"/>
              <a:t>It impacts both employees and </a:t>
            </a:r>
            <a:r>
              <a:rPr dirty="0" lang="en-US" err="1"/>
              <a:t>organisations</a:t>
            </a:r>
            <a:endParaRPr dirty="0" lang="en-US"/>
          </a:p>
          <a:p>
            <a:r>
              <a:rPr dirty="0" lang="en-US"/>
              <a:t>Workload and Organizational change are prominent causes </a:t>
            </a:r>
          </a:p>
          <a:p>
            <a:r>
              <a:rPr dirty="0" lang="en-US"/>
              <a:t>It impacts behaviors, health, and performance</a:t>
            </a:r>
            <a:endParaRPr dirty="0"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57" name=""/>
        <p:cNvGrpSpPr/>
        <p:nvPr/>
      </p:nvGrpSpPr>
      <p:grpSpPr>
        <a:xfrm>
          <a:off x="0" y="0"/>
          <a:ext cx="0" cy="0"/>
          <a:chOff x="0" y="0"/>
          <a:chExt cx="0" cy="0"/>
        </a:xfrm>
      </p:grpSpPr>
      <p:sp>
        <p:nvSpPr>
          <p:cNvPr id="1048633" name="Title 1"/>
          <p:cNvSpPr>
            <a:spLocks noGrp="1"/>
          </p:cNvSpPr>
          <p:nvPr>
            <p:ph type="title"/>
          </p:nvPr>
        </p:nvSpPr>
        <p:spPr/>
        <p:txBody>
          <a:bodyPr/>
          <a:p>
            <a:r>
              <a:rPr dirty="0" lang="en-US"/>
              <a:t>References</a:t>
            </a:r>
            <a:endParaRPr dirty="0" lang="en-GB"/>
          </a:p>
        </p:txBody>
      </p:sp>
      <p:sp>
        <p:nvSpPr>
          <p:cNvPr id="1048634" name="Content Placeholder 2"/>
          <p:cNvSpPr>
            <a:spLocks noGrp="1"/>
          </p:cNvSpPr>
          <p:nvPr>
            <p:ph idx="1"/>
          </p:nvPr>
        </p:nvSpPr>
        <p:spPr/>
        <p:txBody>
          <a:bodyPr>
            <a:normAutofit fontScale="60000" lnSpcReduction="20000"/>
          </a:bodyPr>
          <a:p>
            <a:r>
              <a:rPr dirty="0" lang="en-US"/>
              <a:t>Carder, M., McNamee, R., Turner, S., Hodgson, J.T., Holland, F. and </a:t>
            </a:r>
            <a:r>
              <a:rPr dirty="0" lang="en-US" err="1"/>
              <a:t>Agius</a:t>
            </a:r>
            <a:r>
              <a:rPr dirty="0" lang="en-US"/>
              <a:t>, R.M., 2013. Time trends in the incidence of work-related mental ill-health and musculoskeletal disorders in the UK. Occupational and environmental medicine, 70(5), pp.317-324. </a:t>
            </a:r>
          </a:p>
          <a:p>
            <a:r>
              <a:rPr dirty="0" lang="en-US"/>
              <a:t>Dunn, R.J., Mead, N.E., Willett, K.M. and Parker, D.E., 2014. Analysis of heat stress in UK dairy cattle and impact on milk yields. Environmental research letters, 9(6), p.064006. </a:t>
            </a:r>
          </a:p>
          <a:p>
            <a:r>
              <a:rPr dirty="0" lang="en-US"/>
              <a:t>Johnson, S.J., Willis, S.M. and Evans, J., 2019. An examination of stressors, strain, and resilience in academic and non-academic UK university job roles. International Journal of Stress Management, 26(2), p.162. </a:t>
            </a:r>
          </a:p>
          <a:p>
            <a:r>
              <a:rPr dirty="0" lang="en-US" err="1"/>
              <a:t>Khamisa</a:t>
            </a:r>
            <a:r>
              <a:rPr dirty="0" lang="en-US"/>
              <a:t>, N., Oldenburg, B., </a:t>
            </a:r>
            <a:r>
              <a:rPr dirty="0" lang="en-US" err="1"/>
              <a:t>Peltzer</a:t>
            </a:r>
            <a:r>
              <a:rPr dirty="0" lang="en-US"/>
              <a:t>, K. and Ilic, D., 2015. Work related stress, burnout, job satisfaction and general health of nurses. International journal of environmental research and public health, 12(1), pp.652-666.  </a:t>
            </a:r>
          </a:p>
          <a:p>
            <a:r>
              <a:rPr dirty="0" lang="en-US"/>
              <a:t>Lee, B.K., </a:t>
            </a:r>
            <a:r>
              <a:rPr dirty="0" lang="en-US" err="1"/>
              <a:t>Seo</a:t>
            </a:r>
            <a:r>
              <a:rPr dirty="0" lang="en-US"/>
              <a:t>, D.K., Lee, J.T., Lee, A.R., Jeon, H.N. and Han, D.U., 2016. Impact of work environment and work-related stress on turnover intention in physical therapists. Journal of physical therapy science, 28(8), pp.2358-2361.</a:t>
            </a:r>
          </a:p>
          <a:p>
            <a:r>
              <a:rPr dirty="0" lang="en-US"/>
              <a:t>Mackay, S.J., Baker, R., Collier, D. and Lewis, S., 2013. A comparative analysis of emotional intelligence in the UK and Australian radiographer workforce. Radiography, 19(2), pp.151-155.</a:t>
            </a:r>
          </a:p>
          <a:p>
            <a:r>
              <a:rPr dirty="0" lang="en-US"/>
              <a:t>McFadden, P., Ross, J., Moriarty, J., Mallett, J., Schroder, H., </a:t>
            </a:r>
            <a:r>
              <a:rPr dirty="0" lang="en-US" err="1"/>
              <a:t>Ravalier</a:t>
            </a:r>
            <a:r>
              <a:rPr dirty="0" lang="en-US"/>
              <a:t>, J., </a:t>
            </a:r>
            <a:r>
              <a:rPr dirty="0" lang="en-US" err="1"/>
              <a:t>Manthorpe</a:t>
            </a:r>
            <a:r>
              <a:rPr dirty="0" lang="en-US"/>
              <a:t>, J., Currie, D., </a:t>
            </a:r>
            <a:r>
              <a:rPr dirty="0" lang="en-US" err="1"/>
              <a:t>Harron</a:t>
            </a:r>
            <a:r>
              <a:rPr dirty="0" lang="en-US"/>
              <a:t>, J. and Gillen, P., 2021. The role of coping in the wellbeing and work-related quality of life of UK health and social care workers during COVID-19. International Journal of Environmental Research and Public Health, 18(2), p.815. </a:t>
            </a:r>
          </a:p>
          <a:p>
            <a:r>
              <a:rPr dirty="0" lang="en-US" err="1"/>
              <a:t>Vourvachis</a:t>
            </a:r>
            <a:r>
              <a:rPr dirty="0" lang="en-US"/>
              <a:t>, P. and </a:t>
            </a:r>
            <a:r>
              <a:rPr dirty="0" lang="en-US" err="1"/>
              <a:t>Kladi</a:t>
            </a:r>
            <a:r>
              <a:rPr dirty="0" lang="en-US"/>
              <a:t>, K., 2013. Accounting for stress: a comparative analysis of corporate reporting on work-related stress by UK, German and Greek companies.</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lastClr="000000" val="windowText"/>
      </a:dk1>
      <a:lt1>
        <a:sysClr lastClr="FFFFFF" val="window"/>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r="13500000" dist="25400">
              <a:srgbClr val="000000">
                <a:alpha val="55000"/>
              </a:srgbClr>
            </a:innerShdw>
          </a:effectLst>
        </a:effectStyle>
        <a:effectStyle>
          <a:effectLst>
            <a:outerShdw blurRad="50800" dir="5400000" dist="38100" rotWithShape="0">
              <a:srgbClr val="000000">
                <a:alpha val="60000"/>
              </a:srgbClr>
            </a:outerShdw>
          </a:effectLst>
          <a:scene3d>
            <a:camera prst="orthographicFront">
              <a:rot lat="0" lon="0" rev="0"/>
            </a:camera>
            <a:lightRig dir="tl" rig="threePt"/>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fillRect/>
          </a:stretch>
        </a:blipFill>
      </a:bgFillStyleLst>
    </a:fmtScheme>
  </a:themeElements>
</a:theme>
</file>

<file path=ppt/theme/theme2.xml><?xml version="1.0" encoding="utf-8"?>
<a:theme xmlns:a="http://schemas.openxmlformats.org/drawingml/2006/main" name="Office Theme">
  <a:themeElements>
    <a:clrScheme name="Office">
      <a:dk1>
        <a:sysClr lastClr="000000" val="windowText"/>
      </a:dk1>
      <a:lt1>
        <a:sysClr lastClr="FFFFFF" val="window"/>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algn="ctr" blurRad="57150" dir="5400000" dist="19050"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http://schemas.openxmlformats.org/officeDocument/2006/extended-properties">
  <Application>Microsoft Office PowerPoint</Application>
  <ScaleCrop>0</ScaleCrop>
  <LinksUpToDate>0</LinksUpToDate>
  <AppVersion>16.0000</AppVersion>
</Properties>
</file>

<file path=docProps/core.xml><?xml version="1.0" encoding="utf-8"?>
<cp:coreProperties xmlns:cp="http://schemas.openxmlformats.org/package/2006/metadata/core-properties" xmlns:dc="http://purl.org/dc/elements/1.1/" xmlns:dcterms="http://purl.org/dc/terms/" xmlns:xsi="http://www.w3.org/2001/XMLSchema-instance">
  <dc:title>Problem Solving and Decision-making</dc:title>
  <dc:creator>QP8590</dc:creator>
  <cp:lastModifiedBy>QP8590</cp:lastModifiedBy>
  <dcterms:created xsi:type="dcterms:W3CDTF">2021-11-07T20:12:00Z</dcterms:created>
  <dcterms:modified xsi:type="dcterms:W3CDTF">2021-11-08T14:17:56Z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d9658f51cd2f4e5d99d1e3908044bd26</vt:lpwstr>
  </property>
</Properties>
</file>