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8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  <p:sldMasterId id="2147483664" r:id="rId2"/>
    <p:sldMasterId id="2147483677" r:id="rId3"/>
    <p:sldMasterId id="2147483761" r:id="rId4"/>
    <p:sldMasterId id="2147483699" r:id="rId5"/>
    <p:sldMasterId id="2147483804" r:id="rId6"/>
    <p:sldMasterId id="2147483789" r:id="rId7"/>
    <p:sldMasterId id="2147483648" r:id="rId8"/>
    <p:sldMasterId id="2147483816" r:id="rId9"/>
  </p:sldMasterIdLst>
  <p:notesMasterIdLst>
    <p:notesMasterId r:id="rId98"/>
  </p:notesMasterIdLst>
  <p:sldIdLst>
    <p:sldId id="257" r:id="rId10"/>
    <p:sldId id="258" r:id="rId11"/>
    <p:sldId id="260" r:id="rId12"/>
    <p:sldId id="265" r:id="rId13"/>
    <p:sldId id="266" r:id="rId14"/>
    <p:sldId id="259" r:id="rId15"/>
    <p:sldId id="309" r:id="rId16"/>
    <p:sldId id="308" r:id="rId17"/>
    <p:sldId id="310" r:id="rId18"/>
    <p:sldId id="311" r:id="rId19"/>
    <p:sldId id="284" r:id="rId20"/>
    <p:sldId id="286" r:id="rId21"/>
    <p:sldId id="285" r:id="rId22"/>
    <p:sldId id="300" r:id="rId23"/>
    <p:sldId id="288" r:id="rId24"/>
    <p:sldId id="298" r:id="rId25"/>
    <p:sldId id="296" r:id="rId26"/>
    <p:sldId id="283" r:id="rId27"/>
    <p:sldId id="299" r:id="rId28"/>
    <p:sldId id="303" r:id="rId29"/>
    <p:sldId id="287" r:id="rId30"/>
    <p:sldId id="294" r:id="rId31"/>
    <p:sldId id="291" r:id="rId32"/>
    <p:sldId id="289" r:id="rId33"/>
    <p:sldId id="290" r:id="rId34"/>
    <p:sldId id="302" r:id="rId35"/>
    <p:sldId id="295" r:id="rId36"/>
    <p:sldId id="292" r:id="rId37"/>
    <p:sldId id="293" r:id="rId38"/>
    <p:sldId id="301" r:id="rId39"/>
    <p:sldId id="297" r:id="rId40"/>
    <p:sldId id="304" r:id="rId41"/>
    <p:sldId id="305" r:id="rId42"/>
    <p:sldId id="306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320" r:id="rId52"/>
    <p:sldId id="321" r:id="rId53"/>
    <p:sldId id="322" r:id="rId54"/>
    <p:sldId id="323" r:id="rId55"/>
    <p:sldId id="324" r:id="rId56"/>
    <p:sldId id="325" r:id="rId57"/>
    <p:sldId id="326" r:id="rId58"/>
    <p:sldId id="327" r:id="rId59"/>
    <p:sldId id="328" r:id="rId60"/>
    <p:sldId id="329" r:id="rId61"/>
    <p:sldId id="330" r:id="rId62"/>
    <p:sldId id="331" r:id="rId63"/>
    <p:sldId id="332" r:id="rId64"/>
    <p:sldId id="333" r:id="rId65"/>
    <p:sldId id="335" r:id="rId66"/>
    <p:sldId id="334" r:id="rId67"/>
    <p:sldId id="336" r:id="rId68"/>
    <p:sldId id="337" r:id="rId69"/>
    <p:sldId id="338" r:id="rId70"/>
    <p:sldId id="339" r:id="rId71"/>
    <p:sldId id="340" r:id="rId72"/>
    <p:sldId id="341" r:id="rId73"/>
    <p:sldId id="342" r:id="rId74"/>
    <p:sldId id="343" r:id="rId75"/>
    <p:sldId id="345" r:id="rId76"/>
    <p:sldId id="344" r:id="rId77"/>
    <p:sldId id="346" r:id="rId78"/>
    <p:sldId id="347" r:id="rId79"/>
    <p:sldId id="348" r:id="rId80"/>
    <p:sldId id="349" r:id="rId81"/>
    <p:sldId id="350" r:id="rId82"/>
    <p:sldId id="351" r:id="rId83"/>
    <p:sldId id="352" r:id="rId84"/>
    <p:sldId id="353" r:id="rId85"/>
    <p:sldId id="354" r:id="rId86"/>
    <p:sldId id="355" r:id="rId87"/>
    <p:sldId id="356" r:id="rId88"/>
    <p:sldId id="357" r:id="rId89"/>
    <p:sldId id="358" r:id="rId90"/>
    <p:sldId id="359" r:id="rId91"/>
    <p:sldId id="360" r:id="rId92"/>
    <p:sldId id="361" r:id="rId93"/>
    <p:sldId id="362" r:id="rId94"/>
    <p:sldId id="363" r:id="rId95"/>
    <p:sldId id="263" r:id="rId96"/>
    <p:sldId id="264" r:id="rId9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88"/>
    <a:srgbClr val="CCF9FF"/>
    <a:srgbClr val="FFCFFD"/>
    <a:srgbClr val="C6FA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B8AE97-0147-D208-243F-3AC69AAB2E6A}" v="11" dt="2023-03-14T19:51:14.142"/>
    <p1510:client id="{8B09A7F2-7277-DBF4-39CC-32B94FA485C1}" v="170" dt="2023-03-13T18:35:05.174"/>
    <p1510:client id="{B86FC9B9-D90B-8D28-6F8A-9BADCC9AF88C}" v="2255" dt="2023-03-13T18:23:17.9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84" Type="http://schemas.openxmlformats.org/officeDocument/2006/relationships/slide" Target="slides/slide75.xml"/><Relationship Id="rId89" Type="http://schemas.openxmlformats.org/officeDocument/2006/relationships/slide" Target="slides/slide80.xml"/><Relationship Id="rId16" Type="http://schemas.openxmlformats.org/officeDocument/2006/relationships/slide" Target="slides/slide7.xml"/><Relationship Id="rId11" Type="http://schemas.openxmlformats.org/officeDocument/2006/relationships/slide" Target="slides/slide2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74" Type="http://schemas.openxmlformats.org/officeDocument/2006/relationships/slide" Target="slides/slide65.xml"/><Relationship Id="rId79" Type="http://schemas.openxmlformats.org/officeDocument/2006/relationships/slide" Target="slides/slide70.xml"/><Relationship Id="rId10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1.xml"/><Relationship Id="rId95" Type="http://schemas.openxmlformats.org/officeDocument/2006/relationships/slide" Target="slides/slide86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80" Type="http://schemas.openxmlformats.org/officeDocument/2006/relationships/slide" Target="slides/slide71.xml"/><Relationship Id="rId85" Type="http://schemas.openxmlformats.org/officeDocument/2006/relationships/slide" Target="slides/slide76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103" Type="http://schemas.microsoft.com/office/2016/11/relationships/changesInfo" Target="changesInfos/changesInfo1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slide" Target="slides/slide61.xml"/><Relationship Id="rId75" Type="http://schemas.openxmlformats.org/officeDocument/2006/relationships/slide" Target="slides/slide66.xml"/><Relationship Id="rId83" Type="http://schemas.openxmlformats.org/officeDocument/2006/relationships/slide" Target="slides/slide74.xml"/><Relationship Id="rId88" Type="http://schemas.openxmlformats.org/officeDocument/2006/relationships/slide" Target="slides/slide79.xml"/><Relationship Id="rId91" Type="http://schemas.openxmlformats.org/officeDocument/2006/relationships/slide" Target="slides/slide82.xml"/><Relationship Id="rId96" Type="http://schemas.openxmlformats.org/officeDocument/2006/relationships/slide" Target="slides/slide8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slide" Target="slides/slide64.xml"/><Relationship Id="rId78" Type="http://schemas.openxmlformats.org/officeDocument/2006/relationships/slide" Target="slides/slide69.xml"/><Relationship Id="rId81" Type="http://schemas.openxmlformats.org/officeDocument/2006/relationships/slide" Target="slides/slide72.xml"/><Relationship Id="rId86" Type="http://schemas.openxmlformats.org/officeDocument/2006/relationships/slide" Target="slides/slide77.xml"/><Relationship Id="rId94" Type="http://schemas.openxmlformats.org/officeDocument/2006/relationships/slide" Target="slides/slide85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slide" Target="slides/slide67.xml"/><Relationship Id="rId97" Type="http://schemas.openxmlformats.org/officeDocument/2006/relationships/slide" Target="slides/slide88.xml"/><Relationship Id="rId104" Type="http://schemas.microsoft.com/office/2015/10/relationships/revisionInfo" Target="revisionInfo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Relationship Id="rId92" Type="http://schemas.openxmlformats.org/officeDocument/2006/relationships/slide" Target="slides/slide83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4" Type="http://schemas.openxmlformats.org/officeDocument/2006/relationships/slide" Target="slides/slide15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66" Type="http://schemas.openxmlformats.org/officeDocument/2006/relationships/slide" Target="slides/slide57.xml"/><Relationship Id="rId87" Type="http://schemas.openxmlformats.org/officeDocument/2006/relationships/slide" Target="slides/slide78.xml"/><Relationship Id="rId61" Type="http://schemas.openxmlformats.org/officeDocument/2006/relationships/slide" Target="slides/slide52.xml"/><Relationship Id="rId82" Type="http://schemas.openxmlformats.org/officeDocument/2006/relationships/slide" Target="slides/slide73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56" Type="http://schemas.openxmlformats.org/officeDocument/2006/relationships/slide" Target="slides/slide47.xml"/><Relationship Id="rId77" Type="http://schemas.openxmlformats.org/officeDocument/2006/relationships/slide" Target="slides/slide68.xml"/><Relationship Id="rId100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slide" Target="slides/slide63.xml"/><Relationship Id="rId93" Type="http://schemas.openxmlformats.org/officeDocument/2006/relationships/slide" Target="slides/slide84.xml"/><Relationship Id="rId9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B86FC9B9-D90B-8D28-6F8A-9BADCC9AF88C}"/>
    <pc:docChg chg="addSld addMainMaster">
      <pc:chgData name="" userId="" providerId="" clId="Web-{B86FC9B9-D90B-8D28-6F8A-9BADCC9AF88C}" dt="2023-03-13T11:39:19.631" v="0"/>
      <pc:docMkLst>
        <pc:docMk/>
      </pc:docMkLst>
      <pc:sldChg chg="add">
        <pc:chgData name="" userId="" providerId="" clId="Web-{B86FC9B9-D90B-8D28-6F8A-9BADCC9AF88C}" dt="2023-03-13T11:39:19.631" v="0"/>
        <pc:sldMkLst>
          <pc:docMk/>
          <pc:sldMk cId="3378334772" sldId="261"/>
        </pc:sldMkLst>
      </pc:sldChg>
      <pc:sldMasterChg chg="add addSldLayout">
        <pc:chgData name="" userId="" providerId="" clId="Web-{B86FC9B9-D90B-8D28-6F8A-9BADCC9AF88C}" dt="2023-03-13T11:39:19.631" v="0"/>
        <pc:sldMasterMkLst>
          <pc:docMk/>
          <pc:sldMasterMk cId="3101509124" sldId="2147483761"/>
        </pc:sldMasterMkLst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" userId="" providerId="" clId="Web-{B86FC9B9-D90B-8D28-6F8A-9BADCC9AF88C}" dt="2023-03-13T11:39:19.631" v="0"/>
          <pc:sldLayoutMkLst>
            <pc:docMk/>
            <pc:sldMasterMk cId="3101509124" sldId="2147483761"/>
            <pc:sldLayoutMk cId="2198172456" sldId="2147483773"/>
          </pc:sldLayoutMkLst>
        </pc:sldLayoutChg>
      </pc:sldMasterChg>
    </pc:docChg>
  </pc:docChgLst>
  <pc:docChgLst>
    <pc:chgData name="Mari Powell" userId="S::mari.powell@uwtsd.ac.uk::a1b98dd7-29dc-4131-8e37-1423e6a9ecca" providerId="AD" clId="Web-{0EB8AE97-0147-D208-243F-3AC69AAB2E6A}"/>
    <pc:docChg chg="modSld">
      <pc:chgData name="Mari Powell" userId="S::mari.powell@uwtsd.ac.uk::a1b98dd7-29dc-4131-8e37-1423e6a9ecca" providerId="AD" clId="Web-{0EB8AE97-0147-D208-243F-3AC69AAB2E6A}" dt="2023-03-14T19:51:14.142" v="10" actId="1076"/>
      <pc:docMkLst>
        <pc:docMk/>
      </pc:docMkLst>
      <pc:sldChg chg="addSp delSp modSp">
        <pc:chgData name="Mari Powell" userId="S::mari.powell@uwtsd.ac.uk::a1b98dd7-29dc-4131-8e37-1423e6a9ecca" providerId="AD" clId="Web-{0EB8AE97-0147-D208-243F-3AC69AAB2E6A}" dt="2023-03-14T19:50:49.829" v="5" actId="1076"/>
        <pc:sldMkLst>
          <pc:docMk/>
          <pc:sldMk cId="3598025750" sldId="257"/>
        </pc:sldMkLst>
        <pc:spChg chg="mod">
          <ac:chgData name="Mari Powell" userId="S::mari.powell@uwtsd.ac.uk::a1b98dd7-29dc-4131-8e37-1423e6a9ecca" providerId="AD" clId="Web-{0EB8AE97-0147-D208-243F-3AC69AAB2E6A}" dt="2023-03-14T19:50:49.829" v="5" actId="1076"/>
          <ac:spMkLst>
            <pc:docMk/>
            <pc:sldMk cId="3598025750" sldId="257"/>
            <ac:spMk id="4" creationId="{8FC45D08-2EA8-BA46-B491-6AE548A488F0}"/>
          </ac:spMkLst>
        </pc:spChg>
        <pc:spChg chg="mod">
          <ac:chgData name="Mari Powell" userId="S::mari.powell@uwtsd.ac.uk::a1b98dd7-29dc-4131-8e37-1423e6a9ecca" providerId="AD" clId="Web-{0EB8AE97-0147-D208-243F-3AC69AAB2E6A}" dt="2023-03-14T19:50:47.594" v="4" actId="1076"/>
          <ac:spMkLst>
            <pc:docMk/>
            <pc:sldMk cId="3598025750" sldId="257"/>
            <ac:spMk id="5" creationId="{8F8274FD-B322-CC42-B45E-BB2D212C9444}"/>
          </ac:spMkLst>
        </pc:spChg>
        <pc:picChg chg="del">
          <ac:chgData name="Mari Powell" userId="S::mari.powell@uwtsd.ac.uk::a1b98dd7-29dc-4131-8e37-1423e6a9ecca" providerId="AD" clId="Web-{0EB8AE97-0147-D208-243F-3AC69AAB2E6A}" dt="2023-03-14T19:50:34.828" v="0"/>
          <ac:picMkLst>
            <pc:docMk/>
            <pc:sldMk cId="3598025750" sldId="257"/>
            <ac:picMk id="2" creationId="{4ED4D6D9-D320-19D8-0B7F-D0221D42BDF7}"/>
          </ac:picMkLst>
        </pc:picChg>
        <pc:picChg chg="add mod">
          <ac:chgData name="Mari Powell" userId="S::mari.powell@uwtsd.ac.uk::a1b98dd7-29dc-4131-8e37-1423e6a9ecca" providerId="AD" clId="Web-{0EB8AE97-0147-D208-243F-3AC69AAB2E6A}" dt="2023-03-14T19:50:44.891" v="3" actId="14100"/>
          <ac:picMkLst>
            <pc:docMk/>
            <pc:sldMk cId="3598025750" sldId="257"/>
            <ac:picMk id="3" creationId="{94B8957B-128D-01A9-89CD-CA159368980B}"/>
          </ac:picMkLst>
        </pc:picChg>
      </pc:sldChg>
      <pc:sldChg chg="addSp delSp modSp">
        <pc:chgData name="Mari Powell" userId="S::mari.powell@uwtsd.ac.uk::a1b98dd7-29dc-4131-8e37-1423e6a9ecca" providerId="AD" clId="Web-{0EB8AE97-0147-D208-243F-3AC69AAB2E6A}" dt="2023-03-14T19:51:14.142" v="10" actId="1076"/>
        <pc:sldMkLst>
          <pc:docMk/>
          <pc:sldMk cId="3374711763" sldId="264"/>
        </pc:sldMkLst>
        <pc:picChg chg="del">
          <ac:chgData name="Mari Powell" userId="S::mari.powell@uwtsd.ac.uk::a1b98dd7-29dc-4131-8e37-1423e6a9ecca" providerId="AD" clId="Web-{0EB8AE97-0147-D208-243F-3AC69AAB2E6A}" dt="2023-03-14T19:50:55.376" v="6"/>
          <ac:picMkLst>
            <pc:docMk/>
            <pc:sldMk cId="3374711763" sldId="264"/>
            <ac:picMk id="2" creationId="{35E517B5-A5A9-F5D7-BE50-BD2F9A83D34C}"/>
          </ac:picMkLst>
        </pc:picChg>
        <pc:picChg chg="mod">
          <ac:chgData name="Mari Powell" userId="S::mari.powell@uwtsd.ac.uk::a1b98dd7-29dc-4131-8e37-1423e6a9ecca" providerId="AD" clId="Web-{0EB8AE97-0147-D208-243F-3AC69AAB2E6A}" dt="2023-03-14T19:51:14.142" v="10" actId="1076"/>
          <ac:picMkLst>
            <pc:docMk/>
            <pc:sldMk cId="3374711763" sldId="264"/>
            <ac:picMk id="3" creationId="{5F690DBD-CFA8-31C8-7877-002438B5F1AF}"/>
          </ac:picMkLst>
        </pc:picChg>
        <pc:picChg chg="add mod">
          <ac:chgData name="Mari Powell" userId="S::mari.powell@uwtsd.ac.uk::a1b98dd7-29dc-4131-8e37-1423e6a9ecca" providerId="AD" clId="Web-{0EB8AE97-0147-D208-243F-3AC69AAB2E6A}" dt="2023-03-14T19:51:10.345" v="9" actId="14100"/>
          <ac:picMkLst>
            <pc:docMk/>
            <pc:sldMk cId="3374711763" sldId="264"/>
            <ac:picMk id="4" creationId="{2E23A3A0-02EB-6E1B-AD30-66629F7B1194}"/>
          </ac:picMkLst>
        </pc:picChg>
      </pc:sldChg>
    </pc:docChg>
  </pc:docChgLst>
  <pc:docChgLst>
    <pc:chgData name="Mari Powell" userId="S::mari.powell@uwtsd.ac.uk::a1b98dd7-29dc-4131-8e37-1423e6a9ecca" providerId="AD" clId="Web-{B86FC9B9-D90B-8D28-6F8A-9BADCC9AF88C}"/>
    <pc:docChg chg="addSld delSld modSld sldOrd addMainMaster modMainMaster">
      <pc:chgData name="Mari Powell" userId="S::mari.powell@uwtsd.ac.uk::a1b98dd7-29dc-4131-8e37-1423e6a9ecca" providerId="AD" clId="Web-{B86FC9B9-D90B-8D28-6F8A-9BADCC9AF88C}" dt="2023-03-13T18:23:17.995" v="1436" actId="1076"/>
      <pc:docMkLst>
        <pc:docMk/>
      </pc:docMkLst>
      <pc:sldChg chg="del">
        <pc:chgData name="Mari Powell" userId="S::mari.powell@uwtsd.ac.uk::a1b98dd7-29dc-4131-8e37-1423e6a9ecca" providerId="AD" clId="Web-{B86FC9B9-D90B-8D28-6F8A-9BADCC9AF88C}" dt="2023-03-13T11:37:00.028" v="1"/>
        <pc:sldMkLst>
          <pc:docMk/>
          <pc:sldMk cId="109857222" sldId="256"/>
        </pc:sldMkLst>
      </pc:sldChg>
      <pc:sldChg chg="modSp add">
        <pc:chgData name="Mari Powell" userId="S::mari.powell@uwtsd.ac.uk::a1b98dd7-29dc-4131-8e37-1423e6a9ecca" providerId="AD" clId="Web-{B86FC9B9-D90B-8D28-6F8A-9BADCC9AF88C}" dt="2023-03-13T11:38:07.482" v="16" actId="20577"/>
        <pc:sldMkLst>
          <pc:docMk/>
          <pc:sldMk cId="3598025750" sldId="257"/>
        </pc:sldMkLst>
        <pc:spChg chg="mod">
          <ac:chgData name="Mari Powell" userId="S::mari.powell@uwtsd.ac.uk::a1b98dd7-29dc-4131-8e37-1423e6a9ecca" providerId="AD" clId="Web-{B86FC9B9-D90B-8D28-6F8A-9BADCC9AF88C}" dt="2023-03-13T11:37:20.606" v="8" actId="1076"/>
          <ac:spMkLst>
            <pc:docMk/>
            <pc:sldMk cId="3598025750" sldId="257"/>
            <ac:spMk id="4" creationId="{8FC45D08-2EA8-BA46-B491-6AE548A488F0}"/>
          </ac:spMkLst>
        </pc:spChg>
        <pc:spChg chg="mod">
          <ac:chgData name="Mari Powell" userId="S::mari.powell@uwtsd.ac.uk::a1b98dd7-29dc-4131-8e37-1423e6a9ecca" providerId="AD" clId="Web-{B86FC9B9-D90B-8D28-6F8A-9BADCC9AF88C}" dt="2023-03-13T11:38:07.482" v="16" actId="20577"/>
          <ac:spMkLst>
            <pc:docMk/>
            <pc:sldMk cId="3598025750" sldId="257"/>
            <ac:spMk id="5" creationId="{8F8274FD-B322-CC42-B45E-BB2D212C9444}"/>
          </ac:spMkLst>
        </pc:spChg>
      </pc:sldChg>
      <pc:sldChg chg="modSp add">
        <pc:chgData name="Mari Powell" userId="S::mari.powell@uwtsd.ac.uk::a1b98dd7-29dc-4131-8e37-1423e6a9ecca" providerId="AD" clId="Web-{B86FC9B9-D90B-8D28-6F8A-9BADCC9AF88C}" dt="2023-03-13T17:06:40.416" v="415" actId="20577"/>
        <pc:sldMkLst>
          <pc:docMk/>
          <pc:sldMk cId="1370847736" sldId="258"/>
        </pc:sldMkLst>
        <pc:spChg chg="mod">
          <ac:chgData name="Mari Powell" userId="S::mari.powell@uwtsd.ac.uk::a1b98dd7-29dc-4131-8e37-1423e6a9ecca" providerId="AD" clId="Web-{B86FC9B9-D90B-8D28-6F8A-9BADCC9AF88C}" dt="2023-03-13T17:06:40.416" v="415" actId="20577"/>
          <ac:spMkLst>
            <pc:docMk/>
            <pc:sldMk cId="1370847736" sldId="258"/>
            <ac:spMk id="3" creationId="{8F22FA55-2A8D-A5EF-C79E-CE62C8319001}"/>
          </ac:spMkLst>
        </pc:spChg>
      </pc:sldChg>
      <pc:sldChg chg="add">
        <pc:chgData name="Mari Powell" userId="S::mari.powell@uwtsd.ac.uk::a1b98dd7-29dc-4131-8e37-1423e6a9ecca" providerId="AD" clId="Web-{B86FC9B9-D90B-8D28-6F8A-9BADCC9AF88C}" dt="2023-03-13T11:38:35.374" v="32"/>
        <pc:sldMkLst>
          <pc:docMk/>
          <pc:sldMk cId="2653570307" sldId="259"/>
        </pc:sldMkLst>
      </pc:sldChg>
      <pc:sldChg chg="add ord">
        <pc:chgData name="Mari Powell" userId="S::mari.powell@uwtsd.ac.uk::a1b98dd7-29dc-4131-8e37-1423e6a9ecca" providerId="AD" clId="Web-{B86FC9B9-D90B-8D28-6F8A-9BADCC9AF88C}" dt="2023-03-13T14:25:56.253" v="116"/>
        <pc:sldMkLst>
          <pc:docMk/>
          <pc:sldMk cId="915408796" sldId="260"/>
        </pc:sldMkLst>
      </pc:sldChg>
      <pc:sldChg chg="del ord">
        <pc:chgData name="Mari Powell" userId="S::mari.powell@uwtsd.ac.uk::a1b98dd7-29dc-4131-8e37-1423e6a9ecca" providerId="AD" clId="Web-{B86FC9B9-D90B-8D28-6F8A-9BADCC9AF88C}" dt="2023-03-13T16:57:23.676" v="252"/>
        <pc:sldMkLst>
          <pc:docMk/>
          <pc:sldMk cId="3378334772" sldId="261"/>
        </pc:sldMkLst>
      </pc:sldChg>
      <pc:sldChg chg="add del">
        <pc:chgData name="Mari Powell" userId="S::mari.powell@uwtsd.ac.uk::a1b98dd7-29dc-4131-8e37-1423e6a9ecca" providerId="AD" clId="Web-{B86FC9B9-D90B-8D28-6F8A-9BADCC9AF88C}" dt="2023-03-13T17:56:15.172" v="923"/>
        <pc:sldMkLst>
          <pc:docMk/>
          <pc:sldMk cId="567694825" sldId="262"/>
        </pc:sldMkLst>
      </pc:sldChg>
      <pc:sldChg chg="add">
        <pc:chgData name="Mari Powell" userId="S::mari.powell@uwtsd.ac.uk::a1b98dd7-29dc-4131-8e37-1423e6a9ecca" providerId="AD" clId="Web-{B86FC9B9-D90B-8D28-6F8A-9BADCC9AF88C}" dt="2023-03-13T11:39:34.585" v="35"/>
        <pc:sldMkLst>
          <pc:docMk/>
          <pc:sldMk cId="136045001" sldId="263"/>
        </pc:sldMkLst>
      </pc:sldChg>
      <pc:sldChg chg="modSp add">
        <pc:chgData name="Mari Powell" userId="S::mari.powell@uwtsd.ac.uk::a1b98dd7-29dc-4131-8e37-1423e6a9ecca" providerId="AD" clId="Web-{B86FC9B9-D90B-8D28-6F8A-9BADCC9AF88C}" dt="2023-03-13T11:39:59.226" v="49" actId="1076"/>
        <pc:sldMkLst>
          <pc:docMk/>
          <pc:sldMk cId="3374711763" sldId="264"/>
        </pc:sldMkLst>
        <pc:spChg chg="mod">
          <ac:chgData name="Mari Powell" userId="S::mari.powell@uwtsd.ac.uk::a1b98dd7-29dc-4131-8e37-1423e6a9ecca" providerId="AD" clId="Web-{B86FC9B9-D90B-8D28-6F8A-9BADCC9AF88C}" dt="2023-03-13T11:39:53.898" v="48" actId="1076"/>
          <ac:spMkLst>
            <pc:docMk/>
            <pc:sldMk cId="3374711763" sldId="264"/>
            <ac:spMk id="8" creationId="{BB9738B8-5480-5B4C-8CF6-8C2225BA5B0B}"/>
          </ac:spMkLst>
        </pc:spChg>
        <pc:picChg chg="mod">
          <ac:chgData name="Mari Powell" userId="S::mari.powell@uwtsd.ac.uk::a1b98dd7-29dc-4131-8e37-1423e6a9ecca" providerId="AD" clId="Web-{B86FC9B9-D90B-8D28-6F8A-9BADCC9AF88C}" dt="2023-03-13T11:39:59.226" v="49" actId="1076"/>
          <ac:picMkLst>
            <pc:docMk/>
            <pc:sldMk cId="3374711763" sldId="264"/>
            <ac:picMk id="3" creationId="{5F690DBD-CFA8-31C8-7877-002438B5F1AF}"/>
          </ac:picMkLst>
        </pc:picChg>
      </pc:sldChg>
      <pc:sldChg chg="add mod ord setBg">
        <pc:chgData name="Mari Powell" userId="S::mari.powell@uwtsd.ac.uk::a1b98dd7-29dc-4131-8e37-1423e6a9ecca" providerId="AD" clId="Web-{B86FC9B9-D90B-8D28-6F8A-9BADCC9AF88C}" dt="2023-03-13T14:25:57.768" v="117"/>
        <pc:sldMkLst>
          <pc:docMk/>
          <pc:sldMk cId="969434909" sldId="265"/>
        </pc:sldMkLst>
      </pc:sldChg>
      <pc:sldChg chg="addSp delSp modSp add ord">
        <pc:chgData name="Mari Powell" userId="S::mari.powell@uwtsd.ac.uk::a1b98dd7-29dc-4131-8e37-1423e6a9ecca" providerId="AD" clId="Web-{B86FC9B9-D90B-8D28-6F8A-9BADCC9AF88C}" dt="2023-03-13T14:26:00.253" v="118"/>
        <pc:sldMkLst>
          <pc:docMk/>
          <pc:sldMk cId="1199471996" sldId="266"/>
        </pc:sldMkLst>
        <pc:spChg chg="mod">
          <ac:chgData name="Mari Powell" userId="S::mari.powell@uwtsd.ac.uk::a1b98dd7-29dc-4131-8e37-1423e6a9ecca" providerId="AD" clId="Web-{B86FC9B9-D90B-8D28-6F8A-9BADCC9AF88C}" dt="2023-03-13T14:25:13.687" v="109" actId="1076"/>
          <ac:spMkLst>
            <pc:docMk/>
            <pc:sldMk cId="1199471996" sldId="266"/>
            <ac:spMk id="4" creationId="{21968474-A038-1D63-2BAB-775E4BBC6498}"/>
          </ac:spMkLst>
        </pc:spChg>
        <pc:spChg chg="add mod">
          <ac:chgData name="Mari Powell" userId="S::mari.powell@uwtsd.ac.uk::a1b98dd7-29dc-4131-8e37-1423e6a9ecca" providerId="AD" clId="Web-{B86FC9B9-D90B-8D28-6F8A-9BADCC9AF88C}" dt="2023-03-13T14:25:34.032" v="114" actId="20577"/>
          <ac:spMkLst>
            <pc:docMk/>
            <pc:sldMk cId="1199471996" sldId="266"/>
            <ac:spMk id="10" creationId="{D741B5FF-7E44-20CE-B553-D3F328281CB5}"/>
          </ac:spMkLst>
        </pc:spChg>
        <pc:spChg chg="mod">
          <ac:chgData name="Mari Powell" userId="S::mari.powell@uwtsd.ac.uk::a1b98dd7-29dc-4131-8e37-1423e6a9ecca" providerId="AD" clId="Web-{B86FC9B9-D90B-8D28-6F8A-9BADCC9AF88C}" dt="2023-03-13T14:25:17.188" v="110" actId="1076"/>
          <ac:spMkLst>
            <pc:docMk/>
            <pc:sldMk cId="1199471996" sldId="266"/>
            <ac:spMk id="15" creationId="{89EAB1B5-592C-9BB5-E3B4-D1327E7BB1C9}"/>
          </ac:spMkLst>
        </pc:spChg>
        <pc:spChg chg="mod">
          <ac:chgData name="Mari Powell" userId="S::mari.powell@uwtsd.ac.uk::a1b98dd7-29dc-4131-8e37-1423e6a9ecca" providerId="AD" clId="Web-{B86FC9B9-D90B-8D28-6F8A-9BADCC9AF88C}" dt="2023-03-13T14:25:20.031" v="111" actId="1076"/>
          <ac:spMkLst>
            <pc:docMk/>
            <pc:sldMk cId="1199471996" sldId="266"/>
            <ac:spMk id="17" creationId="{87B14B4C-92F2-9FF9-3268-481C4A645B79}"/>
          </ac:spMkLst>
        </pc:spChg>
        <pc:graphicFrameChg chg="del">
          <ac:chgData name="Mari Powell" userId="S::mari.powell@uwtsd.ac.uk::a1b98dd7-29dc-4131-8e37-1423e6a9ecca" providerId="AD" clId="Web-{B86FC9B9-D90B-8D28-6F8A-9BADCC9AF88C}" dt="2023-03-13T14:23:13.867" v="53"/>
          <ac:graphicFrameMkLst>
            <pc:docMk/>
            <pc:sldMk cId="1199471996" sldId="266"/>
            <ac:graphicFrameMk id="5" creationId="{27B64704-F113-1446-C472-A8AC326DE184}"/>
          </ac:graphicFrameMkLst>
        </pc:graphicFrameChg>
      </pc:sldChg>
      <pc:sldChg chg="add del">
        <pc:chgData name="Mari Powell" userId="S::mari.powell@uwtsd.ac.uk::a1b98dd7-29dc-4131-8e37-1423e6a9ecca" providerId="AD" clId="Web-{B86FC9B9-D90B-8D28-6F8A-9BADCC9AF88C}" dt="2023-03-13T16:57:20.317" v="251"/>
        <pc:sldMkLst>
          <pc:docMk/>
          <pc:sldMk cId="3414300994" sldId="267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26.692" v="253"/>
        <pc:sldMkLst>
          <pc:docMk/>
          <pc:sldMk cId="1406040640" sldId="268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29.067" v="254"/>
        <pc:sldMkLst>
          <pc:docMk/>
          <pc:sldMk cId="3603790726" sldId="269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31.052" v="255"/>
        <pc:sldMkLst>
          <pc:docMk/>
          <pc:sldMk cId="1023955614" sldId="270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32.880" v="256"/>
        <pc:sldMkLst>
          <pc:docMk/>
          <pc:sldMk cId="3147403037" sldId="271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34.833" v="257"/>
        <pc:sldMkLst>
          <pc:docMk/>
          <pc:sldMk cId="3851182359" sldId="272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36.880" v="258"/>
        <pc:sldMkLst>
          <pc:docMk/>
          <pc:sldMk cId="1727944390" sldId="273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38.208" v="259"/>
        <pc:sldMkLst>
          <pc:docMk/>
          <pc:sldMk cId="1764308536" sldId="274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39.833" v="260"/>
        <pc:sldMkLst>
          <pc:docMk/>
          <pc:sldMk cId="1900714175" sldId="275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41.568" v="261"/>
        <pc:sldMkLst>
          <pc:docMk/>
          <pc:sldMk cId="2462186149" sldId="276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43.302" v="262"/>
        <pc:sldMkLst>
          <pc:docMk/>
          <pc:sldMk cId="2981250900" sldId="277"/>
        </pc:sldMkLst>
      </pc:sldChg>
      <pc:sldChg chg="add del mod setBg">
        <pc:chgData name="Mari Powell" userId="S::mari.powell@uwtsd.ac.uk::a1b98dd7-29dc-4131-8e37-1423e6a9ecca" providerId="AD" clId="Web-{B86FC9B9-D90B-8D28-6F8A-9BADCC9AF88C}" dt="2023-03-13T16:57:45.506" v="263"/>
        <pc:sldMkLst>
          <pc:docMk/>
          <pc:sldMk cId="4130446496" sldId="278"/>
        </pc:sldMkLst>
      </pc:sldChg>
      <pc:sldChg chg="addSp delSp modSp add del">
        <pc:chgData name="Mari Powell" userId="S::mari.powell@uwtsd.ac.uk::a1b98dd7-29dc-4131-8e37-1423e6a9ecca" providerId="AD" clId="Web-{B86FC9B9-D90B-8D28-6F8A-9BADCC9AF88C}" dt="2023-03-13T16:57:47.428" v="264"/>
        <pc:sldMkLst>
          <pc:docMk/>
          <pc:sldMk cId="985656177" sldId="279"/>
        </pc:sldMkLst>
        <pc:spChg chg="mod">
          <ac:chgData name="Mari Powell" userId="S::mari.powell@uwtsd.ac.uk::a1b98dd7-29dc-4131-8e37-1423e6a9ecca" providerId="AD" clId="Web-{B86FC9B9-D90B-8D28-6F8A-9BADCC9AF88C}" dt="2023-03-13T16:47:42.279" v="161" actId="20577"/>
          <ac:spMkLst>
            <pc:docMk/>
            <pc:sldMk cId="985656177" sldId="279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B86FC9B9-D90B-8D28-6F8A-9BADCC9AF88C}" dt="2023-03-13T16:47:32.856" v="150" actId="20577"/>
          <ac:spMkLst>
            <pc:docMk/>
            <pc:sldMk cId="985656177" sldId="279"/>
            <ac:spMk id="10" creationId="{D8E94ABB-4AC4-964A-8312-1CC1E8DC54E8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6:47:59.358" v="165" actId="1076"/>
          <ac:picMkLst>
            <pc:docMk/>
            <pc:sldMk cId="985656177" sldId="279"/>
            <ac:picMk id="2" creationId="{4FC0514E-E58B-0E10-5FD2-3040B343F860}"/>
          </ac:picMkLst>
        </pc:picChg>
        <pc:picChg chg="del">
          <ac:chgData name="Mari Powell" userId="S::mari.powell@uwtsd.ac.uk::a1b98dd7-29dc-4131-8e37-1423e6a9ecca" providerId="AD" clId="Web-{B86FC9B9-D90B-8D28-6F8A-9BADCC9AF88C}" dt="2023-03-13T16:47:14.683" v="143"/>
          <ac:picMkLst>
            <pc:docMk/>
            <pc:sldMk cId="985656177" sldId="279"/>
            <ac:picMk id="3" creationId="{1A701F52-1FCC-3031-74BA-D64B8D7B262E}"/>
          </ac:picMkLst>
        </pc:picChg>
        <pc:picChg chg="mod">
          <ac:chgData name="Mari Powell" userId="S::mari.powell@uwtsd.ac.uk::a1b98dd7-29dc-4131-8e37-1423e6a9ecca" providerId="AD" clId="Web-{B86FC9B9-D90B-8D28-6F8A-9BADCC9AF88C}" dt="2023-03-13T16:48:02.108" v="166" actId="1076"/>
          <ac:picMkLst>
            <pc:docMk/>
            <pc:sldMk cId="985656177" sldId="279"/>
            <ac:picMk id="4" creationId="{68165BE9-280B-4F04-6D98-424287345E30}"/>
          </ac:picMkLst>
        </pc:picChg>
      </pc:sldChg>
      <pc:sldChg chg="addSp modSp add del">
        <pc:chgData name="Mari Powell" userId="S::mari.powell@uwtsd.ac.uk::a1b98dd7-29dc-4131-8e37-1423e6a9ecca" providerId="AD" clId="Web-{B86FC9B9-D90B-8D28-6F8A-9BADCC9AF88C}" dt="2023-03-13T16:57:49.334" v="265"/>
        <pc:sldMkLst>
          <pc:docMk/>
          <pc:sldMk cId="3752390519" sldId="280"/>
        </pc:sldMkLst>
        <pc:spChg chg="add mod">
          <ac:chgData name="Mari Powell" userId="S::mari.powell@uwtsd.ac.uk::a1b98dd7-29dc-4131-8e37-1423e6a9ecca" providerId="AD" clId="Web-{B86FC9B9-D90B-8D28-6F8A-9BADCC9AF88C}" dt="2023-03-13T16:49:19.613" v="176" actId="1076"/>
          <ac:spMkLst>
            <pc:docMk/>
            <pc:sldMk cId="3752390519" sldId="280"/>
            <ac:spMk id="2" creationId="{5B6F97F7-08DE-621D-ADA4-BCBDA57B662D}"/>
          </ac:spMkLst>
        </pc:spChg>
        <pc:spChg chg="mod">
          <ac:chgData name="Mari Powell" userId="S::mari.powell@uwtsd.ac.uk::a1b98dd7-29dc-4131-8e37-1423e6a9ecca" providerId="AD" clId="Web-{B86FC9B9-D90B-8D28-6F8A-9BADCC9AF88C}" dt="2023-03-13T16:49:11.722" v="174" actId="1076"/>
          <ac:spMkLst>
            <pc:docMk/>
            <pc:sldMk cId="3752390519" sldId="280"/>
            <ac:spMk id="10" creationId="{679649B3-662D-9B40-B394-D0C6CECC5F5F}"/>
          </ac:spMkLst>
        </pc:spChg>
        <pc:spChg chg="mod">
          <ac:chgData name="Mari Powell" userId="S::mari.powell@uwtsd.ac.uk::a1b98dd7-29dc-4131-8e37-1423e6a9ecca" providerId="AD" clId="Web-{B86FC9B9-D90B-8D28-6F8A-9BADCC9AF88C}" dt="2023-03-13T16:49:07.550" v="173" actId="1076"/>
          <ac:spMkLst>
            <pc:docMk/>
            <pc:sldMk cId="3752390519" sldId="280"/>
            <ac:spMk id="11" creationId="{80B6767F-C405-5E46-B85C-5A56CAC3C8A1}"/>
          </ac:spMkLst>
        </pc:spChg>
        <pc:spChg chg="mod">
          <ac:chgData name="Mari Powell" userId="S::mari.powell@uwtsd.ac.uk::a1b98dd7-29dc-4131-8e37-1423e6a9ecca" providerId="AD" clId="Web-{B86FC9B9-D90B-8D28-6F8A-9BADCC9AF88C}" dt="2023-03-13T16:49:04.159" v="172" actId="1076"/>
          <ac:spMkLst>
            <pc:docMk/>
            <pc:sldMk cId="3752390519" sldId="280"/>
            <ac:spMk id="12" creationId="{850CC87B-D05A-8A4F-A91A-3C55255A56A5}"/>
          </ac:spMkLst>
        </pc:spChg>
        <pc:spChg chg="mod">
          <ac:chgData name="Mari Powell" userId="S::mari.powell@uwtsd.ac.uk::a1b98dd7-29dc-4131-8e37-1423e6a9ecca" providerId="AD" clId="Web-{B86FC9B9-D90B-8D28-6F8A-9BADCC9AF88C}" dt="2023-03-13T16:49:15.394" v="175" actId="1076"/>
          <ac:spMkLst>
            <pc:docMk/>
            <pc:sldMk cId="3752390519" sldId="280"/>
            <ac:spMk id="13" creationId="{EEDDEDE7-6751-A942-85F1-BE0ED8AF9CC6}"/>
          </ac:spMkLst>
        </pc:spChg>
        <pc:picChg chg="mod">
          <ac:chgData name="Mari Powell" userId="S::mari.powell@uwtsd.ac.uk::a1b98dd7-29dc-4131-8e37-1423e6a9ecca" providerId="AD" clId="Web-{B86FC9B9-D90B-8D28-6F8A-9BADCC9AF88C}" dt="2023-03-13T16:48:59.846" v="171" actId="1076"/>
          <ac:picMkLst>
            <pc:docMk/>
            <pc:sldMk cId="3752390519" sldId="280"/>
            <ac:picMk id="15" creationId="{B9C56156-1D28-7743-B4D0-B3A886DA4410}"/>
          </ac:picMkLst>
        </pc:picChg>
      </pc:sldChg>
      <pc:sldChg chg="addSp delSp modSp add del">
        <pc:chgData name="Mari Powell" userId="S::mari.powell@uwtsd.ac.uk::a1b98dd7-29dc-4131-8e37-1423e6a9ecca" providerId="AD" clId="Web-{B86FC9B9-D90B-8D28-6F8A-9BADCC9AF88C}" dt="2023-03-13T16:57:51.287" v="266"/>
        <pc:sldMkLst>
          <pc:docMk/>
          <pc:sldMk cId="389573245" sldId="281"/>
        </pc:sldMkLst>
        <pc:spChg chg="mod">
          <ac:chgData name="Mari Powell" userId="S::mari.powell@uwtsd.ac.uk::a1b98dd7-29dc-4131-8e37-1423e6a9ecca" providerId="AD" clId="Web-{B86FC9B9-D90B-8D28-6F8A-9BADCC9AF88C}" dt="2023-03-13T16:49:51.303" v="185" actId="20577"/>
          <ac:spMkLst>
            <pc:docMk/>
            <pc:sldMk cId="389573245" sldId="281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B86FC9B9-D90B-8D28-6F8A-9BADCC9AF88C}" dt="2023-03-13T16:49:42.990" v="179" actId="20577"/>
          <ac:spMkLst>
            <pc:docMk/>
            <pc:sldMk cId="389573245" sldId="281"/>
            <ac:spMk id="10" creationId="{D8E94ABB-4AC4-964A-8312-1CC1E8DC54E8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6:50:10.273" v="192" actId="1076"/>
          <ac:picMkLst>
            <pc:docMk/>
            <pc:sldMk cId="389573245" sldId="281"/>
            <ac:picMk id="2" creationId="{D8456766-2DB0-FBD9-7A2E-C427C33D4827}"/>
          </ac:picMkLst>
        </pc:picChg>
        <pc:picChg chg="del">
          <ac:chgData name="Mari Powell" userId="S::mari.powell@uwtsd.ac.uk::a1b98dd7-29dc-4131-8e37-1423e6a9ecca" providerId="AD" clId="Web-{B86FC9B9-D90B-8D28-6F8A-9BADCC9AF88C}" dt="2023-03-13T16:49:51.725" v="186"/>
          <ac:picMkLst>
            <pc:docMk/>
            <pc:sldMk cId="389573245" sldId="281"/>
            <ac:picMk id="3" creationId="{1A701F52-1FCC-3031-74BA-D64B8D7B262E}"/>
          </ac:picMkLst>
        </pc:picChg>
      </pc:sldChg>
      <pc:sldChg chg="add del">
        <pc:chgData name="Mari Powell" userId="S::mari.powell@uwtsd.ac.uk::a1b98dd7-29dc-4131-8e37-1423e6a9ecca" providerId="AD" clId="Web-{B86FC9B9-D90B-8D28-6F8A-9BADCC9AF88C}" dt="2023-03-13T16:51:01.027" v="195"/>
        <pc:sldMkLst>
          <pc:docMk/>
          <pc:sldMk cId="2544650071" sldId="282"/>
        </pc:sldMkLst>
      </pc:sldChg>
      <pc:sldChg chg="add ord">
        <pc:chgData name="Mari Powell" userId="S::mari.powell@uwtsd.ac.uk::a1b98dd7-29dc-4131-8e37-1423e6a9ecca" providerId="AD" clId="Web-{B86FC9B9-D90B-8D28-6F8A-9BADCC9AF88C}" dt="2023-03-13T16:52:21.578" v="207"/>
        <pc:sldMkLst>
          <pc:docMk/>
          <pc:sldMk cId="1748796851" sldId="283"/>
        </pc:sldMkLst>
      </pc:sldChg>
      <pc:sldChg chg="add">
        <pc:chgData name="Mari Powell" userId="S::mari.powell@uwtsd.ac.uk::a1b98dd7-29dc-4131-8e37-1423e6a9ecca" providerId="AD" clId="Web-{B86FC9B9-D90B-8D28-6F8A-9BADCC9AF88C}" dt="2023-03-13T16:51:10.308" v="196"/>
        <pc:sldMkLst>
          <pc:docMk/>
          <pc:sldMk cId="3554876004" sldId="284"/>
        </pc:sldMkLst>
      </pc:sldChg>
      <pc:sldChg chg="add">
        <pc:chgData name="Mari Powell" userId="S::mari.powell@uwtsd.ac.uk::a1b98dd7-29dc-4131-8e37-1423e6a9ecca" providerId="AD" clId="Web-{B86FC9B9-D90B-8D28-6F8A-9BADCC9AF88C}" dt="2023-03-13T16:51:19.965" v="197"/>
        <pc:sldMkLst>
          <pc:docMk/>
          <pc:sldMk cId="4212443619" sldId="285"/>
        </pc:sldMkLst>
      </pc:sldChg>
      <pc:sldChg chg="add ord">
        <pc:chgData name="Mari Powell" userId="S::mari.powell@uwtsd.ac.uk::a1b98dd7-29dc-4131-8e37-1423e6a9ecca" providerId="AD" clId="Web-{B86FC9B9-D90B-8D28-6F8A-9BADCC9AF88C}" dt="2023-03-13T16:52:23.188" v="208"/>
        <pc:sldMkLst>
          <pc:docMk/>
          <pc:sldMk cId="1414772610" sldId="286"/>
        </pc:sldMkLst>
      </pc:sldChg>
      <pc:sldChg chg="add">
        <pc:chgData name="Mari Powell" userId="S::mari.powell@uwtsd.ac.uk::a1b98dd7-29dc-4131-8e37-1423e6a9ecca" providerId="AD" clId="Web-{B86FC9B9-D90B-8D28-6F8A-9BADCC9AF88C}" dt="2023-03-13T16:51:36.435" v="199"/>
        <pc:sldMkLst>
          <pc:docMk/>
          <pc:sldMk cId="3478029052" sldId="287"/>
        </pc:sldMkLst>
      </pc:sldChg>
      <pc:sldChg chg="add ord">
        <pc:chgData name="Mari Powell" userId="S::mari.powell@uwtsd.ac.uk::a1b98dd7-29dc-4131-8e37-1423e6a9ecca" providerId="AD" clId="Web-{B86FC9B9-D90B-8D28-6F8A-9BADCC9AF88C}" dt="2023-03-13T16:52:19.125" v="206"/>
        <pc:sldMkLst>
          <pc:docMk/>
          <pc:sldMk cId="3756401149" sldId="288"/>
        </pc:sldMkLst>
      </pc:sldChg>
      <pc:sldChg chg="add">
        <pc:chgData name="Mari Powell" userId="S::mari.powell@uwtsd.ac.uk::a1b98dd7-29dc-4131-8e37-1423e6a9ecca" providerId="AD" clId="Web-{B86FC9B9-D90B-8D28-6F8A-9BADCC9AF88C}" dt="2023-03-13T16:51:52.748" v="201"/>
        <pc:sldMkLst>
          <pc:docMk/>
          <pc:sldMk cId="936285373" sldId="289"/>
        </pc:sldMkLst>
      </pc:sldChg>
      <pc:sldChg chg="add">
        <pc:chgData name="Mari Powell" userId="S::mari.powell@uwtsd.ac.uk::a1b98dd7-29dc-4131-8e37-1423e6a9ecca" providerId="AD" clId="Web-{B86FC9B9-D90B-8D28-6F8A-9BADCC9AF88C}" dt="2023-03-13T16:52:00.608" v="202"/>
        <pc:sldMkLst>
          <pc:docMk/>
          <pc:sldMk cId="4188717462" sldId="290"/>
        </pc:sldMkLst>
      </pc:sldChg>
      <pc:sldChg chg="add ord">
        <pc:chgData name="Mari Powell" userId="S::mari.powell@uwtsd.ac.uk::a1b98dd7-29dc-4131-8e37-1423e6a9ecca" providerId="AD" clId="Web-{B86FC9B9-D90B-8D28-6F8A-9BADCC9AF88C}" dt="2023-03-13T16:52:16.640" v="205"/>
        <pc:sldMkLst>
          <pc:docMk/>
          <pc:sldMk cId="3823569029" sldId="291"/>
        </pc:sldMkLst>
      </pc:sldChg>
      <pc:sldChg chg="add">
        <pc:chgData name="Mari Powell" userId="S::mari.powell@uwtsd.ac.uk::a1b98dd7-29dc-4131-8e37-1423e6a9ecca" providerId="AD" clId="Web-{B86FC9B9-D90B-8D28-6F8A-9BADCC9AF88C}" dt="2023-03-13T16:52:13.734" v="204"/>
        <pc:sldMkLst>
          <pc:docMk/>
          <pc:sldMk cId="1686000511" sldId="292"/>
        </pc:sldMkLst>
      </pc:sldChg>
      <pc:sldChg chg="add">
        <pc:chgData name="Mari Powell" userId="S::mari.powell@uwtsd.ac.uk::a1b98dd7-29dc-4131-8e37-1423e6a9ecca" providerId="AD" clId="Web-{B86FC9B9-D90B-8D28-6F8A-9BADCC9AF88C}" dt="2023-03-13T16:52:34.564" v="209"/>
        <pc:sldMkLst>
          <pc:docMk/>
          <pc:sldMk cId="77049951" sldId="293"/>
        </pc:sldMkLst>
      </pc:sldChg>
      <pc:sldChg chg="add">
        <pc:chgData name="Mari Powell" userId="S::mari.powell@uwtsd.ac.uk::a1b98dd7-29dc-4131-8e37-1423e6a9ecca" providerId="AD" clId="Web-{B86FC9B9-D90B-8D28-6F8A-9BADCC9AF88C}" dt="2023-03-13T16:52:42.205" v="210"/>
        <pc:sldMkLst>
          <pc:docMk/>
          <pc:sldMk cId="4274731855" sldId="294"/>
        </pc:sldMkLst>
      </pc:sldChg>
      <pc:sldChg chg="add">
        <pc:chgData name="Mari Powell" userId="S::mari.powell@uwtsd.ac.uk::a1b98dd7-29dc-4131-8e37-1423e6a9ecca" providerId="AD" clId="Web-{B86FC9B9-D90B-8D28-6F8A-9BADCC9AF88C}" dt="2023-03-13T16:52:54.330" v="211"/>
        <pc:sldMkLst>
          <pc:docMk/>
          <pc:sldMk cId="2787178200" sldId="295"/>
        </pc:sldMkLst>
      </pc:sldChg>
      <pc:sldChg chg="add">
        <pc:chgData name="Mari Powell" userId="S::mari.powell@uwtsd.ac.uk::a1b98dd7-29dc-4131-8e37-1423e6a9ecca" providerId="AD" clId="Web-{B86FC9B9-D90B-8D28-6F8A-9BADCC9AF88C}" dt="2023-03-13T16:53:02.659" v="212"/>
        <pc:sldMkLst>
          <pc:docMk/>
          <pc:sldMk cId="1439724569" sldId="296"/>
        </pc:sldMkLst>
      </pc:sldChg>
      <pc:sldChg chg="add">
        <pc:chgData name="Mari Powell" userId="S::mari.powell@uwtsd.ac.uk::a1b98dd7-29dc-4131-8e37-1423e6a9ecca" providerId="AD" clId="Web-{B86FC9B9-D90B-8D28-6F8A-9BADCC9AF88C}" dt="2023-03-13T16:53:12.644" v="213"/>
        <pc:sldMkLst>
          <pc:docMk/>
          <pc:sldMk cId="3757076957" sldId="297"/>
        </pc:sldMkLst>
      </pc:sldChg>
      <pc:sldChg chg="add">
        <pc:chgData name="Mari Powell" userId="S::mari.powell@uwtsd.ac.uk::a1b98dd7-29dc-4131-8e37-1423e6a9ecca" providerId="AD" clId="Web-{B86FC9B9-D90B-8D28-6F8A-9BADCC9AF88C}" dt="2023-03-13T16:53:20.176" v="214"/>
        <pc:sldMkLst>
          <pc:docMk/>
          <pc:sldMk cId="920747139" sldId="298"/>
        </pc:sldMkLst>
      </pc:sldChg>
      <pc:sldChg chg="add">
        <pc:chgData name="Mari Powell" userId="S::mari.powell@uwtsd.ac.uk::a1b98dd7-29dc-4131-8e37-1423e6a9ecca" providerId="AD" clId="Web-{B86FC9B9-D90B-8D28-6F8A-9BADCC9AF88C}" dt="2023-03-13T16:53:29.630" v="215"/>
        <pc:sldMkLst>
          <pc:docMk/>
          <pc:sldMk cId="4158854866" sldId="299"/>
        </pc:sldMkLst>
      </pc:sldChg>
      <pc:sldChg chg="add">
        <pc:chgData name="Mari Powell" userId="S::mari.powell@uwtsd.ac.uk::a1b98dd7-29dc-4131-8e37-1423e6a9ecca" providerId="AD" clId="Web-{B86FC9B9-D90B-8D28-6F8A-9BADCC9AF88C}" dt="2023-03-13T16:53:38.552" v="216"/>
        <pc:sldMkLst>
          <pc:docMk/>
          <pc:sldMk cId="283971556" sldId="300"/>
        </pc:sldMkLst>
      </pc:sldChg>
      <pc:sldChg chg="add">
        <pc:chgData name="Mari Powell" userId="S::mari.powell@uwtsd.ac.uk::a1b98dd7-29dc-4131-8e37-1423e6a9ecca" providerId="AD" clId="Web-{B86FC9B9-D90B-8D28-6F8A-9BADCC9AF88C}" dt="2023-03-13T16:53:47.584" v="217"/>
        <pc:sldMkLst>
          <pc:docMk/>
          <pc:sldMk cId="2974370984" sldId="301"/>
        </pc:sldMkLst>
      </pc:sldChg>
      <pc:sldChg chg="add">
        <pc:chgData name="Mari Powell" userId="S::mari.powell@uwtsd.ac.uk::a1b98dd7-29dc-4131-8e37-1423e6a9ecca" providerId="AD" clId="Web-{B86FC9B9-D90B-8D28-6F8A-9BADCC9AF88C}" dt="2023-03-13T16:53:54.616" v="218"/>
        <pc:sldMkLst>
          <pc:docMk/>
          <pc:sldMk cId="1738536347" sldId="302"/>
        </pc:sldMkLst>
      </pc:sldChg>
      <pc:sldChg chg="add">
        <pc:chgData name="Mari Powell" userId="S::mari.powell@uwtsd.ac.uk::a1b98dd7-29dc-4131-8e37-1423e6a9ecca" providerId="AD" clId="Web-{B86FC9B9-D90B-8D28-6F8A-9BADCC9AF88C}" dt="2023-03-13T16:54:03.085" v="219"/>
        <pc:sldMkLst>
          <pc:docMk/>
          <pc:sldMk cId="4259364230" sldId="303"/>
        </pc:sldMkLst>
      </pc:sldChg>
      <pc:sldChg chg="delSp modSp add">
        <pc:chgData name="Mari Powell" userId="S::mari.powell@uwtsd.ac.uk::a1b98dd7-29dc-4131-8e37-1423e6a9ecca" providerId="AD" clId="Web-{B86FC9B9-D90B-8D28-6F8A-9BADCC9AF88C}" dt="2023-03-13T16:54:44.384" v="229" actId="1076"/>
        <pc:sldMkLst>
          <pc:docMk/>
          <pc:sldMk cId="1144669931" sldId="304"/>
        </pc:sldMkLst>
        <pc:spChg chg="mod">
          <ac:chgData name="Mari Powell" userId="S::mari.powell@uwtsd.ac.uk::a1b98dd7-29dc-4131-8e37-1423e6a9ecca" providerId="AD" clId="Web-{B86FC9B9-D90B-8D28-6F8A-9BADCC9AF88C}" dt="2023-03-13T16:54:35.462" v="223" actId="1076"/>
          <ac:spMkLst>
            <pc:docMk/>
            <pc:sldMk cId="1144669931" sldId="304"/>
            <ac:spMk id="8" creationId="{18B1C536-5E52-FD4D-971F-4076ED2FD779}"/>
          </ac:spMkLst>
        </pc:spChg>
        <pc:spChg chg="mod">
          <ac:chgData name="Mari Powell" userId="S::mari.powell@uwtsd.ac.uk::a1b98dd7-29dc-4131-8e37-1423e6a9ecca" providerId="AD" clId="Web-{B86FC9B9-D90B-8D28-6F8A-9BADCC9AF88C}" dt="2023-03-13T16:54:44.384" v="229" actId="1076"/>
          <ac:spMkLst>
            <pc:docMk/>
            <pc:sldMk cId="1144669931" sldId="304"/>
            <ac:spMk id="10" creationId="{8FBCB2A1-7E1E-4844-A90D-FDDC09AC5AD1}"/>
          </ac:spMkLst>
        </pc:spChg>
        <pc:spChg chg="mod">
          <ac:chgData name="Mari Powell" userId="S::mari.powell@uwtsd.ac.uk::a1b98dd7-29dc-4131-8e37-1423e6a9ecca" providerId="AD" clId="Web-{B86FC9B9-D90B-8D28-6F8A-9BADCC9AF88C}" dt="2023-03-13T16:54:33.712" v="222" actId="1076"/>
          <ac:spMkLst>
            <pc:docMk/>
            <pc:sldMk cId="1144669931" sldId="304"/>
            <ac:spMk id="17" creationId="{ABB3F9AD-04F8-C74B-BB94-8CF199A00227}"/>
          </ac:spMkLst>
        </pc:spChg>
        <pc:spChg chg="del">
          <ac:chgData name="Mari Powell" userId="S::mari.powell@uwtsd.ac.uk::a1b98dd7-29dc-4131-8e37-1423e6a9ecca" providerId="AD" clId="Web-{B86FC9B9-D90B-8D28-6F8A-9BADCC9AF88C}" dt="2023-03-13T16:54:30.743" v="221"/>
          <ac:spMkLst>
            <pc:docMk/>
            <pc:sldMk cId="1144669931" sldId="304"/>
            <ac:spMk id="19" creationId="{86CFE0A8-8373-AD4D-BD99-A0B67300CE56}"/>
          </ac:spMkLst>
        </pc:spChg>
      </pc:sldChg>
      <pc:sldChg chg="delSp modSp add">
        <pc:chgData name="Mari Powell" userId="S::mari.powell@uwtsd.ac.uk::a1b98dd7-29dc-4131-8e37-1423e6a9ecca" providerId="AD" clId="Web-{B86FC9B9-D90B-8D28-6F8A-9BADCC9AF88C}" dt="2023-03-13T16:55:19.699" v="241" actId="1076"/>
        <pc:sldMkLst>
          <pc:docMk/>
          <pc:sldMk cId="3950182877" sldId="305"/>
        </pc:sldMkLst>
        <pc:spChg chg="mod">
          <ac:chgData name="Mari Powell" userId="S::mari.powell@uwtsd.ac.uk::a1b98dd7-29dc-4131-8e37-1423e6a9ecca" providerId="AD" clId="Web-{B86FC9B9-D90B-8D28-6F8A-9BADCC9AF88C}" dt="2023-03-13T16:55:15.777" v="240" actId="1076"/>
          <ac:spMkLst>
            <pc:docMk/>
            <pc:sldMk cId="3950182877" sldId="305"/>
            <ac:spMk id="8" creationId="{18B1C536-5E52-FD4D-971F-4076ED2FD779}"/>
          </ac:spMkLst>
        </pc:spChg>
        <pc:spChg chg="mod">
          <ac:chgData name="Mari Powell" userId="S::mari.powell@uwtsd.ac.uk::a1b98dd7-29dc-4131-8e37-1423e6a9ecca" providerId="AD" clId="Web-{B86FC9B9-D90B-8D28-6F8A-9BADCC9AF88C}" dt="2023-03-13T16:55:07.495" v="237" actId="1076"/>
          <ac:spMkLst>
            <pc:docMk/>
            <pc:sldMk cId="3950182877" sldId="305"/>
            <ac:spMk id="10" creationId="{8FBCB2A1-7E1E-4844-A90D-FDDC09AC5AD1}"/>
          </ac:spMkLst>
        </pc:spChg>
        <pc:spChg chg="mod">
          <ac:chgData name="Mari Powell" userId="S::mari.powell@uwtsd.ac.uk::a1b98dd7-29dc-4131-8e37-1423e6a9ecca" providerId="AD" clId="Web-{B86FC9B9-D90B-8D28-6F8A-9BADCC9AF88C}" dt="2023-03-13T16:55:19.699" v="241" actId="1076"/>
          <ac:spMkLst>
            <pc:docMk/>
            <pc:sldMk cId="3950182877" sldId="305"/>
            <ac:spMk id="13" creationId="{CE0612C0-D14F-6C48-8447-7A48D8F3B0BE}"/>
          </ac:spMkLst>
        </pc:spChg>
        <pc:spChg chg="mod">
          <ac:chgData name="Mari Powell" userId="S::mari.powell@uwtsd.ac.uk::a1b98dd7-29dc-4131-8e37-1423e6a9ecca" providerId="AD" clId="Web-{B86FC9B9-D90B-8D28-6F8A-9BADCC9AF88C}" dt="2023-03-13T16:55:11.324" v="239" actId="1076"/>
          <ac:spMkLst>
            <pc:docMk/>
            <pc:sldMk cId="3950182877" sldId="305"/>
            <ac:spMk id="17" creationId="{ABB3F9AD-04F8-C74B-BB94-8CF199A00227}"/>
          </ac:spMkLst>
        </pc:spChg>
        <pc:spChg chg="del">
          <ac:chgData name="Mari Powell" userId="S::mari.powell@uwtsd.ac.uk::a1b98dd7-29dc-4131-8e37-1423e6a9ecca" providerId="AD" clId="Web-{B86FC9B9-D90B-8D28-6F8A-9BADCC9AF88C}" dt="2023-03-13T16:55:07.949" v="238"/>
          <ac:spMkLst>
            <pc:docMk/>
            <pc:sldMk cId="3950182877" sldId="305"/>
            <ac:spMk id="19" creationId="{86CFE0A8-8373-AD4D-BD99-A0B67300CE56}"/>
          </ac:spMkLst>
        </pc:spChg>
      </pc:sldChg>
      <pc:sldChg chg="delSp modSp add">
        <pc:chgData name="Mari Powell" userId="S::mari.powell@uwtsd.ac.uk::a1b98dd7-29dc-4131-8e37-1423e6a9ecca" providerId="AD" clId="Web-{B86FC9B9-D90B-8D28-6F8A-9BADCC9AF88C}" dt="2023-03-13T16:55:45.467" v="250" actId="1076"/>
        <pc:sldMkLst>
          <pc:docMk/>
          <pc:sldMk cId="3765997551" sldId="306"/>
        </pc:sldMkLst>
        <pc:spChg chg="mod">
          <ac:chgData name="Mari Powell" userId="S::mari.powell@uwtsd.ac.uk::a1b98dd7-29dc-4131-8e37-1423e6a9ecca" providerId="AD" clId="Web-{B86FC9B9-D90B-8D28-6F8A-9BADCC9AF88C}" dt="2023-03-13T16:55:45.467" v="250" actId="1076"/>
          <ac:spMkLst>
            <pc:docMk/>
            <pc:sldMk cId="3765997551" sldId="306"/>
            <ac:spMk id="8" creationId="{18B1C536-5E52-FD4D-971F-4076ED2FD779}"/>
          </ac:spMkLst>
        </pc:spChg>
        <pc:spChg chg="mod">
          <ac:chgData name="Mari Powell" userId="S::mari.powell@uwtsd.ac.uk::a1b98dd7-29dc-4131-8e37-1423e6a9ecca" providerId="AD" clId="Web-{B86FC9B9-D90B-8D28-6F8A-9BADCC9AF88C}" dt="2023-03-13T16:55:38.091" v="247" actId="1076"/>
          <ac:spMkLst>
            <pc:docMk/>
            <pc:sldMk cId="3765997551" sldId="306"/>
            <ac:spMk id="10" creationId="{8FBCB2A1-7E1E-4844-A90D-FDDC09AC5AD1}"/>
          </ac:spMkLst>
        </pc:spChg>
        <pc:spChg chg="mod">
          <ac:chgData name="Mari Powell" userId="S::mari.powell@uwtsd.ac.uk::a1b98dd7-29dc-4131-8e37-1423e6a9ecca" providerId="AD" clId="Web-{B86FC9B9-D90B-8D28-6F8A-9BADCC9AF88C}" dt="2023-03-13T16:55:42.920" v="249" actId="1076"/>
          <ac:spMkLst>
            <pc:docMk/>
            <pc:sldMk cId="3765997551" sldId="306"/>
            <ac:spMk id="17" creationId="{ABB3F9AD-04F8-C74B-BB94-8CF199A00227}"/>
          </ac:spMkLst>
        </pc:spChg>
        <pc:spChg chg="del">
          <ac:chgData name="Mari Powell" userId="S::mari.powell@uwtsd.ac.uk::a1b98dd7-29dc-4131-8e37-1423e6a9ecca" providerId="AD" clId="Web-{B86FC9B9-D90B-8D28-6F8A-9BADCC9AF88C}" dt="2023-03-13T16:55:40.638" v="248"/>
          <ac:spMkLst>
            <pc:docMk/>
            <pc:sldMk cId="3765997551" sldId="306"/>
            <ac:spMk id="19" creationId="{86CFE0A8-8373-AD4D-BD99-A0B67300CE56}"/>
          </ac:spMkLst>
        </pc:spChg>
      </pc:sldChg>
      <pc:sldChg chg="modSp add del">
        <pc:chgData name="Mari Powell" userId="S::mari.powell@uwtsd.ac.uk::a1b98dd7-29dc-4131-8e37-1423e6a9ecca" providerId="AD" clId="Web-{B86FC9B9-D90B-8D28-6F8A-9BADCC9AF88C}" dt="2023-03-13T17:01:52.350" v="386"/>
        <pc:sldMkLst>
          <pc:docMk/>
          <pc:sldMk cId="626671254" sldId="307"/>
        </pc:sldMkLst>
        <pc:spChg chg="mod">
          <ac:chgData name="Mari Powell" userId="S::mari.powell@uwtsd.ac.uk::a1b98dd7-29dc-4131-8e37-1423e6a9ecca" providerId="AD" clId="Web-{B86FC9B9-D90B-8D28-6F8A-9BADCC9AF88C}" dt="2023-03-13T17:01:43.162" v="385" actId="20577"/>
          <ac:spMkLst>
            <pc:docMk/>
            <pc:sldMk cId="626671254" sldId="307"/>
            <ac:spMk id="4" creationId="{233C1A07-341C-0F4E-B31A-5D52D9F9B2A7}"/>
          </ac:spMkLst>
        </pc:spChg>
      </pc:sldChg>
      <pc:sldChg chg="add">
        <pc:chgData name="Mari Powell" userId="S::mari.powell@uwtsd.ac.uk::a1b98dd7-29dc-4131-8e37-1423e6a9ecca" providerId="AD" clId="Web-{B86FC9B9-D90B-8D28-6F8A-9BADCC9AF88C}" dt="2023-03-13T16:59:30.919" v="268"/>
        <pc:sldMkLst>
          <pc:docMk/>
          <pc:sldMk cId="2315768585" sldId="308"/>
        </pc:sldMkLst>
      </pc:sldChg>
      <pc:sldChg chg="delSp modSp add del replId delAnim">
        <pc:chgData name="Mari Powell" userId="S::mari.powell@uwtsd.ac.uk::a1b98dd7-29dc-4131-8e37-1423e6a9ecca" providerId="AD" clId="Web-{B86FC9B9-D90B-8D28-6F8A-9BADCC9AF88C}" dt="2023-03-13T17:01:55.272" v="387"/>
        <pc:sldMkLst>
          <pc:docMk/>
          <pc:sldMk cId="18706679" sldId="309"/>
        </pc:sldMkLst>
        <pc:spChg chg="del mod">
          <ac:chgData name="Mari Powell" userId="S::mari.powell@uwtsd.ac.uk::a1b98dd7-29dc-4131-8e37-1423e6a9ecca" providerId="AD" clId="Web-{B86FC9B9-D90B-8D28-6F8A-9BADCC9AF88C}" dt="2023-03-13T17:01:07.675" v="316"/>
          <ac:spMkLst>
            <pc:docMk/>
            <pc:sldMk cId="18706679" sldId="309"/>
            <ac:spMk id="4" creationId="{233C1A07-341C-0F4E-B31A-5D52D9F9B2A7}"/>
          </ac:spMkLst>
        </pc:spChg>
      </pc:sldChg>
      <pc:sldChg chg="add">
        <pc:chgData name="Mari Powell" userId="S::mari.powell@uwtsd.ac.uk::a1b98dd7-29dc-4131-8e37-1423e6a9ecca" providerId="AD" clId="Web-{B86FC9B9-D90B-8D28-6F8A-9BADCC9AF88C}" dt="2023-03-13T17:02:11.601" v="388"/>
        <pc:sldMkLst>
          <pc:docMk/>
          <pc:sldMk cId="816025744" sldId="309"/>
        </pc:sldMkLst>
      </pc:sldChg>
      <pc:sldChg chg="add">
        <pc:chgData name="Mari Powell" userId="S::mari.powell@uwtsd.ac.uk::a1b98dd7-29dc-4131-8e37-1423e6a9ecca" providerId="AD" clId="Web-{B86FC9B9-D90B-8D28-6F8A-9BADCC9AF88C}" dt="2023-03-13T17:02:22.492" v="389"/>
        <pc:sldMkLst>
          <pc:docMk/>
          <pc:sldMk cId="1249421240" sldId="310"/>
        </pc:sldMkLst>
      </pc:sldChg>
      <pc:sldChg chg="add">
        <pc:chgData name="Mari Powell" userId="S::mari.powell@uwtsd.ac.uk::a1b98dd7-29dc-4131-8e37-1423e6a9ecca" providerId="AD" clId="Web-{B86FC9B9-D90B-8D28-6F8A-9BADCC9AF88C}" dt="2023-03-13T17:02:41.994" v="390"/>
        <pc:sldMkLst>
          <pc:docMk/>
          <pc:sldMk cId="1218505943" sldId="311"/>
        </pc:sldMkLst>
      </pc:sldChg>
      <pc:sldChg chg="modSp add ord replId">
        <pc:chgData name="Mari Powell" userId="S::mari.powell@uwtsd.ac.uk::a1b98dd7-29dc-4131-8e37-1423e6a9ecca" providerId="AD" clId="Web-{B86FC9B9-D90B-8D28-6F8A-9BADCC9AF88C}" dt="2023-03-13T17:06:59.886" v="434"/>
        <pc:sldMkLst>
          <pc:docMk/>
          <pc:sldMk cId="2471028961" sldId="312"/>
        </pc:sldMkLst>
        <pc:spChg chg="mod">
          <ac:chgData name="Mari Powell" userId="S::mari.powell@uwtsd.ac.uk::a1b98dd7-29dc-4131-8e37-1423e6a9ecca" providerId="AD" clId="Web-{B86FC9B9-D90B-8D28-6F8A-9BADCC9AF88C}" dt="2023-03-13T17:06:58.073" v="433" actId="20577"/>
          <ac:spMkLst>
            <pc:docMk/>
            <pc:sldMk cId="2471028961" sldId="312"/>
            <ac:spMk id="3" creationId="{5937BB17-5B48-3DBB-17BA-C9089CD2ED15}"/>
          </ac:spMkLst>
        </pc:spChg>
      </pc:sldChg>
      <pc:sldChg chg="add">
        <pc:chgData name="Mari Powell" userId="S::mari.powell@uwtsd.ac.uk::a1b98dd7-29dc-4131-8e37-1423e6a9ecca" providerId="AD" clId="Web-{B86FC9B9-D90B-8D28-6F8A-9BADCC9AF88C}" dt="2023-03-13T17:07:11.964" v="435"/>
        <pc:sldMkLst>
          <pc:docMk/>
          <pc:sldMk cId="4213221777" sldId="313"/>
        </pc:sldMkLst>
      </pc:sldChg>
      <pc:sldChg chg="add">
        <pc:chgData name="Mari Powell" userId="S::mari.powell@uwtsd.ac.uk::a1b98dd7-29dc-4131-8e37-1423e6a9ecca" providerId="AD" clId="Web-{B86FC9B9-D90B-8D28-6F8A-9BADCC9AF88C}" dt="2023-03-13T17:07:24.528" v="436"/>
        <pc:sldMkLst>
          <pc:docMk/>
          <pc:sldMk cId="3897352462" sldId="314"/>
        </pc:sldMkLst>
      </pc:sldChg>
      <pc:sldChg chg="add">
        <pc:chgData name="Mari Powell" userId="S::mari.powell@uwtsd.ac.uk::a1b98dd7-29dc-4131-8e37-1423e6a9ecca" providerId="AD" clId="Web-{B86FC9B9-D90B-8D28-6F8A-9BADCC9AF88C}" dt="2023-03-13T17:08:12.109" v="437"/>
        <pc:sldMkLst>
          <pc:docMk/>
          <pc:sldMk cId="2129092218" sldId="315"/>
        </pc:sldMkLst>
      </pc:sldChg>
      <pc:sldChg chg="addSp delSp modSp add replId">
        <pc:chgData name="Mari Powell" userId="S::mari.powell@uwtsd.ac.uk::a1b98dd7-29dc-4131-8e37-1423e6a9ecca" providerId="AD" clId="Web-{B86FC9B9-D90B-8D28-6F8A-9BADCC9AF88C}" dt="2023-03-13T17:29:56.475" v="796" actId="1076"/>
        <pc:sldMkLst>
          <pc:docMk/>
          <pc:sldMk cId="2822371837" sldId="316"/>
        </pc:sldMkLst>
        <pc:spChg chg="del">
          <ac:chgData name="Mari Powell" userId="S::mari.powell@uwtsd.ac.uk::a1b98dd7-29dc-4131-8e37-1423e6a9ecca" providerId="AD" clId="Web-{B86FC9B9-D90B-8D28-6F8A-9BADCC9AF88C}" dt="2023-03-13T17:08:49.127" v="439"/>
          <ac:spMkLst>
            <pc:docMk/>
            <pc:sldMk cId="2822371837" sldId="316"/>
            <ac:spMk id="5" creationId="{C9780529-263B-7442-A7A7-D838CEA4513E}"/>
          </ac:spMkLst>
        </pc:spChg>
        <pc:spChg chg="mod">
          <ac:chgData name="Mari Powell" userId="S::mari.powell@uwtsd.ac.uk::a1b98dd7-29dc-4131-8e37-1423e6a9ecca" providerId="AD" clId="Web-{B86FC9B9-D90B-8D28-6F8A-9BADCC9AF88C}" dt="2023-03-13T17:29:56.475" v="796" actId="1076"/>
          <ac:spMkLst>
            <pc:docMk/>
            <pc:sldMk cId="2822371837" sldId="316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29:53.897" v="795" actId="1076"/>
          <ac:spMkLst>
            <pc:docMk/>
            <pc:sldMk cId="2822371837" sldId="316"/>
            <ac:spMk id="19" creationId="{2F7AC639-7AB2-EF45-9F28-B71795E55DFC}"/>
          </ac:spMkLst>
        </pc:spChg>
        <pc:picChg chg="del">
          <ac:chgData name="Mari Powell" userId="S::mari.powell@uwtsd.ac.uk::a1b98dd7-29dc-4131-8e37-1423e6a9ecca" providerId="AD" clId="Web-{B86FC9B9-D90B-8D28-6F8A-9BADCC9AF88C}" dt="2023-03-13T17:08:53.690" v="442"/>
          <ac:picMkLst>
            <pc:docMk/>
            <pc:sldMk cId="2822371837" sldId="316"/>
            <ac:picMk id="2" creationId="{6B4E3A93-C39A-8A75-D042-51C3616E3879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7:29:50.412" v="794" actId="1076"/>
          <ac:picMkLst>
            <pc:docMk/>
            <pc:sldMk cId="2822371837" sldId="316"/>
            <ac:picMk id="3" creationId="{DC64C984-31BC-7965-F0B2-09DDF262BEB7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0:46.322" v="801"/>
        <pc:sldMkLst>
          <pc:docMk/>
          <pc:sldMk cId="1945114891" sldId="317"/>
        </pc:sldMkLst>
        <pc:spChg chg="mod">
          <ac:chgData name="Mari Powell" userId="S::mari.powell@uwtsd.ac.uk::a1b98dd7-29dc-4131-8e37-1423e6a9ecca" providerId="AD" clId="Web-{B86FC9B9-D90B-8D28-6F8A-9BADCC9AF88C}" dt="2023-03-13T17:09:56.585" v="470" actId="1076"/>
          <ac:spMkLst>
            <pc:docMk/>
            <pc:sldMk cId="1945114891" sldId="317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09:27.083" v="458" actId="1076"/>
          <ac:spMkLst>
            <pc:docMk/>
            <pc:sldMk cId="1945114891" sldId="317"/>
            <ac:spMk id="19" creationId="{2F7AC639-7AB2-EF45-9F28-B71795E55DFC}"/>
          </ac:spMkLst>
        </pc:spChg>
        <pc:picChg chg="add mod ord">
          <ac:chgData name="Mari Powell" userId="S::mari.powell@uwtsd.ac.uk::a1b98dd7-29dc-4131-8e37-1423e6a9ecca" providerId="AD" clId="Web-{B86FC9B9-D90B-8D28-6F8A-9BADCC9AF88C}" dt="2023-03-13T17:30:46.322" v="801"/>
          <ac:picMkLst>
            <pc:docMk/>
            <pc:sldMk cId="1945114891" sldId="317"/>
            <ac:picMk id="2" creationId="{9B2076CE-5A14-EC56-B709-6B1BA7C54124}"/>
          </ac:picMkLst>
        </pc:picChg>
      </pc:sldChg>
      <pc:sldChg chg="add del">
        <pc:chgData name="Mari Powell" userId="S::mari.powell@uwtsd.ac.uk::a1b98dd7-29dc-4131-8e37-1423e6a9ecca" providerId="AD" clId="Web-{B86FC9B9-D90B-8D28-6F8A-9BADCC9AF88C}" dt="2023-03-13T17:10:14.445" v="472"/>
        <pc:sldMkLst>
          <pc:docMk/>
          <pc:sldMk cId="298002914" sldId="318"/>
        </pc:sldMkLst>
      </pc:sldChg>
      <pc:sldChg chg="addSp modSp add replId">
        <pc:chgData name="Mari Powell" userId="S::mari.powell@uwtsd.ac.uk::a1b98dd7-29dc-4131-8e37-1423e6a9ecca" providerId="AD" clId="Web-{B86FC9B9-D90B-8D28-6F8A-9BADCC9AF88C}" dt="2023-03-13T17:31:18.793" v="806" actId="1076"/>
        <pc:sldMkLst>
          <pc:docMk/>
          <pc:sldMk cId="1425306909" sldId="318"/>
        </pc:sldMkLst>
        <pc:spChg chg="mod">
          <ac:chgData name="Mari Powell" userId="S::mari.powell@uwtsd.ac.uk::a1b98dd7-29dc-4131-8e37-1423e6a9ecca" providerId="AD" clId="Web-{B86FC9B9-D90B-8D28-6F8A-9BADCC9AF88C}" dt="2023-03-13T17:10:46.119" v="488" actId="1076"/>
          <ac:spMkLst>
            <pc:docMk/>
            <pc:sldMk cId="1425306909" sldId="318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0:25.993" v="478" actId="1076"/>
          <ac:spMkLst>
            <pc:docMk/>
            <pc:sldMk cId="1425306909" sldId="318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1:18.793" v="806" actId="1076"/>
          <ac:picMkLst>
            <pc:docMk/>
            <pc:sldMk cId="1425306909" sldId="318"/>
            <ac:picMk id="2" creationId="{33C3FCBF-C6D2-021E-6453-1065CFB22CE4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1:47.857" v="810" actId="1076"/>
        <pc:sldMkLst>
          <pc:docMk/>
          <pc:sldMk cId="2874627780" sldId="319"/>
        </pc:sldMkLst>
        <pc:spChg chg="mod">
          <ac:chgData name="Mari Powell" userId="S::mari.powell@uwtsd.ac.uk::a1b98dd7-29dc-4131-8e37-1423e6a9ecca" providerId="AD" clId="Web-{B86FC9B9-D90B-8D28-6F8A-9BADCC9AF88C}" dt="2023-03-13T17:11:17.324" v="508" actId="1076"/>
          <ac:spMkLst>
            <pc:docMk/>
            <pc:sldMk cId="2874627780" sldId="319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1:05.589" v="498" actId="1076"/>
          <ac:spMkLst>
            <pc:docMk/>
            <pc:sldMk cId="2874627780" sldId="319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1:47.857" v="810" actId="1076"/>
          <ac:picMkLst>
            <pc:docMk/>
            <pc:sldMk cId="2874627780" sldId="319"/>
            <ac:picMk id="2" creationId="{634448FC-10BA-86E9-AE36-5E3DC1F0C375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2:22.391" v="815" actId="1076"/>
        <pc:sldMkLst>
          <pc:docMk/>
          <pc:sldMk cId="1719407896" sldId="320"/>
        </pc:sldMkLst>
        <pc:spChg chg="mod">
          <ac:chgData name="Mari Powell" userId="S::mari.powell@uwtsd.ac.uk::a1b98dd7-29dc-4131-8e37-1423e6a9ecca" providerId="AD" clId="Web-{B86FC9B9-D90B-8D28-6F8A-9BADCC9AF88C}" dt="2023-03-13T17:32:20.219" v="814" actId="1076"/>
          <ac:spMkLst>
            <pc:docMk/>
            <pc:sldMk cId="1719407896" sldId="320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32:22.391" v="815" actId="1076"/>
          <ac:spMkLst>
            <pc:docMk/>
            <pc:sldMk cId="1719407896" sldId="320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2:18.281" v="813" actId="1076"/>
          <ac:picMkLst>
            <pc:docMk/>
            <pc:sldMk cId="1719407896" sldId="320"/>
            <ac:picMk id="2" creationId="{0826C74B-94E8-9E48-C293-6333BB7484F3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3:24.629" v="821" actId="1076"/>
        <pc:sldMkLst>
          <pc:docMk/>
          <pc:sldMk cId="285698928" sldId="321"/>
        </pc:sldMkLst>
        <pc:spChg chg="mod">
          <ac:chgData name="Mari Powell" userId="S::mari.powell@uwtsd.ac.uk::a1b98dd7-29dc-4131-8e37-1423e6a9ecca" providerId="AD" clId="Web-{B86FC9B9-D90B-8D28-6F8A-9BADCC9AF88C}" dt="2023-03-13T17:33:24.629" v="821" actId="1076"/>
          <ac:spMkLst>
            <pc:docMk/>
            <pc:sldMk cId="285698928" sldId="321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33:21.082" v="820" actId="1076"/>
          <ac:spMkLst>
            <pc:docMk/>
            <pc:sldMk cId="285698928" sldId="321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3:18.441" v="819" actId="1076"/>
          <ac:picMkLst>
            <pc:docMk/>
            <pc:sldMk cId="285698928" sldId="321"/>
            <ac:picMk id="2" creationId="{1D27B174-0644-CABD-E047-C278E3BC08D0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4:27.727" v="833" actId="1076"/>
        <pc:sldMkLst>
          <pc:docMk/>
          <pc:sldMk cId="1666524567" sldId="322"/>
        </pc:sldMkLst>
        <pc:spChg chg="mod">
          <ac:chgData name="Mari Powell" userId="S::mari.powell@uwtsd.ac.uk::a1b98dd7-29dc-4131-8e37-1423e6a9ecca" providerId="AD" clId="Web-{B86FC9B9-D90B-8D28-6F8A-9BADCC9AF88C}" dt="2023-03-13T17:34:27.727" v="833" actId="1076"/>
          <ac:spMkLst>
            <pc:docMk/>
            <pc:sldMk cId="1666524567" sldId="322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34:17.711" v="830" actId="1076"/>
          <ac:spMkLst>
            <pc:docMk/>
            <pc:sldMk cId="1666524567" sldId="322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4:22.102" v="832" actId="1076"/>
          <ac:picMkLst>
            <pc:docMk/>
            <pc:sldMk cId="1666524567" sldId="322"/>
            <ac:picMk id="2" creationId="{046DF5BC-972F-9F0D-68C1-771E0A716FF2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5:01.354" v="836" actId="1076"/>
        <pc:sldMkLst>
          <pc:docMk/>
          <pc:sldMk cId="1776715441" sldId="323"/>
        </pc:sldMkLst>
        <pc:spChg chg="mod">
          <ac:chgData name="Mari Powell" userId="S::mari.powell@uwtsd.ac.uk::a1b98dd7-29dc-4131-8e37-1423e6a9ecca" providerId="AD" clId="Web-{B86FC9B9-D90B-8D28-6F8A-9BADCC9AF88C}" dt="2023-03-13T17:14:18.711" v="592" actId="1076"/>
          <ac:spMkLst>
            <pc:docMk/>
            <pc:sldMk cId="1776715441" sldId="323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3:57.585" v="584" actId="1076"/>
          <ac:spMkLst>
            <pc:docMk/>
            <pc:sldMk cId="1776715441" sldId="323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5:01.354" v="836" actId="1076"/>
          <ac:picMkLst>
            <pc:docMk/>
            <pc:sldMk cId="1776715441" sldId="323"/>
            <ac:picMk id="2" creationId="{3D0DA592-0498-E7FE-04DD-EC3C0269B961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5:40.294" v="839" actId="1076"/>
        <pc:sldMkLst>
          <pc:docMk/>
          <pc:sldMk cId="2570658250" sldId="324"/>
        </pc:sldMkLst>
        <pc:spChg chg="mod">
          <ac:chgData name="Mari Powell" userId="S::mari.powell@uwtsd.ac.uk::a1b98dd7-29dc-4131-8e37-1423e6a9ecca" providerId="AD" clId="Web-{B86FC9B9-D90B-8D28-6F8A-9BADCC9AF88C}" dt="2023-03-13T17:14:47.947" v="603" actId="20577"/>
          <ac:spMkLst>
            <pc:docMk/>
            <pc:sldMk cId="2570658250" sldId="324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4:39.290" v="597" actId="20577"/>
          <ac:spMkLst>
            <pc:docMk/>
            <pc:sldMk cId="2570658250" sldId="324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5:40.294" v="839" actId="1076"/>
          <ac:picMkLst>
            <pc:docMk/>
            <pc:sldMk cId="2570658250" sldId="324"/>
            <ac:picMk id="2" creationId="{DF184802-EE4C-6233-560F-050DB4ADAB5F}"/>
          </ac:picMkLst>
        </pc:picChg>
      </pc:sldChg>
      <pc:sldChg chg="add">
        <pc:chgData name="Mari Powell" userId="S::mari.powell@uwtsd.ac.uk::a1b98dd7-29dc-4131-8e37-1423e6a9ecca" providerId="AD" clId="Web-{B86FC9B9-D90B-8D28-6F8A-9BADCC9AF88C}" dt="2023-03-13T17:15:04.276" v="604"/>
        <pc:sldMkLst>
          <pc:docMk/>
          <pc:sldMk cId="2799944257" sldId="325"/>
        </pc:sldMkLst>
      </pc:sldChg>
      <pc:sldChg chg="addSp delSp modSp add replId">
        <pc:chgData name="Mari Powell" userId="S::mari.powell@uwtsd.ac.uk::a1b98dd7-29dc-4131-8e37-1423e6a9ecca" providerId="AD" clId="Web-{B86FC9B9-D90B-8D28-6F8A-9BADCC9AF88C}" dt="2023-03-13T17:36:06.406" v="842" actId="1076"/>
        <pc:sldMkLst>
          <pc:docMk/>
          <pc:sldMk cId="1906730339" sldId="326"/>
        </pc:sldMkLst>
        <pc:spChg chg="mod">
          <ac:chgData name="Mari Powell" userId="S::mari.powell@uwtsd.ac.uk::a1b98dd7-29dc-4131-8e37-1423e6a9ecca" providerId="AD" clId="Web-{B86FC9B9-D90B-8D28-6F8A-9BADCC9AF88C}" dt="2023-03-13T17:15:35.482" v="621" actId="1076"/>
          <ac:spMkLst>
            <pc:docMk/>
            <pc:sldMk cId="1906730339" sldId="326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5:22.668" v="613" actId="20577"/>
          <ac:spMkLst>
            <pc:docMk/>
            <pc:sldMk cId="1906730339" sldId="326"/>
            <ac:spMk id="19" creationId="{2F7AC639-7AB2-EF45-9F28-B71795E55DFC}"/>
          </ac:spMkLst>
        </pc:spChg>
        <pc:picChg chg="del">
          <ac:chgData name="Mari Powell" userId="S::mari.powell@uwtsd.ac.uk::a1b98dd7-29dc-4131-8e37-1423e6a9ecca" providerId="AD" clId="Web-{B86FC9B9-D90B-8D28-6F8A-9BADCC9AF88C}" dt="2023-03-13T17:15:19.418" v="606"/>
          <ac:picMkLst>
            <pc:docMk/>
            <pc:sldMk cId="1906730339" sldId="326"/>
            <ac:picMk id="2" creationId="{121B4E03-560D-EA4E-E6FA-8DD38D83F090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7:36:06.406" v="842" actId="1076"/>
          <ac:picMkLst>
            <pc:docMk/>
            <pc:sldMk cId="1906730339" sldId="326"/>
            <ac:picMk id="3" creationId="{AAB3DDF7-2C00-216C-7E0D-71985278C5E9}"/>
          </ac:picMkLst>
        </pc:picChg>
      </pc:sldChg>
      <pc:sldChg chg="modSp add">
        <pc:chgData name="Mari Powell" userId="S::mari.powell@uwtsd.ac.uk::a1b98dd7-29dc-4131-8e37-1423e6a9ecca" providerId="AD" clId="Web-{B86FC9B9-D90B-8D28-6F8A-9BADCC9AF88C}" dt="2023-03-13T17:16:15.891" v="635" actId="1076"/>
        <pc:sldMkLst>
          <pc:docMk/>
          <pc:sldMk cId="139551102" sldId="327"/>
        </pc:sldMkLst>
        <pc:spChg chg="mod">
          <ac:chgData name="Mari Powell" userId="S::mari.powell@uwtsd.ac.uk::a1b98dd7-29dc-4131-8e37-1423e6a9ecca" providerId="AD" clId="Web-{B86FC9B9-D90B-8D28-6F8A-9BADCC9AF88C}" dt="2023-03-13T17:16:11.296" v="634" actId="20577"/>
          <ac:spMkLst>
            <pc:docMk/>
            <pc:sldMk cId="139551102" sldId="327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5:59.780" v="627" actId="14100"/>
          <ac:spMkLst>
            <pc:docMk/>
            <pc:sldMk cId="139551102" sldId="327"/>
            <ac:spMk id="19" creationId="{2F7AC639-7AB2-EF45-9F28-B71795E55DFC}"/>
          </ac:spMkLst>
        </pc:spChg>
        <pc:picChg chg="mod">
          <ac:chgData name="Mari Powell" userId="S::mari.powell@uwtsd.ac.uk::a1b98dd7-29dc-4131-8e37-1423e6a9ecca" providerId="AD" clId="Web-{B86FC9B9-D90B-8D28-6F8A-9BADCC9AF88C}" dt="2023-03-13T17:16:15.891" v="635" actId="1076"/>
          <ac:picMkLst>
            <pc:docMk/>
            <pc:sldMk cId="139551102" sldId="327"/>
            <ac:picMk id="3" creationId="{B6BBE1AD-5DFD-E9E0-7635-1D139A261F70}"/>
          </ac:picMkLst>
        </pc:picChg>
      </pc:sldChg>
      <pc:sldChg chg="addSp delSp modSp add replId">
        <pc:chgData name="Mari Powell" userId="S::mari.powell@uwtsd.ac.uk::a1b98dd7-29dc-4131-8e37-1423e6a9ecca" providerId="AD" clId="Web-{B86FC9B9-D90B-8D28-6F8A-9BADCC9AF88C}" dt="2023-03-13T17:39:38.982" v="851" actId="1076"/>
        <pc:sldMkLst>
          <pc:docMk/>
          <pc:sldMk cId="2513413662" sldId="328"/>
        </pc:sldMkLst>
        <pc:spChg chg="mod">
          <ac:chgData name="Mari Powell" userId="S::mari.powell@uwtsd.ac.uk::a1b98dd7-29dc-4131-8e37-1423e6a9ecca" providerId="AD" clId="Web-{B86FC9B9-D90B-8D28-6F8A-9BADCC9AF88C}" dt="2023-03-13T17:16:39.267" v="648" actId="1076"/>
          <ac:spMkLst>
            <pc:docMk/>
            <pc:sldMk cId="2513413662" sldId="328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6:30.970" v="640" actId="20577"/>
          <ac:spMkLst>
            <pc:docMk/>
            <pc:sldMk cId="2513413662" sldId="328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9:38.982" v="851" actId="1076"/>
          <ac:picMkLst>
            <pc:docMk/>
            <pc:sldMk cId="2513413662" sldId="328"/>
            <ac:picMk id="2" creationId="{386BCE7B-C1BC-BAB6-E1A6-965928EFF598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16:27.219" v="637"/>
          <ac:picMkLst>
            <pc:docMk/>
            <pc:sldMk cId="2513413662" sldId="328"/>
            <ac:picMk id="3" creationId="{B6BBE1AD-5DFD-E9E0-7635-1D139A261F70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38:58.964" v="846" actId="1076"/>
        <pc:sldMkLst>
          <pc:docMk/>
          <pc:sldMk cId="242515068" sldId="329"/>
        </pc:sldMkLst>
        <pc:spChg chg="mod">
          <ac:chgData name="Mari Powell" userId="S::mari.powell@uwtsd.ac.uk::a1b98dd7-29dc-4131-8e37-1423e6a9ecca" providerId="AD" clId="Web-{B86FC9B9-D90B-8D28-6F8A-9BADCC9AF88C}" dt="2023-03-13T17:17:03.847" v="662" actId="1076"/>
          <ac:spMkLst>
            <pc:docMk/>
            <pc:sldMk cId="242515068" sldId="329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6:54.518" v="656" actId="1076"/>
          <ac:spMkLst>
            <pc:docMk/>
            <pc:sldMk cId="242515068" sldId="329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38:58.964" v="846" actId="1076"/>
          <ac:picMkLst>
            <pc:docMk/>
            <pc:sldMk cId="242515068" sldId="329"/>
            <ac:picMk id="2" creationId="{ECD327A8-1A55-F84A-A1F4-352E7DFF6806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41:01.393" v="854" actId="1076"/>
        <pc:sldMkLst>
          <pc:docMk/>
          <pc:sldMk cId="425909130" sldId="330"/>
        </pc:sldMkLst>
        <pc:spChg chg="mod">
          <ac:chgData name="Mari Powell" userId="S::mari.powell@uwtsd.ac.uk::a1b98dd7-29dc-4131-8e37-1423e6a9ecca" providerId="AD" clId="Web-{B86FC9B9-D90B-8D28-6F8A-9BADCC9AF88C}" dt="2023-03-13T17:17:29.489" v="671" actId="1076"/>
          <ac:spMkLst>
            <pc:docMk/>
            <pc:sldMk cId="425909130" sldId="330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7:18.629" v="667" actId="1076"/>
          <ac:spMkLst>
            <pc:docMk/>
            <pc:sldMk cId="425909130" sldId="330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41:01.393" v="854" actId="1076"/>
          <ac:picMkLst>
            <pc:docMk/>
            <pc:sldMk cId="425909130" sldId="330"/>
            <ac:picMk id="2" creationId="{B9505AA8-ABFD-56E1-EC1C-F2E0B60E0582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41:34.864" v="859" actId="1076"/>
        <pc:sldMkLst>
          <pc:docMk/>
          <pc:sldMk cId="2311274475" sldId="331"/>
        </pc:sldMkLst>
        <pc:spChg chg="mod">
          <ac:chgData name="Mari Powell" userId="S::mari.powell@uwtsd.ac.uk::a1b98dd7-29dc-4131-8e37-1423e6a9ecca" providerId="AD" clId="Web-{B86FC9B9-D90B-8D28-6F8A-9BADCC9AF88C}" dt="2023-03-13T17:41:34.864" v="859" actId="1076"/>
          <ac:spMkLst>
            <pc:docMk/>
            <pc:sldMk cId="2311274475" sldId="331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41:30.677" v="858" actId="1076"/>
          <ac:spMkLst>
            <pc:docMk/>
            <pc:sldMk cId="2311274475" sldId="331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41:27.473" v="857" actId="1076"/>
          <ac:picMkLst>
            <pc:docMk/>
            <pc:sldMk cId="2311274475" sldId="331"/>
            <ac:picMk id="2" creationId="{6B21A8B6-0774-4DE5-0B9F-3C28D2D2C169}"/>
          </ac:picMkLst>
        </pc:picChg>
      </pc:sldChg>
      <pc:sldChg chg="addSp modSp add replId">
        <pc:chgData name="Mari Powell" userId="S::mari.powell@uwtsd.ac.uk::a1b98dd7-29dc-4131-8e37-1423e6a9ecca" providerId="AD" clId="Web-{B86FC9B9-D90B-8D28-6F8A-9BADCC9AF88C}" dt="2023-03-13T17:43:09.839" v="862" actId="1076"/>
        <pc:sldMkLst>
          <pc:docMk/>
          <pc:sldMk cId="2873268685" sldId="332"/>
        </pc:sldMkLst>
        <pc:spChg chg="mod">
          <ac:chgData name="Mari Powell" userId="S::mari.powell@uwtsd.ac.uk::a1b98dd7-29dc-4131-8e37-1423e6a9ecca" providerId="AD" clId="Web-{B86FC9B9-D90B-8D28-6F8A-9BADCC9AF88C}" dt="2023-03-13T17:18:11.351" v="688" actId="1076"/>
          <ac:spMkLst>
            <pc:docMk/>
            <pc:sldMk cId="2873268685" sldId="332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18:01.663" v="684" actId="1076"/>
          <ac:spMkLst>
            <pc:docMk/>
            <pc:sldMk cId="2873268685" sldId="332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43:09.839" v="862" actId="1076"/>
          <ac:picMkLst>
            <pc:docMk/>
            <pc:sldMk cId="2873268685" sldId="332"/>
            <ac:picMk id="2" creationId="{93F62967-FDB1-FD27-5F5E-ADF850F210C2}"/>
          </ac:picMkLst>
        </pc:picChg>
      </pc:sldChg>
      <pc:sldChg chg="addSp delSp modSp add">
        <pc:chgData name="Mari Powell" userId="S::mari.powell@uwtsd.ac.uk::a1b98dd7-29dc-4131-8e37-1423e6a9ecca" providerId="AD" clId="Web-{B86FC9B9-D90B-8D28-6F8A-9BADCC9AF88C}" dt="2023-03-13T17:43:50.373" v="870" actId="1076"/>
        <pc:sldMkLst>
          <pc:docMk/>
          <pc:sldMk cId="956232727" sldId="333"/>
        </pc:sldMkLst>
        <pc:spChg chg="mod">
          <ac:chgData name="Mari Powell" userId="S::mari.powell@uwtsd.ac.uk::a1b98dd7-29dc-4131-8e37-1423e6a9ecca" providerId="AD" clId="Web-{B86FC9B9-D90B-8D28-6F8A-9BADCC9AF88C}" dt="2023-03-13T17:43:41.810" v="867" actId="1076"/>
          <ac:spMkLst>
            <pc:docMk/>
            <pc:sldMk cId="956232727" sldId="333"/>
            <ac:spMk id="8" creationId="{1EF09F18-CED9-E248-9B1E-A3538B5AD088}"/>
          </ac:spMkLst>
        </pc:spChg>
        <pc:spChg chg="mod">
          <ac:chgData name="Mari Powell" userId="S::mari.powell@uwtsd.ac.uk::a1b98dd7-29dc-4131-8e37-1423e6a9ecca" providerId="AD" clId="Web-{B86FC9B9-D90B-8D28-6F8A-9BADCC9AF88C}" dt="2023-03-13T17:43:47.217" v="869" actId="1076"/>
          <ac:spMkLst>
            <pc:docMk/>
            <pc:sldMk cId="956232727" sldId="333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43:50.373" v="870" actId="1076"/>
          <ac:picMkLst>
            <pc:docMk/>
            <pc:sldMk cId="956232727" sldId="333"/>
            <ac:picMk id="2" creationId="{90DEB03A-9AC0-EC7A-2BCA-F62ED2BF0F7D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18:27.915" v="695"/>
          <ac:picMkLst>
            <pc:docMk/>
            <pc:sldMk cId="956232727" sldId="333"/>
            <ac:picMk id="3" creationId="{B6BBE1AD-5DFD-E9E0-7635-1D139A261F70}"/>
          </ac:picMkLst>
        </pc:picChg>
      </pc:sldChg>
      <pc:sldChg chg="modSp add replId">
        <pc:chgData name="Mari Powell" userId="S::mari.powell@uwtsd.ac.uk::a1b98dd7-29dc-4131-8e37-1423e6a9ecca" providerId="AD" clId="Web-{B86FC9B9-D90B-8D28-6F8A-9BADCC9AF88C}" dt="2023-03-13T17:20:00.890" v="721" actId="20577"/>
        <pc:sldMkLst>
          <pc:docMk/>
          <pc:sldMk cId="1850777239" sldId="334"/>
        </pc:sldMkLst>
        <pc:spChg chg="mod">
          <ac:chgData name="Mari Powell" userId="S::mari.powell@uwtsd.ac.uk::a1b98dd7-29dc-4131-8e37-1423e6a9ecca" providerId="AD" clId="Web-{B86FC9B9-D90B-8D28-6F8A-9BADCC9AF88C}" dt="2023-03-13T17:20:00.890" v="721" actId="20577"/>
          <ac:spMkLst>
            <pc:docMk/>
            <pc:sldMk cId="1850777239" sldId="334"/>
            <ac:spMk id="3" creationId="{5937BB17-5B48-3DBB-17BA-C9089CD2ED15}"/>
          </ac:spMkLst>
        </pc:spChg>
      </pc:sldChg>
      <pc:sldChg chg="addSp delSp modSp add mod replId setBg delAnim">
        <pc:chgData name="Mari Powell" userId="S::mari.powell@uwtsd.ac.uk::a1b98dd7-29dc-4131-8e37-1423e6a9ecca" providerId="AD" clId="Web-{B86FC9B9-D90B-8D28-6F8A-9BADCC9AF88C}" dt="2023-03-13T17:23:25.293" v="771"/>
        <pc:sldMkLst>
          <pc:docMk/>
          <pc:sldMk cId="1886043268" sldId="335"/>
        </pc:sldMkLst>
        <pc:spChg chg="add del mod">
          <ac:chgData name="Mari Powell" userId="S::mari.powell@uwtsd.ac.uk::a1b98dd7-29dc-4131-8e37-1423e6a9ecca" providerId="AD" clId="Web-{B86FC9B9-D90B-8D28-6F8A-9BADCC9AF88C}" dt="2023-03-13T17:20:20.735" v="728"/>
          <ac:spMkLst>
            <pc:docMk/>
            <pc:sldMk cId="1886043268" sldId="335"/>
            <ac:spMk id="2" creationId="{88E244A7-A155-E490-B1A0-4179CA2246A3}"/>
          </ac:spMkLst>
        </pc:spChg>
        <pc:spChg chg="add mod">
          <ac:chgData name="Mari Powell" userId="S::mari.powell@uwtsd.ac.uk::a1b98dd7-29dc-4131-8e37-1423e6a9ecca" providerId="AD" clId="Web-{B86FC9B9-D90B-8D28-6F8A-9BADCC9AF88C}" dt="2023-03-13T17:23:17.527" v="769" actId="1076"/>
          <ac:spMkLst>
            <pc:docMk/>
            <pc:sldMk cId="1886043268" sldId="335"/>
            <ac:spMk id="4" creationId="{98971528-D878-C7FA-2FEF-F2EB5A24DA1D}"/>
          </ac:spMkLst>
        </pc:spChg>
        <pc:spChg chg="del">
          <ac:chgData name="Mari Powell" userId="S::mari.powell@uwtsd.ac.uk::a1b98dd7-29dc-4131-8e37-1423e6a9ecca" providerId="AD" clId="Web-{B86FC9B9-D90B-8D28-6F8A-9BADCC9AF88C}" dt="2023-03-13T17:20:06.968" v="724"/>
          <ac:spMkLst>
            <pc:docMk/>
            <pc:sldMk cId="1886043268" sldId="335"/>
            <ac:spMk id="8" creationId="{1EF09F18-CED9-E248-9B1E-A3538B5AD088}"/>
          </ac:spMkLst>
        </pc:spChg>
        <pc:spChg chg="del">
          <ac:chgData name="Mari Powell" userId="S::mari.powell@uwtsd.ac.uk::a1b98dd7-29dc-4131-8e37-1423e6a9ecca" providerId="AD" clId="Web-{B86FC9B9-D90B-8D28-6F8A-9BADCC9AF88C}" dt="2023-03-13T17:20:04.734" v="723"/>
          <ac:spMkLst>
            <pc:docMk/>
            <pc:sldMk cId="1886043268" sldId="335"/>
            <ac:spMk id="19" creationId="{2F7AC639-7AB2-EF45-9F28-B71795E55DF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23:25.293" v="771"/>
          <ac:picMkLst>
            <pc:docMk/>
            <pc:sldMk cId="1886043268" sldId="335"/>
            <ac:picMk id="3" creationId="{E981DE4B-C958-D3D3-E43D-45D9A251F987}"/>
          </ac:picMkLst>
        </pc:picChg>
      </pc:sldChg>
      <pc:sldChg chg="add mod setBg">
        <pc:chgData name="Mari Powell" userId="S::mari.powell@uwtsd.ac.uk::a1b98dd7-29dc-4131-8e37-1423e6a9ecca" providerId="AD" clId="Web-{B86FC9B9-D90B-8D28-6F8A-9BADCC9AF88C}" dt="2023-03-13T17:24:39.064" v="773"/>
        <pc:sldMkLst>
          <pc:docMk/>
          <pc:sldMk cId="562093150" sldId="336"/>
        </pc:sldMkLst>
      </pc:sldChg>
      <pc:sldChg chg="addSp delSp modSp add mod setBg">
        <pc:chgData name="Mari Powell" userId="S::mari.powell@uwtsd.ac.uk::a1b98dd7-29dc-4131-8e37-1423e6a9ecca" providerId="AD" clId="Web-{B86FC9B9-D90B-8D28-6F8A-9BADCC9AF88C}" dt="2023-03-13T17:28:10.406" v="789" actId="1076"/>
        <pc:sldMkLst>
          <pc:docMk/>
          <pc:sldMk cId="2734710885" sldId="337"/>
        </pc:sldMkLst>
        <pc:spChg chg="mod">
          <ac:chgData name="Mari Powell" userId="S::mari.powell@uwtsd.ac.uk::a1b98dd7-29dc-4131-8e37-1423e6a9ecca" providerId="AD" clId="Web-{B86FC9B9-D90B-8D28-6F8A-9BADCC9AF88C}" dt="2023-03-13T17:28:04.062" v="787" actId="1076"/>
          <ac:spMkLst>
            <pc:docMk/>
            <pc:sldMk cId="2734710885" sldId="337"/>
            <ac:spMk id="4" creationId="{25CC49EF-03EB-5E47-9F5E-C7178BE98571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28:10.406" v="789" actId="1076"/>
          <ac:picMkLst>
            <pc:docMk/>
            <pc:sldMk cId="2734710885" sldId="337"/>
            <ac:picMk id="2" creationId="{BEF3DFDF-896F-10CF-2DA0-5B60C783A5AE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25:34.521" v="780"/>
          <ac:picMkLst>
            <pc:docMk/>
            <pc:sldMk cId="2734710885" sldId="337"/>
            <ac:picMk id="8" creationId="{214AD144-2AC4-A947-A762-14D53A3320C6}"/>
          </ac:picMkLst>
        </pc:picChg>
      </pc:sldChg>
      <pc:sldChg chg="add mod setBg">
        <pc:chgData name="Mari Powell" userId="S::mari.powell@uwtsd.ac.uk::a1b98dd7-29dc-4131-8e37-1423e6a9ecca" providerId="AD" clId="Web-{B86FC9B9-D90B-8D28-6F8A-9BADCC9AF88C}" dt="2023-03-13T17:25:53.491" v="782"/>
        <pc:sldMkLst>
          <pc:docMk/>
          <pc:sldMk cId="2438242147" sldId="338"/>
        </pc:sldMkLst>
      </pc:sldChg>
      <pc:sldChg chg="addSp delSp modSp add mod setBg">
        <pc:chgData name="Mari Powell" userId="S::mari.powell@uwtsd.ac.uk::a1b98dd7-29dc-4131-8e37-1423e6a9ecca" providerId="AD" clId="Web-{B86FC9B9-D90B-8D28-6F8A-9BADCC9AF88C}" dt="2023-03-13T17:48:13.312" v="886" actId="1076"/>
        <pc:sldMkLst>
          <pc:docMk/>
          <pc:sldMk cId="498883106" sldId="339"/>
        </pc:sldMkLst>
        <pc:spChg chg="mod">
          <ac:chgData name="Mari Powell" userId="S::mari.powell@uwtsd.ac.uk::a1b98dd7-29dc-4131-8e37-1423e6a9ecca" providerId="AD" clId="Web-{B86FC9B9-D90B-8D28-6F8A-9BADCC9AF88C}" dt="2023-03-13T17:48:13.312" v="886" actId="1076"/>
          <ac:spMkLst>
            <pc:docMk/>
            <pc:sldMk cId="498883106" sldId="339"/>
            <ac:spMk id="11" creationId="{DC40BAB6-BA10-F047-91E6-6846C250291C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47:54.233" v="882" actId="1076"/>
          <ac:picMkLst>
            <pc:docMk/>
            <pc:sldMk cId="498883106" sldId="339"/>
            <ac:picMk id="2" creationId="{53FC757D-143E-ADC7-F3F5-6B77B268CE74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7:48:05.155" v="884" actId="14100"/>
          <ac:picMkLst>
            <pc:docMk/>
            <pc:sldMk cId="498883106" sldId="339"/>
            <ac:picMk id="3" creationId="{6E75BAAA-C7D8-35AF-13FB-6D8268FBE09B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45:28.489" v="873"/>
          <ac:picMkLst>
            <pc:docMk/>
            <pc:sldMk cId="498883106" sldId="339"/>
            <ac:picMk id="6" creationId="{174043FB-C553-1A4B-BFBF-A12B7202A143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45:30.395" v="874"/>
          <ac:picMkLst>
            <pc:docMk/>
            <pc:sldMk cId="498883106" sldId="339"/>
            <ac:picMk id="10" creationId="{4FAFCCC9-3743-584E-9752-6562BAE1C621}"/>
          </ac:picMkLst>
        </pc:picChg>
      </pc:sldChg>
      <pc:sldChg chg="addSp delSp add mod setBg">
        <pc:chgData name="Mari Powell" userId="S::mari.powell@uwtsd.ac.uk::a1b98dd7-29dc-4131-8e37-1423e6a9ecca" providerId="AD" clId="Web-{B86FC9B9-D90B-8D28-6F8A-9BADCC9AF88C}" dt="2023-03-13T17:48:47.267" v="890"/>
        <pc:sldMkLst>
          <pc:docMk/>
          <pc:sldMk cId="3757186447" sldId="340"/>
        </pc:sldMkLst>
        <pc:picChg chg="add">
          <ac:chgData name="Mari Powell" userId="S::mari.powell@uwtsd.ac.uk::a1b98dd7-29dc-4131-8e37-1423e6a9ecca" providerId="AD" clId="Web-{B86FC9B9-D90B-8D28-6F8A-9BADCC9AF88C}" dt="2023-03-13T17:48:47.267" v="890"/>
          <ac:picMkLst>
            <pc:docMk/>
            <pc:sldMk cId="3757186447" sldId="340"/>
            <ac:picMk id="3" creationId="{2088DFAF-722E-712A-F5F4-D2F30AF17B8E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48:35.314" v="888"/>
          <ac:picMkLst>
            <pc:docMk/>
            <pc:sldMk cId="3757186447" sldId="340"/>
            <ac:picMk id="6" creationId="{174043FB-C553-1A4B-BFBF-A12B7202A143}"/>
          </ac:picMkLst>
        </pc:picChg>
      </pc:sldChg>
      <pc:sldChg chg="addSp delSp modSp add mod setBg">
        <pc:chgData name="Mari Powell" userId="S::mari.powell@uwtsd.ac.uk::a1b98dd7-29dc-4131-8e37-1423e6a9ecca" providerId="AD" clId="Web-{B86FC9B9-D90B-8D28-6F8A-9BADCC9AF88C}" dt="2023-03-13T17:50:47.119" v="906" actId="1076"/>
        <pc:sldMkLst>
          <pc:docMk/>
          <pc:sldMk cId="2922569654" sldId="341"/>
        </pc:sldMkLst>
        <pc:spChg chg="mod">
          <ac:chgData name="Mari Powell" userId="S::mari.powell@uwtsd.ac.uk::a1b98dd7-29dc-4131-8e37-1423e6a9ecca" providerId="AD" clId="Web-{B86FC9B9-D90B-8D28-6F8A-9BADCC9AF88C}" dt="2023-03-13T17:50:13.148" v="896" actId="20577"/>
          <ac:spMkLst>
            <pc:docMk/>
            <pc:sldMk cId="2922569654" sldId="341"/>
            <ac:spMk id="4" creationId="{96F3BA14-182C-4C45-9D53-8DE9E84E6E96}"/>
          </ac:spMkLst>
        </pc:spChg>
        <pc:picChg chg="add">
          <ac:chgData name="Mari Powell" userId="S::mari.powell@uwtsd.ac.uk::a1b98dd7-29dc-4131-8e37-1423e6a9ecca" providerId="AD" clId="Web-{B86FC9B9-D90B-8D28-6F8A-9BADCC9AF88C}" dt="2023-03-13T17:49:19.332" v="894"/>
          <ac:picMkLst>
            <pc:docMk/>
            <pc:sldMk cId="2922569654" sldId="341"/>
            <ac:picMk id="3" creationId="{1FD09E1F-C693-46BF-A348-C357EA3AAF20}"/>
          </ac:picMkLst>
        </pc:picChg>
        <pc:picChg chg="add del mod">
          <ac:chgData name="Mari Powell" userId="S::mari.powell@uwtsd.ac.uk::a1b98dd7-29dc-4131-8e37-1423e6a9ecca" providerId="AD" clId="Web-{B86FC9B9-D90B-8D28-6F8A-9BADCC9AF88C}" dt="2023-03-13T17:50:25.071" v="900"/>
          <ac:picMkLst>
            <pc:docMk/>
            <pc:sldMk cId="2922569654" sldId="341"/>
            <ac:picMk id="5" creationId="{74C42E4E-D420-EA6B-938E-9DB38185F527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7:50:47.119" v="906" actId="1076"/>
          <ac:picMkLst>
            <pc:docMk/>
            <pc:sldMk cId="2922569654" sldId="341"/>
            <ac:picMk id="6" creationId="{982D0CFF-EF7B-AD9C-4DAD-8797BA95DF1E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49:09.050" v="892"/>
          <ac:picMkLst>
            <pc:docMk/>
            <pc:sldMk cId="2922569654" sldId="341"/>
            <ac:picMk id="10" creationId="{4FAFCCC9-3743-584E-9752-6562BAE1C621}"/>
          </ac:picMkLst>
        </pc:picChg>
      </pc:sldChg>
      <pc:sldChg chg="addSp delSp add mod setBg">
        <pc:chgData name="Mari Powell" userId="S::mari.powell@uwtsd.ac.uk::a1b98dd7-29dc-4131-8e37-1423e6a9ecca" providerId="AD" clId="Web-{B86FC9B9-D90B-8D28-6F8A-9BADCC9AF88C}" dt="2023-03-13T17:51:19.699" v="910"/>
        <pc:sldMkLst>
          <pc:docMk/>
          <pc:sldMk cId="1067061611" sldId="342"/>
        </pc:sldMkLst>
        <pc:picChg chg="add">
          <ac:chgData name="Mari Powell" userId="S::mari.powell@uwtsd.ac.uk::a1b98dd7-29dc-4131-8e37-1423e6a9ecca" providerId="AD" clId="Web-{B86FC9B9-D90B-8D28-6F8A-9BADCC9AF88C}" dt="2023-03-13T17:51:19.699" v="910"/>
          <ac:picMkLst>
            <pc:docMk/>
            <pc:sldMk cId="1067061611" sldId="342"/>
            <ac:picMk id="3" creationId="{F75FB773-D547-B7A8-E328-2C8C651B4072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51:07.792" v="908"/>
          <ac:picMkLst>
            <pc:docMk/>
            <pc:sldMk cId="1067061611" sldId="342"/>
            <ac:picMk id="6" creationId="{174043FB-C553-1A4B-BFBF-A12B7202A143}"/>
          </ac:picMkLst>
        </pc:picChg>
      </pc:sldChg>
      <pc:sldChg chg="addSp delSp modSp add">
        <pc:chgData name="Mari Powell" userId="S::mari.powell@uwtsd.ac.uk::a1b98dd7-29dc-4131-8e37-1423e6a9ecca" providerId="AD" clId="Web-{B86FC9B9-D90B-8D28-6F8A-9BADCC9AF88C}" dt="2023-03-13T17:52:57.174" v="921" actId="1076"/>
        <pc:sldMkLst>
          <pc:docMk/>
          <pc:sldMk cId="162008833" sldId="343"/>
        </pc:sldMkLst>
        <pc:spChg chg="add del mod">
          <ac:chgData name="Mari Powell" userId="S::mari.powell@uwtsd.ac.uk::a1b98dd7-29dc-4131-8e37-1423e6a9ecca" providerId="AD" clId="Web-{B86FC9B9-D90B-8D28-6F8A-9BADCC9AF88C}" dt="2023-03-13T17:52:00.827" v="914"/>
          <ac:spMkLst>
            <pc:docMk/>
            <pc:sldMk cId="162008833" sldId="343"/>
            <ac:spMk id="4" creationId="{34EAE510-731A-3AE7-2805-E620FFA26390}"/>
          </ac:spMkLst>
        </pc:spChg>
        <pc:spChg chg="del">
          <ac:chgData name="Mari Powell" userId="S::mari.powell@uwtsd.ac.uk::a1b98dd7-29dc-4131-8e37-1423e6a9ecca" providerId="AD" clId="Web-{B86FC9B9-D90B-8D28-6F8A-9BADCC9AF88C}" dt="2023-03-13T17:51:59.108" v="913"/>
          <ac:spMkLst>
            <pc:docMk/>
            <pc:sldMk cId="162008833" sldId="343"/>
            <ac:spMk id="5" creationId="{EBC454E9-02FD-4E2C-E359-0942EDECD1CF}"/>
          </ac:spMkLst>
        </pc:spChg>
        <pc:spChg chg="mod">
          <ac:chgData name="Mari Powell" userId="S::mari.powell@uwtsd.ac.uk::a1b98dd7-29dc-4131-8e37-1423e6a9ecca" providerId="AD" clId="Web-{B86FC9B9-D90B-8D28-6F8A-9BADCC9AF88C}" dt="2023-03-13T17:52:57.174" v="921" actId="1076"/>
          <ac:spMkLst>
            <pc:docMk/>
            <pc:sldMk cId="162008833" sldId="343"/>
            <ac:spMk id="6" creationId="{932027F2-401F-7203-3BCB-1476500C1EA6}"/>
          </ac:spMkLst>
        </pc:spChg>
        <pc:spChg chg="del">
          <ac:chgData name="Mari Powell" userId="S::mari.powell@uwtsd.ac.uk::a1b98dd7-29dc-4131-8e37-1423e6a9ecca" providerId="AD" clId="Web-{B86FC9B9-D90B-8D28-6F8A-9BADCC9AF88C}" dt="2023-03-13T17:51:57.061" v="912"/>
          <ac:spMkLst>
            <pc:docMk/>
            <pc:sldMk cId="162008833" sldId="343"/>
            <ac:spMk id="7" creationId="{3BC17D16-4C72-0DA3-0FBE-3EF19C11938C}"/>
          </ac:spMkLst>
        </pc:spChg>
        <pc:spChg chg="add">
          <ac:chgData name="Mari Powell" userId="S::mari.powell@uwtsd.ac.uk::a1b98dd7-29dc-4131-8e37-1423e6a9ecca" providerId="AD" clId="Web-{B86FC9B9-D90B-8D28-6F8A-9BADCC9AF88C}" dt="2023-03-13T17:52:18" v="915"/>
          <ac:spMkLst>
            <pc:docMk/>
            <pc:sldMk cId="162008833" sldId="343"/>
            <ac:spMk id="8" creationId="{A297FC2F-45EB-8B76-28C0-249790DBCD31}"/>
          </ac:spMkLst>
        </pc:spChg>
        <pc:spChg chg="add">
          <ac:chgData name="Mari Powell" userId="S::mari.powell@uwtsd.ac.uk::a1b98dd7-29dc-4131-8e37-1423e6a9ecca" providerId="AD" clId="Web-{B86FC9B9-D90B-8D28-6F8A-9BADCC9AF88C}" dt="2023-03-13T17:52:34.173" v="916"/>
          <ac:spMkLst>
            <pc:docMk/>
            <pc:sldMk cId="162008833" sldId="343"/>
            <ac:spMk id="9" creationId="{DCE96532-048B-A8A5-38B8-2049784EE280}"/>
          </ac:spMkLst>
        </pc:spChg>
        <pc:picChg chg="mod modCrop">
          <ac:chgData name="Mari Powell" userId="S::mari.powell@uwtsd.ac.uk::a1b98dd7-29dc-4131-8e37-1423e6a9ecca" providerId="AD" clId="Web-{B86FC9B9-D90B-8D28-6F8A-9BADCC9AF88C}" dt="2023-03-13T17:52:51.627" v="920"/>
          <ac:picMkLst>
            <pc:docMk/>
            <pc:sldMk cId="162008833" sldId="343"/>
            <ac:picMk id="3" creationId="{45B324AF-BAC6-B3DA-0763-C9CEAABD23F9}"/>
          </ac:picMkLst>
        </pc:picChg>
      </pc:sldChg>
      <pc:sldChg chg="addSp delSp modSp add mod setBg">
        <pc:chgData name="Mari Powell" userId="S::mari.powell@uwtsd.ac.uk::a1b98dd7-29dc-4131-8e37-1423e6a9ecca" providerId="AD" clId="Web-{B86FC9B9-D90B-8D28-6F8A-9BADCC9AF88C}" dt="2023-03-13T18:02:52.541" v="1159" actId="1076"/>
        <pc:sldMkLst>
          <pc:docMk/>
          <pc:sldMk cId="740622035" sldId="344"/>
        </pc:sldMkLst>
        <pc:spChg chg="mod">
          <ac:chgData name="Mari Powell" userId="S::mari.powell@uwtsd.ac.uk::a1b98dd7-29dc-4131-8e37-1423e6a9ecca" providerId="AD" clId="Web-{B86FC9B9-D90B-8D28-6F8A-9BADCC9AF88C}" dt="2023-03-13T18:02:33.430" v="1135" actId="1076"/>
          <ac:spMkLst>
            <pc:docMk/>
            <pc:sldMk cId="740622035" sldId="344"/>
            <ac:spMk id="7" creationId="{9D46EA2F-95A9-DB47-93CF-20DAD7D972BF}"/>
          </ac:spMkLst>
        </pc:spChg>
        <pc:spChg chg="mod">
          <ac:chgData name="Mari Powell" userId="S::mari.powell@uwtsd.ac.uk::a1b98dd7-29dc-4131-8e37-1423e6a9ecca" providerId="AD" clId="Web-{B86FC9B9-D90B-8D28-6F8A-9BADCC9AF88C}" dt="2023-03-13T18:02:50.760" v="1158" actId="1076"/>
          <ac:spMkLst>
            <pc:docMk/>
            <pc:sldMk cId="740622035" sldId="344"/>
            <ac:spMk id="9" creationId="{07AED382-5017-1740-91F1-B57961E2B7C3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8:02:52.541" v="1159" actId="1076"/>
          <ac:picMkLst>
            <pc:docMk/>
            <pc:sldMk cId="740622035" sldId="344"/>
            <ac:picMk id="2" creationId="{6DA7F224-DFC9-97AB-3A99-DD636DDBECBE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56:28.297" v="925"/>
          <ac:picMkLst>
            <pc:docMk/>
            <pc:sldMk cId="740622035" sldId="344"/>
            <ac:picMk id="5" creationId="{66C27BAF-D410-6F4B-A88C-0DC58B877FF3}"/>
          </ac:picMkLst>
        </pc:picChg>
      </pc:sldChg>
      <pc:sldChg chg="addSp delSp modSp add mod setBg">
        <pc:chgData name="Mari Powell" userId="S::mari.powell@uwtsd.ac.uk::a1b98dd7-29dc-4131-8e37-1423e6a9ecca" providerId="AD" clId="Web-{B86FC9B9-D90B-8D28-6F8A-9BADCC9AF88C}" dt="2023-03-13T18:01:58.975" v="1114" actId="1076"/>
        <pc:sldMkLst>
          <pc:docMk/>
          <pc:sldMk cId="2496711175" sldId="345"/>
        </pc:sldMkLst>
        <pc:spChg chg="mod">
          <ac:chgData name="Mari Powell" userId="S::mari.powell@uwtsd.ac.uk::a1b98dd7-29dc-4131-8e37-1423e6a9ecca" providerId="AD" clId="Web-{B86FC9B9-D90B-8D28-6F8A-9BADCC9AF88C}" dt="2023-03-13T18:01:54.240" v="1113" actId="1076"/>
          <ac:spMkLst>
            <pc:docMk/>
            <pc:sldMk cId="2496711175" sldId="345"/>
            <ac:spMk id="4" creationId="{96F3BA14-182C-4C45-9D53-8DE9E84E6E96}"/>
          </ac:spMkLst>
        </pc:spChg>
        <pc:spChg chg="add del mod">
          <ac:chgData name="Mari Powell" userId="S::mari.powell@uwtsd.ac.uk::a1b98dd7-29dc-4131-8e37-1423e6a9ecca" providerId="AD" clId="Web-{B86FC9B9-D90B-8D28-6F8A-9BADCC9AF88C}" dt="2023-03-13T18:01:58.975" v="1114" actId="1076"/>
          <ac:spMkLst>
            <pc:docMk/>
            <pc:sldMk cId="2496711175" sldId="345"/>
            <ac:spMk id="9" creationId="{07AED382-5017-1740-91F1-B57961E2B7C3}"/>
          </ac:spMkLst>
        </pc:spChg>
        <pc:spChg chg="del">
          <ac:chgData name="Mari Powell" userId="S::mari.powell@uwtsd.ac.uk::a1b98dd7-29dc-4131-8e37-1423e6a9ecca" providerId="AD" clId="Web-{B86FC9B9-D90B-8D28-6F8A-9BADCC9AF88C}" dt="2023-03-13T17:58:17.664" v="963"/>
          <ac:spMkLst>
            <pc:docMk/>
            <pc:sldMk cId="2496711175" sldId="345"/>
            <ac:spMk id="14" creationId="{8D2F2532-91FB-3346-9086-B2C7C7F81074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7:59:19.684" v="974" actId="1076"/>
          <ac:picMkLst>
            <pc:docMk/>
            <pc:sldMk cId="2496711175" sldId="345"/>
            <ac:picMk id="2" creationId="{4AA1DB67-E262-980B-B09C-00A607ABED8F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58:15.726" v="962"/>
          <ac:picMkLst>
            <pc:docMk/>
            <pc:sldMk cId="2496711175" sldId="345"/>
            <ac:picMk id="22" creationId="{6EAA4AAA-9BB5-2C41-83A2-C49CF2A73B52}"/>
          </ac:picMkLst>
        </pc:picChg>
        <pc:picChg chg="del">
          <ac:chgData name="Mari Powell" userId="S::mari.powell@uwtsd.ac.uk::a1b98dd7-29dc-4131-8e37-1423e6a9ecca" providerId="AD" clId="Web-{B86FC9B9-D90B-8D28-6F8A-9BADCC9AF88C}" dt="2023-03-13T17:58:23.242" v="965"/>
          <ac:picMkLst>
            <pc:docMk/>
            <pc:sldMk cId="2496711175" sldId="345"/>
            <ac:picMk id="24" creationId="{34098D89-2C59-3347-90CF-0895BB4EFB12}"/>
          </ac:picMkLst>
        </pc:picChg>
      </pc:sldChg>
      <pc:sldChg chg="addSp delSp modSp add replId">
        <pc:chgData name="Mari Powell" userId="S::mari.powell@uwtsd.ac.uk::a1b98dd7-29dc-4131-8e37-1423e6a9ecca" providerId="AD" clId="Web-{B86FC9B9-D90B-8D28-6F8A-9BADCC9AF88C}" dt="2023-03-13T18:04:09.780" v="1207" actId="1076"/>
        <pc:sldMkLst>
          <pc:docMk/>
          <pc:sldMk cId="3267607735" sldId="346"/>
        </pc:sldMkLst>
        <pc:spChg chg="mod">
          <ac:chgData name="Mari Powell" userId="S::mari.powell@uwtsd.ac.uk::a1b98dd7-29dc-4131-8e37-1423e6a9ecca" providerId="AD" clId="Web-{B86FC9B9-D90B-8D28-6F8A-9BADCC9AF88C}" dt="2023-03-13T18:03:09.089" v="1165" actId="20577"/>
          <ac:spMkLst>
            <pc:docMk/>
            <pc:sldMk cId="3267607735" sldId="346"/>
            <ac:spMk id="7" creationId="{9D46EA2F-95A9-DB47-93CF-20DAD7D972BF}"/>
          </ac:spMkLst>
        </pc:spChg>
        <pc:spChg chg="mod">
          <ac:chgData name="Mari Powell" userId="S::mari.powell@uwtsd.ac.uk::a1b98dd7-29dc-4131-8e37-1423e6a9ecca" providerId="AD" clId="Web-{B86FC9B9-D90B-8D28-6F8A-9BADCC9AF88C}" dt="2023-03-13T18:04:09.780" v="1207" actId="1076"/>
          <ac:spMkLst>
            <pc:docMk/>
            <pc:sldMk cId="3267607735" sldId="346"/>
            <ac:spMk id="9" creationId="{07AED382-5017-1740-91F1-B57961E2B7C3}"/>
          </ac:spMkLst>
        </pc:spChg>
        <pc:picChg chg="del">
          <ac:chgData name="Mari Powell" userId="S::mari.powell@uwtsd.ac.uk::a1b98dd7-29dc-4131-8e37-1423e6a9ecca" providerId="AD" clId="Web-{B86FC9B9-D90B-8D28-6F8A-9BADCC9AF88C}" dt="2023-03-13T18:03:35.559" v="1201"/>
          <ac:picMkLst>
            <pc:docMk/>
            <pc:sldMk cId="3267607735" sldId="346"/>
            <ac:picMk id="2" creationId="{6DA7F224-DFC9-97AB-3A99-DD636DDBECBE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8:04:06.765" v="1206" actId="1076"/>
          <ac:picMkLst>
            <pc:docMk/>
            <pc:sldMk cId="3267607735" sldId="346"/>
            <ac:picMk id="3" creationId="{121C3958-C6D8-35B3-8ADE-0DA2E699F0A0}"/>
          </ac:picMkLst>
        </pc:picChg>
      </pc:sldChg>
      <pc:sldChg chg="addSp delSp modSp add replId">
        <pc:chgData name="Mari Powell" userId="S::mari.powell@uwtsd.ac.uk::a1b98dd7-29dc-4131-8e37-1423e6a9ecca" providerId="AD" clId="Web-{B86FC9B9-D90B-8D28-6F8A-9BADCC9AF88C}" dt="2023-03-13T18:05:56.912" v="1222" actId="1076"/>
        <pc:sldMkLst>
          <pc:docMk/>
          <pc:sldMk cId="1631339317" sldId="347"/>
        </pc:sldMkLst>
        <pc:spChg chg="mod">
          <ac:chgData name="Mari Powell" userId="S::mari.powell@uwtsd.ac.uk::a1b98dd7-29dc-4131-8e37-1423e6a9ecca" providerId="AD" clId="Web-{B86FC9B9-D90B-8D28-6F8A-9BADCC9AF88C}" dt="2023-03-13T18:04:23.172" v="1210" actId="20577"/>
          <ac:spMkLst>
            <pc:docMk/>
            <pc:sldMk cId="1631339317" sldId="347"/>
            <ac:spMk id="7" creationId="{9D46EA2F-95A9-DB47-93CF-20DAD7D972BF}"/>
          </ac:spMkLst>
        </pc:spChg>
        <pc:spChg chg="mod">
          <ac:chgData name="Mari Powell" userId="S::mari.powell@uwtsd.ac.uk::a1b98dd7-29dc-4131-8e37-1423e6a9ecca" providerId="AD" clId="Web-{B86FC9B9-D90B-8D28-6F8A-9BADCC9AF88C}" dt="2023-03-13T18:04:38.204" v="1217" actId="20577"/>
          <ac:spMkLst>
            <pc:docMk/>
            <pc:sldMk cId="1631339317" sldId="347"/>
            <ac:spMk id="9" creationId="{07AED382-5017-1740-91F1-B57961E2B7C3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8:05:56.912" v="1222" actId="1076"/>
          <ac:picMkLst>
            <pc:docMk/>
            <pc:sldMk cId="1631339317" sldId="347"/>
            <ac:picMk id="2" creationId="{84CD46C3-45D8-846C-C0D6-8C0C148C28A9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04:23.547" v="1211"/>
          <ac:picMkLst>
            <pc:docMk/>
            <pc:sldMk cId="1631339317" sldId="347"/>
            <ac:picMk id="3" creationId="{121C3958-C6D8-35B3-8ADE-0DA2E699F0A0}"/>
          </ac:picMkLst>
        </pc:picChg>
      </pc:sldChg>
      <pc:sldChg chg="addSp delSp modSp add mod setBg">
        <pc:chgData name="Mari Powell" userId="S::mari.powell@uwtsd.ac.uk::a1b98dd7-29dc-4131-8e37-1423e6a9ecca" providerId="AD" clId="Web-{B86FC9B9-D90B-8D28-6F8A-9BADCC9AF88C}" dt="2023-03-13T18:09:27.801" v="1262" actId="14100"/>
        <pc:sldMkLst>
          <pc:docMk/>
          <pc:sldMk cId="3509436879" sldId="348"/>
        </pc:sldMkLst>
        <pc:spChg chg="mod">
          <ac:chgData name="Mari Powell" userId="S::mari.powell@uwtsd.ac.uk::a1b98dd7-29dc-4131-8e37-1423e6a9ecca" providerId="AD" clId="Web-{B86FC9B9-D90B-8D28-6F8A-9BADCC9AF88C}" dt="2023-03-13T18:09:07.347" v="1249" actId="14100"/>
          <ac:spMkLst>
            <pc:docMk/>
            <pc:sldMk cId="3509436879" sldId="348"/>
            <ac:spMk id="7" creationId="{D70360DA-3784-624A-91C5-AE3F5F474D93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8:09:17.879" v="1256" actId="1076"/>
          <ac:picMkLst>
            <pc:docMk/>
            <pc:sldMk cId="3509436879" sldId="348"/>
            <ac:picMk id="2" creationId="{C755485C-38F7-085A-CF69-A869516A468C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8:09:16.175" v="1255" actId="1076"/>
          <ac:picMkLst>
            <pc:docMk/>
            <pc:sldMk cId="3509436879" sldId="348"/>
            <ac:picMk id="3" creationId="{5FB98FB5-11A2-4BDA-F296-2B750C7F99E2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8:09:24.770" v="1260" actId="1076"/>
          <ac:picMkLst>
            <pc:docMk/>
            <pc:sldMk cId="3509436879" sldId="348"/>
            <ac:picMk id="6" creationId="{A4575F2C-8CB4-83D8-536B-6473C8BE4EB4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8:09:27.801" v="1262" actId="14100"/>
          <ac:picMkLst>
            <pc:docMk/>
            <pc:sldMk cId="3509436879" sldId="348"/>
            <ac:picMk id="8" creationId="{53314F63-3E65-01B3-5E48-01F5E5620B3D}"/>
          </ac:picMkLst>
        </pc:picChg>
        <pc:picChg chg="add mod">
          <ac:chgData name="Mari Powell" userId="S::mari.powell@uwtsd.ac.uk::a1b98dd7-29dc-4131-8e37-1423e6a9ecca" providerId="AD" clId="Web-{B86FC9B9-D90B-8D28-6F8A-9BADCC9AF88C}" dt="2023-03-13T18:09:20.519" v="1258" actId="1076"/>
          <ac:picMkLst>
            <pc:docMk/>
            <pc:sldMk cId="3509436879" sldId="348"/>
            <ac:picMk id="9" creationId="{8E7F4C62-0B89-D771-3863-8BAF24CE028E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06:26.477" v="1225"/>
          <ac:picMkLst>
            <pc:docMk/>
            <pc:sldMk cId="3509436879" sldId="348"/>
            <ac:picMk id="13" creationId="{AE2D8E71-4F7E-2041-BA27-8A0C62417340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07:08.386" v="1231"/>
          <ac:picMkLst>
            <pc:docMk/>
            <pc:sldMk cId="3509436879" sldId="348"/>
            <ac:picMk id="15" creationId="{7F78C71B-9054-4B49-AB41-A4F50E699AD0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08:37.735" v="1246"/>
          <ac:picMkLst>
            <pc:docMk/>
            <pc:sldMk cId="3509436879" sldId="348"/>
            <ac:picMk id="23" creationId="{F8B2DEB0-433C-9C44-B408-0E83E7E52F15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07:51.154" v="1236"/>
          <ac:picMkLst>
            <pc:docMk/>
            <pc:sldMk cId="3509436879" sldId="348"/>
            <ac:picMk id="27" creationId="{2C44E86A-DA40-E049-88E9-2659B874F057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06:46.853" v="1228"/>
          <ac:picMkLst>
            <pc:docMk/>
            <pc:sldMk cId="3509436879" sldId="348"/>
            <ac:picMk id="29" creationId="{837A5BFA-E9F5-124F-B421-725753DA07EB}"/>
          </ac:picMkLst>
        </pc:picChg>
      </pc:sldChg>
      <pc:sldChg chg="modSp add mod setBg">
        <pc:chgData name="Mari Powell" userId="S::mari.powell@uwtsd.ac.uk::a1b98dd7-29dc-4131-8e37-1423e6a9ecca" providerId="AD" clId="Web-{B86FC9B9-D90B-8D28-6F8A-9BADCC9AF88C}" dt="2023-03-13T18:10:17.914" v="1266" actId="20577"/>
        <pc:sldMkLst>
          <pc:docMk/>
          <pc:sldMk cId="2700743383" sldId="349"/>
        </pc:sldMkLst>
        <pc:spChg chg="mod">
          <ac:chgData name="Mari Powell" userId="S::mari.powell@uwtsd.ac.uk::a1b98dd7-29dc-4131-8e37-1423e6a9ecca" providerId="AD" clId="Web-{B86FC9B9-D90B-8D28-6F8A-9BADCC9AF88C}" dt="2023-03-13T18:10:17.914" v="1266" actId="20577"/>
          <ac:spMkLst>
            <pc:docMk/>
            <pc:sldMk cId="2700743383" sldId="349"/>
            <ac:spMk id="8" creationId="{82F7F6AB-2013-1448-A3F2-953079F573F2}"/>
          </ac:spMkLst>
        </pc:spChg>
      </pc:sldChg>
      <pc:sldChg chg="addSp delSp modSp add replId">
        <pc:chgData name="Mari Powell" userId="S::mari.powell@uwtsd.ac.uk::a1b98dd7-29dc-4131-8e37-1423e6a9ecca" providerId="AD" clId="Web-{B86FC9B9-D90B-8D28-6F8A-9BADCC9AF88C}" dt="2023-03-13T18:14:23.336" v="1274" actId="1076"/>
        <pc:sldMkLst>
          <pc:docMk/>
          <pc:sldMk cId="2588528405" sldId="350"/>
        </pc:sldMkLst>
        <pc:spChg chg="del">
          <ac:chgData name="Mari Powell" userId="S::mari.powell@uwtsd.ac.uk::a1b98dd7-29dc-4131-8e37-1423e6a9ecca" providerId="AD" clId="Web-{B86FC9B9-D90B-8D28-6F8A-9BADCC9AF88C}" dt="2023-03-13T18:13:53.021" v="1268"/>
          <ac:spMkLst>
            <pc:docMk/>
            <pc:sldMk cId="2588528405" sldId="350"/>
            <ac:spMk id="3" creationId="{5937BB17-5B48-3DBB-17BA-C9089CD2ED15}"/>
          </ac:spMkLst>
        </pc:spChg>
        <pc:spChg chg="add mod">
          <ac:chgData name="Mari Powell" userId="S::mari.powell@uwtsd.ac.uk::a1b98dd7-29dc-4131-8e37-1423e6a9ecca" providerId="AD" clId="Web-{B86FC9B9-D90B-8D28-6F8A-9BADCC9AF88C}" dt="2023-03-13T18:14:23.336" v="1274" actId="1076"/>
          <ac:spMkLst>
            <pc:docMk/>
            <pc:sldMk cId="2588528405" sldId="350"/>
            <ac:spMk id="4" creationId="{18C07FB6-3A02-0C82-61AB-9269C21366DC}"/>
          </ac:spMkLst>
        </pc:spChg>
      </pc:sldChg>
      <pc:sldChg chg="addSp delSp modSp add mod setBg">
        <pc:chgData name="Mari Powell" userId="S::mari.powell@uwtsd.ac.uk::a1b98dd7-29dc-4131-8e37-1423e6a9ecca" providerId="AD" clId="Web-{B86FC9B9-D90B-8D28-6F8A-9BADCC9AF88C}" dt="2023-03-13T18:17:03.206" v="1296" actId="1076"/>
        <pc:sldMkLst>
          <pc:docMk/>
          <pc:sldMk cId="2540408941" sldId="351"/>
        </pc:sldMkLst>
        <pc:spChg chg="del">
          <ac:chgData name="Mari Powell" userId="S::mari.powell@uwtsd.ac.uk::a1b98dd7-29dc-4131-8e37-1423e6a9ecca" providerId="AD" clId="Web-{B86FC9B9-D90B-8D28-6F8A-9BADCC9AF88C}" dt="2023-03-13T18:14:48.759" v="1276"/>
          <ac:spMkLst>
            <pc:docMk/>
            <pc:sldMk cId="2540408941" sldId="351"/>
            <ac:spMk id="6" creationId="{DB71E324-4339-6843-90EB-73CB13FE60FA}"/>
          </ac:spMkLst>
        </pc:spChg>
        <pc:picChg chg="add mod modCrop">
          <ac:chgData name="Mari Powell" userId="S::mari.powell@uwtsd.ac.uk::a1b98dd7-29dc-4131-8e37-1423e6a9ecca" providerId="AD" clId="Web-{B86FC9B9-D90B-8D28-6F8A-9BADCC9AF88C}" dt="2023-03-13T18:17:03.206" v="1296" actId="1076"/>
          <ac:picMkLst>
            <pc:docMk/>
            <pc:sldMk cId="2540408941" sldId="351"/>
            <ac:picMk id="2" creationId="{23CFC557-CC15-0D44-DBBA-FAB076F17F80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14:54.900" v="1278"/>
          <ac:picMkLst>
            <pc:docMk/>
            <pc:sldMk cId="2540408941" sldId="351"/>
            <ac:picMk id="11" creationId="{A5E8FD6E-04D3-7344-BD62-C31A75285E87}"/>
          </ac:picMkLst>
        </pc:picChg>
      </pc:sldChg>
      <pc:sldChg chg="addSp delSp modSp add mod setBg">
        <pc:chgData name="Mari Powell" userId="S::mari.powell@uwtsd.ac.uk::a1b98dd7-29dc-4131-8e37-1423e6a9ecca" providerId="AD" clId="Web-{B86FC9B9-D90B-8D28-6F8A-9BADCC9AF88C}" dt="2023-03-13T18:18:02.538" v="1302" actId="1076"/>
        <pc:sldMkLst>
          <pc:docMk/>
          <pc:sldMk cId="2539152154" sldId="352"/>
        </pc:sldMkLst>
        <pc:spChg chg="del mod">
          <ac:chgData name="Mari Powell" userId="S::mari.powell@uwtsd.ac.uk::a1b98dd7-29dc-4131-8e37-1423e6a9ecca" providerId="AD" clId="Web-{B86FC9B9-D90B-8D28-6F8A-9BADCC9AF88C}" dt="2023-03-13T18:15:28.215" v="1286"/>
          <ac:spMkLst>
            <pc:docMk/>
            <pc:sldMk cId="2539152154" sldId="352"/>
            <ac:spMk id="6" creationId="{DB71E324-4339-6843-90EB-73CB13FE60FA}"/>
          </ac:spMkLst>
        </pc:spChg>
        <pc:picChg chg="add mod">
          <ac:chgData name="Mari Powell" userId="S::mari.powell@uwtsd.ac.uk::a1b98dd7-29dc-4131-8e37-1423e6a9ecca" providerId="AD" clId="Web-{B86FC9B9-D90B-8D28-6F8A-9BADCC9AF88C}" dt="2023-03-13T18:18:02.538" v="1302" actId="1076"/>
          <ac:picMkLst>
            <pc:docMk/>
            <pc:sldMk cId="2539152154" sldId="352"/>
            <ac:picMk id="2" creationId="{4FAA77C5-2AA7-2BD4-DBA9-6F4A272E5708}"/>
          </ac:picMkLst>
        </pc:picChg>
        <pc:picChg chg="del">
          <ac:chgData name="Mari Powell" userId="S::mari.powell@uwtsd.ac.uk::a1b98dd7-29dc-4131-8e37-1423e6a9ecca" providerId="AD" clId="Web-{B86FC9B9-D90B-8D28-6F8A-9BADCC9AF88C}" dt="2023-03-13T18:15:11.980" v="1280"/>
          <ac:picMkLst>
            <pc:docMk/>
            <pc:sldMk cId="2539152154" sldId="352"/>
            <ac:picMk id="11" creationId="{51FA817B-C583-5642-9396-C8FC02D87080}"/>
          </ac:picMkLst>
        </pc:picChg>
      </pc:sldChg>
      <pc:sldChg chg="addSp delSp modSp add replId">
        <pc:chgData name="Mari Powell" userId="S::mari.powell@uwtsd.ac.uk::a1b98dd7-29dc-4131-8e37-1423e6a9ecca" providerId="AD" clId="Web-{B86FC9B9-D90B-8D28-6F8A-9BADCC9AF88C}" dt="2023-03-13T18:19:13.761" v="1307" actId="1076"/>
        <pc:sldMkLst>
          <pc:docMk/>
          <pc:sldMk cId="3552839566" sldId="353"/>
        </pc:sldMkLst>
        <pc:spChg chg="add mod">
          <ac:chgData name="Mari Powell" userId="S::mari.powell@uwtsd.ac.uk::a1b98dd7-29dc-4131-8e37-1423e6a9ecca" providerId="AD" clId="Web-{B86FC9B9-D90B-8D28-6F8A-9BADCC9AF88C}" dt="2023-03-13T18:19:13.761" v="1307" actId="1076"/>
          <ac:spMkLst>
            <pc:docMk/>
            <pc:sldMk cId="3552839566" sldId="353"/>
            <ac:spMk id="3" creationId="{A788F520-964B-00F6-81F6-8DDCBD43528E}"/>
          </ac:spMkLst>
        </pc:spChg>
        <pc:spChg chg="del">
          <ac:chgData name="Mari Powell" userId="S::mari.powell@uwtsd.ac.uk::a1b98dd7-29dc-4131-8e37-1423e6a9ecca" providerId="AD" clId="Web-{B86FC9B9-D90B-8D28-6F8A-9BADCC9AF88C}" dt="2023-03-13T18:18:53.041" v="1305"/>
          <ac:spMkLst>
            <pc:docMk/>
            <pc:sldMk cId="3552839566" sldId="353"/>
            <ac:spMk id="4" creationId="{18C07FB6-3A02-0C82-61AB-9269C21366DC}"/>
          </ac:spMkLst>
        </pc:spChg>
      </pc:sldChg>
      <pc:sldChg chg="modSp add mod setBg">
        <pc:chgData name="Mari Powell" userId="S::mari.powell@uwtsd.ac.uk::a1b98dd7-29dc-4131-8e37-1423e6a9ecca" providerId="AD" clId="Web-{B86FC9B9-D90B-8D28-6F8A-9BADCC9AF88C}" dt="2023-03-13T18:19:46.622" v="1314"/>
        <pc:sldMkLst>
          <pc:docMk/>
          <pc:sldMk cId="2648169150" sldId="354"/>
        </pc:sldMkLst>
        <pc:spChg chg="mod">
          <ac:chgData name="Mari Powell" userId="S::mari.powell@uwtsd.ac.uk::a1b98dd7-29dc-4131-8e37-1423e6a9ecca" providerId="AD" clId="Web-{B86FC9B9-D90B-8D28-6F8A-9BADCC9AF88C}" dt="2023-03-13T18:19:30.387" v="1313" actId="1076"/>
          <ac:spMkLst>
            <pc:docMk/>
            <pc:sldMk cId="2648169150" sldId="354"/>
            <ac:spMk id="6" creationId="{7256D23B-5D76-1B4A-9258-B31554ECCDB8}"/>
          </ac:spMkLst>
        </pc:spChg>
      </pc:sldChg>
      <pc:sldChg chg="modSp add mod setBg">
        <pc:chgData name="Mari Powell" userId="S::mari.powell@uwtsd.ac.uk::a1b98dd7-29dc-4131-8e37-1423e6a9ecca" providerId="AD" clId="Web-{B86FC9B9-D90B-8D28-6F8A-9BADCC9AF88C}" dt="2023-03-13T18:21:26.270" v="1417" actId="1076"/>
        <pc:sldMkLst>
          <pc:docMk/>
          <pc:sldMk cId="2994022705" sldId="355"/>
        </pc:sldMkLst>
        <pc:spChg chg="mod">
          <ac:chgData name="Mari Powell" userId="S::mari.powell@uwtsd.ac.uk::a1b98dd7-29dc-4131-8e37-1423e6a9ecca" providerId="AD" clId="Web-{B86FC9B9-D90B-8D28-6F8A-9BADCC9AF88C}" dt="2023-03-13T18:21:16.675" v="1415" actId="1076"/>
          <ac:spMkLst>
            <pc:docMk/>
            <pc:sldMk cId="2994022705" sldId="355"/>
            <ac:spMk id="8" creationId="{D578AECA-5E7D-B645-9FF0-9B9EE226EAA8}"/>
          </ac:spMkLst>
        </pc:spChg>
        <pc:picChg chg="mod">
          <ac:chgData name="Mari Powell" userId="S::mari.powell@uwtsd.ac.uk::a1b98dd7-29dc-4131-8e37-1423e6a9ecca" providerId="AD" clId="Web-{B86FC9B9-D90B-8D28-6F8A-9BADCC9AF88C}" dt="2023-03-13T18:21:26.270" v="1417" actId="1076"/>
          <ac:picMkLst>
            <pc:docMk/>
            <pc:sldMk cId="2994022705" sldId="355"/>
            <ac:picMk id="7" creationId="{47F6F279-7E14-5D48-960D-561B590BB86A}"/>
          </ac:picMkLst>
        </pc:picChg>
      </pc:sldChg>
      <pc:sldChg chg="modSp add mod setBg">
        <pc:chgData name="Mari Powell" userId="S::mari.powell@uwtsd.ac.uk::a1b98dd7-29dc-4131-8e37-1423e6a9ecca" providerId="AD" clId="Web-{B86FC9B9-D90B-8D28-6F8A-9BADCC9AF88C}" dt="2023-03-13T18:22:10.429" v="1425" actId="1076"/>
        <pc:sldMkLst>
          <pc:docMk/>
          <pc:sldMk cId="3753755672" sldId="356"/>
        </pc:sldMkLst>
        <pc:spChg chg="mod">
          <ac:chgData name="Mari Powell" userId="S::mari.powell@uwtsd.ac.uk::a1b98dd7-29dc-4131-8e37-1423e6a9ecca" providerId="AD" clId="Web-{B86FC9B9-D90B-8D28-6F8A-9BADCC9AF88C}" dt="2023-03-13T18:22:10.429" v="1425" actId="1076"/>
          <ac:spMkLst>
            <pc:docMk/>
            <pc:sldMk cId="3753755672" sldId="356"/>
            <ac:spMk id="11" creationId="{564E3E68-2F7F-AB46-8D4C-505FB1C64955}"/>
          </ac:spMkLst>
        </pc:spChg>
        <pc:picChg chg="mod">
          <ac:chgData name="Mari Powell" userId="S::mari.powell@uwtsd.ac.uk::a1b98dd7-29dc-4131-8e37-1423e6a9ecca" providerId="AD" clId="Web-{B86FC9B9-D90B-8D28-6F8A-9BADCC9AF88C}" dt="2023-03-13T18:21:55.365" v="1420" actId="1076"/>
          <ac:picMkLst>
            <pc:docMk/>
            <pc:sldMk cId="3753755672" sldId="356"/>
            <ac:picMk id="2" creationId="{278100CC-8F20-A842-BD7B-6E5E399C72B7}"/>
          </ac:picMkLst>
        </pc:picChg>
      </pc:sldChg>
      <pc:sldChg chg="addSp delSp modSp add replId">
        <pc:chgData name="Mari Powell" userId="S::mari.powell@uwtsd.ac.uk::a1b98dd7-29dc-4131-8e37-1423e6a9ecca" providerId="AD" clId="Web-{B86FC9B9-D90B-8D28-6F8A-9BADCC9AF88C}" dt="2023-03-13T18:22:43.759" v="1429" actId="1076"/>
        <pc:sldMkLst>
          <pc:docMk/>
          <pc:sldMk cId="3465362743" sldId="357"/>
        </pc:sldMkLst>
        <pc:spChg chg="del">
          <ac:chgData name="Mari Powell" userId="S::mari.powell@uwtsd.ac.uk::a1b98dd7-29dc-4131-8e37-1423e6a9ecca" providerId="AD" clId="Web-{B86FC9B9-D90B-8D28-6F8A-9BADCC9AF88C}" dt="2023-03-13T18:22:31.071" v="1427"/>
          <ac:spMkLst>
            <pc:docMk/>
            <pc:sldMk cId="3465362743" sldId="357"/>
            <ac:spMk id="3" creationId="{A788F520-964B-00F6-81F6-8DDCBD43528E}"/>
          </ac:spMkLst>
        </pc:spChg>
        <pc:spChg chg="add mod">
          <ac:chgData name="Mari Powell" userId="S::mari.powell@uwtsd.ac.uk::a1b98dd7-29dc-4131-8e37-1423e6a9ecca" providerId="AD" clId="Web-{B86FC9B9-D90B-8D28-6F8A-9BADCC9AF88C}" dt="2023-03-13T18:22:43.759" v="1429" actId="1076"/>
          <ac:spMkLst>
            <pc:docMk/>
            <pc:sldMk cId="3465362743" sldId="357"/>
            <ac:spMk id="4" creationId="{0332C663-38CF-1E0A-F5B0-C81789BD9ABD}"/>
          </ac:spMkLst>
        </pc:spChg>
      </pc:sldChg>
      <pc:sldChg chg="modSp add mod setBg">
        <pc:chgData name="Mari Powell" userId="S::mari.powell@uwtsd.ac.uk::a1b98dd7-29dc-4131-8e37-1423e6a9ecca" providerId="AD" clId="Web-{B86FC9B9-D90B-8D28-6F8A-9BADCC9AF88C}" dt="2023-03-13T18:23:17.995" v="1436" actId="1076"/>
        <pc:sldMkLst>
          <pc:docMk/>
          <pc:sldMk cId="3733680373" sldId="358"/>
        </pc:sldMkLst>
        <pc:spChg chg="mod">
          <ac:chgData name="Mari Powell" userId="S::mari.powell@uwtsd.ac.uk::a1b98dd7-29dc-4131-8e37-1423e6a9ecca" providerId="AD" clId="Web-{B86FC9B9-D90B-8D28-6F8A-9BADCC9AF88C}" dt="2023-03-13T18:23:15.917" v="1435" actId="1076"/>
          <ac:spMkLst>
            <pc:docMk/>
            <pc:sldMk cId="3733680373" sldId="358"/>
            <ac:spMk id="8" creationId="{FEE01F12-1DCF-4543-A1F1-D9974B24DCDB}"/>
          </ac:spMkLst>
        </pc:spChg>
        <pc:picChg chg="mod">
          <ac:chgData name="Mari Powell" userId="S::mari.powell@uwtsd.ac.uk::a1b98dd7-29dc-4131-8e37-1423e6a9ecca" providerId="AD" clId="Web-{B86FC9B9-D90B-8D28-6F8A-9BADCC9AF88C}" dt="2023-03-13T18:23:17.995" v="1436" actId="1076"/>
          <ac:picMkLst>
            <pc:docMk/>
            <pc:sldMk cId="3733680373" sldId="358"/>
            <ac:picMk id="2" creationId="{B4031849-8A39-8747-AACF-AAB094948509}"/>
          </ac:picMkLst>
        </pc:picChg>
      </pc:sldChg>
      <pc:sldMasterChg chg="add addSldLayout">
        <pc:chgData name="Mari Powell" userId="S::mari.powell@uwtsd.ac.uk::a1b98dd7-29dc-4131-8e37-1423e6a9ecca" providerId="AD" clId="Web-{B86FC9B9-D90B-8D28-6F8A-9BADCC9AF88C}" dt="2023-03-13T16:48:23.078" v="167"/>
        <pc:sldMasterMkLst>
          <pc:docMk/>
          <pc:sldMasterMk cId="1800879340" sldId="2147483648"/>
        </pc:sldMasterMkLst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537574029" sldId="214748364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977649796" sldId="214748365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912814951" sldId="214748365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3694399070" sldId="214748365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4139303439" sldId="214748365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3379312004" sldId="214748365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4202573655" sldId="214748365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4105716280" sldId="214748365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1226457956" sldId="214748365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587404916" sldId="214748365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3834463969" sldId="214748365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1376996287" sldId="214748366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1800879340" sldId="2147483648"/>
            <pc:sldLayoutMk cId="1533801682" sldId="2147483661"/>
          </pc:sldLayoutMkLst>
        </pc:sldLayoutChg>
      </pc:sldMasterChg>
      <pc:sldMasterChg chg="add addSldLayout">
        <pc:chgData name="Mari Powell" userId="S::mari.powell@uwtsd.ac.uk::a1b98dd7-29dc-4131-8e37-1423e6a9ecca" providerId="AD" clId="Web-{B86FC9B9-D90B-8D28-6F8A-9BADCC9AF88C}" dt="2023-03-13T11:36:55.652" v="0"/>
        <pc:sldMasterMkLst>
          <pc:docMk/>
          <pc:sldMasterMk cId="3380097178" sldId="2147483664"/>
        </pc:sldMasterMkLst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1188414653" sldId="214748366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816939048" sldId="214748366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4011034508" sldId="214748366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3100326391" sldId="214748366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349023629" sldId="214748366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075266710" sldId="214748366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3703782030" sldId="214748367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277813558" sldId="214748367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1604025997" sldId="214748367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439007637" sldId="214748367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002041824" sldId="214748367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304949575" sldId="214748367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6:55.652" v="0"/>
          <pc:sldLayoutMkLst>
            <pc:docMk/>
            <pc:sldMasterMk cId="3380097178" sldId="2147483664"/>
            <pc:sldLayoutMk cId="2424575089" sldId="2147483676"/>
          </pc:sldLayoutMkLst>
        </pc:sldLayoutChg>
      </pc:sldMasterChg>
      <pc:sldMasterChg chg="add addSldLayout">
        <pc:chgData name="Mari Powell" userId="S::mari.powell@uwtsd.ac.uk::a1b98dd7-29dc-4131-8e37-1423e6a9ecca" providerId="AD" clId="Web-{B86FC9B9-D90B-8D28-6F8A-9BADCC9AF88C}" dt="2023-03-13T11:38:35.374" v="32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add addSldLayout">
        <pc:chgData name="Mari Powell" userId="S::mari.powell@uwtsd.ac.uk::a1b98dd7-29dc-4131-8e37-1423e6a9ecca" providerId="AD" clId="Web-{B86FC9B9-D90B-8D28-6F8A-9BADCC9AF88C}" dt="2023-03-13T11:39:43.335" v="36"/>
        <pc:sldMasterMkLst>
          <pc:docMk/>
          <pc:sldMasterMk cId="3380097178" sldId="2147483699"/>
        </pc:sldMasterMkLst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816939048" sldId="214748370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4011034508" sldId="214748370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3100326391" sldId="214748370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349023629" sldId="214748370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075266710" sldId="214748370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3703782030" sldId="214748370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277813558" sldId="214748370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1604025997" sldId="214748370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439007637" sldId="214748370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002041824" sldId="214748370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304949575" sldId="214748371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2424575089" sldId="214748371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1:39:43.335" v="36"/>
          <pc:sldLayoutMkLst>
            <pc:docMk/>
            <pc:sldMasterMk cId="3380097178" sldId="2147483699"/>
            <pc:sldLayoutMk cId="1188414653" sldId="2147483712"/>
          </pc:sldLayoutMkLst>
        </pc:sldLayoutChg>
      </pc:sldMasterChg>
      <pc:sldMasterChg chg="replId modSldLayout">
        <pc:chgData name="Mari Powell" userId="S::mari.powell@uwtsd.ac.uk::a1b98dd7-29dc-4131-8e37-1423e6a9ecca" providerId="AD" clId="Web-{B86FC9B9-D90B-8D28-6F8A-9BADCC9AF88C}" dt="2023-03-13T16:47:12.058" v="142"/>
        <pc:sldMasterMkLst>
          <pc:docMk/>
          <pc:sldMasterMk cId="2460954070" sldId="2147483774"/>
        </pc:sldMasterMkLst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1203092039" sldId="2147483690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3733172339" sldId="2147483691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3210312558" sldId="2147483692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3146388984" sldId="2147483693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3171841454" sldId="2147483694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1718958274" sldId="2147483695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2202905451" sldId="2147483696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3479445657" sldId="2147483697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1:38:35.374" v="32"/>
          <pc:sldLayoutMkLst>
            <pc:docMk/>
            <pc:sldMasterMk cId="2460954070" sldId="2147483774"/>
            <pc:sldLayoutMk cId="2591524520" sldId="2147483698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2460954070" sldId="2147483774"/>
            <pc:sldLayoutMk cId="2385387890" sldId="2147483802"/>
          </pc:sldLayoutMkLst>
        </pc:sldLayoutChg>
        <pc:sldLayoutChg chg="replI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2460954070" sldId="2147483774"/>
            <pc:sldLayoutMk cId="949138452" sldId="2147483803"/>
          </pc:sldLayoutMkLst>
        </pc:sldLayoutChg>
      </pc:sldMasterChg>
      <pc:sldMasterChg chg="add addSldLayout">
        <pc:chgData name="Mari Powell" userId="S::mari.powell@uwtsd.ac.uk::a1b98dd7-29dc-4131-8e37-1423e6a9ecca" providerId="AD" clId="Web-{B86FC9B9-D90B-8D28-6F8A-9BADCC9AF88C}" dt="2023-03-13T16:47:12.058" v="142"/>
        <pc:sldMasterMkLst>
          <pc:docMk/>
          <pc:sldMasterMk cId="1340602360" sldId="2147483775"/>
        </pc:sldMasterMkLst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1792924897" sldId="214748377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915565927" sldId="214748377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2039018649" sldId="214748377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578643251" sldId="214748377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414146693" sldId="214748378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2345252409" sldId="214748378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3297553264" sldId="214748378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3819974062" sldId="214748378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1239737088" sldId="214748378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3209213949" sldId="214748378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2665066964" sldId="214748378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6:47:12.058" v="142"/>
          <pc:sldLayoutMkLst>
            <pc:docMk/>
            <pc:sldMasterMk cId="1340602360" sldId="2147483775"/>
            <pc:sldLayoutMk cId="1327110926" sldId="2147483787"/>
          </pc:sldLayoutMkLst>
        </pc:sldLayoutChg>
      </pc:sldMasterChg>
      <pc:sldMasterChg chg="add addSldLayout">
        <pc:chgData name="Mari Powell" userId="S::mari.powell@uwtsd.ac.uk::a1b98dd7-29dc-4131-8e37-1423e6a9ecca" providerId="AD" clId="Web-{B86FC9B9-D90B-8D28-6F8A-9BADCC9AF88C}" dt="2023-03-13T14:23:03.445" v="52"/>
        <pc:sldMasterMkLst>
          <pc:docMk/>
          <pc:sldMasterMk cId="1463603263" sldId="2147483789"/>
        </pc:sldMasterMkLst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1219618675" sldId="214748379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4070951524" sldId="214748379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3275019664" sldId="214748379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907739129" sldId="214748379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2108690334" sldId="214748379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2328038241" sldId="214748379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4087545471" sldId="214748379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269340223" sldId="214748379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771116835" sldId="214748379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305505066" sldId="214748379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785127244" sldId="214748380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4:23:03.445" v="52"/>
          <pc:sldLayoutMkLst>
            <pc:docMk/>
            <pc:sldMasterMk cId="1463603263" sldId="2147483789"/>
            <pc:sldLayoutMk cId="1604941710" sldId="2147483801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B86FC9B9-D90B-8D28-6F8A-9BADCC9AF88C}" dt="2023-03-13T17:07:11.964" v="435"/>
        <pc:sldMasterMkLst>
          <pc:docMk/>
          <pc:sldMasterMk cId="2320728525" sldId="2147483804"/>
        </pc:sldMasterMkLst>
        <pc:sldLayoutChg chg="add">
          <pc:chgData name="Mari Powell" userId="S::mari.powell@uwtsd.ac.uk::a1b98dd7-29dc-4131-8e37-1423e6a9ecca" providerId="AD" clId="Web-{B86FC9B9-D90B-8D28-6F8A-9BADCC9AF88C}" dt="2023-03-13T14:21:48.721" v="50"/>
          <pc:sldLayoutMkLst>
            <pc:docMk/>
            <pc:sldMasterMk cId="2320728525" sldId="2147483804"/>
            <pc:sldLayoutMk cId="1345569643" sldId="2147483662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1380363532" sldId="2147483805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3599136113" sldId="2147483806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605254953" sldId="2147483807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1700956832" sldId="2147483808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25521888" sldId="2147483809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1105874748" sldId="2147483810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2163770009" sldId="2147483811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1573992180" sldId="2147483812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1120701889" sldId="2147483813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942377831" sldId="2147483814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6:48:23.078" v="167"/>
          <pc:sldLayoutMkLst>
            <pc:docMk/>
            <pc:sldMasterMk cId="2320728525" sldId="2147483804"/>
            <pc:sldLayoutMk cId="605073434" sldId="2147483815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320728525" sldId="2147483804"/>
            <pc:sldLayoutMk cId="730485534" sldId="2147483830"/>
          </pc:sldLayoutMkLst>
        </pc:sldLayoutChg>
        <pc:sldLayoutChg chg="add replI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320728525" sldId="2147483804"/>
            <pc:sldLayoutMk cId="206541506" sldId="2147483831"/>
          </pc:sldLayoutMkLst>
        </pc:sldLayoutChg>
      </pc:sldMasterChg>
      <pc:sldMasterChg chg="add addSldLayout">
        <pc:chgData name="Mari Powell" userId="S::mari.powell@uwtsd.ac.uk::a1b98dd7-29dc-4131-8e37-1423e6a9ecca" providerId="AD" clId="Web-{B86FC9B9-D90B-8D28-6F8A-9BADCC9AF88C}" dt="2023-03-13T17:07:11.964" v="435"/>
        <pc:sldMasterMkLst>
          <pc:docMk/>
          <pc:sldMasterMk cId="2052654608" sldId="2147483816"/>
        </pc:sldMasterMkLst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346938335" sldId="214748381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3230057848" sldId="214748381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1130214170" sldId="2147483819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2931595311" sldId="2147483820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2354718209" sldId="2147483821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3465553257" sldId="2147483822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2606325779" sldId="2147483823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979054194" sldId="2147483824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1521319876" sldId="2147483825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4251809987" sldId="2147483826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1521195670" sldId="2147483827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2574011897" sldId="2147483828"/>
          </pc:sldLayoutMkLst>
        </pc:sldLayoutChg>
        <pc:sldLayoutChg chg="add">
          <pc:chgData name="Mari Powell" userId="S::mari.powell@uwtsd.ac.uk::a1b98dd7-29dc-4131-8e37-1423e6a9ecca" providerId="AD" clId="Web-{B86FC9B9-D90B-8D28-6F8A-9BADCC9AF88C}" dt="2023-03-13T17:07:11.964" v="435"/>
          <pc:sldLayoutMkLst>
            <pc:docMk/>
            <pc:sldMasterMk cId="2052654608" sldId="2147483816"/>
            <pc:sldLayoutMk cId="1856498019" sldId="2147483829"/>
          </pc:sldLayoutMkLst>
        </pc:sldLayoutChg>
      </pc:sldMasterChg>
    </pc:docChg>
  </pc:docChgLst>
  <pc:docChgLst>
    <pc:chgData name="Mari Powell" userId="S::mari.powell@uwtsd.ac.uk::a1b98dd7-29dc-4131-8e37-1423e6a9ecca" providerId="AD" clId="Web-{8B09A7F2-7277-DBF4-39CC-32B94FA485C1}"/>
    <pc:docChg chg="addSld modSld">
      <pc:chgData name="Mari Powell" userId="S::mari.powell@uwtsd.ac.uk::a1b98dd7-29dc-4131-8e37-1423e6a9ecca" providerId="AD" clId="Web-{8B09A7F2-7277-DBF4-39CC-32B94FA485C1}" dt="2023-03-13T18:35:04.908" v="106" actId="1076"/>
      <pc:docMkLst>
        <pc:docMk/>
      </pc:docMkLst>
      <pc:sldChg chg="modSp">
        <pc:chgData name="Mari Powell" userId="S::mari.powell@uwtsd.ac.uk::a1b98dd7-29dc-4131-8e37-1423e6a9ecca" providerId="AD" clId="Web-{8B09A7F2-7277-DBF4-39CC-32B94FA485C1}" dt="2023-03-13T18:35:04.908" v="106" actId="1076"/>
        <pc:sldMkLst>
          <pc:docMk/>
          <pc:sldMk cId="1370847736" sldId="258"/>
        </pc:sldMkLst>
        <pc:spChg chg="mod">
          <ac:chgData name="Mari Powell" userId="S::mari.powell@uwtsd.ac.uk::a1b98dd7-29dc-4131-8e37-1423e6a9ecca" providerId="AD" clId="Web-{8B09A7F2-7277-DBF4-39CC-32B94FA485C1}" dt="2023-03-13T18:35:04.908" v="106" actId="1076"/>
          <ac:spMkLst>
            <pc:docMk/>
            <pc:sldMk cId="1370847736" sldId="258"/>
            <ac:spMk id="3" creationId="{8F22FA55-2A8D-A5EF-C79E-CE62C8319001}"/>
          </ac:spMkLst>
        </pc:spChg>
      </pc:sldChg>
      <pc:sldChg chg="modSp add mod setBg">
        <pc:chgData name="Mari Powell" userId="S::mari.powell@uwtsd.ac.uk::a1b98dd7-29dc-4131-8e37-1423e6a9ecca" providerId="AD" clId="Web-{8B09A7F2-7277-DBF4-39CC-32B94FA485C1}" dt="2023-03-13T18:27:28.575" v="5" actId="1076"/>
        <pc:sldMkLst>
          <pc:docMk/>
          <pc:sldMk cId="4226850240" sldId="359"/>
        </pc:sldMkLst>
        <pc:spChg chg="mod">
          <ac:chgData name="Mari Powell" userId="S::mari.powell@uwtsd.ac.uk::a1b98dd7-29dc-4131-8e37-1423e6a9ecca" providerId="AD" clId="Web-{8B09A7F2-7277-DBF4-39CC-32B94FA485C1}" dt="2023-03-13T18:27:28.575" v="5" actId="1076"/>
          <ac:spMkLst>
            <pc:docMk/>
            <pc:sldMk cId="4226850240" sldId="359"/>
            <ac:spMk id="8" creationId="{2E631A2B-BEFD-9A43-8CFA-5CC2E758E631}"/>
          </ac:spMkLst>
        </pc:spChg>
      </pc:sldChg>
      <pc:sldChg chg="addSp delSp modSp add replId">
        <pc:chgData name="Mari Powell" userId="S::mari.powell@uwtsd.ac.uk::a1b98dd7-29dc-4131-8e37-1423e6a9ecca" providerId="AD" clId="Web-{8B09A7F2-7277-DBF4-39CC-32B94FA485C1}" dt="2023-03-13T18:27:55.748" v="9" actId="1076"/>
        <pc:sldMkLst>
          <pc:docMk/>
          <pc:sldMk cId="2025642437" sldId="360"/>
        </pc:sldMkLst>
        <pc:spChg chg="add mod">
          <ac:chgData name="Mari Powell" userId="S::mari.powell@uwtsd.ac.uk::a1b98dd7-29dc-4131-8e37-1423e6a9ecca" providerId="AD" clId="Web-{8B09A7F2-7277-DBF4-39CC-32B94FA485C1}" dt="2023-03-13T18:27:55.748" v="9" actId="1076"/>
          <ac:spMkLst>
            <pc:docMk/>
            <pc:sldMk cId="2025642437" sldId="360"/>
            <ac:spMk id="3" creationId="{5FF65A36-5415-D260-F789-F27C6E0F61FD}"/>
          </ac:spMkLst>
        </pc:spChg>
        <pc:spChg chg="del">
          <ac:chgData name="Mari Powell" userId="S::mari.powell@uwtsd.ac.uk::a1b98dd7-29dc-4131-8e37-1423e6a9ecca" providerId="AD" clId="Web-{8B09A7F2-7277-DBF4-39CC-32B94FA485C1}" dt="2023-03-13T18:27:48.357" v="7"/>
          <ac:spMkLst>
            <pc:docMk/>
            <pc:sldMk cId="2025642437" sldId="360"/>
            <ac:spMk id="4" creationId="{0332C663-38CF-1E0A-F5B0-C81789BD9ABD}"/>
          </ac:spMkLst>
        </pc:spChg>
      </pc:sldChg>
      <pc:sldChg chg="modSp add mod setBg">
        <pc:chgData name="Mari Powell" userId="S::mari.powell@uwtsd.ac.uk::a1b98dd7-29dc-4131-8e37-1423e6a9ecca" providerId="AD" clId="Web-{8B09A7F2-7277-DBF4-39CC-32B94FA485C1}" dt="2023-03-13T18:28:28.561" v="16" actId="1076"/>
        <pc:sldMkLst>
          <pc:docMk/>
          <pc:sldMk cId="2199372744" sldId="361"/>
        </pc:sldMkLst>
        <pc:spChg chg="mod">
          <ac:chgData name="Mari Powell" userId="S::mari.powell@uwtsd.ac.uk::a1b98dd7-29dc-4131-8e37-1423e6a9ecca" providerId="AD" clId="Web-{8B09A7F2-7277-DBF4-39CC-32B94FA485C1}" dt="2023-03-13T18:28:28.561" v="16" actId="1076"/>
          <ac:spMkLst>
            <pc:docMk/>
            <pc:sldMk cId="2199372744" sldId="361"/>
            <ac:spMk id="8" creationId="{62409A94-96D4-BE44-9B5D-9C6107BC1B3F}"/>
          </ac:spMkLst>
        </pc:spChg>
        <pc:picChg chg="mod">
          <ac:chgData name="Mari Powell" userId="S::mari.powell@uwtsd.ac.uk::a1b98dd7-29dc-4131-8e37-1423e6a9ecca" providerId="AD" clId="Web-{8B09A7F2-7277-DBF4-39CC-32B94FA485C1}" dt="2023-03-13T18:28:13.076" v="12" actId="1076"/>
          <ac:picMkLst>
            <pc:docMk/>
            <pc:sldMk cId="2199372744" sldId="361"/>
            <ac:picMk id="2" creationId="{F8C300D5-6A60-4A48-90CA-74A6EF4EECCB}"/>
          </ac:picMkLst>
        </pc:picChg>
      </pc:sldChg>
      <pc:sldChg chg="modSp add mod setBg">
        <pc:chgData name="Mari Powell" userId="S::mari.powell@uwtsd.ac.uk::a1b98dd7-29dc-4131-8e37-1423e6a9ecca" providerId="AD" clId="Web-{8B09A7F2-7277-DBF4-39CC-32B94FA485C1}" dt="2023-03-13T18:28:58.234" v="20"/>
        <pc:sldMkLst>
          <pc:docMk/>
          <pc:sldMk cId="2765504946" sldId="362"/>
        </pc:sldMkLst>
        <pc:spChg chg="mod">
          <ac:chgData name="Mari Powell" userId="S::mari.powell@uwtsd.ac.uk::a1b98dd7-29dc-4131-8e37-1423e6a9ecca" providerId="AD" clId="Web-{8B09A7F2-7277-DBF4-39CC-32B94FA485C1}" dt="2023-03-13T18:28:56.359" v="19"/>
          <ac:spMkLst>
            <pc:docMk/>
            <pc:sldMk cId="2765504946" sldId="362"/>
            <ac:spMk id="2" creationId="{742DFD7F-9162-674B-A0E0-5F1B63E9EDD2}"/>
          </ac:spMkLst>
        </pc:spChg>
        <pc:spChg chg="mod">
          <ac:chgData name="Mari Powell" userId="S::mari.powell@uwtsd.ac.uk::a1b98dd7-29dc-4131-8e37-1423e6a9ecca" providerId="AD" clId="Web-{8B09A7F2-7277-DBF4-39CC-32B94FA485C1}" dt="2023-03-13T18:28:58.234" v="20"/>
          <ac:spMkLst>
            <pc:docMk/>
            <pc:sldMk cId="2765504946" sldId="362"/>
            <ac:spMk id="6" creationId="{1F207C78-73EF-D544-B5C2-5BC1CFAE328B}"/>
          </ac:spMkLst>
        </pc:spChg>
      </pc:sldChg>
      <pc:sldChg chg="modSp add mod setBg">
        <pc:chgData name="Mari Powell" userId="S::mari.powell@uwtsd.ac.uk::a1b98dd7-29dc-4131-8e37-1423e6a9ecca" providerId="AD" clId="Web-{8B09A7F2-7277-DBF4-39CC-32B94FA485C1}" dt="2023-03-13T18:29:57.783" v="38" actId="1076"/>
        <pc:sldMkLst>
          <pc:docMk/>
          <pc:sldMk cId="1204043618" sldId="363"/>
        </pc:sldMkLst>
        <pc:spChg chg="mod">
          <ac:chgData name="Mari Powell" userId="S::mari.powell@uwtsd.ac.uk::a1b98dd7-29dc-4131-8e37-1423e6a9ecca" providerId="AD" clId="Web-{8B09A7F2-7277-DBF4-39CC-32B94FA485C1}" dt="2023-03-13T18:29:53.626" v="36" actId="20577"/>
          <ac:spMkLst>
            <pc:docMk/>
            <pc:sldMk cId="1204043618" sldId="363"/>
            <ac:spMk id="4" creationId="{EAE74938-AEE4-F94F-9BC3-5EEA1E300A2E}"/>
          </ac:spMkLst>
        </pc:spChg>
        <pc:picChg chg="mod">
          <ac:chgData name="Mari Powell" userId="S::mari.powell@uwtsd.ac.uk::a1b98dd7-29dc-4131-8e37-1423e6a9ecca" providerId="AD" clId="Web-{8B09A7F2-7277-DBF4-39CC-32B94FA485C1}" dt="2023-03-13T18:29:57.783" v="38" actId="1076"/>
          <ac:picMkLst>
            <pc:docMk/>
            <pc:sldMk cId="1204043618" sldId="363"/>
            <ac:picMk id="6" creationId="{89D5CB2E-F5C8-074E-B347-732CE8AA05F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45FF-FFE6-4E13-BECE-DB67C5D35F84}" type="datetimeFigureOut">
              <a:t>3/14/2023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0DD0E-F79F-4A3F-A353-D096A184F56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460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03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5E24C4-56FA-BE4C-91B5-DDF185ED00C9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08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AA7CD-C082-2A40-8661-C00D82625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5491D2-85D5-2948-8A9D-88AB94CA5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8AEF1-67F8-A04B-A71A-1623DB77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A065-FEED-7741-9C61-1B0671A3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A415E0-0DF7-A845-A59C-9CFA8CB9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6353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64415-525E-FD4C-A325-E5D9E85A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61705-D769-8D47-A80F-38D8F3B47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378C2-5E97-6B41-96C7-16EB964C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0DE78-8A5E-FA4A-B1F0-998CFD64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C4D7D-4E56-D949-AE7A-0C371648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13611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E7985-90C4-0E4C-80F7-7DADA8B8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AB6B8A-75CF-B549-8097-B3D34F0EF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09455-2C26-D442-A9DC-5955F832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D6210-6A59-CB43-906E-A294BE686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5962-7B1B-9C48-B278-98CABD37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5495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00B85-8A99-EC48-9C46-58A585F30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E532-F4FD-4345-9754-4273DA072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0D4A8-3514-0846-A3E9-9605A799F3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4E6267-F195-324B-B613-58A4926D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FD61B-D069-1445-8013-50A48001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769E5-DD03-D14D-8C7C-886619BC1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5683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D2B7B-E2CE-F84A-B7D3-06D658F3E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14A1C-A9E5-AC49-ACD3-5CA7AD64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9BC29-B9C9-3541-BE0C-109243163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B021A-E6ED-E64A-AE1E-8020F6CA9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7F7DF0-9B3B-8C4C-98A9-3AAC8553E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D11E4A-3948-A54C-B92D-9067FE04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2EEEE-C451-4C45-9D40-CEC0BDE14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7C21F2-D2E7-B546-8C06-D50F726E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88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A6E9B-3A95-554C-ADA0-EA34A8BDF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54A23-37A5-854D-9F2E-B204BDD10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3648D-B5B4-F041-9EB2-64E37962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3EE2F-6C70-BA4A-9152-9A9CC0D6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7474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F03E-FE56-1D44-B9B3-A2685BBF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7E250-A78B-DA49-A524-310D9BE14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74763-C28C-BB40-8181-C42AC7FC6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000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B52CE-D713-E84F-92DF-7BEFB5245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A2013-7EE3-E64B-B78C-8ED9A118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7D8C5-AA4D-FD49-B131-94B69BC82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66504-7350-134A-AC20-B4293B8EB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DC644-BAAA-C243-A78A-2FCF3F79D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1194F-F0B9-E848-82B4-20F20A36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9218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DF53D-3B39-9E4E-9DD6-C5E220DB3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1EEC0-17C6-124D-98F9-E25FEF8CD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F33B07-DF29-DE49-A7AE-02136C40C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1854D-11EA-AA49-9FD8-78FAE63AF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34688-4C46-7346-BCFA-995A49C4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0BB69-BEAB-174E-B40E-01E84ABC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0188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06CD-DF21-6642-B270-61176A52C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A5A54-3DB5-FE48-A3E2-C25C10998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1A5A5-B149-114E-8E23-D558BFEF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BD344-788C-7547-8005-527E2902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14997-2251-324B-B120-797CAF2E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778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0312C-598C-1346-BAA6-B858070AD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41978-C8D6-E248-AA12-3AFB7BC66E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BB3F-C24F-C84C-B0ED-AD7C87F3B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B1247-0D07-8641-94F8-1BF97FA9E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E3234-AA76-4447-A533-D6C05B6F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7343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048553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415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56964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C1EC3-98B9-2742-94B8-C009AB53B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2F7FF-725A-A848-AC74-B6CC6BB082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1DBB0-4563-EC4E-96CA-DF83A811F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15162-3E11-A141-B4BF-A36632D5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83FD0-B75F-1B4D-AB14-12CA0E01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1867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C4A62-335B-5941-A197-447F3EB92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D9C97-7340-574A-89E8-9BF4B0B5F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2D49CC-CCB6-6245-BCD8-12A1059E3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52EF0-3290-F44E-B666-394D3239C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BB724-0E82-3640-B40A-469704FA4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95152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C31B-FE7E-464F-B8E7-C035F6CF0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9E12E-84E4-924E-BD27-BE7AEDEEC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CDFB7-A8B0-6C4A-96F9-3E6BD98B5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EEE48-BDB0-0B49-9FFF-64F96CF05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8245F-263B-4E42-888C-0AB248ED9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1966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53A28-38E2-7448-92B7-1AD1E5ABE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8C043-EB7F-344D-B836-818885B72D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A28C4-B1A6-0042-891D-B49F62773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05B772-C938-9240-BEEE-3A293CF8A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E9F0F-21E1-8E45-A8A7-7872F8540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56437-6BE2-EF46-831E-2CBC9B0D6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3912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AAE5A-C856-7C41-A70D-893138E10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FAA43-51C6-C344-A171-665BBC534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16826C-2695-D246-AFE2-5C73B7968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DCA39A-BC97-5F4D-840D-5A1BF1D6E8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993AB-E82F-834D-8D3F-D79ACF0A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9496E7-8F49-1241-A918-0AC39D17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AE0973-E990-2140-88AF-5465D2282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02C2C-E9F2-AB40-8E92-8D36C281D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9033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35826-2062-0646-B96C-613ABBBF1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162FC1-F186-0C47-9F9D-2A4E2A046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F252BC-602A-D548-98E4-61039E253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113F4D-232A-1340-91E5-F65E48397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3824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FC1CD6-8471-A24B-8A3A-F344BB33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90305-7A08-4647-9294-29AF12379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6A3AD-EA67-554B-ACD9-A51272157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4547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96987-2313-F14D-A8BD-C4B9D0626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7CA91-3FAD-4F44-AF16-5AB5A56A8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76465-7C24-0543-9578-90E1DCC6D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895F0B-C3E3-0044-BE3C-E983C616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E8D65-8242-E148-AF45-0A4B05FE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3FD6D-0175-B047-BAD1-34F98BDBB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4022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69F22-86F3-654D-A457-A6A68AC8F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A0A8B0-9680-6F40-BD3F-D162A861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FB6141-3CA6-5449-842A-CD1B152FF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D9B57-0F89-B548-92FC-9C756D852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CB5B1-CB25-174D-9047-731C1EB9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54721-018F-2742-BF5A-8D6AD427E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11683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A58B9-D775-0E4A-863A-984687A37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BEF9E-4134-D145-8A75-836248AC4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50D4C-84A0-BE40-9248-82B35FCE9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75B04-EBCF-D74B-A527-0B2EF412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55201-F8DE-1241-8542-2DF689CC7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0506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C97883-6BEF-9741-9884-8007B55C3D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978E95-7EA6-104C-938B-993E2FA3D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1EBCC-7875-DE4C-857E-24A4560CF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C2B39-46B9-B64F-A148-00C4A80FB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EDF3-956C-444B-8A3B-1B9D39F5D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2724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42DD3-2C2E-E042-B0A4-1F778059D4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B5AB3C-205C-0146-9348-53B465F06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4BD234-4CD7-574D-A5DC-85D4B28D7E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C5EF-34E1-1E40-9E4F-E70031C3C3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494171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7DB74-7BBC-A048-AB7B-2A912D029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F6D844-5508-9440-B98A-C2D817BABA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5422-DB5E-E342-AB35-358C6093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A49EA-CE7F-2F40-BDA3-2C22ECE40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97122-6547-A94A-BBE7-DC37DA7E2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7402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D8D13-5CDD-1E4A-9D47-04D54C035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76F93-8B41-494C-9A96-E57DD8457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D0D6D-8817-9B45-A3F6-E591C5C6A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9D339-C7EF-FC4C-847E-164274217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A66E3-4DAD-5848-A024-20B3801A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4979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0E21D-6B41-8C4A-9B95-FC016DE92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A3A7A-A75F-8844-BEAA-6D54CFDF8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9AC38-BCF6-A942-8748-27CE5D5A2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D1684-970C-434B-92D4-B3FDB035B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1DB76-1F1D-FA4A-BB2E-398CF8D25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81495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3276A-8A2B-D845-BCB7-D401C9EDB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F8235-15D5-5C41-9260-B09A959429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8D341-9291-384E-9D2C-DD62F7722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96EFA3-BFAC-E84C-82EE-624C4C63B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B6F57-55E1-3543-A9E1-03C07532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C08C38-734D-BA4E-8105-8EDA39E0E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990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D3576-84D1-C940-91BC-41582A628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B01DD-A327-2D4A-9C0B-DAD8FAC363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2AF7FF-2AD0-EE4B-94AA-B46E634B92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6225DA-4CB9-294D-BC0D-7DEA3A9869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EBA86B-BCD5-9946-9ABB-0283854DA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380B88-0C12-A743-B758-E8F4D50B8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6B3EE-FD08-6A4E-AB7F-26354BBF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D658B9-7EEA-D94A-A610-6BECB5E37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30343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E09EB-CFFF-6849-A4E0-A28DFAD1F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121A02-21A3-6F48-AB9E-2F7FF436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786A5D-2CD8-1A4E-831C-1F88FD756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E28A4-6628-F941-B1DA-A26B40875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1200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85B649-4B16-334B-BD83-BC9972563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C49651-5FA5-764C-9793-1E18C4FBD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7E9C3-DAD8-6D49-AF59-AE7D418E9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7365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664D-EE56-1A48-8498-A20AB1F7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BCC86-7190-AC4D-86F9-618D6026E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922A21-AE8C-BE43-8EB6-50D569E1A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E208C-B0FD-704E-BD2C-465A877A6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74CBEF-03E0-9347-9DCA-E68F83BBE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FA5648-7C48-E246-8E18-5AAFC02B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71628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83EBE-1BA1-DE4D-9439-14C2690BE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D02AD5-D53E-5A4F-9282-C7C5CDE37B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269D7-7409-8A4C-90C1-6F3CC6EB1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1BD0D-3A7A-D04E-A492-0C1F1B609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121DD-F6D6-BE41-8B5C-102447291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A17BA-6F10-7240-843F-82462441D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5795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9F6F8-5B82-E444-A1DC-3A7B1259B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385B51-EEE2-8C4D-94C8-AE84EA492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0B26F-5541-8A4C-8DDB-4EBF3455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BE0357-BC48-1444-8D15-656BC7F72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4089-1369-554E-8DF8-F3317BD0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0491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5306B6-9C23-404A-AE2D-D5791CC11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F08FF4-76F8-784E-886F-59A896B04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D89FA-687F-2F4C-AC46-17981C3E8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041A1-D308-9F4F-B240-E89CF9BB3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CB223-15DA-0C43-820E-560F2469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46396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37699628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80168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94193-5635-214E-BD97-EFF62F61B7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F1E1C2-F259-4241-9C58-D96D97E4BF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012F0-63E5-AF47-B2C3-396DE5B1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C55E5-2632-4242-BB8B-4D337408E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3BE69-FB69-834A-8DE1-C5A0EFFAF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833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E6A32-63B4-2847-AF8A-A2C29BA52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3F853-78E1-064B-8E5C-B3437639A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0DF05-2749-8D48-8F37-E4E5C6341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55861-020A-4649-998F-35070DC12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AAA66-38EF-F549-8269-4BA18D630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05784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A32B9-397C-4549-AAB6-99165D26D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4D3199-2529-B544-8C6E-7AF21A5A0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BDE1A-C8F3-5543-B0B8-79D279004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54C30A-3E19-5041-A039-1D255ED7B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7B21A-B631-EF44-8741-CD6E3998C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21417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3253E-2ADF-684E-8988-D5E4E6255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8B720-0880-2A47-B5B7-A8475BDA94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21CA0-9B86-864E-B337-9784D753A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BB4589-BDDF-A143-98E8-E03CD6C0D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EBDC5-AE29-5C48-B3C1-AF4DA7AA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61379B-F7FE-BE47-987C-35F23F7D9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59531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C8C7D-A6F7-194B-9B1F-E7550D3C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097409-1506-1D4E-819A-1B05A850E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E2CA5-5970-F14D-9DAE-6FA9010267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09ED7-7841-6D47-88DB-845943C751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F19ABF-8FBD-2948-8254-C3F60755F9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CDF8C8-70B1-5C41-A925-F972A21BE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7794D8-8819-9847-87AC-05C42898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E157BB-C078-CD42-9DC6-8D13DAC6A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71820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0BFFD-0E0B-FA42-9613-BAAA8B3E4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53E2F9-C207-364C-A9FB-96DA79A7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09E8FE-FFC0-F84B-AD43-15F0333C7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5F6CE1-4FAD-A546-9F87-E93678936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55325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AD699D-EDED-F448-A2BC-D4FB21CD0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F199CF-78A0-E54B-A406-D79EFAB16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0AD537-CF83-354E-AED7-449CC3996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32577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1AFDB-37D6-764B-97C5-DCAB897E8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3410E-5C74-3340-9A41-EA2BCFFC0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D54D62-BA57-324A-8705-10FF5398D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D3B6F-49F2-5344-8397-D5ABE752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BE2ABA-E0E7-644C-9446-94E96DED7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780AD6-14FB-FA46-8065-B625BA39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5419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2DFBB-2428-734A-9049-1BC4B929E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CF4850-CD9B-ED42-B6DC-58CD17EC8C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71C82F-8398-B844-8CDA-36E8FF08F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E66D89-F42C-3743-A332-0F7C221AF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9FFD6-706D-5245-89A5-C9BAE1369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B5F6A3-3A6D-AD42-A48E-811AE7041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31987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5EFFB-2007-154D-94B1-917F70980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C5E03A-C747-B54C-8A31-6A2E6A65A5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CED72-1889-7546-8656-66070D2C8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794D8-AAC2-6B4F-B3F9-DCFC5596E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88E1E-5B70-3F40-8C4F-E9F70BD72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0998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04574D-4982-EA4E-B13E-051E6BD267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CD6528-C325-4E48-81EA-B98C9C773D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A301D-C98D-F34E-8E7F-5021F01CD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AC02F-EBF5-B249-B39A-515A44D62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73A77-6DC4-3F4D-91E4-F2B5F165D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19567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57401189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98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21A5C-2574-C740-ADAB-E6E4262F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60C5C-3B7E-E443-9D72-F9F0C66D6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5422-B9BA-4945-B784-0E1129C74E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18360-06FD-4C4B-83C3-E6560E9BE63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61561-E4B0-4049-9344-386AD77B3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30223-249C-1846-A007-C9B8E11593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2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30" r:id="rId12"/>
    <p:sldLayoutId id="214748383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4D6E73-B390-1D4B-B2FE-61520931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EE84E-D613-E24D-ABE3-20802F98D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94169-866F-4C47-BEEA-566B626A8A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66771-B1DF-8D46-AA9B-8C1EBF102955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22BF4-1DC3-3D4A-AD7F-706BA5C0B1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F1CAA-89AD-9D47-8721-82E9266103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603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DB1390-F625-CF47-944D-E864D10E6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FD349-C1F6-F446-A9E9-19A6C2CEB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57F86-1406-0445-8512-6BD529B2C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A65E7-8BF3-3F41-A923-63B9CEBE4A7B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C4CBB-8534-014F-B8FB-B837BCDCDE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8AB9D-8667-614B-B241-7F3198E1DD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879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7C88FC-66E1-9D4F-BF10-241313594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D3EB9-3ED7-E74E-A92A-64496595E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CD332-68ED-DC44-9873-4274F924FC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E60DC-0527-5240-8030-84F70D45CC74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B6D082-F0C8-4340-9FCC-A29C0ACE11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86C16-CDE0-4544-ADDF-EBECFEE8A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5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3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0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0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0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0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0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0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0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0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0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0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s://www.youtube.com/watch?v=A-fs5JB_b7E" TargetMode="External"/><Relationship Id="rId1" Type="http://schemas.openxmlformats.org/officeDocument/2006/relationships/slideLayout" Target="../slideLayouts/slideLayout10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hyperlink" Target="https://wordwall.net/resource/278848" TargetMode="External"/><Relationship Id="rId1" Type="http://schemas.openxmlformats.org/officeDocument/2006/relationships/slideLayout" Target="../slideLayouts/slideLayout10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0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0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0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0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0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0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0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0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7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77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77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7.png"/><Relationship Id="rId4" Type="http://schemas.openxmlformats.org/officeDocument/2006/relationships/notesSlide" Target="../notesSlides/notesSlide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77.pn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02.xml"/><Relationship Id="rId4" Type="http://schemas.openxmlformats.org/officeDocument/2006/relationships/hyperlink" Target="https://create.kahoot.it/details/40614457-c0da-4445-b685-e1d01d228a0a" TargetMode="Externa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81.sv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101410" y="287945"/>
            <a:ext cx="7990906" cy="141577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Llwybr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Datblygu’r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Gymraeg</a:t>
            </a:r>
            <a:endParaRPr lang="en-US" sz="5400" b="1">
              <a:solidFill>
                <a:srgbClr val="002060"/>
              </a:solidFill>
              <a:latin typeface="Calibri"/>
              <a:ea typeface="Ayuthaya" pitchFamily="2" charset="-34"/>
              <a:cs typeface="Ayuthaya"/>
            </a:endParaRPr>
          </a:p>
          <a:p>
            <a:pPr algn="ctr"/>
            <a:r>
              <a:rPr lang="en-US" sz="320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4076372" y="2404398"/>
            <a:ext cx="3743396" cy="249299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Mawrth 16eg 2023</a:t>
            </a:r>
            <a:endParaRPr lang="en-US" sz="2800" b="1" dirty="0">
              <a:solidFill>
                <a:srgbClr val="000000"/>
              </a:solidFill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endParaRPr lang="en-US" sz="3600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Gr</a:t>
            </a:r>
            <a:r>
              <a:rPr lang="en-GB" sz="2800" dirty="0" err="1">
                <a:solidFill>
                  <a:srgbClr val="FF0000"/>
                </a:solidFill>
                <a:latin typeface="Calibri"/>
                <a:cs typeface="Calibri"/>
              </a:rPr>
              <a:t>ŵp</a:t>
            </a:r>
            <a:r>
              <a:rPr lang="en-GB" sz="2800" dirty="0">
                <a:solidFill>
                  <a:srgbClr val="FF0000"/>
                </a:solidFill>
                <a:latin typeface="Calibri"/>
                <a:cs typeface="Calibri"/>
              </a:rPr>
              <a:t> C – Mari Powell</a:t>
            </a:r>
          </a:p>
          <a:p>
            <a:pPr algn="ctr"/>
            <a:endParaRPr lang="en-GB" sz="2800">
              <a:solidFill>
                <a:srgbClr val="FF0000"/>
              </a:solidFill>
              <a:latin typeface="Calibri"/>
              <a:ea typeface="Ayuthaya" pitchFamily="2" charset="-34"/>
              <a:cs typeface="Calibri"/>
            </a:endParaRPr>
          </a:p>
          <a:p>
            <a:pPr algn="ctr"/>
            <a:r>
              <a:rPr lang="en-GB" sz="2800" dirty="0" err="1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Darlith</a:t>
            </a:r>
            <a:r>
              <a:rPr lang="en-GB" sz="2800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 11 </a:t>
            </a:r>
            <a:r>
              <a:rPr lang="en-GB" sz="2800" i="1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(Lecture 11)</a:t>
            </a:r>
            <a:endParaRPr lang="en-US" sz="2800" i="1" dirty="0">
              <a:solidFill>
                <a:srgbClr val="FF0000"/>
              </a:solidFill>
              <a:latin typeface="Calibri"/>
              <a:ea typeface="Ayuthaya" pitchFamily="2" charset="-34"/>
              <a:cs typeface="Ayuthaya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94B8957B-128D-01A9-89CD-CA1593689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3" y="5540339"/>
            <a:ext cx="12197166" cy="131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25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95BA640-BDE2-F442-994E-7EC451F4E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263" y="2950"/>
            <a:ext cx="7866991" cy="68520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426456" y="402809"/>
            <a:ext cx="5152238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Nod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heddiw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ydy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br>
              <a:rPr lang="en-US" sz="3600" b="1">
                <a:latin typeface="Calibri"/>
              </a:rPr>
            </a:b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>
                <a:solidFill>
                  <a:srgbClr val="002060"/>
                </a:solidFill>
                <a:latin typeface="Calibri"/>
                <a:cs typeface="Calibri"/>
              </a:rPr>
              <a:t>The aim of today's lesson is...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8F22FA55-2A8D-A5EF-C79E-CE62C8319001}"/>
              </a:ext>
            </a:extLst>
          </p:cNvPr>
          <p:cNvSpPr txBox="1"/>
          <p:nvPr/>
        </p:nvSpPr>
        <p:spPr>
          <a:xfrm>
            <a:off x="9217794" y="1442111"/>
            <a:ext cx="2909054" cy="61078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Adolygu</a:t>
            </a:r>
            <a:endParaRPr lang="en-US" sz="3200" b="1" dirty="0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Revision</a:t>
            </a:r>
            <a:endParaRPr lang="en-US" sz="2000" dirty="0">
              <a:ea typeface="+mn-lt"/>
              <a:cs typeface="+mn-lt"/>
            </a:endParaRPr>
          </a:p>
          <a:p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Dyma</a:t>
            </a:r>
          </a:p>
          <a:p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Here is / This is</a:t>
            </a:r>
            <a:endParaRPr lang="en-US" sz="2000" dirty="0">
              <a:ea typeface="+mn-lt"/>
              <a:cs typeface="+mn-lt"/>
            </a:endParaRPr>
          </a:p>
          <a:p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Lliwiau</a:t>
            </a:r>
            <a:endParaRPr lang="en-US" sz="3200" b="1" dirty="0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</a:t>
            </a:r>
            <a:r>
              <a:rPr lang="en-US" sz="2000" i="1" dirty="0" err="1">
                <a:solidFill>
                  <a:srgbClr val="002060"/>
                </a:solidFill>
                <a:ea typeface="+mn-lt"/>
                <a:cs typeface="+mn-lt"/>
              </a:rPr>
              <a:t>Colours</a:t>
            </a: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Ymadroddion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Defnyddiol</a:t>
            </a:r>
            <a:endParaRPr lang="en-US" sz="3200" i="1" dirty="0" err="1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Useful Phrases</a:t>
            </a:r>
            <a:endParaRPr lang="en-US" sz="2000" b="1" dirty="0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0847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157949" y="5171536"/>
            <a:ext cx="3962367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</a:rPr>
              <a:t>Amser </a:t>
            </a:r>
            <a:r>
              <a:rPr lang="en-US" sz="4400" b="1" err="1">
                <a:solidFill>
                  <a:srgbClr val="002060"/>
                </a:solidFill>
              </a:rPr>
              <a:t>Cofrestru</a:t>
            </a:r>
            <a:endParaRPr lang="en-US" sz="4400" b="1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Registration Time</a:t>
            </a:r>
            <a:endParaRPr lang="en-US" sz="28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5408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BA99ED-10D4-EC4C-9D40-89C25B435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6" y="245208"/>
            <a:ext cx="10379528" cy="6367583"/>
          </a:xfrm>
          <a:prstGeom prst="rect">
            <a:avLst/>
          </a:prstGeom>
          <a:solidFill>
            <a:srgbClr val="FF40FF"/>
          </a:solidFill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969434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DA8A127-8096-1709-95F8-5E1E323B29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3" r="-332" b="-79"/>
          <a:stretch/>
        </p:blipFill>
        <p:spPr>
          <a:xfrm>
            <a:off x="0" y="2256344"/>
            <a:ext cx="3565086" cy="4599744"/>
          </a:xfrm>
          <a:prstGeom prst="rect">
            <a:avLst/>
          </a:prstGeom>
        </p:spPr>
      </p:pic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3204137" y="126527"/>
            <a:ext cx="3948461" cy="70648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… </a:t>
            </a:r>
            <a:r>
              <a:rPr lang="en-US" sz="2400" b="1" err="1">
                <a:solidFill>
                  <a:srgbClr val="002060"/>
                </a:solidFill>
              </a:rPr>
              <a:t>yma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C74C22E5-678A-8040-ACA6-804384D92BD1}"/>
              </a:ext>
            </a:extLst>
          </p:cNvPr>
          <p:cNvSpPr/>
          <p:nvPr/>
        </p:nvSpPr>
        <p:spPr>
          <a:xfrm>
            <a:off x="1894619" y="1554173"/>
            <a:ext cx="2210468" cy="69841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002060"/>
                </a:solidFill>
              </a:rPr>
              <a:t>wyt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4387586" y="976080"/>
            <a:ext cx="4153634" cy="116780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Beth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dy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hoff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fwyd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lyfr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raglen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liw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bwnc</a:t>
            </a:r>
            <a:r>
              <a:rPr lang="en-US" sz="2400" b="1">
                <a:solidFill>
                  <a:srgbClr val="002060"/>
                </a:solidFill>
              </a:rPr>
              <a:t> di?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271258" y="99715"/>
            <a:ext cx="2537482" cy="1457471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Bore da, </a:t>
            </a:r>
            <a:r>
              <a:rPr lang="en-US" sz="2400" b="1" err="1">
                <a:solidFill>
                  <a:srgbClr val="002060"/>
                </a:solidFill>
              </a:rPr>
              <a:t>bawb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blant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ddosbarth</a:t>
            </a:r>
            <a:r>
              <a:rPr lang="en-US" sz="2400" b="1">
                <a:solidFill>
                  <a:srgbClr val="002060"/>
                </a:solidFill>
              </a:rPr>
              <a:t>!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Oval Callout 12">
            <a:extLst>
              <a:ext uri="{FF2B5EF4-FFF2-40B4-BE49-F238E27FC236}">
                <a16:creationId xmlns:a16="http://schemas.microsoft.com/office/drawing/2014/main" id="{D548F2C8-4F1E-D06F-260E-1F4F19E877F7}"/>
              </a:ext>
            </a:extLst>
          </p:cNvPr>
          <p:cNvSpPr/>
          <p:nvPr/>
        </p:nvSpPr>
        <p:spPr>
          <a:xfrm>
            <a:off x="2174693" y="2446191"/>
            <a:ext cx="2066121" cy="132878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Pwy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sy'n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absennol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21968474-A038-1D63-2BAB-775E4BBC6498}"/>
              </a:ext>
            </a:extLst>
          </p:cNvPr>
          <p:cNvSpPr/>
          <p:nvPr/>
        </p:nvSpPr>
        <p:spPr>
          <a:xfrm>
            <a:off x="8206847" y="4348630"/>
            <a:ext cx="3628867" cy="902577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ddydd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Oval Callout 12">
            <a:extLst>
              <a:ext uri="{FF2B5EF4-FFF2-40B4-BE49-F238E27FC236}">
                <a16:creationId xmlns:a16="http://schemas.microsoft.com/office/drawing/2014/main" id="{667BADF2-BB98-57FE-A0AB-6712F90B7504}"/>
              </a:ext>
            </a:extLst>
          </p:cNvPr>
          <p:cNvSpPr/>
          <p:nvPr/>
        </p:nvSpPr>
        <p:spPr>
          <a:xfrm>
            <a:off x="3512759" y="3787669"/>
            <a:ext cx="5071233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mae</a:t>
            </a:r>
            <a:r>
              <a:rPr lang="en-US" sz="2400" b="1" err="1">
                <a:solidFill>
                  <a:srgbClr val="002060"/>
                </a:solidFill>
              </a:rPr>
              <a:t>'r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Oval Callout 10">
            <a:extLst>
              <a:ext uri="{FF2B5EF4-FFF2-40B4-BE49-F238E27FC236}">
                <a16:creationId xmlns:a16="http://schemas.microsoft.com/office/drawing/2014/main" id="{811ED467-F26B-4229-6C7F-99DC31477C89}"/>
              </a:ext>
            </a:extLst>
          </p:cNvPr>
          <p:cNvSpPr/>
          <p:nvPr/>
        </p:nvSpPr>
        <p:spPr>
          <a:xfrm>
            <a:off x="4371015" y="2372632"/>
            <a:ext cx="4291073" cy="117048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Wyt 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eisiau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cinio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2400" b="1" err="1">
                <a:solidFill>
                  <a:srgbClr val="002060"/>
                </a:solidFill>
              </a:rPr>
              <a:t>ysgol</a:t>
            </a:r>
            <a:r>
              <a:rPr lang="en-US" sz="2400" b="1">
                <a:solidFill>
                  <a:srgbClr val="002060"/>
                </a:solidFill>
              </a:rPr>
              <a:t> neu </a:t>
            </a:r>
            <a:r>
              <a:rPr lang="en-US" sz="2400" b="1" err="1">
                <a:solidFill>
                  <a:srgbClr val="002060"/>
                </a:solidFill>
              </a:rPr>
              <a:t>frechdanau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Oval Callout 12">
            <a:extLst>
              <a:ext uri="{FF2B5EF4-FFF2-40B4-BE49-F238E27FC236}">
                <a16:creationId xmlns:a16="http://schemas.microsoft.com/office/drawing/2014/main" id="{85B39513-105D-AE1D-8108-1E15E0B2010A}"/>
              </a:ext>
            </a:extLst>
          </p:cNvPr>
          <p:cNvSpPr/>
          <p:nvPr/>
        </p:nvSpPr>
        <p:spPr>
          <a:xfrm>
            <a:off x="2765135" y="4679064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oedd</a:t>
            </a:r>
            <a:r>
              <a:rPr lang="en-US" sz="2400" b="1">
                <a:solidFill>
                  <a:srgbClr val="002060"/>
                </a:solidFill>
              </a:rPr>
              <a:t> 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ddoe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4" name="Oval Callout 12">
            <a:extLst>
              <a:ext uri="{FF2B5EF4-FFF2-40B4-BE49-F238E27FC236}">
                <a16:creationId xmlns:a16="http://schemas.microsoft.com/office/drawing/2014/main" id="{91EAE9D9-9304-0574-FEE6-91E7AD7EFA29}"/>
              </a:ext>
            </a:extLst>
          </p:cNvPr>
          <p:cNvSpPr/>
          <p:nvPr/>
        </p:nvSpPr>
        <p:spPr>
          <a:xfrm>
            <a:off x="1543059" y="5570460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bydd</a:t>
            </a:r>
            <a:r>
              <a:rPr lang="en-US" sz="2400" b="1">
                <a:solidFill>
                  <a:srgbClr val="FF0000"/>
                </a:solidFill>
              </a:rPr>
              <a:t> </a:t>
            </a:r>
            <a:r>
              <a:rPr lang="en-US" sz="2400" b="1">
                <a:solidFill>
                  <a:srgbClr val="002060"/>
                </a:solidFill>
              </a:rPr>
              <a:t>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FF0000"/>
                </a:solidFill>
              </a:rPr>
              <a:t>yfory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5" name="Oval Callout 12">
            <a:extLst>
              <a:ext uri="{FF2B5EF4-FFF2-40B4-BE49-F238E27FC236}">
                <a16:creationId xmlns:a16="http://schemas.microsoft.com/office/drawing/2014/main" id="{89EAB1B5-592C-9BB5-E3B4-D1327E7BB1C9}"/>
              </a:ext>
            </a:extLst>
          </p:cNvPr>
          <p:cNvSpPr/>
          <p:nvPr/>
        </p:nvSpPr>
        <p:spPr>
          <a:xfrm>
            <a:off x="6840998" y="5422301"/>
            <a:ext cx="2613192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fis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2">
            <a:extLst>
              <a:ext uri="{FF2B5EF4-FFF2-40B4-BE49-F238E27FC236}">
                <a16:creationId xmlns:a16="http://schemas.microsoft.com/office/drawing/2014/main" id="{87B14B4C-92F2-9FF9-3268-481C4A645B79}"/>
              </a:ext>
            </a:extLst>
          </p:cNvPr>
          <p:cNvSpPr/>
          <p:nvPr/>
        </p:nvSpPr>
        <p:spPr>
          <a:xfrm>
            <a:off x="8465150" y="6060752"/>
            <a:ext cx="3346436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dymor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41B5FF-7E44-20CE-B553-D3F328281CB5}"/>
              </a:ext>
            </a:extLst>
          </p:cNvPr>
          <p:cNvSpPr txBox="1"/>
          <p:nvPr/>
        </p:nvSpPr>
        <p:spPr>
          <a:xfrm>
            <a:off x="8588897" y="699861"/>
            <a:ext cx="3563662" cy="230832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Pwy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ydy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Helpwr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Heddiw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471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044622" y="5257800"/>
            <a:ext cx="2102755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</a:rPr>
              <a:t>Adolygu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2653570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/>
              <a:t>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Iau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Thursday today?     </a:t>
            </a:r>
            <a:r>
              <a:rPr lang="en-US" sz="2800" b="1" i="1"/>
              <a:t>                </a:t>
            </a: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02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day is it today?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5333332" y="3788348"/>
            <a:ext cx="678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    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 hi </a:t>
            </a:r>
            <a:r>
              <a:rPr lang="en-US" sz="6600" b="1" err="1">
                <a:solidFill>
                  <a:srgbClr val="002060"/>
                </a:solidFill>
              </a:rPr>
              <a:t>heddiw</a:t>
            </a:r>
            <a:r>
              <a:rPr lang="en-US" sz="66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1062822" y="2783983"/>
            <a:ext cx="4638995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800" b="1" err="1">
                <a:solidFill>
                  <a:srgbClr val="002060"/>
                </a:solidFill>
              </a:rPr>
              <a:t>Dydd</a:t>
            </a:r>
            <a:r>
              <a:rPr lang="en-US" sz="4800" b="1">
                <a:solidFill>
                  <a:srgbClr val="002060"/>
                </a:solidFill>
              </a:rPr>
              <a:t> Iau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576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2717477" y="2344511"/>
            <a:ext cx="6822447" cy="769441"/>
          </a:xfrm>
          <a:prstGeom prst="rect">
            <a:avLst/>
          </a:prstGeom>
          <a:solidFill>
            <a:srgbClr val="FBFF88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Ydy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heulog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808886" y="4784845"/>
            <a:ext cx="4170218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mae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hi'n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heulog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620265" y="4781089"/>
            <a:ext cx="4937767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</a:rPr>
              <a:t>Nac </a:t>
            </a:r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dydy</a:t>
            </a:r>
            <a:r>
              <a:rPr lang="en-US" sz="3600" b="1">
                <a:solidFill>
                  <a:srgbClr val="002060"/>
                </a:solidFill>
              </a:rPr>
              <a:t> hi</a:t>
            </a:r>
            <a:r>
              <a:rPr lang="en-US" sz="3600" b="1"/>
              <a:t> </a:t>
            </a:r>
            <a:r>
              <a:rPr lang="en-US" sz="3600" b="1" err="1">
                <a:solidFill>
                  <a:srgbClr val="00206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heulog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3524495" y="3586842"/>
            <a:ext cx="796639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22476" y="3586842"/>
            <a:ext cx="652317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122464"/>
            <a:ext cx="2806207" cy="2253731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RHEOL: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y </a:t>
            </a:r>
            <a:r>
              <a:rPr lang="en-US" err="1">
                <a:solidFill>
                  <a:srgbClr val="002060"/>
                </a:solidFill>
              </a:rPr>
              <a:t>cwestiwn</a:t>
            </a:r>
            <a:r>
              <a:rPr lang="en-US">
                <a:solidFill>
                  <a:srgbClr val="002060"/>
                </a:solidFill>
              </a:rPr>
              <a:t> =  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yr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ateb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9271923" y="117141"/>
            <a:ext cx="2797613" cy="2258552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RULE: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in the question =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in the answer.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pic>
        <p:nvPicPr>
          <p:cNvPr id="8" name="Picture 7" descr="Diagram, schematic&#10;&#10;Description automatically generated">
            <a:extLst>
              <a:ext uri="{FF2B5EF4-FFF2-40B4-BE49-F238E27FC236}">
                <a16:creationId xmlns:a16="http://schemas.microsoft.com/office/drawing/2014/main" id="{3D48CE11-2286-BD73-D26B-5AB717E4E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551" y="343704"/>
            <a:ext cx="1684031" cy="168403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24942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7291" y="2182166"/>
            <a:ext cx="5837960" cy="416148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mae</a:t>
            </a:r>
            <a:r>
              <a:rPr lang="en-GB" sz="2800" b="1" err="1">
                <a:solidFill>
                  <a:srgbClr val="002060"/>
                </a:solidFill>
              </a:rPr>
              <a:t>’r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heddiw</a:t>
            </a:r>
            <a:r>
              <a:rPr lang="en-GB" sz="2800" b="1"/>
              <a:t>?</a:t>
            </a:r>
          </a:p>
          <a:p>
            <a:r>
              <a:rPr lang="en-GB" sz="2800" b="1">
                <a:solidFill>
                  <a:srgbClr val="FF0000"/>
                </a:solidFill>
              </a:rPr>
              <a:t>Mae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wyntog</a:t>
            </a:r>
            <a:r>
              <a:rPr lang="en-GB" sz="2800" b="1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/>
          </a:p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oedd</a:t>
            </a:r>
            <a:r>
              <a:rPr lang="en-GB" sz="2800" b="1"/>
              <a:t> </a:t>
            </a:r>
            <a:r>
              <a:rPr lang="en-GB" sz="2800" b="1">
                <a:solidFill>
                  <a:srgbClr val="002060"/>
                </a:solidFill>
              </a:rPr>
              <a:t>y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ddoe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r>
              <a:rPr lang="en-GB" sz="2800" b="1" err="1">
                <a:solidFill>
                  <a:srgbClr val="FF0000"/>
                </a:solidFill>
              </a:rPr>
              <a:t>Roedd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braf</a:t>
            </a:r>
            <a:r>
              <a:rPr lang="en-GB" sz="2800" b="1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/>
          </a:p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bydd</a:t>
            </a:r>
            <a:r>
              <a:rPr lang="en-GB" sz="2800" b="1"/>
              <a:t> </a:t>
            </a:r>
            <a:r>
              <a:rPr lang="en-GB" sz="2800" b="1">
                <a:solidFill>
                  <a:srgbClr val="002060"/>
                </a:solidFill>
              </a:rPr>
              <a:t>y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yfory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r>
              <a:rPr lang="en-GB" sz="2800" b="1" err="1">
                <a:solidFill>
                  <a:srgbClr val="FF0000"/>
                </a:solidFill>
              </a:rPr>
              <a:t>Bydd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bwrw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eira</a:t>
            </a:r>
            <a:r>
              <a:rPr lang="en-GB" b="1">
                <a:solidFill>
                  <a:srgbClr val="002060"/>
                </a:solidFill>
              </a:rPr>
              <a:t>.</a:t>
            </a:r>
            <a:endParaRPr lang="en-GB" sz="2800" b="1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616489" y="2389061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presennol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616489" y="3855104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gorffennol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616489" y="5321147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dyfodol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Future tense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74A65-E132-7E4E-864E-C575CED9480A}"/>
              </a:ext>
            </a:extLst>
          </p:cNvPr>
          <p:cNvSpPr txBox="1"/>
          <p:nvPr/>
        </p:nvSpPr>
        <p:spPr>
          <a:xfrm>
            <a:off x="3754880" y="217038"/>
            <a:ext cx="42597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Trafod</a:t>
            </a:r>
            <a:r>
              <a:rPr lang="en-US" sz="4400" b="1">
                <a:solidFill>
                  <a:srgbClr val="002060"/>
                </a:solidFill>
              </a:rPr>
              <a:t> y </a:t>
            </a:r>
            <a:r>
              <a:rPr lang="en-US" sz="4400" b="1" err="1">
                <a:solidFill>
                  <a:srgbClr val="002060"/>
                </a:solidFill>
              </a:rPr>
              <a:t>tywydd</a:t>
            </a:r>
            <a:br>
              <a:rPr lang="en-US" sz="4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Discussing the weather</a:t>
            </a:r>
            <a:endParaRPr lang="en-US" sz="24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54A4ACE6-EE22-DD49-83F9-5B7263D196B3}"/>
              </a:ext>
            </a:extLst>
          </p:cNvPr>
          <p:cNvSpPr/>
          <p:nvPr/>
        </p:nvSpPr>
        <p:spPr>
          <a:xfrm>
            <a:off x="6096000" y="2592963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>
            <a:extLst>
              <a:ext uri="{FF2B5EF4-FFF2-40B4-BE49-F238E27FC236}">
                <a16:creationId xmlns:a16="http://schemas.microsoft.com/office/drawing/2014/main" id="{E08F7D98-124F-9D42-A4D8-93FB40F226CD}"/>
              </a:ext>
            </a:extLst>
          </p:cNvPr>
          <p:cNvSpPr/>
          <p:nvPr/>
        </p:nvSpPr>
        <p:spPr>
          <a:xfrm>
            <a:off x="6096000" y="5525049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>
            <a:extLst>
              <a:ext uri="{FF2B5EF4-FFF2-40B4-BE49-F238E27FC236}">
                <a16:creationId xmlns:a16="http://schemas.microsoft.com/office/drawing/2014/main" id="{F566E6DD-78C8-7249-8410-9912B6BFEF4B}"/>
              </a:ext>
            </a:extLst>
          </p:cNvPr>
          <p:cNvSpPr/>
          <p:nvPr/>
        </p:nvSpPr>
        <p:spPr>
          <a:xfrm>
            <a:off x="6096000" y="4059006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505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CD9C319-51C4-4B3F-AEB3-47BB3616F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C94526-3D11-AA9A-A5E5-E81B5A0FDEFB}"/>
              </a:ext>
            </a:extLst>
          </p:cNvPr>
          <p:cNvSpPr txBox="1"/>
          <p:nvPr/>
        </p:nvSpPr>
        <p:spPr>
          <a:xfrm>
            <a:off x="7631933" y="365125"/>
            <a:ext cx="3952071" cy="553031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Ydych</a:t>
            </a: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chi'n</a:t>
            </a: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cofio</a:t>
            </a: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?! </a:t>
            </a:r>
            <a:r>
              <a:rPr lang="en-US" sz="5200" b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   </a:t>
            </a:r>
            <a:endParaRPr lang="en-US" sz="520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Do you remember?!</a:t>
            </a:r>
            <a:endParaRPr lang="en-US" sz="5200" i="1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62BE120-5BC5-C908-0479-8057B31093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7460"/>
          <a:stretch/>
        </p:blipFill>
        <p:spPr>
          <a:xfrm>
            <a:off x="20" y="10"/>
            <a:ext cx="718857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876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57946" y="5116011"/>
            <a:ext cx="28761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darllen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73690A1-5421-BA49-941B-B034CDA8D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031" y="518504"/>
            <a:ext cx="3563938" cy="41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7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997300" y="5243333"/>
            <a:ext cx="21973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sefyll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D6E6E1F-C32E-8B4D-BA23-C93C839EC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421" y="312516"/>
            <a:ext cx="3075155" cy="471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44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78358" y="5249440"/>
            <a:ext cx="24352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sgipio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6DDD1FC-B123-D24A-9289-4D05B8E7F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358" y="474240"/>
            <a:ext cx="2298700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7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43976" y="5267728"/>
            <a:ext cx="33040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cerdded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BFDC2F40-FC17-8440-A70E-C1A19AB6C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852" y="389943"/>
            <a:ext cx="2876295" cy="472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0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90849" y="5270994"/>
            <a:ext cx="3210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gweiddi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1617762-126E-7347-9AAA-55C0BEDAF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082" y="256249"/>
            <a:ext cx="4225836" cy="466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4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03471" y="5209001"/>
            <a:ext cx="27850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edrych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1C3186F1-09CD-7F47-BA94-3B09EBCC6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566" y="798654"/>
            <a:ext cx="3312850" cy="402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2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96646" y="5116011"/>
            <a:ext cx="29987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eistedd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10" name="Picture 9" descr="A picture containing toy, LEGO, doll&#10;&#10;Description automatically generated">
            <a:extLst>
              <a:ext uri="{FF2B5EF4-FFF2-40B4-BE49-F238E27FC236}">
                <a16:creationId xmlns:a16="http://schemas.microsoft.com/office/drawing/2014/main" id="{4481B657-F41E-7F4B-AD5A-EC3824A0A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345" y="202555"/>
            <a:ext cx="2219309" cy="44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1415" y="5377107"/>
            <a:ext cx="25891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neidio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A1E0594-3984-CF4B-A2E0-A97A6E83D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225" y="280564"/>
            <a:ext cx="3016170" cy="483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8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6577" y="5276429"/>
            <a:ext cx="25788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bwyta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vector graphics, clipart&#10;&#10;Description automatically generated">
            <a:extLst>
              <a:ext uri="{FF2B5EF4-FFF2-40B4-BE49-F238E27FC236}">
                <a16:creationId xmlns:a16="http://schemas.microsoft.com/office/drawing/2014/main" id="{62283143-9C00-E547-8ECE-6A66CC146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576" y="381242"/>
            <a:ext cx="2578847" cy="462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6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60350" y="5223622"/>
            <a:ext cx="2871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rhedeg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6943F005-B6B7-4140-B462-6CDC2A089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940" y="387750"/>
            <a:ext cx="2614120" cy="462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2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49215" y="5278440"/>
            <a:ext cx="24935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siarad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C716E250-CBE6-F349-985D-7E74C5182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875" y="379231"/>
            <a:ext cx="4728248" cy="457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731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30795" y="5210455"/>
            <a:ext cx="31304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paentio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E0E2C6A5-0F1B-334D-B4AD-14491DB73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812" y="447216"/>
            <a:ext cx="4746375" cy="449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6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85724" y="5116011"/>
            <a:ext cx="3420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chwarae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09B76FB-872F-744F-B6D8-5B3C456ED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721" y="2131669"/>
            <a:ext cx="3122595" cy="2400863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7792FD45-0407-7E42-96A5-CFD6763D8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54" y="590147"/>
            <a:ext cx="3542763" cy="2488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723B8-CC54-6F44-8B5E-01862947B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37" y="2184641"/>
            <a:ext cx="4112374" cy="248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8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3994111" y="5212219"/>
            <a:ext cx="42037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ysgrifennu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581C7CE1-6DC0-2A48-A772-1A97ACF0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445452"/>
            <a:ext cx="36830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1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164750" y="5287069"/>
            <a:ext cx="18624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yfed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B482E2E2-06FE-B24C-8E55-2C7936B73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196" y="306648"/>
            <a:ext cx="3529606" cy="472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3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94668" y="5254500"/>
            <a:ext cx="34026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dawnsio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cartoon of a child running&#10;&#10;Description automatically generated with low confidence">
            <a:extLst>
              <a:ext uri="{FF2B5EF4-FFF2-40B4-BE49-F238E27FC236}">
                <a16:creationId xmlns:a16="http://schemas.microsoft.com/office/drawing/2014/main" id="{56A811E4-1241-A847-8F5E-9E7F28D80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166" y="403171"/>
            <a:ext cx="2422375" cy="4599791"/>
          </a:xfrm>
          <a:prstGeom prst="rect">
            <a:avLst/>
          </a:prstGeom>
        </p:spPr>
      </p:pic>
      <p:pic>
        <p:nvPicPr>
          <p:cNvPr id="6" name="Picture 5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FBDE9439-7232-6E4C-AD25-D8A81887C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160" y="403171"/>
            <a:ext cx="2279176" cy="459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178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090243" y="5280974"/>
            <a:ext cx="2011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canu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cartoon of a child holding a microphone&#10;&#10;Description automatically generated with low confidence">
            <a:extLst>
              <a:ext uri="{FF2B5EF4-FFF2-40B4-BE49-F238E27FC236}">
                <a16:creationId xmlns:a16="http://schemas.microsoft.com/office/drawing/2014/main" id="{067B2ADC-309B-154E-AE34-A8BD96F5D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33" y="378267"/>
            <a:ext cx="2678934" cy="47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12072" y="5394981"/>
            <a:ext cx="31678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cweryla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5" name="Picture 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90C98C4-1349-A346-945A-AAF0E8104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260" y="393138"/>
            <a:ext cx="4275479" cy="482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4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68263" y="5245043"/>
            <a:ext cx="26554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dringo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4C9F7EB-7066-E440-A691-243B106B6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833" y="310221"/>
            <a:ext cx="3908333" cy="465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70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15416" y="5193503"/>
            <a:ext cx="35611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gwrando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D9157A7-6F39-3247-9C66-35B313139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683717"/>
            <a:ext cx="2667000" cy="41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0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043802" y="1785144"/>
            <a:ext cx="3811650" cy="181471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siarad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ffreutur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talking in the canteen!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24BA04-2E68-FF4C-B025-92668B100748}"/>
              </a:ext>
            </a:extLst>
          </p:cNvPr>
          <p:cNvSpPr txBox="1"/>
          <p:nvPr/>
        </p:nvSpPr>
        <p:spPr>
          <a:xfrm>
            <a:off x="2426704" y="395089"/>
            <a:ext cx="5772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>
                <a:solidFill>
                  <a:srgbClr val="002060"/>
                </a:solidFill>
              </a:rPr>
              <a:t>A simple and direct way to give a command.</a:t>
            </a:r>
          </a:p>
          <a:p>
            <a:r>
              <a:rPr lang="en-GB" sz="2400" b="1">
                <a:solidFill>
                  <a:srgbClr val="002060"/>
                </a:solidFill>
              </a:rPr>
              <a:t>No</a:t>
            </a:r>
            <a:r>
              <a:rPr lang="en-GB" sz="2400">
                <a:solidFill>
                  <a:srgbClr val="002060"/>
                </a:solidFill>
              </a:rPr>
              <a:t> treiglad!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dosbarth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running in the class!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572549" y="4170312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bwyta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eating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238935" y="236872"/>
            <a:ext cx="1959896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dirty="0">
                <a:solidFill>
                  <a:srgbClr val="002060"/>
                </a:solidFill>
              </a:rPr>
              <a:t>Dim!</a:t>
            </a:r>
            <a:endParaRPr lang="en-US" sz="5400" b="1" dirty="0"/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gweiddi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llyfrgell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shouting in the library!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912945" y="5012387"/>
            <a:ext cx="3454796" cy="1309252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cweryla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arguing!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D62CB15-961B-128F-18E7-CE2E7BA9C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92" y="2270582"/>
            <a:ext cx="22098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6699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60464D6-817A-1696-6B45-5F64D2DE7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78" y="2532921"/>
            <a:ext cx="3208148" cy="2734970"/>
          </a:xfrm>
          <a:prstGeom prst="rect">
            <a:avLst/>
          </a:prstGeom>
        </p:spPr>
      </p:pic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4484412" cy="1323439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Don't run!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131380" y="4122928"/>
            <a:ext cx="4276599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gweiddi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shout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187274" y="236872"/>
            <a:ext cx="1797748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dirty="0">
                <a:solidFill>
                  <a:srgbClr val="002060"/>
                </a:solidFill>
              </a:rPr>
              <a:t>Paid!</a:t>
            </a:r>
            <a:endParaRPr lang="en-US" sz="5400" b="1" dirty="0"/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592543" y="4710804"/>
            <a:ext cx="4294657" cy="1323439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dringo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climb!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0612C0-D14F-6C48-8447-7A48D8F3B0BE}"/>
              </a:ext>
            </a:extLst>
          </p:cNvPr>
          <p:cNvSpPr txBox="1"/>
          <p:nvPr/>
        </p:nvSpPr>
        <p:spPr>
          <a:xfrm>
            <a:off x="2358077" y="341299"/>
            <a:ext cx="60940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>
                <a:solidFill>
                  <a:srgbClr val="002060"/>
                </a:solidFill>
              </a:rPr>
              <a:t>Paid </a:t>
            </a:r>
            <a:r>
              <a:rPr lang="en-US" sz="2000">
                <a:solidFill>
                  <a:srgbClr val="002060"/>
                </a:solidFill>
              </a:rPr>
              <a:t> =  one learner</a:t>
            </a:r>
          </a:p>
          <a:p>
            <a:r>
              <a:rPr lang="en-US" sz="2000" b="1" err="1">
                <a:solidFill>
                  <a:srgbClr val="002060"/>
                </a:solidFill>
              </a:rPr>
              <a:t>Peidiwch</a:t>
            </a:r>
            <a:r>
              <a:rPr lang="en-US" sz="2000">
                <a:solidFill>
                  <a:srgbClr val="002060"/>
                </a:solidFill>
              </a:rPr>
              <a:t>  =  more than one / a group of learners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256247" y="1638451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coridor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run in the corridor!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6DC16FDB-ED89-C64B-8B35-F9E44A263869}"/>
              </a:ext>
            </a:extLst>
          </p:cNvPr>
          <p:cNvSpPr/>
          <p:nvPr/>
        </p:nvSpPr>
        <p:spPr>
          <a:xfrm>
            <a:off x="8863357" y="2418721"/>
            <a:ext cx="3023843" cy="1574448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poeni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worry!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01828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gwrando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dosbarth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listen in the class!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538033" y="4010186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canu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sing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264765" y="185211"/>
            <a:ext cx="2262697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dirty="0" err="1">
                <a:solidFill>
                  <a:srgbClr val="002060"/>
                </a:solidFill>
              </a:rPr>
              <a:t>Rhaid</a:t>
            </a:r>
            <a:r>
              <a:rPr lang="en-US" sz="5400" b="1" dirty="0">
                <a:solidFill>
                  <a:srgbClr val="002060"/>
                </a:solidFill>
              </a:rPr>
              <a:t>!</a:t>
            </a:r>
            <a:endParaRPr lang="en-US" sz="5400" b="1" dirty="0"/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tacluso’r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teganau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tidy the toys!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592543" y="4896641"/>
            <a:ext cx="3811650" cy="1574448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eistedd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ar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llawr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sit on the floor!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2BEAAE-6E22-E24B-B3AF-71A36E078C94}"/>
              </a:ext>
            </a:extLst>
          </p:cNvPr>
          <p:cNvSpPr txBox="1"/>
          <p:nvPr/>
        </p:nvSpPr>
        <p:spPr>
          <a:xfrm>
            <a:off x="3035472" y="180759"/>
            <a:ext cx="4621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rgbClr val="002060"/>
                </a:solidFill>
              </a:rPr>
              <a:t>This pattern does not translate word for word.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174594" y="1488384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cerdded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coridor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walk in the corridor!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76F17B07-459E-84AC-16DF-C74DA949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77" y="2343311"/>
            <a:ext cx="256222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9975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956757" y="5171536"/>
            <a:ext cx="23647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  <a:cs typeface="Calibri"/>
              </a:rPr>
              <a:t>Dyma</a:t>
            </a: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Here is / This is</a:t>
            </a:r>
          </a:p>
        </p:txBody>
      </p:sp>
    </p:spTree>
    <p:extLst>
      <p:ext uri="{BB962C8B-B14F-4D97-AF65-F5344CB8AC3E}">
        <p14:creationId xmlns:p14="http://schemas.microsoft.com/office/powerpoint/2010/main" val="24710289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1C3B298-22ED-1A44-B23D-90369C773878}"/>
              </a:ext>
            </a:extLst>
          </p:cNvPr>
          <p:cNvSpPr txBox="1"/>
          <p:nvPr/>
        </p:nvSpPr>
        <p:spPr>
          <a:xfrm>
            <a:off x="3824090" y="228195"/>
            <a:ext cx="4272602" cy="138499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cy-GB" b="0" i="0" u="none" strike="noStrike">
                <a:solidFill>
                  <a:srgbClr val="002060"/>
                </a:solidFill>
                <a:effectLst/>
              </a:rPr>
              <a:t>​</a:t>
            </a:r>
            <a:r>
              <a:rPr lang="cy-GB">
                <a:solidFill>
                  <a:srgbClr val="002060"/>
                </a:solidFill>
              </a:rPr>
              <a:t>                </a:t>
            </a:r>
            <a:r>
              <a:rPr lang="cy-GB" sz="6000" b="1" i="0" u="none" strike="noStrike">
                <a:solidFill>
                  <a:srgbClr val="002060"/>
                </a:solidFill>
                <a:effectLst/>
              </a:rPr>
              <a:t>Dyma... </a:t>
            </a:r>
            <a:r>
              <a:rPr lang="cy-GB" sz="6000" b="1">
                <a:solidFill>
                  <a:srgbClr val="002060"/>
                </a:solidFill>
              </a:rPr>
              <a:t>   </a:t>
            </a:r>
          </a:p>
          <a:p>
            <a:pPr algn="ctr"/>
            <a:r>
              <a:rPr lang="cy-GB" sz="2400" i="1">
                <a:solidFill>
                  <a:srgbClr val="002060"/>
                </a:solidFill>
                <a:cs typeface="Calibri"/>
              </a:rPr>
              <a:t>(</a:t>
            </a:r>
            <a:r>
              <a:rPr lang="cy-GB" sz="2400" i="1" err="1">
                <a:solidFill>
                  <a:srgbClr val="002060"/>
                </a:solidFill>
                <a:cs typeface="Calibri"/>
              </a:rPr>
              <a:t>Here</a:t>
            </a:r>
            <a:r>
              <a:rPr lang="cy-GB" sz="2400" i="1">
                <a:solidFill>
                  <a:srgbClr val="002060"/>
                </a:solidFill>
                <a:cs typeface="Calibri"/>
              </a:rPr>
              <a:t> is...  or   </a:t>
            </a:r>
            <a:r>
              <a:rPr lang="cy-GB" sz="2400" i="1" err="1">
                <a:solidFill>
                  <a:srgbClr val="002060"/>
                </a:solidFill>
                <a:cs typeface="Calibri"/>
              </a:rPr>
              <a:t>This</a:t>
            </a:r>
            <a:r>
              <a:rPr lang="cy-GB" sz="2400" i="1">
                <a:solidFill>
                  <a:srgbClr val="002060"/>
                </a:solidFill>
                <a:cs typeface="Calibri"/>
              </a:rPr>
              <a:t> is...) </a:t>
            </a:r>
            <a:r>
              <a:rPr lang="en-US" sz="2400">
                <a:solidFill>
                  <a:srgbClr val="002060"/>
                </a:solidFill>
                <a:cs typeface="Calibri"/>
              </a:rPr>
              <a:t>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E7B54B-7277-4141-A3F3-5874B333CD16}"/>
              </a:ext>
            </a:extLst>
          </p:cNvPr>
          <p:cNvSpPr txBox="1"/>
          <p:nvPr/>
        </p:nvSpPr>
        <p:spPr>
          <a:xfrm>
            <a:off x="1624315" y="5755014"/>
            <a:ext cx="2541658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b="1">
                <a:solidFill>
                  <a:srgbClr val="002060"/>
                </a:solidFill>
              </a:rPr>
              <a:t>Dyma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4000" b="1">
                <a:solidFill>
                  <a:srgbClr val="002060"/>
                </a:solidFill>
              </a:rPr>
              <a:t>Tom.</a:t>
            </a:r>
            <a:endParaRPr lang="en-US" sz="40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E91D2A-AB4B-4346-B60C-C916153D67AC}"/>
              </a:ext>
            </a:extLst>
          </p:cNvPr>
          <p:cNvSpPr txBox="1"/>
          <p:nvPr/>
        </p:nvSpPr>
        <p:spPr>
          <a:xfrm>
            <a:off x="7379274" y="5755014"/>
            <a:ext cx="3804375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b="1">
                <a:solidFill>
                  <a:srgbClr val="002060"/>
                </a:solidFill>
              </a:rPr>
              <a:t>Dyma </a:t>
            </a:r>
            <a:r>
              <a:rPr lang="en-US" sz="4000" b="1" err="1">
                <a:solidFill>
                  <a:srgbClr val="002060"/>
                </a:solidFill>
              </a:rPr>
              <a:t>Mrs</a:t>
            </a:r>
            <a:r>
              <a:rPr lang="en-US" sz="4000" b="1">
                <a:solidFill>
                  <a:srgbClr val="002060"/>
                </a:solidFill>
              </a:rPr>
              <a:t> Jones.</a:t>
            </a:r>
            <a:endParaRPr lang="en-US" sz="4000" b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5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72CD1AF9-5794-0892-BE07-9672CA930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904" y="2091787"/>
            <a:ext cx="2562225" cy="337185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927BEC2-E0FA-05CA-C9CE-4A65685EC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348" y="1741704"/>
            <a:ext cx="3028626" cy="382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221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22D951A-6B82-D5CC-041F-0D214CAC99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53" r="164" b="-91"/>
          <a:stretch/>
        </p:blipFill>
        <p:spPr>
          <a:xfrm>
            <a:off x="4272367" y="-6275"/>
            <a:ext cx="7922228" cy="686383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AD5DF2-3DEB-FD4F-AF85-0EA9DDDE357B}"/>
              </a:ext>
            </a:extLst>
          </p:cNvPr>
          <p:cNvSpPr txBox="1"/>
          <p:nvPr/>
        </p:nvSpPr>
        <p:spPr>
          <a:xfrm>
            <a:off x="9920072" y="304308"/>
            <a:ext cx="196711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2060"/>
                </a:solidFill>
              </a:rPr>
              <a:t>p     &gt;     </a:t>
            </a:r>
            <a:r>
              <a:rPr lang="en-US" sz="2400" b="1">
                <a:solidFill>
                  <a:srgbClr val="FF0000"/>
                </a:solidFill>
              </a:rPr>
              <a:t>b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t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d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c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g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b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d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dd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g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-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m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</a:p>
          <a:p>
            <a:endParaRPr lang="en-US" sz="2400" b="1"/>
          </a:p>
          <a:p>
            <a:r>
              <a:rPr lang="en-US" sz="2400" b="1" err="1">
                <a:solidFill>
                  <a:srgbClr val="002060"/>
                </a:solidFill>
              </a:rPr>
              <a:t>ll</a:t>
            </a:r>
            <a:r>
              <a:rPr lang="en-US" sz="2400" b="1">
                <a:solidFill>
                  <a:srgbClr val="002060"/>
                </a:solidFill>
              </a:rPr>
              <a:t>      &gt;     </a:t>
            </a:r>
            <a:r>
              <a:rPr lang="en-US" sz="2400" b="1">
                <a:solidFill>
                  <a:srgbClr val="FF0000"/>
                </a:solidFill>
              </a:rPr>
              <a:t>l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rh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4B50F7-7630-BE44-8A50-765C29B16AB1}"/>
              </a:ext>
            </a:extLst>
          </p:cNvPr>
          <p:cNvSpPr txBox="1"/>
          <p:nvPr/>
        </p:nvSpPr>
        <p:spPr>
          <a:xfrm>
            <a:off x="630077" y="1843040"/>
            <a:ext cx="184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>
              <a:latin typeface="SASSOON PRIMARY" pitchFamily="2" charset="0"/>
            </a:endParaRPr>
          </a:p>
          <a:p>
            <a:endParaRPr lang="en-US" sz="2400">
              <a:latin typeface="SASSOON PRIMARY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7BB9B7-1991-AF42-B984-912D57C34545}"/>
              </a:ext>
            </a:extLst>
          </p:cNvPr>
          <p:cNvSpPr txBox="1"/>
          <p:nvPr/>
        </p:nvSpPr>
        <p:spPr>
          <a:xfrm>
            <a:off x="952958" y="370478"/>
            <a:ext cx="5055800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solidFill>
                  <a:srgbClr val="002060"/>
                </a:solidFill>
                <a:cs typeface="Cavolini" panose="03000502040302020204" pitchFamily="66" charset="0"/>
              </a:rPr>
              <a:t>There is a soft mutation after ‘</a:t>
            </a:r>
            <a:r>
              <a:rPr lang="en-US" sz="3200" b="1" err="1">
                <a:solidFill>
                  <a:srgbClr val="002060"/>
                </a:solidFill>
                <a:cs typeface="Cavolini" panose="03000502040302020204" pitchFamily="66" charset="0"/>
              </a:rPr>
              <a:t>Dyma</a:t>
            </a:r>
            <a:r>
              <a:rPr lang="en-US" sz="3200">
                <a:solidFill>
                  <a:srgbClr val="002060"/>
                </a:solidFill>
                <a:cs typeface="Cavolini" panose="03000502040302020204" pitchFamily="66" charset="0"/>
              </a:rPr>
              <a:t>’.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DBC301-1008-4143-9614-055C8CDFF958}"/>
              </a:ext>
            </a:extLst>
          </p:cNvPr>
          <p:cNvSpPr txBox="1"/>
          <p:nvPr/>
        </p:nvSpPr>
        <p:spPr>
          <a:xfrm>
            <a:off x="304817" y="2711752"/>
            <a:ext cx="5882126" cy="24314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>
                <a:solidFill>
                  <a:srgbClr val="002060"/>
                </a:solidFill>
                <a:cs typeface="Cavolini"/>
              </a:rPr>
              <a:t>Dyma </a:t>
            </a:r>
            <a:r>
              <a:rPr lang="en-US" sz="3200" b="1" err="1">
                <a:solidFill>
                  <a:srgbClr val="FF0000"/>
                </a:solidFill>
                <a:cs typeface="Cavolini"/>
              </a:rPr>
              <a:t>Dd</a:t>
            </a:r>
            <a:r>
              <a:rPr lang="en-US" sz="3200" b="1" err="1">
                <a:solidFill>
                  <a:srgbClr val="002060"/>
                </a:solidFill>
                <a:cs typeface="Cavolini"/>
              </a:rPr>
              <a:t>osbarth</a:t>
            </a:r>
            <a:r>
              <a:rPr lang="en-US" sz="3200" b="1">
                <a:solidFill>
                  <a:srgbClr val="002060"/>
                </a:solidFill>
                <a:cs typeface="Cavolini"/>
              </a:rPr>
              <a:t> Miss Morgan.</a:t>
            </a:r>
          </a:p>
          <a:p>
            <a:r>
              <a:rPr lang="en-US" sz="2400" i="1">
                <a:solidFill>
                  <a:srgbClr val="002060"/>
                </a:solidFill>
                <a:cs typeface="Cavolini" panose="03000502040302020204" pitchFamily="66" charset="0"/>
              </a:rPr>
              <a:t>     </a:t>
            </a:r>
            <a:r>
              <a:rPr lang="en-US" sz="2000" i="1">
                <a:solidFill>
                  <a:srgbClr val="002060"/>
                </a:solidFill>
                <a:cs typeface="Cavolini" panose="03000502040302020204" pitchFamily="66" charset="0"/>
              </a:rPr>
              <a:t>Here is Miss Morgan’s Class.</a:t>
            </a:r>
            <a:r>
              <a:rPr lang="en-US" sz="2000" b="1" i="1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</a:p>
          <a:p>
            <a:endParaRPr lang="en-US" sz="2000" b="1" i="1">
              <a:solidFill>
                <a:srgbClr val="002060"/>
              </a:solidFill>
              <a:cs typeface="Cavolini" panose="03000502040302020204" pitchFamily="66" charset="0"/>
            </a:endParaRPr>
          </a:p>
          <a:p>
            <a:endParaRPr lang="en-US" sz="2000" b="1" i="1">
              <a:solidFill>
                <a:srgbClr val="002060"/>
              </a:solidFill>
              <a:cs typeface="Cavolini" panose="0300050204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>
                <a:solidFill>
                  <a:srgbClr val="002060"/>
                </a:solidFill>
                <a:cs typeface="Cavolini"/>
              </a:rPr>
              <a:t>Dyma </a:t>
            </a:r>
            <a:r>
              <a:rPr lang="en-US" sz="3200" b="1" err="1">
                <a:solidFill>
                  <a:srgbClr val="FF0000"/>
                </a:solidFill>
                <a:cs typeface="Cavolini"/>
              </a:rPr>
              <a:t>F</a:t>
            </a:r>
            <a:r>
              <a:rPr lang="en-US" sz="3200" b="1" err="1">
                <a:solidFill>
                  <a:srgbClr val="002060"/>
                </a:solidFill>
                <a:cs typeface="Cavolini"/>
              </a:rPr>
              <a:t>lwyddyn</a:t>
            </a:r>
            <a:r>
              <a:rPr lang="en-US" sz="3200" b="1">
                <a:solidFill>
                  <a:srgbClr val="002060"/>
                </a:solidFill>
                <a:cs typeface="Cavolini"/>
              </a:rPr>
              <a:t> 3.</a:t>
            </a:r>
          </a:p>
          <a:p>
            <a:r>
              <a:rPr lang="en-US" sz="2000" b="1">
                <a:solidFill>
                  <a:srgbClr val="002060"/>
                </a:solidFill>
                <a:cs typeface="Cavolini" panose="03000502040302020204" pitchFamily="66" charset="0"/>
              </a:rPr>
              <a:t>      </a:t>
            </a:r>
            <a:r>
              <a:rPr lang="en-US" sz="2000" i="1">
                <a:solidFill>
                  <a:srgbClr val="002060"/>
                </a:solidFill>
                <a:cs typeface="Cavolini" panose="03000502040302020204" pitchFamily="66" charset="0"/>
              </a:rPr>
              <a:t>Here is Year 3.</a:t>
            </a:r>
            <a:endParaRPr lang="en-US" sz="2000">
              <a:solidFill>
                <a:srgbClr val="002060"/>
              </a:solidFill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3524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9780529-263B-7442-A7A7-D838CEA4513E}"/>
              </a:ext>
            </a:extLst>
          </p:cNvPr>
          <p:cNvSpPr txBox="1"/>
          <p:nvPr/>
        </p:nvSpPr>
        <p:spPr>
          <a:xfrm>
            <a:off x="383510" y="303543"/>
            <a:ext cx="32740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cy-GB" sz="2000" b="0" i="0" u="none" strike="noStrike">
                <a:solidFill>
                  <a:srgbClr val="002060"/>
                </a:solidFill>
                <a:effectLst/>
              </a:rPr>
              <a:t>You can also use </a:t>
            </a:r>
            <a:r>
              <a:rPr lang="en-US" sz="2000" b="0" i="0" u="none" strike="noStrike">
                <a:solidFill>
                  <a:srgbClr val="002060"/>
                </a:solidFill>
                <a:effectLst/>
              </a:rPr>
              <a:t>​’</a:t>
            </a:r>
            <a:r>
              <a:rPr lang="cy-GB" sz="2000" b="1" i="0" u="none" strike="noStrike">
                <a:solidFill>
                  <a:srgbClr val="002060"/>
                </a:solidFill>
                <a:effectLst/>
              </a:rPr>
              <a:t>Dyma...</a:t>
            </a:r>
            <a:r>
              <a:rPr lang="cy-GB" sz="2000" i="0" u="none" strike="noStrike">
                <a:solidFill>
                  <a:srgbClr val="002060"/>
                </a:solidFill>
                <a:effectLst/>
              </a:rPr>
              <a:t>’</a:t>
            </a:r>
            <a:r>
              <a:rPr lang="cy-GB" sz="2000" b="1" i="0" u="none" strike="noStrike">
                <a:solidFill>
                  <a:srgbClr val="002060"/>
                </a:solidFill>
                <a:effectLst/>
              </a:rPr>
              <a:t> </a:t>
            </a:r>
          </a:p>
          <a:p>
            <a:pPr rtl="0" fontAlgn="base"/>
            <a:r>
              <a:rPr lang="en-US" sz="2000" b="0" i="0" u="none" strike="noStrike">
                <a:solidFill>
                  <a:srgbClr val="002060"/>
                </a:solidFill>
                <a:effectLst/>
              </a:rPr>
              <a:t>​</a:t>
            </a:r>
            <a:r>
              <a:rPr lang="cy-GB" sz="2000" b="0" i="0" u="none" strike="noStrike">
                <a:solidFill>
                  <a:srgbClr val="002060"/>
                </a:solidFill>
                <a:effectLst/>
              </a:rPr>
              <a:t>for general objects. </a:t>
            </a:r>
            <a:r>
              <a:rPr lang="cy-GB" sz="2800" b="0" i="0" u="none" strike="noStrike">
                <a:solidFill>
                  <a:srgbClr val="002060"/>
                </a:solidFill>
                <a:effectLst/>
              </a:rPr>
              <a:t>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890290" y="5269235"/>
            <a:ext cx="53836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i="0" u="none" strike="noStrike">
                <a:solidFill>
                  <a:srgbClr val="FF0000"/>
                </a:solidFill>
                <a:effectLst/>
              </a:rPr>
              <a:t>b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ensil.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220955" y="551124"/>
            <a:ext cx="17500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cy-GB" sz="4800">
                <a:solidFill>
                  <a:srgbClr val="002060"/>
                </a:solidFill>
              </a:rPr>
              <a:t>p</a:t>
            </a:r>
            <a:r>
              <a:rPr lang="cy-GB" sz="4800" i="0" u="none" strike="noStrike">
                <a:solidFill>
                  <a:srgbClr val="002060"/>
                </a:solidFill>
                <a:effectLst/>
              </a:rPr>
              <a:t>ensil</a:t>
            </a:r>
          </a:p>
        </p:txBody>
      </p:sp>
      <p:pic>
        <p:nvPicPr>
          <p:cNvPr id="2" name="Picture 2" descr="A picture containing writing implement, pencil, stationary, pen&#10;&#10;Description automatically generated">
            <a:extLst>
              <a:ext uri="{FF2B5EF4-FFF2-40B4-BE49-F238E27FC236}">
                <a16:creationId xmlns:a16="http://schemas.microsoft.com/office/drawing/2014/main" id="{6B4E3A93-C39A-8A75-D042-51C3616E3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1443266"/>
            <a:ext cx="4280115" cy="370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9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696561" y="5398388"/>
            <a:ext cx="538362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FF0000"/>
                </a:solidFill>
              </a:rPr>
              <a:t>b</a:t>
            </a:r>
            <a:r>
              <a:rPr lang="cy-GB" sz="7200" b="1" dirty="0">
                <a:solidFill>
                  <a:srgbClr val="002060"/>
                </a:solidFill>
              </a:rPr>
              <a:t>aent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220955" y="357395"/>
            <a:ext cx="1750089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</a:rPr>
              <a:t>paent</a:t>
            </a:r>
            <a:endParaRPr lang="cy-GB" sz="4800" i="0" u="none" strike="noStrike" dirty="0">
              <a:solidFill>
                <a:srgbClr val="002060"/>
              </a:solidFill>
              <a:effectLst/>
            </a:endParaRPr>
          </a:p>
        </p:txBody>
      </p:sp>
      <p:pic>
        <p:nvPicPr>
          <p:cNvPr id="3" name="Picture 3" descr="A picture containing text, stool, bin, seat&#10;&#10;Description automatically generated">
            <a:extLst>
              <a:ext uri="{FF2B5EF4-FFF2-40B4-BE49-F238E27FC236}">
                <a16:creationId xmlns:a16="http://schemas.microsoft.com/office/drawing/2014/main" id="{DC64C984-31BC-7965-F0B2-09DDF262B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3247" y="1538515"/>
            <a:ext cx="4525504" cy="372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7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kitchenware, tool&#10;&#10;Description automatically generated">
            <a:extLst>
              <a:ext uri="{FF2B5EF4-FFF2-40B4-BE49-F238E27FC236}">
                <a16:creationId xmlns:a16="http://schemas.microsoft.com/office/drawing/2014/main" id="{9B2076CE-5A14-EC56-B709-6B1BA7C54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2460000">
            <a:off x="3159864" y="2351581"/>
            <a:ext cx="5972013" cy="21536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624595" y="5243405"/>
            <a:ext cx="742423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FF0000"/>
                </a:solidFill>
              </a:rPr>
              <a:t>f</a:t>
            </a:r>
            <a:r>
              <a:rPr lang="cy-GB" sz="7200" b="1" dirty="0">
                <a:solidFill>
                  <a:srgbClr val="002060"/>
                </a:solidFill>
              </a:rPr>
              <a:t>rws paent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484785" y="499463"/>
            <a:ext cx="32095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</a:rPr>
              <a:t>brws paent</a:t>
            </a:r>
            <a:endParaRPr lang="cy-GB" sz="4800" i="0" u="none" strike="noStrike" dirty="0"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4511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373680" y="5178829"/>
            <a:ext cx="742423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g</a:t>
            </a:r>
            <a:r>
              <a:rPr lang="cy-GB" sz="7200" b="1" dirty="0">
                <a:solidFill>
                  <a:srgbClr val="002060"/>
                </a:solidFill>
              </a:rPr>
              <a:t>reonau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962649" y="473632"/>
            <a:ext cx="32095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</a:rPr>
              <a:t>creonau</a:t>
            </a:r>
            <a:endParaRPr lang="cy-GB" sz="4800" i="0" u="none" strike="noStrike" dirty="0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33C3FCBF-C6D2-021E-6453-1065CFB22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467" y="1677006"/>
            <a:ext cx="5519978" cy="334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30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663341" y="5165914"/>
            <a:ext cx="742423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b</a:t>
            </a:r>
            <a:r>
              <a:rPr lang="cy-GB" sz="7200" b="1" dirty="0">
                <a:solidFill>
                  <a:srgbClr val="002060"/>
                </a:solidFill>
              </a:rPr>
              <a:t>ren mesur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484785" y="447801"/>
            <a:ext cx="32095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pren mesur</a:t>
            </a:r>
            <a:endParaRPr lang="cy-GB" sz="4800" i="0" u="none" strike="noStrike" dirty="0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634448FC-10BA-86E9-AE36-5E3DC1F0C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654" y="2512470"/>
            <a:ext cx="7470183" cy="174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2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262968" y="5320897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b</a:t>
            </a:r>
            <a:r>
              <a:rPr lang="cy-GB" sz="7200" b="1" dirty="0">
                <a:solidFill>
                  <a:srgbClr val="002060"/>
                </a:solidFill>
              </a:rPr>
              <a:t>ensiliau lliw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200649" y="331564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pensiliau lliw</a:t>
            </a:r>
            <a:endParaRPr lang="cy-GB" sz="4800" i="0" u="none" strike="noStrike" dirty="0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826C74B-94E8-9E48-C293-6333BB748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786" y="1424310"/>
            <a:ext cx="3013613" cy="381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0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908731" y="5488795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b</a:t>
            </a:r>
            <a:r>
              <a:rPr lang="cy-GB" sz="7200" b="1" dirty="0">
                <a:solidFill>
                  <a:srgbClr val="002060"/>
                </a:solidFill>
              </a:rPr>
              <a:t>otel </a:t>
            </a:r>
            <a:r>
              <a:rPr lang="cy-GB" sz="7200" b="1" dirty="0" err="1">
                <a:solidFill>
                  <a:srgbClr val="002060"/>
                </a:solidFill>
              </a:rPr>
              <a:t>dd</a:t>
            </a:r>
            <a:r>
              <a:rPr lang="en-GB" sz="7200" b="1" dirty="0" err="1">
                <a:solidFill>
                  <a:srgbClr val="002060"/>
                </a:solidFill>
                <a:ea typeface="+mn-lt"/>
                <a:cs typeface="+mn-lt"/>
              </a:rPr>
              <a:t>ŵr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601022" y="331564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potel </a:t>
            </a:r>
            <a:r>
              <a:rPr lang="cy-GB" sz="4800" dirty="0" err="1">
                <a:solidFill>
                  <a:srgbClr val="002060"/>
                </a:solidFill>
                <a:cs typeface="Calibri"/>
              </a:rPr>
              <a:t>dd</a:t>
            </a:r>
            <a:r>
              <a:rPr lang="en-GB" sz="4800" dirty="0" err="1">
                <a:solidFill>
                  <a:srgbClr val="002060"/>
                </a:solidFill>
                <a:ea typeface="+mn-lt"/>
                <a:cs typeface="+mn-lt"/>
              </a:rPr>
              <a:t>ŵr</a:t>
            </a:r>
            <a:endParaRPr lang="cy-GB" sz="4800" i="0" u="none" strike="noStrike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1D27B174-0644-CABD-E047-C278E3BC0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029" y="1313481"/>
            <a:ext cx="1633941" cy="424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766663" y="5475880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g</a:t>
            </a:r>
            <a:r>
              <a:rPr lang="cy-GB" sz="7200" b="1" dirty="0">
                <a:solidFill>
                  <a:srgbClr val="002060"/>
                </a:solidFill>
              </a:rPr>
              <a:t>yfrifiadur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768920" y="279903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cyfrifiadur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46DF5BC-972F-9F0D-68C1-771E0A716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994" y="1174500"/>
            <a:ext cx="4577165" cy="434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52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464087" y="5191745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l</a:t>
            </a:r>
            <a:r>
              <a:rPr lang="cy-GB" sz="7200" b="1" dirty="0">
                <a:solidFill>
                  <a:srgbClr val="002060"/>
                </a:solidFill>
              </a:rPr>
              <a:t>iniadur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027225" y="421971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gliniadur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3D0DA592-0498-E7FE-04DD-EC3C0269B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705" y="1435151"/>
            <a:ext cx="3750589" cy="369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1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464087" y="5191745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 dirty="0">
                <a:solidFill>
                  <a:srgbClr val="002060"/>
                </a:solidFill>
              </a:rPr>
              <a:t>Dyma </a:t>
            </a:r>
            <a:r>
              <a:rPr lang="cy-GB" sz="7200" b="1" dirty="0">
                <a:solidFill>
                  <a:srgbClr val="FF0000"/>
                </a:solidFill>
              </a:rPr>
              <a:t>f</a:t>
            </a:r>
            <a:r>
              <a:rPr lang="cy-GB" sz="7200" b="1" dirty="0">
                <a:solidFill>
                  <a:srgbClr val="002060"/>
                </a:solidFill>
              </a:rPr>
              <a:t>achgen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027225" y="421971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bachgen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F184802-EE4C-6233-560F-050DB4ADA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434" y="1457050"/>
            <a:ext cx="3363132" cy="359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65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954866" y="5359643"/>
            <a:ext cx="506074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Dyma </a:t>
            </a:r>
            <a:r>
              <a:rPr lang="cy-GB" sz="7200" b="1">
                <a:solidFill>
                  <a:srgbClr val="FF0000"/>
                </a:solidFill>
              </a:rPr>
              <a:t>f</a:t>
            </a:r>
            <a:r>
              <a:rPr lang="cy-GB" sz="7200" b="1">
                <a:solidFill>
                  <a:srgbClr val="002060"/>
                </a:solidFill>
              </a:rPr>
              <a:t>erch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182209" y="305735"/>
            <a:ext cx="182758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>
                <a:solidFill>
                  <a:srgbClr val="002060"/>
                </a:solidFill>
                <a:cs typeface="Calibri"/>
              </a:rPr>
              <a:t>merch</a:t>
            </a:r>
            <a:endParaRPr lang="cy-GB" sz="4800" i="0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21B4E03-560D-EA4E-E6FA-8DD38D83F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485" y="1519363"/>
            <a:ext cx="4305945" cy="356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94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657815" y="5359643"/>
            <a:ext cx="5809831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FF0000"/>
                </a:solidFill>
              </a:rPr>
              <a:t>g</a:t>
            </a:r>
            <a:r>
              <a:rPr lang="cy-GB" sz="7200" b="1" dirty="0">
                <a:solidFill>
                  <a:srgbClr val="002060"/>
                </a:solidFill>
              </a:rPr>
              <a:t>adair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182209" y="305735"/>
            <a:ext cx="182758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cadair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3" name="Picture 3" descr="A picture containing furniture, seat, chair&#10;&#10;Description automatically generated">
            <a:extLst>
              <a:ext uri="{FF2B5EF4-FFF2-40B4-BE49-F238E27FC236}">
                <a16:creationId xmlns:a16="http://schemas.microsoft.com/office/drawing/2014/main" id="{AAB3DDF7-2C00-216C-7E0D-71985278C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294" y="1359734"/>
            <a:ext cx="3179412" cy="412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73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929036" y="5385473"/>
            <a:ext cx="535779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FF0000"/>
                </a:solidFill>
              </a:rPr>
              <a:t>f</a:t>
            </a:r>
            <a:r>
              <a:rPr lang="cy-GB" sz="7200" b="1" dirty="0">
                <a:solidFill>
                  <a:srgbClr val="002060"/>
                </a:solidFill>
              </a:rPr>
              <a:t>wrdd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543836" y="538209"/>
            <a:ext cx="18534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bwrdd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3" name="Picture 3" descr="A picture containing text, furniture, table, worktable&#10;&#10;Description automatically generated">
            <a:extLst>
              <a:ext uri="{FF2B5EF4-FFF2-40B4-BE49-F238E27FC236}">
                <a16:creationId xmlns:a16="http://schemas.microsoft.com/office/drawing/2014/main" id="{B6BBE1AD-5DFD-E9E0-7635-1D139A261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569" y="1607733"/>
            <a:ext cx="6114080" cy="353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5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4045273" y="5372558"/>
            <a:ext cx="535779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002060"/>
                </a:solidFill>
              </a:rPr>
              <a:t>athro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543836" y="538209"/>
            <a:ext cx="18534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athro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3" descr="A picture containing text, sign, picture frame&#10;&#10;Description automatically generated">
            <a:extLst>
              <a:ext uri="{FF2B5EF4-FFF2-40B4-BE49-F238E27FC236}">
                <a16:creationId xmlns:a16="http://schemas.microsoft.com/office/drawing/2014/main" id="{386BCE7B-C1BC-BAB6-E1A6-965928EFF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4163" y="1515526"/>
            <a:ext cx="6449877" cy="385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41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347849" y="5372558"/>
            <a:ext cx="6571831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002060"/>
                </a:solidFill>
              </a:rPr>
              <a:t>athrawes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975565" y="512378"/>
            <a:ext cx="2628326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athrawes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A picture containing text, sign, vector graphics&#10;&#10;Description automatically generated">
            <a:extLst>
              <a:ext uri="{FF2B5EF4-FFF2-40B4-BE49-F238E27FC236}">
                <a16:creationId xmlns:a16="http://schemas.microsoft.com/office/drawing/2014/main" id="{ECD327A8-1A55-F84A-A1F4-352E7DFF6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570" y="1584971"/>
            <a:ext cx="5713708" cy="370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786968" y="5372558"/>
            <a:ext cx="6571831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002060"/>
                </a:solidFill>
              </a:rPr>
              <a:t>rwber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311362" y="499463"/>
            <a:ext cx="2628326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rwber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B9505AA8-ABFD-56E1-EC1C-F2E0B60E0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8637" y="1651023"/>
            <a:ext cx="4034725" cy="355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0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877374" y="5514626"/>
            <a:ext cx="6571831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002060"/>
                </a:solidFill>
              </a:rPr>
              <a:t>siswrn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285532" y="357395"/>
            <a:ext cx="2628326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siswrn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6B21A8B6-0774-4DE5-0B9F-3C28D2D2C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90" y="1455908"/>
            <a:ext cx="3776420" cy="395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27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4071103" y="5359643"/>
            <a:ext cx="6571831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002060"/>
                </a:solidFill>
              </a:rPr>
              <a:t>sialc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530921" y="486548"/>
            <a:ext cx="2628326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sialc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3F62967-FDB1-FD27-5F5E-ADF850F21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349" y="1638181"/>
            <a:ext cx="4861301" cy="328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6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4071104" y="5514626"/>
            <a:ext cx="535779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dirty="0">
                <a:solidFill>
                  <a:srgbClr val="002060"/>
                </a:solidFill>
              </a:rPr>
              <a:t>glud</a:t>
            </a:r>
            <a:r>
              <a:rPr lang="cy-GB" sz="7200" b="1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 dirty="0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543836" y="357395"/>
            <a:ext cx="133680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 dirty="0">
                <a:solidFill>
                  <a:srgbClr val="002060"/>
                </a:solidFill>
                <a:cs typeface="Calibri"/>
              </a:rPr>
              <a:t>glud</a:t>
            </a:r>
            <a:endParaRPr lang="cy-GB" sz="4800" i="0" u="none" strike="noStrike" dirty="0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90DEB03A-9AC0-EC7A-2BCA-F62ED2BF0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2904" y="1308720"/>
            <a:ext cx="1248260" cy="412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3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picture containing text, indoor, several&#10;&#10;Description automatically generated">
            <a:extLst>
              <a:ext uri="{FF2B5EF4-FFF2-40B4-BE49-F238E27FC236}">
                <a16:creationId xmlns:a16="http://schemas.microsoft.com/office/drawing/2014/main" id="{E981DE4B-C958-D3D3-E43D-45D9A251F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91" y="701799"/>
            <a:ext cx="8283844" cy="5453671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971528-D878-C7FA-2FEF-F2EB5A24DA1D}"/>
              </a:ext>
            </a:extLst>
          </p:cNvPr>
          <p:cNvSpPr txBox="1"/>
          <p:nvPr/>
        </p:nvSpPr>
        <p:spPr>
          <a:xfrm>
            <a:off x="9128502" y="1392264"/>
            <a:ext cx="2743200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Rhowch</a:t>
            </a:r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'</a:t>
            </a:r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Dyma …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'</a:t>
            </a:r>
            <a:endParaRPr lang="en-US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b="1" i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o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flaen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bob un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o’r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enwau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sydd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o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amgylch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Cofiwch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dreiglo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  <a:endParaRPr lang="en-US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US" dirty="0">
              <a:solidFill>
                <a:srgbClr val="002060"/>
              </a:solidFill>
              <a:cs typeface="Calibri"/>
            </a:endParaRPr>
          </a:p>
          <a:p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Put '</a:t>
            </a:r>
            <a:r>
              <a:rPr lang="en-US" sz="2400" b="1" i="1" dirty="0">
                <a:solidFill>
                  <a:srgbClr val="002060"/>
                </a:solidFill>
                <a:latin typeface="Calibri"/>
                <a:cs typeface="Calibri"/>
              </a:rPr>
              <a:t>Dyma …</a:t>
            </a: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' in front of all the</a:t>
            </a:r>
            <a:br>
              <a:rPr lang="en-US" sz="2400" i="1" dirty="0">
                <a:latin typeface="Calibri"/>
              </a:rPr>
            </a:b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nouns. Remember to mutate! </a:t>
            </a:r>
            <a:endParaRPr lang="en-US" dirty="0"/>
          </a:p>
          <a:p>
            <a:endParaRPr lang="en-US" i="1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US">
              <a:solidFill>
                <a:srgbClr val="000000"/>
              </a:solidFill>
              <a:cs typeface="Calibri"/>
            </a:endParaRP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04326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218848" y="5171536"/>
            <a:ext cx="1840567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 err="1">
                <a:solidFill>
                  <a:srgbClr val="002060"/>
                </a:solidFill>
                <a:cs typeface="Calibri"/>
              </a:rPr>
              <a:t>Lliwiau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 dirty="0" err="1">
                <a:solidFill>
                  <a:srgbClr val="002060"/>
                </a:solidFill>
                <a:cs typeface="Calibri"/>
              </a:rPr>
              <a:t>Colours</a:t>
            </a:r>
          </a:p>
        </p:txBody>
      </p:sp>
    </p:spTree>
    <p:extLst>
      <p:ext uri="{BB962C8B-B14F-4D97-AF65-F5344CB8AC3E}">
        <p14:creationId xmlns:p14="http://schemas.microsoft.com/office/powerpoint/2010/main" val="185077723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1F0D4FF-4364-4E47-B94C-6E77E3B1E8C8}"/>
              </a:ext>
            </a:extLst>
          </p:cNvPr>
          <p:cNvSpPr/>
          <p:nvPr/>
        </p:nvSpPr>
        <p:spPr>
          <a:xfrm>
            <a:off x="762000" y="293076"/>
            <a:ext cx="2180492" cy="186397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coch</a:t>
            </a:r>
            <a:r>
              <a:rPr lang="en-US" sz="4000" dirty="0"/>
              <a:t>​</a:t>
            </a:r>
          </a:p>
          <a:p>
            <a:pPr algn="ctr" fontAlgn="base"/>
            <a:r>
              <a:rPr lang="en-US" sz="2400" i="1" dirty="0"/>
              <a:t>red</a:t>
            </a:r>
            <a:r>
              <a:rPr lang="en-US" sz="2400" dirty="0"/>
              <a:t>​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BD075F-B580-994B-975F-884FE757DD4E}"/>
              </a:ext>
            </a:extLst>
          </p:cNvPr>
          <p:cNvSpPr/>
          <p:nvPr/>
        </p:nvSpPr>
        <p:spPr>
          <a:xfrm>
            <a:off x="3566746" y="293076"/>
            <a:ext cx="2180492" cy="186397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>
                <a:solidFill>
                  <a:schemeClr val="tx1"/>
                </a:solidFill>
              </a:rPr>
              <a:t>melyn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fontAlgn="base"/>
            <a:r>
              <a:rPr lang="en-US" sz="2400" i="1" dirty="0">
                <a:solidFill>
                  <a:schemeClr val="tx1"/>
                </a:solidFill>
              </a:rPr>
              <a:t>yellow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3DCB13B-22BC-3A4E-9612-47200158C189}"/>
              </a:ext>
            </a:extLst>
          </p:cNvPr>
          <p:cNvSpPr/>
          <p:nvPr/>
        </p:nvSpPr>
        <p:spPr>
          <a:xfrm>
            <a:off x="6371492" y="293076"/>
            <a:ext cx="2180492" cy="1863970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glas</a:t>
            </a:r>
            <a:endParaRPr lang="en-US" sz="4000" b="1" dirty="0"/>
          </a:p>
          <a:p>
            <a:pPr algn="ctr" fontAlgn="base"/>
            <a:r>
              <a:rPr lang="en-US" sz="2400" i="1" dirty="0"/>
              <a:t>blue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024F769-7798-9845-BEE8-E680E6DF53A1}"/>
              </a:ext>
            </a:extLst>
          </p:cNvPr>
          <p:cNvSpPr/>
          <p:nvPr/>
        </p:nvSpPr>
        <p:spPr>
          <a:xfrm>
            <a:off x="9176238" y="293076"/>
            <a:ext cx="2180492" cy="186397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gwyrdd</a:t>
            </a:r>
            <a:endParaRPr lang="en-US" sz="4000" b="1" dirty="0"/>
          </a:p>
          <a:p>
            <a:pPr algn="ctr" fontAlgn="base"/>
            <a:r>
              <a:rPr lang="en-US" sz="2400" i="1" dirty="0"/>
              <a:t>green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C1E6C5-4146-A14E-BCF7-C5EEF06D02D9}"/>
              </a:ext>
            </a:extLst>
          </p:cNvPr>
          <p:cNvSpPr/>
          <p:nvPr/>
        </p:nvSpPr>
        <p:spPr>
          <a:xfrm>
            <a:off x="762000" y="2497015"/>
            <a:ext cx="2180492" cy="1863970"/>
          </a:xfrm>
          <a:prstGeom prst="rect">
            <a:avLst/>
          </a:prstGeom>
          <a:solidFill>
            <a:srgbClr val="9437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porffor</a:t>
            </a:r>
            <a:endParaRPr lang="en-US" sz="4000" b="1" dirty="0"/>
          </a:p>
          <a:p>
            <a:pPr algn="ctr" fontAlgn="base"/>
            <a:r>
              <a:rPr lang="en-US" sz="2400" i="1" dirty="0"/>
              <a:t>purple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CE4FAF5-3EAE-FA45-BDF6-2C035D1146BF}"/>
              </a:ext>
            </a:extLst>
          </p:cNvPr>
          <p:cNvSpPr/>
          <p:nvPr/>
        </p:nvSpPr>
        <p:spPr>
          <a:xfrm>
            <a:off x="762000" y="4700954"/>
            <a:ext cx="2180492" cy="1863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/>
              <a:t>du</a:t>
            </a:r>
          </a:p>
          <a:p>
            <a:pPr algn="ctr" fontAlgn="base"/>
            <a:r>
              <a:rPr lang="en-US" sz="2400" i="1" dirty="0"/>
              <a:t>black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999FA8-62B0-C04D-8136-F18AA234F00D}"/>
              </a:ext>
            </a:extLst>
          </p:cNvPr>
          <p:cNvSpPr/>
          <p:nvPr/>
        </p:nvSpPr>
        <p:spPr>
          <a:xfrm>
            <a:off x="3566746" y="2497015"/>
            <a:ext cx="2180492" cy="1863970"/>
          </a:xfrm>
          <a:prstGeom prst="rect">
            <a:avLst/>
          </a:prstGeom>
          <a:solidFill>
            <a:srgbClr val="FF4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pinc</a:t>
            </a:r>
            <a:endParaRPr lang="en-US" sz="4000" b="1" dirty="0"/>
          </a:p>
          <a:p>
            <a:pPr algn="ctr" fontAlgn="base"/>
            <a:r>
              <a:rPr lang="en-US" sz="2400" i="1" dirty="0"/>
              <a:t>pink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7E92BB4-85A7-BF4D-898D-B0171A5F504D}"/>
              </a:ext>
            </a:extLst>
          </p:cNvPr>
          <p:cNvSpPr/>
          <p:nvPr/>
        </p:nvSpPr>
        <p:spPr>
          <a:xfrm>
            <a:off x="6371492" y="2497015"/>
            <a:ext cx="2180492" cy="1863970"/>
          </a:xfrm>
          <a:prstGeom prst="rect">
            <a:avLst/>
          </a:prstGeom>
          <a:solidFill>
            <a:srgbClr val="9452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/>
              <a:t>brown</a:t>
            </a:r>
          </a:p>
          <a:p>
            <a:pPr algn="ctr" fontAlgn="base"/>
            <a:r>
              <a:rPr lang="en-US" sz="2400" i="1" dirty="0"/>
              <a:t>brown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4BCEC8-B9C3-FE49-A259-2E02F2F8CE2E}"/>
              </a:ext>
            </a:extLst>
          </p:cNvPr>
          <p:cNvSpPr/>
          <p:nvPr/>
        </p:nvSpPr>
        <p:spPr>
          <a:xfrm>
            <a:off x="9176238" y="2497015"/>
            <a:ext cx="2180492" cy="1863970"/>
          </a:xfrm>
          <a:prstGeom prst="rect">
            <a:avLst/>
          </a:prstGeom>
          <a:solidFill>
            <a:srgbClr val="FF9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oren</a:t>
            </a:r>
            <a:endParaRPr lang="en-US" sz="4000" b="1" dirty="0"/>
          </a:p>
          <a:p>
            <a:pPr algn="ctr" fontAlgn="base"/>
            <a:r>
              <a:rPr lang="en-US" sz="2400" i="1" dirty="0"/>
              <a:t>orange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F9C949-EF1C-6B49-B6E9-12FDC40C929E}"/>
              </a:ext>
            </a:extLst>
          </p:cNvPr>
          <p:cNvSpPr/>
          <p:nvPr/>
        </p:nvSpPr>
        <p:spPr>
          <a:xfrm>
            <a:off x="3566746" y="4700954"/>
            <a:ext cx="2180492" cy="186397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/>
              <a:t>llwyd</a:t>
            </a:r>
            <a:endParaRPr lang="en-US" sz="4000" b="1" dirty="0"/>
          </a:p>
          <a:p>
            <a:pPr algn="ctr" fontAlgn="base"/>
            <a:r>
              <a:rPr lang="en-US" sz="2400" i="1" dirty="0"/>
              <a:t>grey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2F40EF6-0D8F-3543-BF27-5C56EE931D64}"/>
              </a:ext>
            </a:extLst>
          </p:cNvPr>
          <p:cNvSpPr/>
          <p:nvPr/>
        </p:nvSpPr>
        <p:spPr>
          <a:xfrm>
            <a:off x="6371492" y="4700954"/>
            <a:ext cx="2180492" cy="18639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>
                <a:solidFill>
                  <a:schemeClr val="tx1"/>
                </a:solidFill>
              </a:rPr>
              <a:t>gwyn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fontAlgn="base"/>
            <a:r>
              <a:rPr lang="en-US" sz="2400" i="1" dirty="0">
                <a:solidFill>
                  <a:schemeClr val="tx1"/>
                </a:solidFill>
              </a:rPr>
              <a:t>white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73BBFB5-AA07-D749-9F79-0406939D8B52}"/>
              </a:ext>
            </a:extLst>
          </p:cNvPr>
          <p:cNvSpPr/>
          <p:nvPr/>
        </p:nvSpPr>
        <p:spPr>
          <a:xfrm>
            <a:off x="9176238" y="4700954"/>
            <a:ext cx="2180492" cy="1863970"/>
          </a:xfrm>
          <a:prstGeom prst="rect">
            <a:avLst/>
          </a:prstGeom>
          <a:solidFill>
            <a:srgbClr val="FFD5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sz="4000" b="1" dirty="0" err="1">
                <a:solidFill>
                  <a:schemeClr val="tx1"/>
                </a:solidFill>
              </a:rPr>
              <a:t>aur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fontAlgn="base"/>
            <a:r>
              <a:rPr lang="en-US" sz="2400" i="1" dirty="0">
                <a:solidFill>
                  <a:schemeClr val="tx1"/>
                </a:solidFill>
              </a:rPr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5620931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5CC49EF-03EB-5E47-9F5E-C7178BE98571}"/>
              </a:ext>
            </a:extLst>
          </p:cNvPr>
          <p:cNvSpPr txBox="1"/>
          <p:nvPr/>
        </p:nvSpPr>
        <p:spPr>
          <a:xfrm>
            <a:off x="3978516" y="224281"/>
            <a:ext cx="4157471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5400" b="1" dirty="0">
                <a:solidFill>
                  <a:srgbClr val="002060"/>
                </a:solidFill>
              </a:rPr>
              <a:t>Can </a:t>
            </a:r>
            <a:r>
              <a:rPr lang="en-US" sz="5400" b="1" dirty="0" err="1">
                <a:solidFill>
                  <a:srgbClr val="002060"/>
                </a:solidFill>
              </a:rPr>
              <a:t>yr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Enfys</a:t>
            </a:r>
            <a:r>
              <a:rPr lang="en-US" sz="5400" b="1" dirty="0">
                <a:solidFill>
                  <a:srgbClr val="002060"/>
                </a:solidFill>
              </a:rPr>
              <a:t>!</a:t>
            </a:r>
            <a:br>
              <a:rPr lang="en-US" sz="54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endParaRPr lang="en-US" sz="2400" i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ABC243-CAB8-B942-B125-AFA40F6CAE85}"/>
              </a:ext>
            </a:extLst>
          </p:cNvPr>
          <p:cNvSpPr txBox="1"/>
          <p:nvPr/>
        </p:nvSpPr>
        <p:spPr>
          <a:xfrm>
            <a:off x="3669791" y="6265448"/>
            <a:ext cx="48524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2060"/>
                </a:solidFill>
                <a:hlinkClick r:id="rId2"/>
              </a:rPr>
              <a:t>https://www.youtube.com/watch?v=A-fs5JB_b7E</a:t>
            </a:r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EF3DFDF-896F-10CF-2DA0-5B60C783A5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5349" y="1343525"/>
            <a:ext cx="4861300" cy="462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7108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C17AFA-3A59-6945-A7DA-1BB9612C4265}"/>
              </a:ext>
            </a:extLst>
          </p:cNvPr>
          <p:cNvSpPr txBox="1"/>
          <p:nvPr/>
        </p:nvSpPr>
        <p:spPr>
          <a:xfrm>
            <a:off x="8097201" y="4864293"/>
            <a:ext cx="38920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https://wordwall.net/resource/278848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7" name="Picture 6" descr="Qr code&#10;&#10;Description automatically generated">
            <a:extLst>
              <a:ext uri="{FF2B5EF4-FFF2-40B4-BE49-F238E27FC236}">
                <a16:creationId xmlns:a16="http://schemas.microsoft.com/office/drawing/2014/main" id="{9CD7F56C-ABFD-B640-A755-7C81D1324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9877" y="1438981"/>
            <a:ext cx="3146711" cy="31575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04C0858-5742-1B43-88DF-721F3B332645}"/>
              </a:ext>
            </a:extLst>
          </p:cNvPr>
          <p:cNvSpPr txBox="1"/>
          <p:nvPr/>
        </p:nvSpPr>
        <p:spPr>
          <a:xfrm>
            <a:off x="480645" y="312299"/>
            <a:ext cx="4384432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Ydych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cofio</a:t>
            </a:r>
            <a:r>
              <a:rPr lang="en-US" sz="3600" b="1" dirty="0">
                <a:solidFill>
                  <a:srgbClr val="002060"/>
                </a:solidFill>
              </a:rPr>
              <a:t>?!                                   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Do you remember?!                                                                       </a:t>
            </a:r>
          </a:p>
        </p:txBody>
      </p:sp>
      <p:pic>
        <p:nvPicPr>
          <p:cNvPr id="10" name="Picture 9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A3BED00-2BDC-8C4F-8E30-F28825694A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408" y="2180168"/>
            <a:ext cx="6816481" cy="39500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580944C-E716-9940-B0AE-4D09FC200A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9877" y="407476"/>
            <a:ext cx="3146710" cy="7637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3824214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799" y="221787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002060"/>
                </a:solidFill>
              </a:rPr>
              <a:t>liw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wyt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?                                   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000" i="1" dirty="0">
                <a:solidFill>
                  <a:srgbClr val="002060"/>
                </a:solidFill>
              </a:rPr>
              <a:t>What </a:t>
            </a:r>
            <a:r>
              <a:rPr lang="en-US" sz="2000" i="1" dirty="0" err="1">
                <a:solidFill>
                  <a:srgbClr val="002060"/>
                </a:solidFill>
              </a:rPr>
              <a:t>colour</a:t>
            </a:r>
            <a:r>
              <a:rPr lang="en-US" sz="2000" i="1" dirty="0">
                <a:solidFill>
                  <a:srgbClr val="002060"/>
                </a:solidFill>
              </a:rPr>
              <a:t> do you like?  (singular)                                                                 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0BAB6-BA10-F047-91E6-6846C250291C}"/>
              </a:ext>
            </a:extLst>
          </p:cNvPr>
          <p:cNvSpPr txBox="1"/>
          <p:nvPr/>
        </p:nvSpPr>
        <p:spPr>
          <a:xfrm>
            <a:off x="6889395" y="1553147"/>
            <a:ext cx="5054633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…                                   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000" i="1" dirty="0">
                <a:solidFill>
                  <a:srgbClr val="002060"/>
                </a:solidFill>
              </a:rPr>
              <a:t>I like…                                                                       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53FC757D-143E-ADC7-F3F5-6B77B268C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38" y="2100452"/>
            <a:ext cx="4021810" cy="4762284"/>
          </a:xfrm>
          <a:prstGeom prst="rect">
            <a:avLst/>
          </a:prstGeom>
        </p:spPr>
      </p:pic>
      <p:pic>
        <p:nvPicPr>
          <p:cNvPr id="3" name="Picture 4" descr="Chart, bar chart&#10;&#10;Description automatically generated">
            <a:extLst>
              <a:ext uri="{FF2B5EF4-FFF2-40B4-BE49-F238E27FC236}">
                <a16:creationId xmlns:a16="http://schemas.microsoft.com/office/drawing/2014/main" id="{6E75BAAA-C7D8-35AF-13FB-6D8268FBE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078" y="3136360"/>
            <a:ext cx="7341030" cy="372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831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799" y="221787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002060"/>
                </a:solidFill>
              </a:rPr>
              <a:t>liw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…..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?                                   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000" i="1" dirty="0">
                <a:solidFill>
                  <a:srgbClr val="002060"/>
                </a:solidFill>
              </a:rPr>
              <a:t>What </a:t>
            </a:r>
            <a:r>
              <a:rPr lang="en-US" sz="2000" i="1" dirty="0" err="1">
                <a:solidFill>
                  <a:srgbClr val="002060"/>
                </a:solidFill>
              </a:rPr>
              <a:t>colour</a:t>
            </a:r>
            <a:r>
              <a:rPr lang="en-US" sz="2000" i="1" dirty="0">
                <a:solidFill>
                  <a:srgbClr val="002060"/>
                </a:solidFill>
              </a:rPr>
              <a:t> does ….. like?                                                               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0BAB6-BA10-F047-91E6-6846C250291C}"/>
              </a:ext>
            </a:extLst>
          </p:cNvPr>
          <p:cNvSpPr txBox="1"/>
          <p:nvPr/>
        </p:nvSpPr>
        <p:spPr>
          <a:xfrm>
            <a:off x="5331272" y="2293372"/>
            <a:ext cx="5785263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2060"/>
                </a:solidFill>
              </a:rPr>
              <a:t>Mae </a:t>
            </a:r>
            <a:r>
              <a:rPr lang="en-US" sz="3200" b="1" dirty="0" err="1">
                <a:solidFill>
                  <a:srgbClr val="002060"/>
                </a:solidFill>
              </a:rPr>
              <a:t>Siân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coch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     Mae </a:t>
            </a:r>
            <a:r>
              <a:rPr lang="en-US" sz="3200" b="1" dirty="0" err="1">
                <a:solidFill>
                  <a:srgbClr val="FF0000"/>
                </a:solidFill>
              </a:rPr>
              <a:t>hi</a:t>
            </a:r>
            <a:r>
              <a:rPr lang="en-US" sz="3200" b="1" dirty="0" err="1">
                <a:solidFill>
                  <a:srgbClr val="002060"/>
                </a:solidFill>
              </a:rPr>
              <a:t>’n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coch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endParaRPr lang="en-US" sz="3200" b="1" dirty="0">
              <a:solidFill>
                <a:srgbClr val="002060"/>
              </a:solidFill>
            </a:endParaRPr>
          </a:p>
          <a:p>
            <a:endParaRPr lang="en-US" sz="3200" b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2060"/>
                </a:solidFill>
              </a:rPr>
              <a:t>Mae Gareth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melyn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     Mae </a:t>
            </a:r>
            <a:r>
              <a:rPr lang="en-US" sz="3200" b="1" dirty="0" err="1">
                <a:solidFill>
                  <a:srgbClr val="FF0000"/>
                </a:solidFill>
              </a:rPr>
              <a:t>e</a:t>
            </a:r>
            <a:r>
              <a:rPr lang="en-US" sz="3200" b="1" dirty="0" err="1">
                <a:solidFill>
                  <a:srgbClr val="002060"/>
                </a:solidFill>
              </a:rPr>
              <a:t>’n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melyn</a:t>
            </a:r>
            <a:r>
              <a:rPr lang="en-US" sz="3200" b="1" dirty="0">
                <a:solidFill>
                  <a:srgbClr val="002060"/>
                </a:solidFill>
              </a:rPr>
              <a:t>. 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                                 </a:t>
            </a:r>
            <a:r>
              <a:rPr lang="en-US" sz="3200" i="1" dirty="0">
                <a:solidFill>
                  <a:srgbClr val="002060"/>
                </a:solidFill>
              </a:rPr>
              <a:t>                                                         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088DFAF-722E-712A-F5F4-D2F30AF17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38" y="2100452"/>
            <a:ext cx="4021810" cy="476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8644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799" y="221787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002060"/>
                </a:solidFill>
              </a:rPr>
              <a:t>liw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dwyt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? 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 dirty="0">
                <a:solidFill>
                  <a:srgbClr val="002060"/>
                </a:solidFill>
              </a:rPr>
              <a:t>                                 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000" i="1" dirty="0">
                <a:solidFill>
                  <a:srgbClr val="002060"/>
                </a:solidFill>
              </a:rPr>
              <a:t>What </a:t>
            </a:r>
            <a:r>
              <a:rPr lang="en-US" sz="2000" i="1" dirty="0" err="1">
                <a:solidFill>
                  <a:srgbClr val="002060"/>
                </a:solidFill>
              </a:rPr>
              <a:t>colour</a:t>
            </a:r>
            <a:r>
              <a:rPr lang="en-US" sz="2000" i="1" dirty="0">
                <a:solidFill>
                  <a:srgbClr val="002060"/>
                </a:solidFill>
              </a:rPr>
              <a:t> don’t you like?  (singular)                                                                 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0BAB6-BA10-F047-91E6-6846C250291C}"/>
              </a:ext>
            </a:extLst>
          </p:cNvPr>
          <p:cNvSpPr txBox="1"/>
          <p:nvPr/>
        </p:nvSpPr>
        <p:spPr>
          <a:xfrm>
            <a:off x="6952898" y="1306299"/>
            <a:ext cx="5069393" cy="187743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Dydw</a:t>
            </a:r>
            <a:r>
              <a:rPr lang="en-US" sz="3600" b="1" dirty="0">
                <a:solidFill>
                  <a:srgbClr val="002060"/>
                </a:solidFill>
              </a:rPr>
              <a:t> i </a:t>
            </a:r>
            <a:r>
              <a:rPr lang="en-US" sz="3600" b="1" dirty="0" err="1">
                <a:solidFill>
                  <a:srgbClr val="FF000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3600" b="1" dirty="0" err="1">
                <a:solidFill>
                  <a:srgbClr val="002060"/>
                </a:solidFill>
              </a:rPr>
              <a:t>Dw</a:t>
            </a:r>
            <a:r>
              <a:rPr lang="en-US" sz="3600" b="1" dirty="0">
                <a:solidFill>
                  <a:srgbClr val="002060"/>
                </a:solidFill>
              </a:rPr>
              <a:t> i </a:t>
            </a:r>
            <a:r>
              <a:rPr lang="en-US" sz="3600" b="1" dirty="0" err="1">
                <a:solidFill>
                  <a:srgbClr val="FF000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…                                   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000" i="1" dirty="0">
                <a:solidFill>
                  <a:srgbClr val="002060"/>
                </a:solidFill>
              </a:rPr>
              <a:t>I don’t like…                                                                       </a:t>
            </a:r>
          </a:p>
        </p:txBody>
      </p:sp>
      <p:pic>
        <p:nvPicPr>
          <p:cNvPr id="3" name="Picture 4" descr="Chart, bar chart&#10;&#10;Description automatically generated">
            <a:extLst>
              <a:ext uri="{FF2B5EF4-FFF2-40B4-BE49-F238E27FC236}">
                <a16:creationId xmlns:a16="http://schemas.microsoft.com/office/drawing/2014/main" id="{1FD09E1F-C693-46BF-A348-C357EA3AAF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078" y="3136360"/>
            <a:ext cx="7341030" cy="3723687"/>
          </a:xfrm>
          <a:prstGeom prst="rect">
            <a:avLst/>
          </a:prstGeom>
        </p:spPr>
      </p:pic>
      <p:pic>
        <p:nvPicPr>
          <p:cNvPr id="6" name="Picture 6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982D0CFF-EF7B-AD9C-4DAD-8797BA95D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36" y="1793930"/>
            <a:ext cx="3802250" cy="506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6965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799" y="221787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002060"/>
                </a:solidFill>
              </a:rPr>
              <a:t>liw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dydy</a:t>
            </a:r>
            <a:r>
              <a:rPr lang="en-US" sz="3600" b="1" dirty="0">
                <a:solidFill>
                  <a:srgbClr val="002060"/>
                </a:solidFill>
              </a:rPr>
              <a:t> ….. </a:t>
            </a:r>
            <a:r>
              <a:rPr lang="en-US" sz="3600" b="1" dirty="0" err="1">
                <a:solidFill>
                  <a:srgbClr val="00206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?                                   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000" i="1" dirty="0">
                <a:solidFill>
                  <a:srgbClr val="002060"/>
                </a:solidFill>
              </a:rPr>
              <a:t>What </a:t>
            </a:r>
            <a:r>
              <a:rPr lang="en-US" sz="2000" i="1" dirty="0" err="1">
                <a:solidFill>
                  <a:srgbClr val="002060"/>
                </a:solidFill>
              </a:rPr>
              <a:t>colour</a:t>
            </a:r>
            <a:r>
              <a:rPr lang="en-US" sz="2000" i="1" dirty="0">
                <a:solidFill>
                  <a:srgbClr val="002060"/>
                </a:solidFill>
              </a:rPr>
              <a:t> doesn’t (name) like?                                                               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0BAB6-BA10-F047-91E6-6846C250291C}"/>
              </a:ext>
            </a:extLst>
          </p:cNvPr>
          <p:cNvSpPr txBox="1"/>
          <p:nvPr/>
        </p:nvSpPr>
        <p:spPr>
          <a:xfrm>
            <a:off x="5331272" y="2293372"/>
            <a:ext cx="6404017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002060"/>
                </a:solidFill>
              </a:rPr>
              <a:t>Dydy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Siân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coch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     </a:t>
            </a:r>
            <a:r>
              <a:rPr lang="en-US" sz="3200" b="1" dirty="0" err="1">
                <a:solidFill>
                  <a:srgbClr val="002060"/>
                </a:solidFill>
              </a:rPr>
              <a:t>Dydy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hi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coch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endParaRPr lang="en-US" sz="3200" b="1" dirty="0">
              <a:solidFill>
                <a:srgbClr val="002060"/>
              </a:solidFill>
            </a:endParaRPr>
          </a:p>
          <a:p>
            <a:endParaRPr lang="en-US" sz="3200" b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002060"/>
                </a:solidFill>
              </a:rPr>
              <a:t>Dydy</a:t>
            </a:r>
            <a:r>
              <a:rPr lang="en-US" sz="3200" b="1" dirty="0">
                <a:solidFill>
                  <a:srgbClr val="002060"/>
                </a:solidFill>
              </a:rPr>
              <a:t> Gareth </a:t>
            </a:r>
            <a:r>
              <a:rPr lang="en-US" sz="3200" b="1" dirty="0" err="1">
                <a:solidFill>
                  <a:srgbClr val="002060"/>
                </a:solidFill>
              </a:rPr>
              <a:t>ddim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melyn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     </a:t>
            </a:r>
            <a:r>
              <a:rPr lang="en-US" sz="3200" b="1" dirty="0" err="1">
                <a:solidFill>
                  <a:srgbClr val="002060"/>
                </a:solidFill>
              </a:rPr>
              <a:t>Dydy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e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hoffi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melyn</a:t>
            </a:r>
            <a:r>
              <a:rPr lang="en-US" sz="3200" b="1" dirty="0">
                <a:solidFill>
                  <a:srgbClr val="002060"/>
                </a:solidFill>
              </a:rPr>
              <a:t>. 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                                 </a:t>
            </a:r>
            <a:r>
              <a:rPr lang="en-US" sz="3200" i="1" dirty="0">
                <a:solidFill>
                  <a:srgbClr val="002060"/>
                </a:solidFill>
              </a:rPr>
              <a:t>                                                         </a:t>
            </a:r>
          </a:p>
        </p:txBody>
      </p:sp>
      <p:pic>
        <p:nvPicPr>
          <p:cNvPr id="3" name="Picture 6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F75FB773-D547-B7A8-E328-2C8C651B4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36" y="1793930"/>
            <a:ext cx="3802250" cy="506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616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B324AF-BAC6-B3DA-0763-C9CEAABD23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42" r="3142" b="-147"/>
          <a:stretch/>
        </p:blipFill>
        <p:spPr>
          <a:xfrm>
            <a:off x="4536240" y="0"/>
            <a:ext cx="7657962" cy="68651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027F2-401F-7203-3BCB-1476500C1EA6}"/>
              </a:ext>
            </a:extLst>
          </p:cNvPr>
          <p:cNvSpPr txBox="1"/>
          <p:nvPr/>
        </p:nvSpPr>
        <p:spPr>
          <a:xfrm>
            <a:off x="10033761" y="370600"/>
            <a:ext cx="1661032" cy="63709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b="1">
                <a:solidFill>
                  <a:srgbClr val="002060"/>
                </a:solidFill>
              </a:rPr>
              <a:t>p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b</a:t>
            </a:r>
            <a:endParaRPr lang="en-US" sz="2400"/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t        &gt;     </a:t>
            </a:r>
            <a:r>
              <a:rPr lang="en-US" sz="2400" b="1">
                <a:solidFill>
                  <a:srgbClr val="FF0000"/>
                </a:solidFill>
              </a:rPr>
              <a:t>d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c 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g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b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d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dd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g        &gt;</a:t>
            </a:r>
            <a:r>
              <a:rPr lang="en-US" sz="2400" b="1"/>
              <a:t>      </a:t>
            </a:r>
            <a:r>
              <a:rPr lang="en-US" sz="2400" b="1">
                <a:solidFill>
                  <a:srgbClr val="FF0000"/>
                </a:solidFill>
              </a:rPr>
              <a:t>-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m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 err="1">
                <a:solidFill>
                  <a:srgbClr val="002060"/>
                </a:solidFill>
              </a:rPr>
              <a:t>ll</a:t>
            </a:r>
            <a:r>
              <a:rPr lang="en-US" sz="2400" b="1">
                <a:solidFill>
                  <a:srgbClr val="002060"/>
                </a:solidFill>
              </a:rPr>
              <a:t>        &gt;      </a:t>
            </a:r>
            <a:r>
              <a:rPr lang="en-US" sz="2400" b="1">
                <a:solidFill>
                  <a:srgbClr val="FF0000"/>
                </a:solidFill>
              </a:rPr>
              <a:t>l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rh      &gt;      </a:t>
            </a:r>
            <a:r>
              <a:rPr lang="en-US" sz="2400" b="1">
                <a:solidFill>
                  <a:srgbClr val="FF0000"/>
                </a:solidFill>
              </a:rPr>
              <a:t>r</a:t>
            </a:r>
            <a:endParaRPr lang="en-US" sz="2400" b="1">
              <a:solidFill>
                <a:srgbClr val="FF0000"/>
              </a:solidFill>
              <a:cs typeface="Calibri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A297FC2F-45EB-8B76-28C0-249790DBCD31}"/>
              </a:ext>
            </a:extLst>
          </p:cNvPr>
          <p:cNvSpPr txBox="1"/>
          <p:nvPr/>
        </p:nvSpPr>
        <p:spPr>
          <a:xfrm>
            <a:off x="304800" y="221787"/>
            <a:ext cx="480646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Pa + </a:t>
            </a:r>
            <a:r>
              <a:rPr lang="en-US" sz="3600" b="1" dirty="0" err="1">
                <a:solidFill>
                  <a:srgbClr val="002060"/>
                </a:solidFill>
              </a:rPr>
              <a:t>Treiglad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Meddal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There is a soft mutation after ‘Pa’</a:t>
            </a:r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DCE96532-048B-A8A5-38B8-2049784EE280}"/>
              </a:ext>
            </a:extLst>
          </p:cNvPr>
          <p:cNvSpPr txBox="1"/>
          <p:nvPr/>
        </p:nvSpPr>
        <p:spPr>
          <a:xfrm>
            <a:off x="304800" y="2007666"/>
            <a:ext cx="563198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Pa </a:t>
            </a:r>
            <a:r>
              <a:rPr lang="en-GB" sz="2800" b="1" dirty="0" err="1">
                <a:solidFill>
                  <a:srgbClr val="FF0000"/>
                </a:solidFill>
              </a:rPr>
              <a:t>l</a:t>
            </a:r>
            <a:r>
              <a:rPr lang="en-GB" sz="2800" b="1" dirty="0" err="1">
                <a:solidFill>
                  <a:srgbClr val="002060"/>
                </a:solidFill>
              </a:rPr>
              <a:t>iw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wyt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ti’n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hoffi</a:t>
            </a:r>
            <a:r>
              <a:rPr lang="en-GB" sz="2800" b="1" dirty="0">
                <a:solidFill>
                  <a:srgbClr val="002060"/>
                </a:solidFill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Pa </a:t>
            </a:r>
            <a:r>
              <a:rPr lang="en-GB" sz="2800" b="1" dirty="0" err="1">
                <a:solidFill>
                  <a:srgbClr val="FF0000"/>
                </a:solidFill>
              </a:rPr>
              <a:t>f</a:t>
            </a:r>
            <a:r>
              <a:rPr lang="en-GB" sz="2800" b="1" dirty="0" err="1">
                <a:solidFill>
                  <a:srgbClr val="002060"/>
                </a:solidFill>
              </a:rPr>
              <a:t>wyd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wyt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ti’n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hoffi</a:t>
            </a:r>
            <a:r>
              <a:rPr lang="en-GB" sz="2800" b="1" dirty="0">
                <a:solidFill>
                  <a:srgbClr val="002060"/>
                </a:solidFill>
              </a:rPr>
              <a:t>?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2800" b="1" dirty="0" err="1">
                <a:solidFill>
                  <a:srgbClr val="FF0000"/>
                </a:solidFill>
                <a:effectLst/>
              </a:rPr>
              <a:t>l</a:t>
            </a:r>
            <a:r>
              <a:rPr lang="en-GB" sz="2800" b="1" dirty="0" err="1">
                <a:solidFill>
                  <a:srgbClr val="002060"/>
                </a:solidFill>
              </a:rPr>
              <a:t>yfr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wyt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ti’n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hoffi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2800" b="1" dirty="0" err="1">
                <a:solidFill>
                  <a:srgbClr val="FF0000"/>
                </a:solidFill>
                <a:effectLst/>
              </a:rPr>
              <a:t>dd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illad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wyt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ti’n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hoffi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chwaraeon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wyt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ti’n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dirty="0" err="1">
                <a:solidFill>
                  <a:srgbClr val="002060"/>
                </a:solidFill>
                <a:effectLst/>
              </a:rPr>
              <a:t>hoffi</a:t>
            </a:r>
            <a:r>
              <a:rPr lang="en-GB" sz="2800" b="1" dirty="0">
                <a:solidFill>
                  <a:srgbClr val="002060"/>
                </a:solidFill>
                <a:effectLst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2060"/>
                </a:solidFill>
              </a:rPr>
              <a:t>Pa </a:t>
            </a:r>
            <a:r>
              <a:rPr lang="en-GB" sz="2800" b="1" dirty="0" err="1">
                <a:solidFill>
                  <a:srgbClr val="002060"/>
                </a:solidFill>
              </a:rPr>
              <a:t>ffilmiau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wyt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ti’n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hoffi</a:t>
            </a:r>
            <a:r>
              <a:rPr lang="en-GB" sz="2800" b="1" dirty="0">
                <a:solidFill>
                  <a:srgbClr val="002060"/>
                </a:solidFill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 dirty="0">
              <a:solidFill>
                <a:srgbClr val="002060"/>
              </a:solidFill>
              <a:effectLst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 dirty="0">
              <a:solidFill>
                <a:srgbClr val="002060"/>
              </a:solidFill>
            </a:endParaRPr>
          </a:p>
          <a:p>
            <a:r>
              <a:rPr lang="en-GB" sz="2800" b="1" i="1" dirty="0">
                <a:solidFill>
                  <a:srgbClr val="002060"/>
                </a:solidFill>
              </a:rPr>
              <a:t>      </a:t>
            </a:r>
            <a:r>
              <a:rPr lang="en-GB" sz="2800" b="1" i="1" dirty="0" err="1">
                <a:solidFill>
                  <a:srgbClr val="002060"/>
                </a:solidFill>
                <a:effectLst/>
              </a:rPr>
              <a:t>Dw</a:t>
            </a:r>
            <a:r>
              <a:rPr lang="en-GB" sz="2800" b="1" i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i="1" dirty="0" err="1">
                <a:solidFill>
                  <a:srgbClr val="002060"/>
                </a:solidFill>
              </a:rPr>
              <a:t>i</a:t>
            </a:r>
            <a:r>
              <a:rPr lang="en-GB" sz="2800" b="1" i="1" dirty="0" err="1">
                <a:solidFill>
                  <a:srgbClr val="002060"/>
                </a:solidFill>
                <a:effectLst/>
              </a:rPr>
              <a:t>’n</a:t>
            </a:r>
            <a:r>
              <a:rPr lang="en-GB" sz="2800" b="1" i="1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b="1" i="1" dirty="0" err="1">
                <a:solidFill>
                  <a:srgbClr val="002060"/>
                </a:solidFill>
                <a:effectLst/>
              </a:rPr>
              <a:t>hoffi</a:t>
            </a:r>
            <a:r>
              <a:rPr lang="en-GB" sz="2800" b="1" i="1" dirty="0">
                <a:solidFill>
                  <a:srgbClr val="002060"/>
                </a:solidFill>
                <a:effectLst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6200883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3093" y="238118"/>
            <a:ext cx="954127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dirty="0">
                <a:solidFill>
                  <a:srgbClr val="002060"/>
                </a:solidFill>
              </a:rPr>
              <a:t>Pa </a:t>
            </a:r>
            <a:r>
              <a:rPr lang="en-US" sz="4400" b="1" dirty="0" err="1">
                <a:solidFill>
                  <a:srgbClr val="002060"/>
                </a:solidFill>
              </a:rPr>
              <a:t>liw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ydy’r</a:t>
            </a:r>
            <a:r>
              <a:rPr lang="en-US" sz="4400" b="1" dirty="0">
                <a:solidFill>
                  <a:srgbClr val="002060"/>
                </a:solidFill>
              </a:rPr>
              <a:t> car?</a:t>
            </a:r>
            <a:r>
              <a:rPr lang="en-US" sz="2000" i="1" dirty="0">
                <a:solidFill>
                  <a:srgbClr val="002060"/>
                </a:solidFill>
              </a:rPr>
              <a:t>                                                            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AED382-5017-1740-91F1-B57961E2B7C3}"/>
              </a:ext>
            </a:extLst>
          </p:cNvPr>
          <p:cNvSpPr txBox="1"/>
          <p:nvPr/>
        </p:nvSpPr>
        <p:spPr>
          <a:xfrm>
            <a:off x="4454595" y="5678636"/>
            <a:ext cx="10119525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Mae’r</a:t>
            </a:r>
            <a:r>
              <a:rPr lang="en-US" sz="3600" b="1" dirty="0">
                <a:solidFill>
                  <a:srgbClr val="002060"/>
                </a:solidFill>
              </a:rPr>
              <a:t> car y </a:t>
            </a:r>
            <a:r>
              <a:rPr lang="en-US" sz="3600" b="1" dirty="0" err="1">
                <a:solidFill>
                  <a:srgbClr val="FF0000"/>
                </a:solidFill>
              </a:rPr>
              <a:t>g</a:t>
            </a:r>
            <a:r>
              <a:rPr lang="en-US" sz="3600" b="1" dirty="0" err="1">
                <a:solidFill>
                  <a:srgbClr val="002060"/>
                </a:solidFill>
              </a:rPr>
              <a:t>och</a:t>
            </a:r>
            <a:r>
              <a:rPr lang="en-US" sz="3600" b="1" dirty="0">
                <a:solidFill>
                  <a:srgbClr val="002060"/>
                </a:solidFill>
              </a:rPr>
              <a:t>.                                   </a:t>
            </a:r>
            <a:r>
              <a:rPr lang="en-US" sz="2000" i="1" dirty="0">
                <a:solidFill>
                  <a:srgbClr val="002060"/>
                </a:solidFill>
              </a:rPr>
              <a:t>                       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4AA1DB67-E262-980B-B09C-00A607ABE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078" y="1946647"/>
            <a:ext cx="4796724" cy="296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1117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7AED382-5017-1740-91F1-B57961E2B7C3}"/>
              </a:ext>
            </a:extLst>
          </p:cNvPr>
          <p:cNvSpPr txBox="1"/>
          <p:nvPr/>
        </p:nvSpPr>
        <p:spPr>
          <a:xfrm>
            <a:off x="4103003" y="5612614"/>
            <a:ext cx="8093039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Mae’r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afal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w</a:t>
            </a:r>
            <a:r>
              <a:rPr lang="en-US" sz="3600" b="1" dirty="0" err="1">
                <a:solidFill>
                  <a:srgbClr val="002060"/>
                </a:solidFill>
              </a:rPr>
              <a:t>yrdd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  <a:r>
              <a:rPr lang="en-US" sz="2000" i="1" dirty="0">
                <a:solidFill>
                  <a:srgbClr val="002060"/>
                </a:solidFill>
              </a:rPr>
              <a:t>                                       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46EA2F-95A9-DB47-93CF-20DAD7D972BF}"/>
              </a:ext>
            </a:extLst>
          </p:cNvPr>
          <p:cNvSpPr txBox="1"/>
          <p:nvPr/>
        </p:nvSpPr>
        <p:spPr>
          <a:xfrm>
            <a:off x="2228298" y="280551"/>
            <a:ext cx="774605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dirty="0">
                <a:solidFill>
                  <a:srgbClr val="002060"/>
                </a:solidFill>
              </a:rPr>
              <a:t>Pa </a:t>
            </a:r>
            <a:r>
              <a:rPr lang="en-US" sz="4400" b="1" dirty="0" err="1">
                <a:solidFill>
                  <a:srgbClr val="002060"/>
                </a:solidFill>
              </a:rPr>
              <a:t>liw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ydy’r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afal</a:t>
            </a:r>
            <a:r>
              <a:rPr lang="en-US" sz="4400" b="1" dirty="0">
                <a:solidFill>
                  <a:srgbClr val="002060"/>
                </a:solidFill>
              </a:rPr>
              <a:t>?  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DA7F224-DFC9-97AB-3A99-DD636DDBE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4841" y="1496245"/>
            <a:ext cx="3195233" cy="363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220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7AED382-5017-1740-91F1-B57961E2B7C3}"/>
              </a:ext>
            </a:extLst>
          </p:cNvPr>
          <p:cNvSpPr txBox="1"/>
          <p:nvPr/>
        </p:nvSpPr>
        <p:spPr>
          <a:xfrm>
            <a:off x="2424020" y="5806342"/>
            <a:ext cx="8093039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Mae’r</a:t>
            </a:r>
            <a:r>
              <a:rPr lang="en-US" sz="3600" b="1" dirty="0">
                <a:solidFill>
                  <a:srgbClr val="002060"/>
                </a:solidFill>
              </a:rPr>
              <a:t> </a:t>
            </a:r>
            <a:r>
              <a:rPr lang="en-US" sz="3600" b="1" dirty="0" err="1">
                <a:solidFill>
                  <a:srgbClr val="002060"/>
                </a:solidFill>
              </a:rPr>
              <a:t>bwrdd</a:t>
            </a:r>
            <a:r>
              <a:rPr lang="en-US" sz="3600" b="1" dirty="0">
                <a:solidFill>
                  <a:srgbClr val="002060"/>
                </a:solidFill>
              </a:rPr>
              <a:t> 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f</a:t>
            </a:r>
            <a:r>
              <a:rPr lang="en-US" sz="3600" b="1" dirty="0">
                <a:solidFill>
                  <a:srgbClr val="002060"/>
                </a:solidFill>
              </a:rPr>
              <a:t>rown.</a:t>
            </a:r>
            <a:r>
              <a:rPr lang="en-US" sz="2000" i="1" dirty="0">
                <a:solidFill>
                  <a:srgbClr val="002060"/>
                </a:solidFill>
              </a:rPr>
              <a:t>       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46EA2F-95A9-DB47-93CF-20DAD7D972BF}"/>
              </a:ext>
            </a:extLst>
          </p:cNvPr>
          <p:cNvSpPr txBox="1"/>
          <p:nvPr/>
        </p:nvSpPr>
        <p:spPr>
          <a:xfrm>
            <a:off x="2228298" y="280551"/>
            <a:ext cx="774605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dirty="0">
                <a:solidFill>
                  <a:srgbClr val="002060"/>
                </a:solidFill>
              </a:rPr>
              <a:t>Pa </a:t>
            </a:r>
            <a:r>
              <a:rPr lang="en-US" sz="4400" b="1" dirty="0" err="1">
                <a:solidFill>
                  <a:srgbClr val="002060"/>
                </a:solidFill>
              </a:rPr>
              <a:t>liw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ydy’r</a:t>
            </a:r>
            <a:r>
              <a:rPr lang="en-US" sz="4400" b="1" dirty="0">
                <a:solidFill>
                  <a:srgbClr val="002060"/>
                </a:solidFill>
              </a:rPr>
              <a:t> </a:t>
            </a:r>
            <a:r>
              <a:rPr lang="en-US" sz="4400" b="1" dirty="0" err="1">
                <a:solidFill>
                  <a:srgbClr val="002060"/>
                </a:solidFill>
              </a:rPr>
              <a:t>bwrdd</a:t>
            </a:r>
            <a:r>
              <a:rPr lang="en-US" sz="4400" b="1" dirty="0">
                <a:solidFill>
                  <a:srgbClr val="002060"/>
                </a:solidFill>
              </a:rPr>
              <a:t>?  </a:t>
            </a:r>
          </a:p>
        </p:txBody>
      </p:sp>
      <p:pic>
        <p:nvPicPr>
          <p:cNvPr id="3" name="Picture 3" descr="A picture containing text, furniture, table, seat&#10;&#10;Description automatically generated">
            <a:extLst>
              <a:ext uri="{FF2B5EF4-FFF2-40B4-BE49-F238E27FC236}">
                <a16:creationId xmlns:a16="http://schemas.microsoft.com/office/drawing/2014/main" id="{121C3958-C6D8-35B3-8ADE-0DA2E699F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485" y="1409380"/>
            <a:ext cx="4305945" cy="402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0773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7AED382-5017-1740-91F1-B57961E2B7C3}"/>
              </a:ext>
            </a:extLst>
          </p:cNvPr>
          <p:cNvSpPr txBox="1"/>
          <p:nvPr/>
        </p:nvSpPr>
        <p:spPr>
          <a:xfrm>
            <a:off x="2424020" y="5806342"/>
            <a:ext cx="8093039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Mae’r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mochyn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b</a:t>
            </a:r>
            <a:r>
              <a:rPr lang="en-US" sz="3600" b="1" dirty="0" err="1">
                <a:solidFill>
                  <a:srgbClr val="002060"/>
                </a:solidFill>
              </a:rPr>
              <a:t>inc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  <a:r>
              <a:rPr lang="en-US" sz="2000" i="1" dirty="0">
                <a:solidFill>
                  <a:srgbClr val="002060"/>
                </a:solidFill>
              </a:rPr>
              <a:t>       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46EA2F-95A9-DB47-93CF-20DAD7D972BF}"/>
              </a:ext>
            </a:extLst>
          </p:cNvPr>
          <p:cNvSpPr txBox="1"/>
          <p:nvPr/>
        </p:nvSpPr>
        <p:spPr>
          <a:xfrm>
            <a:off x="2228298" y="280551"/>
            <a:ext cx="774605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dirty="0">
                <a:solidFill>
                  <a:srgbClr val="002060"/>
                </a:solidFill>
              </a:rPr>
              <a:t>Pa </a:t>
            </a:r>
            <a:r>
              <a:rPr lang="en-US" sz="4400" b="1" dirty="0" err="1">
                <a:solidFill>
                  <a:srgbClr val="002060"/>
                </a:solidFill>
              </a:rPr>
              <a:t>liw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ydy’r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mochyn</a:t>
            </a:r>
            <a:r>
              <a:rPr lang="en-US" sz="4400" b="1" dirty="0">
                <a:solidFill>
                  <a:srgbClr val="002060"/>
                </a:solidFill>
              </a:rPr>
              <a:t>?  </a:t>
            </a:r>
          </a:p>
        </p:txBody>
      </p:sp>
      <p:pic>
        <p:nvPicPr>
          <p:cNvPr id="2" name="Picture 3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4CD46C3-45D8-846C-C0D6-8C0C148C2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4909" y="1350971"/>
            <a:ext cx="4435097" cy="4168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3931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5FB1CAC-3FF8-0747-98E0-B57924466536}"/>
              </a:ext>
            </a:extLst>
          </p:cNvPr>
          <p:cNvSpPr txBox="1"/>
          <p:nvPr/>
        </p:nvSpPr>
        <p:spPr>
          <a:xfrm>
            <a:off x="480645" y="312299"/>
            <a:ext cx="2299131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Eich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!                                   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Your task!                                                                   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059109-5845-B443-A693-6667872F4222}"/>
              </a:ext>
            </a:extLst>
          </p:cNvPr>
          <p:cNvSpPr txBox="1"/>
          <p:nvPr/>
        </p:nvSpPr>
        <p:spPr>
          <a:xfrm>
            <a:off x="5971032" y="296910"/>
            <a:ext cx="5318760" cy="153888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</a:rPr>
              <a:t>Pa </a:t>
            </a:r>
            <a:r>
              <a:rPr lang="en-US" sz="4000" b="1" dirty="0" err="1">
                <a:solidFill>
                  <a:srgbClr val="002060"/>
                </a:solidFill>
              </a:rPr>
              <a:t>liw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dirty="0" err="1">
                <a:solidFill>
                  <a:srgbClr val="002060"/>
                </a:solidFill>
              </a:rPr>
              <a:t>ydy’r</a:t>
            </a:r>
            <a:r>
              <a:rPr lang="en-US" sz="4000" b="1" dirty="0">
                <a:solidFill>
                  <a:srgbClr val="002060"/>
                </a:solidFill>
              </a:rPr>
              <a:t>…..? </a:t>
            </a:r>
          </a:p>
          <a:p>
            <a:endParaRPr lang="en-US" sz="1400" b="1" dirty="0">
              <a:solidFill>
                <a:srgbClr val="002060"/>
              </a:solidFill>
            </a:endParaRPr>
          </a:p>
          <a:p>
            <a:r>
              <a:rPr lang="en-US" sz="4000" b="1" dirty="0">
                <a:solidFill>
                  <a:srgbClr val="002060"/>
                </a:solidFill>
              </a:rPr>
              <a:t>             </a:t>
            </a:r>
            <a:r>
              <a:rPr lang="en-US" sz="4000" b="1" dirty="0" err="1">
                <a:solidFill>
                  <a:srgbClr val="002060"/>
                </a:solidFill>
              </a:rPr>
              <a:t>Mae’r</a:t>
            </a:r>
            <a:r>
              <a:rPr lang="en-US" sz="4000" b="1" dirty="0">
                <a:solidFill>
                  <a:srgbClr val="002060"/>
                </a:solidFill>
              </a:rPr>
              <a:t> ….. </a:t>
            </a:r>
            <a:r>
              <a:rPr lang="en-US" sz="4000" b="1" dirty="0" err="1">
                <a:solidFill>
                  <a:srgbClr val="002060"/>
                </a:solidFill>
              </a:rPr>
              <a:t>yn</a:t>
            </a:r>
            <a:r>
              <a:rPr lang="en-US" sz="4000" b="1" dirty="0">
                <a:solidFill>
                  <a:srgbClr val="002060"/>
                </a:solidFill>
              </a:rPr>
              <a:t> …..                              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0360DA-3784-624A-91C5-AE3F5F474D93}"/>
              </a:ext>
            </a:extLst>
          </p:cNvPr>
          <p:cNvSpPr txBox="1"/>
          <p:nvPr/>
        </p:nvSpPr>
        <p:spPr>
          <a:xfrm>
            <a:off x="480645" y="1386760"/>
            <a:ext cx="37433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</a:rPr>
              <a:t> Ask the questions. </a:t>
            </a:r>
          </a:p>
          <a:p>
            <a:pPr>
              <a:buFont typeface="+mj-lt"/>
              <a:buAutoNum type="arabicPeriod"/>
            </a:pPr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</a:rPr>
              <a:t> Answer the questions. </a:t>
            </a:r>
          </a:p>
          <a:p>
            <a:pPr>
              <a:buFont typeface="+mj-lt"/>
              <a:buAutoNum type="arabicPeriod"/>
            </a:pPr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</a:rPr>
              <a:t> Remember to mutate! </a:t>
            </a:r>
          </a:p>
        </p:txBody>
      </p:sp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C755485C-38F7-085A-CF69-A869516A4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441" y="1300648"/>
            <a:ext cx="1913556" cy="1983621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5FB98FB5-11A2-4BDA-F296-2B750C7F9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355" y="2866703"/>
            <a:ext cx="2128272" cy="2622765"/>
          </a:xfrm>
          <a:prstGeom prst="rect">
            <a:avLst/>
          </a:prstGeom>
        </p:spPr>
      </p:pic>
      <p:pic>
        <p:nvPicPr>
          <p:cNvPr id="6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A4575F2C-8CB4-83D8-536B-6473C8BE4E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200000">
            <a:off x="7812832" y="3365283"/>
            <a:ext cx="912139" cy="3983225"/>
          </a:xfrm>
          <a:prstGeom prst="rect">
            <a:avLst/>
          </a:prstGeom>
        </p:spPr>
      </p:pic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53314F63-3E65-01B3-5E48-01F5E5620B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20000">
            <a:off x="3934713" y="3770458"/>
            <a:ext cx="1789731" cy="2777102"/>
          </a:xfrm>
          <a:prstGeom prst="rect">
            <a:avLst/>
          </a:prstGeom>
        </p:spPr>
      </p:pic>
      <p:pic>
        <p:nvPicPr>
          <p:cNvPr id="9" name="Picture 9" descr="A picture containing transport, van&#10;&#10;Description automatically generated">
            <a:extLst>
              <a:ext uri="{FF2B5EF4-FFF2-40B4-BE49-F238E27FC236}">
                <a16:creationId xmlns:a16="http://schemas.microsoft.com/office/drawing/2014/main" id="{8E7F4C62-0B89-D771-3863-8BAF24CE02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4875" y="2290265"/>
            <a:ext cx="3298555" cy="214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43687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BC240E1-1C2F-7E45-AB63-1929EB3721F8}"/>
              </a:ext>
            </a:extLst>
          </p:cNvPr>
          <p:cNvSpPr/>
          <p:nvPr/>
        </p:nvSpPr>
        <p:spPr>
          <a:xfrm>
            <a:off x="5110861" y="485528"/>
            <a:ext cx="6690167" cy="730971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Mae du a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gwneud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llwyd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.</a:t>
            </a:r>
          </a:p>
          <a:p>
            <a:r>
              <a:rPr lang="en-GB" i="1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              Black and white makes grey.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A3C39A1-4551-B246-9BEA-5897112162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807"/>
          <a:stretch/>
        </p:blipFill>
        <p:spPr>
          <a:xfrm>
            <a:off x="817691" y="3506910"/>
            <a:ext cx="3248880" cy="322609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2AFC4C-5875-C341-B362-AF6F543DF3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9362"/>
          <a:stretch/>
        </p:blipFill>
        <p:spPr>
          <a:xfrm>
            <a:off x="817691" y="309113"/>
            <a:ext cx="3248880" cy="319779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2F7F6AB-2013-1448-A3F2-953079F573F2}"/>
              </a:ext>
            </a:extLst>
          </p:cNvPr>
          <p:cNvSpPr/>
          <p:nvPr/>
        </p:nvSpPr>
        <p:spPr>
          <a:xfrm>
            <a:off x="5110862" y="1601079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 anchor="t">
            <a:spAutoFit/>
          </a:bodyPr>
          <a:lstStyle/>
          <a:p>
            <a:r>
              <a:rPr lang="en-GB" sz="25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Mae </a:t>
            </a:r>
            <a:r>
              <a:rPr lang="en-GB" sz="25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coch</a:t>
            </a:r>
            <a:r>
              <a:rPr lang="en-GB" sz="25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 a </a:t>
            </a:r>
            <a:r>
              <a:rPr lang="en-GB" sz="25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glas</a:t>
            </a:r>
            <a:r>
              <a:rPr lang="en-GB" sz="25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 </a:t>
            </a:r>
            <a:r>
              <a:rPr lang="en-GB" sz="25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yn</a:t>
            </a:r>
            <a:r>
              <a:rPr lang="en-GB" sz="25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gwneud</a:t>
            </a:r>
            <a:r>
              <a:rPr lang="en-GB" sz="25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 </a:t>
            </a:r>
            <a:r>
              <a:rPr lang="en-GB" sz="25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porffor</a:t>
            </a:r>
            <a:r>
              <a:rPr lang="en-GB" sz="25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/>
              </a:rPr>
              <a:t>.</a:t>
            </a:r>
            <a:endParaRPr lang="en-GB" sz="2500" dirty="0">
              <a:ln w="12700">
                <a:solidFill>
                  <a:srgbClr val="44546A">
                    <a:satMod val="155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MV Bol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5A5D06-B737-FA4C-AD85-0CFF5F9A606E}"/>
              </a:ext>
            </a:extLst>
          </p:cNvPr>
          <p:cNvSpPr/>
          <p:nvPr/>
        </p:nvSpPr>
        <p:spPr>
          <a:xfrm>
            <a:off x="5110861" y="2652163"/>
            <a:ext cx="8765895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Mae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glas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a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melyn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a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coch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gwneud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brown.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2B9B84F-F228-694D-8984-A84E18CDB3A8}"/>
              </a:ext>
            </a:extLst>
          </p:cNvPr>
          <p:cNvSpPr/>
          <p:nvPr/>
        </p:nvSpPr>
        <p:spPr>
          <a:xfrm>
            <a:off x="5110861" y="3760596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Mae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coch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a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melyn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gwneud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oren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78215D-A2E2-9A49-A71A-4E2DDDE04738}"/>
              </a:ext>
            </a:extLst>
          </p:cNvPr>
          <p:cNvSpPr/>
          <p:nvPr/>
        </p:nvSpPr>
        <p:spPr>
          <a:xfrm>
            <a:off x="5110861" y="4869029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Mae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glas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a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melyn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gwneud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gwyrdd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162A35-3317-1046-92FA-5AF944621C83}"/>
              </a:ext>
            </a:extLst>
          </p:cNvPr>
          <p:cNvSpPr/>
          <p:nvPr/>
        </p:nvSpPr>
        <p:spPr>
          <a:xfrm>
            <a:off x="4066571" y="5977462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Mae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coch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a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yn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gwneud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 </a:t>
            </a:r>
            <a:r>
              <a:rPr lang="en-GB" sz="2500" dirty="0" err="1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pinc</a:t>
            </a:r>
            <a:r>
              <a:rPr lang="en-GB" sz="2500" dirty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MV Boli" panose="0200050003020009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074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18C07FB6-3A02-0C82-61AB-9269C21366DC}"/>
              </a:ext>
            </a:extLst>
          </p:cNvPr>
          <p:cNvSpPr txBox="1"/>
          <p:nvPr/>
        </p:nvSpPr>
        <p:spPr>
          <a:xfrm>
            <a:off x="4188632" y="4849753"/>
            <a:ext cx="4098312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 err="1">
                <a:solidFill>
                  <a:srgbClr val="002060"/>
                </a:solidFill>
              </a:rPr>
              <a:t>Ymadroddion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Defnyddiol</a:t>
            </a:r>
            <a:endParaRPr lang="en-US" sz="3200" b="1" dirty="0">
              <a:solidFill>
                <a:srgbClr val="002060"/>
              </a:solidFill>
            </a:endParaRP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Useful Phrases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52840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1C6FF45-9E33-2C48-B9B2-465B0FA3564A}"/>
              </a:ext>
            </a:extLst>
          </p:cNvPr>
          <p:cNvSpPr txBox="1"/>
          <p:nvPr/>
        </p:nvSpPr>
        <p:spPr>
          <a:xfrm>
            <a:off x="6839417" y="258901"/>
            <a:ext cx="526648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Wrth </a:t>
            </a:r>
            <a:r>
              <a:rPr lang="en-US" sz="2800" b="1" dirty="0" err="1">
                <a:solidFill>
                  <a:srgbClr val="002060"/>
                </a:solidFill>
              </a:rPr>
              <a:t>gw</a:t>
            </a:r>
            <a:r>
              <a:rPr lang="en-US" sz="2800" b="1" dirty="0" err="1"/>
              <a:t>rs</a:t>
            </a:r>
            <a:r>
              <a:rPr lang="en-US" sz="2800" b="1" dirty="0"/>
              <a:t>             </a:t>
            </a:r>
            <a:r>
              <a:rPr lang="en-US" sz="2000" i="1" dirty="0">
                <a:solidFill>
                  <a:srgbClr val="FF0000"/>
                </a:solidFill>
              </a:rPr>
              <a:t>Of course</a:t>
            </a:r>
          </a:p>
          <a:p>
            <a:endParaRPr lang="en-US" sz="1400" dirty="0"/>
          </a:p>
          <a:p>
            <a:r>
              <a:rPr lang="en-US" sz="2800" b="1" dirty="0">
                <a:solidFill>
                  <a:srgbClr val="002060"/>
                </a:solidFill>
              </a:rPr>
              <a:t>Pam lai!                 </a:t>
            </a:r>
            <a:r>
              <a:rPr lang="en-US" sz="2000" i="1" dirty="0">
                <a:solidFill>
                  <a:srgbClr val="FF0000"/>
                </a:solidFill>
              </a:rPr>
              <a:t>Why not! </a:t>
            </a:r>
          </a:p>
          <a:p>
            <a:endParaRPr lang="en-US" sz="1400" dirty="0">
              <a:solidFill>
                <a:srgbClr val="FF000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Man a man!          </a:t>
            </a:r>
            <a:r>
              <a:rPr lang="en-US" sz="2000" i="1" dirty="0">
                <a:solidFill>
                  <a:srgbClr val="FF0000"/>
                </a:solidFill>
              </a:rPr>
              <a:t>Might as well!</a:t>
            </a:r>
          </a:p>
          <a:p>
            <a:endParaRPr lang="en-US" sz="1400" dirty="0"/>
          </a:p>
          <a:p>
            <a:r>
              <a:rPr lang="en-US" sz="2800" b="1" dirty="0">
                <a:solidFill>
                  <a:srgbClr val="002060"/>
                </a:solidFill>
              </a:rPr>
              <a:t>Dim problem!       </a:t>
            </a:r>
            <a:r>
              <a:rPr lang="en-US" sz="2000" i="1" dirty="0">
                <a:solidFill>
                  <a:srgbClr val="FF0000"/>
                </a:solidFill>
              </a:rPr>
              <a:t>No problem!</a:t>
            </a:r>
          </a:p>
          <a:p>
            <a:endParaRPr lang="en-US" sz="1400" dirty="0"/>
          </a:p>
          <a:p>
            <a:r>
              <a:rPr lang="en-US" sz="2800" b="1" dirty="0" err="1">
                <a:solidFill>
                  <a:srgbClr val="002060"/>
                </a:solidFill>
              </a:rPr>
              <a:t>Efallai</a:t>
            </a:r>
            <a:r>
              <a:rPr lang="en-US" sz="2800" dirty="0"/>
              <a:t>                     </a:t>
            </a:r>
            <a:r>
              <a:rPr lang="en-US" sz="2000" i="1" dirty="0">
                <a:solidFill>
                  <a:srgbClr val="FF0000"/>
                </a:solidFill>
              </a:rPr>
              <a:t>Maybe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82427A-76A5-8446-89AF-0F8B7F47DFC9}"/>
              </a:ext>
            </a:extLst>
          </p:cNvPr>
          <p:cNvSpPr txBox="1"/>
          <p:nvPr/>
        </p:nvSpPr>
        <p:spPr>
          <a:xfrm>
            <a:off x="6839417" y="3544785"/>
            <a:ext cx="53943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</a:rPr>
              <a:t>Gobeithio</a:t>
            </a:r>
            <a:r>
              <a:rPr lang="en-US" sz="2800" dirty="0"/>
              <a:t>              </a:t>
            </a:r>
            <a:r>
              <a:rPr lang="en-US" sz="2000" i="1" dirty="0">
                <a:solidFill>
                  <a:srgbClr val="FF0000"/>
                </a:solidFill>
              </a:rPr>
              <a:t>I hope so / Hopefully      </a:t>
            </a:r>
          </a:p>
          <a:p>
            <a:endParaRPr lang="en-US" sz="1400" dirty="0"/>
          </a:p>
          <a:p>
            <a:r>
              <a:rPr lang="en-US" sz="2800" b="1" dirty="0">
                <a:solidFill>
                  <a:srgbClr val="002060"/>
                </a:solidFill>
              </a:rPr>
              <a:t>O’r gorau!             </a:t>
            </a:r>
            <a:r>
              <a:rPr lang="en-US" sz="2000" i="1" dirty="0">
                <a:solidFill>
                  <a:srgbClr val="FF0000"/>
                </a:solidFill>
              </a:rPr>
              <a:t>Alright then! / Ok then!</a:t>
            </a:r>
          </a:p>
          <a:p>
            <a:endParaRPr lang="en-US" sz="1400" dirty="0"/>
          </a:p>
          <a:p>
            <a:r>
              <a:rPr lang="en-US" sz="2800" b="1" dirty="0">
                <a:solidFill>
                  <a:srgbClr val="002060"/>
                </a:solidFill>
              </a:rPr>
              <a:t>Dim </a:t>
            </a:r>
            <a:r>
              <a:rPr lang="en-US" sz="2800" b="1" dirty="0" err="1">
                <a:solidFill>
                  <a:srgbClr val="002060"/>
                </a:solidFill>
              </a:rPr>
              <a:t>ots</a:t>
            </a:r>
            <a:r>
              <a:rPr lang="en-US" sz="2800" b="1" dirty="0">
                <a:solidFill>
                  <a:srgbClr val="002060"/>
                </a:solidFill>
              </a:rPr>
              <a:t>!                </a:t>
            </a:r>
            <a:r>
              <a:rPr lang="en-US" sz="2000" i="1" dirty="0">
                <a:solidFill>
                  <a:srgbClr val="FF0000"/>
                </a:solidFill>
              </a:rPr>
              <a:t>Doesn’t matter!</a:t>
            </a:r>
            <a:endParaRPr lang="en-US" sz="2000" i="1" dirty="0"/>
          </a:p>
          <a:p>
            <a:endParaRPr lang="en-US" sz="1400" dirty="0"/>
          </a:p>
          <a:p>
            <a:r>
              <a:rPr lang="en-US" sz="2800" b="1" dirty="0">
                <a:solidFill>
                  <a:srgbClr val="002060"/>
                </a:solidFill>
              </a:rPr>
              <a:t>Dyna </a:t>
            </a:r>
            <a:r>
              <a:rPr lang="en-US" sz="2800" b="1" dirty="0" err="1">
                <a:solidFill>
                  <a:srgbClr val="002060"/>
                </a:solidFill>
              </a:rPr>
              <a:t>ni</a:t>
            </a:r>
            <a:r>
              <a:rPr lang="en-US" sz="2800" b="1" dirty="0">
                <a:solidFill>
                  <a:srgbClr val="002060"/>
                </a:solidFill>
              </a:rPr>
              <a:t>!</a:t>
            </a:r>
            <a:r>
              <a:rPr lang="en-US" sz="2800" dirty="0"/>
              <a:t>       </a:t>
            </a:r>
            <a:r>
              <a:rPr lang="en-US" sz="2800" dirty="0">
                <a:solidFill>
                  <a:srgbClr val="FF0000"/>
                </a:solidFill>
              </a:rPr>
              <a:t>         </a:t>
            </a:r>
            <a:r>
              <a:rPr lang="en-US" sz="2000" i="1" dirty="0">
                <a:solidFill>
                  <a:srgbClr val="FF0000"/>
                </a:solidFill>
              </a:rPr>
              <a:t>There we are!</a:t>
            </a:r>
          </a:p>
          <a:p>
            <a:endParaRPr lang="en-US" sz="1400" i="1" dirty="0">
              <a:solidFill>
                <a:srgbClr val="FF000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Dyna </a:t>
            </a:r>
            <a:r>
              <a:rPr lang="en-US" sz="2800" b="1" dirty="0" err="1">
                <a:solidFill>
                  <a:srgbClr val="002060"/>
                </a:solidFill>
              </a:rPr>
              <a:t>drueni</a:t>
            </a:r>
            <a:r>
              <a:rPr lang="en-US" sz="2800" b="1" dirty="0">
                <a:solidFill>
                  <a:srgbClr val="002060"/>
                </a:solidFill>
              </a:rPr>
              <a:t>!        </a:t>
            </a:r>
            <a:r>
              <a:rPr lang="en-US" sz="2000" i="1" dirty="0">
                <a:solidFill>
                  <a:srgbClr val="FF0000"/>
                </a:solidFill>
              </a:rPr>
              <a:t>That’s a pity!</a:t>
            </a:r>
          </a:p>
          <a:p>
            <a:endParaRPr lang="en-US" dirty="0"/>
          </a:p>
        </p:txBody>
      </p:sp>
      <p:pic>
        <p:nvPicPr>
          <p:cNvPr id="2" name="Picture 2" descr="A picture containing text, vector graphics, toy, doll&#10;&#10;Description automatically generated">
            <a:extLst>
              <a:ext uri="{FF2B5EF4-FFF2-40B4-BE49-F238E27FC236}">
                <a16:creationId xmlns:a16="http://schemas.microsoft.com/office/drawing/2014/main" id="{23CFC557-CC15-0D44-DBBA-FAB076F17F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09" b="1225"/>
          <a:stretch/>
        </p:blipFill>
        <p:spPr>
          <a:xfrm>
            <a:off x="178231" y="1543524"/>
            <a:ext cx="6294911" cy="532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89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1C6FF45-9E33-2C48-B9B2-465B0FA3564A}"/>
              </a:ext>
            </a:extLst>
          </p:cNvPr>
          <p:cNvSpPr txBox="1"/>
          <p:nvPr/>
        </p:nvSpPr>
        <p:spPr>
          <a:xfrm>
            <a:off x="6091853" y="1028343"/>
            <a:ext cx="556872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Da </a:t>
            </a:r>
            <a:r>
              <a:rPr lang="en-US" sz="2800" b="1" dirty="0" err="1">
                <a:solidFill>
                  <a:srgbClr val="002060"/>
                </a:solidFill>
              </a:rPr>
              <a:t>iawn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bawb</a:t>
            </a:r>
            <a:r>
              <a:rPr lang="en-US" sz="2800" b="1" dirty="0">
                <a:solidFill>
                  <a:srgbClr val="002060"/>
                </a:solidFill>
              </a:rPr>
              <a:t>!</a:t>
            </a:r>
            <a:r>
              <a:rPr lang="en-US" sz="2800" b="1" dirty="0"/>
              <a:t>            </a:t>
            </a:r>
            <a:r>
              <a:rPr lang="en-US" sz="2000" i="1" dirty="0">
                <a:solidFill>
                  <a:srgbClr val="FF0000"/>
                </a:solidFill>
              </a:rPr>
              <a:t>Well done everyone!</a:t>
            </a:r>
          </a:p>
          <a:p>
            <a:endParaRPr lang="en-US" dirty="0"/>
          </a:p>
          <a:p>
            <a:r>
              <a:rPr lang="en-US" sz="2800" b="1" dirty="0" err="1">
                <a:solidFill>
                  <a:srgbClr val="002060"/>
                </a:solidFill>
              </a:rPr>
              <a:t>Ardderchog</a:t>
            </a:r>
            <a:r>
              <a:rPr lang="en-US" sz="2800" b="1" dirty="0">
                <a:solidFill>
                  <a:srgbClr val="002060"/>
                </a:solidFill>
              </a:rPr>
              <a:t>!                 </a:t>
            </a:r>
            <a:r>
              <a:rPr lang="en-US" sz="2000" i="1" dirty="0">
                <a:solidFill>
                  <a:srgbClr val="FF0000"/>
                </a:solidFill>
              </a:rPr>
              <a:t>Excellent!</a:t>
            </a:r>
          </a:p>
          <a:p>
            <a:endParaRPr lang="en-US" sz="2000" i="1" dirty="0">
              <a:solidFill>
                <a:srgbClr val="FF0000"/>
              </a:solidFill>
            </a:endParaRPr>
          </a:p>
          <a:p>
            <a:r>
              <a:rPr lang="en-US" sz="2800" b="1" dirty="0" err="1">
                <a:solidFill>
                  <a:srgbClr val="002060"/>
                </a:solidFill>
              </a:rPr>
              <a:t>Bendigedig</a:t>
            </a:r>
            <a:r>
              <a:rPr lang="en-US" sz="2800" b="1" dirty="0">
                <a:solidFill>
                  <a:srgbClr val="002060"/>
                </a:solidFill>
              </a:rPr>
              <a:t>!                  </a:t>
            </a:r>
            <a:r>
              <a:rPr lang="en-US" sz="2000" i="1" dirty="0">
                <a:solidFill>
                  <a:srgbClr val="FF0000"/>
                </a:solidFill>
              </a:rPr>
              <a:t>Wonderful!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Da!                                 </a:t>
            </a:r>
            <a:r>
              <a:rPr lang="en-US" sz="2000" i="1" dirty="0">
                <a:solidFill>
                  <a:srgbClr val="FF0000"/>
                </a:solidFill>
              </a:rPr>
              <a:t>Good!</a:t>
            </a:r>
            <a:endParaRPr lang="en-US" sz="2800" b="1" dirty="0">
              <a:solidFill>
                <a:srgbClr val="002060"/>
              </a:solidFill>
            </a:endParaRP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Da </a:t>
            </a:r>
            <a:r>
              <a:rPr lang="en-US" sz="2800" b="1" dirty="0" err="1">
                <a:solidFill>
                  <a:srgbClr val="002060"/>
                </a:solidFill>
              </a:rPr>
              <a:t>iawn</a:t>
            </a:r>
            <a:r>
              <a:rPr lang="en-US" sz="2800" b="1" dirty="0">
                <a:solidFill>
                  <a:srgbClr val="002060"/>
                </a:solidFill>
              </a:rPr>
              <a:t>!</a:t>
            </a:r>
            <a:r>
              <a:rPr lang="en-US" sz="2800" b="1" i="1" dirty="0">
                <a:solidFill>
                  <a:srgbClr val="FF0000"/>
                </a:solidFill>
              </a:rPr>
              <a:t>                       </a:t>
            </a:r>
            <a:r>
              <a:rPr lang="en-US" sz="2000" i="1" dirty="0">
                <a:solidFill>
                  <a:srgbClr val="FF0000"/>
                </a:solidFill>
              </a:rPr>
              <a:t>Very good!</a:t>
            </a:r>
          </a:p>
          <a:p>
            <a:endParaRPr lang="en-US" dirty="0"/>
          </a:p>
          <a:p>
            <a:r>
              <a:rPr lang="en-US" sz="2800" b="1" dirty="0">
                <a:solidFill>
                  <a:srgbClr val="002060"/>
                </a:solidFill>
              </a:rPr>
              <a:t>Gwaith </a:t>
            </a:r>
            <a:r>
              <a:rPr lang="en-US" sz="2800" b="1" dirty="0" err="1">
                <a:solidFill>
                  <a:srgbClr val="002060"/>
                </a:solidFill>
              </a:rPr>
              <a:t>gwych</a:t>
            </a:r>
            <a:r>
              <a:rPr lang="en-US" sz="2800" b="1" dirty="0">
                <a:solidFill>
                  <a:srgbClr val="002060"/>
                </a:solidFill>
              </a:rPr>
              <a:t>!            </a:t>
            </a:r>
            <a:r>
              <a:rPr lang="en-US" sz="2000" i="1" dirty="0">
                <a:solidFill>
                  <a:srgbClr val="FF0000"/>
                </a:solidFill>
              </a:rPr>
              <a:t>Great work!</a:t>
            </a:r>
          </a:p>
          <a:p>
            <a:endParaRPr lang="en-US" dirty="0"/>
          </a:p>
          <a:p>
            <a:r>
              <a:rPr lang="en-US" sz="2800" b="1" dirty="0">
                <a:solidFill>
                  <a:srgbClr val="002060"/>
                </a:solidFill>
              </a:rPr>
              <a:t>Dal </a:t>
            </a:r>
            <a:r>
              <a:rPr lang="en-US" sz="2800" b="1" dirty="0" err="1">
                <a:solidFill>
                  <a:srgbClr val="002060"/>
                </a:solidFill>
              </a:rPr>
              <a:t>ati</a:t>
            </a:r>
            <a:r>
              <a:rPr lang="en-US" sz="2800" b="1" dirty="0">
                <a:solidFill>
                  <a:srgbClr val="002060"/>
                </a:solidFill>
              </a:rPr>
              <a:t>!                          </a:t>
            </a:r>
            <a:r>
              <a:rPr lang="en-US" sz="2000" i="1" dirty="0">
                <a:solidFill>
                  <a:srgbClr val="FF0000"/>
                </a:solidFill>
              </a:rPr>
              <a:t>Keep at it!</a:t>
            </a:r>
          </a:p>
        </p:txBody>
      </p:sp>
      <p:pic>
        <p:nvPicPr>
          <p:cNvPr id="2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FAA77C5-2AA7-2BD4-DBA9-6F4A272E57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12" y="684801"/>
            <a:ext cx="4977538" cy="547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15215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A788F520-964B-00F6-81F6-8DDCBD43528E}"/>
              </a:ext>
            </a:extLst>
          </p:cNvPr>
          <p:cNvSpPr txBox="1"/>
          <p:nvPr/>
        </p:nvSpPr>
        <p:spPr>
          <a:xfrm>
            <a:off x="3942995" y="5167252"/>
            <a:ext cx="4564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Ar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ddechrau’r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wers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At the beginning of the lesson…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83956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706086"/>
              </p:ext>
            </p:extLst>
          </p:nvPr>
        </p:nvGraphicFramePr>
        <p:xfrm>
          <a:off x="403547" y="1785712"/>
          <a:ext cx="11468100" cy="4475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9679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688421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909331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Croeso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i’r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wers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……</a:t>
                      </a:r>
                    </a:p>
                    <a:p>
                      <a:r>
                        <a:rPr lang="en-US" sz="2000" b="1" i="0" dirty="0">
                          <a:solidFill>
                            <a:srgbClr val="002060"/>
                          </a:solidFill>
                          <a:latin typeface="+mn-lt"/>
                        </a:rPr>
                        <a:t>(</a:t>
                      </a:r>
                      <a:r>
                        <a:rPr lang="en-US" sz="20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Gymraeg</a:t>
                      </a:r>
                      <a:r>
                        <a:rPr lang="en-US" sz="20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/ </a:t>
                      </a:r>
                      <a:r>
                        <a:rPr lang="en-US" sz="20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Fathemateg</a:t>
                      </a:r>
                      <a:r>
                        <a:rPr lang="en-US" sz="20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/ </a:t>
                      </a:r>
                      <a:r>
                        <a:rPr lang="en-US" sz="20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Saesneg</a:t>
                      </a:r>
                      <a:r>
                        <a:rPr lang="en-US" sz="2000" b="1" i="0" dirty="0">
                          <a:solidFill>
                            <a:srgbClr val="002060"/>
                          </a:solidFill>
                          <a:latin typeface="+mn-lt"/>
                        </a:rPr>
                        <a:t>)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Welcome to the ….. lesson.</a:t>
                      </a:r>
                    </a:p>
                    <a:p>
                      <a:r>
                        <a:rPr lang="en-US" sz="2000" b="0" i="1" dirty="0">
                          <a:solidFill>
                            <a:srgbClr val="002060"/>
                          </a:solidFill>
                          <a:latin typeface="+mn-lt"/>
                        </a:rPr>
                        <a:t>(Welsh / Mathematics / English)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58839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Edrychwch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arna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i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Look at me.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58839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Gwrandewch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arna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i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Listen to me.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58839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Edrychwch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ar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y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bwrdd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gwyn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Look at the whiteboard.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58839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Agorwch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eich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llyfrau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Open your books.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58839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Ysgrifennwch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y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dyddiad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Write the date.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  <a:tr h="58839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Ewch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i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  <a:latin typeface="+mn-lt"/>
                        </a:rPr>
                        <a:t>dudalen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  <a:latin typeface="+mn-lt"/>
                        </a:rPr>
                        <a:t> …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  <a:latin typeface="+mn-lt"/>
                        </a:rPr>
                        <a:t>Go to page …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10856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256D23B-5D76-1B4A-9258-B31554ECCDB8}"/>
              </a:ext>
            </a:extLst>
          </p:cNvPr>
          <p:cNvSpPr txBox="1"/>
          <p:nvPr/>
        </p:nvSpPr>
        <p:spPr>
          <a:xfrm>
            <a:off x="4446021" y="168494"/>
            <a:ext cx="3290710" cy="95410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cy-GB" sz="3600" b="1" i="0" u="none" strike="noStrike" dirty="0">
                <a:solidFill>
                  <a:srgbClr val="002060"/>
                </a:solidFill>
                <a:effectLst/>
              </a:rPr>
              <a:t>Agor y wers  </a:t>
            </a:r>
          </a:p>
          <a:p>
            <a:pPr algn="ctr"/>
            <a:r>
              <a:rPr lang="cy-GB" sz="2000" i="1" dirty="0">
                <a:solidFill>
                  <a:srgbClr val="002060"/>
                </a:solidFill>
              </a:rPr>
              <a:t>Lesson openers</a:t>
            </a:r>
            <a:endParaRPr lang="en-US" sz="2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16915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32B5BE-6574-6546-AF12-90E384ED08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650056"/>
              </p:ext>
            </p:extLst>
          </p:nvPr>
        </p:nvGraphicFramePr>
        <p:xfrm>
          <a:off x="641626" y="1755198"/>
          <a:ext cx="10908748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4374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45437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Nod y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wers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ydy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…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cyfrif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yn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learn how to to count in Welsh.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The aim of the lesson is to …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am y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Celtiaid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learn about the Celts.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adolygu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rhifau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yn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revise numbers in Welsh.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Nod y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wers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heddiw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ydy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…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am y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tywydd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600" b="0" i="1" dirty="0">
                          <a:solidFill>
                            <a:srgbClr val="002060"/>
                          </a:solidFill>
                        </a:rPr>
                        <a:t>learn about the weather.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The aim of today’s lesson is …</a:t>
                      </a:r>
                    </a:p>
                    <a:p>
                      <a:endParaRPr lang="en-US" sz="2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ysgrifennu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llythyr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personol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write a personal letter.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dysgu’r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Wyddor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learn the Welsh Alphabet.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F6F279-7E14-5D48-960D-561B590BB8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95804" y="354393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78AECA-5E7D-B645-9FF0-9B9EE226EAA8}"/>
              </a:ext>
            </a:extLst>
          </p:cNvPr>
          <p:cNvSpPr txBox="1"/>
          <p:nvPr/>
        </p:nvSpPr>
        <p:spPr>
          <a:xfrm>
            <a:off x="517773" y="103574"/>
            <a:ext cx="7462691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</a:rPr>
              <a:t>Beth </a:t>
            </a:r>
            <a:r>
              <a:rPr lang="en-US" sz="4000" b="1" dirty="0" err="1">
                <a:solidFill>
                  <a:srgbClr val="002060"/>
                </a:solidFill>
              </a:rPr>
              <a:t>ydy</a:t>
            </a:r>
            <a:r>
              <a:rPr lang="en-US" sz="4000" b="1" dirty="0">
                <a:solidFill>
                  <a:srgbClr val="002060"/>
                </a:solidFill>
              </a:rPr>
              <a:t> nod y </a:t>
            </a:r>
            <a:r>
              <a:rPr lang="en-US" sz="4000" b="1" dirty="0" err="1">
                <a:solidFill>
                  <a:srgbClr val="002060"/>
                </a:solidFill>
              </a:rPr>
              <a:t>wers</a:t>
            </a:r>
            <a:r>
              <a:rPr lang="en-US" sz="4000" b="1" dirty="0">
                <a:solidFill>
                  <a:srgbClr val="002060"/>
                </a:solidFill>
              </a:rPr>
              <a:t>?</a:t>
            </a:r>
            <a:endParaRPr lang="en-US" dirty="0">
              <a:solidFill>
                <a:srgbClr val="000000"/>
              </a:solidFill>
            </a:endParaRPr>
          </a:p>
          <a:p>
            <a:r>
              <a:rPr lang="en-US" sz="2000" i="1" dirty="0">
                <a:solidFill>
                  <a:srgbClr val="002060"/>
                </a:solidFill>
              </a:rPr>
              <a:t>What is the aim of the lesson?</a:t>
            </a:r>
            <a:r>
              <a:rPr lang="en-US" sz="4000" b="1" dirty="0">
                <a:solidFill>
                  <a:srgbClr val="002060"/>
                </a:solidFill>
              </a:rPr>
              <a:t>                                 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9402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2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32B5BE-6574-6546-AF12-90E384ED08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092931"/>
              </p:ext>
            </p:extLst>
          </p:nvPr>
        </p:nvGraphicFramePr>
        <p:xfrm>
          <a:off x="641626" y="1483262"/>
          <a:ext cx="10908748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4374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45437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Heddiw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rydych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chi’n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mynd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i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…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r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edeg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600" b="0" i="1" dirty="0">
                          <a:solidFill>
                            <a:srgbClr val="002060"/>
                          </a:solidFill>
                        </a:rPr>
                        <a:t>run.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Today, </a:t>
                      </a:r>
                      <a:r>
                        <a:rPr lang="en-US" sz="1800" b="0" i="1" dirty="0">
                          <a:solidFill>
                            <a:srgbClr val="FF0000"/>
                          </a:solidFill>
                        </a:rPr>
                        <a:t>you are </a:t>
                      </a:r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going to …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b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eintio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paint.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g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anu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sing.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w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ylio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rhaglen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deledu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watch a tv </a:t>
                      </a:r>
                      <a:r>
                        <a:rPr lang="en-US" sz="1800" b="0" i="1" dirty="0" err="1">
                          <a:solidFill>
                            <a:srgbClr val="002060"/>
                          </a:solidFill>
                        </a:rPr>
                        <a:t>programme</a:t>
                      </a:r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g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oginio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bisgedi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cook biscuits.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dd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ysgu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am </a:t>
                      </a:r>
                      <a:r>
                        <a:rPr lang="en-US" sz="2800" b="1" dirty="0" err="1">
                          <a:solidFill>
                            <a:srgbClr val="002060"/>
                          </a:solidFill>
                        </a:rPr>
                        <a:t>Kyffin</a:t>
                      </a:r>
                      <a:r>
                        <a:rPr lang="en-US" sz="2800" b="1" dirty="0">
                          <a:solidFill>
                            <a:srgbClr val="002060"/>
                          </a:solidFill>
                        </a:rPr>
                        <a:t> Williams.</a:t>
                      </a:r>
                    </a:p>
                    <a:p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learn about </a:t>
                      </a:r>
                      <a:r>
                        <a:rPr lang="en-US" sz="1800" b="0" i="1" dirty="0" err="1">
                          <a:solidFill>
                            <a:srgbClr val="002060"/>
                          </a:solidFill>
                        </a:rPr>
                        <a:t>Kyffin</a:t>
                      </a:r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1800" b="0" i="1" dirty="0" err="1">
                          <a:solidFill>
                            <a:srgbClr val="002060"/>
                          </a:solidFill>
                        </a:rPr>
                        <a:t>Wiliams</a:t>
                      </a:r>
                      <a:r>
                        <a:rPr lang="en-US" sz="1800" b="0" i="1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4CBC4B8-75EB-3F45-A4E7-37B83793405D}"/>
              </a:ext>
            </a:extLst>
          </p:cNvPr>
          <p:cNvCxnSpPr>
            <a:cxnSpLocks/>
          </p:cNvCxnSpPr>
          <p:nvPr/>
        </p:nvCxnSpPr>
        <p:spPr>
          <a:xfrm flipH="1">
            <a:off x="4521896" y="1741663"/>
            <a:ext cx="1574104" cy="168733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10-Point Star 8">
            <a:extLst>
              <a:ext uri="{FF2B5EF4-FFF2-40B4-BE49-F238E27FC236}">
                <a16:creationId xmlns:a16="http://schemas.microsoft.com/office/drawing/2014/main" id="{9672F234-D63D-8E45-B9BC-BCF3FC66D55B}"/>
              </a:ext>
            </a:extLst>
          </p:cNvPr>
          <p:cNvSpPr/>
          <p:nvPr/>
        </p:nvSpPr>
        <p:spPr>
          <a:xfrm>
            <a:off x="1550944" y="3101009"/>
            <a:ext cx="3200400" cy="1709531"/>
          </a:xfrm>
          <a:prstGeom prst="star10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Mae </a:t>
            </a:r>
            <a:r>
              <a:rPr lang="en-US" sz="2400" dirty="0" err="1">
                <a:solidFill>
                  <a:schemeClr val="bg1"/>
                </a:solidFill>
              </a:rPr>
              <a:t>treiglad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meddal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ôl</a:t>
            </a:r>
            <a:r>
              <a:rPr lang="en-US" sz="2400" dirty="0">
                <a:solidFill>
                  <a:schemeClr val="bg1"/>
                </a:solidFill>
              </a:rPr>
              <a:t> ‘</a:t>
            </a:r>
            <a:r>
              <a:rPr lang="en-US" sz="2400" b="1" dirty="0" err="1">
                <a:solidFill>
                  <a:schemeClr val="bg1"/>
                </a:solidFill>
              </a:rPr>
              <a:t>i</a:t>
            </a:r>
            <a:r>
              <a:rPr lang="en-US" sz="2400" dirty="0">
                <a:solidFill>
                  <a:schemeClr val="bg1"/>
                </a:solidFill>
              </a:rPr>
              <a:t>’…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78100CC-8F20-A842-BD7B-6E5E399C72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89345" y="209919"/>
            <a:ext cx="812800" cy="8128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4E3E68-2F7F-AB46-8D4C-505FB1C64955}"/>
              </a:ext>
            </a:extLst>
          </p:cNvPr>
          <p:cNvSpPr txBox="1"/>
          <p:nvPr/>
        </p:nvSpPr>
        <p:spPr>
          <a:xfrm>
            <a:off x="527963" y="255355"/>
            <a:ext cx="5370421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</a:rPr>
              <a:t>Beth </a:t>
            </a:r>
            <a:r>
              <a:rPr lang="en-US" sz="4000" b="1" dirty="0" err="1">
                <a:solidFill>
                  <a:srgbClr val="002060"/>
                </a:solidFill>
              </a:rPr>
              <a:t>ydy</a:t>
            </a:r>
            <a:r>
              <a:rPr lang="en-US" sz="4000" b="1" dirty="0">
                <a:solidFill>
                  <a:srgbClr val="002060"/>
                </a:solidFill>
              </a:rPr>
              <a:t> nod y </a:t>
            </a:r>
            <a:r>
              <a:rPr lang="en-US" sz="4000" b="1" dirty="0" err="1">
                <a:solidFill>
                  <a:srgbClr val="002060"/>
                </a:solidFill>
              </a:rPr>
              <a:t>wers</a:t>
            </a:r>
            <a:r>
              <a:rPr lang="en-US" sz="4000" b="1" dirty="0">
                <a:solidFill>
                  <a:srgbClr val="002060"/>
                </a:solidFill>
              </a:rPr>
              <a:t>?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75375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0332C663-38CF-1E0A-F5B0-C81789BD9ABD}"/>
              </a:ext>
            </a:extLst>
          </p:cNvPr>
          <p:cNvSpPr txBox="1"/>
          <p:nvPr/>
        </p:nvSpPr>
        <p:spPr>
          <a:xfrm>
            <a:off x="3991541" y="5128118"/>
            <a:ext cx="4564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ystod</a:t>
            </a:r>
            <a:r>
              <a:rPr lang="en-US" sz="3600" b="1" dirty="0">
                <a:solidFill>
                  <a:srgbClr val="002060"/>
                </a:solidFill>
              </a:rPr>
              <a:t> y </a:t>
            </a:r>
            <a:r>
              <a:rPr lang="en-US" sz="3600" b="1" dirty="0" err="1">
                <a:solidFill>
                  <a:srgbClr val="002060"/>
                </a:solidFill>
              </a:rPr>
              <a:t>wers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During the lesson…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36274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696425"/>
              </p:ext>
            </p:extLst>
          </p:nvPr>
        </p:nvGraphicFramePr>
        <p:xfrm>
          <a:off x="1238250" y="1936025"/>
          <a:ext cx="971550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406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481909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Pawb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yn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barod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Everyone ready?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Ydych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chi’n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barod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Are you ready? (plural)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Pawb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yn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hapus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Everyone happy?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Ydych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chi’n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hapus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Are you happy? (plural)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Oes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problem?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Is there a problem?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Oes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cwestiwn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Is there a question?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031849-8A39-8747-AACF-AAB0949485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03115" y="502912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E01F12-1DCF-4543-A1F1-D9974B24DCDB}"/>
              </a:ext>
            </a:extLst>
          </p:cNvPr>
          <p:cNvSpPr txBox="1"/>
          <p:nvPr/>
        </p:nvSpPr>
        <p:spPr>
          <a:xfrm>
            <a:off x="4458937" y="284732"/>
            <a:ext cx="3266579" cy="95410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cy-GB" sz="3600" b="1" dirty="0">
                <a:solidFill>
                  <a:srgbClr val="002060"/>
                </a:solidFill>
              </a:rPr>
              <a:t>Yn ystod</a:t>
            </a:r>
            <a:r>
              <a:rPr lang="cy-GB" sz="3600" b="1" i="0" u="none" strike="noStrike" dirty="0">
                <a:solidFill>
                  <a:srgbClr val="002060"/>
                </a:solidFill>
                <a:effectLst/>
              </a:rPr>
              <a:t> y wers  </a:t>
            </a:r>
          </a:p>
          <a:p>
            <a:pPr algn="ctr"/>
            <a:r>
              <a:rPr lang="cy-GB" sz="2000" i="1" dirty="0">
                <a:solidFill>
                  <a:srgbClr val="002060"/>
                </a:solidFill>
              </a:rPr>
              <a:t>During the lesson</a:t>
            </a:r>
            <a:endParaRPr lang="en-US" sz="2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68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108555"/>
              </p:ext>
            </p:extLst>
          </p:nvPr>
        </p:nvGraphicFramePr>
        <p:xfrm>
          <a:off x="1238250" y="1627504"/>
          <a:ext cx="9715500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406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481909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Gwaith da.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Good 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Ymdrech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dda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Good effort.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Da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iawn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Very good.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4260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Gwaith </a:t>
                      </a:r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ardderchog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Excellent 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Syniad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da.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Good idea.</a:t>
                      </a:r>
                    </a:p>
                    <a:p>
                      <a:endParaRPr lang="en-US" sz="1000" b="0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949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Cwestiwn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da.</a:t>
                      </a:r>
                    </a:p>
                    <a:p>
                      <a:endParaRPr lang="en-US" sz="10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Good question.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rgbClr val="002060"/>
                          </a:solidFill>
                        </a:rPr>
                        <a:t>Ateb</a:t>
                      </a:r>
                      <a:r>
                        <a:rPr lang="en-US" sz="2800" b="1" i="0" dirty="0">
                          <a:solidFill>
                            <a:srgbClr val="002060"/>
                          </a:solidFill>
                        </a:rPr>
                        <a:t> da.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i="1" dirty="0">
                          <a:solidFill>
                            <a:srgbClr val="002060"/>
                          </a:solidFill>
                        </a:rPr>
                        <a:t>Good answer.</a:t>
                      </a:r>
                    </a:p>
                    <a:p>
                      <a:endParaRPr lang="en-US" sz="1000" b="0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8613448"/>
                  </a:ext>
                </a:extLst>
              </a:tr>
            </a:tbl>
          </a:graphicData>
        </a:graphic>
      </p:graphicFrame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C39980-C19C-684E-9DE1-3E7EBD4898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03837" y="287825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E631A2B-BEFD-9A43-8CFA-5CC2E758E631}"/>
              </a:ext>
            </a:extLst>
          </p:cNvPr>
          <p:cNvSpPr txBox="1"/>
          <p:nvPr/>
        </p:nvSpPr>
        <p:spPr>
          <a:xfrm>
            <a:off x="4458937" y="220155"/>
            <a:ext cx="3266579" cy="95410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cy-GB" sz="3600" b="1" dirty="0">
                <a:solidFill>
                  <a:srgbClr val="002060"/>
                </a:solidFill>
              </a:rPr>
              <a:t>Yn ystod</a:t>
            </a:r>
            <a:r>
              <a:rPr lang="cy-GB" sz="3600" b="1" i="0" u="none" strike="noStrike" dirty="0">
                <a:solidFill>
                  <a:srgbClr val="002060"/>
                </a:solidFill>
                <a:effectLst/>
              </a:rPr>
              <a:t> y wers  </a:t>
            </a:r>
          </a:p>
          <a:p>
            <a:pPr algn="ctr"/>
            <a:r>
              <a:rPr lang="cy-GB" sz="2000" i="1" dirty="0">
                <a:solidFill>
                  <a:srgbClr val="002060"/>
                </a:solidFill>
              </a:rPr>
              <a:t>During the lesson</a:t>
            </a:r>
            <a:endParaRPr lang="en-US" sz="2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85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FF65A36-5415-D260-F789-F27C6E0F61FD}"/>
              </a:ext>
            </a:extLst>
          </p:cNvPr>
          <p:cNvSpPr txBox="1"/>
          <p:nvPr/>
        </p:nvSpPr>
        <p:spPr>
          <a:xfrm>
            <a:off x="3914050" y="5128118"/>
            <a:ext cx="4564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Ar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ddiwedd</a:t>
            </a:r>
            <a:r>
              <a:rPr lang="en-US" sz="3600" b="1" dirty="0">
                <a:solidFill>
                  <a:srgbClr val="002060"/>
                </a:solidFill>
              </a:rPr>
              <a:t> y </a:t>
            </a:r>
            <a:r>
              <a:rPr lang="en-US" sz="3600" b="1" dirty="0" err="1">
                <a:solidFill>
                  <a:srgbClr val="002060"/>
                </a:solidFill>
              </a:rPr>
              <a:t>wers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At the end of the lesson…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64243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632604"/>
              </p:ext>
            </p:extLst>
          </p:nvPr>
        </p:nvGraphicFramePr>
        <p:xfrm>
          <a:off x="764370" y="1968412"/>
          <a:ext cx="10734675" cy="416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0048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324627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Gorffennwch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eich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gwaith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Finish your 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Ysgrifennwch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y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gwaith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cartref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Write the homework.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Caewch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eich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llyfrau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Close your books.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4260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Tacluswch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yn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gyflym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!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Tidy up quickly!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426088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Sefwch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Stand. (plural)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799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Diolch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Thank you.</a:t>
                      </a:r>
                    </a:p>
                    <a:p>
                      <a:endParaRPr lang="en-US" sz="900" b="0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949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Hwyl </a:t>
                      </a:r>
                      <a:r>
                        <a:rPr lang="en-US" sz="2400" b="1" i="0" dirty="0" err="1">
                          <a:solidFill>
                            <a:srgbClr val="002060"/>
                          </a:solidFill>
                        </a:rPr>
                        <a:t>fawr</a:t>
                      </a:r>
                      <a:r>
                        <a:rPr lang="en-US" sz="2400" b="1" i="0" dirty="0">
                          <a:solidFill>
                            <a:srgbClr val="002060"/>
                          </a:solidFill>
                        </a:rPr>
                        <a:t>!</a:t>
                      </a:r>
                    </a:p>
                    <a:p>
                      <a:endParaRPr lang="en-US" sz="900" b="1" i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1" dirty="0">
                          <a:solidFill>
                            <a:srgbClr val="002060"/>
                          </a:solidFill>
                        </a:rPr>
                        <a:t>Goodbye!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</a:tbl>
          </a:graphicData>
        </a:graphic>
      </p:graphicFrame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C300D5-6A60-4A48-90CA-74A6EF4EE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47499" y="516808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409A94-96D4-BE44-9B5D-9C6107BC1B3F}"/>
              </a:ext>
            </a:extLst>
          </p:cNvPr>
          <p:cNvSpPr txBox="1"/>
          <p:nvPr/>
        </p:nvSpPr>
        <p:spPr>
          <a:xfrm>
            <a:off x="4187717" y="233070"/>
            <a:ext cx="3817724" cy="95410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cy-GB" sz="3600" b="1" i="0" u="none" strike="noStrike" dirty="0">
                <a:solidFill>
                  <a:srgbClr val="002060"/>
                </a:solidFill>
                <a:effectLst/>
              </a:rPr>
              <a:t>Ar dd</a:t>
            </a:r>
            <a:r>
              <a:rPr lang="cy-GB" sz="3600" b="1" dirty="0">
                <a:solidFill>
                  <a:srgbClr val="002060"/>
                </a:solidFill>
              </a:rPr>
              <a:t>iwedd</a:t>
            </a:r>
            <a:r>
              <a:rPr lang="cy-GB" sz="3600" b="1" i="0" u="none" strike="noStrike" dirty="0">
                <a:solidFill>
                  <a:srgbClr val="002060"/>
                </a:solidFill>
                <a:effectLst/>
              </a:rPr>
              <a:t> y wers  </a:t>
            </a:r>
          </a:p>
          <a:p>
            <a:pPr algn="ctr"/>
            <a:r>
              <a:rPr lang="cy-GB" sz="2000" i="1" dirty="0">
                <a:solidFill>
                  <a:srgbClr val="002060"/>
                </a:solidFill>
              </a:rPr>
              <a:t>At the end of the lesson</a:t>
            </a:r>
            <a:endParaRPr lang="en-US" sz="2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372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2DFD7F-9162-674B-A0E0-5F1B63E9EDD2}"/>
              </a:ext>
            </a:extLst>
          </p:cNvPr>
          <p:cNvSpPr txBox="1"/>
          <p:nvPr/>
        </p:nvSpPr>
        <p:spPr>
          <a:xfrm>
            <a:off x="518033" y="674400"/>
            <a:ext cx="5310746" cy="5509200"/>
          </a:xfrm>
          <a:prstGeom prst="rect">
            <a:avLst/>
          </a:prstGeom>
          <a:solidFill>
            <a:srgbClr val="CCF9FF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 err="1">
                <a:solidFill>
                  <a:srgbClr val="002060"/>
                </a:solidFill>
              </a:rPr>
              <a:t>Meddyliwch</a:t>
            </a:r>
            <a:r>
              <a:rPr lang="en-US" sz="2200" b="1" dirty="0">
                <a:solidFill>
                  <a:srgbClr val="002060"/>
                </a:solidFill>
              </a:rPr>
              <a:t> am </a:t>
            </a:r>
            <a:r>
              <a:rPr lang="en-US" sz="2200" b="1" dirty="0" err="1">
                <a:solidFill>
                  <a:srgbClr val="002060"/>
                </a:solidFill>
              </a:rPr>
              <a:t>wers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rydych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chi’n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mynd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i’w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dysgu</a:t>
            </a:r>
            <a:r>
              <a:rPr lang="en-US" sz="22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 err="1">
                <a:solidFill>
                  <a:srgbClr val="002060"/>
                </a:solidFill>
              </a:rPr>
              <a:t>Sut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fyddech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chi’n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agor</a:t>
            </a:r>
            <a:r>
              <a:rPr lang="en-US" sz="2200" b="1" dirty="0">
                <a:solidFill>
                  <a:srgbClr val="002060"/>
                </a:solidFill>
              </a:rPr>
              <a:t> y </a:t>
            </a:r>
            <a:r>
              <a:rPr lang="en-US" sz="2200" b="1" dirty="0" err="1">
                <a:solidFill>
                  <a:srgbClr val="002060"/>
                </a:solidFill>
              </a:rPr>
              <a:t>wers</a:t>
            </a:r>
            <a:r>
              <a:rPr lang="en-US" sz="2200" b="1" dirty="0">
                <a:solidFill>
                  <a:srgbClr val="002060"/>
                </a:solidFill>
              </a:rPr>
              <a:t>? </a:t>
            </a:r>
            <a:r>
              <a:rPr lang="en-US" sz="2200" b="1" dirty="0" err="1">
                <a:solidFill>
                  <a:srgbClr val="002060"/>
                </a:solidFill>
              </a:rPr>
              <a:t>Meddyliwch</a:t>
            </a:r>
            <a:r>
              <a:rPr lang="en-US" sz="2200" b="1" dirty="0">
                <a:solidFill>
                  <a:srgbClr val="002060"/>
                </a:solidFill>
              </a:rPr>
              <a:t> am 3 </a:t>
            </a:r>
            <a:r>
              <a:rPr lang="en-US" sz="2200" b="1" dirty="0" err="1">
                <a:solidFill>
                  <a:srgbClr val="002060"/>
                </a:solidFill>
              </a:rPr>
              <a:t>ymadrodd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defnyddiol</a:t>
            </a:r>
            <a:r>
              <a:rPr lang="en-US" sz="22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rgbClr val="002060"/>
                </a:solidFill>
              </a:rPr>
              <a:t>Pa </a:t>
            </a:r>
            <a:r>
              <a:rPr lang="en-US" sz="2200" b="1" dirty="0" err="1">
                <a:solidFill>
                  <a:srgbClr val="002060"/>
                </a:solidFill>
              </a:rPr>
              <a:t>ymadroddion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fyddech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chi’n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eu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defnyddio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yn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ystod</a:t>
            </a:r>
            <a:r>
              <a:rPr lang="en-US" sz="2200" b="1" dirty="0">
                <a:solidFill>
                  <a:srgbClr val="002060"/>
                </a:solidFill>
              </a:rPr>
              <a:t> y </a:t>
            </a:r>
            <a:r>
              <a:rPr lang="en-US" sz="2200" b="1" dirty="0" err="1">
                <a:solidFill>
                  <a:srgbClr val="002060"/>
                </a:solidFill>
              </a:rPr>
              <a:t>wers</a:t>
            </a:r>
            <a:r>
              <a:rPr lang="en-US" sz="2200" b="1" dirty="0">
                <a:solidFill>
                  <a:srgbClr val="002060"/>
                </a:solidFill>
              </a:rPr>
              <a:t>? </a:t>
            </a:r>
            <a:r>
              <a:rPr lang="en-US" sz="2200" b="1" dirty="0" err="1">
                <a:solidFill>
                  <a:srgbClr val="002060"/>
                </a:solidFill>
              </a:rPr>
              <a:t>Meddylwich</a:t>
            </a:r>
            <a:r>
              <a:rPr lang="en-US" sz="2200" b="1" dirty="0">
                <a:solidFill>
                  <a:srgbClr val="002060"/>
                </a:solidFill>
              </a:rPr>
              <a:t> am 3 </a:t>
            </a:r>
            <a:r>
              <a:rPr lang="en-US" sz="2200" b="1" dirty="0" err="1">
                <a:solidFill>
                  <a:srgbClr val="002060"/>
                </a:solidFill>
              </a:rPr>
              <a:t>ymadrodd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defnyddiol</a:t>
            </a:r>
            <a:r>
              <a:rPr lang="en-US" sz="22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 err="1">
                <a:solidFill>
                  <a:srgbClr val="002060"/>
                </a:solidFill>
              </a:rPr>
              <a:t>Sut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fyddech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chi’n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cloi’r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wers</a:t>
            </a:r>
            <a:r>
              <a:rPr lang="en-US" sz="2200" b="1" dirty="0">
                <a:solidFill>
                  <a:srgbClr val="002060"/>
                </a:solidFill>
              </a:rPr>
              <a:t>?  </a:t>
            </a:r>
            <a:r>
              <a:rPr lang="en-US" sz="2200" b="1" dirty="0" err="1">
                <a:solidFill>
                  <a:srgbClr val="002060"/>
                </a:solidFill>
              </a:rPr>
              <a:t>Meddyliwch</a:t>
            </a:r>
            <a:r>
              <a:rPr lang="en-US" sz="2200" b="1" dirty="0">
                <a:solidFill>
                  <a:srgbClr val="002060"/>
                </a:solidFill>
              </a:rPr>
              <a:t> am 3 </a:t>
            </a:r>
            <a:r>
              <a:rPr lang="en-US" sz="2200" b="1" dirty="0" err="1">
                <a:solidFill>
                  <a:srgbClr val="002060"/>
                </a:solidFill>
              </a:rPr>
              <a:t>ymadrodd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defnyddiol</a:t>
            </a:r>
            <a:r>
              <a:rPr lang="en-US" sz="22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 err="1">
                <a:solidFill>
                  <a:srgbClr val="002060"/>
                </a:solidFill>
              </a:rPr>
              <a:t>Dysgwch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nhw</a:t>
            </a:r>
            <a:r>
              <a:rPr lang="en-US" sz="22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 err="1">
                <a:solidFill>
                  <a:srgbClr val="002060"/>
                </a:solidFill>
              </a:rPr>
              <a:t>Rydych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chi’n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barod</a:t>
            </a:r>
            <a:r>
              <a:rPr lang="en-US" sz="2200" b="1" dirty="0">
                <a:solidFill>
                  <a:srgbClr val="002060"/>
                </a:solidFill>
              </a:rPr>
              <a:t> i </a:t>
            </a:r>
            <a:r>
              <a:rPr lang="en-US" sz="2200" b="1" dirty="0" err="1">
                <a:solidFill>
                  <a:srgbClr val="002060"/>
                </a:solidFill>
              </a:rPr>
              <a:t>addysgu</a:t>
            </a:r>
            <a:r>
              <a:rPr lang="en-US" sz="2200" b="1" dirty="0">
                <a:solidFill>
                  <a:srgbClr val="002060"/>
                </a:solidFill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207C78-73EF-D544-B5C2-5BC1CFAE328B}"/>
              </a:ext>
            </a:extLst>
          </p:cNvPr>
          <p:cNvSpPr txBox="1"/>
          <p:nvPr/>
        </p:nvSpPr>
        <p:spPr>
          <a:xfrm>
            <a:off x="6363221" y="674400"/>
            <a:ext cx="5310746" cy="5509200"/>
          </a:xfrm>
          <a:prstGeom prst="rect">
            <a:avLst/>
          </a:prstGeom>
          <a:solidFill>
            <a:srgbClr val="CCF9FF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2060"/>
                </a:solidFill>
              </a:rPr>
              <a:t>Think of a lesson you are about to teach (any subject).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i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2060"/>
                </a:solidFill>
              </a:rPr>
              <a:t>How would you open your lesson? Think of 3 useful Welsh phrases you could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i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2060"/>
                </a:solidFill>
              </a:rPr>
              <a:t>What Welsh phrases could you use during the lesson? Think of 3 useful phrases you would be happy to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i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2060"/>
                </a:solidFill>
              </a:rPr>
              <a:t>How would you close your lesson? Think of 3 useful Welsh phrases you could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i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2060"/>
                </a:solidFill>
              </a:rPr>
              <a:t>Learn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i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2060"/>
                </a:solidFill>
              </a:rPr>
              <a:t>You are ready to teach!</a:t>
            </a:r>
          </a:p>
        </p:txBody>
      </p:sp>
    </p:spTree>
    <p:extLst>
      <p:ext uri="{BB962C8B-B14F-4D97-AF65-F5344CB8AC3E}">
        <p14:creationId xmlns:p14="http://schemas.microsoft.com/office/powerpoint/2010/main" val="276550494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AE74938-AEE4-F94F-9BC3-5EEA1E300A2E}"/>
              </a:ext>
            </a:extLst>
          </p:cNvPr>
          <p:cNvSpPr txBox="1"/>
          <p:nvPr/>
        </p:nvSpPr>
        <p:spPr>
          <a:xfrm>
            <a:off x="408158" y="251612"/>
            <a:ext cx="7599557" cy="10156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Mae </a:t>
            </a:r>
            <a:r>
              <a:rPr lang="en-US" sz="3600" b="1" dirty="0" err="1">
                <a:solidFill>
                  <a:srgbClr val="002060"/>
                </a:solidFill>
              </a:rPr>
              <a:t>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</a:t>
            </a:r>
            <a:r>
              <a:rPr lang="en-US" sz="3600" b="1" dirty="0" err="1">
                <a:solidFill>
                  <a:srgbClr val="002060"/>
                </a:solidFill>
                <a:effectLst/>
              </a:rPr>
              <a:t>mser</a:t>
            </a:r>
            <a:r>
              <a:rPr lang="en-US" sz="3600" b="1" dirty="0">
                <a:solidFill>
                  <a:srgbClr val="002060"/>
                </a:solidFill>
              </a:rPr>
              <a:t> </a:t>
            </a:r>
            <a:r>
              <a:rPr lang="en-US" sz="3600" b="1" dirty="0" err="1">
                <a:solidFill>
                  <a:srgbClr val="002060"/>
                </a:solidFill>
              </a:rPr>
              <a:t>chwarae</a:t>
            </a:r>
            <a:r>
              <a:rPr lang="en-US" sz="3600" b="1" dirty="0">
                <a:solidFill>
                  <a:srgbClr val="002060"/>
                </a:solidFill>
              </a:rPr>
              <a:t> Kahoot!</a:t>
            </a:r>
            <a:endParaRPr lang="en-US" sz="3600" b="1" dirty="0">
              <a:solidFill>
                <a:srgbClr val="002060"/>
              </a:solidFill>
              <a:effectLst/>
            </a:endParaRPr>
          </a:p>
          <a:p>
            <a:r>
              <a:rPr lang="en-US" sz="2400" i="1" dirty="0">
                <a:solidFill>
                  <a:srgbClr val="002060"/>
                </a:solidFill>
              </a:rPr>
              <a:t>It’s time to play Kahoot!</a:t>
            </a:r>
            <a:endParaRPr lang="en-GB" sz="2400" i="1" dirty="0">
              <a:effectLst/>
            </a:endParaRPr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6EAC21E-F828-FC43-9E9B-4141E052A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72721">
            <a:off x="1076960" y="2205785"/>
            <a:ext cx="6615430" cy="3721179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89D5CB2E-F5C8-074E-B347-732CE8AA0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52745">
            <a:off x="6819698" y="1940186"/>
            <a:ext cx="4157169" cy="2367467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F6B8A58-4F52-C64D-900C-93FAF04D6DD9}"/>
              </a:ext>
            </a:extLst>
          </p:cNvPr>
          <p:cNvSpPr txBox="1"/>
          <p:nvPr/>
        </p:nvSpPr>
        <p:spPr>
          <a:xfrm>
            <a:off x="6294432" y="5976310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https://create.kahoot.it/details/40614457-c0da-4445-b685-e1d01d228a0a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04361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500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90" y="-45581"/>
            <a:ext cx="4871544" cy="56611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4186371" y="931736"/>
            <a:ext cx="8127138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Gwaith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gwych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bawb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Hwyl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fawr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E23A3A0-02EB-6E1B-AD30-66629F7B1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83" y="5527424"/>
            <a:ext cx="12197166" cy="133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11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88</vt:i4>
      </vt:variant>
    </vt:vector>
  </HeadingPairs>
  <TitlesOfParts>
    <vt:vector size="97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527</cp:revision>
  <dcterms:created xsi:type="dcterms:W3CDTF">2023-03-13T11:36:35Z</dcterms:created>
  <dcterms:modified xsi:type="dcterms:W3CDTF">2023-03-14T19:51:20Z</dcterms:modified>
</cp:coreProperties>
</file>