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bookmarkIdSeed="3">
  <p:sldMasterIdLst>
    <p:sldMasterId id="2147483671" r:id="rId1"/>
  </p:sldMasterIdLst>
  <p:notesMasterIdLst>
    <p:notesMasterId r:id="rId11"/>
  </p:notesMasterIdLst>
  <p:sldIdLst>
    <p:sldId id="256" r:id="rId2"/>
    <p:sldId id="257" r:id="rId3"/>
    <p:sldId id="259" r:id="rId4"/>
    <p:sldId id="260" r:id="rId5"/>
    <p:sldId id="297" r:id="rId6"/>
    <p:sldId id="298" r:id="rId7"/>
    <p:sldId id="300" r:id="rId8"/>
    <p:sldId id="269" r:id="rId9"/>
    <p:sldId id="270" r:id="rId10"/>
  </p:sldIdLst>
  <p:sldSz cx="9144000" cy="5143500" type="screen16x9"/>
  <p:notesSz cx="6858000" cy="9144000"/>
  <p:embeddedFontLst>
    <p:embeddedFont>
      <p:font typeface="Agdasima" panose="020B0604020202020204" charset="0"/>
      <p:regular r:id="rId12"/>
      <p:bold r:id="rId13"/>
    </p:embeddedFont>
    <p:embeddedFont>
      <p:font typeface="Archivo" panose="020B0604020202020204" charset="0"/>
      <p:regular r:id="rId14"/>
      <p:bold r:id="rId15"/>
      <p:italic r:id="rId16"/>
      <p:boldItalic r:id="rId17"/>
    </p:embeddedFont>
    <p:embeddedFont>
      <p:font typeface="Open Sans" panose="020B0606030504020204" pitchFamily="34"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FBEB74A-7CEC-E36A-2B72-0ACEC3B7B894}" name="Taha Fatehnagar" initials="TF" userId="086b95eb4d64c7d0"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87223BB-FB83-4C63-9ECC-66E5B773906F}">
  <a:tblStyle styleId="{787223BB-FB83-4C63-9ECC-66E5B773906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814" autoAdjust="0"/>
  </p:normalViewPr>
  <p:slideViewPr>
    <p:cSldViewPr snapToGrid="0">
      <p:cViewPr varScale="1">
        <p:scale>
          <a:sx n="72" d="100"/>
          <a:sy n="72" d="100"/>
        </p:scale>
        <p:origin x="1326" y="66"/>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26" Type="http://schemas.microsoft.com/office/2018/10/relationships/authors" Target="authors.xml"/><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dd0c7d16c6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dd0c7d16c6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dd0c7d16c6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 name="Google Shape;161;gdd0c7d16c6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db0f9523dd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db0f9523dd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dd0c7d16c6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 name="Google Shape;161;gdd0c7d16c6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endParaRPr lang="en-US" sz="1100" b="0" i="0" u="none" strike="noStrike" cap="none" dirty="0">
              <a:solidFill>
                <a:srgbClr val="000000"/>
              </a:solidFill>
              <a:effectLst/>
              <a:latin typeface="Arial"/>
              <a:ea typeface="Arial"/>
              <a:cs typeface="Arial"/>
              <a:sym typeface="Arial"/>
            </a:endParaRPr>
          </a:p>
          <a:p>
            <a:pPr marL="158750" indent="0">
              <a:buNone/>
            </a:pPr>
            <a:endParaRPr dirty="0"/>
          </a:p>
        </p:txBody>
      </p:sp>
    </p:spTree>
    <p:extLst>
      <p:ext uri="{BB962C8B-B14F-4D97-AF65-F5344CB8AC3E}">
        <p14:creationId xmlns:p14="http://schemas.microsoft.com/office/powerpoint/2010/main" val="1673638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db0f9523dd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db0f9523dd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fontAlgn="base">
              <a:buNone/>
            </a:pPr>
            <a:endParaRPr lang="en-US" sz="1100" b="0" i="0" u="none" strike="noStrike" cap="none" dirty="0">
              <a:solidFill>
                <a:srgbClr val="000000"/>
              </a:solidFill>
              <a:effectLst/>
              <a:latin typeface="Arial"/>
              <a:ea typeface="Arial"/>
              <a:cs typeface="Arial"/>
              <a:sym typeface="Arial"/>
            </a:endParaRPr>
          </a:p>
          <a:p>
            <a:pPr marL="158750" indent="0">
              <a:buNone/>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4005922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db0f9523dd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db0f9523dd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9530194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6"/>
        <p:cNvGrpSpPr/>
        <p:nvPr/>
      </p:nvGrpSpPr>
      <p:grpSpPr>
        <a:xfrm>
          <a:off x="0" y="0"/>
          <a:ext cx="0" cy="0"/>
          <a:chOff x="0" y="0"/>
          <a:chExt cx="0" cy="0"/>
        </a:xfrm>
      </p:grpSpPr>
      <p:sp>
        <p:nvSpPr>
          <p:cNvPr id="347" name="Google Shape;347;gea355f518e_0_1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8" name="Google Shape;348;gea355f518e_0_1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e013acee29_0_6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e013acee29_0_6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155550" y="148650"/>
            <a:ext cx="8832900" cy="4846200"/>
          </a:xfrm>
          <a:prstGeom prst="roundRect">
            <a:avLst>
              <a:gd name="adj" fmla="val 0"/>
            </a:avLst>
          </a:prstGeom>
          <a:solidFill>
            <a:schemeClr val="lt1"/>
          </a:solidFill>
          <a:ln>
            <a:noFill/>
          </a:ln>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txBox="1">
            <a:spLocks noGrp="1"/>
          </p:cNvSpPr>
          <p:nvPr>
            <p:ph type="ctrTitle"/>
          </p:nvPr>
        </p:nvSpPr>
        <p:spPr>
          <a:xfrm>
            <a:off x="3047500" y="543975"/>
            <a:ext cx="5385300" cy="19950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8500"/>
              <a:buNone/>
              <a:defRPr sz="5800">
                <a:solidFill>
                  <a:srgbClr val="C01F56"/>
                </a:solidFill>
              </a:defRPr>
            </a:lvl1pPr>
            <a:lvl2pPr lvl="1" algn="ctr" rtl="0">
              <a:spcBef>
                <a:spcPts val="0"/>
              </a:spcBef>
              <a:spcAft>
                <a:spcPts val="0"/>
              </a:spcAft>
              <a:buSzPts val="8500"/>
              <a:buNone/>
              <a:defRPr sz="8500"/>
            </a:lvl2pPr>
            <a:lvl3pPr lvl="2" algn="ctr" rtl="0">
              <a:spcBef>
                <a:spcPts val="0"/>
              </a:spcBef>
              <a:spcAft>
                <a:spcPts val="0"/>
              </a:spcAft>
              <a:buSzPts val="8500"/>
              <a:buNone/>
              <a:defRPr sz="8500"/>
            </a:lvl3pPr>
            <a:lvl4pPr lvl="3" algn="ctr" rtl="0">
              <a:spcBef>
                <a:spcPts val="0"/>
              </a:spcBef>
              <a:spcAft>
                <a:spcPts val="0"/>
              </a:spcAft>
              <a:buSzPts val="8500"/>
              <a:buNone/>
              <a:defRPr sz="8500"/>
            </a:lvl4pPr>
            <a:lvl5pPr lvl="4" algn="ctr" rtl="0">
              <a:spcBef>
                <a:spcPts val="0"/>
              </a:spcBef>
              <a:spcAft>
                <a:spcPts val="0"/>
              </a:spcAft>
              <a:buSzPts val="8500"/>
              <a:buNone/>
              <a:defRPr sz="8500"/>
            </a:lvl5pPr>
            <a:lvl6pPr lvl="5" algn="ctr" rtl="0">
              <a:spcBef>
                <a:spcPts val="0"/>
              </a:spcBef>
              <a:spcAft>
                <a:spcPts val="0"/>
              </a:spcAft>
              <a:buSzPts val="8500"/>
              <a:buNone/>
              <a:defRPr sz="8500"/>
            </a:lvl6pPr>
            <a:lvl7pPr lvl="6" algn="ctr" rtl="0">
              <a:spcBef>
                <a:spcPts val="0"/>
              </a:spcBef>
              <a:spcAft>
                <a:spcPts val="0"/>
              </a:spcAft>
              <a:buSzPts val="8500"/>
              <a:buNone/>
              <a:defRPr sz="8500"/>
            </a:lvl7pPr>
            <a:lvl8pPr lvl="7" algn="ctr" rtl="0">
              <a:spcBef>
                <a:spcPts val="0"/>
              </a:spcBef>
              <a:spcAft>
                <a:spcPts val="0"/>
              </a:spcAft>
              <a:buSzPts val="8500"/>
              <a:buNone/>
              <a:defRPr sz="8500"/>
            </a:lvl8pPr>
            <a:lvl9pPr lvl="8" algn="ctr" rtl="0">
              <a:spcBef>
                <a:spcPts val="0"/>
              </a:spcBef>
              <a:spcAft>
                <a:spcPts val="0"/>
              </a:spcAft>
              <a:buSzPts val="8500"/>
              <a:buNone/>
              <a:defRPr sz="8500"/>
            </a:lvl9pPr>
          </a:lstStyle>
          <a:p>
            <a:endParaRPr/>
          </a:p>
        </p:txBody>
      </p:sp>
      <p:sp>
        <p:nvSpPr>
          <p:cNvPr id="11" name="Google Shape;11;p2"/>
          <p:cNvSpPr txBox="1">
            <a:spLocks noGrp="1"/>
          </p:cNvSpPr>
          <p:nvPr>
            <p:ph type="subTitle" idx="1"/>
          </p:nvPr>
        </p:nvSpPr>
        <p:spPr>
          <a:xfrm>
            <a:off x="4452250" y="2539000"/>
            <a:ext cx="3980400" cy="4602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800"/>
              <a:buNone/>
              <a:defRPr sz="1600">
                <a:latin typeface="Archivo"/>
                <a:ea typeface="Archivo"/>
                <a:cs typeface="Archivo"/>
                <a:sym typeface="Archivo"/>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2"/>
        <p:cNvGrpSpPr/>
        <p:nvPr/>
      </p:nvGrpSpPr>
      <p:grpSpPr>
        <a:xfrm>
          <a:off x="0" y="0"/>
          <a:ext cx="0" cy="0"/>
          <a:chOff x="0" y="0"/>
          <a:chExt cx="0" cy="0"/>
        </a:xfrm>
      </p:grpSpPr>
      <p:sp>
        <p:nvSpPr>
          <p:cNvPr id="13" name="Google Shape;13;p3"/>
          <p:cNvSpPr/>
          <p:nvPr/>
        </p:nvSpPr>
        <p:spPr>
          <a:xfrm>
            <a:off x="155550" y="148650"/>
            <a:ext cx="8832900" cy="4846200"/>
          </a:xfrm>
          <a:prstGeom prst="roundRect">
            <a:avLst>
              <a:gd name="adj" fmla="val 0"/>
            </a:avLst>
          </a:prstGeom>
          <a:solidFill>
            <a:schemeClr val="lt1"/>
          </a:solidFill>
          <a:ln>
            <a:noFill/>
          </a:ln>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3"/>
          <p:cNvSpPr txBox="1">
            <a:spLocks noGrp="1"/>
          </p:cNvSpPr>
          <p:nvPr>
            <p:ph type="title"/>
          </p:nvPr>
        </p:nvSpPr>
        <p:spPr>
          <a:xfrm>
            <a:off x="3446500" y="1218863"/>
            <a:ext cx="4986300" cy="908700"/>
          </a:xfrm>
          <a:prstGeom prst="rect">
            <a:avLst/>
          </a:prstGeom>
        </p:spPr>
        <p:txBody>
          <a:bodyPr spcFirstLastPara="1" wrap="square" lIns="91425" tIns="91425" rIns="91425" bIns="91425" anchor="b" anchorCtr="0">
            <a:noAutofit/>
          </a:bodyPr>
          <a:lstStyle>
            <a:lvl1pPr lvl="0" algn="r">
              <a:spcBef>
                <a:spcPts val="0"/>
              </a:spcBef>
              <a:spcAft>
                <a:spcPts val="0"/>
              </a:spcAft>
              <a:buSzPts val="3600"/>
              <a:buNone/>
              <a:defRPr sz="45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ubTitle" idx="1"/>
          </p:nvPr>
        </p:nvSpPr>
        <p:spPr>
          <a:xfrm>
            <a:off x="3446500" y="2188288"/>
            <a:ext cx="4986300" cy="4602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1200"/>
              <a:buNone/>
              <a:defRPr sz="1600">
                <a:latin typeface="Archivo"/>
                <a:ea typeface="Archivo"/>
                <a:cs typeface="Archivo"/>
                <a:sym typeface="Archivo"/>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16" name="Google Shape;16;p3"/>
          <p:cNvSpPr>
            <a:spLocks noGrp="1"/>
          </p:cNvSpPr>
          <p:nvPr>
            <p:ph type="pic" idx="2"/>
          </p:nvPr>
        </p:nvSpPr>
        <p:spPr>
          <a:xfrm>
            <a:off x="711200" y="1218875"/>
            <a:ext cx="2553300" cy="2415000"/>
          </a:xfrm>
          <a:prstGeom prst="roundRect">
            <a:avLst>
              <a:gd name="adj" fmla="val 16667"/>
            </a:avLst>
          </a:prstGeom>
          <a:noFill/>
          <a:ln>
            <a:noFill/>
          </a:ln>
          <a:effectLst>
            <a:outerShdw blurRad="57150" dist="19050" dir="5400000" algn="bl" rotWithShape="0">
              <a:schemeClr val="dk1">
                <a:alpha val="50000"/>
              </a:schemeClr>
            </a:outerShdw>
          </a:effectLst>
        </p:spPr>
        <p:txBody>
          <a:bodyPr/>
          <a:lstStyle/>
          <a:p>
            <a:endParaRPr lang="en-GB"/>
          </a:p>
        </p:txBody>
      </p:sp>
      <p:sp>
        <p:nvSpPr>
          <p:cNvPr id="17" name="Google Shape;17;p3"/>
          <p:cNvSpPr txBox="1">
            <a:spLocks noGrp="1"/>
          </p:cNvSpPr>
          <p:nvPr>
            <p:ph type="title" idx="3" hasCustomPrompt="1"/>
          </p:nvPr>
        </p:nvSpPr>
        <p:spPr>
          <a:xfrm>
            <a:off x="2571875" y="2857813"/>
            <a:ext cx="1049400" cy="1066800"/>
          </a:xfrm>
          <a:prstGeom prst="rect">
            <a:avLst/>
          </a:prstGeom>
          <a:solidFill>
            <a:schemeClr val="accent2"/>
          </a:solidFill>
          <a:ln>
            <a:noFill/>
          </a:ln>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lvl="0" algn="ctr" rtl="0">
              <a:spcBef>
                <a:spcPts val="0"/>
              </a:spcBef>
              <a:spcAft>
                <a:spcPts val="0"/>
              </a:spcAft>
              <a:buSzPts val="10500"/>
              <a:buNone/>
              <a:defRPr sz="6500">
                <a:solidFill>
                  <a:schemeClr val="dk1"/>
                </a:solidFill>
              </a:defRPr>
            </a:lvl1pPr>
            <a:lvl2pPr lvl="1" algn="ctr" rtl="0">
              <a:spcBef>
                <a:spcPts val="0"/>
              </a:spcBef>
              <a:spcAft>
                <a:spcPts val="0"/>
              </a:spcAft>
              <a:buSzPts val="10000"/>
              <a:buNone/>
              <a:defRPr sz="10000"/>
            </a:lvl2pPr>
            <a:lvl3pPr lvl="2" algn="ctr" rtl="0">
              <a:spcBef>
                <a:spcPts val="0"/>
              </a:spcBef>
              <a:spcAft>
                <a:spcPts val="0"/>
              </a:spcAft>
              <a:buSzPts val="10000"/>
              <a:buNone/>
              <a:defRPr sz="10000"/>
            </a:lvl3pPr>
            <a:lvl4pPr lvl="3" algn="ctr" rtl="0">
              <a:spcBef>
                <a:spcPts val="0"/>
              </a:spcBef>
              <a:spcAft>
                <a:spcPts val="0"/>
              </a:spcAft>
              <a:buSzPts val="10000"/>
              <a:buNone/>
              <a:defRPr sz="10000"/>
            </a:lvl4pPr>
            <a:lvl5pPr lvl="4" algn="ctr" rtl="0">
              <a:spcBef>
                <a:spcPts val="0"/>
              </a:spcBef>
              <a:spcAft>
                <a:spcPts val="0"/>
              </a:spcAft>
              <a:buSzPts val="10000"/>
              <a:buNone/>
              <a:defRPr sz="10000"/>
            </a:lvl5pPr>
            <a:lvl6pPr lvl="5" algn="ctr" rtl="0">
              <a:spcBef>
                <a:spcPts val="0"/>
              </a:spcBef>
              <a:spcAft>
                <a:spcPts val="0"/>
              </a:spcAft>
              <a:buSzPts val="10000"/>
              <a:buNone/>
              <a:defRPr sz="10000"/>
            </a:lvl6pPr>
            <a:lvl7pPr lvl="6" algn="ctr" rtl="0">
              <a:spcBef>
                <a:spcPts val="0"/>
              </a:spcBef>
              <a:spcAft>
                <a:spcPts val="0"/>
              </a:spcAft>
              <a:buSzPts val="10000"/>
              <a:buNone/>
              <a:defRPr sz="10000"/>
            </a:lvl7pPr>
            <a:lvl8pPr lvl="7" algn="ctr" rtl="0">
              <a:spcBef>
                <a:spcPts val="0"/>
              </a:spcBef>
              <a:spcAft>
                <a:spcPts val="0"/>
              </a:spcAft>
              <a:buSzPts val="10000"/>
              <a:buNone/>
              <a:defRPr sz="10000"/>
            </a:lvl8pPr>
            <a:lvl9pPr lvl="8" algn="ctr" rtl="0">
              <a:spcBef>
                <a:spcPts val="0"/>
              </a:spcBef>
              <a:spcAft>
                <a:spcPts val="0"/>
              </a:spcAft>
              <a:buSzPts val="10000"/>
              <a:buNone/>
              <a:defRPr sz="10000"/>
            </a:lvl9pPr>
          </a:lstStyle>
          <a:p>
            <a:r>
              <a:t>xx%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a:off x="155550" y="148650"/>
            <a:ext cx="8832900" cy="4846200"/>
          </a:xfrm>
          <a:prstGeom prst="roundRect">
            <a:avLst>
              <a:gd name="adj" fmla="val 0"/>
            </a:avLst>
          </a:prstGeom>
          <a:solidFill>
            <a:schemeClr val="lt1"/>
          </a:solidFill>
          <a:ln>
            <a:noFill/>
          </a:ln>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1" name="Google Shape;21;p4"/>
          <p:cNvSpPr txBox="1">
            <a:spLocks noGrp="1"/>
          </p:cNvSpPr>
          <p:nvPr>
            <p:ph type="body" idx="1"/>
          </p:nvPr>
        </p:nvSpPr>
        <p:spPr>
          <a:xfrm>
            <a:off x="720000" y="1203200"/>
            <a:ext cx="7704000" cy="4005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SzPts val="1200"/>
              <a:buAutoNum type="arabicPeriod"/>
              <a:defRPr/>
            </a:lvl1pPr>
            <a:lvl2pPr marL="914400" lvl="1" indent="-304800">
              <a:spcBef>
                <a:spcPts val="0"/>
              </a:spcBef>
              <a:spcAft>
                <a:spcPts val="0"/>
              </a:spcAft>
              <a:buSzPts val="1200"/>
              <a:buAutoNum type="alphaLcPeriod"/>
              <a:defRPr/>
            </a:lvl2pPr>
            <a:lvl3pPr marL="1371600" lvl="2" indent="-304800">
              <a:spcBef>
                <a:spcPts val="0"/>
              </a:spcBef>
              <a:spcAft>
                <a:spcPts val="0"/>
              </a:spcAft>
              <a:buSzPts val="1200"/>
              <a:buAutoNum type="romanLcPeriod"/>
              <a:defRPr/>
            </a:lvl3pPr>
            <a:lvl4pPr marL="1828800" lvl="3" indent="-304800">
              <a:spcBef>
                <a:spcPts val="0"/>
              </a:spcBef>
              <a:spcAft>
                <a:spcPts val="0"/>
              </a:spcAft>
              <a:buSzPts val="1200"/>
              <a:buAutoNum type="arabicPeriod"/>
              <a:defRPr/>
            </a:lvl4pPr>
            <a:lvl5pPr marL="2286000" lvl="4" indent="-304800">
              <a:spcBef>
                <a:spcPts val="0"/>
              </a:spcBef>
              <a:spcAft>
                <a:spcPts val="0"/>
              </a:spcAft>
              <a:buSzPts val="1200"/>
              <a:buAutoNum type="alphaLcPeriod"/>
              <a:defRPr/>
            </a:lvl5pPr>
            <a:lvl6pPr marL="2743200" lvl="5" indent="-304800">
              <a:spcBef>
                <a:spcPts val="0"/>
              </a:spcBef>
              <a:spcAft>
                <a:spcPts val="0"/>
              </a:spcAft>
              <a:buSzPts val="1200"/>
              <a:buAutoNum type="romanLcPeriod"/>
              <a:defRPr/>
            </a:lvl6pPr>
            <a:lvl7pPr marL="3200400" lvl="6" indent="-304800">
              <a:spcBef>
                <a:spcPts val="0"/>
              </a:spcBef>
              <a:spcAft>
                <a:spcPts val="0"/>
              </a:spcAft>
              <a:buSzPts val="1200"/>
              <a:buAutoNum type="arabicPeriod"/>
              <a:defRPr/>
            </a:lvl7pPr>
            <a:lvl8pPr marL="3657600" lvl="7" indent="-304800">
              <a:spcBef>
                <a:spcPts val="0"/>
              </a:spcBef>
              <a:spcAft>
                <a:spcPts val="0"/>
              </a:spcAft>
              <a:buSzPts val="1200"/>
              <a:buAutoNum type="alphaLcPeriod"/>
              <a:defRPr/>
            </a:lvl8pPr>
            <a:lvl9pPr marL="4114800" lvl="8" indent="-304800">
              <a:spcBef>
                <a:spcPts val="0"/>
              </a:spcBef>
              <a:spcAft>
                <a:spcPts val="0"/>
              </a:spcAft>
              <a:buSzPts val="1200"/>
              <a:buAutoNum type="romanLcPeriod"/>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7"/>
          <p:cNvSpPr/>
          <p:nvPr/>
        </p:nvSpPr>
        <p:spPr>
          <a:xfrm>
            <a:off x="155550" y="148650"/>
            <a:ext cx="8832900" cy="4846200"/>
          </a:xfrm>
          <a:prstGeom prst="roundRect">
            <a:avLst>
              <a:gd name="adj" fmla="val 0"/>
            </a:avLst>
          </a:prstGeom>
          <a:solidFill>
            <a:schemeClr val="lt1"/>
          </a:solidFill>
          <a:ln>
            <a:noFill/>
          </a:ln>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7"/>
          <p:cNvSpPr txBox="1">
            <a:spLocks noGrp="1"/>
          </p:cNvSpPr>
          <p:nvPr>
            <p:ph type="title"/>
          </p:nvPr>
        </p:nvSpPr>
        <p:spPr>
          <a:xfrm>
            <a:off x="711263" y="1249075"/>
            <a:ext cx="4513200" cy="1322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40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5" name="Google Shape;35;p7"/>
          <p:cNvSpPr txBox="1">
            <a:spLocks noGrp="1"/>
          </p:cNvSpPr>
          <p:nvPr>
            <p:ph type="subTitle" idx="1"/>
          </p:nvPr>
        </p:nvSpPr>
        <p:spPr>
          <a:xfrm>
            <a:off x="711275" y="2642825"/>
            <a:ext cx="3860700" cy="12516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p9"/>
          <p:cNvSpPr/>
          <p:nvPr/>
        </p:nvSpPr>
        <p:spPr>
          <a:xfrm>
            <a:off x="155550" y="148650"/>
            <a:ext cx="8832900" cy="4846200"/>
          </a:xfrm>
          <a:prstGeom prst="roundRect">
            <a:avLst>
              <a:gd name="adj" fmla="val 0"/>
            </a:avLst>
          </a:prstGeom>
          <a:solidFill>
            <a:schemeClr val="lt1"/>
          </a:solidFill>
          <a:ln>
            <a:noFill/>
          </a:ln>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9"/>
          <p:cNvSpPr txBox="1">
            <a:spLocks noGrp="1"/>
          </p:cNvSpPr>
          <p:nvPr>
            <p:ph type="body" idx="1"/>
          </p:nvPr>
        </p:nvSpPr>
        <p:spPr>
          <a:xfrm>
            <a:off x="720000" y="1570575"/>
            <a:ext cx="4047000" cy="2186100"/>
          </a:xfrm>
          <a:prstGeom prst="rect">
            <a:avLst/>
          </a:prstGeom>
        </p:spPr>
        <p:txBody>
          <a:bodyPr spcFirstLastPara="1" wrap="square" lIns="91425" tIns="91425" rIns="91425" bIns="91425" anchor="t" anchorCtr="0">
            <a:noAutofit/>
          </a:bodyPr>
          <a:lstStyle>
            <a:lvl1pPr marL="457200" lvl="0" indent="-279400">
              <a:spcBef>
                <a:spcPts val="0"/>
              </a:spcBef>
              <a:spcAft>
                <a:spcPts val="0"/>
              </a:spcAft>
              <a:buSzPts val="800"/>
              <a:buFont typeface="Open Sans"/>
              <a:buChar char="-"/>
              <a:defRPr/>
            </a:lvl1pPr>
            <a:lvl2pPr marL="914400" lvl="1" indent="-279400">
              <a:spcBef>
                <a:spcPts val="0"/>
              </a:spcBef>
              <a:spcAft>
                <a:spcPts val="0"/>
              </a:spcAft>
              <a:buSzPts val="800"/>
              <a:buFont typeface="Open Sans"/>
              <a:buChar char="○"/>
              <a:defRPr/>
            </a:lvl2pPr>
            <a:lvl3pPr marL="1371600" lvl="2" indent="-279400">
              <a:spcBef>
                <a:spcPts val="0"/>
              </a:spcBef>
              <a:spcAft>
                <a:spcPts val="0"/>
              </a:spcAft>
              <a:buSzPts val="800"/>
              <a:buFont typeface="Open Sans"/>
              <a:buChar char="■"/>
              <a:defRPr/>
            </a:lvl3pPr>
            <a:lvl4pPr marL="1828800" lvl="3" indent="-279400">
              <a:spcBef>
                <a:spcPts val="0"/>
              </a:spcBef>
              <a:spcAft>
                <a:spcPts val="0"/>
              </a:spcAft>
              <a:buSzPts val="800"/>
              <a:buFont typeface="Open Sans"/>
              <a:buChar char="●"/>
              <a:defRPr/>
            </a:lvl4pPr>
            <a:lvl5pPr marL="2286000" lvl="4" indent="-304800">
              <a:spcBef>
                <a:spcPts val="0"/>
              </a:spcBef>
              <a:spcAft>
                <a:spcPts val="0"/>
              </a:spcAft>
              <a:buSzPts val="1200"/>
              <a:buFont typeface="Open Sans"/>
              <a:buChar char="○"/>
              <a:defRPr/>
            </a:lvl5pPr>
            <a:lvl6pPr marL="2743200" lvl="5" indent="-304800">
              <a:spcBef>
                <a:spcPts val="0"/>
              </a:spcBef>
              <a:spcAft>
                <a:spcPts val="0"/>
              </a:spcAft>
              <a:buSzPts val="1200"/>
              <a:buFont typeface="Open Sans"/>
              <a:buChar char="■"/>
              <a:defRPr/>
            </a:lvl6pPr>
            <a:lvl7pPr marL="3200400" lvl="6" indent="-273050">
              <a:spcBef>
                <a:spcPts val="0"/>
              </a:spcBef>
              <a:spcAft>
                <a:spcPts val="0"/>
              </a:spcAft>
              <a:buSzPts val="700"/>
              <a:buFont typeface="Open Sans"/>
              <a:buChar char="●"/>
              <a:defRPr/>
            </a:lvl7pPr>
            <a:lvl8pPr marL="3657600" lvl="7" indent="-273050">
              <a:spcBef>
                <a:spcPts val="0"/>
              </a:spcBef>
              <a:spcAft>
                <a:spcPts val="0"/>
              </a:spcAft>
              <a:buSzPts val="700"/>
              <a:buFont typeface="Open Sans"/>
              <a:buChar char="○"/>
              <a:defRPr/>
            </a:lvl8pPr>
            <a:lvl9pPr marL="4114800" lvl="8" indent="-266700">
              <a:spcBef>
                <a:spcPts val="0"/>
              </a:spcBef>
              <a:spcAft>
                <a:spcPts val="0"/>
              </a:spcAft>
              <a:buSzPts val="600"/>
              <a:buFont typeface="Open Sans"/>
              <a:buChar char="■"/>
              <a:defRPr/>
            </a:lvl9pPr>
          </a:lstStyle>
          <a:p>
            <a:endParaRPr/>
          </a:p>
        </p:txBody>
      </p:sp>
      <p:sp>
        <p:nvSpPr>
          <p:cNvPr id="42" name="Google Shape;42;p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sp>
        <p:nvSpPr>
          <p:cNvPr id="44" name="Google Shape;44;p10"/>
          <p:cNvSpPr>
            <a:spLocks noGrp="1"/>
          </p:cNvSpPr>
          <p:nvPr>
            <p:ph type="pic" idx="2"/>
          </p:nvPr>
        </p:nvSpPr>
        <p:spPr>
          <a:xfrm>
            <a:off x="0" y="0"/>
            <a:ext cx="9144000" cy="5143500"/>
          </a:xfrm>
          <a:prstGeom prst="rect">
            <a:avLst/>
          </a:prstGeom>
          <a:noFill/>
          <a:ln>
            <a:noFill/>
          </a:ln>
        </p:spPr>
      </p:sp>
      <p:sp>
        <p:nvSpPr>
          <p:cNvPr id="45" name="Google Shape;45;p10"/>
          <p:cNvSpPr txBox="1">
            <a:spLocks noGrp="1"/>
          </p:cNvSpPr>
          <p:nvPr>
            <p:ph type="body" idx="1"/>
          </p:nvPr>
        </p:nvSpPr>
        <p:spPr>
          <a:xfrm>
            <a:off x="720000" y="3994425"/>
            <a:ext cx="7704000" cy="605100"/>
          </a:xfrm>
          <a:prstGeom prst="rect">
            <a:avLst/>
          </a:prstGeom>
          <a:solidFill>
            <a:schemeClr val="lt1"/>
          </a:solidFill>
          <a:ln w="9525" cap="flat" cmpd="sng">
            <a:solidFill>
              <a:schemeClr val="accent1"/>
            </a:solidFill>
            <a:prstDash val="solid"/>
            <a:round/>
            <a:headEnd type="none" w="sm" len="sm"/>
            <a:tailEnd type="none" w="sm" len="sm"/>
          </a:ln>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marL="457200" lvl="0" indent="-228600" algn="ctr">
              <a:lnSpc>
                <a:spcPct val="100000"/>
              </a:lnSpc>
              <a:spcBef>
                <a:spcPts val="0"/>
              </a:spcBef>
              <a:spcAft>
                <a:spcPts val="0"/>
              </a:spcAft>
              <a:buClr>
                <a:schemeClr val="lt2"/>
              </a:buClr>
              <a:buSzPts val="1200"/>
              <a:buFont typeface="Agdasima"/>
              <a:buNone/>
              <a:defRPr sz="4000" b="1">
                <a:solidFill>
                  <a:schemeClr val="lt2"/>
                </a:solidFill>
                <a:latin typeface="Agdasima"/>
                <a:ea typeface="Agdasima"/>
                <a:cs typeface="Agdasima"/>
                <a:sym typeface="Agdasima"/>
              </a:defRPr>
            </a:lvl1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6"/>
        <p:cNvGrpSpPr/>
        <p:nvPr/>
      </p:nvGrpSpPr>
      <p:grpSpPr>
        <a:xfrm>
          <a:off x="0" y="0"/>
          <a:ext cx="0" cy="0"/>
          <a:chOff x="0" y="0"/>
          <a:chExt cx="0" cy="0"/>
        </a:xfrm>
      </p:grpSpPr>
      <p:sp>
        <p:nvSpPr>
          <p:cNvPr id="47" name="Google Shape;47;p11"/>
          <p:cNvSpPr/>
          <p:nvPr/>
        </p:nvSpPr>
        <p:spPr>
          <a:xfrm>
            <a:off x="155550" y="148650"/>
            <a:ext cx="8832900" cy="4846200"/>
          </a:xfrm>
          <a:prstGeom prst="roundRect">
            <a:avLst>
              <a:gd name="adj" fmla="val 0"/>
            </a:avLst>
          </a:prstGeom>
          <a:solidFill>
            <a:schemeClr val="lt1"/>
          </a:solidFill>
          <a:ln>
            <a:noFill/>
          </a:ln>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11"/>
          <p:cNvSpPr txBox="1">
            <a:spLocks noGrp="1"/>
          </p:cNvSpPr>
          <p:nvPr>
            <p:ph type="title" hasCustomPrompt="1"/>
          </p:nvPr>
        </p:nvSpPr>
        <p:spPr>
          <a:xfrm>
            <a:off x="4250200" y="1861275"/>
            <a:ext cx="4182600" cy="1041300"/>
          </a:xfrm>
          <a:prstGeom prst="rect">
            <a:avLst/>
          </a:prstGeom>
          <a:solidFill>
            <a:schemeClr val="accent2"/>
          </a:solidFill>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lvl="0" algn="ctr">
              <a:spcBef>
                <a:spcPts val="0"/>
              </a:spcBef>
              <a:spcAft>
                <a:spcPts val="0"/>
              </a:spcAft>
              <a:buSzPts val="10000"/>
              <a:buNone/>
              <a:defRPr sz="7200">
                <a:solidFill>
                  <a:schemeClr val="dk1"/>
                </a:solidFill>
              </a:defRPr>
            </a:lvl1pPr>
            <a:lvl2pPr lvl="1" algn="ctr">
              <a:spcBef>
                <a:spcPts val="0"/>
              </a:spcBef>
              <a:spcAft>
                <a:spcPts val="0"/>
              </a:spcAft>
              <a:buSzPts val="10000"/>
              <a:buNone/>
              <a:defRPr sz="10000"/>
            </a:lvl2pPr>
            <a:lvl3pPr lvl="2" algn="ctr">
              <a:spcBef>
                <a:spcPts val="0"/>
              </a:spcBef>
              <a:spcAft>
                <a:spcPts val="0"/>
              </a:spcAft>
              <a:buSzPts val="10000"/>
              <a:buNone/>
              <a:defRPr sz="10000"/>
            </a:lvl3pPr>
            <a:lvl4pPr lvl="3" algn="ctr">
              <a:spcBef>
                <a:spcPts val="0"/>
              </a:spcBef>
              <a:spcAft>
                <a:spcPts val="0"/>
              </a:spcAft>
              <a:buSzPts val="10000"/>
              <a:buNone/>
              <a:defRPr sz="10000"/>
            </a:lvl4pPr>
            <a:lvl5pPr lvl="4" algn="ctr">
              <a:spcBef>
                <a:spcPts val="0"/>
              </a:spcBef>
              <a:spcAft>
                <a:spcPts val="0"/>
              </a:spcAft>
              <a:buSzPts val="10000"/>
              <a:buNone/>
              <a:defRPr sz="10000"/>
            </a:lvl5pPr>
            <a:lvl6pPr lvl="5" algn="ctr">
              <a:spcBef>
                <a:spcPts val="0"/>
              </a:spcBef>
              <a:spcAft>
                <a:spcPts val="0"/>
              </a:spcAft>
              <a:buSzPts val="10000"/>
              <a:buNone/>
              <a:defRPr sz="10000"/>
            </a:lvl6pPr>
            <a:lvl7pPr lvl="6" algn="ctr">
              <a:spcBef>
                <a:spcPts val="0"/>
              </a:spcBef>
              <a:spcAft>
                <a:spcPts val="0"/>
              </a:spcAft>
              <a:buSzPts val="10000"/>
              <a:buNone/>
              <a:defRPr sz="10000"/>
            </a:lvl7pPr>
            <a:lvl8pPr lvl="7" algn="ctr">
              <a:spcBef>
                <a:spcPts val="0"/>
              </a:spcBef>
              <a:spcAft>
                <a:spcPts val="0"/>
              </a:spcAft>
              <a:buSzPts val="10000"/>
              <a:buNone/>
              <a:defRPr sz="10000"/>
            </a:lvl8pPr>
            <a:lvl9pPr lvl="8" algn="ctr">
              <a:spcBef>
                <a:spcPts val="0"/>
              </a:spcBef>
              <a:spcAft>
                <a:spcPts val="0"/>
              </a:spcAft>
              <a:buSzPts val="10000"/>
              <a:buNone/>
              <a:defRPr sz="10000"/>
            </a:lvl9pPr>
          </a:lstStyle>
          <a:p>
            <a:r>
              <a:t>xx%</a:t>
            </a:r>
          </a:p>
        </p:txBody>
      </p:sp>
      <p:sp>
        <p:nvSpPr>
          <p:cNvPr id="49" name="Google Shape;49;p11"/>
          <p:cNvSpPr txBox="1">
            <a:spLocks noGrp="1"/>
          </p:cNvSpPr>
          <p:nvPr>
            <p:ph type="subTitle" idx="1"/>
          </p:nvPr>
        </p:nvSpPr>
        <p:spPr>
          <a:xfrm>
            <a:off x="4250200" y="3027750"/>
            <a:ext cx="4182600" cy="460200"/>
          </a:xfrm>
          <a:prstGeom prst="rect">
            <a:avLst/>
          </a:prstGeom>
        </p:spPr>
        <p:txBody>
          <a:bodyPr spcFirstLastPara="1" wrap="square" lIns="91425" tIns="91425" rIns="91425" bIns="91425" anchor="t" anchorCtr="0">
            <a:noAutofit/>
          </a:bodyPr>
          <a:lstStyle>
            <a:lvl1pPr lvl="0" algn="ctr">
              <a:spcBef>
                <a:spcPts val="0"/>
              </a:spcBef>
              <a:spcAft>
                <a:spcPts val="0"/>
              </a:spcAft>
              <a:buSzPts val="1200"/>
              <a:buNone/>
              <a:defRPr sz="1400"/>
            </a:lvl1pPr>
            <a:lvl2pPr lvl="1" algn="ctr">
              <a:spcBef>
                <a:spcPts val="0"/>
              </a:spcBef>
              <a:spcAft>
                <a:spcPts val="0"/>
              </a:spcAft>
              <a:buSzPts val="1200"/>
              <a:buNone/>
              <a:defRPr/>
            </a:lvl2pPr>
            <a:lvl3pPr lvl="2" algn="ctr">
              <a:spcBef>
                <a:spcPts val="0"/>
              </a:spcBef>
              <a:spcAft>
                <a:spcPts val="0"/>
              </a:spcAft>
              <a:buSzPts val="1200"/>
              <a:buNone/>
              <a:defRPr/>
            </a:lvl3pPr>
            <a:lvl4pPr lvl="3" algn="ctr">
              <a:spcBef>
                <a:spcPts val="0"/>
              </a:spcBef>
              <a:spcAft>
                <a:spcPts val="0"/>
              </a:spcAft>
              <a:buSzPts val="1200"/>
              <a:buNone/>
              <a:defRPr/>
            </a:lvl4pPr>
            <a:lvl5pPr lvl="4" algn="ctr">
              <a:spcBef>
                <a:spcPts val="0"/>
              </a:spcBef>
              <a:spcAft>
                <a:spcPts val="0"/>
              </a:spcAft>
              <a:buSzPts val="1200"/>
              <a:buNone/>
              <a:defRPr/>
            </a:lvl5pPr>
            <a:lvl6pPr lvl="5" algn="ctr">
              <a:spcBef>
                <a:spcPts val="0"/>
              </a:spcBef>
              <a:spcAft>
                <a:spcPts val="0"/>
              </a:spcAft>
              <a:buSzPts val="1200"/>
              <a:buNone/>
              <a:defRPr/>
            </a:lvl6pPr>
            <a:lvl7pPr lvl="6" algn="ctr">
              <a:spcBef>
                <a:spcPts val="0"/>
              </a:spcBef>
              <a:spcAft>
                <a:spcPts val="0"/>
              </a:spcAft>
              <a:buSzPts val="1200"/>
              <a:buNone/>
              <a:defRPr/>
            </a:lvl7pPr>
            <a:lvl8pPr lvl="7" algn="ctr">
              <a:spcBef>
                <a:spcPts val="0"/>
              </a:spcBef>
              <a:spcAft>
                <a:spcPts val="0"/>
              </a:spcAft>
              <a:buSzPts val="1200"/>
              <a:buNone/>
              <a:defRPr/>
            </a:lvl8pPr>
            <a:lvl9pPr lvl="8" algn="ctr">
              <a:spcBef>
                <a:spcPts val="0"/>
              </a:spcBef>
              <a:spcAft>
                <a:spcPts val="0"/>
              </a:spcAft>
              <a:buSzPts val="12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50"/>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1">
  <p:cSld name="TITLE_AND_TWO_COLUMNS_1">
    <p:spTree>
      <p:nvGrpSpPr>
        <p:cNvPr id="1" name="Shape 76"/>
        <p:cNvGrpSpPr/>
        <p:nvPr/>
      </p:nvGrpSpPr>
      <p:grpSpPr>
        <a:xfrm>
          <a:off x="0" y="0"/>
          <a:ext cx="0" cy="0"/>
          <a:chOff x="0" y="0"/>
          <a:chExt cx="0" cy="0"/>
        </a:xfrm>
      </p:grpSpPr>
      <p:sp>
        <p:nvSpPr>
          <p:cNvPr id="77" name="Google Shape;77;p15"/>
          <p:cNvSpPr/>
          <p:nvPr/>
        </p:nvSpPr>
        <p:spPr>
          <a:xfrm>
            <a:off x="155550" y="148650"/>
            <a:ext cx="8832900" cy="4846200"/>
          </a:xfrm>
          <a:prstGeom prst="roundRect">
            <a:avLst>
              <a:gd name="adj" fmla="val 0"/>
            </a:avLst>
          </a:prstGeom>
          <a:solidFill>
            <a:schemeClr val="lt1"/>
          </a:solidFill>
          <a:ln>
            <a:noFill/>
          </a:ln>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1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CUSTOM_10">
    <p:spTree>
      <p:nvGrpSpPr>
        <p:cNvPr id="1" name="Shape 110"/>
        <p:cNvGrpSpPr/>
        <p:nvPr/>
      </p:nvGrpSpPr>
      <p:grpSpPr>
        <a:xfrm>
          <a:off x="0" y="0"/>
          <a:ext cx="0" cy="0"/>
          <a:chOff x="0" y="0"/>
          <a:chExt cx="0" cy="0"/>
        </a:xfrm>
      </p:grpSpPr>
      <p:sp>
        <p:nvSpPr>
          <p:cNvPr id="111" name="Google Shape;111;p21"/>
          <p:cNvSpPr/>
          <p:nvPr/>
        </p:nvSpPr>
        <p:spPr>
          <a:xfrm>
            <a:off x="155550" y="148650"/>
            <a:ext cx="8832900" cy="4846200"/>
          </a:xfrm>
          <a:prstGeom prst="roundRect">
            <a:avLst>
              <a:gd name="adj" fmla="val 0"/>
            </a:avLst>
          </a:prstGeom>
          <a:solidFill>
            <a:schemeClr val="lt1"/>
          </a:solidFill>
          <a:ln>
            <a:noFill/>
          </a:ln>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12" name="Google Shape;112;p21"/>
          <p:cNvPicPr preferRelativeResize="0"/>
          <p:nvPr/>
        </p:nvPicPr>
        <p:blipFill rotWithShape="1">
          <a:blip r:embed="rId2">
            <a:alphaModFix/>
          </a:blip>
          <a:srcRect l="22197" t="19497" b="27431"/>
          <a:stretch/>
        </p:blipFill>
        <p:spPr>
          <a:xfrm>
            <a:off x="85925" y="4100200"/>
            <a:ext cx="1407000" cy="959726"/>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CUSTOM_10_1">
    <p:spTree>
      <p:nvGrpSpPr>
        <p:cNvPr id="1" name="Shape 113"/>
        <p:cNvGrpSpPr/>
        <p:nvPr/>
      </p:nvGrpSpPr>
      <p:grpSpPr>
        <a:xfrm>
          <a:off x="0" y="0"/>
          <a:ext cx="0" cy="0"/>
          <a:chOff x="0" y="0"/>
          <a:chExt cx="0" cy="0"/>
        </a:xfrm>
      </p:grpSpPr>
      <p:sp>
        <p:nvSpPr>
          <p:cNvPr id="114" name="Google Shape;114;p22"/>
          <p:cNvSpPr/>
          <p:nvPr/>
        </p:nvSpPr>
        <p:spPr>
          <a:xfrm>
            <a:off x="155550" y="148650"/>
            <a:ext cx="8832900" cy="4846200"/>
          </a:xfrm>
          <a:prstGeom prst="roundRect">
            <a:avLst>
              <a:gd name="adj" fmla="val 0"/>
            </a:avLst>
          </a:prstGeom>
          <a:solidFill>
            <a:schemeClr val="lt1"/>
          </a:solidFill>
          <a:ln>
            <a:noFill/>
          </a:ln>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5" name="Google Shape;115;p22"/>
          <p:cNvGrpSpPr/>
          <p:nvPr/>
        </p:nvGrpSpPr>
        <p:grpSpPr>
          <a:xfrm>
            <a:off x="6979360" y="335750"/>
            <a:ext cx="1902189" cy="1287801"/>
            <a:chOff x="6883735" y="410875"/>
            <a:chExt cx="1902189" cy="1287801"/>
          </a:xfrm>
        </p:grpSpPr>
        <p:pic>
          <p:nvPicPr>
            <p:cNvPr id="116" name="Google Shape;116;p22"/>
            <p:cNvPicPr preferRelativeResize="0"/>
            <p:nvPr/>
          </p:nvPicPr>
          <p:blipFill rotWithShape="1">
            <a:blip r:embed="rId2">
              <a:alphaModFix/>
            </a:blip>
            <a:srcRect l="33663" t="32636" r="11358" b="32795"/>
            <a:stretch/>
          </p:blipFill>
          <p:spPr>
            <a:xfrm>
              <a:off x="6883735" y="410875"/>
              <a:ext cx="1540264" cy="968401"/>
            </a:xfrm>
            <a:prstGeom prst="rect">
              <a:avLst/>
            </a:prstGeom>
            <a:noFill/>
            <a:ln>
              <a:noFill/>
            </a:ln>
          </p:spPr>
        </p:pic>
        <p:pic>
          <p:nvPicPr>
            <p:cNvPr id="117" name="Google Shape;117;p22"/>
            <p:cNvPicPr preferRelativeResize="0"/>
            <p:nvPr/>
          </p:nvPicPr>
          <p:blipFill rotWithShape="1">
            <a:blip r:embed="rId2">
              <a:alphaModFix/>
            </a:blip>
            <a:srcRect l="33663" t="32636" r="11358" b="32795"/>
            <a:stretch/>
          </p:blipFill>
          <p:spPr>
            <a:xfrm>
              <a:off x="7520100" y="902825"/>
              <a:ext cx="1265824" cy="795851"/>
            </a:xfrm>
            <a:prstGeom prst="rect">
              <a:avLst/>
            </a:prstGeom>
            <a:noFill/>
            <a:ln>
              <a:noFill/>
            </a:ln>
          </p:spPr>
        </p:pic>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1200" y="445025"/>
            <a:ext cx="77217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lt2"/>
              </a:buClr>
              <a:buSzPts val="3000"/>
              <a:buFont typeface="Agdasima"/>
              <a:buNone/>
              <a:defRPr sz="3000" b="1">
                <a:solidFill>
                  <a:schemeClr val="lt2"/>
                </a:solidFill>
                <a:latin typeface="Agdasima"/>
                <a:ea typeface="Agdasima"/>
                <a:cs typeface="Agdasima"/>
                <a:sym typeface="Agdasima"/>
              </a:defRPr>
            </a:lvl1pPr>
            <a:lvl2pPr lvl="1">
              <a:spcBef>
                <a:spcPts val="0"/>
              </a:spcBef>
              <a:spcAft>
                <a:spcPts val="0"/>
              </a:spcAft>
              <a:buClr>
                <a:schemeClr val="lt2"/>
              </a:buClr>
              <a:buSzPts val="3000"/>
              <a:buFont typeface="Agdasima"/>
              <a:buNone/>
              <a:defRPr sz="3000" b="1">
                <a:solidFill>
                  <a:schemeClr val="lt2"/>
                </a:solidFill>
                <a:latin typeface="Agdasima"/>
                <a:ea typeface="Agdasima"/>
                <a:cs typeface="Agdasima"/>
                <a:sym typeface="Agdasima"/>
              </a:defRPr>
            </a:lvl2pPr>
            <a:lvl3pPr lvl="2">
              <a:spcBef>
                <a:spcPts val="0"/>
              </a:spcBef>
              <a:spcAft>
                <a:spcPts val="0"/>
              </a:spcAft>
              <a:buClr>
                <a:schemeClr val="lt2"/>
              </a:buClr>
              <a:buSzPts val="3000"/>
              <a:buFont typeface="Agdasima"/>
              <a:buNone/>
              <a:defRPr sz="3000" b="1">
                <a:solidFill>
                  <a:schemeClr val="lt2"/>
                </a:solidFill>
                <a:latin typeface="Agdasima"/>
                <a:ea typeface="Agdasima"/>
                <a:cs typeface="Agdasima"/>
                <a:sym typeface="Agdasima"/>
              </a:defRPr>
            </a:lvl3pPr>
            <a:lvl4pPr lvl="3">
              <a:spcBef>
                <a:spcPts val="0"/>
              </a:spcBef>
              <a:spcAft>
                <a:spcPts val="0"/>
              </a:spcAft>
              <a:buClr>
                <a:schemeClr val="lt2"/>
              </a:buClr>
              <a:buSzPts val="3000"/>
              <a:buFont typeface="Agdasima"/>
              <a:buNone/>
              <a:defRPr sz="3000" b="1">
                <a:solidFill>
                  <a:schemeClr val="lt2"/>
                </a:solidFill>
                <a:latin typeface="Agdasima"/>
                <a:ea typeface="Agdasima"/>
                <a:cs typeface="Agdasima"/>
                <a:sym typeface="Agdasima"/>
              </a:defRPr>
            </a:lvl4pPr>
            <a:lvl5pPr lvl="4">
              <a:spcBef>
                <a:spcPts val="0"/>
              </a:spcBef>
              <a:spcAft>
                <a:spcPts val="0"/>
              </a:spcAft>
              <a:buClr>
                <a:schemeClr val="lt2"/>
              </a:buClr>
              <a:buSzPts val="3000"/>
              <a:buFont typeface="Agdasima"/>
              <a:buNone/>
              <a:defRPr sz="3000" b="1">
                <a:solidFill>
                  <a:schemeClr val="lt2"/>
                </a:solidFill>
                <a:latin typeface="Agdasima"/>
                <a:ea typeface="Agdasima"/>
                <a:cs typeface="Agdasima"/>
                <a:sym typeface="Agdasima"/>
              </a:defRPr>
            </a:lvl5pPr>
            <a:lvl6pPr lvl="5">
              <a:spcBef>
                <a:spcPts val="0"/>
              </a:spcBef>
              <a:spcAft>
                <a:spcPts val="0"/>
              </a:spcAft>
              <a:buClr>
                <a:schemeClr val="lt2"/>
              </a:buClr>
              <a:buSzPts val="3000"/>
              <a:buFont typeface="Agdasima"/>
              <a:buNone/>
              <a:defRPr sz="3000" b="1">
                <a:solidFill>
                  <a:schemeClr val="lt2"/>
                </a:solidFill>
                <a:latin typeface="Agdasima"/>
                <a:ea typeface="Agdasima"/>
                <a:cs typeface="Agdasima"/>
                <a:sym typeface="Agdasima"/>
              </a:defRPr>
            </a:lvl6pPr>
            <a:lvl7pPr lvl="6">
              <a:spcBef>
                <a:spcPts val="0"/>
              </a:spcBef>
              <a:spcAft>
                <a:spcPts val="0"/>
              </a:spcAft>
              <a:buClr>
                <a:schemeClr val="lt2"/>
              </a:buClr>
              <a:buSzPts val="3000"/>
              <a:buFont typeface="Agdasima"/>
              <a:buNone/>
              <a:defRPr sz="3000" b="1">
                <a:solidFill>
                  <a:schemeClr val="lt2"/>
                </a:solidFill>
                <a:latin typeface="Agdasima"/>
                <a:ea typeface="Agdasima"/>
                <a:cs typeface="Agdasima"/>
                <a:sym typeface="Agdasima"/>
              </a:defRPr>
            </a:lvl7pPr>
            <a:lvl8pPr lvl="7">
              <a:spcBef>
                <a:spcPts val="0"/>
              </a:spcBef>
              <a:spcAft>
                <a:spcPts val="0"/>
              </a:spcAft>
              <a:buClr>
                <a:schemeClr val="lt2"/>
              </a:buClr>
              <a:buSzPts val="3000"/>
              <a:buFont typeface="Agdasima"/>
              <a:buNone/>
              <a:defRPr sz="3000" b="1">
                <a:solidFill>
                  <a:schemeClr val="lt2"/>
                </a:solidFill>
                <a:latin typeface="Agdasima"/>
                <a:ea typeface="Agdasima"/>
                <a:cs typeface="Agdasima"/>
                <a:sym typeface="Agdasima"/>
              </a:defRPr>
            </a:lvl8pPr>
            <a:lvl9pPr lvl="8">
              <a:spcBef>
                <a:spcPts val="0"/>
              </a:spcBef>
              <a:spcAft>
                <a:spcPts val="0"/>
              </a:spcAft>
              <a:buClr>
                <a:schemeClr val="lt2"/>
              </a:buClr>
              <a:buSzPts val="3000"/>
              <a:buFont typeface="Agdasima"/>
              <a:buNone/>
              <a:defRPr sz="3000" b="1">
                <a:solidFill>
                  <a:schemeClr val="lt2"/>
                </a:solidFill>
                <a:latin typeface="Agdasima"/>
                <a:ea typeface="Agdasima"/>
                <a:cs typeface="Agdasima"/>
                <a:sym typeface="Agdasima"/>
              </a:defRPr>
            </a:lvl9pPr>
          </a:lstStyle>
          <a:p>
            <a:endParaRPr/>
          </a:p>
        </p:txBody>
      </p:sp>
      <p:sp>
        <p:nvSpPr>
          <p:cNvPr id="7" name="Google Shape;7;p1"/>
          <p:cNvSpPr txBox="1">
            <a:spLocks noGrp="1"/>
          </p:cNvSpPr>
          <p:nvPr>
            <p:ph type="body" idx="1"/>
          </p:nvPr>
        </p:nvSpPr>
        <p:spPr>
          <a:xfrm>
            <a:off x="711200" y="1152475"/>
            <a:ext cx="7721700" cy="3416400"/>
          </a:xfrm>
          <a:prstGeom prst="rect">
            <a:avLst/>
          </a:prstGeom>
          <a:noFill/>
          <a:ln>
            <a:noFill/>
          </a:ln>
        </p:spPr>
        <p:txBody>
          <a:bodyPr spcFirstLastPara="1" wrap="square" lIns="91425" tIns="91425" rIns="91425" bIns="91425" anchor="t" anchorCtr="0">
            <a:noAutofit/>
          </a:bodyPr>
          <a:lstStyle>
            <a:lvl1pPr marL="457200" lvl="0" indent="-304800">
              <a:lnSpc>
                <a:spcPct val="115000"/>
              </a:lnSpc>
              <a:spcBef>
                <a:spcPts val="0"/>
              </a:spcBef>
              <a:spcAft>
                <a:spcPts val="0"/>
              </a:spcAft>
              <a:buClr>
                <a:schemeClr val="dk1"/>
              </a:buClr>
              <a:buSzPts val="1200"/>
              <a:buFont typeface="Archivo"/>
              <a:buChar char="●"/>
              <a:defRPr sz="1200">
                <a:solidFill>
                  <a:schemeClr val="dk1"/>
                </a:solidFill>
                <a:latin typeface="Archivo"/>
                <a:ea typeface="Archivo"/>
                <a:cs typeface="Archivo"/>
                <a:sym typeface="Archivo"/>
              </a:defRPr>
            </a:lvl1pPr>
            <a:lvl2pPr marL="914400" lvl="1" indent="-304800">
              <a:lnSpc>
                <a:spcPct val="115000"/>
              </a:lnSpc>
              <a:spcBef>
                <a:spcPts val="0"/>
              </a:spcBef>
              <a:spcAft>
                <a:spcPts val="0"/>
              </a:spcAft>
              <a:buClr>
                <a:schemeClr val="dk1"/>
              </a:buClr>
              <a:buSzPts val="1200"/>
              <a:buFont typeface="Archivo"/>
              <a:buChar char="○"/>
              <a:defRPr sz="1200">
                <a:solidFill>
                  <a:schemeClr val="dk1"/>
                </a:solidFill>
                <a:latin typeface="Archivo"/>
                <a:ea typeface="Archivo"/>
                <a:cs typeface="Archivo"/>
                <a:sym typeface="Archivo"/>
              </a:defRPr>
            </a:lvl2pPr>
            <a:lvl3pPr marL="1371600" lvl="2" indent="-304800">
              <a:lnSpc>
                <a:spcPct val="115000"/>
              </a:lnSpc>
              <a:spcBef>
                <a:spcPts val="0"/>
              </a:spcBef>
              <a:spcAft>
                <a:spcPts val="0"/>
              </a:spcAft>
              <a:buClr>
                <a:schemeClr val="dk1"/>
              </a:buClr>
              <a:buSzPts val="1200"/>
              <a:buFont typeface="Archivo"/>
              <a:buChar char="■"/>
              <a:defRPr sz="1200">
                <a:solidFill>
                  <a:schemeClr val="dk1"/>
                </a:solidFill>
                <a:latin typeface="Archivo"/>
                <a:ea typeface="Archivo"/>
                <a:cs typeface="Archivo"/>
                <a:sym typeface="Archivo"/>
              </a:defRPr>
            </a:lvl3pPr>
            <a:lvl4pPr marL="1828800" lvl="3" indent="-304800">
              <a:lnSpc>
                <a:spcPct val="115000"/>
              </a:lnSpc>
              <a:spcBef>
                <a:spcPts val="0"/>
              </a:spcBef>
              <a:spcAft>
                <a:spcPts val="0"/>
              </a:spcAft>
              <a:buClr>
                <a:schemeClr val="dk1"/>
              </a:buClr>
              <a:buSzPts val="1200"/>
              <a:buFont typeface="Archivo"/>
              <a:buChar char="●"/>
              <a:defRPr sz="1200">
                <a:solidFill>
                  <a:schemeClr val="dk1"/>
                </a:solidFill>
                <a:latin typeface="Archivo"/>
                <a:ea typeface="Archivo"/>
                <a:cs typeface="Archivo"/>
                <a:sym typeface="Archivo"/>
              </a:defRPr>
            </a:lvl4pPr>
            <a:lvl5pPr marL="2286000" lvl="4" indent="-304800">
              <a:lnSpc>
                <a:spcPct val="115000"/>
              </a:lnSpc>
              <a:spcBef>
                <a:spcPts val="0"/>
              </a:spcBef>
              <a:spcAft>
                <a:spcPts val="0"/>
              </a:spcAft>
              <a:buClr>
                <a:schemeClr val="dk1"/>
              </a:buClr>
              <a:buSzPts val="1200"/>
              <a:buFont typeface="Archivo"/>
              <a:buChar char="○"/>
              <a:defRPr sz="1200">
                <a:solidFill>
                  <a:schemeClr val="dk1"/>
                </a:solidFill>
                <a:latin typeface="Archivo"/>
                <a:ea typeface="Archivo"/>
                <a:cs typeface="Archivo"/>
                <a:sym typeface="Archivo"/>
              </a:defRPr>
            </a:lvl5pPr>
            <a:lvl6pPr marL="2743200" lvl="5" indent="-304800">
              <a:lnSpc>
                <a:spcPct val="115000"/>
              </a:lnSpc>
              <a:spcBef>
                <a:spcPts val="0"/>
              </a:spcBef>
              <a:spcAft>
                <a:spcPts val="0"/>
              </a:spcAft>
              <a:buClr>
                <a:schemeClr val="dk1"/>
              </a:buClr>
              <a:buSzPts val="1200"/>
              <a:buFont typeface="Archivo"/>
              <a:buChar char="■"/>
              <a:defRPr sz="1200">
                <a:solidFill>
                  <a:schemeClr val="dk1"/>
                </a:solidFill>
                <a:latin typeface="Archivo"/>
                <a:ea typeface="Archivo"/>
                <a:cs typeface="Archivo"/>
                <a:sym typeface="Archivo"/>
              </a:defRPr>
            </a:lvl6pPr>
            <a:lvl7pPr marL="3200400" lvl="6" indent="-304800">
              <a:lnSpc>
                <a:spcPct val="115000"/>
              </a:lnSpc>
              <a:spcBef>
                <a:spcPts val="0"/>
              </a:spcBef>
              <a:spcAft>
                <a:spcPts val="0"/>
              </a:spcAft>
              <a:buClr>
                <a:schemeClr val="dk1"/>
              </a:buClr>
              <a:buSzPts val="1200"/>
              <a:buFont typeface="Archivo"/>
              <a:buChar char="●"/>
              <a:defRPr sz="1200">
                <a:solidFill>
                  <a:schemeClr val="dk1"/>
                </a:solidFill>
                <a:latin typeface="Archivo"/>
                <a:ea typeface="Archivo"/>
                <a:cs typeface="Archivo"/>
                <a:sym typeface="Archivo"/>
              </a:defRPr>
            </a:lvl7pPr>
            <a:lvl8pPr marL="3657600" lvl="7" indent="-304800">
              <a:lnSpc>
                <a:spcPct val="115000"/>
              </a:lnSpc>
              <a:spcBef>
                <a:spcPts val="0"/>
              </a:spcBef>
              <a:spcAft>
                <a:spcPts val="0"/>
              </a:spcAft>
              <a:buClr>
                <a:schemeClr val="dk1"/>
              </a:buClr>
              <a:buSzPts val="1200"/>
              <a:buFont typeface="Archivo"/>
              <a:buChar char="○"/>
              <a:defRPr sz="1200">
                <a:solidFill>
                  <a:schemeClr val="dk1"/>
                </a:solidFill>
                <a:latin typeface="Archivo"/>
                <a:ea typeface="Archivo"/>
                <a:cs typeface="Archivo"/>
                <a:sym typeface="Archivo"/>
              </a:defRPr>
            </a:lvl8pPr>
            <a:lvl9pPr marL="4114800" lvl="8" indent="-304800">
              <a:lnSpc>
                <a:spcPct val="115000"/>
              </a:lnSpc>
              <a:spcBef>
                <a:spcPts val="0"/>
              </a:spcBef>
              <a:spcAft>
                <a:spcPts val="0"/>
              </a:spcAft>
              <a:buClr>
                <a:schemeClr val="dk1"/>
              </a:buClr>
              <a:buSzPts val="1200"/>
              <a:buFont typeface="Archivo"/>
              <a:buChar char="■"/>
              <a:defRPr sz="1200">
                <a:solidFill>
                  <a:schemeClr val="dk1"/>
                </a:solidFill>
                <a:latin typeface="Archivo"/>
                <a:ea typeface="Archivo"/>
                <a:cs typeface="Archivo"/>
                <a:sym typeface="Archiv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3" r:id="rId4"/>
    <p:sldLayoutId id="2147483655" r:id="rId5"/>
    <p:sldLayoutId id="2147483656" r:id="rId6"/>
    <p:sldLayoutId id="2147483657" r:id="rId7"/>
    <p:sldLayoutId id="2147483658" r:id="rId8"/>
    <p:sldLayoutId id="2147483661" r:id="rId9"/>
    <p:sldLayoutId id="2147483667" r:id="rId10"/>
    <p:sldLayoutId id="214748366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26"/>
          <p:cNvSpPr txBox="1">
            <a:spLocks noGrp="1"/>
          </p:cNvSpPr>
          <p:nvPr>
            <p:ph type="ctrTitle"/>
          </p:nvPr>
        </p:nvSpPr>
        <p:spPr>
          <a:xfrm>
            <a:off x="3892492" y="662730"/>
            <a:ext cx="4949504" cy="3892491"/>
          </a:xfrm>
          <a:prstGeom prst="rect">
            <a:avLst/>
          </a:prstGeom>
        </p:spPr>
        <p:txBody>
          <a:bodyPr spcFirstLastPara="1" wrap="square" lIns="91425" tIns="91425" rIns="91425" bIns="91425" anchor="ctr" anchorCtr="0">
            <a:noAutofit/>
          </a:bodyPr>
          <a:lstStyle/>
          <a:p>
            <a:pPr algn="ctr"/>
            <a:r>
              <a:rPr lang="en-GB" sz="3600" dirty="0"/>
              <a:t>Professional Development within Health and Social Care C1</a:t>
            </a:r>
            <a:endParaRPr lang="en-US" sz="3600" dirty="0"/>
          </a:p>
        </p:txBody>
      </p:sp>
      <p:pic>
        <p:nvPicPr>
          <p:cNvPr id="130" name="Google Shape;130;p26"/>
          <p:cNvPicPr preferRelativeResize="0"/>
          <p:nvPr/>
        </p:nvPicPr>
        <p:blipFill rotWithShape="1">
          <a:blip r:embed="rId3">
            <a:alphaModFix/>
          </a:blip>
          <a:srcRect l="12211" t="17024" b="4630"/>
          <a:stretch/>
        </p:blipFill>
        <p:spPr>
          <a:xfrm>
            <a:off x="155550" y="1376500"/>
            <a:ext cx="4296700" cy="383427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pic>
        <p:nvPicPr>
          <p:cNvPr id="135" name="Google Shape;135;p27"/>
          <p:cNvPicPr preferRelativeResize="0"/>
          <p:nvPr/>
        </p:nvPicPr>
        <p:blipFill rotWithShape="1">
          <a:blip r:embed="rId3">
            <a:alphaModFix/>
          </a:blip>
          <a:srcRect l="19508" t="7439" r="9679" b="7929"/>
          <a:stretch/>
        </p:blipFill>
        <p:spPr>
          <a:xfrm flipH="1">
            <a:off x="7918451" y="215925"/>
            <a:ext cx="1028699" cy="1193449"/>
          </a:xfrm>
          <a:prstGeom prst="rect">
            <a:avLst/>
          </a:prstGeom>
          <a:noFill/>
          <a:ln>
            <a:noFill/>
          </a:ln>
        </p:spPr>
      </p:pic>
      <p:sp>
        <p:nvSpPr>
          <p:cNvPr id="136" name="Google Shape;136;p2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Agenda</a:t>
            </a:r>
            <a:endParaRPr dirty="0">
              <a:latin typeface="Times New Roman" panose="02020603050405020304" pitchFamily="18" charset="0"/>
              <a:cs typeface="Times New Roman" panose="02020603050405020304" pitchFamily="18" charset="0"/>
            </a:endParaRPr>
          </a:p>
        </p:txBody>
      </p:sp>
      <p:graphicFrame>
        <p:nvGraphicFramePr>
          <p:cNvPr id="138" name="Google Shape;138;p27"/>
          <p:cNvGraphicFramePr/>
          <p:nvPr>
            <p:extLst>
              <p:ext uri="{D42A27DB-BD31-4B8C-83A1-F6EECF244321}">
                <p14:modId xmlns:p14="http://schemas.microsoft.com/office/powerpoint/2010/main" val="3076350501"/>
              </p:ext>
            </p:extLst>
          </p:nvPr>
        </p:nvGraphicFramePr>
        <p:xfrm>
          <a:off x="720000" y="1737275"/>
          <a:ext cx="7704000" cy="2169150"/>
        </p:xfrm>
        <a:graphic>
          <a:graphicData uri="http://schemas.openxmlformats.org/drawingml/2006/table">
            <a:tbl>
              <a:tblPr>
                <a:noFill/>
                <a:tableStyleId>{787223BB-FB83-4C63-9ECC-66E5B773906F}</a:tableStyleId>
              </a:tblPr>
              <a:tblGrid>
                <a:gridCol w="6251251">
                  <a:extLst>
                    <a:ext uri="{9D8B030D-6E8A-4147-A177-3AD203B41FA5}">
                      <a16:colId xmlns:a16="http://schemas.microsoft.com/office/drawing/2014/main" val="20000"/>
                    </a:ext>
                  </a:extLst>
                </a:gridCol>
                <a:gridCol w="1452749">
                  <a:extLst>
                    <a:ext uri="{9D8B030D-6E8A-4147-A177-3AD203B41FA5}">
                      <a16:colId xmlns:a16="http://schemas.microsoft.com/office/drawing/2014/main" val="20001"/>
                    </a:ext>
                  </a:extLst>
                </a:gridCol>
              </a:tblGrid>
              <a:tr h="361525">
                <a:tc>
                  <a:txBody>
                    <a:bodyPr/>
                    <a:lstStyle/>
                    <a:p>
                      <a:pPr marL="0" lvl="0" indent="0" algn="l" rtl="0">
                        <a:spcBef>
                          <a:spcPts val="0"/>
                        </a:spcBef>
                        <a:spcAft>
                          <a:spcPts val="0"/>
                        </a:spcAft>
                        <a:buNone/>
                      </a:pPr>
                      <a:r>
                        <a:rPr lang="en-US" b="1" u="none" dirty="0">
                          <a:solidFill>
                            <a:schemeClr val="lt2"/>
                          </a:solidFill>
                          <a:latin typeface="Times New Roman" panose="02020603050405020304" pitchFamily="18" charset="0"/>
                          <a:ea typeface="Agdasima"/>
                          <a:cs typeface="Times New Roman" panose="02020603050405020304" pitchFamily="18" charset="0"/>
                          <a:sym typeface="Agdasima"/>
                        </a:rPr>
                        <a:t>Introduction: Working in Teams</a:t>
                      </a:r>
                      <a:endParaRPr b="1" u="none" dirty="0">
                        <a:solidFill>
                          <a:schemeClr val="lt2"/>
                        </a:solidFill>
                        <a:latin typeface="Times New Roman" panose="02020603050405020304" pitchFamily="18" charset="0"/>
                        <a:ea typeface="Agdasima"/>
                        <a:cs typeface="Times New Roman" panose="02020603050405020304" pitchFamily="18" charset="0"/>
                        <a:sym typeface="Agdasima"/>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solidFill>
                      <a:schemeClr val="accent2"/>
                    </a:solidFill>
                  </a:tcPr>
                </a:tc>
                <a:tc>
                  <a:txBody>
                    <a:bodyPr/>
                    <a:lstStyle/>
                    <a:p>
                      <a:pPr marL="0" lvl="0" indent="0" algn="l" rtl="0">
                        <a:spcBef>
                          <a:spcPts val="0"/>
                        </a:spcBef>
                        <a:spcAft>
                          <a:spcPts val="1600"/>
                        </a:spcAft>
                        <a:buNone/>
                      </a:pPr>
                      <a:r>
                        <a:rPr lang="en-US" sz="1000" u="none" dirty="0">
                          <a:solidFill>
                            <a:schemeClr val="dk1"/>
                          </a:solidFill>
                          <a:latin typeface="Times New Roman" panose="02020603050405020304" pitchFamily="18" charset="0"/>
                          <a:ea typeface="Archivo"/>
                          <a:cs typeface="Times New Roman" panose="02020603050405020304" pitchFamily="18" charset="0"/>
                          <a:sym typeface="Archivo"/>
                        </a:rPr>
                        <a:t>03</a:t>
                      </a:r>
                      <a:endParaRPr sz="1000" u="none" dirty="0">
                        <a:solidFill>
                          <a:schemeClr val="dk1"/>
                        </a:solidFill>
                        <a:latin typeface="Times New Roman" panose="02020603050405020304" pitchFamily="18" charset="0"/>
                        <a:ea typeface="Archivo"/>
                        <a:cs typeface="Times New Roman" panose="02020603050405020304" pitchFamily="18" charset="0"/>
                        <a:sym typeface="Archivo"/>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tcPr>
                </a:tc>
                <a:extLst>
                  <a:ext uri="{0D108BD9-81ED-4DB2-BD59-A6C34878D82A}">
                    <a16:rowId xmlns:a16="http://schemas.microsoft.com/office/drawing/2014/main" val="10000"/>
                  </a:ext>
                </a:extLst>
              </a:tr>
              <a:tr h="361525">
                <a:tc>
                  <a:txBody>
                    <a:bodyPr/>
                    <a:lstStyle/>
                    <a:p>
                      <a:pPr marL="0" lvl="0" indent="0" algn="l" rtl="0">
                        <a:spcBef>
                          <a:spcPts val="0"/>
                        </a:spcBef>
                        <a:spcAft>
                          <a:spcPts val="0"/>
                        </a:spcAft>
                        <a:buNone/>
                      </a:pPr>
                      <a:r>
                        <a:rPr lang="en-US" b="1" u="none" dirty="0">
                          <a:solidFill>
                            <a:schemeClr val="lt2"/>
                          </a:solidFill>
                          <a:latin typeface="Times New Roman" panose="02020603050405020304" pitchFamily="18" charset="0"/>
                          <a:ea typeface="Agdasima"/>
                          <a:cs typeface="Times New Roman" panose="02020603050405020304" pitchFamily="18" charset="0"/>
                          <a:sym typeface="Agdasima"/>
                        </a:rPr>
                        <a:t>What Is Working in Teams?</a:t>
                      </a:r>
                      <a:endParaRPr b="1" u="none" dirty="0">
                        <a:solidFill>
                          <a:schemeClr val="lt2"/>
                        </a:solidFill>
                        <a:latin typeface="Times New Roman" panose="02020603050405020304" pitchFamily="18" charset="0"/>
                        <a:ea typeface="Agdasima"/>
                        <a:cs typeface="Times New Roman" panose="02020603050405020304" pitchFamily="18" charset="0"/>
                        <a:sym typeface="Agdasima"/>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solidFill>
                      <a:schemeClr val="accent2"/>
                    </a:solidFill>
                  </a:tcPr>
                </a:tc>
                <a:tc>
                  <a:txBody>
                    <a:bodyPr/>
                    <a:lstStyle/>
                    <a:p>
                      <a:pPr marL="0" marR="0" lvl="0" indent="0" algn="l" rtl="0">
                        <a:lnSpc>
                          <a:spcPct val="100000"/>
                        </a:lnSpc>
                        <a:spcBef>
                          <a:spcPts val="0"/>
                        </a:spcBef>
                        <a:spcAft>
                          <a:spcPts val="1600"/>
                        </a:spcAft>
                        <a:buNone/>
                      </a:pPr>
                      <a:r>
                        <a:rPr lang="en-US" sz="1000" u="none" dirty="0">
                          <a:solidFill>
                            <a:schemeClr val="dk1"/>
                          </a:solidFill>
                          <a:latin typeface="Times New Roman" panose="02020603050405020304" pitchFamily="18" charset="0"/>
                          <a:ea typeface="Archivo"/>
                          <a:cs typeface="Times New Roman" panose="02020603050405020304" pitchFamily="18" charset="0"/>
                          <a:sym typeface="Archivo"/>
                        </a:rPr>
                        <a:t>04</a:t>
                      </a:r>
                      <a:endParaRPr sz="1000" u="none" dirty="0">
                        <a:solidFill>
                          <a:schemeClr val="dk1"/>
                        </a:solidFill>
                        <a:latin typeface="Times New Roman" panose="02020603050405020304" pitchFamily="18" charset="0"/>
                        <a:ea typeface="Archivo"/>
                        <a:cs typeface="Times New Roman" panose="02020603050405020304" pitchFamily="18" charset="0"/>
                        <a:sym typeface="Archivo"/>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tcPr>
                </a:tc>
                <a:extLst>
                  <a:ext uri="{0D108BD9-81ED-4DB2-BD59-A6C34878D82A}">
                    <a16:rowId xmlns:a16="http://schemas.microsoft.com/office/drawing/2014/main" val="10001"/>
                  </a:ext>
                </a:extLst>
              </a:tr>
              <a:tr h="361525">
                <a:tc>
                  <a:txBody>
                    <a:bodyPr/>
                    <a:lstStyle/>
                    <a:p>
                      <a:pPr marL="0" lvl="0" indent="0" algn="l" rtl="0">
                        <a:spcBef>
                          <a:spcPts val="0"/>
                        </a:spcBef>
                        <a:spcAft>
                          <a:spcPts val="0"/>
                        </a:spcAft>
                        <a:buNone/>
                      </a:pPr>
                      <a:r>
                        <a:rPr lang="en-US" b="1" u="none" dirty="0">
                          <a:solidFill>
                            <a:schemeClr val="lt2"/>
                          </a:solidFill>
                          <a:latin typeface="Times New Roman" panose="02020603050405020304" pitchFamily="18" charset="0"/>
                          <a:ea typeface="Agdasima"/>
                          <a:cs typeface="Times New Roman" panose="02020603050405020304" pitchFamily="18" charset="0"/>
                          <a:sym typeface="Agdasima"/>
                        </a:rPr>
                        <a:t>Importance of Teamwork in Health and Social Care</a:t>
                      </a:r>
                      <a:endParaRPr b="1" u="none" dirty="0">
                        <a:solidFill>
                          <a:schemeClr val="lt2"/>
                        </a:solidFill>
                        <a:latin typeface="Times New Roman" panose="02020603050405020304" pitchFamily="18" charset="0"/>
                        <a:ea typeface="Agdasima"/>
                        <a:cs typeface="Times New Roman" panose="02020603050405020304" pitchFamily="18" charset="0"/>
                        <a:sym typeface="Agdasima"/>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solidFill>
                      <a:schemeClr val="accent2"/>
                    </a:solidFill>
                  </a:tcPr>
                </a:tc>
                <a:tc>
                  <a:txBody>
                    <a:bodyPr/>
                    <a:lstStyle/>
                    <a:p>
                      <a:pPr marL="0" lvl="0" indent="0" algn="l" rtl="0">
                        <a:spcBef>
                          <a:spcPts val="0"/>
                        </a:spcBef>
                        <a:spcAft>
                          <a:spcPts val="1600"/>
                        </a:spcAft>
                        <a:buNone/>
                      </a:pPr>
                      <a:r>
                        <a:rPr lang="en-US" sz="1000" u="none" dirty="0">
                          <a:solidFill>
                            <a:schemeClr val="dk1"/>
                          </a:solidFill>
                          <a:latin typeface="Times New Roman" panose="02020603050405020304" pitchFamily="18" charset="0"/>
                          <a:ea typeface="Archivo"/>
                          <a:cs typeface="Times New Roman" panose="02020603050405020304" pitchFamily="18" charset="0"/>
                          <a:sym typeface="Archivo"/>
                        </a:rPr>
                        <a:t>05</a:t>
                      </a:r>
                      <a:endParaRPr sz="1000" u="none" dirty="0">
                        <a:solidFill>
                          <a:schemeClr val="dk1"/>
                        </a:solidFill>
                        <a:latin typeface="Times New Roman" panose="02020603050405020304" pitchFamily="18" charset="0"/>
                        <a:ea typeface="Archivo"/>
                        <a:cs typeface="Times New Roman" panose="02020603050405020304" pitchFamily="18" charset="0"/>
                        <a:sym typeface="Archivo"/>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tcPr>
                </a:tc>
                <a:extLst>
                  <a:ext uri="{0D108BD9-81ED-4DB2-BD59-A6C34878D82A}">
                    <a16:rowId xmlns:a16="http://schemas.microsoft.com/office/drawing/2014/main" val="10002"/>
                  </a:ext>
                </a:extLst>
              </a:tr>
              <a:tr h="361525">
                <a:tc>
                  <a:txBody>
                    <a:bodyPr/>
                    <a:lstStyle/>
                    <a:p>
                      <a:pPr marL="0" lvl="0" indent="0" algn="l" rtl="0">
                        <a:spcBef>
                          <a:spcPts val="0"/>
                        </a:spcBef>
                        <a:spcAft>
                          <a:spcPts val="0"/>
                        </a:spcAft>
                        <a:buNone/>
                      </a:pPr>
                      <a:r>
                        <a:rPr lang="en-US" b="1" u="none" dirty="0">
                          <a:solidFill>
                            <a:schemeClr val="lt2"/>
                          </a:solidFill>
                          <a:latin typeface="Times New Roman" panose="02020603050405020304" pitchFamily="18" charset="0"/>
                          <a:ea typeface="Agdasima"/>
                          <a:cs typeface="Times New Roman" panose="02020603050405020304" pitchFamily="18" charset="0"/>
                          <a:sym typeface="Agdasima"/>
                        </a:rPr>
                        <a:t>Practical Example of Teamwork in Practice</a:t>
                      </a:r>
                      <a:endParaRPr b="1" u="none" dirty="0">
                        <a:solidFill>
                          <a:schemeClr val="lt2"/>
                        </a:solidFill>
                        <a:latin typeface="Times New Roman" panose="02020603050405020304" pitchFamily="18" charset="0"/>
                        <a:ea typeface="Agdasima"/>
                        <a:cs typeface="Times New Roman" panose="02020603050405020304" pitchFamily="18" charset="0"/>
                        <a:sym typeface="Agdasima"/>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solidFill>
                      <a:schemeClr val="accent2"/>
                    </a:solidFill>
                  </a:tcPr>
                </a:tc>
                <a:tc>
                  <a:txBody>
                    <a:bodyPr/>
                    <a:lstStyle/>
                    <a:p>
                      <a:pPr marL="0" lvl="0" indent="0" algn="l" rtl="0">
                        <a:spcBef>
                          <a:spcPts val="0"/>
                        </a:spcBef>
                        <a:spcAft>
                          <a:spcPts val="1600"/>
                        </a:spcAft>
                        <a:buNone/>
                      </a:pPr>
                      <a:r>
                        <a:rPr lang="en-US" sz="1000" u="none" dirty="0">
                          <a:solidFill>
                            <a:schemeClr val="dk1"/>
                          </a:solidFill>
                          <a:latin typeface="Times New Roman" panose="02020603050405020304" pitchFamily="18" charset="0"/>
                          <a:ea typeface="Archivo"/>
                          <a:cs typeface="Times New Roman" panose="02020603050405020304" pitchFamily="18" charset="0"/>
                          <a:sym typeface="Archivo"/>
                        </a:rPr>
                        <a:t>06</a:t>
                      </a:r>
                      <a:endParaRPr sz="1000" u="none" dirty="0">
                        <a:solidFill>
                          <a:schemeClr val="dk1"/>
                        </a:solidFill>
                        <a:latin typeface="Times New Roman" panose="02020603050405020304" pitchFamily="18" charset="0"/>
                        <a:ea typeface="Archivo"/>
                        <a:cs typeface="Times New Roman" panose="02020603050405020304" pitchFamily="18" charset="0"/>
                        <a:sym typeface="Archivo"/>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tcPr>
                </a:tc>
                <a:extLst>
                  <a:ext uri="{0D108BD9-81ED-4DB2-BD59-A6C34878D82A}">
                    <a16:rowId xmlns:a16="http://schemas.microsoft.com/office/drawing/2014/main" val="10003"/>
                  </a:ext>
                </a:extLst>
              </a:tr>
              <a:tr h="361525">
                <a:tc>
                  <a:txBody>
                    <a:bodyPr/>
                    <a:lstStyle/>
                    <a:p>
                      <a:pPr marL="0" lvl="0" indent="0" algn="l" rtl="0">
                        <a:spcBef>
                          <a:spcPts val="0"/>
                        </a:spcBef>
                        <a:spcAft>
                          <a:spcPts val="0"/>
                        </a:spcAft>
                        <a:buNone/>
                      </a:pPr>
                      <a:r>
                        <a:rPr lang="en-US" b="1" u="none" dirty="0">
                          <a:solidFill>
                            <a:schemeClr val="lt2"/>
                          </a:solidFill>
                          <a:latin typeface="Times New Roman" panose="02020603050405020304" pitchFamily="18" charset="0"/>
                          <a:ea typeface="Agdasima"/>
                          <a:cs typeface="Times New Roman" panose="02020603050405020304" pitchFamily="18" charset="0"/>
                          <a:sym typeface="Agdasima"/>
                        </a:rPr>
                        <a:t>Conclusion</a:t>
                      </a:r>
                      <a:endParaRPr b="1" u="none" dirty="0">
                        <a:solidFill>
                          <a:schemeClr val="lt2"/>
                        </a:solidFill>
                        <a:latin typeface="Times New Roman" panose="02020603050405020304" pitchFamily="18" charset="0"/>
                        <a:ea typeface="Agdasima"/>
                        <a:cs typeface="Times New Roman" panose="02020603050405020304" pitchFamily="18" charset="0"/>
                        <a:sym typeface="Agdasima"/>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solidFill>
                      <a:schemeClr val="accent2"/>
                    </a:solidFill>
                  </a:tcPr>
                </a:tc>
                <a:tc>
                  <a:txBody>
                    <a:bodyPr/>
                    <a:lstStyle/>
                    <a:p>
                      <a:pPr marL="0" lvl="0" indent="0" algn="l" rtl="0">
                        <a:spcBef>
                          <a:spcPts val="0"/>
                        </a:spcBef>
                        <a:spcAft>
                          <a:spcPts val="0"/>
                        </a:spcAft>
                        <a:buNone/>
                      </a:pPr>
                      <a:r>
                        <a:rPr lang="en-US" sz="1000" u="none" dirty="0">
                          <a:solidFill>
                            <a:schemeClr val="dk1"/>
                          </a:solidFill>
                          <a:latin typeface="Times New Roman" panose="02020603050405020304" pitchFamily="18" charset="0"/>
                          <a:ea typeface="Archivo"/>
                          <a:cs typeface="Times New Roman" panose="02020603050405020304" pitchFamily="18" charset="0"/>
                          <a:sym typeface="Archivo"/>
                        </a:rPr>
                        <a:t>07</a:t>
                      </a:r>
                      <a:endParaRPr sz="1000" u="none" dirty="0">
                        <a:solidFill>
                          <a:schemeClr val="dk1"/>
                        </a:solidFill>
                        <a:latin typeface="Times New Roman" panose="02020603050405020304" pitchFamily="18" charset="0"/>
                        <a:ea typeface="Archivo"/>
                        <a:cs typeface="Times New Roman" panose="02020603050405020304" pitchFamily="18" charset="0"/>
                        <a:sym typeface="Archivo"/>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tcPr>
                </a:tc>
                <a:extLst>
                  <a:ext uri="{0D108BD9-81ED-4DB2-BD59-A6C34878D82A}">
                    <a16:rowId xmlns:a16="http://schemas.microsoft.com/office/drawing/2014/main" val="10004"/>
                  </a:ext>
                </a:extLst>
              </a:tr>
              <a:tr h="361525">
                <a:tc>
                  <a:txBody>
                    <a:bodyPr/>
                    <a:lstStyle/>
                    <a:p>
                      <a:pPr marL="0" lvl="0" indent="0" algn="l" rtl="0">
                        <a:spcBef>
                          <a:spcPts val="0"/>
                        </a:spcBef>
                        <a:spcAft>
                          <a:spcPts val="0"/>
                        </a:spcAft>
                        <a:buNone/>
                      </a:pPr>
                      <a:r>
                        <a:rPr lang="en-US" b="1" u="none" dirty="0">
                          <a:solidFill>
                            <a:schemeClr val="lt2"/>
                          </a:solidFill>
                          <a:latin typeface="Times New Roman" panose="02020603050405020304" pitchFamily="18" charset="0"/>
                          <a:ea typeface="Agdasima"/>
                          <a:cs typeface="Times New Roman" panose="02020603050405020304" pitchFamily="18" charset="0"/>
                          <a:sym typeface="Agdasima"/>
                        </a:rPr>
                        <a:t>References</a:t>
                      </a:r>
                      <a:endParaRPr b="1" u="none" dirty="0">
                        <a:solidFill>
                          <a:schemeClr val="lt2"/>
                        </a:solidFill>
                        <a:latin typeface="Times New Roman" panose="02020603050405020304" pitchFamily="18" charset="0"/>
                        <a:ea typeface="Agdasima"/>
                        <a:cs typeface="Times New Roman" panose="02020603050405020304" pitchFamily="18" charset="0"/>
                        <a:sym typeface="Agdasima"/>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solidFill>
                      <a:schemeClr val="accent2"/>
                    </a:solidFill>
                  </a:tcPr>
                </a:tc>
                <a:tc>
                  <a:txBody>
                    <a:bodyPr/>
                    <a:lstStyle/>
                    <a:p>
                      <a:pPr marL="0" lvl="0" indent="0" algn="l" rtl="0">
                        <a:spcBef>
                          <a:spcPts val="0"/>
                        </a:spcBef>
                        <a:spcAft>
                          <a:spcPts val="1600"/>
                        </a:spcAft>
                        <a:buNone/>
                      </a:pPr>
                      <a:r>
                        <a:rPr lang="en-US" sz="1000" u="none" dirty="0">
                          <a:solidFill>
                            <a:schemeClr val="dk1"/>
                          </a:solidFill>
                          <a:latin typeface="Times New Roman" panose="02020603050405020304" pitchFamily="18" charset="0"/>
                          <a:ea typeface="Archivo"/>
                          <a:cs typeface="Times New Roman" panose="02020603050405020304" pitchFamily="18" charset="0"/>
                          <a:sym typeface="Archivo"/>
                        </a:rPr>
                        <a:t>08</a:t>
                      </a:r>
                      <a:endParaRPr sz="1000" u="none" dirty="0">
                        <a:solidFill>
                          <a:schemeClr val="dk1"/>
                        </a:solidFill>
                        <a:latin typeface="Times New Roman" panose="02020603050405020304" pitchFamily="18" charset="0"/>
                        <a:ea typeface="Archivo"/>
                        <a:cs typeface="Times New Roman" panose="02020603050405020304" pitchFamily="18" charset="0"/>
                        <a:sym typeface="Archivo"/>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4" name="Google Shape;164;p29"/>
          <p:cNvSpPr txBox="1">
            <a:spLocks noGrp="1"/>
          </p:cNvSpPr>
          <p:nvPr>
            <p:ph type="title"/>
          </p:nvPr>
        </p:nvSpPr>
        <p:spPr>
          <a:xfrm>
            <a:off x="1038860" y="268448"/>
            <a:ext cx="7366908" cy="671119"/>
          </a:xfrm>
          <a:prstGeom prst="rect">
            <a:avLst/>
          </a:prstGeom>
        </p:spPr>
        <p:txBody>
          <a:bodyPr spcFirstLastPara="1" wrap="square" lIns="91425" tIns="91425" rIns="91425" bIns="91425" anchor="b" anchorCtr="0">
            <a:noAutofit/>
          </a:bodyPr>
          <a:lstStyle/>
          <a:p>
            <a:pPr lvl="0" algn="ctr">
              <a:buClr>
                <a:schemeClr val="dk1"/>
              </a:buClr>
              <a:buSzPts val="1100"/>
            </a:pPr>
            <a:r>
              <a:rPr lang="en-GB" sz="3600" dirty="0">
                <a:latin typeface="Times New Roman" panose="02020603050405020304" pitchFamily="18" charset="0"/>
                <a:cs typeface="Times New Roman" panose="02020603050405020304" pitchFamily="18" charset="0"/>
              </a:rPr>
              <a:t>Introduction: Working in Teams</a:t>
            </a:r>
            <a:endParaRPr sz="3600" dirty="0">
              <a:latin typeface="Times New Roman" panose="02020603050405020304" pitchFamily="18" charset="0"/>
              <a:cs typeface="Times New Roman" panose="02020603050405020304" pitchFamily="18" charset="0"/>
            </a:endParaRPr>
          </a:p>
        </p:txBody>
      </p:sp>
      <p:sp>
        <p:nvSpPr>
          <p:cNvPr id="13" name="Rectangle 12"/>
          <p:cNvSpPr/>
          <p:nvPr/>
        </p:nvSpPr>
        <p:spPr>
          <a:xfrm>
            <a:off x="520262" y="1174532"/>
            <a:ext cx="4489970" cy="3046988"/>
          </a:xfrm>
          <a:prstGeom prst="rect">
            <a:avLst/>
          </a:prstGeom>
        </p:spPr>
        <p:txBody>
          <a:bodyPr wrap="square">
            <a:spAutoFit/>
          </a:bodyPr>
          <a:lstStyle/>
          <a:p>
            <a:pPr marL="285750" indent="-285750" fontAlgn="base">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In health and social care, teamwork is necessarily vital since a single professional is not capable of addressing the physical, emotional, and social needs of a service user. </a:t>
            </a:r>
          </a:p>
          <a:p>
            <a:pPr marL="285750" indent="-285750" fontAlgn="base">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a:p>
            <a:pPr marL="285750" indent="-285750" fontAlgn="base">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Working together provides professionals with the ability to distribute the responsibility and communicate with one another. </a:t>
            </a:r>
          </a:p>
          <a:p>
            <a:pPr marL="285750" indent="-285750" fontAlgn="base">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a:p>
            <a:pPr marL="285750" indent="-285750" fontAlgn="base">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Team collaboration assists professionals to apply their personal skills and competencies in delivering quality and person-focused care. </a:t>
            </a:r>
          </a:p>
        </p:txBody>
      </p:sp>
      <p:pic>
        <p:nvPicPr>
          <p:cNvPr id="14" name="Picture 13"/>
          <p:cNvPicPr>
            <a:picLocks noChangeAspect="1"/>
          </p:cNvPicPr>
          <p:nvPr/>
        </p:nvPicPr>
        <p:blipFill>
          <a:blip r:embed="rId3"/>
          <a:stretch>
            <a:fillRect/>
          </a:stretch>
        </p:blipFill>
        <p:spPr>
          <a:xfrm>
            <a:off x="5306970" y="1518158"/>
            <a:ext cx="3566339" cy="203696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30"/>
          <p:cNvSpPr txBox="1">
            <a:spLocks noGrp="1"/>
          </p:cNvSpPr>
          <p:nvPr>
            <p:ph type="title"/>
          </p:nvPr>
        </p:nvSpPr>
        <p:spPr>
          <a:xfrm>
            <a:off x="1441105" y="302005"/>
            <a:ext cx="6838829" cy="780175"/>
          </a:xfrm>
          <a:prstGeom prst="rect">
            <a:avLst/>
          </a:prstGeom>
        </p:spPr>
        <p:txBody>
          <a:bodyPr spcFirstLastPara="1" wrap="square" lIns="91425" tIns="91425" rIns="91425" bIns="91425" anchor="b" anchorCtr="0">
            <a:noAutofit/>
          </a:bodyPr>
          <a:lstStyle/>
          <a:p>
            <a:pPr lvl="0" algn="ctr"/>
            <a:r>
              <a:rPr lang="en-GB" sz="3600" dirty="0">
                <a:latin typeface="Times New Roman" panose="02020603050405020304" pitchFamily="18" charset="0"/>
                <a:cs typeface="Times New Roman" panose="02020603050405020304" pitchFamily="18" charset="0"/>
              </a:rPr>
              <a:t>What Is Working in Teams?</a:t>
            </a:r>
            <a:endParaRPr sz="3600" dirty="0">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5416346" y="1955510"/>
            <a:ext cx="3473281" cy="1457725"/>
          </a:xfrm>
          <a:prstGeom prst="rect">
            <a:avLst/>
          </a:prstGeom>
        </p:spPr>
      </p:pic>
      <p:sp>
        <p:nvSpPr>
          <p:cNvPr id="3" name="Rectangle 2"/>
          <p:cNvSpPr/>
          <p:nvPr/>
        </p:nvSpPr>
        <p:spPr>
          <a:xfrm>
            <a:off x="567558" y="1127765"/>
            <a:ext cx="4729655" cy="3426579"/>
          </a:xfrm>
          <a:prstGeom prst="rect">
            <a:avLst/>
          </a:prstGeom>
        </p:spPr>
        <p:txBody>
          <a:bodyPr wrap="square">
            <a:spAutoFit/>
          </a:bodyPr>
          <a:lstStyle/>
          <a:p>
            <a:pPr algn="just">
              <a:lnSpc>
                <a:spcPct val="15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Working in teams can be defined as a term that refers to individuals working together in order to accomplish the same goals successfully with the help of their skills, knowledge and experience (Armstrong, 2025). Working in teams can be achieved by the following factors:</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dirty="0">
                <a:latin typeface="Symbol" panose="05050102010706020507" pitchFamily="18" charset="2"/>
                <a:ea typeface="Times New Roman" panose="02020603050405020304" pitchFamily="18" charset="0"/>
              </a:rPr>
              <a:t>·</a:t>
            </a:r>
            <a:r>
              <a:rPr lang="en-GB" dirty="0">
                <a:latin typeface="Times New Roman" panose="02020603050405020304" pitchFamily="18" charset="0"/>
                <a:ea typeface="Times New Roman" panose="02020603050405020304" pitchFamily="18" charset="0"/>
              </a:rPr>
              <a:t> Shared goals</a:t>
            </a:r>
            <a:endParaRPr lang="en-US" dirty="0">
              <a:latin typeface="Times New Roman" panose="02020603050405020304" pitchFamily="18" charset="0"/>
              <a:ea typeface="Times New Roman" panose="02020603050405020304" pitchFamily="18" charset="0"/>
            </a:endParaRPr>
          </a:p>
          <a:p>
            <a:pPr algn="just">
              <a:lnSpc>
                <a:spcPct val="150000"/>
              </a:lnSpc>
            </a:pPr>
            <a:r>
              <a:rPr lang="en-GB" dirty="0">
                <a:latin typeface="Symbol" panose="05050102010706020507" pitchFamily="18" charset="2"/>
                <a:ea typeface="Times New Roman" panose="02020603050405020304" pitchFamily="18" charset="0"/>
              </a:rPr>
              <a:t>·</a:t>
            </a:r>
            <a:r>
              <a:rPr lang="en-GB" dirty="0">
                <a:latin typeface="Times New Roman" panose="02020603050405020304" pitchFamily="18" charset="0"/>
                <a:ea typeface="Times New Roman" panose="02020603050405020304" pitchFamily="18" charset="0"/>
              </a:rPr>
              <a:t> Team collaboration</a:t>
            </a:r>
            <a:endParaRPr lang="en-US" dirty="0">
              <a:latin typeface="Times New Roman" panose="02020603050405020304" pitchFamily="18" charset="0"/>
              <a:ea typeface="Times New Roman" panose="02020603050405020304" pitchFamily="18" charset="0"/>
            </a:endParaRPr>
          </a:p>
          <a:p>
            <a:pPr algn="just">
              <a:lnSpc>
                <a:spcPct val="150000"/>
              </a:lnSpc>
            </a:pPr>
            <a:r>
              <a:rPr lang="en-GB" dirty="0">
                <a:latin typeface="Symbol" panose="05050102010706020507" pitchFamily="18" charset="2"/>
                <a:ea typeface="Times New Roman" panose="02020603050405020304" pitchFamily="18" charset="0"/>
              </a:rPr>
              <a:t>·</a:t>
            </a:r>
            <a:r>
              <a:rPr lang="en-GB" dirty="0">
                <a:latin typeface="Times New Roman" panose="02020603050405020304" pitchFamily="18" charset="0"/>
                <a:ea typeface="Times New Roman" panose="02020603050405020304" pitchFamily="18" charset="0"/>
              </a:rPr>
              <a:t> Active listening</a:t>
            </a:r>
            <a:endParaRPr lang="en-US" dirty="0">
              <a:latin typeface="Times New Roman" panose="02020603050405020304" pitchFamily="18" charset="0"/>
              <a:ea typeface="Times New Roman" panose="02020603050405020304" pitchFamily="18" charset="0"/>
            </a:endParaRPr>
          </a:p>
          <a:p>
            <a:pPr algn="just">
              <a:lnSpc>
                <a:spcPct val="150000"/>
              </a:lnSpc>
            </a:pPr>
            <a:r>
              <a:rPr lang="en-GB" dirty="0">
                <a:latin typeface="Symbol" panose="05050102010706020507" pitchFamily="18" charset="2"/>
                <a:ea typeface="Times New Roman" panose="02020603050405020304" pitchFamily="18" charset="0"/>
              </a:rPr>
              <a:t>·</a:t>
            </a:r>
            <a:r>
              <a:rPr lang="en-GB" dirty="0">
                <a:latin typeface="Times New Roman" panose="02020603050405020304" pitchFamily="18" charset="0"/>
                <a:ea typeface="Times New Roman" panose="02020603050405020304" pitchFamily="18" charset="0"/>
              </a:rPr>
              <a:t> Team performance</a:t>
            </a:r>
            <a:endParaRPr lang="en-US" dirty="0">
              <a:latin typeface="Times New Roman" panose="02020603050405020304" pitchFamily="18" charset="0"/>
              <a:ea typeface="Times New Roman" panose="02020603050405020304" pitchFamily="18" charset="0"/>
            </a:endParaRPr>
          </a:p>
          <a:p>
            <a:pPr algn="just">
              <a:lnSpc>
                <a:spcPct val="150000"/>
              </a:lnSpc>
            </a:pPr>
            <a:r>
              <a:rPr lang="en-GB" dirty="0">
                <a:latin typeface="Symbol" panose="05050102010706020507" pitchFamily="18" charset="2"/>
                <a:ea typeface="Times New Roman" panose="02020603050405020304" pitchFamily="18" charset="0"/>
              </a:rPr>
              <a:t>·</a:t>
            </a:r>
            <a:r>
              <a:rPr lang="en-GB" dirty="0">
                <a:latin typeface="Times New Roman" panose="02020603050405020304" pitchFamily="18" charset="0"/>
                <a:ea typeface="Times New Roman" panose="02020603050405020304" pitchFamily="18" charset="0"/>
              </a:rPr>
              <a:t> Communication</a:t>
            </a:r>
            <a:endParaRPr lang="en-US" dirty="0">
              <a:latin typeface="Times New Roman" panose="02020603050405020304" pitchFamily="18" charset="0"/>
              <a:ea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4" name="Google Shape;164;p29"/>
          <p:cNvSpPr txBox="1">
            <a:spLocks noGrp="1"/>
          </p:cNvSpPr>
          <p:nvPr>
            <p:ph type="title"/>
          </p:nvPr>
        </p:nvSpPr>
        <p:spPr>
          <a:xfrm>
            <a:off x="1005304" y="877797"/>
            <a:ext cx="7366908" cy="671119"/>
          </a:xfrm>
          <a:prstGeom prst="rect">
            <a:avLst/>
          </a:prstGeom>
        </p:spPr>
        <p:txBody>
          <a:bodyPr spcFirstLastPara="1" wrap="square" lIns="91425" tIns="91425" rIns="91425" bIns="91425" anchor="b" anchorCtr="0">
            <a:noAutofit/>
          </a:bodyPr>
          <a:lstStyle/>
          <a:p>
            <a:pPr lvl="0" algn="ctr">
              <a:buClr>
                <a:schemeClr val="dk1"/>
              </a:buClr>
              <a:buSzPts val="1100"/>
            </a:pPr>
            <a:r>
              <a:rPr lang="en-US" sz="3600" dirty="0">
                <a:latin typeface="Times New Roman" panose="02020603050405020304" pitchFamily="18" charset="0"/>
                <a:cs typeface="Times New Roman" panose="02020603050405020304" pitchFamily="18" charset="0"/>
              </a:rPr>
              <a:t>Importance of Teamwork in Health and Social Care</a:t>
            </a:r>
            <a:endParaRPr sz="3600" dirty="0">
              <a:latin typeface="Times New Roman" panose="02020603050405020304" pitchFamily="18" charset="0"/>
              <a:cs typeface="Times New Roman" panose="02020603050405020304" pitchFamily="18" charset="0"/>
            </a:endParaRPr>
          </a:p>
        </p:txBody>
      </p:sp>
      <p:sp>
        <p:nvSpPr>
          <p:cNvPr id="13" name="Rectangle 12"/>
          <p:cNvSpPr/>
          <p:nvPr/>
        </p:nvSpPr>
        <p:spPr>
          <a:xfrm>
            <a:off x="1197621" y="1677915"/>
            <a:ext cx="3074974" cy="2699876"/>
          </a:xfrm>
          <a:prstGeom prst="rect">
            <a:avLst/>
          </a:prstGeom>
        </p:spPr>
        <p:txBody>
          <a:bodyPr wrap="square">
            <a:spAutoFit/>
          </a:bodyPr>
          <a:lstStyle/>
          <a:p>
            <a:pPr marL="285750" indent="-285750">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Patient safety</a:t>
            </a:r>
            <a:endParaRPr lang="en-US" sz="1600" dirty="0">
              <a:latin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Quality care</a:t>
            </a:r>
            <a:endParaRPr lang="en-US" sz="1600" dirty="0">
              <a:latin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Professional cooperation</a:t>
            </a:r>
            <a:endParaRPr lang="en-US" sz="1600" dirty="0">
              <a:latin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Continuity of care</a:t>
            </a:r>
            <a:endParaRPr lang="en-US" sz="1600" dirty="0">
              <a:latin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Service efficiency</a:t>
            </a:r>
            <a:endParaRPr lang="en-US" sz="1600" dirty="0">
              <a:latin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Staff wellbeing</a:t>
            </a:r>
            <a:endParaRPr lang="en-US" sz="1600" dirty="0">
              <a:latin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6548815" y="991308"/>
            <a:ext cx="2036834" cy="1777872"/>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pic>
        <p:nvPicPr>
          <p:cNvPr id="10" name="Picture 9"/>
          <p:cNvPicPr>
            <a:picLocks noChangeAspect="1"/>
          </p:cNvPicPr>
          <p:nvPr/>
        </p:nvPicPr>
        <p:blipFill>
          <a:blip r:embed="rId4"/>
          <a:stretch>
            <a:fillRect/>
          </a:stretch>
        </p:blipFill>
        <p:spPr>
          <a:xfrm>
            <a:off x="4011880" y="2898179"/>
            <a:ext cx="3202254" cy="190551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801351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30"/>
          <p:cNvSpPr txBox="1">
            <a:spLocks noGrp="1"/>
          </p:cNvSpPr>
          <p:nvPr>
            <p:ph type="title"/>
          </p:nvPr>
        </p:nvSpPr>
        <p:spPr>
          <a:xfrm>
            <a:off x="2080471" y="192948"/>
            <a:ext cx="5251508" cy="1954634"/>
          </a:xfrm>
          <a:prstGeom prst="rect">
            <a:avLst/>
          </a:prstGeom>
        </p:spPr>
        <p:txBody>
          <a:bodyPr spcFirstLastPara="1" wrap="square" lIns="91425" tIns="91425" rIns="91425" bIns="91425" anchor="b" anchorCtr="0">
            <a:noAutofit/>
          </a:bodyPr>
          <a:lstStyle/>
          <a:p>
            <a:pPr algn="ctr"/>
            <a:r>
              <a:rPr lang="en-GB" sz="3600" dirty="0">
                <a:latin typeface="Times New Roman" panose="02020603050405020304" pitchFamily="18" charset="0"/>
                <a:cs typeface="Times New Roman" panose="02020603050405020304" pitchFamily="18" charset="0"/>
              </a:rPr>
              <a:t>Practical Example of Teamwork in Practice</a:t>
            </a:r>
            <a:br>
              <a:rPr lang="en-US" sz="3600" dirty="0">
                <a:latin typeface="Times New Roman" panose="02020603050405020304" pitchFamily="18" charset="0"/>
                <a:cs typeface="Times New Roman" panose="02020603050405020304" pitchFamily="18" charset="0"/>
              </a:rPr>
            </a:br>
            <a:endParaRPr sz="3600" dirty="0">
              <a:latin typeface="Times New Roman" panose="02020603050405020304" pitchFamily="18" charset="0"/>
              <a:cs typeface="Times New Roman" panose="02020603050405020304" pitchFamily="18" charset="0"/>
            </a:endParaRPr>
          </a:p>
        </p:txBody>
      </p:sp>
      <p:sp>
        <p:nvSpPr>
          <p:cNvPr id="3" name="Rectangle 2"/>
          <p:cNvSpPr/>
          <p:nvPr/>
        </p:nvSpPr>
        <p:spPr>
          <a:xfrm>
            <a:off x="276837" y="2412124"/>
            <a:ext cx="5296273" cy="1323439"/>
          </a:xfrm>
          <a:prstGeom prst="rect">
            <a:avLst/>
          </a:prstGeom>
        </p:spPr>
        <p:txBody>
          <a:bodyPr wrap="square">
            <a:spAutoFit/>
          </a:bodyPr>
          <a:lstStyle/>
          <a:p>
            <a:pPr algn="just" fontAlgn="base">
              <a:buFont typeface="Arial" panose="020B0604020202020204" pitchFamily="34" charset="0"/>
              <a:buChar char="•"/>
            </a:pPr>
            <a:r>
              <a:rPr lang="en-US" sz="1600" dirty="0">
                <a:latin typeface="Times New Roman" panose="02020603050405020304" pitchFamily="18" charset="0"/>
              </a:rPr>
              <a:t>I used collaboration since I worked with a multi-disciplinary team, which assisted in the provision of person-</a:t>
            </a:r>
            <a:r>
              <a:rPr lang="en-US" sz="1600" dirty="0" err="1">
                <a:latin typeface="Times New Roman" panose="02020603050405020304" pitchFamily="18" charset="0"/>
              </a:rPr>
              <a:t>centred</a:t>
            </a:r>
            <a:r>
              <a:rPr lang="en-US" sz="1600" dirty="0">
                <a:latin typeface="Times New Roman" panose="02020603050405020304" pitchFamily="18" charset="0"/>
              </a:rPr>
              <a:t> care.</a:t>
            </a:r>
          </a:p>
          <a:p>
            <a:pPr algn="just" fontAlgn="base"/>
            <a:r>
              <a:rPr lang="en-US" sz="1600" dirty="0">
                <a:latin typeface="Times New Roman" panose="02020603050405020304" pitchFamily="18" charset="0"/>
              </a:rPr>
              <a:t> </a:t>
            </a:r>
          </a:p>
          <a:p>
            <a:pPr algn="just" fontAlgn="base">
              <a:buFont typeface="Arial" panose="020B0604020202020204" pitchFamily="34" charset="0"/>
              <a:buChar char="•"/>
            </a:pPr>
            <a:r>
              <a:rPr lang="en-US" sz="1600" dirty="0" err="1">
                <a:latin typeface="Times New Roman" panose="02020603050405020304" pitchFamily="18" charset="0"/>
              </a:rPr>
              <a:t>Interprofessional</a:t>
            </a:r>
            <a:r>
              <a:rPr lang="en-US" sz="1600" dirty="0">
                <a:latin typeface="Times New Roman" panose="02020603050405020304" pitchFamily="18" charset="0"/>
              </a:rPr>
              <a:t> communication and respect were effective and contributed to safe and holistic care delivery. </a:t>
            </a:r>
          </a:p>
        </p:txBody>
      </p:sp>
      <p:pic>
        <p:nvPicPr>
          <p:cNvPr id="4" name="Picture 3"/>
          <p:cNvPicPr>
            <a:picLocks noChangeAspect="1"/>
          </p:cNvPicPr>
          <p:nvPr/>
        </p:nvPicPr>
        <p:blipFill>
          <a:blip r:embed="rId3"/>
          <a:stretch>
            <a:fillRect/>
          </a:stretch>
        </p:blipFill>
        <p:spPr>
          <a:xfrm>
            <a:off x="5756638" y="1794335"/>
            <a:ext cx="3150681" cy="220856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281503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30"/>
          <p:cNvSpPr txBox="1">
            <a:spLocks noGrp="1"/>
          </p:cNvSpPr>
          <p:nvPr>
            <p:ph type="title"/>
          </p:nvPr>
        </p:nvSpPr>
        <p:spPr>
          <a:xfrm>
            <a:off x="2088860" y="857611"/>
            <a:ext cx="5251508" cy="587228"/>
          </a:xfrm>
          <a:prstGeom prst="rect">
            <a:avLst/>
          </a:prstGeom>
        </p:spPr>
        <p:txBody>
          <a:bodyPr spcFirstLastPara="1" wrap="square" lIns="91425" tIns="91425" rIns="91425" bIns="91425" anchor="b" anchorCtr="0">
            <a:noAutofit/>
          </a:bodyPr>
          <a:lstStyle/>
          <a:p>
            <a:pPr algn="ctr"/>
            <a:r>
              <a:rPr lang="en-GB" sz="3600" dirty="0">
                <a:latin typeface="Times New Roman" panose="02020603050405020304" pitchFamily="18" charset="0"/>
                <a:cs typeface="Times New Roman" panose="02020603050405020304" pitchFamily="18" charset="0"/>
              </a:rPr>
              <a:t>Conclusion</a:t>
            </a:r>
            <a:br>
              <a:rPr lang="en-US" sz="3600" dirty="0">
                <a:latin typeface="Times New Roman" panose="02020603050405020304" pitchFamily="18" charset="0"/>
                <a:cs typeface="Times New Roman" panose="02020603050405020304" pitchFamily="18" charset="0"/>
              </a:rPr>
            </a:br>
            <a:endParaRPr sz="3600" dirty="0">
              <a:latin typeface="Times New Roman" panose="02020603050405020304" pitchFamily="18" charset="0"/>
              <a:cs typeface="Times New Roman" panose="02020603050405020304" pitchFamily="18" charset="0"/>
            </a:endParaRPr>
          </a:p>
        </p:txBody>
      </p:sp>
      <p:sp>
        <p:nvSpPr>
          <p:cNvPr id="2" name="Rectangle 1"/>
          <p:cNvSpPr/>
          <p:nvPr/>
        </p:nvSpPr>
        <p:spPr>
          <a:xfrm>
            <a:off x="264254" y="1075506"/>
            <a:ext cx="5068398" cy="3690703"/>
          </a:xfrm>
          <a:prstGeom prst="rect">
            <a:avLst/>
          </a:prstGeom>
        </p:spPr>
        <p:txBody>
          <a:bodyPr wrap="square">
            <a:spAutoFit/>
          </a:bodyPr>
          <a:lstStyle/>
          <a:p>
            <a:pPr marL="285750" indent="-285750" algn="just">
              <a:lnSpc>
                <a:spcPct val="150000"/>
              </a:lnSpc>
              <a:spcAft>
                <a:spcPts val="800"/>
              </a:spcAft>
              <a:buFont typeface="Arial" panose="020B0604020202020204" pitchFamily="34" charset="0"/>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To sum up, teamwork is one of the skills that are significant in professional practise in health and social care. </a:t>
            </a:r>
          </a:p>
          <a:p>
            <a:pPr marL="285750" indent="-285750" algn="just">
              <a:lnSpc>
                <a:spcPct val="150000"/>
              </a:lnSpc>
              <a:spcAft>
                <a:spcPts val="800"/>
              </a:spcAft>
              <a:buFont typeface="Arial" panose="020B0604020202020204" pitchFamily="34" charset="0"/>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It assists in the effective communication, the strength of listening, patient safety, and quality and the person-centred care. </a:t>
            </a:r>
          </a:p>
          <a:p>
            <a:pPr marL="285750" indent="-285750" algn="just">
              <a:lnSpc>
                <a:spcPct val="150000"/>
              </a:lnSpc>
              <a:spcAft>
                <a:spcPts val="800"/>
              </a:spcAft>
              <a:buFont typeface="Arial" panose="020B0604020202020204" pitchFamily="34" charset="0"/>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Other models, like the Tuckman Team Development Model, enable professionals to learn the dynamics of how a team operates.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5648568" y="1283518"/>
            <a:ext cx="3117927" cy="260050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226633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49"/>
        <p:cNvGrpSpPr/>
        <p:nvPr/>
      </p:nvGrpSpPr>
      <p:grpSpPr>
        <a:xfrm>
          <a:off x="0" y="0"/>
          <a:ext cx="0" cy="0"/>
          <a:chOff x="0" y="0"/>
          <a:chExt cx="0" cy="0"/>
        </a:xfrm>
      </p:grpSpPr>
      <p:sp>
        <p:nvSpPr>
          <p:cNvPr id="350" name="Google Shape;350;p3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References</a:t>
            </a:r>
            <a:endParaRPr dirty="0">
              <a:latin typeface="Times New Roman" panose="02020603050405020304" pitchFamily="18" charset="0"/>
              <a:cs typeface="Times New Roman" panose="02020603050405020304" pitchFamily="18" charset="0"/>
            </a:endParaRPr>
          </a:p>
        </p:txBody>
      </p:sp>
      <p:sp>
        <p:nvSpPr>
          <p:cNvPr id="2" name="Rectangle 1"/>
          <p:cNvSpPr/>
          <p:nvPr/>
        </p:nvSpPr>
        <p:spPr>
          <a:xfrm>
            <a:off x="801146" y="1274000"/>
            <a:ext cx="7722067" cy="3521926"/>
          </a:xfrm>
          <a:prstGeom prst="rect">
            <a:avLst/>
          </a:prstGeom>
        </p:spPr>
        <p:txBody>
          <a:bodyPr wrap="square">
            <a:spAutoFit/>
          </a:bodyPr>
          <a:lstStyle/>
          <a:p>
            <a:pPr marL="285750" indent="-285750" algn="just">
              <a:lnSpc>
                <a:spcPct val="150000"/>
              </a:lnSpc>
              <a:spcAft>
                <a:spcPts val="800"/>
              </a:spcAft>
              <a:buFont typeface="Arial" panose="020B0604020202020204" pitchFamily="34" charset="0"/>
              <a:buChar char="•"/>
            </a:pPr>
            <a:r>
              <a:rPr lang="en-US" sz="1050" dirty="0" err="1">
                <a:latin typeface="Times New Roman" panose="02020603050405020304" pitchFamily="18" charset="0"/>
                <a:ea typeface="Calibri" panose="020F0502020204030204" pitchFamily="34" charset="0"/>
                <a:cs typeface="Times New Roman" panose="02020603050405020304" pitchFamily="18" charset="0"/>
              </a:rPr>
              <a:t>Albarqi</a:t>
            </a:r>
            <a:r>
              <a:rPr lang="en-US" sz="1050" dirty="0">
                <a:latin typeface="Times New Roman" panose="02020603050405020304" pitchFamily="18" charset="0"/>
                <a:ea typeface="Calibri" panose="020F0502020204030204" pitchFamily="34" charset="0"/>
                <a:cs typeface="Times New Roman" panose="02020603050405020304" pitchFamily="18" charset="0"/>
              </a:rPr>
              <a:t>, M.N. (2024) June. Assessing the impact of multidisciplinary collaboration on quality of life in older patients receiving primary care: cross-sectional study. In Healthcare (Vol. 12, No. 13, p. 1258). MDPI. https://doi.org/10.3390/healthcare12131258 </a:t>
            </a:r>
          </a:p>
          <a:p>
            <a:pPr marL="285750" indent="-285750" algn="just">
              <a:lnSpc>
                <a:spcPct val="150000"/>
              </a:lnSpc>
              <a:spcAft>
                <a:spcPts val="800"/>
              </a:spcAft>
              <a:buFont typeface="Arial" panose="020B0604020202020204" pitchFamily="34" charset="0"/>
              <a:buChar char="•"/>
            </a:pPr>
            <a:r>
              <a:rPr lang="en-US" sz="1050" dirty="0">
                <a:latin typeface="Times New Roman" panose="02020603050405020304" pitchFamily="18" charset="0"/>
                <a:ea typeface="Calibri" panose="020F0502020204030204" pitchFamily="34" charset="0"/>
                <a:cs typeface="Times New Roman" panose="02020603050405020304" pitchFamily="18" charset="0"/>
              </a:rPr>
              <a:t>Armstrong, M. (2025) How to Manage People: Fast, effective management skills that really get results. </a:t>
            </a:r>
            <a:r>
              <a:rPr lang="en-US" sz="1050" dirty="0" err="1">
                <a:latin typeface="Times New Roman" panose="02020603050405020304" pitchFamily="18" charset="0"/>
                <a:ea typeface="Calibri" panose="020F0502020204030204" pitchFamily="34" charset="0"/>
                <a:cs typeface="Times New Roman" panose="02020603050405020304" pitchFamily="18" charset="0"/>
              </a:rPr>
              <a:t>Kogan</a:t>
            </a:r>
            <a:r>
              <a:rPr lang="en-US" sz="1050" dirty="0">
                <a:latin typeface="Times New Roman" panose="02020603050405020304" pitchFamily="18" charset="0"/>
                <a:ea typeface="Calibri" panose="020F0502020204030204" pitchFamily="34" charset="0"/>
                <a:cs typeface="Times New Roman" panose="02020603050405020304" pitchFamily="18" charset="0"/>
              </a:rPr>
              <a:t> Page Publishers. https://books.google.com/books?hl=en&amp;lr=&amp;id=GsVYEQAAQBAJ&amp;oi=fnd&amp;pg=PP1&amp;dq=Working+in+teams+can+be+defined+as+a+term+that+refers+to+individuals+working+together+in+order+to+accomplish+the+same+goals+successfully+with+the+help+of+their+skills,+knowledge,+and+experience+&amp;ots=gfEfMiRRQK&amp;sig=5o6WsFqtkYpJs9C6BtHRdgZfCyk</a:t>
            </a:r>
          </a:p>
          <a:p>
            <a:pPr marL="285750" indent="-285750" algn="just">
              <a:lnSpc>
                <a:spcPct val="150000"/>
              </a:lnSpc>
              <a:spcAft>
                <a:spcPts val="800"/>
              </a:spcAft>
              <a:buFont typeface="Arial" panose="020B0604020202020204" pitchFamily="34" charset="0"/>
              <a:buChar char="•"/>
            </a:pPr>
            <a:r>
              <a:rPr lang="en-US" sz="1050" dirty="0">
                <a:latin typeface="Times New Roman" panose="02020603050405020304" pitchFamily="18" charset="0"/>
                <a:ea typeface="Calibri" panose="020F0502020204030204" pitchFamily="34" charset="0"/>
                <a:cs typeface="Times New Roman" panose="02020603050405020304" pitchFamily="18" charset="0"/>
              </a:rPr>
              <a:t>Model, T.T.S. (2025) Teaching Teamwork Skills Through Tuckman’s Model and Belbin’s Team Roles. 10.4018/979-8-3693-8834-1.ch013</a:t>
            </a:r>
          </a:p>
          <a:p>
            <a:pPr marL="285750" indent="-285750" algn="just">
              <a:lnSpc>
                <a:spcPct val="150000"/>
              </a:lnSpc>
              <a:spcAft>
                <a:spcPts val="800"/>
              </a:spcAft>
              <a:buFont typeface="Arial" panose="020B0604020202020204" pitchFamily="34" charset="0"/>
              <a:buChar char="•"/>
            </a:pPr>
            <a:r>
              <a:rPr lang="en-US" sz="1050" dirty="0">
                <a:latin typeface="Times New Roman" panose="02020603050405020304" pitchFamily="18" charset="0"/>
                <a:ea typeface="Calibri" panose="020F0502020204030204" pitchFamily="34" charset="0"/>
                <a:cs typeface="Times New Roman" panose="02020603050405020304" pitchFamily="18" charset="0"/>
              </a:rPr>
              <a:t>White, K.M., Dudley-Brown, S. and </a:t>
            </a:r>
            <a:r>
              <a:rPr lang="en-US" sz="1050" dirty="0" err="1">
                <a:latin typeface="Times New Roman" panose="02020603050405020304" pitchFamily="18" charset="0"/>
                <a:ea typeface="Calibri" panose="020F0502020204030204" pitchFamily="34" charset="0"/>
                <a:cs typeface="Times New Roman" panose="02020603050405020304" pitchFamily="18" charset="0"/>
              </a:rPr>
              <a:t>Terhaar</a:t>
            </a:r>
            <a:r>
              <a:rPr lang="en-US" sz="1050" dirty="0">
                <a:latin typeface="Times New Roman" panose="02020603050405020304" pitchFamily="18" charset="0"/>
                <a:ea typeface="Calibri" panose="020F0502020204030204" pitchFamily="34" charset="0"/>
                <a:cs typeface="Times New Roman" panose="02020603050405020304" pitchFamily="18" charset="0"/>
              </a:rPr>
              <a:t>, M.F. eds. (2024) Translation of evidence into nursing and healthcare. Springer Publishing Company. https://books.google.com/books?hl=en&amp;lr=&amp;id=hvHbEAAAQBAJ&amp;oi=fnd&amp;pg=PR9&amp;dq=Working+and+collaborating+in+teams+is+a+basic+quality+in+the+professional+practice+of+health+and+social+care.&amp;ots=vZSsHmPpY7&amp;sig=C_1akv_KxNninaBgGNWhZ1iBVrU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pic>
        <p:nvPicPr>
          <p:cNvPr id="359" name="Google Shape;359;p40"/>
          <p:cNvPicPr preferRelativeResize="0"/>
          <p:nvPr/>
        </p:nvPicPr>
        <p:blipFill rotWithShape="1">
          <a:blip r:embed="rId3">
            <a:alphaModFix/>
          </a:blip>
          <a:srcRect l="20536" t="22057" r="21985" b="22882"/>
          <a:stretch/>
        </p:blipFill>
        <p:spPr>
          <a:xfrm>
            <a:off x="296100" y="1011625"/>
            <a:ext cx="3622500" cy="3470001"/>
          </a:xfrm>
          <a:prstGeom prst="rect">
            <a:avLst/>
          </a:prstGeom>
          <a:noFill/>
          <a:ln>
            <a:noFill/>
          </a:ln>
        </p:spPr>
      </p:pic>
      <p:sp>
        <p:nvSpPr>
          <p:cNvPr id="4" name="TextBox 3"/>
          <p:cNvSpPr txBox="1"/>
          <p:nvPr/>
        </p:nvSpPr>
        <p:spPr>
          <a:xfrm>
            <a:off x="4630724" y="1258349"/>
            <a:ext cx="3926047" cy="2308324"/>
          </a:xfrm>
          <a:prstGeom prst="rect">
            <a:avLst/>
          </a:prstGeom>
          <a:noFill/>
        </p:spPr>
        <p:txBody>
          <a:bodyPr wrap="square" rtlCol="0">
            <a:spAutoFit/>
          </a:bodyPr>
          <a:lstStyle/>
          <a:p>
            <a:r>
              <a:rPr lang="en-US" sz="7200" dirty="0">
                <a:solidFill>
                  <a:schemeClr val="bg2">
                    <a:lumMod val="75000"/>
                  </a:schemeClr>
                </a:solidFill>
              </a:rPr>
              <a:t>Thank You!</a:t>
            </a:r>
          </a:p>
        </p:txBody>
      </p:sp>
    </p:spTree>
  </p:cSld>
  <p:clrMapOvr>
    <a:masterClrMapping/>
  </p:clrMapOvr>
</p:sld>
</file>

<file path=ppt/theme/theme1.xml><?xml version="1.0" encoding="utf-8"?>
<a:theme xmlns:a="http://schemas.openxmlformats.org/drawingml/2006/main" name="Team Development Consulting by Slidesgo">
  <a:themeElements>
    <a:clrScheme name="Simple Light">
      <a:dk1>
        <a:srgbClr val="2E1A0D"/>
      </a:dk1>
      <a:lt1>
        <a:srgbClr val="FFFBF6"/>
      </a:lt1>
      <a:dk2>
        <a:srgbClr val="F890DB"/>
      </a:dk2>
      <a:lt2>
        <a:srgbClr val="C01F56"/>
      </a:lt2>
      <a:accent1>
        <a:srgbClr val="FE8BA4"/>
      </a:accent1>
      <a:accent2>
        <a:srgbClr val="FCF2E5"/>
      </a:accent2>
      <a:accent3>
        <a:srgbClr val="F7A77F"/>
      </a:accent3>
      <a:accent4>
        <a:srgbClr val="AFA2B1"/>
      </a:accent4>
      <a:accent5>
        <a:srgbClr val="FFFFFF"/>
      </a:accent5>
      <a:accent6>
        <a:srgbClr val="FFFFFF"/>
      </a:accent6>
      <a:hlink>
        <a:srgbClr val="2E1A0D"/>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246</TotalTime>
  <Words>639</Words>
  <Application>Microsoft Office PowerPoint</Application>
  <PresentationFormat>On-screen Show (16:9)</PresentationFormat>
  <Paragraphs>48</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Agdasima</vt:lpstr>
      <vt:lpstr>Archivo</vt:lpstr>
      <vt:lpstr>Symbol</vt:lpstr>
      <vt:lpstr>Open Sans</vt:lpstr>
      <vt:lpstr>Times New Roman</vt:lpstr>
      <vt:lpstr>Arial</vt:lpstr>
      <vt:lpstr>Team Development Consulting by Slidesgo</vt:lpstr>
      <vt:lpstr>Professional Development within Health and Social Care C1</vt:lpstr>
      <vt:lpstr>Agenda</vt:lpstr>
      <vt:lpstr>Introduction: Working in Teams</vt:lpstr>
      <vt:lpstr>What Is Working in Teams?</vt:lpstr>
      <vt:lpstr>Importance of Teamwork in Health and Social Care</vt:lpstr>
      <vt:lpstr>Practical Example of Teamwork in Practice </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Madalitso Majawa (2432520)</cp:lastModifiedBy>
  <cp:revision>2</cp:revision>
  <dcterms:modified xsi:type="dcterms:W3CDTF">2026-02-22T15:03:32Z</dcterms:modified>
</cp:coreProperties>
</file>