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DE4DC9-EFD9-47B2-8D9C-E62AF1AF3CC4}" v="11" dt="2022-07-28T14:19:11.7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327F97BB-C833-4FB7-BDE5-3F7075034690}" styleName="Themed Style 2 –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ed Sherazi" userId="0a9a9e23-1cb4-403b-88d8-446058c1d3b2" providerId="ADAL" clId="{C6DE4DC9-EFD9-47B2-8D9C-E62AF1AF3CC4}"/>
    <pc:docChg chg="custSel modSld">
      <pc:chgData name="Syed Sherazi" userId="0a9a9e23-1cb4-403b-88d8-446058c1d3b2" providerId="ADAL" clId="{C6DE4DC9-EFD9-47B2-8D9C-E62AF1AF3CC4}" dt="2022-07-28T14:19:11.772" v="6" actId="478"/>
      <pc:docMkLst>
        <pc:docMk/>
      </pc:docMkLst>
      <pc:sldChg chg="addSp delSp modSp mod delAnim modAnim">
        <pc:chgData name="Syed Sherazi" userId="0a9a9e23-1cb4-403b-88d8-446058c1d3b2" providerId="ADAL" clId="{C6DE4DC9-EFD9-47B2-8D9C-E62AF1AF3CC4}" dt="2022-07-28T14:19:07.464" v="4" actId="478"/>
        <pc:sldMkLst>
          <pc:docMk/>
          <pc:sldMk cId="109857222" sldId="256"/>
        </pc:sldMkLst>
        <pc:spChg chg="mod">
          <ac:chgData name="Syed Sherazi" userId="0a9a9e23-1cb4-403b-88d8-446058c1d3b2" providerId="ADAL" clId="{C6DE4DC9-EFD9-47B2-8D9C-E62AF1AF3CC4}" dt="2022-07-28T14:19:02.202" v="3" actId="27636"/>
          <ac:spMkLst>
            <pc:docMk/>
            <pc:sldMk cId="109857222" sldId="256"/>
            <ac:spMk id="3" creationId="{00000000-0000-0000-0000-000000000000}"/>
          </ac:spMkLst>
        </pc:spChg>
        <pc:picChg chg="add del mod">
          <ac:chgData name="Syed Sherazi" userId="0a9a9e23-1cb4-403b-88d8-446058c1d3b2" providerId="ADAL" clId="{C6DE4DC9-EFD9-47B2-8D9C-E62AF1AF3CC4}" dt="2022-07-28T14:19:07.464" v="4" actId="478"/>
          <ac:picMkLst>
            <pc:docMk/>
            <pc:sldMk cId="109857222" sldId="256"/>
            <ac:picMk id="4" creationId="{E4D39C55-0E0A-B6C3-63B2-67575BB3A2AD}"/>
          </ac:picMkLst>
        </pc:picChg>
      </pc:sldChg>
      <pc:sldChg chg="addSp delSp modSp mod delAnim">
        <pc:chgData name="Syed Sherazi" userId="0a9a9e23-1cb4-403b-88d8-446058c1d3b2" providerId="ADAL" clId="{C6DE4DC9-EFD9-47B2-8D9C-E62AF1AF3CC4}" dt="2022-07-28T14:19:11.772" v="6" actId="478"/>
        <pc:sldMkLst>
          <pc:docMk/>
          <pc:sldMk cId="2785339320" sldId="258"/>
        </pc:sldMkLst>
        <pc:picChg chg="add del mod">
          <ac:chgData name="Syed Sherazi" userId="0a9a9e23-1cb4-403b-88d8-446058c1d3b2" providerId="ADAL" clId="{C6DE4DC9-EFD9-47B2-8D9C-E62AF1AF3CC4}" dt="2022-07-28T14:19:11.772" v="6" actId="478"/>
          <ac:picMkLst>
            <pc:docMk/>
            <pc:sldMk cId="2785339320" sldId="258"/>
            <ac:picMk id="2" creationId="{BCB36C43-7A20-3519-D554-EDB93C65B3CA}"/>
          </ac:picMkLst>
        </pc:picChg>
      </pc:sldChg>
    </pc:docChg>
  </pc:docChgLst>
  <pc:docChgLst>
    <pc:chgData name="Syed Sherazi (2128311)" userId="S::2128311@student.uwtsd.ac.uk::0a9a9e23-1cb4-403b-88d8-446058c1d3b2" providerId="AD" clId="Web-{31F7DF3C-1AD8-43AE-A45D-9521E9414F70}"/>
    <pc:docChg chg="addSld modSld">
      <pc:chgData name="Syed Sherazi (2128311)" userId="S::2128311@student.uwtsd.ac.uk::0a9a9e23-1cb4-403b-88d8-446058c1d3b2" providerId="AD" clId="Web-{31F7DF3C-1AD8-43AE-A45D-9521E9414F70}" dt="2022-07-17T16:36:14.001" v="93"/>
      <pc:docMkLst>
        <pc:docMk/>
      </pc:docMkLst>
      <pc:sldChg chg="addSp delSp modSp mod setBg addAnim delAnim">
        <pc:chgData name="Syed Sherazi (2128311)" userId="S::2128311@student.uwtsd.ac.uk::0a9a9e23-1cb4-403b-88d8-446058c1d3b2" providerId="AD" clId="Web-{31F7DF3C-1AD8-43AE-A45D-9521E9414F70}" dt="2022-07-17T16:36:14.001" v="93"/>
        <pc:sldMkLst>
          <pc:docMk/>
          <pc:sldMk cId="109857222" sldId="256"/>
        </pc:sldMkLst>
        <pc:spChg chg="mod ord">
          <ac:chgData name="Syed Sherazi (2128311)" userId="S::2128311@student.uwtsd.ac.uk::0a9a9e23-1cb4-403b-88d8-446058c1d3b2" providerId="AD" clId="Web-{31F7DF3C-1AD8-43AE-A45D-9521E9414F70}" dt="2022-07-17T16:36:14.001" v="9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yed Sherazi (2128311)" userId="S::2128311@student.uwtsd.ac.uk::0a9a9e23-1cb4-403b-88d8-446058c1d3b2" providerId="AD" clId="Web-{31F7DF3C-1AD8-43AE-A45D-9521E9414F70}" dt="2022-07-17T16:36:14.001" v="91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04.171" v="67"/>
          <ac:spMkLst>
            <pc:docMk/>
            <pc:sldMk cId="109857222" sldId="256"/>
            <ac:spMk id="8" creationId="{6F5A5072-7B47-4D32-B52A-4EBBF590B8A5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37.125" v="75"/>
          <ac:spMkLst>
            <pc:docMk/>
            <pc:sldMk cId="109857222" sldId="256"/>
            <ac:spMk id="9" creationId="{C1DD1A8A-57D5-4A81-AD04-532B043C5611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04.171" v="67"/>
          <ac:spMkLst>
            <pc:docMk/>
            <pc:sldMk cId="109857222" sldId="256"/>
            <ac:spMk id="10" creationId="{9715DAF0-AE1B-46C9-8A6B-DB2AA05AB91D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37.125" v="75"/>
          <ac:spMkLst>
            <pc:docMk/>
            <pc:sldMk cId="109857222" sldId="256"/>
            <ac:spMk id="11" creationId="{007891EC-4501-44ED-A8C8-B11B6DB767AB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04.171" v="67"/>
          <ac:spMkLst>
            <pc:docMk/>
            <pc:sldMk cId="109857222" sldId="256"/>
            <ac:spMk id="12" creationId="{6016219D-510E-4184-9090-6D5578A87BD1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40.891" v="81"/>
          <ac:spMkLst>
            <pc:docMk/>
            <pc:sldMk cId="109857222" sldId="256"/>
            <ac:spMk id="13" creationId="{6F5A5072-7B47-4D32-B52A-4EBBF590B8A5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04.171" v="67"/>
          <ac:spMkLst>
            <pc:docMk/>
            <pc:sldMk cId="109857222" sldId="256"/>
            <ac:spMk id="14" creationId="{AFF4A713-7B75-4B21-90D7-5AB19547C728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40.891" v="81"/>
          <ac:spMkLst>
            <pc:docMk/>
            <pc:sldMk cId="109857222" sldId="256"/>
            <ac:spMk id="15" creationId="{9715DAF0-AE1B-46C9-8A6B-DB2AA05AB91D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04.171" v="67"/>
          <ac:spMkLst>
            <pc:docMk/>
            <pc:sldMk cId="109857222" sldId="256"/>
            <ac:spMk id="16" creationId="{DC631C0B-6DA6-4E57-8231-CE32B3434A7E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40.891" v="81"/>
          <ac:spMkLst>
            <pc:docMk/>
            <pc:sldMk cId="109857222" sldId="256"/>
            <ac:spMk id="17" creationId="{6016219D-510E-4184-9090-6D5578A87BD1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04.171" v="67"/>
          <ac:spMkLst>
            <pc:docMk/>
            <pc:sldMk cId="109857222" sldId="256"/>
            <ac:spMk id="18" creationId="{C29501E6-A978-4A61-9689-9085AF97A53A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40.891" v="81"/>
          <ac:spMkLst>
            <pc:docMk/>
            <pc:sldMk cId="109857222" sldId="256"/>
            <ac:spMk id="19" creationId="{AFF4A713-7B75-4B21-90D7-5AB19547C728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11.749" v="69"/>
          <ac:spMkLst>
            <pc:docMk/>
            <pc:sldMk cId="109857222" sldId="256"/>
            <ac:spMk id="20" creationId="{1849CA57-76BD-4CF2-80BA-D7A46A01B7B1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11.749" v="69"/>
          <ac:spMkLst>
            <pc:docMk/>
            <pc:sldMk cId="109857222" sldId="256"/>
            <ac:spMk id="21" creationId="{88294908-8B00-4F58-BBBA-20F71A40AA9E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11.749" v="69"/>
          <ac:spMkLst>
            <pc:docMk/>
            <pc:sldMk cId="109857222" sldId="256"/>
            <ac:spMk id="22" creationId="{35E9085E-E730-4768-83D4-6CB7E9897153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11.749" v="69"/>
          <ac:spMkLst>
            <pc:docMk/>
            <pc:sldMk cId="109857222" sldId="256"/>
            <ac:spMk id="23" creationId="{4364C879-1404-4203-8E9D-CC5DE0A621A2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11.749" v="69"/>
          <ac:spMkLst>
            <pc:docMk/>
            <pc:sldMk cId="109857222" sldId="256"/>
            <ac:spMk id="24" creationId="{973272FE-A474-4CAE-8CA2-BCC8B476C3F4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11.749" v="69"/>
          <ac:spMkLst>
            <pc:docMk/>
            <pc:sldMk cId="109857222" sldId="256"/>
            <ac:spMk id="25" creationId="{84617302-4B0D-4351-A6BB-6F0930D943AC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11.749" v="69"/>
          <ac:spMkLst>
            <pc:docMk/>
            <pc:sldMk cId="109857222" sldId="256"/>
            <ac:spMk id="26" creationId="{E07981EA-05A6-437C-88D7-B377B92B031D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11.749" v="69"/>
          <ac:spMkLst>
            <pc:docMk/>
            <pc:sldMk cId="109857222" sldId="256"/>
            <ac:spMk id="27" creationId="{DA2C7802-C2E0-4218-8F89-8DD7CCD2CD1C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11.749" v="69"/>
          <ac:spMkLst>
            <pc:docMk/>
            <pc:sldMk cId="109857222" sldId="256"/>
            <ac:spMk id="28" creationId="{15E3C750-986E-4769-B1AE-49289FBEE757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11.749" v="69"/>
          <ac:spMkLst>
            <pc:docMk/>
            <pc:sldMk cId="109857222" sldId="256"/>
            <ac:spMk id="29" creationId="{A6D7111A-21E5-4EE9-8A78-10E5530F0116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11.749" v="69"/>
          <ac:spMkLst>
            <pc:docMk/>
            <pc:sldMk cId="109857222" sldId="256"/>
            <ac:spMk id="30" creationId="{A3969E80-A77B-49FC-9122-D89AFD5EE118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40.891" v="81"/>
          <ac:spMkLst>
            <pc:docMk/>
            <pc:sldMk cId="109857222" sldId="256"/>
            <ac:spMk id="31" creationId="{DC631C0B-6DA6-4E57-8231-CE32B3434A7E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19.702" v="71"/>
          <ac:spMkLst>
            <pc:docMk/>
            <pc:sldMk cId="109857222" sldId="256"/>
            <ac:spMk id="32" creationId="{787F4F1C-8D3D-4EC1-B72D-A0470A5A08B8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40.891" v="81"/>
          <ac:spMkLst>
            <pc:docMk/>
            <pc:sldMk cId="109857222" sldId="256"/>
            <ac:spMk id="34" creationId="{C29501E6-A978-4A61-9689-9085AF97A53A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45.672" v="87"/>
          <ac:spMkLst>
            <pc:docMk/>
            <pc:sldMk cId="109857222" sldId="256"/>
            <ac:spMk id="36" creationId="{FFD48BC7-DC40-47DE-87EE-9F4B6ECB9ABB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45.672" v="87"/>
          <ac:spMkLst>
            <pc:docMk/>
            <pc:sldMk cId="109857222" sldId="256"/>
            <ac:spMk id="37" creationId="{E502BBC7-2C76-46F3-BC24-5985BC13DB88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29.718" v="73"/>
          <ac:spMkLst>
            <pc:docMk/>
            <pc:sldMk cId="109857222" sldId="256"/>
            <ac:spMk id="38" creationId="{2A8AA5BC-4F7A-4226-8F99-6D824B226A97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29.718" v="73"/>
          <ac:spMkLst>
            <pc:docMk/>
            <pc:sldMk cId="109857222" sldId="256"/>
            <ac:spMk id="40" creationId="{5BC87C3E-1040-4EE4-9BDB-9537F7A1B335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45.672" v="87"/>
          <ac:spMkLst>
            <pc:docMk/>
            <pc:sldMk cId="109857222" sldId="256"/>
            <ac:spMk id="43" creationId="{C7F28D52-2A5F-4D23-81AE-7CB8B591C7AF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5:45.672" v="87"/>
          <ac:spMkLst>
            <pc:docMk/>
            <pc:sldMk cId="109857222" sldId="256"/>
            <ac:spMk id="44" creationId="{3629484E-3792-4B3D-89AD-7C8A1ED0E0D4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6:01.157" v="89"/>
          <ac:spMkLst>
            <pc:docMk/>
            <pc:sldMk cId="109857222" sldId="256"/>
            <ac:spMk id="46" creationId="{BAD76F3E-3A97-486B-B402-44400A8B9173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6:01.157" v="89"/>
          <ac:spMkLst>
            <pc:docMk/>
            <pc:sldMk cId="109857222" sldId="256"/>
            <ac:spMk id="47" creationId="{391F6B52-91F4-4AEB-B6DB-29FEBCF28C8B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6:01.157" v="89"/>
          <ac:spMkLst>
            <pc:docMk/>
            <pc:sldMk cId="109857222" sldId="256"/>
            <ac:spMk id="48" creationId="{2CD6F061-7C53-44F4-9794-953DB70A451B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6:14.001" v="91"/>
          <ac:spMkLst>
            <pc:docMk/>
            <pc:sldMk cId="109857222" sldId="256"/>
            <ac:spMk id="50" creationId="{88294908-8B00-4F58-BBBA-20F71A40AA9E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6:14.001" v="91"/>
          <ac:spMkLst>
            <pc:docMk/>
            <pc:sldMk cId="109857222" sldId="256"/>
            <ac:spMk id="51" creationId="{4364C879-1404-4203-8E9D-CC5DE0A621A2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6:14.001" v="91"/>
          <ac:spMkLst>
            <pc:docMk/>
            <pc:sldMk cId="109857222" sldId="256"/>
            <ac:spMk id="52" creationId="{84617302-4B0D-4351-A6BB-6F0930D943AC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6:14.001" v="91"/>
          <ac:spMkLst>
            <pc:docMk/>
            <pc:sldMk cId="109857222" sldId="256"/>
            <ac:spMk id="53" creationId="{DA2C7802-C2E0-4218-8F89-8DD7CCD2CD1C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6:14.001" v="91"/>
          <ac:spMkLst>
            <pc:docMk/>
            <pc:sldMk cId="109857222" sldId="256"/>
            <ac:spMk id="54" creationId="{A6D7111A-21E5-4EE9-8A78-10E5530F0116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6:14.001" v="91"/>
          <ac:spMkLst>
            <pc:docMk/>
            <pc:sldMk cId="109857222" sldId="256"/>
            <ac:spMk id="55" creationId="{A3969E80-A77B-49FC-9122-D89AFD5EE118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6:14.001" v="91"/>
          <ac:spMkLst>
            <pc:docMk/>
            <pc:sldMk cId="109857222" sldId="256"/>
            <ac:spMk id="56" creationId="{1849CA57-76BD-4CF2-80BA-D7A46A01B7B1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6:14.001" v="91"/>
          <ac:spMkLst>
            <pc:docMk/>
            <pc:sldMk cId="109857222" sldId="256"/>
            <ac:spMk id="57" creationId="{35E9085E-E730-4768-83D4-6CB7E9897153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6:14.001" v="91"/>
          <ac:spMkLst>
            <pc:docMk/>
            <pc:sldMk cId="109857222" sldId="256"/>
            <ac:spMk id="58" creationId="{973272FE-A474-4CAE-8CA2-BCC8B476C3F4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6:14.001" v="91"/>
          <ac:spMkLst>
            <pc:docMk/>
            <pc:sldMk cId="109857222" sldId="256"/>
            <ac:spMk id="59" creationId="{E07981EA-05A6-437C-88D7-B377B92B031D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6:14.001" v="91"/>
          <ac:spMkLst>
            <pc:docMk/>
            <pc:sldMk cId="109857222" sldId="256"/>
            <ac:spMk id="60" creationId="{15E3C750-986E-4769-B1AE-49289FBEE757}"/>
          </ac:spMkLst>
        </pc:spChg>
        <pc:spChg chg="add">
          <ac:chgData name="Syed Sherazi (2128311)" userId="S::2128311@student.uwtsd.ac.uk::0a9a9e23-1cb4-403b-88d8-446058c1d3b2" providerId="AD" clId="Web-{31F7DF3C-1AD8-43AE-A45D-9521E9414F70}" dt="2022-07-17T16:36:14.001" v="91"/>
          <ac:spMkLst>
            <pc:docMk/>
            <pc:sldMk cId="109857222" sldId="256"/>
            <ac:spMk id="65" creationId="{6F5A5072-7B47-4D32-B52A-4EBBF590B8A5}"/>
          </ac:spMkLst>
        </pc:spChg>
        <pc:spChg chg="add">
          <ac:chgData name="Syed Sherazi (2128311)" userId="S::2128311@student.uwtsd.ac.uk::0a9a9e23-1cb4-403b-88d8-446058c1d3b2" providerId="AD" clId="Web-{31F7DF3C-1AD8-43AE-A45D-9521E9414F70}" dt="2022-07-17T16:36:14.001" v="91"/>
          <ac:spMkLst>
            <pc:docMk/>
            <pc:sldMk cId="109857222" sldId="256"/>
            <ac:spMk id="67" creationId="{9715DAF0-AE1B-46C9-8A6B-DB2AA05AB91D}"/>
          </ac:spMkLst>
        </pc:spChg>
        <pc:spChg chg="add">
          <ac:chgData name="Syed Sherazi (2128311)" userId="S::2128311@student.uwtsd.ac.uk::0a9a9e23-1cb4-403b-88d8-446058c1d3b2" providerId="AD" clId="Web-{31F7DF3C-1AD8-43AE-A45D-9521E9414F70}" dt="2022-07-17T16:36:14.001" v="91"/>
          <ac:spMkLst>
            <pc:docMk/>
            <pc:sldMk cId="109857222" sldId="256"/>
            <ac:spMk id="69" creationId="{6016219D-510E-4184-9090-6D5578A87BD1}"/>
          </ac:spMkLst>
        </pc:spChg>
        <pc:spChg chg="add">
          <ac:chgData name="Syed Sherazi (2128311)" userId="S::2128311@student.uwtsd.ac.uk::0a9a9e23-1cb4-403b-88d8-446058c1d3b2" providerId="AD" clId="Web-{31F7DF3C-1AD8-43AE-A45D-9521E9414F70}" dt="2022-07-17T16:36:14.001" v="91"/>
          <ac:spMkLst>
            <pc:docMk/>
            <pc:sldMk cId="109857222" sldId="256"/>
            <ac:spMk id="71" creationId="{AFF4A713-7B75-4B21-90D7-5AB19547C728}"/>
          </ac:spMkLst>
        </pc:spChg>
        <pc:spChg chg="add">
          <ac:chgData name="Syed Sherazi (2128311)" userId="S::2128311@student.uwtsd.ac.uk::0a9a9e23-1cb4-403b-88d8-446058c1d3b2" providerId="AD" clId="Web-{31F7DF3C-1AD8-43AE-A45D-9521E9414F70}" dt="2022-07-17T16:36:14.001" v="91"/>
          <ac:spMkLst>
            <pc:docMk/>
            <pc:sldMk cId="109857222" sldId="256"/>
            <ac:spMk id="73" creationId="{DC631C0B-6DA6-4E57-8231-CE32B3434A7E}"/>
          </ac:spMkLst>
        </pc:spChg>
        <pc:spChg chg="add">
          <ac:chgData name="Syed Sherazi (2128311)" userId="S::2128311@student.uwtsd.ac.uk::0a9a9e23-1cb4-403b-88d8-446058c1d3b2" providerId="AD" clId="Web-{31F7DF3C-1AD8-43AE-A45D-9521E9414F70}" dt="2022-07-17T16:36:14.001" v="91"/>
          <ac:spMkLst>
            <pc:docMk/>
            <pc:sldMk cId="109857222" sldId="256"/>
            <ac:spMk id="75" creationId="{C29501E6-A978-4A61-9689-9085AF97A53A}"/>
          </ac:spMkLst>
        </pc:spChg>
        <pc:grpChg chg="add del">
          <ac:chgData name="Syed Sherazi (2128311)" userId="S::2128311@student.uwtsd.ac.uk::0a9a9e23-1cb4-403b-88d8-446058c1d3b2" providerId="AD" clId="Web-{31F7DF3C-1AD8-43AE-A45D-9521E9414F70}" dt="2022-07-17T16:35:19.702" v="71"/>
          <ac:grpSpMkLst>
            <pc:docMk/>
            <pc:sldMk cId="109857222" sldId="256"/>
            <ac:grpSpMk id="33" creationId="{D1E3DD61-64DB-46AD-B249-E273CD86B051}"/>
          </ac:grpSpMkLst>
        </pc:grpChg>
        <pc:picChg chg="add del">
          <ac:chgData name="Syed Sherazi (2128311)" userId="S::2128311@student.uwtsd.ac.uk::0a9a9e23-1cb4-403b-88d8-446058c1d3b2" providerId="AD" clId="Web-{31F7DF3C-1AD8-43AE-A45D-9521E9414F70}" dt="2022-07-17T16:35:37.125" v="75"/>
          <ac:picMkLst>
            <pc:docMk/>
            <pc:sldMk cId="109857222" sldId="256"/>
            <ac:picMk id="5" creationId="{1406A0B7-7C44-238B-77E3-31FADD66DDDF}"/>
          </ac:picMkLst>
        </pc:picChg>
        <pc:cxnChg chg="add del">
          <ac:chgData name="Syed Sherazi (2128311)" userId="S::2128311@student.uwtsd.ac.uk::0a9a9e23-1cb4-403b-88d8-446058c1d3b2" providerId="AD" clId="Web-{31F7DF3C-1AD8-43AE-A45D-9521E9414F70}" dt="2022-07-17T16:35:29.718" v="73"/>
          <ac:cxnSpMkLst>
            <pc:docMk/>
            <pc:sldMk cId="109857222" sldId="256"/>
            <ac:cxnSpMk id="39" creationId="{911DBBF1-3229-4BD9-B3D1-B4CA571E7431}"/>
          </ac:cxnSpMkLst>
        </pc:cxnChg>
        <pc:cxnChg chg="add del">
          <ac:chgData name="Syed Sherazi (2128311)" userId="S::2128311@student.uwtsd.ac.uk::0a9a9e23-1cb4-403b-88d8-446058c1d3b2" providerId="AD" clId="Web-{31F7DF3C-1AD8-43AE-A45D-9521E9414F70}" dt="2022-07-17T16:35:29.718" v="73"/>
          <ac:cxnSpMkLst>
            <pc:docMk/>
            <pc:sldMk cId="109857222" sldId="256"/>
            <ac:cxnSpMk id="41" creationId="{42CDBECE-872A-4C73-9DC1-BB4E805E2CF5}"/>
          </ac:cxnSpMkLst>
        </pc:cxnChg>
        <pc:cxnChg chg="add del">
          <ac:chgData name="Syed Sherazi (2128311)" userId="S::2128311@student.uwtsd.ac.uk::0a9a9e23-1cb4-403b-88d8-446058c1d3b2" providerId="AD" clId="Web-{31F7DF3C-1AD8-43AE-A45D-9521E9414F70}" dt="2022-07-17T16:35:29.718" v="73"/>
          <ac:cxnSpMkLst>
            <pc:docMk/>
            <pc:sldMk cId="109857222" sldId="256"/>
            <ac:cxnSpMk id="42" creationId="{F5CD5A0B-CDD7-427C-AA42-2EECFDFA1811}"/>
          </ac:cxnSpMkLst>
        </pc:cxnChg>
      </pc:sldChg>
      <pc:sldChg chg="addSp delSp modSp new mod setBg">
        <pc:chgData name="Syed Sherazi (2128311)" userId="S::2128311@student.uwtsd.ac.uk::0a9a9e23-1cb4-403b-88d8-446058c1d3b2" providerId="AD" clId="Web-{31F7DF3C-1AD8-43AE-A45D-9521E9414F70}" dt="2022-07-17T16:31:21.288" v="61"/>
        <pc:sldMkLst>
          <pc:docMk/>
          <pc:sldMk cId="3987827626" sldId="257"/>
        </pc:sldMkLst>
        <pc:spChg chg="del">
          <ac:chgData name="Syed Sherazi (2128311)" userId="S::2128311@student.uwtsd.ac.uk::0a9a9e23-1cb4-403b-88d8-446058c1d3b2" providerId="AD" clId="Web-{31F7DF3C-1AD8-43AE-A45D-9521E9414F70}" dt="2022-07-17T16:30:08.021" v="53"/>
          <ac:spMkLst>
            <pc:docMk/>
            <pc:sldMk cId="3987827626" sldId="257"/>
            <ac:spMk id="2" creationId="{42A9F4C4-BD3D-A6EA-602B-9A444C8DFAC0}"/>
          </ac:spMkLst>
        </pc:spChg>
        <pc:spChg chg="del">
          <ac:chgData name="Syed Sherazi (2128311)" userId="S::2128311@student.uwtsd.ac.uk::0a9a9e23-1cb4-403b-88d8-446058c1d3b2" providerId="AD" clId="Web-{31F7DF3C-1AD8-43AE-A45D-9521E9414F70}" dt="2022-07-17T16:30:21.521" v="54"/>
          <ac:spMkLst>
            <pc:docMk/>
            <pc:sldMk cId="3987827626" sldId="257"/>
            <ac:spMk id="3" creationId="{BA09AA3E-F278-4994-F1F3-4BD09A8C443A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1:21.288" v="61"/>
          <ac:spMkLst>
            <pc:docMk/>
            <pc:sldMk cId="3987827626" sldId="257"/>
            <ac:spMk id="9" creationId="{BACC6370-2D7E-4714-9D71-7542949D7D5D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1:21.288" v="61"/>
          <ac:spMkLst>
            <pc:docMk/>
            <pc:sldMk cId="3987827626" sldId="257"/>
            <ac:spMk id="11" creationId="{F68B3F68-107C-434F-AA38-110D5EA91B85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1:21.288" v="61"/>
          <ac:spMkLst>
            <pc:docMk/>
            <pc:sldMk cId="3987827626" sldId="257"/>
            <ac:spMk id="13" creationId="{AAD0DBB9-1A4B-4391-81D4-CB19F9AB918A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1:21.288" v="61"/>
          <ac:spMkLst>
            <pc:docMk/>
            <pc:sldMk cId="3987827626" sldId="257"/>
            <ac:spMk id="15" creationId="{063BBA22-50EA-4C4D-BE05-F1CE4E63AA56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1:15.726" v="58"/>
          <ac:spMkLst>
            <pc:docMk/>
            <pc:sldMk cId="3987827626" sldId="257"/>
            <ac:spMk id="20" creationId="{F3060C83-F051-4F0E-ABAD-AA0DFC48B218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1:15.726" v="58"/>
          <ac:spMkLst>
            <pc:docMk/>
            <pc:sldMk cId="3987827626" sldId="257"/>
            <ac:spMk id="22" creationId="{83C98ABE-055B-441F-B07E-44F97F083C39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1:15.726" v="58"/>
          <ac:spMkLst>
            <pc:docMk/>
            <pc:sldMk cId="3987827626" sldId="257"/>
            <ac:spMk id="24" creationId="{29FDB030-9B49-4CED-8CCD-4D99382388AC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1:15.726" v="58"/>
          <ac:spMkLst>
            <pc:docMk/>
            <pc:sldMk cId="3987827626" sldId="257"/>
            <ac:spMk id="26" creationId="{3783CA14-24A1-485C-8B30-D6A5D87987AD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1:15.726" v="58"/>
          <ac:spMkLst>
            <pc:docMk/>
            <pc:sldMk cId="3987827626" sldId="257"/>
            <ac:spMk id="28" creationId="{9A97C86A-04D6-40F7-AE84-31AB43E6A846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1:15.726" v="58"/>
          <ac:spMkLst>
            <pc:docMk/>
            <pc:sldMk cId="3987827626" sldId="257"/>
            <ac:spMk id="30" creationId="{FF9F2414-84E8-453E-B1F3-389FDE8192D9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1:15.726" v="58"/>
          <ac:spMkLst>
            <pc:docMk/>
            <pc:sldMk cId="3987827626" sldId="257"/>
            <ac:spMk id="32" creationId="{3ECA69A1-7536-43AC-85EF-C7106179F5ED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1:21.288" v="60"/>
          <ac:spMkLst>
            <pc:docMk/>
            <pc:sldMk cId="3987827626" sldId="257"/>
            <ac:spMk id="34" creationId="{BACC6370-2D7E-4714-9D71-7542949D7D5D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1:21.288" v="60"/>
          <ac:spMkLst>
            <pc:docMk/>
            <pc:sldMk cId="3987827626" sldId="257"/>
            <ac:spMk id="35" creationId="{F68B3F68-107C-434F-AA38-110D5EA91B85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1:21.288" v="60"/>
          <ac:spMkLst>
            <pc:docMk/>
            <pc:sldMk cId="3987827626" sldId="257"/>
            <ac:spMk id="36" creationId="{AAD0DBB9-1A4B-4391-81D4-CB19F9AB918A}"/>
          </ac:spMkLst>
        </pc:spChg>
        <pc:spChg chg="add del">
          <ac:chgData name="Syed Sherazi (2128311)" userId="S::2128311@student.uwtsd.ac.uk::0a9a9e23-1cb4-403b-88d8-446058c1d3b2" providerId="AD" clId="Web-{31F7DF3C-1AD8-43AE-A45D-9521E9414F70}" dt="2022-07-17T16:31:21.288" v="60"/>
          <ac:spMkLst>
            <pc:docMk/>
            <pc:sldMk cId="3987827626" sldId="257"/>
            <ac:spMk id="37" creationId="{063BBA22-50EA-4C4D-BE05-F1CE4E63AA56}"/>
          </ac:spMkLst>
        </pc:spChg>
        <pc:spChg chg="add">
          <ac:chgData name="Syed Sherazi (2128311)" userId="S::2128311@student.uwtsd.ac.uk::0a9a9e23-1cb4-403b-88d8-446058c1d3b2" providerId="AD" clId="Web-{31F7DF3C-1AD8-43AE-A45D-9521E9414F70}" dt="2022-07-17T16:31:21.288" v="61"/>
          <ac:spMkLst>
            <pc:docMk/>
            <pc:sldMk cId="3987827626" sldId="257"/>
            <ac:spMk id="39" creationId="{BACC6370-2D7E-4714-9D71-7542949D7D5D}"/>
          </ac:spMkLst>
        </pc:spChg>
        <pc:spChg chg="add">
          <ac:chgData name="Syed Sherazi (2128311)" userId="S::2128311@student.uwtsd.ac.uk::0a9a9e23-1cb4-403b-88d8-446058c1d3b2" providerId="AD" clId="Web-{31F7DF3C-1AD8-43AE-A45D-9521E9414F70}" dt="2022-07-17T16:31:21.288" v="61"/>
          <ac:spMkLst>
            <pc:docMk/>
            <pc:sldMk cId="3987827626" sldId="257"/>
            <ac:spMk id="40" creationId="{F68B3F68-107C-434F-AA38-110D5EA91B85}"/>
          </ac:spMkLst>
        </pc:spChg>
        <pc:spChg chg="add">
          <ac:chgData name="Syed Sherazi (2128311)" userId="S::2128311@student.uwtsd.ac.uk::0a9a9e23-1cb4-403b-88d8-446058c1d3b2" providerId="AD" clId="Web-{31F7DF3C-1AD8-43AE-A45D-9521E9414F70}" dt="2022-07-17T16:31:21.288" v="61"/>
          <ac:spMkLst>
            <pc:docMk/>
            <pc:sldMk cId="3987827626" sldId="257"/>
            <ac:spMk id="41" creationId="{AAD0DBB9-1A4B-4391-81D4-CB19F9AB918A}"/>
          </ac:spMkLst>
        </pc:spChg>
        <pc:spChg chg="add">
          <ac:chgData name="Syed Sherazi (2128311)" userId="S::2128311@student.uwtsd.ac.uk::0a9a9e23-1cb4-403b-88d8-446058c1d3b2" providerId="AD" clId="Web-{31F7DF3C-1AD8-43AE-A45D-9521E9414F70}" dt="2022-07-17T16:31:21.288" v="61"/>
          <ac:spMkLst>
            <pc:docMk/>
            <pc:sldMk cId="3987827626" sldId="257"/>
            <ac:spMk id="42" creationId="{063BBA22-50EA-4C4D-BE05-F1CE4E63AA56}"/>
          </ac:spMkLst>
        </pc:spChg>
        <pc:graphicFrameChg chg="add mod ord modGraphic">
          <ac:chgData name="Syed Sherazi (2128311)" userId="S::2128311@student.uwtsd.ac.uk::0a9a9e23-1cb4-403b-88d8-446058c1d3b2" providerId="AD" clId="Web-{31F7DF3C-1AD8-43AE-A45D-9521E9414F70}" dt="2022-07-17T16:31:21.288" v="60"/>
          <ac:graphicFrameMkLst>
            <pc:docMk/>
            <pc:sldMk cId="3987827626" sldId="257"/>
            <ac:graphicFrameMk id="4" creationId="{AA964EC0-217B-2A1A-5C60-7A290073D2F9}"/>
          </ac:graphicFrameMkLst>
        </pc:graphicFrameChg>
      </pc:sldChg>
    </pc:docChg>
  </pc:docChgLst>
  <pc:docChgLst>
    <pc:chgData name="Syed Sherazi (2128311)" userId="S::2128311@student.uwtsd.ac.uk::0a9a9e23-1cb4-403b-88d8-446058c1d3b2" providerId="AD" clId="Web-{E607DA1C-9078-5D8C-C1A8-0D69AF48961B}"/>
    <pc:docChg chg="addSld delSld modSld">
      <pc:chgData name="Syed Sherazi (2128311)" userId="S::2128311@student.uwtsd.ac.uk::0a9a9e23-1cb4-403b-88d8-446058c1d3b2" providerId="AD" clId="Web-{E607DA1C-9078-5D8C-C1A8-0D69AF48961B}" dt="2022-07-17T21:14:50.164" v="2101"/>
      <pc:docMkLst>
        <pc:docMk/>
      </pc:docMkLst>
      <pc:sldChg chg="addSp delSp modSp del">
        <pc:chgData name="Syed Sherazi (2128311)" userId="S::2128311@student.uwtsd.ac.uk::0a9a9e23-1cb4-403b-88d8-446058c1d3b2" providerId="AD" clId="Web-{E607DA1C-9078-5D8C-C1A8-0D69AF48961B}" dt="2022-07-17T19:26:41.028" v="38"/>
        <pc:sldMkLst>
          <pc:docMk/>
          <pc:sldMk cId="3987827626" sldId="257"/>
        </pc:sldMkLst>
        <pc:spChg chg="add mod">
          <ac:chgData name="Syed Sherazi (2128311)" userId="S::2128311@student.uwtsd.ac.uk::0a9a9e23-1cb4-403b-88d8-446058c1d3b2" providerId="AD" clId="Web-{E607DA1C-9078-5D8C-C1A8-0D69AF48961B}" dt="2022-07-17T19:21:30.244" v="0"/>
          <ac:spMkLst>
            <pc:docMk/>
            <pc:sldMk cId="3987827626" sldId="257"/>
            <ac:spMk id="3" creationId="{92A29D91-1D34-4328-FA3A-E54C56D7A4B7}"/>
          </ac:spMkLst>
        </pc:spChg>
        <pc:graphicFrameChg chg="del">
          <ac:chgData name="Syed Sherazi (2128311)" userId="S::2128311@student.uwtsd.ac.uk::0a9a9e23-1cb4-403b-88d8-446058c1d3b2" providerId="AD" clId="Web-{E607DA1C-9078-5D8C-C1A8-0D69AF48961B}" dt="2022-07-17T19:21:30.244" v="0"/>
          <ac:graphicFrameMkLst>
            <pc:docMk/>
            <pc:sldMk cId="3987827626" sldId="257"/>
            <ac:graphicFrameMk id="4" creationId="{AA964EC0-217B-2A1A-5C60-7A290073D2F9}"/>
          </ac:graphicFrameMkLst>
        </pc:graphicFrameChg>
      </pc:sldChg>
      <pc:sldChg chg="addSp delSp modSp new">
        <pc:chgData name="Syed Sherazi (2128311)" userId="S::2128311@student.uwtsd.ac.uk::0a9a9e23-1cb4-403b-88d8-446058c1d3b2" providerId="AD" clId="Web-{E607DA1C-9078-5D8C-C1A8-0D69AF48961B}" dt="2022-07-17T21:14:50.164" v="2101"/>
        <pc:sldMkLst>
          <pc:docMk/>
          <pc:sldMk cId="2785339320" sldId="258"/>
        </pc:sldMkLst>
        <pc:spChg chg="del">
          <ac:chgData name="Syed Sherazi (2128311)" userId="S::2128311@student.uwtsd.ac.uk::0a9a9e23-1cb4-403b-88d8-446058c1d3b2" providerId="AD" clId="Web-{E607DA1C-9078-5D8C-C1A8-0D69AF48961B}" dt="2022-07-17T19:23:47.269" v="17"/>
          <ac:spMkLst>
            <pc:docMk/>
            <pc:sldMk cId="2785339320" sldId="258"/>
            <ac:spMk id="2" creationId="{FD6C734A-59B1-4967-9382-EB3D10756CE4}"/>
          </ac:spMkLst>
        </pc:spChg>
        <pc:spChg chg="add del mod">
          <ac:chgData name="Syed Sherazi (2128311)" userId="S::2128311@student.uwtsd.ac.uk::0a9a9e23-1cb4-403b-88d8-446058c1d3b2" providerId="AD" clId="Web-{E607DA1C-9078-5D8C-C1A8-0D69AF48961B}" dt="2022-07-17T19:23:07.688" v="12"/>
          <ac:spMkLst>
            <pc:docMk/>
            <pc:sldMk cId="2785339320" sldId="258"/>
            <ac:spMk id="3" creationId="{39A02B11-72C9-FF01-5513-499B3B14E23E}"/>
          </ac:spMkLst>
        </pc:spChg>
        <pc:spChg chg="del mod">
          <ac:chgData name="Syed Sherazi (2128311)" userId="S::2128311@student.uwtsd.ac.uk::0a9a9e23-1cb4-403b-88d8-446058c1d3b2" providerId="AD" clId="Web-{E607DA1C-9078-5D8C-C1A8-0D69AF48961B}" dt="2022-07-17T19:23:28.518" v="14"/>
          <ac:spMkLst>
            <pc:docMk/>
            <pc:sldMk cId="2785339320" sldId="258"/>
            <ac:spMk id="4" creationId="{D7629A43-1D58-4E06-4DA0-FE239C248ADC}"/>
          </ac:spMkLst>
        </pc:spChg>
        <pc:spChg chg="add del mod">
          <ac:chgData name="Syed Sherazi (2128311)" userId="S::2128311@student.uwtsd.ac.uk::0a9a9e23-1cb4-403b-88d8-446058c1d3b2" providerId="AD" clId="Web-{E607DA1C-9078-5D8C-C1A8-0D69AF48961B}" dt="2022-07-17T19:24:59.179" v="22"/>
          <ac:spMkLst>
            <pc:docMk/>
            <pc:sldMk cId="2785339320" sldId="258"/>
            <ac:spMk id="10" creationId="{3754C1CF-1B8A-A5AB-C869-DB81A5357620}"/>
          </ac:spMkLst>
        </pc:spChg>
        <pc:spChg chg="add del mod">
          <ac:chgData name="Syed Sherazi (2128311)" userId="S::2128311@student.uwtsd.ac.uk::0a9a9e23-1cb4-403b-88d8-446058c1d3b2" providerId="AD" clId="Web-{E607DA1C-9078-5D8C-C1A8-0D69AF48961B}" dt="2022-07-17T19:25:01.398" v="23"/>
          <ac:spMkLst>
            <pc:docMk/>
            <pc:sldMk cId="2785339320" sldId="258"/>
            <ac:spMk id="12" creationId="{1458BA42-22B2-47A7-B89A-6771CD794FB5}"/>
          </ac:spMkLst>
        </pc:spChg>
        <pc:graphicFrameChg chg="add del mod ord modGraphic">
          <ac:chgData name="Syed Sherazi (2128311)" userId="S::2128311@student.uwtsd.ac.uk::0a9a9e23-1cb4-403b-88d8-446058c1d3b2" providerId="AD" clId="Web-{E607DA1C-9078-5D8C-C1A8-0D69AF48961B}" dt="2022-07-17T19:22:45.203" v="9"/>
          <ac:graphicFrameMkLst>
            <pc:docMk/>
            <pc:sldMk cId="2785339320" sldId="258"/>
            <ac:graphicFrameMk id="5" creationId="{B036252F-4474-6A10-879C-E5B58B8AAF0D}"/>
          </ac:graphicFrameMkLst>
        </pc:graphicFrameChg>
        <pc:graphicFrameChg chg="add del mod ord modGraphic">
          <ac:chgData name="Syed Sherazi (2128311)" userId="S::2128311@student.uwtsd.ac.uk::0a9a9e23-1cb4-403b-88d8-446058c1d3b2" providerId="AD" clId="Web-{E607DA1C-9078-5D8C-C1A8-0D69AF48961B}" dt="2022-07-17T19:22:56.891" v="11"/>
          <ac:graphicFrameMkLst>
            <pc:docMk/>
            <pc:sldMk cId="2785339320" sldId="258"/>
            <ac:graphicFrameMk id="6" creationId="{AFC65070-DDE3-E9BE-0088-B4618A6B071B}"/>
          </ac:graphicFrameMkLst>
        </pc:graphicFrameChg>
        <pc:graphicFrameChg chg="add del mod ord modGraphic">
          <ac:chgData name="Syed Sherazi (2128311)" userId="S::2128311@student.uwtsd.ac.uk::0a9a9e23-1cb4-403b-88d8-446058c1d3b2" providerId="AD" clId="Web-{E607DA1C-9078-5D8C-C1A8-0D69AF48961B}" dt="2022-07-17T19:24:51.241" v="20"/>
          <ac:graphicFrameMkLst>
            <pc:docMk/>
            <pc:sldMk cId="2785339320" sldId="258"/>
            <ac:graphicFrameMk id="7" creationId="{621D6B83-BFD9-5887-335B-9A687FDA6145}"/>
          </ac:graphicFrameMkLst>
        </pc:graphicFrameChg>
        <pc:graphicFrameChg chg="add del mod ord modGraphic">
          <ac:chgData name="Syed Sherazi (2128311)" userId="S::2128311@student.uwtsd.ac.uk::0a9a9e23-1cb4-403b-88d8-446058c1d3b2" providerId="AD" clId="Web-{E607DA1C-9078-5D8C-C1A8-0D69AF48961B}" dt="2022-07-17T19:24:57.694" v="21"/>
          <ac:graphicFrameMkLst>
            <pc:docMk/>
            <pc:sldMk cId="2785339320" sldId="258"/>
            <ac:graphicFrameMk id="8" creationId="{FF5BC970-5945-18FF-551C-259C6A762C39}"/>
          </ac:graphicFrameMkLst>
        </pc:graphicFrameChg>
        <pc:graphicFrameChg chg="add del mod modGraphic">
          <ac:chgData name="Syed Sherazi (2128311)" userId="S::2128311@student.uwtsd.ac.uk::0a9a9e23-1cb4-403b-88d8-446058c1d3b2" providerId="AD" clId="Web-{E607DA1C-9078-5D8C-C1A8-0D69AF48961B}" dt="2022-07-17T19:27:40.219" v="41"/>
          <ac:graphicFrameMkLst>
            <pc:docMk/>
            <pc:sldMk cId="2785339320" sldId="258"/>
            <ac:graphicFrameMk id="13" creationId="{F882897F-8907-5A7D-1245-2D8F5C1CCE27}"/>
          </ac:graphicFrameMkLst>
        </pc:graphicFrameChg>
        <pc:graphicFrameChg chg="add mod modGraphic">
          <ac:chgData name="Syed Sherazi (2128311)" userId="S::2128311@student.uwtsd.ac.uk::0a9a9e23-1cb4-403b-88d8-446058c1d3b2" providerId="AD" clId="Web-{E607DA1C-9078-5D8C-C1A8-0D69AF48961B}" dt="2022-07-17T19:28:52.394" v="51"/>
          <ac:graphicFrameMkLst>
            <pc:docMk/>
            <pc:sldMk cId="2785339320" sldId="258"/>
            <ac:graphicFrameMk id="14" creationId="{7B55C20B-12F6-EC7B-B932-0D4DD92C9D70}"/>
          </ac:graphicFrameMkLst>
        </pc:graphicFrameChg>
        <pc:graphicFrameChg chg="add mod modGraphic">
          <ac:chgData name="Syed Sherazi (2128311)" userId="S::2128311@student.uwtsd.ac.uk::0a9a9e23-1cb4-403b-88d8-446058c1d3b2" providerId="AD" clId="Web-{E607DA1C-9078-5D8C-C1A8-0D69AF48961B}" dt="2022-07-17T21:14:50.164" v="2101"/>
          <ac:graphicFrameMkLst>
            <pc:docMk/>
            <pc:sldMk cId="2785339320" sldId="258"/>
            <ac:graphicFrameMk id="15" creationId="{D335F27D-0A33-13C1-50A8-F424CCF06438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  <a:cs typeface="Calibri Light"/>
              </a:rPr>
              <a:t>Learning In Digital Era</a:t>
            </a:r>
            <a:endParaRPr lang="en-GB" sz="48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algn="l"/>
            <a:r>
              <a:rPr lang="en-GB">
                <a:cs typeface="Calibri"/>
              </a:rPr>
              <a:t>Assignment-Component 2</a:t>
            </a:r>
          </a:p>
          <a:p>
            <a:pPr algn="l"/>
            <a:r>
              <a:rPr lang="en-GB">
                <a:cs typeface="Calibri"/>
              </a:rPr>
              <a:t>Syed Muhammad Junaid Sherazi</a:t>
            </a:r>
          </a:p>
          <a:p>
            <a:pPr algn="l"/>
            <a:r>
              <a:rPr lang="en-GB">
                <a:cs typeface="Calibri"/>
              </a:rPr>
              <a:t>2128311</a:t>
            </a:r>
          </a:p>
          <a:p>
            <a:pPr algn="l"/>
            <a:r>
              <a:rPr lang="en-GB">
                <a:cs typeface="Calibri"/>
              </a:rPr>
              <a:t>https://uowtsd-my.sharepoint.com/:v:/g/personal/2128311_student_uwtsd_ac_uk/EXUWpPo1aVxPurKT7AQraeoB6kh6qXQEkKG5nk82SCi3CQ?e=zaVN0p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070"/>
    </mc:Choice>
    <mc:Fallback>
      <p:transition spd="slow" advTm="240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le 14">
            <a:extLst>
              <a:ext uri="{FF2B5EF4-FFF2-40B4-BE49-F238E27FC236}">
                <a16:creationId xmlns:a16="http://schemas.microsoft.com/office/drawing/2014/main" id="{7B55C20B-12F6-EC7B-B932-0D4DD92C9D7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6841478"/>
              </p:ext>
            </p:extLst>
          </p:nvPr>
        </p:nvGraphicFramePr>
        <p:xfrm>
          <a:off x="877018" y="718867"/>
          <a:ext cx="10629426" cy="543071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71571">
                  <a:extLst>
                    <a:ext uri="{9D8B030D-6E8A-4147-A177-3AD203B41FA5}">
                      <a16:colId xmlns:a16="http://schemas.microsoft.com/office/drawing/2014/main" val="2038979880"/>
                    </a:ext>
                  </a:extLst>
                </a:gridCol>
                <a:gridCol w="1771571">
                  <a:extLst>
                    <a:ext uri="{9D8B030D-6E8A-4147-A177-3AD203B41FA5}">
                      <a16:colId xmlns:a16="http://schemas.microsoft.com/office/drawing/2014/main" val="3440570077"/>
                    </a:ext>
                  </a:extLst>
                </a:gridCol>
                <a:gridCol w="1771571">
                  <a:extLst>
                    <a:ext uri="{9D8B030D-6E8A-4147-A177-3AD203B41FA5}">
                      <a16:colId xmlns:a16="http://schemas.microsoft.com/office/drawing/2014/main" val="1179758543"/>
                    </a:ext>
                  </a:extLst>
                </a:gridCol>
                <a:gridCol w="1771571">
                  <a:extLst>
                    <a:ext uri="{9D8B030D-6E8A-4147-A177-3AD203B41FA5}">
                      <a16:colId xmlns:a16="http://schemas.microsoft.com/office/drawing/2014/main" val="2246056378"/>
                    </a:ext>
                  </a:extLst>
                </a:gridCol>
                <a:gridCol w="1771571">
                  <a:extLst>
                    <a:ext uri="{9D8B030D-6E8A-4147-A177-3AD203B41FA5}">
                      <a16:colId xmlns:a16="http://schemas.microsoft.com/office/drawing/2014/main" val="3077374315"/>
                    </a:ext>
                  </a:extLst>
                </a:gridCol>
                <a:gridCol w="1771571">
                  <a:extLst>
                    <a:ext uri="{9D8B030D-6E8A-4147-A177-3AD203B41FA5}">
                      <a16:colId xmlns:a16="http://schemas.microsoft.com/office/drawing/2014/main" val="1796997409"/>
                    </a:ext>
                  </a:extLst>
                </a:gridCol>
              </a:tblGrid>
              <a:tr h="135767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6524988"/>
                  </a:ext>
                </a:extLst>
              </a:tr>
              <a:tr h="135767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7273454"/>
                  </a:ext>
                </a:extLst>
              </a:tr>
              <a:tr h="135767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1849597"/>
                  </a:ext>
                </a:extLst>
              </a:tr>
              <a:tr h="135767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6772881"/>
                  </a:ext>
                </a:extLst>
              </a:tr>
            </a:tbl>
          </a:graphicData>
        </a:graphic>
      </p:graphicFrame>
      <p:graphicFrame>
        <p:nvGraphicFramePr>
          <p:cNvPr id="15" name="Table 15">
            <a:extLst>
              <a:ext uri="{FF2B5EF4-FFF2-40B4-BE49-F238E27FC236}">
                <a16:creationId xmlns:a16="http://schemas.microsoft.com/office/drawing/2014/main" id="{D335F27D-0A33-13C1-50A8-F424CCF064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1007542"/>
              </p:ext>
            </p:extLst>
          </p:nvPr>
        </p:nvGraphicFramePr>
        <p:xfrm>
          <a:off x="560718" y="100640"/>
          <a:ext cx="11342323" cy="66660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20874">
                  <a:extLst>
                    <a:ext uri="{9D8B030D-6E8A-4147-A177-3AD203B41FA5}">
                      <a16:colId xmlns:a16="http://schemas.microsoft.com/office/drawing/2014/main" val="3602028764"/>
                    </a:ext>
                  </a:extLst>
                </a:gridCol>
                <a:gridCol w="1860404">
                  <a:extLst>
                    <a:ext uri="{9D8B030D-6E8A-4147-A177-3AD203B41FA5}">
                      <a16:colId xmlns:a16="http://schemas.microsoft.com/office/drawing/2014/main" val="4279724441"/>
                    </a:ext>
                  </a:extLst>
                </a:gridCol>
                <a:gridCol w="1890640">
                  <a:extLst>
                    <a:ext uri="{9D8B030D-6E8A-4147-A177-3AD203B41FA5}">
                      <a16:colId xmlns:a16="http://schemas.microsoft.com/office/drawing/2014/main" val="901310529"/>
                    </a:ext>
                  </a:extLst>
                </a:gridCol>
                <a:gridCol w="1890640">
                  <a:extLst>
                    <a:ext uri="{9D8B030D-6E8A-4147-A177-3AD203B41FA5}">
                      <a16:colId xmlns:a16="http://schemas.microsoft.com/office/drawing/2014/main" val="864402869"/>
                    </a:ext>
                  </a:extLst>
                </a:gridCol>
                <a:gridCol w="1890640">
                  <a:extLst>
                    <a:ext uri="{9D8B030D-6E8A-4147-A177-3AD203B41FA5}">
                      <a16:colId xmlns:a16="http://schemas.microsoft.com/office/drawing/2014/main" val="2322637568"/>
                    </a:ext>
                  </a:extLst>
                </a:gridCol>
                <a:gridCol w="1889125">
                  <a:extLst>
                    <a:ext uri="{9D8B030D-6E8A-4147-A177-3AD203B41FA5}">
                      <a16:colId xmlns:a16="http://schemas.microsoft.com/office/drawing/2014/main" val="371152500"/>
                    </a:ext>
                  </a:extLst>
                </a:gridCol>
              </a:tblGrid>
              <a:tr h="1773443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600" b="0" i="0" u="none" strike="noStrike" noProof="0">
                          <a:latin typeface="Calibri"/>
                        </a:rPr>
                        <a:t>What are your</a:t>
                      </a:r>
                      <a:br>
                        <a:rPr lang="en-GB" sz="1600" b="0" i="0" u="none" strike="noStrike" noProof="0">
                          <a:latin typeface="Calibri"/>
                        </a:rPr>
                      </a:br>
                      <a:r>
                        <a:rPr lang="en-GB" sz="1600" b="0" i="0" u="none" strike="noStrike" noProof="0">
                          <a:latin typeface="Calibri"/>
                        </a:rPr>
                        <a:t>long-term goals?</a:t>
                      </a:r>
                      <a:endParaRPr lang="en-US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600" b="0" i="0" u="none" strike="noStrike" noProof="0">
                          <a:latin typeface="Calibri"/>
                        </a:rPr>
                        <a:t>What are your</a:t>
                      </a:r>
                      <a:br>
                        <a:rPr lang="en-GB" sz="1600" b="0" i="0" u="none" strike="noStrike" noProof="0">
                          <a:latin typeface="Calibri"/>
                        </a:rPr>
                      </a:br>
                      <a:r>
                        <a:rPr lang="en-GB" sz="1600" b="0" i="0" u="none" strike="noStrike" noProof="0">
                          <a:latin typeface="Calibri"/>
                        </a:rPr>
                        <a:t>long-term goals?</a:t>
                      </a:r>
                      <a:br>
                        <a:rPr lang="en-GB" sz="1600" b="0" i="0" u="none" strike="noStrike" noProof="0">
                          <a:latin typeface="Calibri"/>
                        </a:rPr>
                      </a:br>
                      <a:r>
                        <a:rPr lang="en-GB" sz="1600" b="0" i="0" u="none" strike="noStrike" noProof="0">
                          <a:latin typeface="Calibri"/>
                        </a:rPr>
                        <a:t>(Divide them down into individual,</a:t>
                      </a:r>
                      <a:br>
                        <a:rPr lang="en-GB" sz="1600" b="0" i="0" u="none" strike="noStrike" noProof="0">
                          <a:latin typeface="Calibri"/>
                        </a:rPr>
                      </a:br>
                      <a:r>
                        <a:rPr lang="en-GB" sz="1600" b="0" i="0" u="none" strike="noStrike" noProof="0">
                          <a:latin typeface="Calibri"/>
                        </a:rPr>
                        <a:t>more manageable steps)</a:t>
                      </a:r>
                      <a:endParaRPr lang="en-US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600" b="0" i="0" u="none" strike="noStrike" noProof="0">
                          <a:latin typeface="Calibri"/>
                        </a:rPr>
                        <a:t>What are the key skills</a:t>
                      </a:r>
                      <a:br>
                        <a:rPr lang="en-GB" sz="1600" b="0" i="0" u="none" strike="noStrike" noProof="0">
                          <a:latin typeface="Calibri"/>
                        </a:rPr>
                      </a:br>
                      <a:r>
                        <a:rPr lang="en-GB" sz="1600" b="0" i="0" u="none" strike="noStrike" noProof="0">
                          <a:latin typeface="Calibri"/>
                        </a:rPr>
                        <a:t>needed for each one</a:t>
                      </a:r>
                      <a:br>
                        <a:rPr lang="en-GB" sz="1600" b="0" i="0" u="none" strike="noStrike" noProof="0">
                          <a:latin typeface="Calibri"/>
                        </a:rPr>
                      </a:br>
                      <a:r>
                        <a:rPr lang="en-GB" sz="1600" b="0" i="0" u="none" strike="noStrike" noProof="0">
                          <a:latin typeface="Calibri"/>
                        </a:rPr>
                        <a:t>of your goals?</a:t>
                      </a:r>
                      <a:endParaRPr lang="en-US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600" b="0" i="0" u="none" strike="noStrike" noProof="0">
                          <a:latin typeface="Calibri"/>
                        </a:rPr>
                        <a:t>What skills do you</a:t>
                      </a:r>
                      <a:br>
                        <a:rPr lang="en-GB" sz="1600" b="0" i="0" u="none" strike="noStrike" noProof="0">
                          <a:latin typeface="Calibri"/>
                        </a:rPr>
                      </a:br>
                      <a:r>
                        <a:rPr lang="en-GB" sz="1600" b="0" i="0" u="none" strike="noStrike" noProof="0">
                          <a:latin typeface="Calibri"/>
                        </a:rPr>
                        <a:t>need to work on?</a:t>
                      </a:r>
                      <a:endParaRPr lang="en-US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600" b="0" i="0" u="none" strike="noStrike" noProof="0">
                          <a:latin typeface="Calibri"/>
                        </a:rPr>
                        <a:t>What actions are you</a:t>
                      </a:r>
                      <a:br>
                        <a:rPr lang="en-GB" sz="1600" b="0" i="0" u="none" strike="noStrike" noProof="0">
                          <a:latin typeface="Calibri"/>
                        </a:rPr>
                      </a:br>
                      <a:r>
                        <a:rPr lang="en-GB" sz="1600" b="0" i="0" u="none" strike="noStrike" noProof="0">
                          <a:latin typeface="Calibri"/>
                        </a:rPr>
                        <a:t>going to take?</a:t>
                      </a:r>
                      <a:br>
                        <a:rPr lang="en-GB" sz="1600" b="0" i="0" u="none" strike="noStrike" noProof="0">
                          <a:latin typeface="Calibri"/>
                        </a:rPr>
                      </a:br>
                      <a:r>
                        <a:rPr lang="en-GB" sz="1600" b="0" i="0" u="none" strike="noStrike" noProof="0">
                          <a:latin typeface="Calibri"/>
                        </a:rPr>
                        <a:t>(What training opportunities are</a:t>
                      </a:r>
                      <a:br>
                        <a:rPr lang="en-GB" sz="1600" b="0" i="0" u="none" strike="noStrike" noProof="0">
                          <a:latin typeface="Calibri"/>
                        </a:rPr>
                      </a:br>
                      <a:r>
                        <a:rPr lang="en-GB" sz="1600" b="0" i="0" u="none" strike="noStrike" noProof="0">
                          <a:latin typeface="Calibri"/>
                        </a:rPr>
                        <a:t>you going to take advantage of?)</a:t>
                      </a:r>
                      <a:endParaRPr lang="en-US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600" b="0" i="0" u="none" strike="noStrike" noProof="0">
                          <a:latin typeface="Calibri"/>
                        </a:rPr>
                        <a:t>When are you</a:t>
                      </a:r>
                      <a:br>
                        <a:rPr lang="en-GB" sz="1600" b="0" i="0" u="none" strike="noStrike" noProof="0">
                          <a:latin typeface="Calibri"/>
                        </a:rPr>
                      </a:br>
                      <a:r>
                        <a:rPr lang="en-GB" sz="1600" b="0" i="0" u="none" strike="noStrike" noProof="0">
                          <a:latin typeface="Calibri"/>
                        </a:rPr>
                        <a:t>going to complete</a:t>
                      </a:r>
                      <a:br>
                        <a:rPr lang="en-GB" sz="1600" b="0" i="0" u="none" strike="noStrike" noProof="0">
                          <a:latin typeface="Calibri"/>
                        </a:rPr>
                      </a:br>
                      <a:r>
                        <a:rPr lang="en-GB" sz="1600" b="0" i="0" u="none" strike="noStrike" noProof="0">
                          <a:latin typeface="Calibri"/>
                        </a:rPr>
                        <a:t>your training by?</a:t>
                      </a:r>
                      <a:br>
                        <a:rPr lang="en-GB" sz="1600" b="0" i="0" u="none" strike="noStrike" noProof="0">
                          <a:latin typeface="Calibri"/>
                        </a:rPr>
                      </a:br>
                      <a:r>
                        <a:rPr lang="en-GB" sz="1600" b="0" i="0" u="none" strike="noStrike" noProof="0">
                          <a:latin typeface="Calibri"/>
                        </a:rPr>
                        <a:t>(Set realistic timelines)</a:t>
                      </a:r>
                      <a:endParaRPr lang="en-US" sz="16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02277486"/>
                  </a:ext>
                </a:extLst>
              </a:tr>
              <a:tr h="2111375">
                <a:tc rowSpan="3">
                  <a:txBody>
                    <a:bodyPr/>
                    <a:lstStyle/>
                    <a:p>
                      <a:pPr algn="ctr"/>
                      <a:r>
                        <a:rPr lang="en-GB" sz="1600" b="1"/>
                        <a:t>Pass level 4 in Computing skill with good marks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Pass semester 1 with high marks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-Good attendance</a:t>
                      </a:r>
                      <a:endParaRPr lang="en-US" sz="1600"/>
                    </a:p>
                    <a:p>
                      <a:pPr lvl="0">
                        <a:buNone/>
                      </a:pPr>
                      <a:r>
                        <a:rPr lang="en-GB" sz="1600"/>
                        <a:t>-Good knowledge of Math </a:t>
                      </a:r>
                    </a:p>
                    <a:p>
                      <a:pPr lvl="0">
                        <a:buNone/>
                      </a:pPr>
                      <a:endParaRPr lang="en-GB" sz="1600"/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-Be regular in class with full motivation</a:t>
                      </a:r>
                    </a:p>
                    <a:p>
                      <a:pPr lvl="0">
                        <a:buNone/>
                      </a:pPr>
                      <a:r>
                        <a:rPr lang="en-GB" sz="1600"/>
                        <a:t>-Basic skills of computing.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To further develop my skills and qualities to complete my 1st goal need full attention to online career-oriented courses.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2 moths 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8973196"/>
                  </a:ext>
                </a:extLst>
              </a:tr>
              <a:tr h="119062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Pass semester 2 with high marks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-Be punctual </a:t>
                      </a:r>
                    </a:p>
                    <a:p>
                      <a:pPr lvl="0">
                        <a:buNone/>
                      </a:pPr>
                      <a:r>
                        <a:rPr lang="en-GB" sz="1600"/>
                        <a:t>-Depth in knowledge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-Presentation skill</a:t>
                      </a:r>
                    </a:p>
                    <a:p>
                      <a:pPr lvl="0">
                        <a:buNone/>
                      </a:pPr>
                      <a:r>
                        <a:rPr lang="en-GB" sz="1600"/>
                        <a:t>-Marketing Skills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-IT online courses</a:t>
                      </a:r>
                    </a:p>
                    <a:p>
                      <a:pPr lvl="0">
                        <a:buNone/>
                      </a:pPr>
                      <a:r>
                        <a:rPr lang="en-GB" sz="1600"/>
                        <a:t>-Networking courses</a:t>
                      </a:r>
                    </a:p>
                    <a:p>
                      <a:pPr lvl="0">
                        <a:buNone/>
                      </a:pPr>
                      <a:r>
                        <a:rPr lang="en-GB" sz="1600"/>
                        <a:t>-Digital learning 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4months</a:t>
                      </a:r>
                    </a:p>
                    <a:p>
                      <a:pPr lvl="0">
                        <a:buNone/>
                      </a:pPr>
                      <a:endParaRPr lang="en-GB" sz="1600"/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55369499"/>
                  </a:ext>
                </a:extLst>
              </a:tr>
              <a:tr h="1565749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Pass last semester with 95% marks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-Communication skill</a:t>
                      </a:r>
                    </a:p>
                    <a:p>
                      <a:pPr lvl="0">
                        <a:buNone/>
                      </a:pPr>
                      <a:r>
                        <a:rPr lang="en-GB" sz="1600"/>
                        <a:t>-Networking skill</a:t>
                      </a:r>
                    </a:p>
                    <a:p>
                      <a:pPr lvl="0">
                        <a:buNone/>
                      </a:pPr>
                      <a:r>
                        <a:rPr lang="en-GB" sz="1600"/>
                        <a:t>-Future oriented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-Speaking skills</a:t>
                      </a:r>
                    </a:p>
                    <a:p>
                      <a:pPr lvl="0">
                        <a:buNone/>
                      </a:pPr>
                      <a:r>
                        <a:rPr lang="en-GB" sz="1600"/>
                        <a:t>-IT Skills</a:t>
                      </a:r>
                    </a:p>
                    <a:p>
                      <a:pPr lvl="0">
                        <a:buNone/>
                      </a:pPr>
                      <a:r>
                        <a:rPr lang="en-GB" sz="1600"/>
                        <a:t>-Excell skills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-Attend career events</a:t>
                      </a:r>
                    </a:p>
                    <a:p>
                      <a:pPr lvl="0">
                        <a:buNone/>
                      </a:pPr>
                      <a:endParaRPr lang="en-GB" sz="1600"/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6months</a:t>
                      </a:r>
                    </a:p>
                    <a:p>
                      <a:pPr lvl="0">
                        <a:buNone/>
                      </a:pPr>
                      <a:endParaRPr lang="en-GB" sz="1600"/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84376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853393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8002"/>
    </mc:Choice>
    <mc:Fallback>
      <p:transition spd="slow" advTm="238002"/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8|2.8"/>
</p:tagLst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Learning In Digital Era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syed sherazi</dc:creator>
  <cp:revision>1</cp:revision>
  <dcterms:created xsi:type="dcterms:W3CDTF">2022-07-17T16:27:25Z</dcterms:created>
  <dcterms:modified xsi:type="dcterms:W3CDTF">2022-07-28T14:19:09Z</dcterms:modified>
</cp:coreProperties>
</file>