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1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2:38.5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450 15 24575,'-56'0'0,"-81"10"0,120-7 0,-1 0 0,0 1 0,1 1 0,0 1 0,0 0 0,0 1 0,1 1 0,-25 16 0,35-19 0,0 1 0,0 0 0,0 0 0,1 0 0,0 1 0,0 0 0,0 0 0,1 0 0,0 1 0,1 0 0,-1-1 0,1 1 0,1 0 0,0 0 0,-3 17 0,1 10 0,1 0 0,2 51 0,2-64 0,-2-2 0,2-1 0,0 1 0,1-1 0,2 0 0,8 32 0,-9-42 0,1-1 0,0 0 0,0-1 0,0 1 0,1-1 0,0 0 0,1 0 0,0 0 0,0-1 0,0 0 0,1 0 0,0-1 0,0 1 0,0-2 0,10 6 0,17 6 0,0-2 0,1-1 0,40 9 0,-5-1 0,-15-3 0,-23-5 0,0-3 0,1 0 0,1-3 0,-1 0 0,53 2 0,83 2 0,-8-1 0,1543-8 0,-836-4 0,-826 0 0,-1-1 0,0-2 0,78-20 0,115-52 0,-72 21 0,-40 28 0,2-1 0,-64 11 0,75-27 0,-120 40 0,-1-2 0,0 0 0,0-1 0,-1 0 0,0-1 0,20-19 0,-29 25 0,0-2 0,-1 1 0,1 0 0,-1-1 0,0 0 0,0 1 0,-1-1 0,0 0 0,1 0 0,-2-1 0,1 1 0,-1 0 0,1-1 0,-1 1 0,-1-1 0,1 1 0,-1-1 0,0 1 0,0-1 0,-1 1 0,0-1 0,0 1 0,0-1 0,0 1 0,-1 0 0,0-1 0,0 1 0,0 0 0,-1 0 0,0 1 0,0-1 0,0 0 0,0 1 0,-1 0 0,0 0 0,0 0 0,0 0 0,0 1 0,-1-1 0,-6-3 0,-19-6 0,-1 1 0,-63-15 0,0 0 0,61 16 0,-1 1 0,0 1 0,-65-7 0,-145-15 0,138 14 0,-161-3 0,214 19 0,-100-15 0,88 9 0,-1 3 0,-92 7 0,35 0 0,-138-4 0,-242 2 0,178 32 0,238-21 0,45-5 0,-59 20 0,64-16 0,-1-2 0,-42 6 0,-347 13 0,294-27 0,-108-4 0,205-1 0,-1-2 0,2-2 0,-44-15 0,6 2 0,-43-21 0,38 13 0,13 4 45,-30-8-1455,49 23-5416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2:44.4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615 73 24575,'-55'-4'0,"1"-1"0,-92-22 0,-21-3 0,153 29 0,2-1 0,0 0 0,-1 1 0,1 1 0,-1 0 0,-16 3 0,25-3 0,1 1 0,-1 0 0,1 1 0,0-1 0,0 1 0,-1-1 0,1 1 0,0 0 0,0 0 0,0 0 0,1 0 0,-1 1 0,0-1 0,1 1 0,0 0 0,0-1 0,-1 1 0,1 0 0,1 1 0,-1-1 0,0 0 0,1 0 0,-1 5 0,-5 12 0,2 0 0,1 0 0,0 1 0,-1 35 0,7 89 0,0-73 0,-1-51 0,0 0 0,2-1 0,0 1 0,2-1 0,0 0 0,1 0 0,16 34 0,-16-42 0,0 0 0,1 0 0,0 0 0,1-1 0,1 0 0,0-1 0,0 0 0,1-1 0,0 1 0,0-2 0,1 1 0,23 12 0,47 13 0,2-2 0,0-5 0,117 23 0,-192-49 0,16 5 0,1-1 0,0-2 0,0 0 0,0-2 0,0-1 0,44-4 0,-53 1 0,0-1 0,0 0 0,0-1 0,-1 0 0,1-1 0,-2-1 0,1 0 0,-1-2 0,0 1 0,0-2 0,14-12 0,6-9 0,0-2 0,-2-1 0,53-75 0,-75 91 0,-1 0 0,0-2 0,-2 1 0,0-1 0,-1 0 0,-1 0 0,0 0 0,-2-1 0,-1 0 0,0 0 0,-2 1 0,0-1 0,-5-34 0,4 52 0,0-1 0,0 0 0,0 1 0,0-1 0,-1 1 0,0-1 0,1 1 0,-1 0 0,0 0 0,-1 0 0,1 0 0,-1 0 0,1 0 0,-1 1 0,0-1 0,0 1 0,0 0 0,0-1 0,0 2 0,-1-1 0,-4-2 0,-11-4 0,0 1 0,-38-9 0,23 7 0,-145-32 0,23 6 0,121 25-103,-21-6 221,-73-11 0,111 25-284,0 0-1,0 1 1,0 1-1,0 1 1,-1 0-1,1 2 1,0 0-1,-21 6 1,9 2-6660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2:52.3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566 24 24575,'-153'-13'0,"111"7"0,-1 3 0,-67 1 0,106 3 0,0-1 0,1 1 0,-1 0 0,0 1 0,1-1 0,-1 0 0,1 1 0,-1 0 0,1 0 0,0 0 0,0 0 0,0 1 0,0-1 0,0 1 0,0 0 0,1-1 0,0 1 0,-1 0 0,1 1 0,0-1 0,-3 6 0,-3 9 0,1 1 0,0-1 0,-5 24 0,-2 5 0,5-17 0,1 0 0,2 0 0,1 0 0,-1 33 0,2-22 0,-13 58 0,3-39 0,3 0 0,2 1 0,3 0 0,2 65 0,4-73 0,0-6 0,7 74 0,-5-108 0,1 1 0,0-1 0,0 1 0,2-1 0,-1 0 0,2-1 0,0 1 0,0-1 0,1 0 0,9 11 0,24 26 0,-17-22 0,28 42 0,-37-44 0,0 1 0,15 47 0,-19-48 0,-9-22 0,1 0 0,0 1 0,0-1 0,0 0 0,0 0 0,1 0 0,-1 0 0,1 0 0,-1-1 0,1 1 0,0-1 0,0 0 0,0 1 0,1-1 0,-1-1 0,0 1 0,1 0 0,-1-1 0,1 0 0,-1 0 0,1 0 0,0 0 0,0-1 0,-1 1 0,1-1 0,0 0 0,4 0 0,13-1 0,0-1 0,0-1 0,37-10 0,-13 2 0,-29 9 0,0-1 0,-1-1 0,0-1 0,0 0 0,0-1 0,0-1 0,-1 0 0,0 0 0,0-2 0,-1 0 0,0 0 0,-1-1 0,0-1 0,-1 0 0,0-1 0,0 0 0,-1 0 0,-1-1 0,0 0 0,-1-1 0,-1 0 0,8-19 0,2-5 0,-3-2 0,-1 1 0,-1-1 0,11-80 0,-16 68 0,22-71 0,5-40 0,-21 37 0,-2-132 0,-10 189 0,1 38 0,-2 0 0,-5-48 0,4 75 0,0-1 0,0 1 0,-1-1 0,1 1 0,-1 0 0,0 0 0,-1 0 0,1 0 0,-1 0 0,1 0 0,-1 0 0,0 1 0,-1 0 0,1-1 0,0 1 0,-1 0 0,0 1 0,0-1 0,0 1 0,0 0 0,0-1 0,0 2 0,-9-4 0,-8-1 0,0 1 0,-1 1 0,-41-3 0,23 4 0,-46-4-26,-108 5-1,95 4-1285,54-2-5514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2:57.4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2011 19 24575,'-32'0'0,"-734"32"0,42 73 0,667-93 0,1 2 0,1 3 0,1 2 0,-58 29 0,55-23 0,49-22 0,1 0 0,-1 1 0,1 0 0,0 0 0,0 1 0,0 0 0,1 0 0,0 1 0,-11 11 0,15-14 0,0 1 0,0-1 0,0 0 0,0 1 0,1-1 0,-1 0 0,1 1 0,0 0 0,0-1 0,1 1 0,-1 0 0,1-1 0,0 1 0,0 0 0,0 0 0,0-1 0,0 1 0,1 0 0,0-1 0,0 1 0,0 0 0,0-1 0,0 1 0,4 4 0,-3-3 0,1-2 0,0 1 0,0 0 0,0 0 0,1-1 0,-1 0 0,1 0 0,0 0 0,0 0 0,0 0 0,0-1 0,0 1 0,7 1 0,64 22 0,-60-22 0,66 17 0,2-3 0,100 8 0,170-5 0,620-15 0,-536-9 0,1888 3 0,-2290-1 0,0-2 0,0-2 0,0-1 0,46-14 0,-74 19 0,0-1 0,0 0 0,0 0 0,0 0 0,-1-1 0,1 1 0,-1-2 0,0 1 0,1-1 0,-2 0 0,1 0 0,0-1 0,-1 1 0,0-1 0,8-9 0,-4 4 0,0-1 0,-1 0 0,0 0 0,-1 0 0,0-1 0,-1 0 0,0-1 0,-1 1 0,-1-1 0,5-20 0,-4 10 0,-2 8 0,0-1 0,0 1 0,-2-1 0,0-29 0,-2 40 0,0 0 0,0 0 0,0 0 0,0 0 0,-1 0 0,0 1 0,0-1 0,0 1 0,-1-1 0,0 1 0,1 0 0,-1 0 0,-1 0 0,1 0 0,-1 0 0,1 1 0,-1 0 0,0-1 0,-6-2 0,-5-3 0,-1 0 0,0 1 0,0 1 0,-1 1 0,-30-8 0,-92-11 0,91 18 0,-453-36 0,-4 43 0,211 3 0,-1273-3 0,1472-10-191,71 6-983,-5 0-5652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3:01.87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1083 0 24575,'-810'0'0,"795"1"0,1 0 0,0 1 0,0 1 0,-1 0 0,2 1 0,-1 0 0,0 1 0,1 1 0,0 0 0,0 1 0,1 0 0,0 1 0,0 1 0,0-1 0,1 2 0,1 0 0,0 0 0,-11 15 0,18-20 0,0 1 0,0-1 0,1 1 0,0 0 0,0 0 0,0 0 0,1 0 0,0 1 0,0-1 0,1 0 0,0 0 0,0 1 0,0-1 0,1 0 0,-1 0 0,2 1 0,-1-1 0,1 0 0,0 0 0,0 0 0,0-1 0,1 1 0,0 0 0,5 7 0,-1-2 0,-1-1 0,2 1 0,-1-2 0,1 1 0,1-1 0,0 0 0,0-1 0,1 0 0,-1 0 0,2-1 0,17 10 0,23 2 0,0-1 0,1-3 0,1-2 0,0-3 0,0-1 0,1-3 0,0-3 0,57-3 0,463 16 0,-207-10 0,-360-6 0,0-1 0,0 1 0,0-1 0,0-1 0,-1 1 0,1-1 0,0 0 0,0-1 0,-1 1 0,0-1 0,1-1 0,-1 1 0,0-1 0,-1 0 0,10-8 0,-11 7 0,0-1 0,0 1 0,-1-1 0,1 1 0,-1-1 0,-1 0 0,1 0 0,-1-1 0,0 1 0,0 0 0,-1-1 0,0 1 0,0-1 0,0 0 0,-1 1 0,-1-12 0,1 11 0,0 0 0,-1 0 0,0 0 0,0 0 0,-1 0 0,0 0 0,0 0 0,-1 1 0,1-1 0,-2 1 0,1-1 0,-1 1 0,1 0 0,-2 0 0,1 1 0,-1-1 0,1 1 0,-2 0 0,1 0 0,0 1 0,-1 0 0,0-1 0,0 2 0,0-1 0,-14-5 0,-9 0 0,0 0 0,-1 2 0,0 1 0,-59-4 0,-11-3 0,-24-3-140,0 4-1,-188 7 1,213 5-804,64 0-5882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43:11.2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1360 24 24575,'-403'-12'0,"-24"0"0,402 12 0,1 1 0,-1 1 0,1 1 0,0 2 0,-26 7 0,37-7 0,-1 0 0,1 1 0,1 0 0,-1 1 0,1 0 0,1 1 0,-1 1 0,1-1 0,1 2 0,-11 11 0,-91 113 0,99-117 0,2 0 0,1 0 0,0 1 0,1 1 0,1-1 0,-9 31 0,11-20 0,2 2 0,-1 30 0,-2 14 0,5-55 0,1 1 0,1 0 0,0-1 0,2 1 0,0 0 0,2-1 0,0 0 0,1 0 0,1 0 0,1 0 0,1-1 0,19 35 0,-4-7 0,-15-26 0,2-1 0,0-1 0,1 0 0,1 0 0,1-1 0,25 28 0,-13-26 0,0-1 0,0-1 0,2-2 0,0 0 0,1-2 0,54 20 0,-45-19 0,-19-8 0,1 0 0,-1-1 0,2-1 0,-1 0 0,1-2 0,-1 0 0,39-1 0,143-4 0,104 3 0,-248 4 0,-1 3 0,58 15 0,-57-11 0,0-1 0,58 2 0,-101-12 0,1 0 0,-1 0 0,1-2 0,-1 0 0,1 0 0,-1-1 0,0-1 0,0 0 0,0-1 0,0-1 0,0 0 0,21-12 0,-21 10 0,1 0 0,1 1 0,-1 1 0,1 1 0,0 0 0,0 0 0,0 2 0,1 0 0,-1 1 0,24 2 0,-8-2 0,48-7 0,265-80 0,-281 62 0,-51 20 0,1 0 0,-1 1 0,1 0 0,0 1 0,0 0 0,1 2 0,24-3 0,-29 4 0,0 0 0,0 0 0,0-1 0,0-1 0,0 1 0,0-2 0,-1 1 0,0-1 0,0-1 0,0 0 0,0 0 0,-1-1 0,11-8 0,7-9 0,-2 0 0,37-44 0,-50 51 0,1 1 0,-2-2 0,0 1 0,-1-1 0,-1-1 0,0 0 0,-1 0 0,-1 0 0,6-34 0,-10 40 0,0 1 0,-1 0 0,0-1 0,-1 1 0,0-1 0,-1 1 0,0-1 0,-1 1 0,0 0 0,-1 0 0,0 0 0,-1 0 0,0 0 0,-1 1 0,0 0 0,0-1 0,-12-13 0,3 8 0,-1 0 0,0 2 0,-2 0 0,1 0 0,-30-16 0,-98-46 0,67 28 0,33 20 0,32 19 0,0 0 0,0-1 0,1 0 0,-11-13 0,12 12 0,0 1 0,-1 0 0,0 1 0,-24-16 0,20 17 0,0 1 0,-1 1 0,0 1 0,0 0 0,0 1 0,0 1 0,-32-3 0,-124 7 0,73 2 0,36-6 0,-102-18 0,103 11 0,-104-4 0,133 12 0,2-1 0,-1-2 0,-32-9 0,31 7 0,1 1 0,-58-4 0,-228 11-1365,277-1-5461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938B2-C9C8-3B21-55AC-20973C1892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A8AC3-BA37-2338-270E-C9510C3D53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7C842-5415-AEFD-B98A-4CD1D655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E6535-1C61-9458-6ACA-68EF50BB0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CE1BB-470E-B848-171F-E23ED5D1F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995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40DB-281E-90BB-D670-07A7ABC58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04CB5-AFF9-ED3C-4587-C7F9DF8D6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432BB-A51F-5299-C653-8648C4355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55FC1-9DB1-A155-61C4-BBE490574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49209-2C2D-8EB1-6A97-1595F82D1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64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B527-A154-0D58-31D7-577942462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984806-5411-9407-A900-67B3940EE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C6137-48D1-8AF7-B9D0-1FD74E96F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84E92-DE54-088C-2D59-0A0246AD4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94734-93A4-6FE8-7FCE-B8E90EFCA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97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A11A1-C474-430D-DA6C-964D7086C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97858-3B78-D93C-7349-4F81D09EB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531960-DC9F-B361-F508-0CE7CED61F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FA50BF-A959-8306-66F5-17BBA424E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B7FEB-8E4E-A8D6-7BB1-F40C70054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CE69E8-0B56-32AF-83FE-D918B7242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31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02585-D4A6-B1EA-20FA-4EAA244EB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80093-F404-AC5D-BC00-ABA4CFBE25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4AF2F-0DE2-4D66-DC9D-99011FA3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91F665-9E72-ED9B-385B-754C03514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BCD3C-1218-0883-A81C-8452F68261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5D6323-6741-34DC-BE00-B56BE6983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78215D-C7B8-8D96-B626-AFAD77460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D3DAED-E89A-AD6F-AFB4-E887ECA5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084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F082-6F60-A20B-FE31-F949A534A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9F9C-0DAC-4125-2029-A09771F1B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B2CEB6-7C97-6B45-CF63-DC0A54784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3DB82-B096-2333-A126-3D73047D4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62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B63F24-7731-5B63-D7FC-2787D19C4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D89375-2285-7A9F-73D6-41685B885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97FDB-A6E7-8977-002A-3B5D30B66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612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9DE03-5ACE-8B60-FAEC-4FF202E48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2E4E0-13BA-726E-6A39-22159E27F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0C2503-12D4-3570-0A66-347A8AB498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496C3-2424-C3D2-9E43-DC995E2E9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029A5A-D909-AD56-13A9-A82A25E24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D7E36-8885-31E8-7393-964753804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74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EF493-DD0E-4AE8-8196-9DEEEE03D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6E367D-DBD6-A745-7F2E-7DC957EAB9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F5DA48-737F-FF45-DEE5-423203578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6677B-6F4C-EC4D-A439-A56CFC673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DAD4B8-3BD9-6A49-A58A-8703DAAA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0686A-2CA2-AFE3-38D4-308AE8B11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095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623A5-AF1F-FD7E-28C0-9246F1CA2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F20D07-3DC7-6629-5049-767718CA3E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B78578-4BCB-37E6-6307-C073FA573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33F7B-D48F-46B0-7D61-43747DE4B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96B3-A085-3FD7-C68A-B98A2A890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13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17B019-5EC7-8F9F-7FF3-83359321EE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C79095-CF12-6ED1-6634-9718E6EB94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0879B4-866A-EC91-0F80-D0FAD22F2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DAB43-22BF-626C-8710-0A33FD701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02FE38-9623-2646-C83B-B678EFD0D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64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A125B3-486B-03FF-9247-8EF36516C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5D5E1C-5447-FDBC-61FC-57C374943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FAFDB-916A-2FE0-83B7-E0FDED8E3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AA360-0ED0-4908-8190-51E2BF6FD17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02517-89AB-B400-6812-5D35C70487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8FD9C-A574-1E84-CD07-BF0C7734B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E9005-36DC-403F-9E14-0EA8F5FD1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8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3.xml"/><Relationship Id="rId18" Type="http://schemas.openxmlformats.org/officeDocument/2006/relationships/image" Target="../media/image11.png"/><Relationship Id="rId3" Type="http://schemas.openxmlformats.org/officeDocument/2006/relationships/image" Target="../media/image1.png"/><Relationship Id="rId21" Type="http://schemas.openxmlformats.org/officeDocument/2006/relationships/image" Target="../media/image13.png"/><Relationship Id="rId7" Type="http://schemas.openxmlformats.org/officeDocument/2006/relationships/image" Target="../media/image5.png"/><Relationship Id="rId12" Type="http://schemas.openxmlformats.org/officeDocument/2006/relationships/image" Target="../media/image8.png"/><Relationship Id="rId17" Type="http://schemas.openxmlformats.org/officeDocument/2006/relationships/customXml" Target="../ink/ink5.xml"/><Relationship Id="rId2" Type="http://schemas.openxmlformats.org/officeDocument/2006/relationships/hyperlink" Target="https://www.youtube.com/watch?v=UMMZWMbdv2w&amp;list=RDUMMZWMbdv2w&amp;start_radio=1" TargetMode="External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customXml" Target="../ink/ink2.xml"/><Relationship Id="rId5" Type="http://schemas.openxmlformats.org/officeDocument/2006/relationships/image" Target="../media/image3.png"/><Relationship Id="rId15" Type="http://schemas.openxmlformats.org/officeDocument/2006/relationships/customXml" Target="../ink/ink4.xml"/><Relationship Id="rId10" Type="http://schemas.openxmlformats.org/officeDocument/2006/relationships/image" Target="../media/image7.png"/><Relationship Id="rId19" Type="http://schemas.openxmlformats.org/officeDocument/2006/relationships/customXml" Target="../ink/ink6.xml"/><Relationship Id="rId4" Type="http://schemas.openxmlformats.org/officeDocument/2006/relationships/image" Target="../media/image2.svg"/><Relationship Id="rId9" Type="http://schemas.openxmlformats.org/officeDocument/2006/relationships/customXml" Target="../ink/ink1.xml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709CA-67F1-5278-D567-C8A4FA0BBC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6653" y="796184"/>
            <a:ext cx="3689763" cy="454968"/>
          </a:xfrm>
        </p:spPr>
        <p:txBody>
          <a:bodyPr anchor="t">
            <a:noAutofit/>
          </a:bodyPr>
          <a:lstStyle/>
          <a:p>
            <a:pPr algn="l"/>
            <a:r>
              <a:rPr lang="en-GB" sz="1800" b="1" i="1" dirty="0">
                <a:solidFill>
                  <a:schemeClr val="tx2"/>
                </a:solidFill>
              </a:rPr>
              <a:t>How to create a </a:t>
            </a:r>
            <a:r>
              <a:rPr lang="en-GB" sz="1800" b="1" i="1" dirty="0">
                <a:solidFill>
                  <a:schemeClr val="tx2"/>
                </a:solidFill>
                <a:hlinkClick r:id="rId2"/>
              </a:rPr>
              <a:t>hyperlink</a:t>
            </a:r>
            <a:endParaRPr lang="en-GB" sz="1800" b="1" i="1" dirty="0">
              <a:solidFill>
                <a:schemeClr val="tx2"/>
              </a:solidFill>
            </a:endParaRPr>
          </a:p>
        </p:txBody>
      </p:sp>
      <p:pic>
        <p:nvPicPr>
          <p:cNvPr id="7" name="Graphic 6" descr="Link">
            <a:extLst>
              <a:ext uri="{FF2B5EF4-FFF2-40B4-BE49-F238E27FC236}">
                <a16:creationId xmlns:a16="http://schemas.microsoft.com/office/drawing/2014/main" id="{BA1E10EB-06AC-863C-384A-50EF382B14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6023" y="253072"/>
            <a:ext cx="1821261" cy="1821261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9EE133D-D429-77F8-0595-6C55692899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5298"/>
          <a:stretch/>
        </p:blipFill>
        <p:spPr>
          <a:xfrm>
            <a:off x="258439" y="2642917"/>
            <a:ext cx="9152055" cy="1046218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FD498705-D589-C0AD-D0C5-18DE40F1260C}"/>
              </a:ext>
            </a:extLst>
          </p:cNvPr>
          <p:cNvSpPr/>
          <p:nvPr/>
        </p:nvSpPr>
        <p:spPr>
          <a:xfrm>
            <a:off x="10422468" y="1769533"/>
            <a:ext cx="389466" cy="618067"/>
          </a:xfrm>
          <a:prstGeom prst="ellips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F4EE3DA-E04E-1CFD-5DCC-A3AE53B11669}"/>
              </a:ext>
            </a:extLst>
          </p:cNvPr>
          <p:cNvCxnSpPr>
            <a:cxnSpLocks/>
            <a:stCxn id="6" idx="3"/>
          </p:cNvCxnSpPr>
          <p:nvPr/>
        </p:nvCxnSpPr>
        <p:spPr>
          <a:xfrm>
            <a:off x="9410494" y="3166026"/>
            <a:ext cx="452340" cy="4495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A171404-4C6C-8CDF-3869-76E94DC5E305}"/>
              </a:ext>
            </a:extLst>
          </p:cNvPr>
          <p:cNvSpPr txBox="1"/>
          <p:nvPr/>
        </p:nvSpPr>
        <p:spPr>
          <a:xfrm>
            <a:off x="9862834" y="3423023"/>
            <a:ext cx="183980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Then we open PowerPoint, we have to click on INSERT and then choose a word from the text (any word) then click on the LINK option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71F3895C-7A5C-46F5-02C1-439AB897BCA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1427" r="625"/>
          <a:stretch/>
        </p:blipFill>
        <p:spPr>
          <a:xfrm>
            <a:off x="4160221" y="1118555"/>
            <a:ext cx="7429306" cy="874890"/>
          </a:xfrm>
          <a:prstGeom prst="rect">
            <a:avLst/>
          </a:prstGeom>
        </p:spPr>
      </p:pic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5CDD519-35C8-E4B9-D37D-6900B7D08455}"/>
              </a:ext>
            </a:extLst>
          </p:cNvPr>
          <p:cNvCxnSpPr>
            <a:cxnSpLocks/>
          </p:cNvCxnSpPr>
          <p:nvPr/>
        </p:nvCxnSpPr>
        <p:spPr>
          <a:xfrm flipH="1">
            <a:off x="3681467" y="1367345"/>
            <a:ext cx="1153000" cy="5780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07F7D633-744B-5F12-ECBE-3583B973F826}"/>
              </a:ext>
            </a:extLst>
          </p:cNvPr>
          <p:cNvSpPr txBox="1"/>
          <p:nvPr/>
        </p:nvSpPr>
        <p:spPr>
          <a:xfrm>
            <a:off x="2310634" y="1860528"/>
            <a:ext cx="16655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We need to open any page and copy the link from the bottom.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16F57F27-400D-4528-8162-5ED24486C9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3244" y="4570431"/>
            <a:ext cx="3681242" cy="1643952"/>
          </a:xfrm>
          <a:prstGeom prst="rect">
            <a:avLst/>
          </a:prstGeom>
        </p:spPr>
      </p:pic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776CC0BB-50ED-56FF-DBE7-EA81958F3D37}"/>
              </a:ext>
            </a:extLst>
          </p:cNvPr>
          <p:cNvCxnSpPr/>
          <p:nvPr/>
        </p:nvCxnSpPr>
        <p:spPr>
          <a:xfrm flipH="1" flipV="1">
            <a:off x="6925733" y="5681133"/>
            <a:ext cx="2319867" cy="2709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6F654151-AA31-BC17-2139-BB42A8B9E83B}"/>
              </a:ext>
            </a:extLst>
          </p:cNvPr>
          <p:cNvSpPr txBox="1"/>
          <p:nvPr/>
        </p:nvSpPr>
        <p:spPr>
          <a:xfrm>
            <a:off x="4834468" y="4851400"/>
            <a:ext cx="203883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When this options opens we have to paste the link in the “ADDRESS” box. Then when we click “OK” its all done.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FD5667CC-BD16-F921-6F9E-072BF877BF5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589" y="4098793"/>
            <a:ext cx="2686425" cy="342948"/>
          </a:xfrm>
          <a:prstGeom prst="rect">
            <a:avLst/>
          </a:prstGeom>
        </p:spPr>
      </p:pic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A81AE1F7-E3FD-DF57-24AD-CB986E5200F3}"/>
              </a:ext>
            </a:extLst>
          </p:cNvPr>
          <p:cNvCxnSpPr>
            <a:cxnSpLocks/>
          </p:cNvCxnSpPr>
          <p:nvPr/>
        </p:nvCxnSpPr>
        <p:spPr>
          <a:xfrm>
            <a:off x="2472267" y="4476594"/>
            <a:ext cx="414866" cy="7694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10836B83-63D7-CEEB-4FF7-2EE13415F093}"/>
              </a:ext>
            </a:extLst>
          </p:cNvPr>
          <p:cNvSpPr txBox="1"/>
          <p:nvPr/>
        </p:nvSpPr>
        <p:spPr>
          <a:xfrm>
            <a:off x="2226733" y="5236120"/>
            <a:ext cx="20388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final result should be like this.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1578DFB-CADF-7915-F260-8822F2D05559}"/>
              </a:ext>
            </a:extLst>
          </p:cNvPr>
          <p:cNvSpPr txBox="1"/>
          <p:nvPr/>
        </p:nvSpPr>
        <p:spPr>
          <a:xfrm>
            <a:off x="4072467" y="973667"/>
            <a:ext cx="364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9B73C42-ECA7-210C-2AFD-4BA734D04CE5}"/>
              </a:ext>
            </a:extLst>
          </p:cNvPr>
          <p:cNvSpPr txBox="1"/>
          <p:nvPr/>
        </p:nvSpPr>
        <p:spPr>
          <a:xfrm>
            <a:off x="145718" y="2594899"/>
            <a:ext cx="243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EC71D04-3A17-816A-9B66-0F2A87A5BD19}"/>
              </a:ext>
            </a:extLst>
          </p:cNvPr>
          <p:cNvSpPr txBox="1"/>
          <p:nvPr/>
        </p:nvSpPr>
        <p:spPr>
          <a:xfrm>
            <a:off x="7791135" y="4411844"/>
            <a:ext cx="327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1015B789-A895-1ED3-424C-27EB204D67E7}"/>
              </a:ext>
            </a:extLst>
          </p:cNvPr>
          <p:cNvSpPr txBox="1"/>
          <p:nvPr/>
        </p:nvSpPr>
        <p:spPr>
          <a:xfrm>
            <a:off x="389467" y="3908316"/>
            <a:ext cx="27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4EC0A849-EA72-A694-CABC-FEB3B60801EB}"/>
                  </a:ext>
                </a:extLst>
              </p14:cNvPr>
              <p14:cNvContentPartPr/>
              <p14:nvPr/>
            </p14:nvContentPartPr>
            <p14:xfrm>
              <a:off x="4757373" y="1171507"/>
              <a:ext cx="1731240" cy="3027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4EC0A849-EA72-A694-CABC-FEB3B60801E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748373" y="1162867"/>
                <a:ext cx="1748880" cy="32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DAF67393-20F5-57A0-7C35-7A5E8F5B2051}"/>
                  </a:ext>
                </a:extLst>
              </p14:cNvPr>
              <p14:cNvContentPartPr/>
              <p14:nvPr/>
            </p14:nvContentPartPr>
            <p14:xfrm>
              <a:off x="1259973" y="2539147"/>
              <a:ext cx="469440" cy="33192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DAF67393-20F5-57A0-7C35-7A5E8F5B205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250973" y="2530507"/>
                <a:ext cx="487080" cy="34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A0C6165C-FAEA-209C-88E0-278B5FC6A1A8}"/>
                  </a:ext>
                </a:extLst>
              </p14:cNvPr>
              <p14:cNvContentPartPr/>
              <p14:nvPr/>
            </p14:nvContentPartPr>
            <p14:xfrm>
              <a:off x="7890093" y="2861707"/>
              <a:ext cx="349560" cy="57888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A0C6165C-FAEA-209C-88E0-278B5FC6A1A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881453" y="2852707"/>
                <a:ext cx="367200" cy="59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669485CD-0A93-BCF5-A466-7EF8D6022185}"/>
                  </a:ext>
                </a:extLst>
              </p14:cNvPr>
              <p14:cNvContentPartPr/>
              <p14:nvPr/>
            </p14:nvContentPartPr>
            <p14:xfrm>
              <a:off x="8809533" y="5843587"/>
              <a:ext cx="1805400" cy="21960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669485CD-0A93-BCF5-A466-7EF8D602218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800893" y="5834947"/>
                <a:ext cx="182304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7F6FB113-E657-052D-4FB8-9548AEDE8914}"/>
                  </a:ext>
                </a:extLst>
              </p14:cNvPr>
              <p14:cNvContentPartPr/>
              <p14:nvPr/>
            </p14:nvContentPartPr>
            <p14:xfrm>
              <a:off x="10641933" y="6028267"/>
              <a:ext cx="637560" cy="18684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7F6FB113-E657-052D-4FB8-9548AEDE891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633293" y="6019267"/>
                <a:ext cx="655200" cy="2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48068188-63B4-1391-6887-598E8FD6F90F}"/>
                  </a:ext>
                </a:extLst>
              </p14:cNvPr>
              <p14:cNvContentPartPr/>
              <p14:nvPr/>
            </p14:nvContentPartPr>
            <p14:xfrm>
              <a:off x="2135133" y="4046827"/>
              <a:ext cx="1091880" cy="49320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48068188-63B4-1391-6887-598E8FD6F90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126493" y="4037827"/>
                <a:ext cx="1109520" cy="510840"/>
              </a:xfrm>
              <a:prstGeom prst="rect">
                <a:avLst/>
              </a:prstGeom>
            </p:spPr>
          </p:pic>
        </mc:Fallback>
      </mc:AlternateContent>
      <p:pic>
        <p:nvPicPr>
          <p:cNvPr id="1026" name="Picture 2" descr="University of Wales Trinity Saint David ...">
            <a:extLst>
              <a:ext uri="{FF2B5EF4-FFF2-40B4-BE49-F238E27FC236}">
                <a16:creationId xmlns:a16="http://schemas.microsoft.com/office/drawing/2014/main" id="{4E7872DB-89BE-46AE-7CF0-99E8589D7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9914" y="25641"/>
            <a:ext cx="2256942" cy="94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7091B0E-BF4E-DEDD-C36A-AA9F91B83333}"/>
              </a:ext>
            </a:extLst>
          </p:cNvPr>
          <p:cNvSpPr txBox="1"/>
          <p:nvPr/>
        </p:nvSpPr>
        <p:spPr>
          <a:xfrm>
            <a:off x="0" y="6257836"/>
            <a:ext cx="2366228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Student name: Jannatul Joyita Alam </a:t>
            </a:r>
          </a:p>
          <a:p>
            <a:r>
              <a:rPr lang="en-GB" sz="1100" dirty="0"/>
              <a:t>Student ID number: 2440390</a:t>
            </a:r>
          </a:p>
          <a:p>
            <a:r>
              <a:rPr lang="en-GB" sz="1100" dirty="0"/>
              <a:t>Teacher name: Rejwan Bin Sulaiman</a:t>
            </a:r>
          </a:p>
        </p:txBody>
      </p:sp>
    </p:spTree>
    <p:extLst>
      <p:ext uri="{BB962C8B-B14F-4D97-AF65-F5344CB8AC3E}">
        <p14:creationId xmlns:p14="http://schemas.microsoft.com/office/powerpoint/2010/main" val="3355829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5" ma:contentTypeDescription="Create a new document." ma:contentTypeScope="" ma:versionID="28f5cefe0223f8d3172f1556d235cb81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4ad8ca279ef0e108efb804fc7e5da2a6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68D3C78-EAF3-4550-918C-D7A1A1F622F3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aff4f36f-8ef1-4cda-9937-423737be097f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C8DB974F-3278-4844-9859-51B9E5E1EBA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6F1C8AC-D6B8-41BA-950B-BCBAB1C5CB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105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How to create a hyperlink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hyperlink</dc:title>
  <dc:creator>Admin</dc:creator>
  <cp:lastModifiedBy>Jannatul Joyita Alam (2440390)</cp:lastModifiedBy>
  <cp:revision>2</cp:revision>
  <dcterms:created xsi:type="dcterms:W3CDTF">2025-06-28T10:11:18Z</dcterms:created>
  <dcterms:modified xsi:type="dcterms:W3CDTF">2025-07-26T09:28:18Z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