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1D5E1A-70B5-4A32-BF55-977D1BE9811D}" v="17" dt="2026-06-20T15:48:24.7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lly browning" userId="1005353f399aa13d" providerId="LiveId" clId="{F9C9579D-B87E-49E6-9A1F-2C54FA3D5CE0}"/>
    <pc:docChg chg="undo custSel addSld modSld">
      <pc:chgData name="kelly browning" userId="1005353f399aa13d" providerId="LiveId" clId="{F9C9579D-B87E-49E6-9A1F-2C54FA3D5CE0}" dt="2026-06-20T15:49:44.647" v="4637" actId="26606"/>
      <pc:docMkLst>
        <pc:docMk/>
      </pc:docMkLst>
      <pc:sldChg chg="modSp mod">
        <pc:chgData name="kelly browning" userId="1005353f399aa13d" providerId="LiveId" clId="{F9C9579D-B87E-49E6-9A1F-2C54FA3D5CE0}" dt="2026-06-19T22:39:35.254" v="644" actId="20577"/>
        <pc:sldMkLst>
          <pc:docMk/>
          <pc:sldMk cId="3556333682" sldId="257"/>
        </pc:sldMkLst>
        <pc:spChg chg="mod">
          <ac:chgData name="kelly browning" userId="1005353f399aa13d" providerId="LiveId" clId="{F9C9579D-B87E-49E6-9A1F-2C54FA3D5CE0}" dt="2026-06-19T22:30:24.124" v="11" actId="20577"/>
          <ac:spMkLst>
            <pc:docMk/>
            <pc:sldMk cId="3556333682" sldId="257"/>
            <ac:spMk id="2" creationId="{DB2DF815-6BC2-E28A-84BD-028F326E399C}"/>
          </ac:spMkLst>
        </pc:spChg>
        <pc:spChg chg="mod">
          <ac:chgData name="kelly browning" userId="1005353f399aa13d" providerId="LiveId" clId="{F9C9579D-B87E-49E6-9A1F-2C54FA3D5CE0}" dt="2026-06-19T22:39:35.254" v="644" actId="20577"/>
          <ac:spMkLst>
            <pc:docMk/>
            <pc:sldMk cId="3556333682" sldId="257"/>
            <ac:spMk id="3" creationId="{310CEC52-F67B-F011-91CB-7533E7B019FB}"/>
          </ac:spMkLst>
        </pc:spChg>
      </pc:sldChg>
      <pc:sldChg chg="addSp delSp modSp new mod">
        <pc:chgData name="kelly browning" userId="1005353f399aa13d" providerId="LiveId" clId="{F9C9579D-B87E-49E6-9A1F-2C54FA3D5CE0}" dt="2026-06-19T22:54:01.312" v="885" actId="478"/>
        <pc:sldMkLst>
          <pc:docMk/>
          <pc:sldMk cId="813939253" sldId="258"/>
        </pc:sldMkLst>
        <pc:spChg chg="del mod">
          <ac:chgData name="kelly browning" userId="1005353f399aa13d" providerId="LiveId" clId="{F9C9579D-B87E-49E6-9A1F-2C54FA3D5CE0}" dt="2026-06-19T22:54:01.312" v="885" actId="478"/>
          <ac:spMkLst>
            <pc:docMk/>
            <pc:sldMk cId="813939253" sldId="258"/>
            <ac:spMk id="2" creationId="{8C12D3C4-146C-5D8F-2F74-0016223A9DF7}"/>
          </ac:spMkLst>
        </pc:spChg>
        <pc:spChg chg="mod">
          <ac:chgData name="kelly browning" userId="1005353f399aa13d" providerId="LiveId" clId="{F9C9579D-B87E-49E6-9A1F-2C54FA3D5CE0}" dt="2026-06-19T22:45:43.483" v="879" actId="27636"/>
          <ac:spMkLst>
            <pc:docMk/>
            <pc:sldMk cId="813939253" sldId="258"/>
            <ac:spMk id="3" creationId="{569C1966-C388-0AB8-0FC7-C65083F2FB88}"/>
          </ac:spMkLst>
        </pc:spChg>
        <pc:picChg chg="add mod">
          <ac:chgData name="kelly browning" userId="1005353f399aa13d" providerId="LiveId" clId="{F9C9579D-B87E-49E6-9A1F-2C54FA3D5CE0}" dt="2026-06-19T22:53:08.100" v="884"/>
          <ac:picMkLst>
            <pc:docMk/>
            <pc:sldMk cId="813939253" sldId="258"/>
            <ac:picMk id="5" creationId="{44CA971D-A9B0-877D-E133-F973388273D9}"/>
          </ac:picMkLst>
        </pc:picChg>
      </pc:sldChg>
      <pc:sldChg chg="modSp new mod">
        <pc:chgData name="kelly browning" userId="1005353f399aa13d" providerId="LiveId" clId="{F9C9579D-B87E-49E6-9A1F-2C54FA3D5CE0}" dt="2026-06-20T12:14:28.739" v="1726" actId="20577"/>
        <pc:sldMkLst>
          <pc:docMk/>
          <pc:sldMk cId="2726662688" sldId="259"/>
        </pc:sldMkLst>
        <pc:spChg chg="mod">
          <ac:chgData name="kelly browning" userId="1005353f399aa13d" providerId="LiveId" clId="{F9C9579D-B87E-49E6-9A1F-2C54FA3D5CE0}" dt="2026-06-20T12:06:10.493" v="1026" actId="20577"/>
          <ac:spMkLst>
            <pc:docMk/>
            <pc:sldMk cId="2726662688" sldId="259"/>
            <ac:spMk id="2" creationId="{148CB848-64F1-2061-D47E-4E246715C29B}"/>
          </ac:spMkLst>
        </pc:spChg>
        <pc:spChg chg="mod">
          <ac:chgData name="kelly browning" userId="1005353f399aa13d" providerId="LiveId" clId="{F9C9579D-B87E-49E6-9A1F-2C54FA3D5CE0}" dt="2026-06-20T12:14:28.739" v="1726" actId="20577"/>
          <ac:spMkLst>
            <pc:docMk/>
            <pc:sldMk cId="2726662688" sldId="259"/>
            <ac:spMk id="3" creationId="{DD4EB537-FB2A-E819-1A8D-1BB5EEA96D8B}"/>
          </ac:spMkLst>
        </pc:spChg>
      </pc:sldChg>
      <pc:sldChg chg="addSp delSp modSp new mod setBg setClrOvrMap">
        <pc:chgData name="kelly browning" userId="1005353f399aa13d" providerId="LiveId" clId="{F9C9579D-B87E-49E6-9A1F-2C54FA3D5CE0}" dt="2026-06-20T14:59:47.364" v="4171" actId="313"/>
        <pc:sldMkLst>
          <pc:docMk/>
          <pc:sldMk cId="2139562382" sldId="260"/>
        </pc:sldMkLst>
        <pc:spChg chg="mod">
          <ac:chgData name="kelly browning" userId="1005353f399aa13d" providerId="LiveId" clId="{F9C9579D-B87E-49E6-9A1F-2C54FA3D5CE0}" dt="2026-06-20T12:48:48.994" v="2062" actId="26606"/>
          <ac:spMkLst>
            <pc:docMk/>
            <pc:sldMk cId="2139562382" sldId="260"/>
            <ac:spMk id="2" creationId="{191EAE22-E0DA-59BF-1627-CA1871866F32}"/>
          </ac:spMkLst>
        </pc:spChg>
        <pc:spChg chg="del">
          <ac:chgData name="kelly browning" userId="1005353f399aa13d" providerId="LiveId" clId="{F9C9579D-B87E-49E6-9A1F-2C54FA3D5CE0}" dt="2026-06-20T12:28:54.275" v="1759" actId="931"/>
          <ac:spMkLst>
            <pc:docMk/>
            <pc:sldMk cId="2139562382" sldId="260"/>
            <ac:spMk id="3" creationId="{15E15624-8F48-BAC0-32D6-CD26C98DAAF9}"/>
          </ac:spMkLst>
        </pc:spChg>
        <pc:spChg chg="add del mod">
          <ac:chgData name="kelly browning" userId="1005353f399aa13d" providerId="LiveId" clId="{F9C9579D-B87E-49E6-9A1F-2C54FA3D5CE0}" dt="2026-06-20T12:40:14.700" v="1762" actId="931"/>
          <ac:spMkLst>
            <pc:docMk/>
            <pc:sldMk cId="2139562382" sldId="260"/>
            <ac:spMk id="7" creationId="{A608167C-A205-84F6-7168-EDEA3DA86B3B}"/>
          </ac:spMkLst>
        </pc:spChg>
        <pc:spChg chg="add del mod">
          <ac:chgData name="kelly browning" userId="1005353f399aa13d" providerId="LiveId" clId="{F9C9579D-B87E-49E6-9A1F-2C54FA3D5CE0}" dt="2026-06-20T12:40:36.190" v="1764" actId="931"/>
          <ac:spMkLst>
            <pc:docMk/>
            <pc:sldMk cId="2139562382" sldId="260"/>
            <ac:spMk id="11" creationId="{278C9444-DE1D-FF78-DEBF-2588DE0F2886}"/>
          </ac:spMkLst>
        </pc:spChg>
        <pc:spChg chg="add del mod">
          <ac:chgData name="kelly browning" userId="1005353f399aa13d" providerId="LiveId" clId="{F9C9579D-B87E-49E6-9A1F-2C54FA3D5CE0}" dt="2026-06-20T12:40:51.115" v="1767" actId="931"/>
          <ac:spMkLst>
            <pc:docMk/>
            <pc:sldMk cId="2139562382" sldId="260"/>
            <ac:spMk id="15" creationId="{B6DA067A-E1BF-7E29-8D56-567373F809DE}"/>
          </ac:spMkLst>
        </pc:spChg>
        <pc:spChg chg="add mod">
          <ac:chgData name="kelly browning" userId="1005353f399aa13d" providerId="LiveId" clId="{F9C9579D-B87E-49E6-9A1F-2C54FA3D5CE0}" dt="2026-06-20T14:59:47.364" v="4171" actId="313"/>
          <ac:spMkLst>
            <pc:docMk/>
            <pc:sldMk cId="2139562382" sldId="260"/>
            <ac:spMk id="19" creationId="{430BB275-9E52-AD67-761F-9180A58CBFFF}"/>
          </ac:spMkLst>
        </pc:spChg>
        <pc:spChg chg="add">
          <ac:chgData name="kelly browning" userId="1005353f399aa13d" providerId="LiveId" clId="{F9C9579D-B87E-49E6-9A1F-2C54FA3D5CE0}" dt="2026-06-20T12:48:48.994" v="2062" actId="26606"/>
          <ac:spMkLst>
            <pc:docMk/>
            <pc:sldMk cId="2139562382" sldId="260"/>
            <ac:spMk id="25" creationId="{1A8AF9B1-7D64-4564-969F-CB2B27ED9EC7}"/>
          </ac:spMkLst>
        </pc:spChg>
        <pc:grpChg chg="add">
          <ac:chgData name="kelly browning" userId="1005353f399aa13d" providerId="LiveId" clId="{F9C9579D-B87E-49E6-9A1F-2C54FA3D5CE0}" dt="2026-06-20T12:48:48.994" v="2062" actId="26606"/>
          <ac:grpSpMkLst>
            <pc:docMk/>
            <pc:sldMk cId="2139562382" sldId="260"/>
            <ac:grpSpMk id="27" creationId="{8D854759-2D3E-4B54-A780-D84D49E80FE3}"/>
          </ac:grpSpMkLst>
        </pc:grpChg>
        <pc:picChg chg="add del mod ord">
          <ac:chgData name="kelly browning" userId="1005353f399aa13d" providerId="LiveId" clId="{F9C9579D-B87E-49E6-9A1F-2C54FA3D5CE0}" dt="2026-06-20T12:29:10.616" v="1761" actId="478"/>
          <ac:picMkLst>
            <pc:docMk/>
            <pc:sldMk cId="2139562382" sldId="260"/>
            <ac:picMk id="5" creationId="{887A3D2B-381E-D081-BC8C-8FCE3DE713DA}"/>
          </ac:picMkLst>
        </pc:picChg>
        <pc:picChg chg="add del mod ord">
          <ac:chgData name="kelly browning" userId="1005353f399aa13d" providerId="LiveId" clId="{F9C9579D-B87E-49E6-9A1F-2C54FA3D5CE0}" dt="2026-06-20T12:40:22.733" v="1763" actId="478"/>
          <ac:picMkLst>
            <pc:docMk/>
            <pc:sldMk cId="2139562382" sldId="260"/>
            <ac:picMk id="9" creationId="{F8B423AF-0B0E-2FF6-3A0B-8F83FC6E5C83}"/>
          </ac:picMkLst>
        </pc:picChg>
        <pc:picChg chg="add del mod ord">
          <ac:chgData name="kelly browning" userId="1005353f399aa13d" providerId="LiveId" clId="{F9C9579D-B87E-49E6-9A1F-2C54FA3D5CE0}" dt="2026-06-20T12:40:41.676" v="1766" actId="478"/>
          <ac:picMkLst>
            <pc:docMk/>
            <pc:sldMk cId="2139562382" sldId="260"/>
            <ac:picMk id="13" creationId="{98E4E854-6763-C0F7-6F7F-E36BE7E9B19F}"/>
          </ac:picMkLst>
        </pc:picChg>
        <pc:picChg chg="add del mod ord">
          <ac:chgData name="kelly browning" userId="1005353f399aa13d" providerId="LiveId" clId="{F9C9579D-B87E-49E6-9A1F-2C54FA3D5CE0}" dt="2026-06-20T12:40:55.763" v="1768" actId="478"/>
          <ac:picMkLst>
            <pc:docMk/>
            <pc:sldMk cId="2139562382" sldId="260"/>
            <ac:picMk id="17" creationId="{81C5BC33-E9B2-B600-E14C-853BB89A752C}"/>
          </ac:picMkLst>
        </pc:picChg>
        <pc:picChg chg="add mod">
          <ac:chgData name="kelly browning" userId="1005353f399aa13d" providerId="LiveId" clId="{F9C9579D-B87E-49E6-9A1F-2C54FA3D5CE0}" dt="2026-06-20T12:49:26.810" v="2063"/>
          <ac:picMkLst>
            <pc:docMk/>
            <pc:sldMk cId="2139562382" sldId="260"/>
            <ac:picMk id="21" creationId="{873F1B98-9CED-67EC-B5F2-62D9DCE2F636}"/>
          </ac:picMkLst>
        </pc:picChg>
      </pc:sldChg>
      <pc:sldChg chg="modSp new mod">
        <pc:chgData name="kelly browning" userId="1005353f399aa13d" providerId="LiveId" clId="{F9C9579D-B87E-49E6-9A1F-2C54FA3D5CE0}" dt="2026-06-20T15:32:49.636" v="4209" actId="20577"/>
        <pc:sldMkLst>
          <pc:docMk/>
          <pc:sldMk cId="480794643" sldId="261"/>
        </pc:sldMkLst>
        <pc:spChg chg="mod">
          <ac:chgData name="kelly browning" userId="1005353f399aa13d" providerId="LiveId" clId="{F9C9579D-B87E-49E6-9A1F-2C54FA3D5CE0}" dt="2026-06-20T14:00:14.717" v="2453" actId="20577"/>
          <ac:spMkLst>
            <pc:docMk/>
            <pc:sldMk cId="480794643" sldId="261"/>
            <ac:spMk id="2" creationId="{2E170DC9-1C44-0030-3B51-B0AA0AE4970E}"/>
          </ac:spMkLst>
        </pc:spChg>
        <pc:spChg chg="mod">
          <ac:chgData name="kelly browning" userId="1005353f399aa13d" providerId="LiveId" clId="{F9C9579D-B87E-49E6-9A1F-2C54FA3D5CE0}" dt="2026-06-20T15:32:49.636" v="4209" actId="20577"/>
          <ac:spMkLst>
            <pc:docMk/>
            <pc:sldMk cId="480794643" sldId="261"/>
            <ac:spMk id="3" creationId="{00B2C978-DFFA-E06A-743D-CF51AF8D258D}"/>
          </ac:spMkLst>
        </pc:spChg>
      </pc:sldChg>
      <pc:sldChg chg="addSp delSp modSp new mod setBg">
        <pc:chgData name="kelly browning" userId="1005353f399aa13d" providerId="LiveId" clId="{F9C9579D-B87E-49E6-9A1F-2C54FA3D5CE0}" dt="2026-06-20T14:08:24.307" v="2924" actId="26606"/>
        <pc:sldMkLst>
          <pc:docMk/>
          <pc:sldMk cId="1901096667" sldId="262"/>
        </pc:sldMkLst>
        <pc:spChg chg="mod">
          <ac:chgData name="kelly browning" userId="1005353f399aa13d" providerId="LiveId" clId="{F9C9579D-B87E-49E6-9A1F-2C54FA3D5CE0}" dt="2026-06-20T14:08:24.307" v="2924" actId="26606"/>
          <ac:spMkLst>
            <pc:docMk/>
            <pc:sldMk cId="1901096667" sldId="262"/>
            <ac:spMk id="2" creationId="{15B402F4-7239-E744-9C50-D4C44BBBAAE0}"/>
          </ac:spMkLst>
        </pc:spChg>
        <pc:spChg chg="del mod">
          <ac:chgData name="kelly browning" userId="1005353f399aa13d" providerId="LiveId" clId="{F9C9579D-B87E-49E6-9A1F-2C54FA3D5CE0}" dt="2026-06-20T14:08:24.307" v="2924" actId="26606"/>
          <ac:spMkLst>
            <pc:docMk/>
            <pc:sldMk cId="1901096667" sldId="262"/>
            <ac:spMk id="3" creationId="{ECEF3B70-2B7E-C970-D026-52AF58C5025A}"/>
          </ac:spMkLst>
        </pc:spChg>
        <pc:graphicFrameChg chg="add">
          <ac:chgData name="kelly browning" userId="1005353f399aa13d" providerId="LiveId" clId="{F9C9579D-B87E-49E6-9A1F-2C54FA3D5CE0}" dt="2026-06-20T14:08:24.307" v="2924" actId="26606"/>
          <ac:graphicFrameMkLst>
            <pc:docMk/>
            <pc:sldMk cId="1901096667" sldId="262"/>
            <ac:graphicFrameMk id="5" creationId="{48A9937C-2E4D-5A60-C077-ADA292D4F100}"/>
          </ac:graphicFrameMkLst>
        </pc:graphicFrameChg>
      </pc:sldChg>
      <pc:sldChg chg="modSp new mod">
        <pc:chgData name="kelly browning" userId="1005353f399aa13d" providerId="LiveId" clId="{F9C9579D-B87E-49E6-9A1F-2C54FA3D5CE0}" dt="2026-06-20T14:26:58.748" v="3523" actId="20577"/>
        <pc:sldMkLst>
          <pc:docMk/>
          <pc:sldMk cId="2754518827" sldId="263"/>
        </pc:sldMkLst>
        <pc:spChg chg="mod">
          <ac:chgData name="kelly browning" userId="1005353f399aa13d" providerId="LiveId" clId="{F9C9579D-B87E-49E6-9A1F-2C54FA3D5CE0}" dt="2026-06-20T14:09:14.585" v="2965" actId="20577"/>
          <ac:spMkLst>
            <pc:docMk/>
            <pc:sldMk cId="2754518827" sldId="263"/>
            <ac:spMk id="2" creationId="{062C7319-DA4F-B3F5-1F6A-19F6C0E109C5}"/>
          </ac:spMkLst>
        </pc:spChg>
        <pc:spChg chg="mod">
          <ac:chgData name="kelly browning" userId="1005353f399aa13d" providerId="LiveId" clId="{F9C9579D-B87E-49E6-9A1F-2C54FA3D5CE0}" dt="2026-06-20T14:26:58.748" v="3523" actId="20577"/>
          <ac:spMkLst>
            <pc:docMk/>
            <pc:sldMk cId="2754518827" sldId="263"/>
            <ac:spMk id="3" creationId="{055B1AF3-3C6B-D5D5-7FC7-0EE26D1CC576}"/>
          </ac:spMkLst>
        </pc:spChg>
      </pc:sldChg>
      <pc:sldChg chg="addSp delSp modSp new mod setBg">
        <pc:chgData name="kelly browning" userId="1005353f399aa13d" providerId="LiveId" clId="{F9C9579D-B87E-49E6-9A1F-2C54FA3D5CE0}" dt="2026-06-20T14:35:48.033" v="3642" actId="26606"/>
        <pc:sldMkLst>
          <pc:docMk/>
          <pc:sldMk cId="1336687093" sldId="264"/>
        </pc:sldMkLst>
        <pc:spChg chg="mod">
          <ac:chgData name="kelly browning" userId="1005353f399aa13d" providerId="LiveId" clId="{F9C9579D-B87E-49E6-9A1F-2C54FA3D5CE0}" dt="2026-06-20T14:35:48.033" v="3642" actId="26606"/>
          <ac:spMkLst>
            <pc:docMk/>
            <pc:sldMk cId="1336687093" sldId="264"/>
            <ac:spMk id="2" creationId="{9341A206-AF82-9621-0A69-3AE3F1D069DB}"/>
          </ac:spMkLst>
        </pc:spChg>
        <pc:spChg chg="del mod">
          <ac:chgData name="kelly browning" userId="1005353f399aa13d" providerId="LiveId" clId="{F9C9579D-B87E-49E6-9A1F-2C54FA3D5CE0}" dt="2026-06-20T14:35:48.033" v="3642" actId="26606"/>
          <ac:spMkLst>
            <pc:docMk/>
            <pc:sldMk cId="1336687093" sldId="264"/>
            <ac:spMk id="3" creationId="{FA8C3C92-F2FF-7300-499B-C5B1379B29E7}"/>
          </ac:spMkLst>
        </pc:spChg>
        <pc:graphicFrameChg chg="add">
          <ac:chgData name="kelly browning" userId="1005353f399aa13d" providerId="LiveId" clId="{F9C9579D-B87E-49E6-9A1F-2C54FA3D5CE0}" dt="2026-06-20T14:35:48.033" v="3642" actId="26606"/>
          <ac:graphicFrameMkLst>
            <pc:docMk/>
            <pc:sldMk cId="1336687093" sldId="264"/>
            <ac:graphicFrameMk id="5" creationId="{CDB9599E-3E61-BC10-1BB4-EE1FE84CE2F4}"/>
          </ac:graphicFrameMkLst>
        </pc:graphicFrameChg>
      </pc:sldChg>
      <pc:sldChg chg="modSp new mod">
        <pc:chgData name="kelly browning" userId="1005353f399aa13d" providerId="LiveId" clId="{F9C9579D-B87E-49E6-9A1F-2C54FA3D5CE0}" dt="2026-06-20T14:52:31.541" v="4143" actId="5793"/>
        <pc:sldMkLst>
          <pc:docMk/>
          <pc:sldMk cId="261062233" sldId="265"/>
        </pc:sldMkLst>
        <pc:spChg chg="mod">
          <ac:chgData name="kelly browning" userId="1005353f399aa13d" providerId="LiveId" clId="{F9C9579D-B87E-49E6-9A1F-2C54FA3D5CE0}" dt="2026-06-20T14:37:24.939" v="3661" actId="20577"/>
          <ac:spMkLst>
            <pc:docMk/>
            <pc:sldMk cId="261062233" sldId="265"/>
            <ac:spMk id="2" creationId="{CA935697-70C4-4D26-7CFF-319B567008D0}"/>
          </ac:spMkLst>
        </pc:spChg>
        <pc:spChg chg="mod">
          <ac:chgData name="kelly browning" userId="1005353f399aa13d" providerId="LiveId" clId="{F9C9579D-B87E-49E6-9A1F-2C54FA3D5CE0}" dt="2026-06-20T14:52:31.541" v="4143" actId="5793"/>
          <ac:spMkLst>
            <pc:docMk/>
            <pc:sldMk cId="261062233" sldId="265"/>
            <ac:spMk id="3" creationId="{97C59DB3-BD5C-7D1B-5491-1CA7E6AEC825}"/>
          </ac:spMkLst>
        </pc:spChg>
      </pc:sldChg>
      <pc:sldChg chg="addSp delSp modSp new mod setBg setClrOvrMap">
        <pc:chgData name="kelly browning" userId="1005353f399aa13d" providerId="LiveId" clId="{F9C9579D-B87E-49E6-9A1F-2C54FA3D5CE0}" dt="2026-06-20T14:54:42.618" v="4159"/>
        <pc:sldMkLst>
          <pc:docMk/>
          <pc:sldMk cId="1225828458" sldId="266"/>
        </pc:sldMkLst>
        <pc:spChg chg="mod">
          <ac:chgData name="kelly browning" userId="1005353f399aa13d" providerId="LiveId" clId="{F9C9579D-B87E-49E6-9A1F-2C54FA3D5CE0}" dt="2026-06-20T14:53:34.814" v="4157" actId="26606"/>
          <ac:spMkLst>
            <pc:docMk/>
            <pc:sldMk cId="1225828458" sldId="266"/>
            <ac:spMk id="2" creationId="{60E07021-2D9B-5ED2-F6A3-BD588A694247}"/>
          </ac:spMkLst>
        </pc:spChg>
        <pc:spChg chg="add del">
          <ac:chgData name="kelly browning" userId="1005353f399aa13d" providerId="LiveId" clId="{F9C9579D-B87E-49E6-9A1F-2C54FA3D5CE0}" dt="2026-06-20T14:53:34.814" v="4157" actId="26606"/>
          <ac:spMkLst>
            <pc:docMk/>
            <pc:sldMk cId="1225828458" sldId="266"/>
            <ac:spMk id="3" creationId="{B58D279F-69F5-842E-EE17-D2443B111D59}"/>
          </ac:spMkLst>
        </pc:spChg>
        <pc:spChg chg="add">
          <ac:chgData name="kelly browning" userId="1005353f399aa13d" providerId="LiveId" clId="{F9C9579D-B87E-49E6-9A1F-2C54FA3D5CE0}" dt="2026-06-20T14:53:34.814" v="4157" actId="26606"/>
          <ac:spMkLst>
            <pc:docMk/>
            <pc:sldMk cId="1225828458" sldId="266"/>
            <ac:spMk id="8" creationId="{B373F125-DEF3-41D6-9918-AB21A2ACC37A}"/>
          </ac:spMkLst>
        </pc:spChg>
        <pc:spChg chg="add del">
          <ac:chgData name="kelly browning" userId="1005353f399aa13d" providerId="LiveId" clId="{F9C9579D-B87E-49E6-9A1F-2C54FA3D5CE0}" dt="2026-06-20T14:53:34.801" v="4156" actId="26606"/>
          <ac:spMkLst>
            <pc:docMk/>
            <pc:sldMk cId="1225828458" sldId="266"/>
            <ac:spMk id="9" creationId="{2928117C-9446-4E7F-AE62-95E0F6DB5B27}"/>
          </ac:spMkLst>
        </pc:spChg>
        <pc:spChg chg="add">
          <ac:chgData name="kelly browning" userId="1005353f399aa13d" providerId="LiveId" clId="{F9C9579D-B87E-49E6-9A1F-2C54FA3D5CE0}" dt="2026-06-20T14:53:34.814" v="4157" actId="26606"/>
          <ac:spMkLst>
            <pc:docMk/>
            <pc:sldMk cId="1225828458" sldId="266"/>
            <ac:spMk id="10" creationId="{71E9F226-EB6E-48C9-ADDA-636DE4BF4EBE}"/>
          </ac:spMkLst>
        </pc:spChg>
        <pc:spChg chg="add del">
          <ac:chgData name="kelly browning" userId="1005353f399aa13d" providerId="LiveId" clId="{F9C9579D-B87E-49E6-9A1F-2C54FA3D5CE0}" dt="2026-06-20T14:53:34.801" v="4156" actId="26606"/>
          <ac:spMkLst>
            <pc:docMk/>
            <pc:sldMk cId="1225828458" sldId="266"/>
            <ac:spMk id="11" creationId="{84D30AFB-4D71-48B0-AA00-28EE92363A5F}"/>
          </ac:spMkLst>
        </pc:spChg>
        <pc:spChg chg="add del">
          <ac:chgData name="kelly browning" userId="1005353f399aa13d" providerId="LiveId" clId="{F9C9579D-B87E-49E6-9A1F-2C54FA3D5CE0}" dt="2026-06-20T14:53:34.801" v="4156" actId="26606"/>
          <ac:spMkLst>
            <pc:docMk/>
            <pc:sldMk cId="1225828458" sldId="266"/>
            <ac:spMk id="13" creationId="{96A0B76F-8010-4C62-B4B6-C5FC438C059E}"/>
          </ac:spMkLst>
        </pc:spChg>
        <pc:spChg chg="add del">
          <ac:chgData name="kelly browning" userId="1005353f399aa13d" providerId="LiveId" clId="{F9C9579D-B87E-49E6-9A1F-2C54FA3D5CE0}" dt="2026-06-20T14:53:34.801" v="4156" actId="26606"/>
          <ac:spMkLst>
            <pc:docMk/>
            <pc:sldMk cId="1225828458" sldId="266"/>
            <ac:spMk id="15" creationId="{9FC936C0-4624-438D-BDD0-6B296BD6409D}"/>
          </ac:spMkLst>
        </pc:spChg>
        <pc:spChg chg="add del">
          <ac:chgData name="kelly browning" userId="1005353f399aa13d" providerId="LiveId" clId="{F9C9579D-B87E-49E6-9A1F-2C54FA3D5CE0}" dt="2026-06-20T14:53:34.801" v="4156" actId="26606"/>
          <ac:spMkLst>
            <pc:docMk/>
            <pc:sldMk cId="1225828458" sldId="266"/>
            <ac:spMk id="17" creationId="{6B695AA2-4B70-477F-AF90-536B720A1343}"/>
          </ac:spMkLst>
        </pc:spChg>
        <pc:spChg chg="add del">
          <ac:chgData name="kelly browning" userId="1005353f399aa13d" providerId="LiveId" clId="{F9C9579D-B87E-49E6-9A1F-2C54FA3D5CE0}" dt="2026-06-20T14:54:12.174" v="4158" actId="931"/>
          <ac:spMkLst>
            <pc:docMk/>
            <pc:sldMk cId="1225828458" sldId="266"/>
            <ac:spMk id="19" creationId="{B58D279F-69F5-842E-EE17-D2443B111D59}"/>
          </ac:spMkLst>
        </pc:spChg>
        <pc:picChg chg="add del">
          <ac:chgData name="kelly browning" userId="1005353f399aa13d" providerId="LiveId" clId="{F9C9579D-B87E-49E6-9A1F-2C54FA3D5CE0}" dt="2026-06-20T14:53:34.801" v="4156" actId="26606"/>
          <ac:picMkLst>
            <pc:docMk/>
            <pc:sldMk cId="1225828458" sldId="266"/>
            <ac:picMk id="5" creationId="{A2C8F481-FDF5-4DF4-95E4-B6A5037628E4}"/>
          </ac:picMkLst>
        </pc:picChg>
        <pc:picChg chg="add mod">
          <ac:chgData name="kelly browning" userId="1005353f399aa13d" providerId="LiveId" clId="{F9C9579D-B87E-49E6-9A1F-2C54FA3D5CE0}" dt="2026-06-20T14:54:42.618" v="4159"/>
          <ac:picMkLst>
            <pc:docMk/>
            <pc:sldMk cId="1225828458" sldId="266"/>
            <ac:picMk id="6" creationId="{BCD0EB10-5DA0-4DDB-4C8E-16A058E8AB52}"/>
          </ac:picMkLst>
        </pc:picChg>
      </pc:sldChg>
      <pc:sldChg chg="modSp new mod">
        <pc:chgData name="kelly browning" userId="1005353f399aa13d" providerId="LiveId" clId="{F9C9579D-B87E-49E6-9A1F-2C54FA3D5CE0}" dt="2026-06-20T15:48:26.979" v="4582" actId="27636"/>
        <pc:sldMkLst>
          <pc:docMk/>
          <pc:sldMk cId="2814456174" sldId="267"/>
        </pc:sldMkLst>
        <pc:spChg chg="mod">
          <ac:chgData name="kelly browning" userId="1005353f399aa13d" providerId="LiveId" clId="{F9C9579D-B87E-49E6-9A1F-2C54FA3D5CE0}" dt="2026-06-20T15:45:48.498" v="4547" actId="14100"/>
          <ac:spMkLst>
            <pc:docMk/>
            <pc:sldMk cId="2814456174" sldId="267"/>
            <ac:spMk id="2" creationId="{E9686825-3D27-2CC6-95B2-091E1B69CF2C}"/>
          </ac:spMkLst>
        </pc:spChg>
        <pc:spChg chg="mod">
          <ac:chgData name="kelly browning" userId="1005353f399aa13d" providerId="LiveId" clId="{F9C9579D-B87E-49E6-9A1F-2C54FA3D5CE0}" dt="2026-06-20T15:48:26.979" v="4582" actId="27636"/>
          <ac:spMkLst>
            <pc:docMk/>
            <pc:sldMk cId="2814456174" sldId="267"/>
            <ac:spMk id="3" creationId="{8E42218D-D7E0-1B37-DF04-15AE941C49AB}"/>
          </ac:spMkLst>
        </pc:spChg>
      </pc:sldChg>
      <pc:sldChg chg="addSp modSp new mod setBg">
        <pc:chgData name="kelly browning" userId="1005353f399aa13d" providerId="LiveId" clId="{F9C9579D-B87E-49E6-9A1F-2C54FA3D5CE0}" dt="2026-06-20T15:49:44.647" v="4637" actId="26606"/>
        <pc:sldMkLst>
          <pc:docMk/>
          <pc:sldMk cId="4124117141" sldId="268"/>
        </pc:sldMkLst>
        <pc:spChg chg="mod">
          <ac:chgData name="kelly browning" userId="1005353f399aa13d" providerId="LiveId" clId="{F9C9579D-B87E-49E6-9A1F-2C54FA3D5CE0}" dt="2026-06-20T15:49:44.647" v="4637" actId="26606"/>
          <ac:spMkLst>
            <pc:docMk/>
            <pc:sldMk cId="4124117141" sldId="268"/>
            <ac:spMk id="2" creationId="{63D6CFE0-1C08-B27E-B2E6-023F92CD86A9}"/>
          </ac:spMkLst>
        </pc:spChg>
        <pc:spChg chg="mod">
          <ac:chgData name="kelly browning" userId="1005353f399aa13d" providerId="LiveId" clId="{F9C9579D-B87E-49E6-9A1F-2C54FA3D5CE0}" dt="2026-06-20T15:49:44.647" v="4637" actId="26606"/>
          <ac:spMkLst>
            <pc:docMk/>
            <pc:sldMk cId="4124117141" sldId="268"/>
            <ac:spMk id="3" creationId="{FE58ABF1-93F4-DDF5-2E51-13BC2AD1E082}"/>
          </ac:spMkLst>
        </pc:spChg>
        <pc:spChg chg="add">
          <ac:chgData name="kelly browning" userId="1005353f399aa13d" providerId="LiveId" clId="{F9C9579D-B87E-49E6-9A1F-2C54FA3D5CE0}" dt="2026-06-20T15:49:44.647" v="4637" actId="26606"/>
          <ac:spMkLst>
            <pc:docMk/>
            <pc:sldMk cId="4124117141" sldId="268"/>
            <ac:spMk id="9" creationId="{2928117C-9446-4E7F-AE62-95E0F6DB5B27}"/>
          </ac:spMkLst>
        </pc:spChg>
        <pc:spChg chg="add">
          <ac:chgData name="kelly browning" userId="1005353f399aa13d" providerId="LiveId" clId="{F9C9579D-B87E-49E6-9A1F-2C54FA3D5CE0}" dt="2026-06-20T15:49:44.647" v="4637" actId="26606"/>
          <ac:spMkLst>
            <pc:docMk/>
            <pc:sldMk cId="4124117141" sldId="268"/>
            <ac:spMk id="11" creationId="{84D30AFB-4D71-48B0-AA00-28EE92363A5F}"/>
          </ac:spMkLst>
        </pc:spChg>
        <pc:spChg chg="add">
          <ac:chgData name="kelly browning" userId="1005353f399aa13d" providerId="LiveId" clId="{F9C9579D-B87E-49E6-9A1F-2C54FA3D5CE0}" dt="2026-06-20T15:49:44.647" v="4637" actId="26606"/>
          <ac:spMkLst>
            <pc:docMk/>
            <pc:sldMk cId="4124117141" sldId="268"/>
            <ac:spMk id="13" creationId="{96A0B76F-8010-4C62-B4B6-C5FC438C059E}"/>
          </ac:spMkLst>
        </pc:spChg>
        <pc:spChg chg="add">
          <ac:chgData name="kelly browning" userId="1005353f399aa13d" providerId="LiveId" clId="{F9C9579D-B87E-49E6-9A1F-2C54FA3D5CE0}" dt="2026-06-20T15:49:44.647" v="4637" actId="26606"/>
          <ac:spMkLst>
            <pc:docMk/>
            <pc:sldMk cId="4124117141" sldId="268"/>
            <ac:spMk id="15" creationId="{9FC936C0-4624-438D-BDD0-6B296BD6409D}"/>
          </ac:spMkLst>
        </pc:spChg>
        <pc:spChg chg="add">
          <ac:chgData name="kelly browning" userId="1005353f399aa13d" providerId="LiveId" clId="{F9C9579D-B87E-49E6-9A1F-2C54FA3D5CE0}" dt="2026-06-20T15:49:44.647" v="4637" actId="26606"/>
          <ac:spMkLst>
            <pc:docMk/>
            <pc:sldMk cId="4124117141" sldId="268"/>
            <ac:spMk id="17" creationId="{4B526CBF-0AA4-49A9-B305-EE0AF3AF6D3C}"/>
          </ac:spMkLst>
        </pc:spChg>
        <pc:grpChg chg="add">
          <ac:chgData name="kelly browning" userId="1005353f399aa13d" providerId="LiveId" clId="{F9C9579D-B87E-49E6-9A1F-2C54FA3D5CE0}" dt="2026-06-20T15:49:44.647" v="4637" actId="26606"/>
          <ac:grpSpMkLst>
            <pc:docMk/>
            <pc:sldMk cId="4124117141" sldId="268"/>
            <ac:grpSpMk id="19" creationId="{CC8B5139-02E6-4DEA-9CCE-962CAF0AFBA0}"/>
          </ac:grpSpMkLst>
        </pc:grpChg>
        <pc:picChg chg="add">
          <ac:chgData name="kelly browning" userId="1005353f399aa13d" providerId="LiveId" clId="{F9C9579D-B87E-49E6-9A1F-2C54FA3D5CE0}" dt="2026-06-20T15:49:44.647" v="4637" actId="26606"/>
          <ac:picMkLst>
            <pc:docMk/>
            <pc:sldMk cId="4124117141" sldId="268"/>
            <ac:picMk id="5" creationId="{05DB9E84-337D-7C92-96CF-D245F77BFBFA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743C4C-46C8-4E97-B405-8B88D147C3CB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60732A3-3E98-44A0-B769-D3897E8AAB8A}">
      <dgm:prSet/>
      <dgm:spPr/>
      <dgm:t>
        <a:bodyPr/>
        <a:lstStyle/>
        <a:p>
          <a:r>
            <a:rPr lang="en-GB" b="1"/>
            <a:t>Key person approach.</a:t>
          </a:r>
          <a:endParaRPr lang="en-US"/>
        </a:p>
      </dgm:t>
    </dgm:pt>
    <dgm:pt modelId="{F1450549-F19F-4A7C-B62D-5EF5B222F5FE}" type="parTrans" cxnId="{6B7593C6-D931-4C1F-9249-4763720031B5}">
      <dgm:prSet/>
      <dgm:spPr/>
      <dgm:t>
        <a:bodyPr/>
        <a:lstStyle/>
        <a:p>
          <a:endParaRPr lang="en-US"/>
        </a:p>
      </dgm:t>
    </dgm:pt>
    <dgm:pt modelId="{7E30481E-7195-41CF-B565-3244965F79B8}" type="sibTrans" cxnId="{6B7593C6-D931-4C1F-9249-4763720031B5}">
      <dgm:prSet/>
      <dgm:spPr/>
      <dgm:t>
        <a:bodyPr/>
        <a:lstStyle/>
        <a:p>
          <a:endParaRPr lang="en-US"/>
        </a:p>
      </dgm:t>
    </dgm:pt>
    <dgm:pt modelId="{84576FCD-43EC-4175-A44B-4752E44B40E5}">
      <dgm:prSet/>
      <dgm:spPr/>
      <dgm:t>
        <a:bodyPr/>
        <a:lstStyle/>
        <a:p>
          <a:r>
            <a:rPr lang="en-GB" b="1"/>
            <a:t>Gradual separation and reunion rituals</a:t>
          </a:r>
          <a:endParaRPr lang="en-US"/>
        </a:p>
      </dgm:t>
    </dgm:pt>
    <dgm:pt modelId="{9AABFBC5-9E59-4CB7-8AFF-C9540CA41D1D}" type="parTrans" cxnId="{369578B1-3082-4A0A-9C5A-D267ACC3E4A3}">
      <dgm:prSet/>
      <dgm:spPr/>
      <dgm:t>
        <a:bodyPr/>
        <a:lstStyle/>
        <a:p>
          <a:endParaRPr lang="en-US"/>
        </a:p>
      </dgm:t>
    </dgm:pt>
    <dgm:pt modelId="{055B2033-946E-4A78-9EDB-1630C9BA0EAB}" type="sibTrans" cxnId="{369578B1-3082-4A0A-9C5A-D267ACC3E4A3}">
      <dgm:prSet/>
      <dgm:spPr/>
      <dgm:t>
        <a:bodyPr/>
        <a:lstStyle/>
        <a:p>
          <a:endParaRPr lang="en-US"/>
        </a:p>
      </dgm:t>
    </dgm:pt>
    <dgm:pt modelId="{439C336A-E16C-491A-9070-0AEE7EE21575}">
      <dgm:prSet/>
      <dgm:spPr/>
      <dgm:t>
        <a:bodyPr/>
        <a:lstStyle/>
        <a:p>
          <a:r>
            <a:rPr lang="en-GB" b="1"/>
            <a:t>Emotional coaching</a:t>
          </a:r>
          <a:endParaRPr lang="en-US"/>
        </a:p>
      </dgm:t>
    </dgm:pt>
    <dgm:pt modelId="{D6427D09-C28E-4AFE-AD92-92ED9A82B31C}" type="parTrans" cxnId="{41A449FD-3825-4244-A629-40F57234FCF9}">
      <dgm:prSet/>
      <dgm:spPr/>
      <dgm:t>
        <a:bodyPr/>
        <a:lstStyle/>
        <a:p>
          <a:endParaRPr lang="en-US"/>
        </a:p>
      </dgm:t>
    </dgm:pt>
    <dgm:pt modelId="{A74D17C5-04C8-42CE-807C-4796AF1B6254}" type="sibTrans" cxnId="{41A449FD-3825-4244-A629-40F57234FCF9}">
      <dgm:prSet/>
      <dgm:spPr/>
      <dgm:t>
        <a:bodyPr/>
        <a:lstStyle/>
        <a:p>
          <a:endParaRPr lang="en-US"/>
        </a:p>
      </dgm:t>
    </dgm:pt>
    <dgm:pt modelId="{404B99E5-E900-429F-A11F-F35BC9A93DBA}" type="pres">
      <dgm:prSet presAssocID="{24743C4C-46C8-4E97-B405-8B88D147C3C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9A71CAC-B77D-4EB3-9BD3-6236764AE8EE}" type="pres">
      <dgm:prSet presAssocID="{460732A3-3E98-44A0-B769-D3897E8AAB8A}" presName="hierRoot1" presStyleCnt="0"/>
      <dgm:spPr/>
    </dgm:pt>
    <dgm:pt modelId="{F9CEDC9C-CE9C-4E1F-975C-294F7541CECD}" type="pres">
      <dgm:prSet presAssocID="{460732A3-3E98-44A0-B769-D3897E8AAB8A}" presName="composite" presStyleCnt="0"/>
      <dgm:spPr/>
    </dgm:pt>
    <dgm:pt modelId="{84550DAA-1C50-4417-88B3-BC8518D3BACF}" type="pres">
      <dgm:prSet presAssocID="{460732A3-3E98-44A0-B769-D3897E8AAB8A}" presName="background" presStyleLbl="node0" presStyleIdx="0" presStyleCnt="3"/>
      <dgm:spPr/>
    </dgm:pt>
    <dgm:pt modelId="{171DF582-66FE-4C0A-96C7-2E372788B43A}" type="pres">
      <dgm:prSet presAssocID="{460732A3-3E98-44A0-B769-D3897E8AAB8A}" presName="text" presStyleLbl="fgAcc0" presStyleIdx="0" presStyleCnt="3">
        <dgm:presLayoutVars>
          <dgm:chPref val="3"/>
        </dgm:presLayoutVars>
      </dgm:prSet>
      <dgm:spPr/>
    </dgm:pt>
    <dgm:pt modelId="{9C75A39E-3CFA-4043-9628-CF959F2EB562}" type="pres">
      <dgm:prSet presAssocID="{460732A3-3E98-44A0-B769-D3897E8AAB8A}" presName="hierChild2" presStyleCnt="0"/>
      <dgm:spPr/>
    </dgm:pt>
    <dgm:pt modelId="{71268C8B-5539-46F0-B8E0-8851F52B7DA2}" type="pres">
      <dgm:prSet presAssocID="{84576FCD-43EC-4175-A44B-4752E44B40E5}" presName="hierRoot1" presStyleCnt="0"/>
      <dgm:spPr/>
    </dgm:pt>
    <dgm:pt modelId="{0D38813F-86E0-451C-80D7-BC3577E6675F}" type="pres">
      <dgm:prSet presAssocID="{84576FCD-43EC-4175-A44B-4752E44B40E5}" presName="composite" presStyleCnt="0"/>
      <dgm:spPr/>
    </dgm:pt>
    <dgm:pt modelId="{303B3E52-24BE-4929-843E-543305DE4128}" type="pres">
      <dgm:prSet presAssocID="{84576FCD-43EC-4175-A44B-4752E44B40E5}" presName="background" presStyleLbl="node0" presStyleIdx="1" presStyleCnt="3"/>
      <dgm:spPr/>
    </dgm:pt>
    <dgm:pt modelId="{22CC075F-B479-40BF-BE57-E6A09A7B9BB7}" type="pres">
      <dgm:prSet presAssocID="{84576FCD-43EC-4175-A44B-4752E44B40E5}" presName="text" presStyleLbl="fgAcc0" presStyleIdx="1" presStyleCnt="3">
        <dgm:presLayoutVars>
          <dgm:chPref val="3"/>
        </dgm:presLayoutVars>
      </dgm:prSet>
      <dgm:spPr/>
    </dgm:pt>
    <dgm:pt modelId="{84B7382E-A054-41D0-A7A8-116CF3C669F5}" type="pres">
      <dgm:prSet presAssocID="{84576FCD-43EC-4175-A44B-4752E44B40E5}" presName="hierChild2" presStyleCnt="0"/>
      <dgm:spPr/>
    </dgm:pt>
    <dgm:pt modelId="{70B8DC4C-2F01-4602-BD5A-51ADF6FC19FC}" type="pres">
      <dgm:prSet presAssocID="{439C336A-E16C-491A-9070-0AEE7EE21575}" presName="hierRoot1" presStyleCnt="0"/>
      <dgm:spPr/>
    </dgm:pt>
    <dgm:pt modelId="{6464A7F5-BE08-4349-9000-D8C33B7863DC}" type="pres">
      <dgm:prSet presAssocID="{439C336A-E16C-491A-9070-0AEE7EE21575}" presName="composite" presStyleCnt="0"/>
      <dgm:spPr/>
    </dgm:pt>
    <dgm:pt modelId="{AE4E3682-8BAC-4AAB-ABF3-F939377A1362}" type="pres">
      <dgm:prSet presAssocID="{439C336A-E16C-491A-9070-0AEE7EE21575}" presName="background" presStyleLbl="node0" presStyleIdx="2" presStyleCnt="3"/>
      <dgm:spPr/>
    </dgm:pt>
    <dgm:pt modelId="{91D0EE6B-CF5C-4512-8F81-A70284CE618F}" type="pres">
      <dgm:prSet presAssocID="{439C336A-E16C-491A-9070-0AEE7EE21575}" presName="text" presStyleLbl="fgAcc0" presStyleIdx="2" presStyleCnt="3">
        <dgm:presLayoutVars>
          <dgm:chPref val="3"/>
        </dgm:presLayoutVars>
      </dgm:prSet>
      <dgm:spPr/>
    </dgm:pt>
    <dgm:pt modelId="{08DF8DAF-4ED3-4AA7-A8FD-EFA38D233AA1}" type="pres">
      <dgm:prSet presAssocID="{439C336A-E16C-491A-9070-0AEE7EE21575}" presName="hierChild2" presStyleCnt="0"/>
      <dgm:spPr/>
    </dgm:pt>
  </dgm:ptLst>
  <dgm:cxnLst>
    <dgm:cxn modelId="{1A10426E-8179-451A-A108-33A0D16736DC}" type="presOf" srcId="{84576FCD-43EC-4175-A44B-4752E44B40E5}" destId="{22CC075F-B479-40BF-BE57-E6A09A7B9BB7}" srcOrd="0" destOrd="0" presId="urn:microsoft.com/office/officeart/2005/8/layout/hierarchy1"/>
    <dgm:cxn modelId="{55021482-0232-4CE0-8B89-758BD073C0D9}" type="presOf" srcId="{24743C4C-46C8-4E97-B405-8B88D147C3CB}" destId="{404B99E5-E900-429F-A11F-F35BC9A93DBA}" srcOrd="0" destOrd="0" presId="urn:microsoft.com/office/officeart/2005/8/layout/hierarchy1"/>
    <dgm:cxn modelId="{369578B1-3082-4A0A-9C5A-D267ACC3E4A3}" srcId="{24743C4C-46C8-4E97-B405-8B88D147C3CB}" destId="{84576FCD-43EC-4175-A44B-4752E44B40E5}" srcOrd="1" destOrd="0" parTransId="{9AABFBC5-9E59-4CB7-8AFF-C9540CA41D1D}" sibTransId="{055B2033-946E-4A78-9EDB-1630C9BA0EAB}"/>
    <dgm:cxn modelId="{8BC038C4-1FF8-4585-A3F3-2F12154851C1}" type="presOf" srcId="{460732A3-3E98-44A0-B769-D3897E8AAB8A}" destId="{171DF582-66FE-4C0A-96C7-2E372788B43A}" srcOrd="0" destOrd="0" presId="urn:microsoft.com/office/officeart/2005/8/layout/hierarchy1"/>
    <dgm:cxn modelId="{6B7593C6-D931-4C1F-9249-4763720031B5}" srcId="{24743C4C-46C8-4E97-B405-8B88D147C3CB}" destId="{460732A3-3E98-44A0-B769-D3897E8AAB8A}" srcOrd="0" destOrd="0" parTransId="{F1450549-F19F-4A7C-B62D-5EF5B222F5FE}" sibTransId="{7E30481E-7195-41CF-B565-3244965F79B8}"/>
    <dgm:cxn modelId="{F8BBA7FC-C89E-463F-A026-65AD56B88554}" type="presOf" srcId="{439C336A-E16C-491A-9070-0AEE7EE21575}" destId="{91D0EE6B-CF5C-4512-8F81-A70284CE618F}" srcOrd="0" destOrd="0" presId="urn:microsoft.com/office/officeart/2005/8/layout/hierarchy1"/>
    <dgm:cxn modelId="{41A449FD-3825-4244-A629-40F57234FCF9}" srcId="{24743C4C-46C8-4E97-B405-8B88D147C3CB}" destId="{439C336A-E16C-491A-9070-0AEE7EE21575}" srcOrd="2" destOrd="0" parTransId="{D6427D09-C28E-4AFE-AD92-92ED9A82B31C}" sibTransId="{A74D17C5-04C8-42CE-807C-4796AF1B6254}"/>
    <dgm:cxn modelId="{2AB3CD14-9C54-4D7F-A592-35888C1F8DDB}" type="presParOf" srcId="{404B99E5-E900-429F-A11F-F35BC9A93DBA}" destId="{29A71CAC-B77D-4EB3-9BD3-6236764AE8EE}" srcOrd="0" destOrd="0" presId="urn:microsoft.com/office/officeart/2005/8/layout/hierarchy1"/>
    <dgm:cxn modelId="{0D8D45BA-2608-47F5-81A1-BDAD234E3752}" type="presParOf" srcId="{29A71CAC-B77D-4EB3-9BD3-6236764AE8EE}" destId="{F9CEDC9C-CE9C-4E1F-975C-294F7541CECD}" srcOrd="0" destOrd="0" presId="urn:microsoft.com/office/officeart/2005/8/layout/hierarchy1"/>
    <dgm:cxn modelId="{85E24F64-BA59-4292-9D69-F6A61CD87665}" type="presParOf" srcId="{F9CEDC9C-CE9C-4E1F-975C-294F7541CECD}" destId="{84550DAA-1C50-4417-88B3-BC8518D3BACF}" srcOrd="0" destOrd="0" presId="urn:microsoft.com/office/officeart/2005/8/layout/hierarchy1"/>
    <dgm:cxn modelId="{A67760FD-65C1-4800-B539-4952B2C62AF8}" type="presParOf" srcId="{F9CEDC9C-CE9C-4E1F-975C-294F7541CECD}" destId="{171DF582-66FE-4C0A-96C7-2E372788B43A}" srcOrd="1" destOrd="0" presId="urn:microsoft.com/office/officeart/2005/8/layout/hierarchy1"/>
    <dgm:cxn modelId="{BA534509-0CD3-448A-AF35-A4DF7C7CB34D}" type="presParOf" srcId="{29A71CAC-B77D-4EB3-9BD3-6236764AE8EE}" destId="{9C75A39E-3CFA-4043-9628-CF959F2EB562}" srcOrd="1" destOrd="0" presId="urn:microsoft.com/office/officeart/2005/8/layout/hierarchy1"/>
    <dgm:cxn modelId="{31727626-5901-4B8A-B73F-2E61112F3774}" type="presParOf" srcId="{404B99E5-E900-429F-A11F-F35BC9A93DBA}" destId="{71268C8B-5539-46F0-B8E0-8851F52B7DA2}" srcOrd="1" destOrd="0" presId="urn:microsoft.com/office/officeart/2005/8/layout/hierarchy1"/>
    <dgm:cxn modelId="{76EF798D-DC14-4A6F-8A52-F68B49F958DB}" type="presParOf" srcId="{71268C8B-5539-46F0-B8E0-8851F52B7DA2}" destId="{0D38813F-86E0-451C-80D7-BC3577E6675F}" srcOrd="0" destOrd="0" presId="urn:microsoft.com/office/officeart/2005/8/layout/hierarchy1"/>
    <dgm:cxn modelId="{FCF23AC2-46BF-4491-95A8-D35C0968A203}" type="presParOf" srcId="{0D38813F-86E0-451C-80D7-BC3577E6675F}" destId="{303B3E52-24BE-4929-843E-543305DE4128}" srcOrd="0" destOrd="0" presId="urn:microsoft.com/office/officeart/2005/8/layout/hierarchy1"/>
    <dgm:cxn modelId="{57908B9C-7ECD-4FFA-BB7B-F9AA7BD4070A}" type="presParOf" srcId="{0D38813F-86E0-451C-80D7-BC3577E6675F}" destId="{22CC075F-B479-40BF-BE57-E6A09A7B9BB7}" srcOrd="1" destOrd="0" presId="urn:microsoft.com/office/officeart/2005/8/layout/hierarchy1"/>
    <dgm:cxn modelId="{E305FAC1-399A-445B-9C8A-3646093B2766}" type="presParOf" srcId="{71268C8B-5539-46F0-B8E0-8851F52B7DA2}" destId="{84B7382E-A054-41D0-A7A8-116CF3C669F5}" srcOrd="1" destOrd="0" presId="urn:microsoft.com/office/officeart/2005/8/layout/hierarchy1"/>
    <dgm:cxn modelId="{11DA9606-082C-4366-9811-934226ECFB27}" type="presParOf" srcId="{404B99E5-E900-429F-A11F-F35BC9A93DBA}" destId="{70B8DC4C-2F01-4602-BD5A-51ADF6FC19FC}" srcOrd="2" destOrd="0" presId="urn:microsoft.com/office/officeart/2005/8/layout/hierarchy1"/>
    <dgm:cxn modelId="{4332D261-C5CE-4CA3-9464-7BB79AFC9EC3}" type="presParOf" srcId="{70B8DC4C-2F01-4602-BD5A-51ADF6FC19FC}" destId="{6464A7F5-BE08-4349-9000-D8C33B7863DC}" srcOrd="0" destOrd="0" presId="urn:microsoft.com/office/officeart/2005/8/layout/hierarchy1"/>
    <dgm:cxn modelId="{DB65CFA1-9342-4A20-84C2-76393529A9EE}" type="presParOf" srcId="{6464A7F5-BE08-4349-9000-D8C33B7863DC}" destId="{AE4E3682-8BAC-4AAB-ABF3-F939377A1362}" srcOrd="0" destOrd="0" presId="urn:microsoft.com/office/officeart/2005/8/layout/hierarchy1"/>
    <dgm:cxn modelId="{489B2863-D8D7-4190-BD3D-EA1B9BD45F02}" type="presParOf" srcId="{6464A7F5-BE08-4349-9000-D8C33B7863DC}" destId="{91D0EE6B-CF5C-4512-8F81-A70284CE618F}" srcOrd="1" destOrd="0" presId="urn:microsoft.com/office/officeart/2005/8/layout/hierarchy1"/>
    <dgm:cxn modelId="{E4701459-7948-4EAF-92CB-8624A8EF044B}" type="presParOf" srcId="{70B8DC4C-2F01-4602-BD5A-51ADF6FC19FC}" destId="{08DF8DAF-4ED3-4AA7-A8FD-EFA38D233AA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1B4AA8-EC4C-4CBC-BFAA-59D3BB5B0E6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4A80A78-1798-4E80-BB05-F0B628A1A0A1}">
      <dgm:prSet/>
      <dgm:spPr/>
      <dgm:t>
        <a:bodyPr/>
        <a:lstStyle/>
        <a:p>
          <a:pPr>
            <a:defRPr cap="all"/>
          </a:pPr>
          <a:r>
            <a:rPr lang="en-GB" b="1"/>
            <a:t>Strengths and usefulness:</a:t>
          </a:r>
          <a:endParaRPr lang="en-US"/>
        </a:p>
      </dgm:t>
    </dgm:pt>
    <dgm:pt modelId="{72E2CB9F-208B-41A4-ABE7-1C07A075CC30}" type="parTrans" cxnId="{8B9549B1-3913-440B-B0DC-66A5E54CA820}">
      <dgm:prSet/>
      <dgm:spPr/>
      <dgm:t>
        <a:bodyPr/>
        <a:lstStyle/>
        <a:p>
          <a:endParaRPr lang="en-US"/>
        </a:p>
      </dgm:t>
    </dgm:pt>
    <dgm:pt modelId="{F290C5FB-F401-4490-BFD0-5F792FECE44E}" type="sibTrans" cxnId="{8B9549B1-3913-440B-B0DC-66A5E54CA820}">
      <dgm:prSet/>
      <dgm:spPr/>
      <dgm:t>
        <a:bodyPr/>
        <a:lstStyle/>
        <a:p>
          <a:endParaRPr lang="en-US"/>
        </a:p>
      </dgm:t>
    </dgm:pt>
    <dgm:pt modelId="{4399BAE7-2867-4C04-8BA5-58D53BF908DC}">
      <dgm:prSet/>
      <dgm:spPr/>
      <dgm:t>
        <a:bodyPr/>
        <a:lstStyle/>
        <a:p>
          <a:pPr>
            <a:defRPr cap="all"/>
          </a:pPr>
          <a:r>
            <a:rPr lang="en-GB" b="1"/>
            <a:t>Limitations and Critisism</a:t>
          </a:r>
          <a:endParaRPr lang="en-US"/>
        </a:p>
      </dgm:t>
    </dgm:pt>
    <dgm:pt modelId="{DAEE601F-EA0E-4E9B-9793-56F5272CDB7F}" type="parTrans" cxnId="{382186FF-0C37-40D1-AA81-3870A8B0A3CE}">
      <dgm:prSet/>
      <dgm:spPr/>
      <dgm:t>
        <a:bodyPr/>
        <a:lstStyle/>
        <a:p>
          <a:endParaRPr lang="en-US"/>
        </a:p>
      </dgm:t>
    </dgm:pt>
    <dgm:pt modelId="{22DEBBE1-37F0-49D9-8716-187A1F0D7DBE}" type="sibTrans" cxnId="{382186FF-0C37-40D1-AA81-3870A8B0A3CE}">
      <dgm:prSet/>
      <dgm:spPr/>
      <dgm:t>
        <a:bodyPr/>
        <a:lstStyle/>
        <a:p>
          <a:endParaRPr lang="en-US"/>
        </a:p>
      </dgm:t>
    </dgm:pt>
    <dgm:pt modelId="{48D460B6-13AE-4994-8F72-06B95B7CF9C8}" type="pres">
      <dgm:prSet presAssocID="{321B4AA8-EC4C-4CBC-BFAA-59D3BB5B0E63}" presName="root" presStyleCnt="0">
        <dgm:presLayoutVars>
          <dgm:dir/>
          <dgm:resizeHandles val="exact"/>
        </dgm:presLayoutVars>
      </dgm:prSet>
      <dgm:spPr/>
    </dgm:pt>
    <dgm:pt modelId="{CAF37C86-84A1-4B3C-842B-53366928E259}" type="pres">
      <dgm:prSet presAssocID="{54A80A78-1798-4E80-BB05-F0B628A1A0A1}" presName="compNode" presStyleCnt="0"/>
      <dgm:spPr/>
    </dgm:pt>
    <dgm:pt modelId="{7DF6E7AB-435B-46D7-8BDB-68690C4F5BEE}" type="pres">
      <dgm:prSet presAssocID="{54A80A78-1798-4E80-BB05-F0B628A1A0A1}" presName="iconBgRect" presStyleLbl="bgShp" presStyleIdx="0" presStyleCnt="2"/>
      <dgm:spPr/>
    </dgm:pt>
    <dgm:pt modelId="{86A816DA-64FE-466F-9936-BC1F9865E62F}" type="pres">
      <dgm:prSet presAssocID="{54A80A78-1798-4E80-BB05-F0B628A1A0A1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19A8982E-5C83-4AC1-BCFB-E705740DDE69}" type="pres">
      <dgm:prSet presAssocID="{54A80A78-1798-4E80-BB05-F0B628A1A0A1}" presName="spaceRect" presStyleCnt="0"/>
      <dgm:spPr/>
    </dgm:pt>
    <dgm:pt modelId="{C141506E-7167-452E-A641-1B7CC6978AB1}" type="pres">
      <dgm:prSet presAssocID="{54A80A78-1798-4E80-BB05-F0B628A1A0A1}" presName="textRect" presStyleLbl="revTx" presStyleIdx="0" presStyleCnt="2">
        <dgm:presLayoutVars>
          <dgm:chMax val="1"/>
          <dgm:chPref val="1"/>
        </dgm:presLayoutVars>
      </dgm:prSet>
      <dgm:spPr/>
    </dgm:pt>
    <dgm:pt modelId="{3655DCC4-77BE-42DA-AF0D-C637C4E2E15E}" type="pres">
      <dgm:prSet presAssocID="{F290C5FB-F401-4490-BFD0-5F792FECE44E}" presName="sibTrans" presStyleCnt="0"/>
      <dgm:spPr/>
    </dgm:pt>
    <dgm:pt modelId="{D252BBFA-45DF-4B2A-B45E-D43DB1D04371}" type="pres">
      <dgm:prSet presAssocID="{4399BAE7-2867-4C04-8BA5-58D53BF908DC}" presName="compNode" presStyleCnt="0"/>
      <dgm:spPr/>
    </dgm:pt>
    <dgm:pt modelId="{3633C3B6-0F23-4B03-B9B6-D93A80F853E0}" type="pres">
      <dgm:prSet presAssocID="{4399BAE7-2867-4C04-8BA5-58D53BF908DC}" presName="iconBgRect" presStyleLbl="bgShp" presStyleIdx="1" presStyleCnt="2"/>
      <dgm:spPr/>
    </dgm:pt>
    <dgm:pt modelId="{D0C2D0A2-272B-4A06-92A0-4EDEDF1B2183}" type="pres">
      <dgm:prSet presAssocID="{4399BAE7-2867-4C04-8BA5-58D53BF908DC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017DFB18-EAE6-482E-9AD9-8B500B7B6D0A}" type="pres">
      <dgm:prSet presAssocID="{4399BAE7-2867-4C04-8BA5-58D53BF908DC}" presName="spaceRect" presStyleCnt="0"/>
      <dgm:spPr/>
    </dgm:pt>
    <dgm:pt modelId="{C393ACAB-3AE3-45D3-81CA-F58E54AC18B6}" type="pres">
      <dgm:prSet presAssocID="{4399BAE7-2867-4C04-8BA5-58D53BF908D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9A0F000-1208-4CA6-B9E9-7E3BE685908E}" type="presOf" srcId="{54A80A78-1798-4E80-BB05-F0B628A1A0A1}" destId="{C141506E-7167-452E-A641-1B7CC6978AB1}" srcOrd="0" destOrd="0" presId="urn:microsoft.com/office/officeart/2018/5/layout/IconCircleLabelList"/>
    <dgm:cxn modelId="{DA8FD24F-DCF9-4B43-8CD7-A5087BF0FF11}" type="presOf" srcId="{4399BAE7-2867-4C04-8BA5-58D53BF908DC}" destId="{C393ACAB-3AE3-45D3-81CA-F58E54AC18B6}" srcOrd="0" destOrd="0" presId="urn:microsoft.com/office/officeart/2018/5/layout/IconCircleLabelList"/>
    <dgm:cxn modelId="{8B9549B1-3913-440B-B0DC-66A5E54CA820}" srcId="{321B4AA8-EC4C-4CBC-BFAA-59D3BB5B0E63}" destId="{54A80A78-1798-4E80-BB05-F0B628A1A0A1}" srcOrd="0" destOrd="0" parTransId="{72E2CB9F-208B-41A4-ABE7-1C07A075CC30}" sibTransId="{F290C5FB-F401-4490-BFD0-5F792FECE44E}"/>
    <dgm:cxn modelId="{FCEFC5E3-4085-4C09-8A85-2655ACF32D25}" type="presOf" srcId="{321B4AA8-EC4C-4CBC-BFAA-59D3BB5B0E63}" destId="{48D460B6-13AE-4994-8F72-06B95B7CF9C8}" srcOrd="0" destOrd="0" presId="urn:microsoft.com/office/officeart/2018/5/layout/IconCircleLabelList"/>
    <dgm:cxn modelId="{382186FF-0C37-40D1-AA81-3870A8B0A3CE}" srcId="{321B4AA8-EC4C-4CBC-BFAA-59D3BB5B0E63}" destId="{4399BAE7-2867-4C04-8BA5-58D53BF908DC}" srcOrd="1" destOrd="0" parTransId="{DAEE601F-EA0E-4E9B-9793-56F5272CDB7F}" sibTransId="{22DEBBE1-37F0-49D9-8716-187A1F0D7DBE}"/>
    <dgm:cxn modelId="{C185F836-3E1C-4DC6-AB92-92CF945BB58F}" type="presParOf" srcId="{48D460B6-13AE-4994-8F72-06B95B7CF9C8}" destId="{CAF37C86-84A1-4B3C-842B-53366928E259}" srcOrd="0" destOrd="0" presId="urn:microsoft.com/office/officeart/2018/5/layout/IconCircleLabelList"/>
    <dgm:cxn modelId="{3C4690DE-0DE8-48A0-93FD-4974B012234F}" type="presParOf" srcId="{CAF37C86-84A1-4B3C-842B-53366928E259}" destId="{7DF6E7AB-435B-46D7-8BDB-68690C4F5BEE}" srcOrd="0" destOrd="0" presId="urn:microsoft.com/office/officeart/2018/5/layout/IconCircleLabelList"/>
    <dgm:cxn modelId="{192C2044-04D7-4BF6-AB4A-DFFE76CE71BB}" type="presParOf" srcId="{CAF37C86-84A1-4B3C-842B-53366928E259}" destId="{86A816DA-64FE-466F-9936-BC1F9865E62F}" srcOrd="1" destOrd="0" presId="urn:microsoft.com/office/officeart/2018/5/layout/IconCircleLabelList"/>
    <dgm:cxn modelId="{186CF822-9282-427F-8235-68401812ECFE}" type="presParOf" srcId="{CAF37C86-84A1-4B3C-842B-53366928E259}" destId="{19A8982E-5C83-4AC1-BCFB-E705740DDE69}" srcOrd="2" destOrd="0" presId="urn:microsoft.com/office/officeart/2018/5/layout/IconCircleLabelList"/>
    <dgm:cxn modelId="{FEDFDD7F-ADE4-4276-9844-AC1F2D902311}" type="presParOf" srcId="{CAF37C86-84A1-4B3C-842B-53366928E259}" destId="{C141506E-7167-452E-A641-1B7CC6978AB1}" srcOrd="3" destOrd="0" presId="urn:microsoft.com/office/officeart/2018/5/layout/IconCircleLabelList"/>
    <dgm:cxn modelId="{625FA29C-580E-49A8-A0A6-41D878F5F0B0}" type="presParOf" srcId="{48D460B6-13AE-4994-8F72-06B95B7CF9C8}" destId="{3655DCC4-77BE-42DA-AF0D-C637C4E2E15E}" srcOrd="1" destOrd="0" presId="urn:microsoft.com/office/officeart/2018/5/layout/IconCircleLabelList"/>
    <dgm:cxn modelId="{DCC06104-1D49-4A84-A55E-B08DFB47BE43}" type="presParOf" srcId="{48D460B6-13AE-4994-8F72-06B95B7CF9C8}" destId="{D252BBFA-45DF-4B2A-B45E-D43DB1D04371}" srcOrd="2" destOrd="0" presId="urn:microsoft.com/office/officeart/2018/5/layout/IconCircleLabelList"/>
    <dgm:cxn modelId="{F6867B98-2E07-4E89-9467-3831A1370DD7}" type="presParOf" srcId="{D252BBFA-45DF-4B2A-B45E-D43DB1D04371}" destId="{3633C3B6-0F23-4B03-B9B6-D93A80F853E0}" srcOrd="0" destOrd="0" presId="urn:microsoft.com/office/officeart/2018/5/layout/IconCircleLabelList"/>
    <dgm:cxn modelId="{81B999B2-B692-447B-B5FE-7A8D50331E0A}" type="presParOf" srcId="{D252BBFA-45DF-4B2A-B45E-D43DB1D04371}" destId="{D0C2D0A2-272B-4A06-92A0-4EDEDF1B2183}" srcOrd="1" destOrd="0" presId="urn:microsoft.com/office/officeart/2018/5/layout/IconCircleLabelList"/>
    <dgm:cxn modelId="{976260FE-A855-4E4A-9741-67263D2BC35E}" type="presParOf" srcId="{D252BBFA-45DF-4B2A-B45E-D43DB1D04371}" destId="{017DFB18-EAE6-482E-9AD9-8B500B7B6D0A}" srcOrd="2" destOrd="0" presId="urn:microsoft.com/office/officeart/2018/5/layout/IconCircleLabelList"/>
    <dgm:cxn modelId="{84C5FCA9-E7D0-484A-AA8E-0928ABD64D55}" type="presParOf" srcId="{D252BBFA-45DF-4B2A-B45E-D43DB1D04371}" destId="{C393ACAB-3AE3-45D3-81CA-F58E54AC18B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550DAA-1C50-4417-88B3-BC8518D3BACF}">
      <dsp:nvSpPr>
        <dsp:cNvPr id="0" name=""/>
        <dsp:cNvSpPr/>
      </dsp:nvSpPr>
      <dsp:spPr>
        <a:xfrm>
          <a:off x="0" y="690453"/>
          <a:ext cx="3102173" cy="1969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1DF582-66FE-4C0A-96C7-2E372788B43A}">
      <dsp:nvSpPr>
        <dsp:cNvPr id="0" name=""/>
        <dsp:cNvSpPr/>
      </dsp:nvSpPr>
      <dsp:spPr>
        <a:xfrm>
          <a:off x="344685" y="1017904"/>
          <a:ext cx="3102173" cy="19698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Key person approach.</a:t>
          </a:r>
          <a:endParaRPr lang="en-US" sz="3100" kern="1200"/>
        </a:p>
      </dsp:txBody>
      <dsp:txXfrm>
        <a:off x="402381" y="1075600"/>
        <a:ext cx="2986781" cy="1854488"/>
      </dsp:txXfrm>
    </dsp:sp>
    <dsp:sp modelId="{303B3E52-24BE-4929-843E-543305DE4128}">
      <dsp:nvSpPr>
        <dsp:cNvPr id="0" name=""/>
        <dsp:cNvSpPr/>
      </dsp:nvSpPr>
      <dsp:spPr>
        <a:xfrm>
          <a:off x="3791545" y="690453"/>
          <a:ext cx="3102173" cy="1969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CC075F-B479-40BF-BE57-E6A09A7B9BB7}">
      <dsp:nvSpPr>
        <dsp:cNvPr id="0" name=""/>
        <dsp:cNvSpPr/>
      </dsp:nvSpPr>
      <dsp:spPr>
        <a:xfrm>
          <a:off x="4136231" y="1017904"/>
          <a:ext cx="3102173" cy="19698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Gradual separation and reunion rituals</a:t>
          </a:r>
          <a:endParaRPr lang="en-US" sz="3100" kern="1200"/>
        </a:p>
      </dsp:txBody>
      <dsp:txXfrm>
        <a:off x="4193927" y="1075600"/>
        <a:ext cx="2986781" cy="1854488"/>
      </dsp:txXfrm>
    </dsp:sp>
    <dsp:sp modelId="{AE4E3682-8BAC-4AAB-ABF3-F939377A1362}">
      <dsp:nvSpPr>
        <dsp:cNvPr id="0" name=""/>
        <dsp:cNvSpPr/>
      </dsp:nvSpPr>
      <dsp:spPr>
        <a:xfrm>
          <a:off x="7583090" y="690453"/>
          <a:ext cx="3102173" cy="1969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D0EE6B-CF5C-4512-8F81-A70284CE618F}">
      <dsp:nvSpPr>
        <dsp:cNvPr id="0" name=""/>
        <dsp:cNvSpPr/>
      </dsp:nvSpPr>
      <dsp:spPr>
        <a:xfrm>
          <a:off x="7927776" y="1017904"/>
          <a:ext cx="3102173" cy="19698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Emotional coaching</a:t>
          </a:r>
          <a:endParaRPr lang="en-US" sz="3100" kern="1200"/>
        </a:p>
      </dsp:txBody>
      <dsp:txXfrm>
        <a:off x="7985472" y="1075600"/>
        <a:ext cx="2986781" cy="18544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F6E7AB-435B-46D7-8BDB-68690C4F5BEE}">
      <dsp:nvSpPr>
        <dsp:cNvPr id="0" name=""/>
        <dsp:cNvSpPr/>
      </dsp:nvSpPr>
      <dsp:spPr>
        <a:xfrm>
          <a:off x="2301974" y="39118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A816DA-64FE-466F-9936-BC1F9865E62F}">
      <dsp:nvSpPr>
        <dsp:cNvPr id="0" name=""/>
        <dsp:cNvSpPr/>
      </dsp:nvSpPr>
      <dsp:spPr>
        <a:xfrm>
          <a:off x="2769974" y="507119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41506E-7167-452E-A641-1B7CC6978AB1}">
      <dsp:nvSpPr>
        <dsp:cNvPr id="0" name=""/>
        <dsp:cNvSpPr/>
      </dsp:nvSpPr>
      <dsp:spPr>
        <a:xfrm>
          <a:off x="1599974" y="291911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b="1" kern="1200"/>
            <a:t>Strengths and usefulness:</a:t>
          </a:r>
          <a:endParaRPr lang="en-US" sz="2700" kern="1200"/>
        </a:p>
      </dsp:txBody>
      <dsp:txXfrm>
        <a:off x="1599974" y="2919119"/>
        <a:ext cx="3600000" cy="720000"/>
      </dsp:txXfrm>
    </dsp:sp>
    <dsp:sp modelId="{3633C3B6-0F23-4B03-B9B6-D93A80F853E0}">
      <dsp:nvSpPr>
        <dsp:cNvPr id="0" name=""/>
        <dsp:cNvSpPr/>
      </dsp:nvSpPr>
      <dsp:spPr>
        <a:xfrm>
          <a:off x="6531975" y="3911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C2D0A2-272B-4A06-92A0-4EDEDF1B2183}">
      <dsp:nvSpPr>
        <dsp:cNvPr id="0" name=""/>
        <dsp:cNvSpPr/>
      </dsp:nvSpPr>
      <dsp:spPr>
        <a:xfrm>
          <a:off x="6999975" y="507119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93ACAB-3AE3-45D3-81CA-F58E54AC18B6}">
      <dsp:nvSpPr>
        <dsp:cNvPr id="0" name=""/>
        <dsp:cNvSpPr/>
      </dsp:nvSpPr>
      <dsp:spPr>
        <a:xfrm>
          <a:off x="5829975" y="291911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b="1" kern="1200"/>
            <a:t>Limitations and Critisism</a:t>
          </a:r>
          <a:endParaRPr lang="en-US" sz="2700" kern="1200"/>
        </a:p>
      </dsp:txBody>
      <dsp:txXfrm>
        <a:off x="5829975" y="2919119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DCDAB6-F796-4083-94FB-70C804A118F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76D67B-3032-4599-A959-24EA4A4285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784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76D67B-3032-4599-A959-24EA4A42853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896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stock%20image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AI%20imag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stock%20image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2E6DB-A75C-7A7C-A1BE-B3E44579F18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and supporting </a:t>
            </a:r>
            <a:r>
              <a:rPr lang="en-GB" dirty="0" err="1"/>
              <a:t>isaac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5E3A46-8730-FAA5-F14B-6A08A457DC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 application of </a:t>
            </a:r>
            <a:r>
              <a:rPr lang="en-GB" dirty="0" err="1"/>
              <a:t>bowlby’s</a:t>
            </a:r>
            <a:r>
              <a:rPr lang="en-GB" dirty="0"/>
              <a:t> attachment theory by kelly browning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640E1C-4A38-3A7B-11B8-A0848E679026}"/>
              </a:ext>
            </a:extLst>
          </p:cNvPr>
          <p:cNvSpPr txBox="1"/>
          <p:nvPr/>
        </p:nvSpPr>
        <p:spPr>
          <a:xfrm>
            <a:off x="701566" y="4905543"/>
            <a:ext cx="506964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Role: Trainee Early Years Support Worker</a:t>
            </a:r>
          </a:p>
          <a:p>
            <a:r>
              <a:rPr lang="en-GB" dirty="0">
                <a:solidFill>
                  <a:schemeClr val="bg1"/>
                </a:solidFill>
              </a:rPr>
              <a:t>Setting: Children’s Centre</a:t>
            </a:r>
          </a:p>
          <a:p>
            <a:r>
              <a:rPr lang="en-GB" dirty="0">
                <a:solidFill>
                  <a:schemeClr val="bg1"/>
                </a:solidFill>
              </a:rPr>
              <a:t>Date: 22/06/2026</a:t>
            </a:r>
          </a:p>
          <a:p>
            <a:r>
              <a:rPr lang="en-GB" dirty="0">
                <a:solidFill>
                  <a:schemeClr val="bg1"/>
                </a:solidFill>
              </a:rPr>
              <a:t>Assessment Component 1</a:t>
            </a:r>
          </a:p>
          <a:p>
            <a:r>
              <a:rPr lang="en-GB" dirty="0">
                <a:solidFill>
                  <a:schemeClr val="bg1"/>
                </a:solidFill>
              </a:rPr>
              <a:t>Student ID: 2506500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368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DF815-6BC2-E28A-84BD-028F326E3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CEC52-F67B-F011-91CB-7533E7B019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accent2"/>
                </a:solidFill>
              </a:rPr>
              <a:t>Isaac: 4 years old</a:t>
            </a:r>
          </a:p>
          <a:p>
            <a:r>
              <a:rPr lang="en-GB" sz="2000" dirty="0">
                <a:solidFill>
                  <a:schemeClr val="accent2"/>
                </a:solidFill>
              </a:rPr>
              <a:t>Lives with single mother who is experiencing post natal depression, low confidence and limited social support.</a:t>
            </a:r>
          </a:p>
          <a:p>
            <a:r>
              <a:rPr lang="en-GB" sz="2000" dirty="0">
                <a:solidFill>
                  <a:schemeClr val="accent2"/>
                </a:solidFill>
              </a:rPr>
              <a:t>Recent relocation to London, disrupted childcare for over 2 years</a:t>
            </a:r>
          </a:p>
          <a:p>
            <a:r>
              <a:rPr lang="en-GB" sz="2000" dirty="0">
                <a:solidFill>
                  <a:schemeClr val="accent2"/>
                </a:solidFill>
              </a:rPr>
              <a:t>Observed presentation: </a:t>
            </a:r>
          </a:p>
          <a:p>
            <a:pPr lvl="1"/>
            <a:r>
              <a:rPr lang="en-GB" sz="1800" dirty="0">
                <a:solidFill>
                  <a:schemeClr val="accent2"/>
                </a:solidFill>
              </a:rPr>
              <a:t>Quiet, withdrawn during free play</a:t>
            </a:r>
          </a:p>
          <a:p>
            <a:pPr lvl="1"/>
            <a:r>
              <a:rPr lang="en-GB" sz="1800" dirty="0">
                <a:solidFill>
                  <a:schemeClr val="accent2"/>
                </a:solidFill>
              </a:rPr>
              <a:t>Distressed when separated from mother</a:t>
            </a:r>
          </a:p>
          <a:p>
            <a:pPr lvl="1"/>
            <a:r>
              <a:rPr lang="en-GB" sz="1800" dirty="0">
                <a:solidFill>
                  <a:schemeClr val="accent2"/>
                </a:solidFill>
              </a:rPr>
              <a:t>Delays in Language development</a:t>
            </a:r>
          </a:p>
          <a:p>
            <a:pPr lvl="1"/>
            <a:r>
              <a:rPr lang="en-GB" sz="1800" dirty="0">
                <a:solidFill>
                  <a:schemeClr val="accent2"/>
                </a:solidFill>
              </a:rPr>
              <a:t>Struggles to join group activities</a:t>
            </a:r>
          </a:p>
          <a:p>
            <a:r>
              <a:rPr lang="en-GB" sz="2000" dirty="0">
                <a:solidFill>
                  <a:schemeClr val="accent2"/>
                </a:solidFill>
              </a:rPr>
              <a:t>Mother reports: Difficulty in sleeping, clinginess and rarely plays independently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2"/>
                </a:solidFill>
              </a:rPr>
              <a:t>Aim: Analyse development through theory, explain influences and propose a support plan.</a:t>
            </a:r>
          </a:p>
          <a:p>
            <a:endParaRPr lang="en-GB" sz="24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6333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C1966-C388-0AB8-0FC7-C65083F2FB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623280"/>
            <a:ext cx="5624736" cy="3235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According to Bowlby “Attachment is a unique relationship between an infant and their primary caregiver that is the foundation for further healthy development” (Flaherty and Saddler, 2011, p114)</a:t>
            </a:r>
          </a:p>
        </p:txBody>
      </p:sp>
      <p:pic>
        <p:nvPicPr>
          <p:cNvPr id="5" name="Picture 4" descr="Black and white portrait of mother hugging son from behind, both smiling, on house porch">
            <a:hlinkClick r:id="rId2"/>
            <a:extLst>
              <a:ext uri="{FF2B5EF4-FFF2-40B4-BE49-F238E27FC236}">
                <a16:creationId xmlns:a16="http://schemas.microsoft.com/office/drawing/2014/main" id="{44CA971D-A9B0-877D-E133-F973388273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338467"/>
            <a:ext cx="5143500" cy="4234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939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CB848-64F1-2061-D47E-4E246715C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EB537-FB2A-E819-1A8D-1BB5EEA96D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971400" lvl="6" indent="0">
              <a:buNone/>
            </a:pPr>
            <a:endParaRPr lang="en-GB" sz="2000" dirty="0"/>
          </a:p>
          <a:p>
            <a:pPr marL="324000" lvl="1" indent="0">
              <a:buNone/>
            </a:pPr>
            <a:r>
              <a:rPr lang="en-GB" b="1" dirty="0"/>
              <a:t>What is attachment?</a:t>
            </a:r>
          </a:p>
          <a:p>
            <a:pPr lvl="1"/>
            <a:r>
              <a:rPr lang="en-GB" dirty="0"/>
              <a:t>An innate, deep emotional bond evolved to ensure survival and protection (Bowlby,1969)</a:t>
            </a:r>
          </a:p>
          <a:p>
            <a:pPr lvl="1"/>
            <a:r>
              <a:rPr lang="en-GB" dirty="0"/>
              <a:t>Mental blueprint of self, others and relationships formed in early years (Bowlby,1973)</a:t>
            </a:r>
          </a:p>
          <a:p>
            <a:pPr lvl="1"/>
            <a:r>
              <a:rPr lang="en-GB" dirty="0"/>
              <a:t>Sensitive responsiveness: Prompt, consistent, warm caregiving is the foundation of a secure attachment.</a:t>
            </a:r>
          </a:p>
          <a:p>
            <a:pPr marL="324000" lvl="1" indent="0">
              <a:buNone/>
            </a:pPr>
            <a:r>
              <a:rPr lang="en-GB" b="1" dirty="0"/>
              <a:t>Core assumptions and Relevance:</a:t>
            </a:r>
          </a:p>
          <a:p>
            <a:pPr lvl="1"/>
            <a:r>
              <a:rPr lang="en-GB" dirty="0"/>
              <a:t>The first 3 years are a sensitive and critical period for attachment and forming relationships</a:t>
            </a:r>
          </a:p>
          <a:p>
            <a:pPr lvl="1"/>
            <a:r>
              <a:rPr lang="en-GB" dirty="0"/>
              <a:t>Early relationships influence social, emotional, cognitive and language development</a:t>
            </a:r>
          </a:p>
          <a:p>
            <a:pPr marL="324000" lvl="1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        </a:t>
            </a:r>
          </a:p>
        </p:txBody>
      </p:sp>
    </p:spTree>
    <p:extLst>
      <p:ext uri="{BB962C8B-B14F-4D97-AF65-F5344CB8AC3E}">
        <p14:creationId xmlns:p14="http://schemas.microsoft.com/office/powerpoint/2010/main" val="2726662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A8AF9B1-7D64-4564-969F-CB2B27ED9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hlinkClick r:id="rId3"/>
            <a:extLst>
              <a:ext uri="{FF2B5EF4-FFF2-40B4-BE49-F238E27FC236}">
                <a16:creationId xmlns:a16="http://schemas.microsoft.com/office/drawing/2014/main" id="{873F1B98-9CED-67EC-B5F2-62D9DCE2F63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8D854759-2D3E-4B54-A780-D84D49E80F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2"/>
            <a:chOff x="438068" y="457200"/>
            <a:chExt cx="3703320" cy="5935132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459856EA-FC8A-44D1-BC3D-2B8EDD0C86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18067"/>
              <a:ext cx="3702134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C1038B56-933B-44DD-AF10-63436FCCF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91EAE22-E0DA-59BF-1627-CA1871866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006956"/>
            <a:ext cx="3412067" cy="137217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Why is this relevant to isaac?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430BB275-9E52-AD67-761F-9180A58CB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438399"/>
            <a:ext cx="3415074" cy="3564467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solidFill>
                  <a:srgbClr val="FFFFFF"/>
                </a:solidFill>
              </a:rPr>
              <a:t>Applying Bowlby’s theory to Isaac’s experiences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</a:rPr>
              <a:t>Disrupted childcare arrangements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</a:rPr>
              <a:t>Maternal mental health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solidFill>
                  <a:srgbClr val="FFFFFF"/>
                </a:solidFill>
              </a:rPr>
              <a:t>Observed behaviours explained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</a:rPr>
              <a:t>Separation and distress/ clinginess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</a:rPr>
              <a:t>Withdrawal and poor group play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</a:rPr>
              <a:t>Language delay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</a:rPr>
              <a:t>Sleep difficulties</a:t>
            </a:r>
          </a:p>
        </p:txBody>
      </p:sp>
    </p:spTree>
    <p:extLst>
      <p:ext uri="{BB962C8B-B14F-4D97-AF65-F5344CB8AC3E}">
        <p14:creationId xmlns:p14="http://schemas.microsoft.com/office/powerpoint/2010/main" val="21395623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70DC9-1C44-0030-3B51-B0AA0AE49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vs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2C978-DFFA-E06A-743D-CF51AF8D2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Nature</a:t>
            </a:r>
          </a:p>
          <a:p>
            <a:r>
              <a:rPr lang="en-GB" dirty="0"/>
              <a:t>Temperament: cautious or sensitive temperament may make Isaac more vulnerable to environmental stress</a:t>
            </a:r>
          </a:p>
          <a:p>
            <a:r>
              <a:rPr lang="en-GB" dirty="0"/>
              <a:t>Brain development: Chronic stress from inconsistent care raises stress levels which can impair neural pathways for emotion regulation language and social connection (</a:t>
            </a:r>
            <a:r>
              <a:rPr lang="en-GB" dirty="0" err="1"/>
              <a:t>shonkoff</a:t>
            </a:r>
            <a:r>
              <a:rPr lang="en-GB" dirty="0"/>
              <a:t>, 2010)</a:t>
            </a:r>
          </a:p>
          <a:p>
            <a:pPr marL="0" indent="0">
              <a:buNone/>
            </a:pPr>
            <a:r>
              <a:rPr lang="en-GB" b="1" dirty="0"/>
              <a:t>Nurture</a:t>
            </a:r>
          </a:p>
          <a:p>
            <a:r>
              <a:rPr lang="en-GB" dirty="0"/>
              <a:t>Care giving quality: Responsiveness is always more important than the number of caregivers </a:t>
            </a:r>
          </a:p>
          <a:p>
            <a:r>
              <a:rPr lang="en-GB" dirty="0"/>
              <a:t>Continuity and transitions: Frequent moves and setting changes disrupts attachment formation</a:t>
            </a:r>
          </a:p>
          <a:p>
            <a:r>
              <a:rPr lang="en-GB" dirty="0"/>
              <a:t>Opportunity for interaction: Limited social and language input restricts learning and confidence</a:t>
            </a:r>
          </a:p>
        </p:txBody>
      </p:sp>
    </p:spTree>
    <p:extLst>
      <p:ext uri="{BB962C8B-B14F-4D97-AF65-F5344CB8AC3E}">
        <p14:creationId xmlns:p14="http://schemas.microsoft.com/office/powerpoint/2010/main" val="4807946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402F4-7239-E744-9C50-D4C44BBBA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EFF"/>
                </a:solidFill>
              </a:rPr>
              <a:t>Support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A9937C-2E4D-5A60-C077-ADA292D4F1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5423047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1096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C7319-DA4F-B3F5-1F6A-19F6C0E10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Learning, home and multi-agency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5B1AF3-3C6B-D5D5-7FC7-0EE26D1CC5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Play based and language rich interactions: </a:t>
            </a:r>
            <a:r>
              <a:rPr lang="en-GB" dirty="0"/>
              <a:t>Follow Isaacs lean in play, describe actions, expand words, pause and wait for responses. Keep activities low pressure, within sight of his key person</a:t>
            </a:r>
          </a:p>
          <a:p>
            <a:r>
              <a:rPr lang="en-GB" b="1" dirty="0"/>
              <a:t>Support and empowerment for mother: </a:t>
            </a:r>
            <a:r>
              <a:rPr lang="en-GB" dirty="0"/>
              <a:t>empathetic listening, signpost to mental health services. Model sensitive interaction and explain its importance and positive impact.</a:t>
            </a:r>
            <a:endParaRPr lang="en-GB" b="1" dirty="0"/>
          </a:p>
          <a:p>
            <a:r>
              <a:rPr lang="en-GB" b="1" dirty="0"/>
              <a:t>Multi-agency collaboration: </a:t>
            </a:r>
            <a:r>
              <a:rPr lang="en-GB" dirty="0"/>
              <a:t>work with Health visitors, speech and language therapists, GP and early help teams. Share consistent goals and help reduce family stresses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54518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1A206-AF82-9621-0A69-3AE3F1D06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EFF"/>
                </a:solidFill>
              </a:rPr>
              <a:t>Critical evaluation of bowlbys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B9599E-3E61-BC10-1BB4-EE1FE84CE2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4331206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6687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35697-70C4-4D26-7CFF-319B56700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Expected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59DB3-BD5C-7D1B-5491-1CA7E6AEC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Emotional: </a:t>
            </a:r>
            <a:r>
              <a:rPr lang="en-GB" dirty="0"/>
              <a:t>reduced separation anxiety, better sleep, Increased confidence and self esteem.</a:t>
            </a:r>
          </a:p>
          <a:p>
            <a:r>
              <a:rPr lang="en-GB" b="1" dirty="0"/>
              <a:t>Social:</a:t>
            </a:r>
            <a:r>
              <a:rPr lang="en-GB" dirty="0"/>
              <a:t> more willingness to explore, join play and build relationships with peers and staff.</a:t>
            </a:r>
          </a:p>
          <a:p>
            <a:r>
              <a:rPr lang="en-GB" b="1" dirty="0"/>
              <a:t>Communication: </a:t>
            </a:r>
            <a:r>
              <a:rPr lang="en-GB" dirty="0"/>
              <a:t>Faster progress in language and speech development.</a:t>
            </a:r>
          </a:p>
          <a:p>
            <a:r>
              <a:rPr lang="en-GB" b="1" dirty="0"/>
              <a:t>Home:</a:t>
            </a:r>
            <a:r>
              <a:rPr lang="en-GB" dirty="0"/>
              <a:t> mother feels more supported and able to respond sensitively. </a:t>
            </a:r>
          </a:p>
          <a:p>
            <a:r>
              <a:rPr lang="en-GB" b="1" dirty="0"/>
              <a:t>Long-Term:</a:t>
            </a:r>
            <a:r>
              <a:rPr lang="en-GB" dirty="0"/>
              <a:t> stronger foundation for school and future mental health (Bowlby, 1988)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1062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581" y="485678"/>
            <a:ext cx="4174743" cy="58887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07021-2D9B-5ED2-F6A3-BD588A69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157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Conclusion</a:t>
            </a:r>
          </a:p>
        </p:txBody>
      </p:sp>
      <p:pic>
        <p:nvPicPr>
          <p:cNvPr id="6" name="Content Placeholder 5" descr="Young boys wearing capes">
            <a:hlinkClick r:id="rId2"/>
            <a:extLst>
              <a:ext uri="{FF2B5EF4-FFF2-40B4-BE49-F238E27FC236}">
                <a16:creationId xmlns:a16="http://schemas.microsoft.com/office/drawing/2014/main" id="{BCD0EB10-5DA0-4DDB-4C8E-16A058E8AB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56200" y="1390915"/>
            <a:ext cx="6107113" cy="4071408"/>
          </a:xfrm>
        </p:spPr>
      </p:pic>
    </p:spTree>
    <p:extLst>
      <p:ext uri="{BB962C8B-B14F-4D97-AF65-F5344CB8AC3E}">
        <p14:creationId xmlns:p14="http://schemas.microsoft.com/office/powerpoint/2010/main" val="12258284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86825-3D27-2CC6-95B2-091E1B69C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16978"/>
          </a:xfrm>
        </p:spPr>
        <p:txBody>
          <a:bodyPr/>
          <a:lstStyle/>
          <a:p>
            <a:r>
              <a:rPr lang="en-GB" dirty="0" err="1"/>
              <a:t>refrences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2218D-D7E0-1B37-DF04-15AE941C49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888762"/>
            <a:ext cx="11029615" cy="39700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Bowlby, J. (1972). </a:t>
            </a:r>
            <a:r>
              <a:rPr lang="en-GB" i="1" dirty="0"/>
              <a:t>Attachment and loss</a:t>
            </a:r>
            <a:r>
              <a:rPr lang="en-GB" dirty="0"/>
              <a:t>. Penguin</a:t>
            </a:r>
          </a:p>
          <a:p>
            <a:r>
              <a:rPr lang="en-GB" dirty="0"/>
              <a:t>Bowlby, J. and Ainsworth, M., 2013. The origins of attachment theory. </a:t>
            </a:r>
            <a:r>
              <a:rPr lang="en-GB" i="1" dirty="0"/>
              <a:t>Attachment theory: Social, developmental, and clinical perspectives</a:t>
            </a:r>
            <a:r>
              <a:rPr lang="en-GB" dirty="0"/>
              <a:t>, </a:t>
            </a:r>
            <a:r>
              <a:rPr lang="en-GB" i="1" dirty="0"/>
              <a:t>45</a:t>
            </a:r>
            <a:r>
              <a:rPr lang="en-GB" dirty="0"/>
              <a:t>(28), pp.759-775.</a:t>
            </a:r>
          </a:p>
          <a:p>
            <a:r>
              <a:rPr lang="en-GB" dirty="0"/>
              <a:t>Flaherty. (2017). Assistant Professor and Graduate Students. In </a:t>
            </a:r>
            <a:r>
              <a:rPr lang="en-GB" i="1" dirty="0"/>
              <a:t>Alternatives.</a:t>
            </a:r>
            <a:r>
              <a:rPr lang="en-GB" dirty="0"/>
              <a:t> (Vol. 26)</a:t>
            </a:r>
          </a:p>
          <a:p>
            <a:r>
              <a:rPr lang="en-GB" dirty="0"/>
              <a:t>Holmes, J., 2014. </a:t>
            </a:r>
            <a:r>
              <a:rPr lang="en-GB" i="1" dirty="0"/>
              <a:t>John Bowlby and attachment theory</a:t>
            </a:r>
            <a:r>
              <a:rPr lang="en-GB" dirty="0"/>
              <a:t>. Routledge.</a:t>
            </a:r>
          </a:p>
          <a:p>
            <a:r>
              <a:rPr lang="en-GB" dirty="0"/>
              <a:t>Murray, L., Fearon, P. and Cooper, P., 2015. Postnatal depression, mother–infant interactions, and child development: prospects for screening and treatment. </a:t>
            </a:r>
            <a:r>
              <a:rPr lang="en-GB" i="1" dirty="0"/>
              <a:t>Identifying Perinatal Depression and Anxiety: Evidence‐Based Practice in Screening, Psychosocial Assessment, and Management</a:t>
            </a:r>
            <a:r>
              <a:rPr lang="en-GB" dirty="0"/>
              <a:t>, pp.139-164.</a:t>
            </a:r>
          </a:p>
          <a:p>
            <a:r>
              <a:rPr lang="en-GB" dirty="0"/>
              <a:t>Rutter, M. (1977) ‘Nature-nurture integration: The example of attachment’. </a:t>
            </a:r>
            <a:r>
              <a:rPr lang="en-GB" i="1" dirty="0"/>
              <a:t>American Psychologist, </a:t>
            </a:r>
            <a:r>
              <a:rPr lang="en-GB" dirty="0"/>
              <a:t>52(10), pp.956-969</a:t>
            </a:r>
          </a:p>
          <a:p>
            <a:r>
              <a:rPr lang="en-GB" dirty="0"/>
              <a:t>Shonkoff, J.P. (2010) ‘Building a new bio developmental framework to guide the future of early childhood policy’, </a:t>
            </a:r>
            <a:r>
              <a:rPr lang="en-GB" i="1" dirty="0"/>
              <a:t>Child development,</a:t>
            </a:r>
            <a:r>
              <a:rPr lang="en-GB" dirty="0"/>
              <a:t> 81(1), pp.357-652</a:t>
            </a:r>
          </a:p>
          <a:p>
            <a:r>
              <a:rPr lang="en-GB" dirty="0"/>
              <a:t>Waters, E., Crowell, J., Elliott, M., Corcoran, D., &amp; </a:t>
            </a:r>
            <a:r>
              <a:rPr lang="en-GB" dirty="0" err="1"/>
              <a:t>Treboux</a:t>
            </a:r>
            <a:r>
              <a:rPr lang="en-GB" dirty="0"/>
              <a:t>, D. (2002). Bowlby’s secure base theory and the social/personality psychology of attachment styles: Work(s) in progress. </a:t>
            </a:r>
            <a:r>
              <a:rPr lang="en-GB" i="1" dirty="0"/>
              <a:t>Attachment &amp; Human Development</a:t>
            </a:r>
            <a:r>
              <a:rPr lang="en-GB" dirty="0"/>
              <a:t>, </a:t>
            </a:r>
            <a:r>
              <a:rPr lang="en-GB" i="1" dirty="0"/>
              <a:t>4</a:t>
            </a:r>
            <a:r>
              <a:rPr lang="en-GB" dirty="0"/>
              <a:t>(2), 230–242. https://doi-org.uwtsd.idm.oclc.org/10.1080/14616730210154216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4561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B526CBF-0AA4-49A9-B305-EE0AF3AF6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05DB9E84-337D-7C92-96CF-D245F77BFB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16" b="1311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CC8B5139-02E6-4DEA-9CCE-962CAF0AF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2"/>
            <a:chOff x="438068" y="457200"/>
            <a:chExt cx="3703320" cy="5935132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C0470BC0-AB0D-4A03-B4F1-5DDA9A31C1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18067"/>
              <a:ext cx="3702134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24A08B2-EC2C-4641-81BE-FE8B068BE1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D6CFE0-1C08-B27E-B2E6-023F92CD8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2142067"/>
            <a:ext cx="3412067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8ABF1-93F4-DDF5-2E51-13BC2AD1E0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5145513"/>
            <a:ext cx="3412067" cy="738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cap="all">
                <a:solidFill>
                  <a:srgbClr val="EBEBEB"/>
                </a:solidFill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412411714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1049</TotalTime>
  <Words>823</Words>
  <Application>Microsoft Office PowerPoint</Application>
  <PresentationFormat>Widescreen</PresentationFormat>
  <Paragraphs>77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Gill Sans MT</vt:lpstr>
      <vt:lpstr>Wingdings 2</vt:lpstr>
      <vt:lpstr>Dividend</vt:lpstr>
      <vt:lpstr>Understanding and supporting isaac</vt:lpstr>
      <vt:lpstr>Introduction</vt:lpstr>
      <vt:lpstr>PowerPoint Presentation</vt:lpstr>
      <vt:lpstr>Bowlby’s attachment theory</vt:lpstr>
      <vt:lpstr>Why is this relevant to isaac?</vt:lpstr>
      <vt:lpstr>Nature vs nurture</vt:lpstr>
      <vt:lpstr>Support plan</vt:lpstr>
      <vt:lpstr>Learning, home and multi-agency support</vt:lpstr>
      <vt:lpstr>Critical evaluation of bowlbys theory</vt:lpstr>
      <vt:lpstr>Expected outcomes</vt:lpstr>
      <vt:lpstr>Conclusion</vt:lpstr>
      <vt:lpstr>refrences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kelly browning</dc:creator>
  <cp:lastModifiedBy>kelly browning</cp:lastModifiedBy>
  <cp:revision>1</cp:revision>
  <dcterms:created xsi:type="dcterms:W3CDTF">2026-06-19T22:20:30Z</dcterms:created>
  <dcterms:modified xsi:type="dcterms:W3CDTF">2026-06-20T15:49:47Z</dcterms:modified>
</cp:coreProperties>
</file>