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4" r:id="rId1"/>
  </p:sldMasterIdLst>
  <p:notesMasterIdLst>
    <p:notesMasterId r:id="rId3"/>
  </p:notesMasterIdLst>
  <p:sldIdLst>
    <p:sldId id="256" r:id="rId2"/>
  </p:sldIdLst>
  <p:sldSz cx="30267275" cy="42794238"/>
  <p:notesSz cx="6858000" cy="9144000"/>
  <p:embeddedFontLst>
    <p:embeddedFont>
      <p:font typeface="Calibri" panose="020F0502020204030204" pitchFamily="34" charset="0"/>
      <p:regular r:id="rId4"/>
      <p:bold r:id="rId5"/>
      <p:italic r:id="rId6"/>
      <p:boldItalic r:id="rId7"/>
    </p:embeddedFont>
    <p:embeddedFont>
      <p:font typeface="Candara" panose="020E0502030303020204" pitchFamily="34" charset="0"/>
      <p:regular r:id="rId8"/>
      <p:bold r:id="rId9"/>
      <p:italic r:id="rId10"/>
      <p:boldItalic r:id="rId1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3479">
          <p15:clr>
            <a:srgbClr val="000000"/>
          </p15:clr>
        </p15:guide>
        <p15:guide id="2" pos="9533">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588" autoAdjust="0"/>
  </p:normalViewPr>
  <p:slideViewPr>
    <p:cSldViewPr snapToGrid="0">
      <p:cViewPr varScale="1">
        <p:scale>
          <a:sx n="10" d="100"/>
          <a:sy n="10" d="100"/>
        </p:scale>
        <p:origin x="2252" y="44"/>
      </p:cViewPr>
      <p:guideLst>
        <p:guide orient="horz" pos="13479"/>
        <p:guide pos="953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tableStyles" Target="tableStyle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91425" rIns="91425" bIns="91425" anchor="t" anchorCtr="0"/>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91425" rIns="91425" bIns="91425" anchor="t" anchorCtr="0"/>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216150" y="685800"/>
            <a:ext cx="24257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marR="0" lvl="0" indent="-228600" algn="l" rtl="0">
              <a:spcBef>
                <a:spcPts val="0"/>
              </a:spcBef>
              <a:spcAft>
                <a:spcPts val="0"/>
              </a:spcAft>
              <a:buSzPts val="1400"/>
              <a:buNone/>
              <a:defRPr sz="59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59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59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59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59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59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59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59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59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91425" rIns="91425" bIns="91425" anchor="b" anchorCtr="0"/>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89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1476192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3:notes"/>
          <p:cNvSpPr>
            <a:spLocks noGrp="1" noRot="1" noChangeAspect="1"/>
          </p:cNvSpPr>
          <p:nvPr>
            <p:ph type="sldImg" idx="2"/>
          </p:nvPr>
        </p:nvSpPr>
        <p:spPr>
          <a:xfrm>
            <a:off x="2216150" y="685800"/>
            <a:ext cx="24257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5550"/>
              <a:buFont typeface="Calibri"/>
              <a:buNone/>
            </a:pPr>
            <a:endParaRPr sz="5550" b="1" i="0" u="none" strike="noStrike" cap="none">
              <a:solidFill>
                <a:srgbClr val="FFF0E6"/>
              </a:solidFill>
              <a:latin typeface="Calibri"/>
              <a:ea typeface="Calibri"/>
              <a:cs typeface="Calibri"/>
              <a:sym typeface="Calibri"/>
            </a:endParaRPr>
          </a:p>
        </p:txBody>
      </p:sp>
      <p:sp>
        <p:nvSpPr>
          <p:cNvPr id="93" name="Google Shape;93;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pPr marL="0" marR="0" lvl="0" indent="0" algn="r" rtl="0">
                <a:spcBef>
                  <a:spcPts val="0"/>
                </a:spcBef>
                <a:spcAft>
                  <a:spcPts val="0"/>
                </a:spcAft>
                <a:buNone/>
              </a:pPr>
              <a:t>1</a:t>
            </a:fld>
            <a:endParaRPr sz="120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756682" y="1426475"/>
            <a:ext cx="28784179" cy="37658929"/>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417488" tIns="208744" rIns="417488" bIns="208744" rtlCol="0" anchor="ctr"/>
          <a:lstStyle/>
          <a:p>
            <a:pPr algn="ctr"/>
            <a:endParaRPr lang="en-US"/>
          </a:p>
        </p:txBody>
      </p:sp>
      <p:grpSp>
        <p:nvGrpSpPr>
          <p:cNvPr id="7" name="Group 9"/>
          <p:cNvGrpSpPr>
            <a:grpSpLocks noChangeAspect="1"/>
          </p:cNvGrpSpPr>
          <p:nvPr/>
        </p:nvGrpSpPr>
        <p:grpSpPr bwMode="hidden">
          <a:xfrm>
            <a:off x="700626" y="33408977"/>
            <a:ext cx="28874980" cy="8309121"/>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2270046" y="9985322"/>
            <a:ext cx="25727184" cy="11107956"/>
          </a:xfrm>
        </p:spPr>
        <p:txBody>
          <a:bodyPr anchor="b">
            <a:normAutofit/>
          </a:bodyPr>
          <a:lstStyle>
            <a:lvl1pPr>
              <a:defRPr sz="201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4540091" y="22189611"/>
            <a:ext cx="21187093" cy="9192836"/>
          </a:xfrm>
        </p:spPr>
        <p:txBody>
          <a:bodyPr>
            <a:normAutofit/>
          </a:bodyPr>
          <a:lstStyle>
            <a:lvl1pPr marL="0" indent="0" algn="ctr">
              <a:buNone/>
              <a:defRPr sz="9100">
                <a:solidFill>
                  <a:srgbClr val="FFFFFF"/>
                </a:solidFill>
              </a:defRPr>
            </a:lvl1pPr>
            <a:lvl2pPr marL="2087438" indent="0" algn="ctr">
              <a:buNone/>
              <a:defRPr>
                <a:solidFill>
                  <a:schemeClr val="tx1">
                    <a:tint val="75000"/>
                  </a:schemeClr>
                </a:solidFill>
              </a:defRPr>
            </a:lvl2pPr>
            <a:lvl3pPr marL="4174876" indent="0" algn="ctr">
              <a:buNone/>
              <a:defRPr>
                <a:solidFill>
                  <a:schemeClr val="tx1">
                    <a:tint val="75000"/>
                  </a:schemeClr>
                </a:solidFill>
              </a:defRPr>
            </a:lvl3pPr>
            <a:lvl4pPr marL="6262314" indent="0" algn="ctr">
              <a:buNone/>
              <a:defRPr>
                <a:solidFill>
                  <a:schemeClr val="tx1">
                    <a:tint val="75000"/>
                  </a:schemeClr>
                </a:solidFill>
              </a:defRPr>
            </a:lvl4pPr>
            <a:lvl5pPr marL="8349752" indent="0" algn="ctr">
              <a:buNone/>
              <a:defRPr>
                <a:solidFill>
                  <a:schemeClr val="tx1">
                    <a:tint val="75000"/>
                  </a:schemeClr>
                </a:solidFill>
              </a:defRPr>
            </a:lvl5pPr>
            <a:lvl6pPr marL="10437190" indent="0" algn="ctr">
              <a:buNone/>
              <a:defRPr>
                <a:solidFill>
                  <a:schemeClr val="tx1">
                    <a:tint val="75000"/>
                  </a:schemeClr>
                </a:solidFill>
              </a:defRPr>
            </a:lvl6pPr>
            <a:lvl7pPr marL="12524628" indent="0" algn="ctr">
              <a:buNone/>
              <a:defRPr>
                <a:solidFill>
                  <a:schemeClr val="tx1">
                    <a:tint val="75000"/>
                  </a:schemeClr>
                </a:solidFill>
              </a:defRPr>
            </a:lvl7pPr>
            <a:lvl8pPr marL="14612066" indent="0" algn="ctr">
              <a:buNone/>
              <a:defRPr>
                <a:solidFill>
                  <a:schemeClr val="tx1">
                    <a:tint val="75000"/>
                  </a:schemeClr>
                </a:solidFill>
              </a:defRPr>
            </a:lvl8pPr>
            <a:lvl9pPr marL="16699504"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756682" y="1426474"/>
            <a:ext cx="28784179" cy="29556554"/>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417488" tIns="208744" rIns="417488" bIns="208744" rtlCol="0" anchor="ctr"/>
          <a:lstStyle/>
          <a:p>
            <a:pPr algn="ctr"/>
            <a:endParaRPr lang="en-US"/>
          </a:p>
        </p:txBody>
      </p:sp>
      <p:sp>
        <p:nvSpPr>
          <p:cNvPr id="9" name="Freeform 14"/>
          <p:cNvSpPr>
            <a:spLocks/>
          </p:cNvSpPr>
          <p:nvPr/>
        </p:nvSpPr>
        <p:spPr bwMode="hidden">
          <a:xfrm>
            <a:off x="20017441" y="26230609"/>
            <a:ext cx="9521180" cy="4455555"/>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417488" tIns="208744" rIns="417488" bIns="208744" numCol="1" anchor="t" anchorCtr="0" compatLnSpc="1">
            <a:prstTxWarp prst="textNoShape">
              <a:avLst/>
            </a:prstTxWarp>
          </a:bodyPr>
          <a:lstStyle/>
          <a:p>
            <a:endParaRPr lang="en-US"/>
          </a:p>
        </p:txBody>
      </p:sp>
      <p:sp>
        <p:nvSpPr>
          <p:cNvPr id="10" name="Freeform 18"/>
          <p:cNvSpPr>
            <a:spLocks/>
          </p:cNvSpPr>
          <p:nvPr/>
        </p:nvSpPr>
        <p:spPr bwMode="hidden">
          <a:xfrm>
            <a:off x="8670133" y="25429998"/>
            <a:ext cx="18352730" cy="5304901"/>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417488" tIns="208744" rIns="417488" bIns="208744" numCol="1" anchor="t" anchorCtr="0" compatLnSpc="1">
            <a:prstTxWarp prst="textNoShape">
              <a:avLst/>
            </a:prstTxWarp>
          </a:bodyPr>
          <a:lstStyle/>
          <a:p>
            <a:endParaRPr lang="en-US"/>
          </a:p>
        </p:txBody>
      </p:sp>
      <p:sp>
        <p:nvSpPr>
          <p:cNvPr id="11" name="Freeform 22"/>
          <p:cNvSpPr>
            <a:spLocks/>
          </p:cNvSpPr>
          <p:nvPr/>
        </p:nvSpPr>
        <p:spPr bwMode="hidden">
          <a:xfrm>
            <a:off x="9363286" y="25506577"/>
            <a:ext cx="18099394" cy="4831493"/>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417488" tIns="208744" rIns="417488" bIns="208744" numCol="1" anchor="t" anchorCtr="0" compatLnSpc="1">
            <a:prstTxWarp prst="textNoShape">
              <a:avLst/>
            </a:prstTxWarp>
          </a:bodyPr>
          <a:lstStyle/>
          <a:p>
            <a:endParaRPr lang="en-US"/>
          </a:p>
        </p:txBody>
      </p:sp>
      <p:sp>
        <p:nvSpPr>
          <p:cNvPr id="12" name="Freeform 26"/>
          <p:cNvSpPr>
            <a:spLocks/>
          </p:cNvSpPr>
          <p:nvPr/>
        </p:nvSpPr>
        <p:spPr bwMode="hidden">
          <a:xfrm>
            <a:off x="18567798" y="25423038"/>
            <a:ext cx="10949710" cy="4065696"/>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417488" tIns="208744" rIns="417488" bIns="208744" numCol="1" anchor="t" anchorCtr="0" compatLnSpc="1">
            <a:prstTxWarp prst="textNoShape">
              <a:avLst/>
            </a:prstTxWarp>
          </a:bodyPr>
          <a:lstStyle/>
          <a:p>
            <a:endParaRPr lang="en-US"/>
          </a:p>
        </p:txBody>
      </p:sp>
      <p:sp useBgFill="1">
        <p:nvSpPr>
          <p:cNvPr id="13" name="Freeform 10"/>
          <p:cNvSpPr>
            <a:spLocks/>
          </p:cNvSpPr>
          <p:nvPr/>
        </p:nvSpPr>
        <p:spPr bwMode="hidden">
          <a:xfrm>
            <a:off x="700626" y="25325572"/>
            <a:ext cx="28874980" cy="8298475"/>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417488" tIns="208744" rIns="417488" bIns="208744" numCol="1" anchor="t" anchorCtr="0" compatLnSpc="1">
            <a:prstTxWarp prst="textNoShape">
              <a:avLst/>
            </a:prstTxWarp>
          </a:bodyPr>
          <a:lstStyle/>
          <a:p>
            <a:endParaRPr lang="en-US"/>
          </a:p>
        </p:txBody>
      </p:sp>
      <p:sp>
        <p:nvSpPr>
          <p:cNvPr id="2" name="Title 1"/>
          <p:cNvSpPr>
            <a:spLocks noGrp="1"/>
          </p:cNvSpPr>
          <p:nvPr>
            <p:ph type="title"/>
          </p:nvPr>
        </p:nvSpPr>
        <p:spPr>
          <a:xfrm>
            <a:off x="2284054" y="15372728"/>
            <a:ext cx="25727184" cy="9509831"/>
          </a:xfrm>
        </p:spPr>
        <p:txBody>
          <a:bodyPr anchor="t">
            <a:normAutofit/>
          </a:bodyPr>
          <a:lstStyle>
            <a:lvl1pPr algn="ctr">
              <a:defRPr sz="20100" b="0" cap="none"/>
            </a:lvl1pPr>
          </a:lstStyle>
          <a:p>
            <a:r>
              <a:rPr lang="en-US"/>
              <a:t>Click to edit Master title style</a:t>
            </a:r>
            <a:endParaRPr lang="en-US" dirty="0"/>
          </a:p>
        </p:txBody>
      </p:sp>
      <p:sp>
        <p:nvSpPr>
          <p:cNvPr id="3" name="Text Placeholder 2"/>
          <p:cNvSpPr>
            <a:spLocks noGrp="1"/>
          </p:cNvSpPr>
          <p:nvPr>
            <p:ph type="body" idx="1"/>
          </p:nvPr>
        </p:nvSpPr>
        <p:spPr>
          <a:xfrm>
            <a:off x="4526073" y="8969745"/>
            <a:ext cx="21243145" cy="5864402"/>
          </a:xfrm>
        </p:spPr>
        <p:txBody>
          <a:bodyPr anchor="b">
            <a:normAutofit/>
          </a:bodyPr>
          <a:lstStyle>
            <a:lvl1pPr marL="0" indent="0" algn="ctr">
              <a:buNone/>
              <a:defRPr sz="9100">
                <a:solidFill>
                  <a:srgbClr val="FFFFFF"/>
                </a:solidFill>
              </a:defRPr>
            </a:lvl1pPr>
            <a:lvl2pPr marL="2087438" indent="0">
              <a:buNone/>
              <a:defRPr sz="8200">
                <a:solidFill>
                  <a:schemeClr val="tx1">
                    <a:tint val="75000"/>
                  </a:schemeClr>
                </a:solidFill>
              </a:defRPr>
            </a:lvl2pPr>
            <a:lvl3pPr marL="4174876" indent="0">
              <a:buNone/>
              <a:defRPr sz="7300">
                <a:solidFill>
                  <a:schemeClr val="tx1">
                    <a:tint val="75000"/>
                  </a:schemeClr>
                </a:solidFill>
              </a:defRPr>
            </a:lvl3pPr>
            <a:lvl4pPr marL="6262314" indent="0">
              <a:buNone/>
              <a:defRPr sz="6400">
                <a:solidFill>
                  <a:schemeClr val="tx1">
                    <a:tint val="75000"/>
                  </a:schemeClr>
                </a:solidFill>
              </a:defRPr>
            </a:lvl4pPr>
            <a:lvl5pPr marL="8349752" indent="0">
              <a:buNone/>
              <a:defRPr sz="6400">
                <a:solidFill>
                  <a:schemeClr val="tx1">
                    <a:tint val="75000"/>
                  </a:schemeClr>
                </a:solidFill>
              </a:defRPr>
            </a:lvl5pPr>
            <a:lvl6pPr marL="10437190" indent="0">
              <a:buNone/>
              <a:defRPr sz="6400">
                <a:solidFill>
                  <a:schemeClr val="tx1">
                    <a:tint val="75000"/>
                  </a:schemeClr>
                </a:solidFill>
              </a:defRPr>
            </a:lvl6pPr>
            <a:lvl7pPr marL="12524628" indent="0">
              <a:buNone/>
              <a:defRPr sz="6400">
                <a:solidFill>
                  <a:schemeClr val="tx1">
                    <a:tint val="75000"/>
                  </a:schemeClr>
                </a:solidFill>
              </a:defRPr>
            </a:lvl7pPr>
            <a:lvl8pPr marL="14612066" indent="0">
              <a:buNone/>
              <a:defRPr sz="6400">
                <a:solidFill>
                  <a:schemeClr val="tx1">
                    <a:tint val="75000"/>
                  </a:schemeClr>
                </a:solidFill>
              </a:defRPr>
            </a:lvl8pPr>
            <a:lvl9pPr marL="16699504" indent="0">
              <a:buNone/>
              <a:defRPr sz="6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
        <p:nvSpPr>
          <p:cNvPr id="9" name="Content Placeholder 8"/>
          <p:cNvSpPr>
            <a:spLocks noGrp="1"/>
          </p:cNvSpPr>
          <p:nvPr>
            <p:ph sz="quarter" idx="13"/>
          </p:nvPr>
        </p:nvSpPr>
        <p:spPr>
          <a:xfrm>
            <a:off x="2239775" y="16718282"/>
            <a:ext cx="12651721" cy="21511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15375776" y="16718282"/>
            <a:ext cx="12651721" cy="21511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239778" y="16711555"/>
            <a:ext cx="12651721" cy="3992145"/>
          </a:xfrm>
        </p:spPr>
        <p:txBody>
          <a:bodyPr anchor="ctr"/>
          <a:lstStyle>
            <a:lvl1pPr marL="0" indent="0" algn="ctr">
              <a:buNone/>
              <a:defRPr sz="11000" b="0">
                <a:solidFill>
                  <a:schemeClr val="tx2"/>
                </a:solidFill>
                <a:latin typeface="+mj-lt"/>
              </a:defRPr>
            </a:lvl1pPr>
            <a:lvl2pPr marL="2087438" indent="0">
              <a:buNone/>
              <a:defRPr sz="9100" b="1"/>
            </a:lvl2pPr>
            <a:lvl3pPr marL="4174876" indent="0">
              <a:buNone/>
              <a:defRPr sz="8200" b="1"/>
            </a:lvl3pPr>
            <a:lvl4pPr marL="6262314" indent="0">
              <a:buNone/>
              <a:defRPr sz="7300" b="1"/>
            </a:lvl4pPr>
            <a:lvl5pPr marL="8349752" indent="0">
              <a:buNone/>
              <a:defRPr sz="7300" b="1"/>
            </a:lvl5pPr>
            <a:lvl6pPr marL="10437190" indent="0">
              <a:buNone/>
              <a:defRPr sz="7300" b="1"/>
            </a:lvl6pPr>
            <a:lvl7pPr marL="12524628" indent="0">
              <a:buNone/>
              <a:defRPr sz="7300" b="1"/>
            </a:lvl7pPr>
            <a:lvl8pPr marL="14612066" indent="0">
              <a:buNone/>
              <a:defRPr sz="7300" b="1"/>
            </a:lvl8pPr>
            <a:lvl9pPr marL="16699504" indent="0">
              <a:buNone/>
              <a:defRPr sz="7300" b="1"/>
            </a:lvl9pPr>
          </a:lstStyle>
          <a:p>
            <a:pPr lvl="0"/>
            <a:r>
              <a:rPr lang="en-US"/>
              <a:t>Click to edit Master text styles</a:t>
            </a:r>
          </a:p>
        </p:txBody>
      </p:sp>
      <p:sp>
        <p:nvSpPr>
          <p:cNvPr id="4" name="Content Placeholder 3"/>
          <p:cNvSpPr>
            <a:spLocks noGrp="1"/>
          </p:cNvSpPr>
          <p:nvPr>
            <p:ph sz="half" idx="2"/>
          </p:nvPr>
        </p:nvSpPr>
        <p:spPr>
          <a:xfrm>
            <a:off x="2242018" y="21397122"/>
            <a:ext cx="12644647" cy="16830422"/>
          </a:xfrm>
        </p:spPr>
        <p:txBody>
          <a:bodyPr/>
          <a:lstStyle>
            <a:lvl1pPr>
              <a:defRPr sz="9100"/>
            </a:lvl1pPr>
            <a:lvl2pPr>
              <a:defRPr sz="8200"/>
            </a:lvl2pPr>
            <a:lvl3pPr>
              <a:defRPr sz="7300"/>
            </a:lvl3pPr>
            <a:lvl4pPr>
              <a:defRPr sz="6400"/>
            </a:lvl4pPr>
            <a:lvl5pPr>
              <a:defRPr sz="6400"/>
            </a:lvl5pPr>
            <a:lvl6pPr>
              <a:defRPr sz="7300"/>
            </a:lvl6pPr>
            <a:lvl7pPr>
              <a:defRPr sz="7300"/>
            </a:lvl7pPr>
            <a:lvl8pPr>
              <a:defRPr sz="7300"/>
            </a:lvl8pPr>
            <a:lvl9pPr>
              <a:defRPr sz="7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85865" y="16711549"/>
            <a:ext cx="12651721" cy="3992145"/>
          </a:xfrm>
        </p:spPr>
        <p:txBody>
          <a:bodyPr anchor="ctr"/>
          <a:lstStyle>
            <a:lvl1pPr marL="0" indent="0" algn="ctr">
              <a:buNone/>
              <a:defRPr sz="11000" b="0" i="0">
                <a:solidFill>
                  <a:schemeClr val="tx2"/>
                </a:solidFill>
                <a:latin typeface="+mj-lt"/>
              </a:defRPr>
            </a:lvl1pPr>
            <a:lvl2pPr marL="2087438" indent="0">
              <a:buNone/>
              <a:defRPr sz="9100" b="1"/>
            </a:lvl2pPr>
            <a:lvl3pPr marL="4174876" indent="0">
              <a:buNone/>
              <a:defRPr sz="8200" b="1"/>
            </a:lvl3pPr>
            <a:lvl4pPr marL="6262314" indent="0">
              <a:buNone/>
              <a:defRPr sz="7300" b="1"/>
            </a:lvl4pPr>
            <a:lvl5pPr marL="8349752" indent="0">
              <a:buNone/>
              <a:defRPr sz="7300" b="1"/>
            </a:lvl5pPr>
            <a:lvl6pPr marL="10437190" indent="0">
              <a:buNone/>
              <a:defRPr sz="7300" b="1"/>
            </a:lvl6pPr>
            <a:lvl7pPr marL="12524628" indent="0">
              <a:buNone/>
              <a:defRPr sz="7300" b="1"/>
            </a:lvl7pPr>
            <a:lvl8pPr marL="14612066" indent="0">
              <a:buNone/>
              <a:defRPr sz="7300" b="1"/>
            </a:lvl8pPr>
            <a:lvl9pPr marL="16699504" indent="0">
              <a:buNone/>
              <a:defRPr sz="7300" b="1"/>
            </a:lvl9pPr>
          </a:lstStyle>
          <a:p>
            <a:pPr lvl="0"/>
            <a:r>
              <a:rPr lang="en-US"/>
              <a:t>Click to edit Master text styles</a:t>
            </a:r>
          </a:p>
        </p:txBody>
      </p:sp>
      <p:sp>
        <p:nvSpPr>
          <p:cNvPr id="6" name="Content Placeholder 5"/>
          <p:cNvSpPr>
            <a:spLocks noGrp="1"/>
          </p:cNvSpPr>
          <p:nvPr>
            <p:ph sz="quarter" idx="4"/>
          </p:nvPr>
        </p:nvSpPr>
        <p:spPr>
          <a:xfrm>
            <a:off x="15375355" y="21397122"/>
            <a:ext cx="12651721" cy="16830422"/>
          </a:xfrm>
        </p:spPr>
        <p:txBody>
          <a:bodyPr/>
          <a:lstStyle>
            <a:lvl1pPr>
              <a:defRPr sz="9100"/>
            </a:lvl1pPr>
            <a:lvl2pPr>
              <a:defRPr sz="8200"/>
            </a:lvl2pPr>
            <a:lvl3pPr>
              <a:defRPr sz="7300"/>
            </a:lvl3pPr>
            <a:lvl4pPr>
              <a:defRPr sz="6400"/>
            </a:lvl4pPr>
            <a:lvl5pPr>
              <a:defRPr sz="6400"/>
            </a:lvl5pPr>
            <a:lvl6pPr>
              <a:defRPr sz="7300"/>
            </a:lvl6pPr>
            <a:lvl7pPr>
              <a:defRPr sz="7300"/>
            </a:lvl7pPr>
            <a:lvl8pPr>
              <a:defRPr sz="7300"/>
            </a:lvl8pPr>
            <a:lvl9pPr>
              <a:defRPr sz="7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756682" y="1426474"/>
            <a:ext cx="28784179" cy="890120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417488" tIns="208744" rIns="417488" bIns="208744" rtlCol="0" anchor="ctr"/>
          <a:lstStyle/>
          <a:p>
            <a:pPr algn="ctr"/>
            <a:endParaRPr lang="en-US"/>
          </a:p>
        </p:txBody>
      </p:sp>
      <p:grpSp>
        <p:nvGrpSpPr>
          <p:cNvPr id="6" name="Group 5"/>
          <p:cNvGrpSpPr>
            <a:grpSpLocks noChangeAspect="1"/>
          </p:cNvGrpSpPr>
          <p:nvPr/>
        </p:nvGrpSpPr>
        <p:grpSpPr bwMode="hidden">
          <a:xfrm>
            <a:off x="700626" y="4456585"/>
            <a:ext cx="28874980" cy="8298475"/>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756682" y="1426474"/>
            <a:ext cx="28784179" cy="890120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417488" tIns="208744" rIns="417488" bIns="208744" rtlCol="0" anchor="ctr"/>
          <a:lstStyle/>
          <a:p>
            <a:pPr algn="ctr"/>
            <a:endParaRPr lang="en-US"/>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
        <p:nvSpPr>
          <p:cNvPr id="4" name="Text Placeholder 3"/>
          <p:cNvSpPr>
            <a:spLocks noGrp="1"/>
          </p:cNvSpPr>
          <p:nvPr>
            <p:ph type="body" sz="half" idx="2"/>
          </p:nvPr>
        </p:nvSpPr>
        <p:spPr>
          <a:xfrm>
            <a:off x="3026727" y="22348105"/>
            <a:ext cx="11098001" cy="11887295"/>
          </a:xfrm>
        </p:spPr>
        <p:txBody>
          <a:bodyPr anchor="t">
            <a:normAutofit/>
          </a:bodyPr>
          <a:lstStyle>
            <a:lvl1pPr marL="0" indent="0">
              <a:spcBef>
                <a:spcPts val="0"/>
              </a:spcBef>
              <a:spcAft>
                <a:spcPts val="2739"/>
              </a:spcAft>
              <a:buNone/>
              <a:defRPr sz="8200">
                <a:solidFill>
                  <a:schemeClr val="tx2"/>
                </a:solidFill>
              </a:defRPr>
            </a:lvl1pPr>
            <a:lvl2pPr marL="2087438" indent="0">
              <a:buNone/>
              <a:defRPr sz="5500"/>
            </a:lvl2pPr>
            <a:lvl3pPr marL="4174876" indent="0">
              <a:buNone/>
              <a:defRPr sz="4600"/>
            </a:lvl3pPr>
            <a:lvl4pPr marL="6262314" indent="0">
              <a:buNone/>
              <a:defRPr sz="4100"/>
            </a:lvl4pPr>
            <a:lvl5pPr marL="8349752" indent="0">
              <a:buNone/>
              <a:defRPr sz="4100"/>
            </a:lvl5pPr>
            <a:lvl6pPr marL="10437190" indent="0">
              <a:buNone/>
              <a:defRPr sz="4100"/>
            </a:lvl6pPr>
            <a:lvl7pPr marL="12524628" indent="0">
              <a:buNone/>
              <a:defRPr sz="4100"/>
            </a:lvl7pPr>
            <a:lvl8pPr marL="14612066" indent="0">
              <a:buNone/>
              <a:defRPr sz="4100"/>
            </a:lvl8pPr>
            <a:lvl9pPr marL="16699504" indent="0">
              <a:buNone/>
              <a:defRPr sz="4100"/>
            </a:lvl9pPr>
          </a:lstStyle>
          <a:p>
            <a:pPr lvl="0"/>
            <a:r>
              <a:rPr lang="en-US"/>
              <a:t>Click to edit Master text styles</a:t>
            </a:r>
          </a:p>
        </p:txBody>
      </p:sp>
      <p:grpSp>
        <p:nvGrpSpPr>
          <p:cNvPr id="2" name="Group 23"/>
          <p:cNvGrpSpPr>
            <a:grpSpLocks noChangeAspect="1"/>
          </p:cNvGrpSpPr>
          <p:nvPr/>
        </p:nvGrpSpPr>
        <p:grpSpPr bwMode="hidden">
          <a:xfrm>
            <a:off x="700626" y="4456585"/>
            <a:ext cx="28874980" cy="8309121"/>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3026727" y="14264746"/>
            <a:ext cx="11098001" cy="7817081"/>
          </a:xfrm>
        </p:spPr>
        <p:txBody>
          <a:bodyPr anchor="b">
            <a:noAutofit/>
          </a:bodyPr>
          <a:lstStyle>
            <a:lvl1pPr algn="l">
              <a:defRPr sz="146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15398317" y="11411797"/>
            <a:ext cx="12922763" cy="23774577"/>
          </a:xfrm>
        </p:spPr>
        <p:txBody>
          <a:bodyPr anchor="ctr"/>
          <a:lstStyle>
            <a:lvl1pPr>
              <a:buClr>
                <a:schemeClr val="bg1"/>
              </a:buClr>
              <a:defRPr sz="10000">
                <a:solidFill>
                  <a:schemeClr val="tx2"/>
                </a:solidFill>
              </a:defRPr>
            </a:lvl1pPr>
            <a:lvl2pPr>
              <a:buClr>
                <a:schemeClr val="bg1"/>
              </a:buClr>
              <a:defRPr sz="9100">
                <a:solidFill>
                  <a:schemeClr val="tx2"/>
                </a:solidFill>
              </a:defRPr>
            </a:lvl2pPr>
            <a:lvl3pPr>
              <a:buClr>
                <a:schemeClr val="bg1"/>
              </a:buClr>
              <a:defRPr sz="8200">
                <a:solidFill>
                  <a:schemeClr val="tx2"/>
                </a:solidFill>
              </a:defRPr>
            </a:lvl3pPr>
            <a:lvl4pPr>
              <a:buClr>
                <a:schemeClr val="bg1"/>
              </a:buClr>
              <a:defRPr sz="7300">
                <a:solidFill>
                  <a:schemeClr val="tx2"/>
                </a:solidFill>
              </a:defRPr>
            </a:lvl4pPr>
            <a:lvl5pPr>
              <a:buClr>
                <a:schemeClr val="bg1"/>
              </a:buClr>
              <a:defRPr sz="7300">
                <a:solidFill>
                  <a:schemeClr val="tx2"/>
                </a:solidFill>
              </a:defRPr>
            </a:lvl5pPr>
            <a:lvl6pPr>
              <a:defRPr sz="9100"/>
            </a:lvl6pPr>
            <a:lvl7pPr>
              <a:defRPr sz="9100"/>
            </a:lvl7pPr>
            <a:lvl8pPr>
              <a:defRPr sz="9100"/>
            </a:lvl8pPr>
            <a:lvl9pPr>
              <a:defRPr sz="9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756682" y="1426475"/>
            <a:ext cx="28784179" cy="37658929"/>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417488" tIns="208744" rIns="417488" bIns="208744" rtlCol="0" anchor="ctr"/>
          <a:lstStyle/>
          <a:p>
            <a:pPr algn="ctr"/>
            <a:endParaRPr lang="en-US"/>
          </a:p>
        </p:txBody>
      </p:sp>
      <p:grpSp>
        <p:nvGrpSpPr>
          <p:cNvPr id="9" name="Group 8"/>
          <p:cNvGrpSpPr>
            <a:grpSpLocks noChangeAspect="1"/>
          </p:cNvGrpSpPr>
          <p:nvPr/>
        </p:nvGrpSpPr>
        <p:grpSpPr bwMode="hidden">
          <a:xfrm>
            <a:off x="700626" y="33408977"/>
            <a:ext cx="28874980" cy="8309121"/>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6133793" y="2113298"/>
            <a:ext cx="12620120" cy="15162901"/>
          </a:xfrm>
        </p:spPr>
        <p:txBody>
          <a:bodyPr anchor="b">
            <a:normAutofit/>
          </a:bodyPr>
          <a:lstStyle>
            <a:lvl1pPr algn="l">
              <a:defRPr sz="1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6114522" y="17381858"/>
            <a:ext cx="12639391" cy="15110066"/>
          </a:xfrm>
        </p:spPr>
        <p:txBody>
          <a:bodyPr>
            <a:normAutofit/>
          </a:bodyPr>
          <a:lstStyle>
            <a:lvl1pPr marL="0" indent="0">
              <a:buNone/>
              <a:defRPr sz="8200">
                <a:solidFill>
                  <a:srgbClr val="FFFFFF"/>
                </a:solidFill>
              </a:defRPr>
            </a:lvl1pPr>
            <a:lvl2pPr marL="2087438" indent="0">
              <a:buNone/>
              <a:defRPr sz="5500"/>
            </a:lvl2pPr>
            <a:lvl3pPr marL="4174876" indent="0">
              <a:buNone/>
              <a:defRPr sz="4600"/>
            </a:lvl3pPr>
            <a:lvl4pPr marL="6262314" indent="0">
              <a:buNone/>
              <a:defRPr sz="4100"/>
            </a:lvl4pPr>
            <a:lvl5pPr marL="8349752" indent="0">
              <a:buNone/>
              <a:defRPr sz="4100"/>
            </a:lvl5pPr>
            <a:lvl6pPr marL="10437190" indent="0">
              <a:buNone/>
              <a:defRPr sz="4100"/>
            </a:lvl6pPr>
            <a:lvl7pPr marL="12524628" indent="0">
              <a:buNone/>
              <a:defRPr sz="4100"/>
            </a:lvl7pPr>
            <a:lvl8pPr marL="14612066" indent="0">
              <a:buNone/>
              <a:defRPr sz="4100"/>
            </a:lvl8pPr>
            <a:lvl9pPr marL="16699504" indent="0">
              <a:buNone/>
              <a:defRPr sz="41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
        <p:nvSpPr>
          <p:cNvPr id="3" name="Picture Placeholder 2"/>
          <p:cNvSpPr>
            <a:spLocks noGrp="1"/>
          </p:cNvSpPr>
          <p:nvPr>
            <p:ph type="pic" idx="1"/>
          </p:nvPr>
        </p:nvSpPr>
        <p:spPr>
          <a:xfrm>
            <a:off x="2774500" y="8558848"/>
            <a:ext cx="11804237" cy="18258875"/>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14600">
                <a:solidFill>
                  <a:schemeClr val="bg1"/>
                </a:solidFill>
              </a:defRPr>
            </a:lvl1pPr>
            <a:lvl2pPr marL="2087438" indent="0">
              <a:buNone/>
              <a:defRPr sz="12800"/>
            </a:lvl2pPr>
            <a:lvl3pPr marL="4174876" indent="0">
              <a:buNone/>
              <a:defRPr sz="11000"/>
            </a:lvl3pPr>
            <a:lvl4pPr marL="6262314" indent="0">
              <a:buNone/>
              <a:defRPr sz="9100"/>
            </a:lvl4pPr>
            <a:lvl5pPr marL="8349752" indent="0">
              <a:buNone/>
              <a:defRPr sz="9100"/>
            </a:lvl5pPr>
            <a:lvl6pPr marL="10437190" indent="0">
              <a:buNone/>
              <a:defRPr sz="9100"/>
            </a:lvl6pPr>
            <a:lvl7pPr marL="12524628" indent="0">
              <a:buNone/>
              <a:defRPr sz="9100"/>
            </a:lvl7pPr>
            <a:lvl8pPr marL="14612066" indent="0">
              <a:buNone/>
              <a:defRPr sz="9100"/>
            </a:lvl8pPr>
            <a:lvl9pPr marL="16699504" indent="0">
              <a:buNone/>
              <a:defRPr sz="91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756682" y="1426474"/>
            <a:ext cx="28784179" cy="890120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417488" tIns="208744" rIns="417488" bIns="208744" rtlCol="0" anchor="ctr"/>
          <a:lstStyle/>
          <a:p>
            <a:pPr algn="ct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grpSp>
        <p:nvGrpSpPr>
          <p:cNvPr id="15" name="Group 14"/>
          <p:cNvGrpSpPr>
            <a:grpSpLocks noChangeAspect="1"/>
          </p:cNvGrpSpPr>
          <p:nvPr/>
        </p:nvGrpSpPr>
        <p:grpSpPr bwMode="hidden">
          <a:xfrm>
            <a:off x="700626" y="4456585"/>
            <a:ext cx="28874980" cy="8309121"/>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21943774" y="9034342"/>
            <a:ext cx="6810137" cy="28001166"/>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13364" y="9034339"/>
            <a:ext cx="19925956" cy="28001172"/>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7000"/>
            <a:lum/>
          </a:blip>
          <a:srcRect/>
          <a:tile tx="0" ty="0" sx="100000" sy="100000" flip="none" algn="tl"/>
        </a:blipFill>
        <a:effectLst/>
      </p:bgPr>
    </p:bg>
    <p:spTree>
      <p:nvGrpSpPr>
        <p:cNvPr id="1" name=""/>
        <p:cNvGrpSpPr/>
        <p:nvPr/>
      </p:nvGrpSpPr>
      <p:grpSpPr>
        <a:xfrm>
          <a:off x="0" y="0"/>
          <a:ext cx="0" cy="0"/>
          <a:chOff x="0" y="0"/>
          <a:chExt cx="0" cy="0"/>
        </a:xfrm>
      </p:grpSpPr>
      <p:sp>
        <p:nvSpPr>
          <p:cNvPr id="14" name="Rounded Rectangle 13"/>
          <p:cNvSpPr/>
          <p:nvPr/>
        </p:nvSpPr>
        <p:spPr>
          <a:xfrm>
            <a:off x="756682" y="1426474"/>
            <a:ext cx="28784179" cy="15405926"/>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417488" tIns="208744" rIns="417488" bIns="208744" rtlCol="0" anchor="ctr"/>
          <a:lstStyle/>
          <a:p>
            <a:pPr algn="ctr"/>
            <a:endParaRPr lang="en-US"/>
          </a:p>
        </p:txBody>
      </p:sp>
      <p:grpSp>
        <p:nvGrpSpPr>
          <p:cNvPr id="8" name="Group 15"/>
          <p:cNvGrpSpPr>
            <a:grpSpLocks noChangeAspect="1"/>
          </p:cNvGrpSpPr>
          <p:nvPr/>
        </p:nvGrpSpPr>
        <p:grpSpPr bwMode="hidden">
          <a:xfrm>
            <a:off x="700626" y="10479715"/>
            <a:ext cx="28874980" cy="8298475"/>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1513364" y="2111182"/>
            <a:ext cx="27240548" cy="7817081"/>
          </a:xfrm>
          <a:prstGeom prst="rect">
            <a:avLst/>
          </a:prstGeom>
        </p:spPr>
        <p:txBody>
          <a:bodyPr vert="horz" lIns="417488" tIns="208744" rIns="417488" bIns="208744"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17092113" y="39001316"/>
            <a:ext cx="12534207" cy="2278397"/>
          </a:xfrm>
          <a:prstGeom prst="rect">
            <a:avLst/>
          </a:prstGeom>
        </p:spPr>
        <p:txBody>
          <a:bodyPr vert="horz" lIns="417488" tIns="208744" rIns="417488" bIns="208744" rtlCol="0" anchor="ctr"/>
          <a:lstStyle>
            <a:lvl1pPr algn="r">
              <a:defRPr sz="4600">
                <a:solidFill>
                  <a:schemeClr val="tx2"/>
                </a:solidFill>
              </a:defRPr>
            </a:lvl1pPr>
          </a:lstStyle>
          <a:p>
            <a:endParaRPr lang="en-US"/>
          </a:p>
        </p:txBody>
      </p:sp>
      <p:sp>
        <p:nvSpPr>
          <p:cNvPr id="5" name="Footer Placeholder 4"/>
          <p:cNvSpPr>
            <a:spLocks noGrp="1"/>
          </p:cNvSpPr>
          <p:nvPr>
            <p:ph type="ftr" sz="quarter" idx="3"/>
          </p:nvPr>
        </p:nvSpPr>
        <p:spPr>
          <a:xfrm>
            <a:off x="640957" y="39001316"/>
            <a:ext cx="12534210" cy="2278397"/>
          </a:xfrm>
          <a:prstGeom prst="rect">
            <a:avLst/>
          </a:prstGeom>
        </p:spPr>
        <p:txBody>
          <a:bodyPr vert="horz" lIns="417488" tIns="208744" rIns="417488" bIns="208744" rtlCol="0" anchor="ctr"/>
          <a:lstStyle>
            <a:lvl1pPr algn="l">
              <a:defRPr sz="4600">
                <a:solidFill>
                  <a:schemeClr val="tx2"/>
                </a:solidFill>
              </a:defRPr>
            </a:lvl1pPr>
          </a:lstStyle>
          <a:p>
            <a:endParaRPr lang="en-US"/>
          </a:p>
        </p:txBody>
      </p:sp>
      <p:sp>
        <p:nvSpPr>
          <p:cNvPr id="6" name="Slide Number Placeholder 5"/>
          <p:cNvSpPr>
            <a:spLocks noGrp="1"/>
          </p:cNvSpPr>
          <p:nvPr>
            <p:ph type="sldNum" sz="quarter" idx="4"/>
          </p:nvPr>
        </p:nvSpPr>
        <p:spPr>
          <a:xfrm>
            <a:off x="13210778" y="39001310"/>
            <a:ext cx="3845725" cy="2278397"/>
          </a:xfrm>
          <a:prstGeom prst="rect">
            <a:avLst/>
          </a:prstGeom>
        </p:spPr>
        <p:txBody>
          <a:bodyPr vert="horz" lIns="417488" tIns="208744" rIns="417488" bIns="208744" rtlCol="0" anchor="ctr"/>
          <a:lstStyle>
            <a:lvl1pPr algn="ctr">
              <a:defRPr sz="4600">
                <a:solidFill>
                  <a:schemeClr val="tx2"/>
                </a:solidFill>
              </a:defRPr>
            </a:lvl1pPr>
          </a:lstStyle>
          <a:p>
            <a:pPr marL="0" lvl="0" indent="0" algn="ctr" rtl="0">
              <a:spcBef>
                <a:spcPts val="0"/>
              </a:spcBef>
              <a:spcAft>
                <a:spcPts val="0"/>
              </a:spcAft>
              <a:buNone/>
            </a:pPr>
            <a:fld id="{00000000-1234-1234-1234-123412341234}" type="slidenum">
              <a:rPr lang="en-US" smtClean="0"/>
              <a:pPr marL="0" lvl="0" indent="0" algn="ctr" rtl="0">
                <a:spcBef>
                  <a:spcPts val="0"/>
                </a:spcBef>
                <a:spcAft>
                  <a:spcPts val="0"/>
                </a:spcAft>
                <a:buNone/>
              </a:pPr>
              <a:t>‹#›</a:t>
            </a:fld>
            <a:endParaRPr lang="en-US"/>
          </a:p>
        </p:txBody>
      </p:sp>
      <p:sp>
        <p:nvSpPr>
          <p:cNvPr id="3" name="Text Placeholder 2"/>
          <p:cNvSpPr>
            <a:spLocks noGrp="1"/>
          </p:cNvSpPr>
          <p:nvPr>
            <p:ph type="body" idx="1"/>
          </p:nvPr>
        </p:nvSpPr>
        <p:spPr>
          <a:xfrm>
            <a:off x="2886604" y="16695038"/>
            <a:ext cx="24522097" cy="21532503"/>
          </a:xfrm>
          <a:prstGeom prst="rect">
            <a:avLst/>
          </a:prstGeom>
        </p:spPr>
        <p:txBody>
          <a:bodyPr vert="horz" lIns="417488" tIns="208744" rIns="417488" bIns="20874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ctr" defTabSz="4174876" rtl="0" eaLnBrk="1" latinLnBrk="0" hangingPunct="1">
        <a:spcBef>
          <a:spcPct val="0"/>
        </a:spcBef>
        <a:buNone/>
        <a:defRPr sz="201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252463" indent="-1252463" algn="l" defTabSz="4174876" rtl="0" eaLnBrk="1" latinLnBrk="0" hangingPunct="1">
        <a:spcBef>
          <a:spcPct val="20000"/>
        </a:spcBef>
        <a:buClr>
          <a:schemeClr val="accent1"/>
        </a:buClr>
        <a:buSzPct val="100000"/>
        <a:buFont typeface="Symbol" pitchFamily="18" charset="2"/>
        <a:buChar char=""/>
        <a:defRPr sz="11000" kern="1200">
          <a:solidFill>
            <a:schemeClr val="tx2"/>
          </a:solidFill>
          <a:latin typeface="+mn-lt"/>
          <a:ea typeface="+mn-ea"/>
          <a:cs typeface="+mn-cs"/>
        </a:defRPr>
      </a:lvl1pPr>
      <a:lvl2pPr marL="2631044" indent="-1252463" algn="l" defTabSz="4174876" rtl="0" eaLnBrk="1" latinLnBrk="0" hangingPunct="1">
        <a:spcBef>
          <a:spcPct val="20000"/>
        </a:spcBef>
        <a:buClr>
          <a:schemeClr val="accent1"/>
        </a:buClr>
        <a:buSzPct val="100000"/>
        <a:buFont typeface="Symbol" pitchFamily="18" charset="2"/>
        <a:buChar char=""/>
        <a:defRPr sz="10000" kern="1200">
          <a:solidFill>
            <a:schemeClr val="tx2"/>
          </a:solidFill>
          <a:latin typeface="+mn-lt"/>
          <a:ea typeface="+mn-ea"/>
          <a:cs typeface="+mn-cs"/>
        </a:defRPr>
      </a:lvl2pPr>
      <a:lvl3pPr marL="3906701" indent="-1043719" algn="l" defTabSz="4174876" rtl="0" eaLnBrk="1" latinLnBrk="0" hangingPunct="1">
        <a:spcBef>
          <a:spcPct val="20000"/>
        </a:spcBef>
        <a:buClr>
          <a:schemeClr val="accent1"/>
        </a:buClr>
        <a:buSzPct val="100000"/>
        <a:buFont typeface="Symbol" pitchFamily="18" charset="2"/>
        <a:buChar char=""/>
        <a:defRPr sz="9100" kern="1200">
          <a:solidFill>
            <a:schemeClr val="tx2"/>
          </a:solidFill>
          <a:latin typeface="+mn-lt"/>
          <a:ea typeface="+mn-ea"/>
          <a:cs typeface="+mn-cs"/>
        </a:defRPr>
      </a:lvl3pPr>
      <a:lvl4pPr marL="5218595" indent="-1043719" algn="l" defTabSz="4174876" rtl="0" eaLnBrk="1" latinLnBrk="0" hangingPunct="1">
        <a:spcBef>
          <a:spcPct val="20000"/>
        </a:spcBef>
        <a:buClr>
          <a:schemeClr val="accent1"/>
        </a:buClr>
        <a:buSzPct val="100000"/>
        <a:buFont typeface="Symbol" pitchFamily="18" charset="2"/>
        <a:buChar char=""/>
        <a:defRPr sz="8200" kern="1200">
          <a:solidFill>
            <a:schemeClr val="tx2"/>
          </a:solidFill>
          <a:latin typeface="+mn-lt"/>
          <a:ea typeface="+mn-ea"/>
          <a:cs typeface="+mn-cs"/>
        </a:defRPr>
      </a:lvl4pPr>
      <a:lvl5pPr marL="6679802" indent="-1043719" algn="l" defTabSz="4174876" rtl="0" eaLnBrk="1" latinLnBrk="0" hangingPunct="1">
        <a:spcBef>
          <a:spcPct val="20000"/>
        </a:spcBef>
        <a:buClr>
          <a:schemeClr val="accent1"/>
        </a:buClr>
        <a:buSzPct val="100000"/>
        <a:buFont typeface="Symbol" pitchFamily="18" charset="2"/>
        <a:buChar char=""/>
        <a:defRPr sz="7300" kern="1200">
          <a:solidFill>
            <a:schemeClr val="tx2"/>
          </a:solidFill>
          <a:latin typeface="+mn-lt"/>
          <a:ea typeface="+mn-ea"/>
          <a:cs typeface="+mn-cs"/>
        </a:defRPr>
      </a:lvl5pPr>
      <a:lvl6pPr marL="8141008" indent="-1043719" algn="l" defTabSz="4174876" rtl="0" eaLnBrk="1" latinLnBrk="0" hangingPunct="1">
        <a:spcBef>
          <a:spcPts val="1753"/>
        </a:spcBef>
        <a:buClr>
          <a:schemeClr val="accent1"/>
        </a:buClr>
        <a:buFont typeface="Symbol" pitchFamily="18" charset="2"/>
        <a:buChar char="*"/>
        <a:defRPr sz="6400" kern="1200">
          <a:solidFill>
            <a:schemeClr val="tx2"/>
          </a:solidFill>
          <a:latin typeface="+mn-lt"/>
          <a:ea typeface="+mn-ea"/>
          <a:cs typeface="+mn-cs"/>
        </a:defRPr>
      </a:lvl6pPr>
      <a:lvl7pPr marL="9602215" indent="-1043719" algn="l" defTabSz="4174876" rtl="0" eaLnBrk="1" latinLnBrk="0" hangingPunct="1">
        <a:spcBef>
          <a:spcPts val="1753"/>
        </a:spcBef>
        <a:buClr>
          <a:schemeClr val="accent1"/>
        </a:buClr>
        <a:buFont typeface="Symbol" pitchFamily="18" charset="2"/>
        <a:buChar char="*"/>
        <a:defRPr sz="6400" kern="1200">
          <a:solidFill>
            <a:schemeClr val="tx2"/>
          </a:solidFill>
          <a:latin typeface="+mn-lt"/>
          <a:ea typeface="+mn-ea"/>
          <a:cs typeface="+mn-cs"/>
        </a:defRPr>
      </a:lvl7pPr>
      <a:lvl8pPr marL="11063422" indent="-1043719" algn="l" defTabSz="4174876" rtl="0" eaLnBrk="1" latinLnBrk="0" hangingPunct="1">
        <a:spcBef>
          <a:spcPts val="1753"/>
        </a:spcBef>
        <a:buClr>
          <a:schemeClr val="accent1"/>
        </a:buClr>
        <a:buFont typeface="Symbol" pitchFamily="18" charset="2"/>
        <a:buChar char="*"/>
        <a:defRPr sz="6400" kern="1200">
          <a:solidFill>
            <a:schemeClr val="tx2"/>
          </a:solidFill>
          <a:latin typeface="+mn-lt"/>
          <a:ea typeface="+mn-ea"/>
          <a:cs typeface="+mn-cs"/>
        </a:defRPr>
      </a:lvl8pPr>
      <a:lvl9pPr marL="12524628" indent="-1043719" algn="l" defTabSz="4174876" rtl="0" eaLnBrk="1" latinLnBrk="0" hangingPunct="1">
        <a:spcBef>
          <a:spcPts val="1753"/>
        </a:spcBef>
        <a:buClr>
          <a:schemeClr val="accent1"/>
        </a:buClr>
        <a:buFont typeface="Symbol" pitchFamily="18" charset="2"/>
        <a:buChar char="*"/>
        <a:defRPr sz="6400" kern="1200">
          <a:solidFill>
            <a:schemeClr val="tx2"/>
          </a:solidFill>
          <a:latin typeface="+mn-lt"/>
          <a:ea typeface="+mn-ea"/>
          <a:cs typeface="+mn-cs"/>
        </a:defRPr>
      </a:lvl9pPr>
    </p:bodyStyle>
    <p:otherStyle>
      <a:defPPr>
        <a:defRPr lang="en-US"/>
      </a:defPPr>
      <a:lvl1pPr marL="0" algn="l" defTabSz="4174876" rtl="0" eaLnBrk="1" latinLnBrk="0" hangingPunct="1">
        <a:defRPr sz="8200" kern="1200">
          <a:solidFill>
            <a:schemeClr val="tx1"/>
          </a:solidFill>
          <a:latin typeface="+mn-lt"/>
          <a:ea typeface="+mn-ea"/>
          <a:cs typeface="+mn-cs"/>
        </a:defRPr>
      </a:lvl1pPr>
      <a:lvl2pPr marL="2087438" algn="l" defTabSz="4174876" rtl="0" eaLnBrk="1" latinLnBrk="0" hangingPunct="1">
        <a:defRPr sz="8200" kern="1200">
          <a:solidFill>
            <a:schemeClr val="tx1"/>
          </a:solidFill>
          <a:latin typeface="+mn-lt"/>
          <a:ea typeface="+mn-ea"/>
          <a:cs typeface="+mn-cs"/>
        </a:defRPr>
      </a:lvl2pPr>
      <a:lvl3pPr marL="4174876" algn="l" defTabSz="4174876" rtl="0" eaLnBrk="1" latinLnBrk="0" hangingPunct="1">
        <a:defRPr sz="8200" kern="1200">
          <a:solidFill>
            <a:schemeClr val="tx1"/>
          </a:solidFill>
          <a:latin typeface="+mn-lt"/>
          <a:ea typeface="+mn-ea"/>
          <a:cs typeface="+mn-cs"/>
        </a:defRPr>
      </a:lvl3pPr>
      <a:lvl4pPr marL="6262314" algn="l" defTabSz="4174876" rtl="0" eaLnBrk="1" latinLnBrk="0" hangingPunct="1">
        <a:defRPr sz="8200" kern="1200">
          <a:solidFill>
            <a:schemeClr val="tx1"/>
          </a:solidFill>
          <a:latin typeface="+mn-lt"/>
          <a:ea typeface="+mn-ea"/>
          <a:cs typeface="+mn-cs"/>
        </a:defRPr>
      </a:lvl4pPr>
      <a:lvl5pPr marL="8349752" algn="l" defTabSz="4174876" rtl="0" eaLnBrk="1" latinLnBrk="0" hangingPunct="1">
        <a:defRPr sz="8200" kern="1200">
          <a:solidFill>
            <a:schemeClr val="tx1"/>
          </a:solidFill>
          <a:latin typeface="+mn-lt"/>
          <a:ea typeface="+mn-ea"/>
          <a:cs typeface="+mn-cs"/>
        </a:defRPr>
      </a:lvl5pPr>
      <a:lvl6pPr marL="10437190" algn="l" defTabSz="4174876" rtl="0" eaLnBrk="1" latinLnBrk="0" hangingPunct="1">
        <a:defRPr sz="8200" kern="1200">
          <a:solidFill>
            <a:schemeClr val="tx1"/>
          </a:solidFill>
          <a:latin typeface="+mn-lt"/>
          <a:ea typeface="+mn-ea"/>
          <a:cs typeface="+mn-cs"/>
        </a:defRPr>
      </a:lvl6pPr>
      <a:lvl7pPr marL="12524628" algn="l" defTabSz="4174876" rtl="0" eaLnBrk="1" latinLnBrk="0" hangingPunct="1">
        <a:defRPr sz="8200" kern="1200">
          <a:solidFill>
            <a:schemeClr val="tx1"/>
          </a:solidFill>
          <a:latin typeface="+mn-lt"/>
          <a:ea typeface="+mn-ea"/>
          <a:cs typeface="+mn-cs"/>
        </a:defRPr>
      </a:lvl7pPr>
      <a:lvl8pPr marL="14612066" algn="l" defTabSz="4174876" rtl="0" eaLnBrk="1" latinLnBrk="0" hangingPunct="1">
        <a:defRPr sz="8200" kern="1200">
          <a:solidFill>
            <a:schemeClr val="tx1"/>
          </a:solidFill>
          <a:latin typeface="+mn-lt"/>
          <a:ea typeface="+mn-ea"/>
          <a:cs typeface="+mn-cs"/>
        </a:defRPr>
      </a:lvl8pPr>
      <a:lvl9pPr marL="16699504" algn="l" defTabSz="4174876" rtl="0" eaLnBrk="1" latinLnBrk="0" hangingPunct="1">
        <a:defRPr sz="8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4" name="Rectangle 3"/>
          <p:cNvSpPr/>
          <p:nvPr/>
        </p:nvSpPr>
        <p:spPr>
          <a:xfrm>
            <a:off x="593452" y="0"/>
            <a:ext cx="29124548" cy="6658794"/>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6600" b="1" dirty="0">
                <a:latin typeface="Times New Roman" panose="02020603050405020304" pitchFamily="18" charset="0"/>
                <a:cs typeface="Times New Roman" panose="02020603050405020304" pitchFamily="18" charset="0"/>
              </a:rPr>
              <a:t>DEVELOPING A MOBILE APPLICATION FOR PROJECT MANAGEMENT FACILITATED WITH WORK SCHEDULE VIEWING, SHIFT ACCEPTANCE OR DECLINING, REQUEST TIME-OFF, CLOCK-IN OR OUT AND TIMESHEET VIEWING</a:t>
            </a:r>
          </a:p>
          <a:p>
            <a:pPr algn="ctr"/>
            <a:r>
              <a:rPr lang="en-IN" sz="6600" b="1" dirty="0">
                <a:latin typeface="Times New Roman" panose="02020603050405020304" pitchFamily="18" charset="0"/>
                <a:cs typeface="Times New Roman" panose="02020603050405020304" pitchFamily="18" charset="0"/>
              </a:rPr>
              <a:t>Celdwan Bandeira (ID1812407) - UWTSD</a:t>
            </a:r>
            <a:endParaRPr lang="en-US" sz="6600" b="1" dirty="0">
              <a:latin typeface="Times New Roman" panose="02020603050405020304" pitchFamily="18" charset="0"/>
              <a:cs typeface="Times New Roman" panose="02020603050405020304" pitchFamily="18" charset="0"/>
            </a:endParaRPr>
          </a:p>
        </p:txBody>
      </p:sp>
      <p:sp>
        <p:nvSpPr>
          <p:cNvPr id="5" name="Rectangle 4"/>
          <p:cNvSpPr/>
          <p:nvPr/>
        </p:nvSpPr>
        <p:spPr>
          <a:xfrm>
            <a:off x="1262289" y="6658794"/>
            <a:ext cx="12992100" cy="9241971"/>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just"/>
            <a:r>
              <a:rPr lang="en-US" sz="4400" dirty="0"/>
              <a:t>Development of computer or mobile applications in recent days is at high power. On the other hand, along with the application of software within a commercial business helps in scheduling accuracy and control overtime. Market base of cloud computing in the year of 2020 has been forecasted to exceed around 330 billion dollars.  In this research it has been highlighted that determination is made about developing a mobile application for project management facilitated with work schedule viewing, shift acceptance or declining, request time-off, clock-in or out and timesheet viewing. </a:t>
            </a:r>
          </a:p>
        </p:txBody>
      </p:sp>
      <p:sp>
        <p:nvSpPr>
          <p:cNvPr id="6" name="Rectangle 5"/>
          <p:cNvSpPr/>
          <p:nvPr/>
        </p:nvSpPr>
        <p:spPr>
          <a:xfrm>
            <a:off x="14923226" y="7356547"/>
            <a:ext cx="14081760" cy="9029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s://lh4.googleusercontent.com/AKLYIkhtic9M6lDEqsIrJxglp-0xD35idArFRTGkFs2ZDchbGjR9prUVOWUKZujuIj95mD7YTY1Fah2USSznI1QcmN5Ei5sYaR5SSeIM0WV9r1w81qajWmbiMreeYoVGFi5kTZ4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03538" y="7549769"/>
            <a:ext cx="12971462" cy="8047038"/>
          </a:xfrm>
          <a:prstGeom prst="rect">
            <a:avLst/>
          </a:prstGeom>
          <a:noFill/>
          <a:extLst>
            <a:ext uri="{909E8E84-426E-40DD-AFC4-6F175D3DCCD1}">
              <a14:hiddenFill xmlns:a14="http://schemas.microsoft.com/office/drawing/2010/main">
                <a:solidFill>
                  <a:srgbClr val="FFFFFF"/>
                </a:solidFill>
              </a14:hiddenFill>
            </a:ext>
          </a:extLst>
        </p:spPr>
      </p:pic>
      <p:sp>
        <p:nvSpPr>
          <p:cNvPr id="7" name="Rounded Rectangle 6"/>
          <p:cNvSpPr/>
          <p:nvPr/>
        </p:nvSpPr>
        <p:spPr>
          <a:xfrm>
            <a:off x="15133637" y="17022105"/>
            <a:ext cx="13548677" cy="7839308"/>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4000" b="1" dirty="0"/>
              <a:t>Series of objectives </a:t>
            </a:r>
            <a:endParaRPr lang="en-US" sz="4000" dirty="0"/>
          </a:p>
          <a:p>
            <a:pPr algn="just"/>
            <a:r>
              <a:rPr lang="en-GB" sz="4000" dirty="0"/>
              <a:t>There are a few constructive objectives that would be considered to achieve the aim of this study. These are mentioned below:</a:t>
            </a:r>
            <a:endParaRPr lang="en-US" sz="4000" dirty="0"/>
          </a:p>
          <a:p>
            <a:pPr lvl="0" algn="just"/>
            <a:r>
              <a:rPr lang="en-GB" sz="4000" dirty="0"/>
              <a:t>To define how to develop an application that has advanced features and facilities</a:t>
            </a:r>
            <a:endParaRPr lang="en-US" sz="4000" dirty="0"/>
          </a:p>
          <a:p>
            <a:pPr lvl="0" algn="just"/>
            <a:r>
              <a:rPr lang="en-GB" sz="4000" dirty="0"/>
              <a:t>To understand the importance of determining the purposes of developing an application</a:t>
            </a:r>
            <a:endParaRPr lang="en-US" sz="4000" dirty="0"/>
          </a:p>
          <a:p>
            <a:pPr lvl="0" algn="just"/>
            <a:r>
              <a:rPr lang="en-GB" sz="4000" dirty="0"/>
              <a:t>To investigate the key facts or guidelines that must be considered by app developers during the development of the application</a:t>
            </a:r>
            <a:endParaRPr lang="en-US" sz="4000" dirty="0"/>
          </a:p>
          <a:p>
            <a:pPr lvl="0" algn="just"/>
            <a:r>
              <a:rPr lang="en-GB" sz="4000" dirty="0"/>
              <a:t>To determine how the developed application would help an organisation or a working group to operate</a:t>
            </a:r>
            <a:endParaRPr lang="en-US" sz="4000" dirty="0"/>
          </a:p>
          <a:p>
            <a:pPr algn="just"/>
            <a:endParaRPr lang="en-US" sz="4000" dirty="0"/>
          </a:p>
        </p:txBody>
      </p:sp>
      <p:sp>
        <p:nvSpPr>
          <p:cNvPr id="8" name="Snip Same Side Corner Rectangle 7"/>
          <p:cNvSpPr/>
          <p:nvPr/>
        </p:nvSpPr>
        <p:spPr>
          <a:xfrm>
            <a:off x="1790700" y="16197942"/>
            <a:ext cx="12687300" cy="4147457"/>
          </a:xfrm>
          <a:prstGeom prst="snip2Same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US" sz="4000" b="1" dirty="0">
                <a:solidFill>
                  <a:schemeClr val="tx1"/>
                </a:solidFill>
              </a:rPr>
              <a:t>1. Aims and Objectives</a:t>
            </a:r>
          </a:p>
          <a:p>
            <a:pPr algn="just"/>
            <a:r>
              <a:rPr lang="en-US" sz="4000" b="1" dirty="0">
                <a:solidFill>
                  <a:schemeClr val="tx1"/>
                </a:solidFill>
              </a:rPr>
              <a:t>Aim of the study </a:t>
            </a:r>
          </a:p>
          <a:p>
            <a:pPr algn="just"/>
            <a:r>
              <a:rPr lang="en-US" sz="4000" dirty="0">
                <a:solidFill>
                  <a:schemeClr val="tx1"/>
                </a:solidFill>
              </a:rPr>
              <a:t>Aim of the proposed study is determine how to develop an application that can view accept or decline shifts, work schedule, request time-off, introduce clock-in or out, and view timesheets and track individual earnings. </a:t>
            </a:r>
          </a:p>
        </p:txBody>
      </p:sp>
      <p:sp>
        <p:nvSpPr>
          <p:cNvPr id="9" name="Rounded Rectangle 8"/>
          <p:cNvSpPr/>
          <p:nvPr/>
        </p:nvSpPr>
        <p:spPr>
          <a:xfrm>
            <a:off x="1638300" y="20916900"/>
            <a:ext cx="13357860" cy="11353800"/>
          </a:xfrm>
          <a:prstGeom prst="roundRect">
            <a:avLst/>
          </a:prstGeom>
        </p:spPr>
        <p:style>
          <a:lnRef idx="1">
            <a:schemeClr val="accent5"/>
          </a:lnRef>
          <a:fillRef idx="3">
            <a:schemeClr val="accent5"/>
          </a:fillRef>
          <a:effectRef idx="2">
            <a:schemeClr val="accent5"/>
          </a:effectRef>
          <a:fontRef idx="minor">
            <a:schemeClr val="lt1"/>
          </a:fontRef>
        </p:style>
        <p:txBody>
          <a:bodyPr rtlCol="0" anchor="ctr"/>
          <a:lstStyle/>
          <a:p>
            <a:pPr algn="just"/>
            <a:r>
              <a:rPr lang="en-GB" sz="3600" b="1" dirty="0">
                <a:solidFill>
                  <a:schemeClr val="tx1"/>
                </a:solidFill>
              </a:rPr>
              <a:t>2. Methods are to be used in research or development </a:t>
            </a:r>
            <a:endParaRPr lang="en-US" sz="3600" dirty="0">
              <a:solidFill>
                <a:schemeClr val="tx1"/>
              </a:solidFill>
            </a:endParaRPr>
          </a:p>
          <a:p>
            <a:pPr algn="just"/>
            <a:r>
              <a:rPr lang="en-GB" sz="3600" dirty="0">
                <a:solidFill>
                  <a:schemeClr val="tx1"/>
                </a:solidFill>
              </a:rPr>
              <a:t>Development of software application is identified as an important task within an organisation in terms of reducing workload manually. In this research project it has been identified that discussion is made about processing of a software application along with different facts and timesheets. Research strategy under methodology helps in obtaining focus on different components in terms of acquiring data and information efficiently. Research strategies are of four types that include action research, experiment, case study and survey. In this research project use of service strategy will be used by the researcher in terms of fulfilling aim of the project. System development process requires different techniques among which the use of a </a:t>
            </a:r>
            <a:r>
              <a:rPr lang="en-GB" sz="3600" dirty="0" err="1">
                <a:solidFill>
                  <a:schemeClr val="tx1"/>
                </a:solidFill>
              </a:rPr>
              <a:t>SaaS</a:t>
            </a:r>
            <a:r>
              <a:rPr lang="en-GB" sz="3600" dirty="0">
                <a:solidFill>
                  <a:schemeClr val="tx1"/>
                </a:solidFill>
              </a:rPr>
              <a:t> life cycle model will be effective in terms of customising different facts. Maintenance of ethical norms will be also followed by the researcher in terms of protecting personal identity of respondents. Use of legislation is also determined in terms of protecting data and information of participants. </a:t>
            </a:r>
            <a:endParaRPr lang="en-US" sz="3600" dirty="0">
              <a:solidFill>
                <a:schemeClr val="tx1"/>
              </a:solidFill>
            </a:endParaRPr>
          </a:p>
        </p:txBody>
      </p:sp>
      <p:sp>
        <p:nvSpPr>
          <p:cNvPr id="10" name="Rectangle 9"/>
          <p:cNvSpPr/>
          <p:nvPr/>
        </p:nvSpPr>
        <p:spPr>
          <a:xfrm>
            <a:off x="15603538" y="24955500"/>
            <a:ext cx="13474382" cy="164592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graphicFrame>
        <p:nvGraphicFramePr>
          <p:cNvPr id="11" name="Table 10"/>
          <p:cNvGraphicFramePr>
            <a:graphicFrameLocks noGrp="1"/>
          </p:cNvGraphicFramePr>
          <p:nvPr>
            <p:extLst>
              <p:ext uri="{D42A27DB-BD31-4B8C-83A1-F6EECF244321}">
                <p14:modId xmlns:p14="http://schemas.microsoft.com/office/powerpoint/2010/main" val="2952129748"/>
              </p:ext>
            </p:extLst>
          </p:nvPr>
        </p:nvGraphicFramePr>
        <p:xfrm>
          <a:off x="16167257" y="25438525"/>
          <a:ext cx="12407743" cy="15375040"/>
        </p:xfrm>
        <a:graphic>
          <a:graphicData uri="http://schemas.openxmlformats.org/drawingml/2006/table">
            <a:tbl>
              <a:tblPr firstRow="1" firstCol="1" bandRow="1">
                <a:tableStyleId>{9D7B26C5-4107-4FEC-AEDC-1716B250A1EF}</a:tableStyleId>
              </a:tblPr>
              <a:tblGrid>
                <a:gridCol w="2199078">
                  <a:extLst>
                    <a:ext uri="{9D8B030D-6E8A-4147-A177-3AD203B41FA5}">
                      <a16:colId xmlns:a16="http://schemas.microsoft.com/office/drawing/2014/main" val="20000"/>
                    </a:ext>
                  </a:extLst>
                </a:gridCol>
                <a:gridCol w="1449942">
                  <a:extLst>
                    <a:ext uri="{9D8B030D-6E8A-4147-A177-3AD203B41FA5}">
                      <a16:colId xmlns:a16="http://schemas.microsoft.com/office/drawing/2014/main" val="20001"/>
                    </a:ext>
                  </a:extLst>
                </a:gridCol>
                <a:gridCol w="1449942">
                  <a:extLst>
                    <a:ext uri="{9D8B030D-6E8A-4147-A177-3AD203B41FA5}">
                      <a16:colId xmlns:a16="http://schemas.microsoft.com/office/drawing/2014/main" val="20002"/>
                    </a:ext>
                  </a:extLst>
                </a:gridCol>
                <a:gridCol w="1449942">
                  <a:extLst>
                    <a:ext uri="{9D8B030D-6E8A-4147-A177-3AD203B41FA5}">
                      <a16:colId xmlns:a16="http://schemas.microsoft.com/office/drawing/2014/main" val="20003"/>
                    </a:ext>
                  </a:extLst>
                </a:gridCol>
                <a:gridCol w="1570771">
                  <a:extLst>
                    <a:ext uri="{9D8B030D-6E8A-4147-A177-3AD203B41FA5}">
                      <a16:colId xmlns:a16="http://schemas.microsoft.com/office/drawing/2014/main" val="20004"/>
                    </a:ext>
                  </a:extLst>
                </a:gridCol>
                <a:gridCol w="1315688">
                  <a:extLst>
                    <a:ext uri="{9D8B030D-6E8A-4147-A177-3AD203B41FA5}">
                      <a16:colId xmlns:a16="http://schemas.microsoft.com/office/drawing/2014/main" val="20005"/>
                    </a:ext>
                  </a:extLst>
                </a:gridCol>
                <a:gridCol w="1486190">
                  <a:extLst>
                    <a:ext uri="{9D8B030D-6E8A-4147-A177-3AD203B41FA5}">
                      <a16:colId xmlns:a16="http://schemas.microsoft.com/office/drawing/2014/main" val="20006"/>
                    </a:ext>
                  </a:extLst>
                </a:gridCol>
                <a:gridCol w="1486190">
                  <a:extLst>
                    <a:ext uri="{9D8B030D-6E8A-4147-A177-3AD203B41FA5}">
                      <a16:colId xmlns:a16="http://schemas.microsoft.com/office/drawing/2014/main" val="20007"/>
                    </a:ext>
                  </a:extLst>
                </a:gridCol>
              </a:tblGrid>
              <a:tr h="1109210">
                <a:tc>
                  <a:txBody>
                    <a:bodyPr/>
                    <a:lstStyle/>
                    <a:p>
                      <a:pPr marL="0" marR="0">
                        <a:lnSpc>
                          <a:spcPct val="150000"/>
                        </a:lnSpc>
                        <a:spcBef>
                          <a:spcPts val="0"/>
                        </a:spcBef>
                        <a:spcAft>
                          <a:spcPts val="0"/>
                        </a:spcAft>
                      </a:pPr>
                      <a:r>
                        <a:rPr lang="en-US" sz="2400" dirty="0">
                          <a:effectLst/>
                        </a:rPr>
                        <a:t>Main activities and stages</a:t>
                      </a:r>
                      <a:endParaRPr lang="en-US" sz="2000" dirty="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dirty="0">
                          <a:effectLst/>
                        </a:rPr>
                        <a:t>Week 1</a:t>
                      </a:r>
                      <a:endParaRPr lang="en-US" sz="2000" dirty="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Week 2 to 9</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dirty="0">
                          <a:effectLst/>
                        </a:rPr>
                        <a:t>Week 9 to 15 </a:t>
                      </a:r>
                      <a:endParaRPr lang="en-US" sz="2000" dirty="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Week 15 to 20</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Week 20 23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Week 23 to 25</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Week 26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0"/>
                  </a:ext>
                </a:extLst>
              </a:tr>
              <a:tr h="1109210">
                <a:tc>
                  <a:txBody>
                    <a:bodyPr/>
                    <a:lstStyle/>
                    <a:p>
                      <a:pPr marL="0" marR="0">
                        <a:lnSpc>
                          <a:spcPct val="150000"/>
                        </a:lnSpc>
                        <a:spcBef>
                          <a:spcPts val="0"/>
                        </a:spcBef>
                        <a:spcAft>
                          <a:spcPts val="0"/>
                        </a:spcAft>
                      </a:pPr>
                      <a:r>
                        <a:rPr lang="en-US" sz="2400">
                          <a:effectLst/>
                        </a:rPr>
                        <a:t>Selection of the topic</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1"/>
                  </a:ext>
                </a:extLst>
              </a:tr>
              <a:tr h="1109210">
                <a:tc>
                  <a:txBody>
                    <a:bodyPr/>
                    <a:lstStyle/>
                    <a:p>
                      <a:pPr marL="0" marR="0">
                        <a:lnSpc>
                          <a:spcPct val="150000"/>
                        </a:lnSpc>
                        <a:spcBef>
                          <a:spcPts val="0"/>
                        </a:spcBef>
                        <a:spcAft>
                          <a:spcPts val="0"/>
                        </a:spcAft>
                      </a:pPr>
                      <a:r>
                        <a:rPr lang="en-US" sz="2400">
                          <a:effectLst/>
                        </a:rPr>
                        <a:t>Collection of data </a:t>
                      </a:r>
                      <a:endParaRPr lang="en-US" sz="2000">
                        <a:solidFill>
                          <a:schemeClr val="tx1"/>
                        </a:solidFill>
                        <a:effectLst/>
                        <a:latin typeface="Arial"/>
                        <a:ea typeface="Arial"/>
                      </a:endParaRPr>
                    </a:p>
                  </a:txBody>
                  <a:tcPr marL="68580" marR="68580" marT="0" marB="0"/>
                </a:tc>
                <a:tc>
                  <a:txBody>
                    <a:bodyPr/>
                    <a:lstStyle/>
                    <a:p>
                      <a:pPr marL="457200" marR="0" indent="-228600" algn="just">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2"/>
                  </a:ext>
                </a:extLst>
              </a:tr>
              <a:tr h="1109210">
                <a:tc>
                  <a:txBody>
                    <a:bodyPr/>
                    <a:lstStyle/>
                    <a:p>
                      <a:pPr marL="0" marR="0">
                        <a:lnSpc>
                          <a:spcPct val="150000"/>
                        </a:lnSpc>
                        <a:spcBef>
                          <a:spcPts val="0"/>
                        </a:spcBef>
                        <a:spcAft>
                          <a:spcPts val="0"/>
                        </a:spcAft>
                      </a:pPr>
                      <a:r>
                        <a:rPr lang="en-US" sz="2400">
                          <a:effectLst/>
                        </a:rPr>
                        <a:t>Planning the proper layout</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457200" marR="0" indent="-228600" algn="just">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dirty="0">
                          <a:effectLst/>
                        </a:rPr>
                        <a:t> </a:t>
                      </a:r>
                      <a:endParaRPr lang="en-US" sz="2000" dirty="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3"/>
                  </a:ext>
                </a:extLst>
              </a:tr>
              <a:tr h="1109210">
                <a:tc>
                  <a:txBody>
                    <a:bodyPr/>
                    <a:lstStyle/>
                    <a:p>
                      <a:pPr marL="0" marR="0">
                        <a:lnSpc>
                          <a:spcPct val="150000"/>
                        </a:lnSpc>
                        <a:spcBef>
                          <a:spcPts val="0"/>
                        </a:spcBef>
                        <a:spcAft>
                          <a:spcPts val="0"/>
                        </a:spcAft>
                      </a:pPr>
                      <a:r>
                        <a:rPr lang="en-US" sz="2400">
                          <a:effectLst/>
                        </a:rPr>
                        <a:t>Reviewing literature</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4"/>
                  </a:ext>
                </a:extLst>
              </a:tr>
              <a:tr h="1495663">
                <a:tc>
                  <a:txBody>
                    <a:bodyPr/>
                    <a:lstStyle/>
                    <a:p>
                      <a:pPr marL="0" marR="0">
                        <a:lnSpc>
                          <a:spcPct val="150000"/>
                        </a:lnSpc>
                        <a:spcBef>
                          <a:spcPts val="0"/>
                        </a:spcBef>
                        <a:spcAft>
                          <a:spcPts val="0"/>
                        </a:spcAft>
                      </a:pPr>
                      <a:r>
                        <a:rPr lang="en-US" sz="2400">
                          <a:effectLst/>
                        </a:rPr>
                        <a:t>Development of research plan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dirty="0">
                          <a:effectLst/>
                        </a:rPr>
                        <a:t> </a:t>
                      </a:r>
                      <a:endParaRPr lang="en-US" sz="2000" dirty="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5"/>
                  </a:ext>
                </a:extLst>
              </a:tr>
              <a:tr h="1495663">
                <a:tc>
                  <a:txBody>
                    <a:bodyPr/>
                    <a:lstStyle/>
                    <a:p>
                      <a:pPr marL="0" marR="0">
                        <a:lnSpc>
                          <a:spcPct val="150000"/>
                        </a:lnSpc>
                        <a:spcBef>
                          <a:spcPts val="0"/>
                        </a:spcBef>
                        <a:spcAft>
                          <a:spcPts val="0"/>
                        </a:spcAft>
                      </a:pPr>
                      <a:r>
                        <a:rPr lang="en-US" sz="2400">
                          <a:effectLst/>
                        </a:rPr>
                        <a:t>Selecting research technique</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457200" marR="0" indent="-228600" algn="just">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6"/>
                  </a:ext>
                </a:extLst>
              </a:tr>
              <a:tr h="1109210">
                <a:tc>
                  <a:txBody>
                    <a:bodyPr/>
                    <a:lstStyle/>
                    <a:p>
                      <a:pPr marL="0" marR="0">
                        <a:lnSpc>
                          <a:spcPct val="150000"/>
                        </a:lnSpc>
                        <a:spcBef>
                          <a:spcPts val="0"/>
                        </a:spcBef>
                        <a:spcAft>
                          <a:spcPts val="0"/>
                        </a:spcAft>
                      </a:pPr>
                      <a:r>
                        <a:rPr lang="en-US" sz="2400">
                          <a:effectLst/>
                        </a:rPr>
                        <a:t>Gathering primary data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457200" marR="0" indent="-228600" algn="just">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7"/>
                  </a:ext>
                </a:extLst>
              </a:tr>
              <a:tr h="1109210">
                <a:tc>
                  <a:txBody>
                    <a:bodyPr/>
                    <a:lstStyle/>
                    <a:p>
                      <a:pPr marL="0" marR="0">
                        <a:lnSpc>
                          <a:spcPct val="150000"/>
                        </a:lnSpc>
                        <a:spcBef>
                          <a:spcPts val="0"/>
                        </a:spcBef>
                        <a:spcAft>
                          <a:spcPts val="0"/>
                        </a:spcAft>
                      </a:pPr>
                      <a:r>
                        <a:rPr lang="en-US" sz="2400">
                          <a:effectLst/>
                        </a:rPr>
                        <a:t>Data analysis</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457200" marR="0" indent="-228600" algn="just">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457200" marR="0" indent="-228600" algn="just">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8"/>
                  </a:ext>
                </a:extLst>
              </a:tr>
              <a:tr h="1109210">
                <a:tc>
                  <a:txBody>
                    <a:bodyPr/>
                    <a:lstStyle/>
                    <a:p>
                      <a:pPr marL="0" marR="0">
                        <a:lnSpc>
                          <a:spcPct val="150000"/>
                        </a:lnSpc>
                        <a:spcBef>
                          <a:spcPts val="0"/>
                        </a:spcBef>
                        <a:spcAft>
                          <a:spcPts val="0"/>
                        </a:spcAft>
                      </a:pPr>
                      <a:r>
                        <a:rPr lang="en-US" sz="2400">
                          <a:effectLst/>
                        </a:rPr>
                        <a:t>Interpretation of findings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09"/>
                  </a:ext>
                </a:extLst>
              </a:tr>
              <a:tr h="1109210">
                <a:tc>
                  <a:txBody>
                    <a:bodyPr/>
                    <a:lstStyle/>
                    <a:p>
                      <a:pPr marL="0" marR="0">
                        <a:lnSpc>
                          <a:spcPct val="150000"/>
                        </a:lnSpc>
                        <a:spcBef>
                          <a:spcPts val="0"/>
                        </a:spcBef>
                        <a:spcAft>
                          <a:spcPts val="0"/>
                        </a:spcAft>
                      </a:pPr>
                      <a:r>
                        <a:rPr lang="en-US" sz="2400">
                          <a:effectLst/>
                        </a:rPr>
                        <a:t>Conclusion preparation</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dirty="0">
                          <a:effectLst/>
                        </a:rPr>
                        <a:t> </a:t>
                      </a:r>
                      <a:endParaRPr lang="en-US" sz="2000" dirty="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10"/>
                  </a:ext>
                </a:extLst>
              </a:tr>
              <a:tr h="1109210">
                <a:tc>
                  <a:txBody>
                    <a:bodyPr/>
                    <a:lstStyle/>
                    <a:p>
                      <a:pPr marL="0" marR="0">
                        <a:lnSpc>
                          <a:spcPct val="150000"/>
                        </a:lnSpc>
                        <a:spcBef>
                          <a:spcPts val="0"/>
                        </a:spcBef>
                        <a:spcAft>
                          <a:spcPts val="0"/>
                        </a:spcAft>
                      </a:pPr>
                      <a:r>
                        <a:rPr lang="en-US" sz="2400">
                          <a:effectLst/>
                        </a:rPr>
                        <a:t>Project rough overdraft</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dirty="0">
                          <a:effectLst/>
                        </a:rPr>
                        <a:t> </a:t>
                      </a:r>
                      <a:endParaRPr lang="en-US" sz="2000" dirty="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45720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Wingdings"/>
                        <a:buChar char=""/>
                      </a:pPr>
                      <a:r>
                        <a:rPr lang="en-US" sz="2400">
                          <a:effectLst/>
                        </a:rPr>
                        <a:t> </a:t>
                      </a:r>
                      <a:endParaRPr lang="en-US" sz="2000">
                        <a:solidFill>
                          <a:schemeClr val="tx1"/>
                        </a:solidFill>
                        <a:effectLst/>
                        <a:latin typeface="Arial"/>
                        <a:ea typeface="Arial"/>
                      </a:endParaRPr>
                    </a:p>
                  </a:txBody>
                  <a:tcPr marL="68580" marR="68580" marT="0" marB="0"/>
                </a:tc>
                <a:extLst>
                  <a:ext uri="{0D108BD9-81ED-4DB2-BD59-A6C34878D82A}">
                    <a16:rowId xmlns:a16="http://schemas.microsoft.com/office/drawing/2014/main" val="10011"/>
                  </a:ext>
                </a:extLst>
              </a:tr>
              <a:tr h="1109210">
                <a:tc>
                  <a:txBody>
                    <a:bodyPr/>
                    <a:lstStyle/>
                    <a:p>
                      <a:pPr marL="0" marR="0">
                        <a:lnSpc>
                          <a:spcPct val="150000"/>
                        </a:lnSpc>
                        <a:spcBef>
                          <a:spcPts val="0"/>
                        </a:spcBef>
                        <a:spcAft>
                          <a:spcPts val="0"/>
                        </a:spcAft>
                      </a:pPr>
                      <a:r>
                        <a:rPr lang="en-US" sz="2400">
                          <a:effectLst/>
                        </a:rPr>
                        <a:t>Final submission</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dirty="0">
                          <a:effectLst/>
                        </a:rPr>
                        <a:t> </a:t>
                      </a:r>
                      <a:endParaRPr lang="en-US" sz="2000" dirty="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457200" marR="0">
                        <a:lnSpc>
                          <a:spcPct val="150000"/>
                        </a:lnSpc>
                        <a:spcBef>
                          <a:spcPts val="0"/>
                        </a:spcBef>
                        <a:spcAft>
                          <a:spcPts val="0"/>
                        </a:spcAft>
                      </a:pPr>
                      <a:r>
                        <a:rPr lang="en-US" sz="2400">
                          <a:effectLst/>
                        </a:rPr>
                        <a:t> </a:t>
                      </a:r>
                      <a:endParaRPr lang="en-US" sz="2000">
                        <a:solidFill>
                          <a:schemeClr val="tx1"/>
                        </a:solidFill>
                        <a:effectLst/>
                        <a:latin typeface="Arial"/>
                        <a:ea typeface="Arial"/>
                      </a:endParaRPr>
                    </a:p>
                  </a:txBody>
                  <a:tcPr marL="68580" marR="68580" marT="0" marB="0"/>
                </a:tc>
                <a:tc>
                  <a:txBody>
                    <a:bodyPr/>
                    <a:lstStyle/>
                    <a:p>
                      <a:pPr marL="457200" marR="0" indent="-228600" algn="just">
                        <a:lnSpc>
                          <a:spcPct val="150000"/>
                        </a:lnSpc>
                        <a:spcBef>
                          <a:spcPts val="0"/>
                        </a:spcBef>
                        <a:spcAft>
                          <a:spcPts val="0"/>
                        </a:spcAft>
                      </a:pPr>
                      <a:r>
                        <a:rPr lang="en-US" sz="2400" dirty="0">
                          <a:effectLst/>
                        </a:rPr>
                        <a:t> </a:t>
                      </a:r>
                      <a:endParaRPr lang="en-US" sz="2000" dirty="0">
                        <a:solidFill>
                          <a:schemeClr val="tx1"/>
                        </a:solidFill>
                        <a:effectLst/>
                        <a:latin typeface="Arial"/>
                        <a:ea typeface="Arial"/>
                      </a:endParaRPr>
                    </a:p>
                  </a:txBody>
                  <a:tcPr marL="68580" marR="68580" marT="0" marB="0"/>
                </a:tc>
                <a:extLst>
                  <a:ext uri="{0D108BD9-81ED-4DB2-BD59-A6C34878D82A}">
                    <a16:rowId xmlns:a16="http://schemas.microsoft.com/office/drawing/2014/main" val="10012"/>
                  </a:ext>
                </a:extLst>
              </a:tr>
            </a:tbl>
          </a:graphicData>
        </a:graphic>
      </p:graphicFrame>
      <p:sp>
        <p:nvSpPr>
          <p:cNvPr id="12" name="Snip Diagonal Corner Rectangle 11"/>
          <p:cNvSpPr/>
          <p:nvPr/>
        </p:nvSpPr>
        <p:spPr>
          <a:xfrm>
            <a:off x="1485900" y="33185100"/>
            <a:ext cx="13510260" cy="8915400"/>
          </a:xfrm>
          <a:prstGeom prst="snip2DiagRect">
            <a:avLst/>
          </a:prstGeom>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4000" b="1" dirty="0"/>
              <a:t>3. Tools are to be used and why they are appropriate </a:t>
            </a:r>
            <a:endParaRPr lang="en-US" sz="4000" dirty="0"/>
          </a:p>
          <a:p>
            <a:pPr algn="just"/>
            <a:r>
              <a:rPr lang="en-GB" sz="4000" dirty="0"/>
              <a:t>Data and information that is collected by the researcher needs use of different tools. In the research project it has been determined that Data collection techniques and tools are of different types that includes interview, questionnaire, observation, document, review and many more. Among all the data collection techniques use of online interview and questionnaire will be effective in terms of determining meaning efficiency of developing application. In this research process it has been identified that a large amount of data will be collected along with the use of interview and questionnaire techniques that will be further analysed along with the use of SPSS. </a:t>
            </a:r>
            <a:endParaRPr lang="en-US" sz="40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19</TotalTime>
  <Words>715</Words>
  <Application>Microsoft Office PowerPoint</Application>
  <PresentationFormat>Custom</PresentationFormat>
  <Paragraphs>121</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Symbol</vt:lpstr>
      <vt:lpstr>Candara</vt:lpstr>
      <vt:lpstr>Times New Roman</vt:lpstr>
      <vt:lpstr>Arial</vt:lpstr>
      <vt:lpstr>Calibri</vt:lpstr>
      <vt:lpstr>Wingdings</vt:lpstr>
      <vt:lpstr>Waveform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20080589</dc:creator>
  <cp:lastModifiedBy>Celdwan De pina bandeira (1812407)</cp:lastModifiedBy>
  <cp:revision>4</cp:revision>
  <dcterms:modified xsi:type="dcterms:W3CDTF">2020-09-07T13:21:40Z</dcterms:modified>
</cp:coreProperties>
</file>