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BC85B1-3260-E905-4025-D2603DA21ECC}" v="62" dt="2026-10-13T11:35:25.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liyah Kausar (2520403)" userId="S::2520403@student.uwtsd.ac.uk::5f03475b-9794-4189-a22d-cbbb615e6a7e" providerId="AD" clId="Web-{C9FD3DBA-ED53-9765-92E8-ED598623062B}"/>
    <pc:docChg chg="mod addSld modSld addMainMaster delMainMaster">
      <pc:chgData name="Aaliyah Kausar (2520403)" userId="S::2520403@student.uwtsd.ac.uk::5f03475b-9794-4189-a22d-cbbb615e6a7e" providerId="AD" clId="Web-{C9FD3DBA-ED53-9765-92E8-ED598623062B}" dt="2026-09-25T11:39:57.312" v="1353" actId="20577"/>
      <pc:docMkLst>
        <pc:docMk/>
      </pc:docMkLst>
      <pc:sldChg chg="delSp modSp mod modClrScheme chgLayout">
        <pc:chgData name="Aaliyah Kausar (2520403)" userId="S::2520403@student.uwtsd.ac.uk::5f03475b-9794-4189-a22d-cbbb615e6a7e" providerId="AD" clId="Web-{C9FD3DBA-ED53-9765-92E8-ED598623062B}" dt="2026-09-25T09:51:18.223" v="79" actId="20577"/>
        <pc:sldMkLst>
          <pc:docMk/>
          <pc:sldMk cId="109857222" sldId="256"/>
        </pc:sldMkLst>
        <pc:spChg chg="mod ord">
          <ac:chgData name="Aaliyah Kausar (2520403)" userId="S::2520403@student.uwtsd.ac.uk::5f03475b-9794-4189-a22d-cbbb615e6a7e" providerId="AD" clId="Web-{C9FD3DBA-ED53-9765-92E8-ED598623062B}" dt="2026-09-25T09:51:18.223" v="79" actId="20577"/>
          <ac:spMkLst>
            <pc:docMk/>
            <pc:sldMk cId="109857222" sldId="256"/>
            <ac:spMk id="3" creationId="{00000000-0000-0000-0000-000000000000}"/>
          </ac:spMkLst>
        </pc:spChg>
      </pc:sldChg>
      <pc:sldChg chg="modSp new">
        <pc:chgData name="Aaliyah Kausar (2520403)" userId="S::2520403@student.uwtsd.ac.uk::5f03475b-9794-4189-a22d-cbbb615e6a7e" providerId="AD" clId="Web-{C9FD3DBA-ED53-9765-92E8-ED598623062B}" dt="2026-09-25T10:39:14.133" v="403" actId="20577"/>
        <pc:sldMkLst>
          <pc:docMk/>
          <pc:sldMk cId="2043171973" sldId="257"/>
        </pc:sldMkLst>
        <pc:spChg chg="mod">
          <ac:chgData name="Aaliyah Kausar (2520403)" userId="S::2520403@student.uwtsd.ac.uk::5f03475b-9794-4189-a22d-cbbb615e6a7e" providerId="AD" clId="Web-{C9FD3DBA-ED53-9765-92E8-ED598623062B}" dt="2026-09-25T09:56:34.135" v="95" actId="20577"/>
          <ac:spMkLst>
            <pc:docMk/>
            <pc:sldMk cId="2043171973" sldId="257"/>
            <ac:spMk id="2" creationId="{B0C329CE-628F-B8D7-C44F-4D6EDAE32129}"/>
          </ac:spMkLst>
        </pc:spChg>
        <pc:spChg chg="mod">
          <ac:chgData name="Aaliyah Kausar (2520403)" userId="S::2520403@student.uwtsd.ac.uk::5f03475b-9794-4189-a22d-cbbb615e6a7e" providerId="AD" clId="Web-{C9FD3DBA-ED53-9765-92E8-ED598623062B}" dt="2026-09-25T10:39:14.133" v="403" actId="20577"/>
          <ac:spMkLst>
            <pc:docMk/>
            <pc:sldMk cId="2043171973" sldId="257"/>
            <ac:spMk id="3" creationId="{3823A1DE-3E89-CC09-C588-259A04036793}"/>
          </ac:spMkLst>
        </pc:spChg>
      </pc:sldChg>
      <pc:sldChg chg="modSp new">
        <pc:chgData name="Aaliyah Kausar (2520403)" userId="S::2520403@student.uwtsd.ac.uk::5f03475b-9794-4189-a22d-cbbb615e6a7e" providerId="AD" clId="Web-{C9FD3DBA-ED53-9765-92E8-ED598623062B}" dt="2026-09-25T11:26:39.985" v="733" actId="20577"/>
        <pc:sldMkLst>
          <pc:docMk/>
          <pc:sldMk cId="459890" sldId="258"/>
        </pc:sldMkLst>
        <pc:spChg chg="mod">
          <ac:chgData name="Aaliyah Kausar (2520403)" userId="S::2520403@student.uwtsd.ac.uk::5f03475b-9794-4189-a22d-cbbb615e6a7e" providerId="AD" clId="Web-{C9FD3DBA-ED53-9765-92E8-ED598623062B}" dt="2026-09-25T10:52:54.182" v="426" actId="20577"/>
          <ac:spMkLst>
            <pc:docMk/>
            <pc:sldMk cId="459890" sldId="258"/>
            <ac:spMk id="2" creationId="{647F7172-88C9-1AC5-3A0E-5BB8C63D68A8}"/>
          </ac:spMkLst>
        </pc:spChg>
        <pc:spChg chg="mod">
          <ac:chgData name="Aaliyah Kausar (2520403)" userId="S::2520403@student.uwtsd.ac.uk::5f03475b-9794-4189-a22d-cbbb615e6a7e" providerId="AD" clId="Web-{C9FD3DBA-ED53-9765-92E8-ED598623062B}" dt="2026-09-25T11:26:39.985" v="733" actId="20577"/>
          <ac:spMkLst>
            <pc:docMk/>
            <pc:sldMk cId="459890" sldId="258"/>
            <ac:spMk id="3" creationId="{702F0E34-A81E-D313-491F-B3B7BE0561D6}"/>
          </ac:spMkLst>
        </pc:spChg>
      </pc:sldChg>
      <pc:sldChg chg="modSp new">
        <pc:chgData name="Aaliyah Kausar (2520403)" userId="S::2520403@student.uwtsd.ac.uk::5f03475b-9794-4189-a22d-cbbb615e6a7e" providerId="AD" clId="Web-{C9FD3DBA-ED53-9765-92E8-ED598623062B}" dt="2026-09-25T11:39:57.312" v="1353" actId="20577"/>
        <pc:sldMkLst>
          <pc:docMk/>
          <pc:sldMk cId="1751752508" sldId="259"/>
        </pc:sldMkLst>
        <pc:spChg chg="mod">
          <ac:chgData name="Aaliyah Kausar (2520403)" userId="S::2520403@student.uwtsd.ac.uk::5f03475b-9794-4189-a22d-cbbb615e6a7e" providerId="AD" clId="Web-{C9FD3DBA-ED53-9765-92E8-ED598623062B}" dt="2026-09-25T11:27:23.799" v="752" actId="20577"/>
          <ac:spMkLst>
            <pc:docMk/>
            <pc:sldMk cId="1751752508" sldId="259"/>
            <ac:spMk id="2" creationId="{2EE7B5D8-59AF-D53A-9536-FAC5C665D9D9}"/>
          </ac:spMkLst>
        </pc:spChg>
        <pc:spChg chg="mod">
          <ac:chgData name="Aaliyah Kausar (2520403)" userId="S::2520403@student.uwtsd.ac.uk::5f03475b-9794-4189-a22d-cbbb615e6a7e" providerId="AD" clId="Web-{C9FD3DBA-ED53-9765-92E8-ED598623062B}" dt="2026-09-25T11:39:57.312" v="1353" actId="20577"/>
          <ac:spMkLst>
            <pc:docMk/>
            <pc:sldMk cId="1751752508" sldId="259"/>
            <ac:spMk id="3" creationId="{86B619A4-834C-B894-992D-56275F1DC910}"/>
          </ac:spMkLst>
        </pc:spChg>
      </pc:sldChg>
      <pc:sldChg chg="modSp new">
        <pc:chgData name="Aaliyah Kausar (2520403)" userId="S::2520403@student.uwtsd.ac.uk::5f03475b-9794-4189-a22d-cbbb615e6a7e" providerId="AD" clId="Web-{C9FD3DBA-ED53-9765-92E8-ED598623062B}" dt="2026-09-25T11:36:51.551" v="1221" actId="20577"/>
        <pc:sldMkLst>
          <pc:docMk/>
          <pc:sldMk cId="197178183" sldId="260"/>
        </pc:sldMkLst>
        <pc:spChg chg="mod">
          <ac:chgData name="Aaliyah Kausar (2520403)" userId="S::2520403@student.uwtsd.ac.uk::5f03475b-9794-4189-a22d-cbbb615e6a7e" providerId="AD" clId="Web-{C9FD3DBA-ED53-9765-92E8-ED598623062B}" dt="2026-09-25T11:36:51.551" v="1221" actId="20577"/>
          <ac:spMkLst>
            <pc:docMk/>
            <pc:sldMk cId="197178183" sldId="260"/>
            <ac:spMk id="2" creationId="{265134D2-B987-FABA-55A5-0A75CA80592F}"/>
          </ac:spMkLst>
        </pc:spChg>
      </pc:sldChg>
      <pc:sldMasterChg chg="add addSldLayout modSldLayout">
        <pc:chgData name="Aaliyah Kausar (2520403)" userId="S::2520403@student.uwtsd.ac.uk::5f03475b-9794-4189-a22d-cbbb615e6a7e" providerId="AD" clId="Web-{C9FD3DBA-ED53-9765-92E8-ED598623062B}" dt="2026-09-25T09:48:42.251" v="0"/>
        <pc:sldMasterMkLst>
          <pc:docMk/>
          <pc:sldMasterMk cId="2981614032" sldId="2147483672"/>
        </pc:sldMasterMkLst>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610488839" sldId="2147483673"/>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3717316543" sldId="2147483674"/>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144279871" sldId="2147483675"/>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3095527782" sldId="2147483676"/>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9566254" sldId="2147483677"/>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3136805282" sldId="2147483678"/>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433265626" sldId="2147483679"/>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978095978" sldId="2147483680"/>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3155097281" sldId="2147483681"/>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1232206799" sldId="2147483682"/>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1661137007" sldId="2147483683"/>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148457107" sldId="2147483684"/>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98165368" sldId="2147483685"/>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80368377" sldId="2147483686"/>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1149835497" sldId="2147483687"/>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609192143" sldId="2147483688"/>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4040124111" sldId="2147483689"/>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279556557" sldId="2147483690"/>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3474903580" sldId="2147483691"/>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422046558" sldId="2147483692"/>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799073305" sldId="2147483693"/>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395718717" sldId="2147483694"/>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856997899" sldId="2147483695"/>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3829454693" sldId="2147483696"/>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345151192" sldId="2147483697"/>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4019764575" sldId="2147483698"/>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1416356210" sldId="2147483699"/>
          </pc:sldLayoutMkLst>
        </pc:sldLayoutChg>
        <pc:sldLayoutChg chg="add mod replId">
          <pc:chgData name="Aaliyah Kausar (2520403)" userId="S::2520403@student.uwtsd.ac.uk::5f03475b-9794-4189-a22d-cbbb615e6a7e" providerId="AD" clId="Web-{C9FD3DBA-ED53-9765-92E8-ED598623062B}" dt="2026-09-25T09:48:42.251" v="0"/>
          <pc:sldLayoutMkLst>
            <pc:docMk/>
            <pc:sldMasterMk cId="2981614032" sldId="2147483672"/>
            <pc:sldLayoutMk cId="2747692785" sldId="2147483700"/>
          </pc:sldLayoutMkLst>
        </pc:sldLayoutChg>
      </pc:sldMasterChg>
    </pc:docChg>
  </pc:docChgLst>
  <pc:docChgLst>
    <pc:chgData name="Aaliyah Kausar (2520403)" userId="S::2520403@student.uwtsd.ac.uk::5f03475b-9794-4189-a22d-cbbb615e6a7e" providerId="AD" clId="Web-{00000000-0000-0000-0000-000000000000}"/>
    <pc:docChg chg="modSld">
      <pc:chgData name="Aaliyah Kausar (2520403)" userId="S::2520403@student.uwtsd.ac.uk::5f03475b-9794-4189-a22d-cbbb615e6a7e" providerId="AD" clId="Web-{00000000-0000-0000-0000-000000000000}" dt="2026-09-29T11:58:01.678" v="480" actId="20577"/>
      <pc:docMkLst>
        <pc:docMk/>
      </pc:docMkLst>
      <pc:sldChg chg="modSp">
        <pc:chgData name="Aaliyah Kausar (2520403)" userId="S::2520403@student.uwtsd.ac.uk::5f03475b-9794-4189-a22d-cbbb615e6a7e" providerId="AD" clId="Web-{00000000-0000-0000-0000-000000000000}" dt="2026-09-29T11:58:01.678" v="480" actId="20577"/>
        <pc:sldMkLst>
          <pc:docMk/>
          <pc:sldMk cId="459890" sldId="258"/>
        </pc:sldMkLst>
        <pc:spChg chg="mod">
          <ac:chgData name="Aaliyah Kausar (2520403)" userId="S::2520403@student.uwtsd.ac.uk::5f03475b-9794-4189-a22d-cbbb615e6a7e" providerId="AD" clId="Web-{00000000-0000-0000-0000-000000000000}" dt="2026-09-29T11:58:01.678" v="480" actId="20577"/>
          <ac:spMkLst>
            <pc:docMk/>
            <pc:sldMk cId="459890" sldId="258"/>
            <ac:spMk id="3" creationId="{702F0E34-A81E-D313-491F-B3B7BE0561D6}"/>
          </ac:spMkLst>
        </pc:spChg>
      </pc:sldChg>
      <pc:sldChg chg="modSp">
        <pc:chgData name="Aaliyah Kausar (2520403)" userId="S::2520403@student.uwtsd.ac.uk::5f03475b-9794-4189-a22d-cbbb615e6a7e" providerId="AD" clId="Web-{00000000-0000-0000-0000-000000000000}" dt="2026-09-29T11:52:40.028" v="362" actId="20577"/>
        <pc:sldMkLst>
          <pc:docMk/>
          <pc:sldMk cId="197178183" sldId="260"/>
        </pc:sldMkLst>
        <pc:spChg chg="mod">
          <ac:chgData name="Aaliyah Kausar (2520403)" userId="S::2520403@student.uwtsd.ac.uk::5f03475b-9794-4189-a22d-cbbb615e6a7e" providerId="AD" clId="Web-{00000000-0000-0000-0000-000000000000}" dt="2026-09-29T11:44:56.406" v="7" actId="20577"/>
          <ac:spMkLst>
            <pc:docMk/>
            <pc:sldMk cId="197178183" sldId="260"/>
            <ac:spMk id="2" creationId="{265134D2-B987-FABA-55A5-0A75CA80592F}"/>
          </ac:spMkLst>
        </pc:spChg>
        <pc:spChg chg="mod">
          <ac:chgData name="Aaliyah Kausar (2520403)" userId="S::2520403@student.uwtsd.ac.uk::5f03475b-9794-4189-a22d-cbbb615e6a7e" providerId="AD" clId="Web-{00000000-0000-0000-0000-000000000000}" dt="2026-09-29T11:52:40.028" v="362" actId="20577"/>
          <ac:spMkLst>
            <pc:docMk/>
            <pc:sldMk cId="197178183" sldId="260"/>
            <ac:spMk id="3" creationId="{F79ACBE3-4C84-0882-0AFC-9DF3689F0704}"/>
          </ac:spMkLst>
        </pc:spChg>
      </pc:sldChg>
    </pc:docChg>
  </pc:docChgLst>
  <pc:docChgLst>
    <pc:chgData name="Aaliyah Kausar (2520403)" userId="S::2520403@student.uwtsd.ac.uk::5f03475b-9794-4189-a22d-cbbb615e6a7e" providerId="AD" clId="Web-{DCBC85B1-3260-E905-4025-D2603DA21ECC}"/>
    <pc:docChg chg="modSld">
      <pc:chgData name="Aaliyah Kausar (2520403)" userId="S::2520403@student.uwtsd.ac.uk::5f03475b-9794-4189-a22d-cbbb615e6a7e" providerId="AD" clId="Web-{DCBC85B1-3260-E905-4025-D2603DA21ECC}" dt="2026-10-13T11:35:25.274" v="66" actId="20577"/>
      <pc:docMkLst>
        <pc:docMk/>
      </pc:docMkLst>
      <pc:sldChg chg="modSp">
        <pc:chgData name="Aaliyah Kausar (2520403)" userId="S::2520403@student.uwtsd.ac.uk::5f03475b-9794-4189-a22d-cbbb615e6a7e" providerId="AD" clId="Web-{DCBC85B1-3260-E905-4025-D2603DA21ECC}" dt="2026-10-13T10:51:17.600" v="1" actId="20577"/>
        <pc:sldMkLst>
          <pc:docMk/>
          <pc:sldMk cId="109857222" sldId="256"/>
        </pc:sldMkLst>
        <pc:spChg chg="mod">
          <ac:chgData name="Aaliyah Kausar (2520403)" userId="S::2520403@student.uwtsd.ac.uk::5f03475b-9794-4189-a22d-cbbb615e6a7e" providerId="AD" clId="Web-{DCBC85B1-3260-E905-4025-D2603DA21ECC}" dt="2026-10-13T10:51:17.600" v="1" actId="20577"/>
          <ac:spMkLst>
            <pc:docMk/>
            <pc:sldMk cId="109857222" sldId="256"/>
            <ac:spMk id="3" creationId="{00000000-0000-0000-0000-000000000000}"/>
          </ac:spMkLst>
        </pc:spChg>
      </pc:sldChg>
      <pc:sldChg chg="modSp">
        <pc:chgData name="Aaliyah Kausar (2520403)" userId="S::2520403@student.uwtsd.ac.uk::5f03475b-9794-4189-a22d-cbbb615e6a7e" providerId="AD" clId="Web-{DCBC85B1-3260-E905-4025-D2603DA21ECC}" dt="2026-10-13T10:51:33.398" v="7" actId="20577"/>
        <pc:sldMkLst>
          <pc:docMk/>
          <pc:sldMk cId="2043171973" sldId="257"/>
        </pc:sldMkLst>
        <pc:spChg chg="mod">
          <ac:chgData name="Aaliyah Kausar (2520403)" userId="S::2520403@student.uwtsd.ac.uk::5f03475b-9794-4189-a22d-cbbb615e6a7e" providerId="AD" clId="Web-{DCBC85B1-3260-E905-4025-D2603DA21ECC}" dt="2026-10-13T10:51:33.398" v="7" actId="20577"/>
          <ac:spMkLst>
            <pc:docMk/>
            <pc:sldMk cId="2043171973" sldId="257"/>
            <ac:spMk id="3" creationId="{3823A1DE-3E89-CC09-C588-259A04036793}"/>
          </ac:spMkLst>
        </pc:spChg>
      </pc:sldChg>
      <pc:sldChg chg="modSp">
        <pc:chgData name="Aaliyah Kausar (2520403)" userId="S::2520403@student.uwtsd.ac.uk::5f03475b-9794-4189-a22d-cbbb615e6a7e" providerId="AD" clId="Web-{DCBC85B1-3260-E905-4025-D2603DA21ECC}" dt="2026-10-13T11:25:53.343" v="15" actId="20577"/>
        <pc:sldMkLst>
          <pc:docMk/>
          <pc:sldMk cId="3519500489" sldId="261"/>
        </pc:sldMkLst>
        <pc:spChg chg="mod">
          <ac:chgData name="Aaliyah Kausar (2520403)" userId="S::2520403@student.uwtsd.ac.uk::5f03475b-9794-4189-a22d-cbbb615e6a7e" providerId="AD" clId="Web-{DCBC85B1-3260-E905-4025-D2603DA21ECC}" dt="2026-10-13T11:25:53.343" v="15" actId="20577"/>
          <ac:spMkLst>
            <pc:docMk/>
            <pc:sldMk cId="3519500489" sldId="261"/>
            <ac:spMk id="3" creationId="{DB58394F-E70F-B4F0-4EED-98DA5280DBEC}"/>
          </ac:spMkLst>
        </pc:spChg>
      </pc:sldChg>
      <pc:sldChg chg="modSp">
        <pc:chgData name="Aaliyah Kausar (2520403)" userId="S::2520403@student.uwtsd.ac.uk::5f03475b-9794-4189-a22d-cbbb615e6a7e" providerId="AD" clId="Web-{DCBC85B1-3260-E905-4025-D2603DA21ECC}" dt="2026-10-13T11:35:25.274" v="66" actId="20577"/>
        <pc:sldMkLst>
          <pc:docMk/>
          <pc:sldMk cId="3115879315" sldId="262"/>
        </pc:sldMkLst>
        <pc:spChg chg="mod">
          <ac:chgData name="Aaliyah Kausar (2520403)" userId="S::2520403@student.uwtsd.ac.uk::5f03475b-9794-4189-a22d-cbbb615e6a7e" providerId="AD" clId="Web-{DCBC85B1-3260-E905-4025-D2603DA21ECC}" dt="2026-10-13T11:35:25.274" v="66" actId="20577"/>
          <ac:spMkLst>
            <pc:docMk/>
            <pc:sldMk cId="3115879315" sldId="262"/>
            <ac:spMk id="3" creationId="{86288F59-6681-78D7-4A67-C5B0DEEA9789}"/>
          </ac:spMkLst>
        </pc:spChg>
      </pc:sldChg>
    </pc:docChg>
  </pc:docChgLst>
  <pc:docChgLst>
    <pc:chgData name="Aaliyah Kausar (2520403)" userId="S::2520403@student.uwtsd.ac.uk::5f03475b-9794-4189-a22d-cbbb615e6a7e" providerId="AD" clId="Web-{0F1911A4-7A18-9D51-7235-35AA1D5C7144}"/>
    <pc:docChg chg="addSld modSld sldOrd">
      <pc:chgData name="Aaliyah Kausar (2520403)" userId="S::2520403@student.uwtsd.ac.uk::5f03475b-9794-4189-a22d-cbbb615e6a7e" providerId="AD" clId="Web-{0F1911A4-7A18-9D51-7235-35AA1D5C7144}" dt="2026-10-09T11:29:30.533" v="1957" actId="20577"/>
      <pc:docMkLst>
        <pc:docMk/>
      </pc:docMkLst>
      <pc:sldChg chg="modSp">
        <pc:chgData name="Aaliyah Kausar (2520403)" userId="S::2520403@student.uwtsd.ac.uk::5f03475b-9794-4189-a22d-cbbb615e6a7e" providerId="AD" clId="Web-{0F1911A4-7A18-9D51-7235-35AA1D5C7144}" dt="2026-10-09T09:54:16.077" v="1252" actId="20577"/>
        <pc:sldMkLst>
          <pc:docMk/>
          <pc:sldMk cId="2043171973" sldId="257"/>
        </pc:sldMkLst>
        <pc:spChg chg="mod">
          <ac:chgData name="Aaliyah Kausar (2520403)" userId="S::2520403@student.uwtsd.ac.uk::5f03475b-9794-4189-a22d-cbbb615e6a7e" providerId="AD" clId="Web-{0F1911A4-7A18-9D51-7235-35AA1D5C7144}" dt="2026-10-09T09:54:16.077" v="1252" actId="20577"/>
          <ac:spMkLst>
            <pc:docMk/>
            <pc:sldMk cId="2043171973" sldId="257"/>
            <ac:spMk id="3" creationId="{3823A1DE-3E89-CC09-C588-259A04036793}"/>
          </ac:spMkLst>
        </pc:spChg>
      </pc:sldChg>
      <pc:sldChg chg="modSp">
        <pc:chgData name="Aaliyah Kausar (2520403)" userId="S::2520403@student.uwtsd.ac.uk::5f03475b-9794-4189-a22d-cbbb615e6a7e" providerId="AD" clId="Web-{0F1911A4-7A18-9D51-7235-35AA1D5C7144}" dt="2026-10-09T11:09:09.661" v="1682" actId="20577"/>
        <pc:sldMkLst>
          <pc:docMk/>
          <pc:sldMk cId="459890" sldId="258"/>
        </pc:sldMkLst>
        <pc:spChg chg="mod">
          <ac:chgData name="Aaliyah Kausar (2520403)" userId="S::2520403@student.uwtsd.ac.uk::5f03475b-9794-4189-a22d-cbbb615e6a7e" providerId="AD" clId="Web-{0F1911A4-7A18-9D51-7235-35AA1D5C7144}" dt="2026-10-09T11:09:09.661" v="1682" actId="20577"/>
          <ac:spMkLst>
            <pc:docMk/>
            <pc:sldMk cId="459890" sldId="258"/>
            <ac:spMk id="3" creationId="{702F0E34-A81E-D313-491F-B3B7BE0561D6}"/>
          </ac:spMkLst>
        </pc:spChg>
      </pc:sldChg>
      <pc:sldChg chg="modSp ord">
        <pc:chgData name="Aaliyah Kausar (2520403)" userId="S::2520403@student.uwtsd.ac.uk::5f03475b-9794-4189-a22d-cbbb615e6a7e" providerId="AD" clId="Web-{0F1911A4-7A18-9D51-7235-35AA1D5C7144}" dt="2026-10-09T11:09:13.317" v="1683"/>
        <pc:sldMkLst>
          <pc:docMk/>
          <pc:sldMk cId="1751752508" sldId="259"/>
        </pc:sldMkLst>
        <pc:spChg chg="mod">
          <ac:chgData name="Aaliyah Kausar (2520403)" userId="S::2520403@student.uwtsd.ac.uk::5f03475b-9794-4189-a22d-cbbb615e6a7e" providerId="AD" clId="Web-{0F1911A4-7A18-9D51-7235-35AA1D5C7144}" dt="2026-10-09T09:19:36.367" v="591" actId="20577"/>
          <ac:spMkLst>
            <pc:docMk/>
            <pc:sldMk cId="1751752508" sldId="259"/>
            <ac:spMk id="3" creationId="{86B619A4-834C-B894-992D-56275F1DC910}"/>
          </ac:spMkLst>
        </pc:spChg>
      </pc:sldChg>
      <pc:sldChg chg="modSp ord">
        <pc:chgData name="Aaliyah Kausar (2520403)" userId="S::2520403@student.uwtsd.ac.uk::5f03475b-9794-4189-a22d-cbbb615e6a7e" providerId="AD" clId="Web-{0F1911A4-7A18-9D51-7235-35AA1D5C7144}" dt="2026-10-09T11:26:27.892" v="1890" actId="20577"/>
        <pc:sldMkLst>
          <pc:docMk/>
          <pc:sldMk cId="197178183" sldId="260"/>
        </pc:sldMkLst>
        <pc:spChg chg="mod">
          <ac:chgData name="Aaliyah Kausar (2520403)" userId="S::2520403@student.uwtsd.ac.uk::5f03475b-9794-4189-a22d-cbbb615e6a7e" providerId="AD" clId="Web-{0F1911A4-7A18-9D51-7235-35AA1D5C7144}" dt="2026-10-09T11:26:27.892" v="1890" actId="20577"/>
          <ac:spMkLst>
            <pc:docMk/>
            <pc:sldMk cId="197178183" sldId="260"/>
            <ac:spMk id="3" creationId="{F79ACBE3-4C84-0882-0AFC-9DF3689F0704}"/>
          </ac:spMkLst>
        </pc:spChg>
      </pc:sldChg>
      <pc:sldChg chg="modSp new ord">
        <pc:chgData name="Aaliyah Kausar (2520403)" userId="S::2520403@student.uwtsd.ac.uk::5f03475b-9794-4189-a22d-cbbb615e6a7e" providerId="AD" clId="Web-{0F1911A4-7A18-9D51-7235-35AA1D5C7144}" dt="2026-10-09T11:29:30.533" v="1957" actId="20577"/>
        <pc:sldMkLst>
          <pc:docMk/>
          <pc:sldMk cId="3519500489" sldId="261"/>
        </pc:sldMkLst>
        <pc:spChg chg="mod">
          <ac:chgData name="Aaliyah Kausar (2520403)" userId="S::2520403@student.uwtsd.ac.uk::5f03475b-9794-4189-a22d-cbbb615e6a7e" providerId="AD" clId="Web-{0F1911A4-7A18-9D51-7235-35AA1D5C7144}" dt="2026-10-09T08:50:06.217" v="23" actId="20577"/>
          <ac:spMkLst>
            <pc:docMk/>
            <pc:sldMk cId="3519500489" sldId="261"/>
            <ac:spMk id="2" creationId="{7DD3AC98-5EF9-454E-FB5A-128CCFB927B6}"/>
          </ac:spMkLst>
        </pc:spChg>
        <pc:spChg chg="mod">
          <ac:chgData name="Aaliyah Kausar (2520403)" userId="S::2520403@student.uwtsd.ac.uk::5f03475b-9794-4189-a22d-cbbb615e6a7e" providerId="AD" clId="Web-{0F1911A4-7A18-9D51-7235-35AA1D5C7144}" dt="2026-10-09T11:29:30.533" v="1957" actId="20577"/>
          <ac:spMkLst>
            <pc:docMk/>
            <pc:sldMk cId="3519500489" sldId="261"/>
            <ac:spMk id="3" creationId="{DB58394F-E70F-B4F0-4EED-98DA5280DBEC}"/>
          </ac:spMkLst>
        </pc:spChg>
      </pc:sldChg>
      <pc:sldChg chg="modSp new">
        <pc:chgData name="Aaliyah Kausar (2520403)" userId="S::2520403@student.uwtsd.ac.uk::5f03475b-9794-4189-a22d-cbbb615e6a7e" providerId="AD" clId="Web-{0F1911A4-7A18-9D51-7235-35AA1D5C7144}" dt="2026-10-09T11:29:02.468" v="1942" actId="20577"/>
        <pc:sldMkLst>
          <pc:docMk/>
          <pc:sldMk cId="3115879315" sldId="262"/>
        </pc:sldMkLst>
        <pc:spChg chg="mod">
          <ac:chgData name="Aaliyah Kausar (2520403)" userId="S::2520403@student.uwtsd.ac.uk::5f03475b-9794-4189-a22d-cbbb615e6a7e" providerId="AD" clId="Web-{0F1911A4-7A18-9D51-7235-35AA1D5C7144}" dt="2026-10-09T11:12:51.196" v="1780" actId="20577"/>
          <ac:spMkLst>
            <pc:docMk/>
            <pc:sldMk cId="3115879315" sldId="262"/>
            <ac:spMk id="2" creationId="{1A7E9CF0-6AE4-8891-CD2E-6BE890BB3F1F}"/>
          </ac:spMkLst>
        </pc:spChg>
        <pc:spChg chg="mod">
          <ac:chgData name="Aaliyah Kausar (2520403)" userId="S::2520403@student.uwtsd.ac.uk::5f03475b-9794-4189-a22d-cbbb615e6a7e" providerId="AD" clId="Web-{0F1911A4-7A18-9D51-7235-35AA1D5C7144}" dt="2026-10-09T11:29:02.468" v="1942" actId="20577"/>
          <ac:spMkLst>
            <pc:docMk/>
            <pc:sldMk cId="3115879315" sldId="262"/>
            <ac:spMk id="3" creationId="{86288F59-6681-78D7-4A67-C5B0DEEA9789}"/>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11" name="Picture Placeholder 10">
            <a:extLst>
              <a:ext uri="{FF2B5EF4-FFF2-40B4-BE49-F238E27FC236}">
                <a16:creationId xmlns:a16="http://schemas.microsoft.com/office/drawing/2014/main" id="{1F08B46D-341A-2502-FE91-2C5EF771037B}"/>
              </a:ext>
            </a:extLst>
          </p:cNvPr>
          <p:cNvSpPr>
            <a:spLocks noGrp="1" noChangeAspect="1"/>
          </p:cNvSpPr>
          <p:nvPr>
            <p:ph type="pic" sz="quarter" idx="13" hasCustomPrompt="1"/>
          </p:nvPr>
        </p:nvSpPr>
        <p:spPr>
          <a:xfrm>
            <a:off x="6931152" y="793817"/>
            <a:ext cx="5260848" cy="6064181"/>
          </a:xfrm>
          <a:blipFill>
            <a:blip r:embed="rId2">
              <a:alphaModFix amt="80000"/>
            </a:blip>
            <a:stretch>
              <a:fillRect/>
            </a:stretch>
          </a:blipFill>
        </p:spPr>
        <p:txBody>
          <a:bodyPr anchor="t"/>
          <a:lstStyle>
            <a:lvl1pPr marL="0" indent="0">
              <a:buNone/>
              <a:defRPr/>
            </a:lvl1pPr>
          </a:lstStyle>
          <a:p>
            <a:endParaRP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FigureOut">
              <a:rPr lang="en-US" dirty="0"/>
              <a:t>10/13/2026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048883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r>
              <a:rPr lang="en-US"/>
              <a:t>
              </a:t>
            </a:r>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20D15516-589F-487D-BF51-9635DCEA90D5}" type="datetimeFigureOut">
              <a:rPr lang="en-US" dirty="0"/>
              <a:t>10/13/2026</a:t>
            </a:fld>
            <a:endParaRPr lang="en-US"/>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7316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1F08B46D-341A-2502-FE91-2C5EF771037B}"/>
              </a:ext>
            </a:extLst>
          </p:cNvPr>
          <p:cNvSpPr>
            <a:spLocks noGrp="1" noChangeAspect="1"/>
          </p:cNvSpPr>
          <p:nvPr>
            <p:ph type="pic" sz="quarter" idx="13" hasCustomPrompt="1"/>
          </p:nvPr>
        </p:nvSpPr>
        <p:spPr>
          <a:xfrm>
            <a:off x="0" y="0"/>
            <a:ext cx="12192000" cy="5069400"/>
          </a:xfrm>
          <a:blipFill>
            <a:blip r:embed="rId2">
              <a:alphaModFix amt="80000"/>
            </a:blip>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BD5D1244-0536-4076-95F8-65E3144966FF}" type="datetimeFigureOut">
              <a:rPr lang="en-US" dirty="0"/>
              <a:t>10/13/2026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27987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E8F94E15-B448-489B-871D-A40527BFA7B7}" type="datetimeFigureOut">
              <a:rPr lang="en-US" dirty="0"/>
              <a:t>10/13/2026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753D0FD4-819D-4187-8797-C35567B41C78}" type="slidenum">
              <a:rPr lang="en-US" dirty="0"/>
              <a:t>‹#›</a:t>
            </a:fld>
            <a:endParaRPr lang="en-US"/>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552778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CE994A23-0EFF-404D-A2C5-6B54939039AD}" type="datetimeFigureOut">
              <a:rPr lang="en-US" dirty="0"/>
              <a:t>10/13/2026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dirty="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66254"/>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D9D311C3-93DB-42DC-917F-4386F19A1E3B}" type="datetimeFigureOut">
              <a:rPr lang="en-US" dirty="0"/>
              <a:t>10/13/2026</a:t>
            </a:fld>
            <a:endParaRPr lang="en-US"/>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6805282"/>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p>
        </p:txBody>
      </p:sp>
      <p:sp>
        <p:nvSpPr>
          <p:cNvPr id="12" name="Picture Placeholder 11">
            <a:extLst>
              <a:ext uri="{FF2B5EF4-FFF2-40B4-BE49-F238E27FC236}">
                <a16:creationId xmlns:a16="http://schemas.microsoft.com/office/drawing/2014/main" id="{AD3A4126-4E48-DD2C-1468-6A36AE6C1D14}"/>
              </a:ext>
            </a:extLst>
          </p:cNvPr>
          <p:cNvSpPr>
            <a:spLocks noGrp="1" noChangeAspect="1"/>
          </p:cNvSpPr>
          <p:nvPr>
            <p:ph type="pic" sz="quarter" idx="13" hasCustomPrompt="1"/>
          </p:nvPr>
        </p:nvSpPr>
        <p:spPr>
          <a:xfrm>
            <a:off x="0" y="0"/>
            <a:ext cx="4917320" cy="6858000"/>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948C47DC-C479-4517-B1B0-94DB01BA76E7}"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3265626"/>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F92C9D0B-C1A3-434D-9CF9-A666A14DD8A1}" type="datetimeFigureOut">
              <a:rPr lang="en-US" dirty="0"/>
              <a:t>10/13/2026</a:t>
            </a:fld>
            <a:endParaRPr lang="en-US"/>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8095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42A22FE-7CAA-4561-B3B2-F8D8C37BE3D2}" type="datetimeFigureOut">
              <a:rPr lang="en-US" dirty="0"/>
              <a:t>10/13/2026</a:t>
            </a:fld>
            <a:endParaRPr lang="en-US"/>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5097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0" y="0"/>
            <a:ext cx="4910328" cy="6858000"/>
          </a:xfrm>
          <a:blipFill>
            <a:blip r:embed="rId2">
              <a:alphaModFix amt="80000"/>
            </a:blip>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491FA625-EDE8-4CCD-93F2-36B8EAED6AA1}"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2206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0" y="0"/>
            <a:ext cx="4342584" cy="6858000"/>
          </a:xfrm>
          <a:blipFill>
            <a:blip r:embed="rId2">
              <a:alphaModFix amt="80000"/>
            </a:blip>
            <a:stretch>
              <a:fillRect/>
            </a:stretch>
          </a:blipFill>
        </p:spPr>
        <p:txBody>
          <a:bodyPr anchor="t"/>
          <a:lstStyle>
            <a:lvl1pPr marL="0" indent="0">
              <a:buNone/>
              <a:defRPr/>
            </a:lvl1pPr>
          </a:lstStyle>
          <a:p>
            <a:endParaRP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a:t>
              </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FigureOut">
              <a:rPr lang="en-US" dirty="0"/>
              <a:t>10/13/2026</a:t>
            </a:fld>
            <a:endParaRPr lang="en-US"/>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11370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a:t>
              </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FigureOut">
              <a:rPr lang="en-US" dirty="0"/>
              <a:t>10/13/2026</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7773592" y="0"/>
            <a:ext cx="4417215" cy="6858000"/>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457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064F86E1-145A-4683-AD05-97E7E41B4995}"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6575416" y="0"/>
            <a:ext cx="5616584" cy="6858000"/>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165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96B14CE5-CB23-4F24-AF40-FFA10F25B799}"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4912658" y="0"/>
            <a:ext cx="7279341" cy="6858000"/>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368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r>
              <a:rPr lang="en-US"/>
              <a:t>
              </a:t>
            </a:r>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C939A3FF-4925-4C53-B6D9-F2B1807D4179}" type="datetimeFigureOut">
              <a:rPr lang="en-US" dirty="0"/>
              <a:t>10/13/2026</a:t>
            </a:fld>
            <a:endParaRPr lang="en-US"/>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5822674" y="1834524"/>
            <a:ext cx="6378722" cy="5023476"/>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98354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0" y="0"/>
            <a:ext cx="12198096" cy="4837176"/>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220747AD-BB60-464B-B16B-6CC7DCEAA31E}"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91921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r>
              <a:rPr lang="en-US"/>
              <a:t>
              </a:t>
            </a:r>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B340F08F-40FA-4D3B-96CF-F8FAF483E9A7}" type="datetimeFigureOut">
              <a:rPr lang="en-US" dirty="0"/>
              <a:t>10/13/2026</a:t>
            </a:fld>
            <a:endParaRPr lang="en-US"/>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753D0FD4-819D-4187-8797-C35567B41C78}" type="slidenum">
              <a:rPr lang="en-US" dirty="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6627" y="2435966"/>
            <a:ext cx="7283725" cy="4422032"/>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0124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EB5EDF0F-3515-4895-B663-882304741893}"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753D0FD4-819D-4187-8797-C35567B41C78}" type="slidenum">
              <a:rPr lang="en-US" dirty="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3614" y="1700784"/>
            <a:ext cx="3318170" cy="5157216"/>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95565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05B29ED0-7871-4976-8402-1756C1FAC1EA}"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753D0FD4-819D-4187-8797-C35567B41C78}" type="slidenum">
              <a:rPr lang="en-US" dirty="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4903580"/>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453B8C54-B76A-4DD8-BD0B-11200408342B}" type="datetimeFigureOut">
              <a:rPr lang="en-US" dirty="0"/>
              <a:t>10/13/2026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753D0FD4-819D-4187-8797-C35567B41C78}" type="slidenum">
              <a:rPr lang="en-US" dirty="0"/>
              <a:t>‹#›</a:t>
            </a:fld>
            <a:endParaRPr lang="en-US"/>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046558"/>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15448BDD-274C-4BED-8350-833672089118}"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9073305"/>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r>
              <a:rPr lang="en-US"/>
              <a:t>
              </a:t>
            </a:r>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9EAD527F-9C49-4481-A18C-80BA2EA99E79}" type="datetimeFigureOut">
              <a:rPr lang="en-US" dirty="0"/>
              <a:t>10/13/2026</a:t>
            </a:fld>
            <a:endParaRPr lang="en-US"/>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57187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
              </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F38039EB-95FD-42A0-BF06-87A9D15142C9}" type="datetimeFigureOut">
              <a:rPr lang="en-US" dirty="0"/>
              <a:t>10/13/2026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753D0FD4-819D-4187-8797-C35567B41C78}" type="slidenum">
              <a:rPr lang="en-US" dirty="0"/>
              <a:t>‹#›</a:t>
            </a:fld>
            <a:endParaRPr lang="en-US"/>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69978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6819701D-AA71-4F6F-B74A-236E07E9ABE4}" type="datetimeFigureOut">
              <a:rPr lang="en-US" dirty="0"/>
              <a:t>10/13/2026</a:t>
            </a:fld>
            <a:endParaRPr lang="en-US"/>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753D0FD4-819D-4187-8797-C35567B41C78}" type="slidenum">
              <a:rPr lang="en-US" dirty="0"/>
              <a:t>‹#›</a:t>
            </a:fld>
            <a:endParaRPr lang="en-US"/>
          </a:p>
        </p:txBody>
      </p:sp>
    </p:spTree>
    <p:extLst>
      <p:ext uri="{BB962C8B-B14F-4D97-AF65-F5344CB8AC3E}">
        <p14:creationId xmlns:p14="http://schemas.microsoft.com/office/powerpoint/2010/main" val="38294546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r>
              <a:rPr lang="en-US"/>
              <a:t>
              </a:t>
            </a:r>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A886D589-8B08-4190-9F3B-BA01ED2999CB}" type="datetimeFigureOut">
              <a:rPr lang="en-US" dirty="0"/>
              <a:t>10/13/2026</a:t>
            </a:fld>
            <a:endParaRPr lang="en-US"/>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753D0FD4-819D-4187-8797-C35567B41C78}" type="slidenum">
              <a:rPr lang="en-US" dirty="0"/>
              <a:t>‹#›</a:t>
            </a:fld>
            <a:endParaRPr lang="en-US"/>
          </a:p>
        </p:txBody>
      </p:sp>
    </p:spTree>
    <p:extLst>
      <p:ext uri="{BB962C8B-B14F-4D97-AF65-F5344CB8AC3E}">
        <p14:creationId xmlns:p14="http://schemas.microsoft.com/office/powerpoint/2010/main" val="345151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12A08923-D58E-4822-B554-6A1173FCE25D}"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976457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F50BF9E0-60DA-4D6D-8F14-825F152220D6}" type="datetimeFigureOut">
              <a:rPr lang="en-US" dirty="0"/>
              <a:t>10/13/2026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635621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47692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r>
              <a:rPr lang="en-US"/>
              <a:t>
              </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18A4B20A-718A-4149-B5D2-676E857EB828}" type="datetimeFigureOut">
              <a:rPr lang="en-US" dirty="0"/>
              <a:t>10/13/2026</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753D0FD4-819D-4187-8797-C35567B41C78}" type="slidenum">
              <a:rPr lang="en-US" dirty="0"/>
              <a:t>‹#›</a:t>
            </a:fld>
            <a:endParaRPr lang="en-US"/>
          </a:p>
        </p:txBody>
      </p:sp>
      <p:sp>
        <p:nvSpPr>
          <p:cNvPr id="8" name="TextBox 7">
            <a:extLst>
              <a:ext uri="{FF2B5EF4-FFF2-40B4-BE49-F238E27FC236}">
                <a16:creationId xmlns:a16="http://schemas.microsoft.com/office/drawing/2014/main" id="{5F143C14-E680-3360-0E4D-DA502AF50E85}"/>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29816140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Lst>
  <p:hf hdr="0"/>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hyperlink" Target="https://www.jobs.service.gov.uk/jobs/6ab3e0ff1aefa16aca92e0fb"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choolofhealthcare.net/what-does-a-youth-worker-do/" TargetMode="External"/><Relationship Id="rId2" Type="http://schemas.openxmlformats.org/officeDocument/2006/relationships/hyperlink" Target="https://nya.org.uk/what-is-youth-work/" TargetMode="External"/><Relationship Id="rId1" Type="http://schemas.openxmlformats.org/officeDocument/2006/relationships/slideLayout" Target="../slideLayouts/slideLayout2.xml"/><Relationship Id="rId4" Type="http://schemas.openxmlformats.org/officeDocument/2006/relationships/hyperlink" Target="https://universitycompare.com/guides/career/youth-work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1374654"/>
            <a:ext cx="9144000" cy="3883146"/>
          </a:xfrm>
        </p:spPr>
        <p:txBody>
          <a:bodyPr vert="horz" lIns="91440" tIns="45720" rIns="91440" bIns="45720" rtlCol="0" anchor="t">
            <a:normAutofit/>
          </a:bodyPr>
          <a:lstStyle/>
          <a:p>
            <a:r>
              <a:rPr lang="en-US" sz="2000">
                <a:latin typeface="Calibri"/>
                <a:ea typeface="Calibri"/>
                <a:cs typeface="Calibri"/>
              </a:rPr>
              <a:t>Aaliyah Kausar </a:t>
            </a:r>
          </a:p>
          <a:p>
            <a:r>
              <a:rPr lang="en-US" sz="2000">
                <a:latin typeface="Calibri"/>
                <a:ea typeface="Calibri"/>
                <a:cs typeface="Calibri"/>
              </a:rPr>
              <a:t>2520403</a:t>
            </a:r>
          </a:p>
          <a:p>
            <a:r>
              <a:rPr lang="en-US" sz="2000">
                <a:latin typeface="Calibri"/>
                <a:ea typeface="Calibri"/>
                <a:cs typeface="Calibri"/>
              </a:rPr>
              <a:t>LCHS4009</a:t>
            </a:r>
          </a:p>
          <a:p>
            <a:r>
              <a:rPr lang="en-US" sz="2000">
                <a:latin typeface="Calibri"/>
                <a:ea typeface="Calibri"/>
                <a:cs typeface="Calibri"/>
              </a:rPr>
              <a:t>Professional development within health and social care </a:t>
            </a:r>
          </a:p>
          <a:p>
            <a:r>
              <a:rPr lang="en-US" sz="2000" dirty="0">
                <a:latin typeface="Calibri"/>
                <a:ea typeface="Calibri"/>
                <a:cs typeface="Calibri"/>
              </a:rPr>
              <a:t>Lubakala Adegbite</a:t>
            </a:r>
          </a:p>
          <a:p>
            <a:r>
              <a:rPr lang="en-US" sz="2000">
                <a:latin typeface="Calibri"/>
                <a:ea typeface="Calibri"/>
                <a:cs typeface="Calibri"/>
              </a:rPr>
              <a:t>Self-awareness</a:t>
            </a:r>
            <a:r>
              <a:rPr lang="en-US" sz="2000" dirty="0">
                <a:latin typeface="Calibri"/>
                <a:ea typeface="Calibri"/>
                <a:cs typeface="Calibri"/>
              </a:rPr>
              <a:t> presentation </a:t>
            </a:r>
          </a:p>
          <a:p>
            <a:endParaRPr lang="en-US" sz="2000">
              <a:latin typeface="Calibri"/>
              <a:ea typeface="Calibri"/>
              <a:cs typeface="Calibri"/>
            </a:endParaRPr>
          </a:p>
          <a:p>
            <a:endParaRPr lang="en-US" sz="2000">
              <a:latin typeface="Calibri"/>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29CE-628F-B8D7-C44F-4D6EDAE32129}"/>
              </a:ext>
            </a:extLst>
          </p:cNvPr>
          <p:cNvSpPr>
            <a:spLocks noGrp="1"/>
          </p:cNvSpPr>
          <p:nvPr>
            <p:ph type="title"/>
          </p:nvPr>
        </p:nvSpPr>
        <p:spPr/>
        <p:txBody>
          <a:bodyPr>
            <a:normAutofit/>
          </a:bodyPr>
          <a:lstStyle/>
          <a:p>
            <a:r>
              <a:rPr lang="en-US" sz="2000">
                <a:latin typeface="Calibri"/>
                <a:ea typeface="Calibri"/>
                <a:cs typeface="Calibri"/>
              </a:rPr>
              <a:t>Chosen career </a:t>
            </a:r>
          </a:p>
        </p:txBody>
      </p:sp>
      <p:sp>
        <p:nvSpPr>
          <p:cNvPr id="3" name="Content Placeholder 2">
            <a:extLst>
              <a:ext uri="{FF2B5EF4-FFF2-40B4-BE49-F238E27FC236}">
                <a16:creationId xmlns:a16="http://schemas.microsoft.com/office/drawing/2014/main" id="{3823A1DE-3E89-CC09-C588-259A04036793}"/>
              </a:ext>
            </a:extLst>
          </p:cNvPr>
          <p:cNvSpPr>
            <a:spLocks noGrp="1"/>
          </p:cNvSpPr>
          <p:nvPr>
            <p:ph idx="1"/>
          </p:nvPr>
        </p:nvSpPr>
        <p:spPr/>
        <p:txBody>
          <a:bodyPr vert="horz" lIns="91440" tIns="45720" rIns="91440" bIns="45720" rtlCol="0" anchor="t">
            <a:normAutofit lnSpcReduction="10000"/>
          </a:bodyPr>
          <a:lstStyle/>
          <a:p>
            <a:r>
              <a:rPr lang="en-US" sz="1600">
                <a:latin typeface="Calibri"/>
                <a:ea typeface="Calibri"/>
                <a:cs typeface="Calibri"/>
              </a:rPr>
              <a:t>My chosen career within health and social care is to become a youth worker once completing my qualification as I believe it is best suited to me through gaining information on this job and looking at websites </a:t>
            </a:r>
          </a:p>
          <a:p>
            <a:r>
              <a:rPr lang="en-US" sz="1600">
                <a:latin typeface="Calibri"/>
                <a:ea typeface="Calibri"/>
                <a:cs typeface="Calibri"/>
              </a:rPr>
              <a:t>Through research I have found a job advertisement that I believe I could possibly apply for regarding my chosen role. </a:t>
            </a:r>
          </a:p>
          <a:p>
            <a:r>
              <a:rPr lang="en-US" sz="1600">
                <a:latin typeface="Calibri"/>
                <a:ea typeface="Calibri"/>
                <a:cs typeface="Calibri"/>
              </a:rPr>
              <a:t>As I have looked at what is required and what I should work on in order to gain the job .</a:t>
            </a:r>
          </a:p>
          <a:p>
            <a:r>
              <a:rPr lang="en-US" sz="1600" dirty="0">
                <a:ea typeface="+mn-lt"/>
                <a:cs typeface="+mn-lt"/>
                <a:hlinkClick r:id="" action="ppaction://noaction"/>
              </a:rPr>
              <a:t> </a:t>
            </a:r>
            <a:r>
              <a:rPr lang="en-US" sz="1600">
                <a:latin typeface="Calibri"/>
                <a:ea typeface="Calibri"/>
                <a:cs typeface="Calibri"/>
              </a:rPr>
              <a:t>This job was found through the GOV website </a:t>
            </a:r>
            <a:r>
              <a:rPr lang="en-US" sz="1600" dirty="0">
                <a:ea typeface="+mn-lt"/>
                <a:cs typeface="+mn-lt"/>
                <a:hlinkClick r:id="rId2"/>
              </a:rPr>
              <a:t>https://www.jobs.service.gov.uk/jobs/6ab3e0ff1aefa16aca92e0fb</a:t>
            </a:r>
            <a:endParaRPr lang="en-US" sz="1600">
              <a:latin typeface="Calibri"/>
              <a:ea typeface="Calibri"/>
              <a:cs typeface="Calibri"/>
            </a:endParaRPr>
          </a:p>
          <a:p>
            <a:r>
              <a:rPr lang="en-US" sz="1600">
                <a:latin typeface="Calibri"/>
                <a:ea typeface="Calibri"/>
                <a:cs typeface="Calibri"/>
              </a:rPr>
              <a:t>Within this job description it states that the company is looking for an  individual who  has experience within any of the following sectors such as teaching assistant or support roles, STEM outreach and graduate development programs etc.. </a:t>
            </a:r>
            <a:endParaRPr lang="en-US"/>
          </a:p>
          <a:p>
            <a:r>
              <a:rPr lang="en-US" sz="1600">
                <a:latin typeface="Calibri"/>
                <a:ea typeface="Calibri"/>
                <a:cs typeface="Calibri"/>
              </a:rPr>
              <a:t>I believe this was relevant me due to having previous experience and this job could almost be a steppingstone to me experience wise. </a:t>
            </a:r>
          </a:p>
          <a:p>
            <a:r>
              <a:rPr lang="en-US" sz="1600">
                <a:latin typeface="Calibri"/>
                <a:ea typeface="Calibri"/>
                <a:cs typeface="Calibri"/>
              </a:rPr>
              <a:t>The job is also requiring and individual who can give support towards face-to-face, virtual and residential programs and providing safeguarding, welfare and safety requirements. </a:t>
            </a:r>
          </a:p>
          <a:p>
            <a:r>
              <a:rPr lang="en-US" sz="1600">
                <a:latin typeface="Calibri"/>
                <a:ea typeface="Calibri"/>
                <a:cs typeface="Calibri"/>
              </a:rPr>
              <a:t>There is much more required for this role which can be viewed in the job description.</a:t>
            </a:r>
          </a:p>
          <a:p>
            <a:endParaRPr lang="en-US" sz="1600">
              <a:latin typeface="Trade Gothic Next Light"/>
              <a:ea typeface="Calibri"/>
              <a:cs typeface="Calibri"/>
            </a:endParaRPr>
          </a:p>
          <a:p>
            <a:endParaRPr lang="en-US" sz="1600">
              <a:latin typeface="Calibri"/>
              <a:ea typeface="Calibri"/>
              <a:cs typeface="Calibri"/>
            </a:endParaRPr>
          </a:p>
          <a:p>
            <a:endParaRPr lang="en-US" sz="1600">
              <a:latin typeface="Calibri"/>
              <a:ea typeface="Calibri"/>
              <a:cs typeface="Calibri"/>
            </a:endParaRPr>
          </a:p>
          <a:p>
            <a:endParaRPr lang="en-US" sz="1600">
              <a:latin typeface="Calibri"/>
              <a:ea typeface="Calibri"/>
              <a:cs typeface="Calibri"/>
            </a:endParaRPr>
          </a:p>
        </p:txBody>
      </p:sp>
      <p:sp>
        <p:nvSpPr>
          <p:cNvPr id="4" name="Footer Placeholder 3">
            <a:extLst>
              <a:ext uri="{FF2B5EF4-FFF2-40B4-BE49-F238E27FC236}">
                <a16:creationId xmlns:a16="http://schemas.microsoft.com/office/drawing/2014/main" id="{5857911E-7909-3D2E-0399-4924FD6D8F9C}"/>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3B3BEB97-BD99-153E-F201-06F5640420F8}"/>
              </a:ext>
            </a:extLst>
          </p:cNvPr>
          <p:cNvSpPr>
            <a:spLocks noGrp="1"/>
          </p:cNvSpPr>
          <p:nvPr>
            <p:ph type="dt" sz="half" idx="10"/>
          </p:nvPr>
        </p:nvSpPr>
        <p:spPr/>
        <p:txBody>
          <a:bodyPr/>
          <a:lstStyle/>
          <a:p>
            <a:fld id="{EC6BF892-325D-4245-AD14-D87E65128CCD}" type="datetime1">
              <a:t>10/13/2026</a:t>
            </a:fld>
            <a:endParaRPr lang="en-US"/>
          </a:p>
        </p:txBody>
      </p:sp>
      <p:sp>
        <p:nvSpPr>
          <p:cNvPr id="6" name="Slide Number Placeholder 5">
            <a:extLst>
              <a:ext uri="{FF2B5EF4-FFF2-40B4-BE49-F238E27FC236}">
                <a16:creationId xmlns:a16="http://schemas.microsoft.com/office/drawing/2014/main" id="{15FC1892-EB87-6F4D-894E-91AB3D4209AA}"/>
              </a:ext>
            </a:extLst>
          </p:cNvPr>
          <p:cNvSpPr>
            <a:spLocks noGrp="1"/>
          </p:cNvSpPr>
          <p:nvPr>
            <p:ph type="sldNum" sz="quarter" idx="12"/>
          </p:nvPr>
        </p:nvSpPr>
        <p:spPr/>
        <p:txBody>
          <a:bodyPr/>
          <a:lstStyle/>
          <a:p>
            <a:fld id="{753D0FD4-819D-4187-8797-C35567B41C78}" type="slidenum">
              <a:rPr lang="en-US" dirty="0"/>
              <a:t>2</a:t>
            </a:fld>
            <a:endParaRPr lang="en-US"/>
          </a:p>
        </p:txBody>
      </p:sp>
    </p:spTree>
    <p:extLst>
      <p:ext uri="{BB962C8B-B14F-4D97-AF65-F5344CB8AC3E}">
        <p14:creationId xmlns:p14="http://schemas.microsoft.com/office/powerpoint/2010/main" val="2043171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F7172-88C9-1AC5-3A0E-5BB8C63D68A8}"/>
              </a:ext>
            </a:extLst>
          </p:cNvPr>
          <p:cNvSpPr>
            <a:spLocks noGrp="1"/>
          </p:cNvSpPr>
          <p:nvPr>
            <p:ph type="title"/>
          </p:nvPr>
        </p:nvSpPr>
        <p:spPr/>
        <p:txBody>
          <a:bodyPr>
            <a:normAutofit/>
          </a:bodyPr>
          <a:lstStyle/>
          <a:p>
            <a:r>
              <a:rPr lang="en-US" sz="2000">
                <a:latin typeface="Calibri"/>
                <a:ea typeface="Calibri"/>
                <a:cs typeface="Calibri"/>
              </a:rPr>
              <a:t>Personal swot analysis </a:t>
            </a:r>
          </a:p>
        </p:txBody>
      </p:sp>
      <p:sp>
        <p:nvSpPr>
          <p:cNvPr id="3" name="Content Placeholder 2">
            <a:extLst>
              <a:ext uri="{FF2B5EF4-FFF2-40B4-BE49-F238E27FC236}">
                <a16:creationId xmlns:a16="http://schemas.microsoft.com/office/drawing/2014/main" id="{702F0E34-A81E-D313-491F-B3B7BE0561D6}"/>
              </a:ext>
            </a:extLst>
          </p:cNvPr>
          <p:cNvSpPr>
            <a:spLocks noGrp="1"/>
          </p:cNvSpPr>
          <p:nvPr>
            <p:ph idx="1"/>
          </p:nvPr>
        </p:nvSpPr>
        <p:spPr/>
        <p:txBody>
          <a:bodyPr vert="horz" lIns="91440" tIns="45720" rIns="91440" bIns="45720" rtlCol="0" anchor="t">
            <a:normAutofit/>
          </a:bodyPr>
          <a:lstStyle/>
          <a:p>
            <a:r>
              <a:rPr lang="en-US" sz="1600" dirty="0">
                <a:latin typeface="Calibri"/>
                <a:ea typeface="Calibri"/>
                <a:cs typeface="Calibri"/>
              </a:rPr>
              <a:t>Definition of SWOT analysis; A structured planning tool that is used by several groups such as organizations, management teams and carers. In order to evaluate the internal compatibilities against the external conditions. </a:t>
            </a:r>
          </a:p>
          <a:p>
            <a:r>
              <a:rPr lang="en-US" sz="1600">
                <a:latin typeface="Calibri"/>
                <a:ea typeface="Calibri"/>
                <a:cs typeface="Calibri"/>
              </a:rPr>
              <a:t>The requirements that are required for this job is as followed;</a:t>
            </a:r>
            <a:endParaRPr lang="en-US"/>
          </a:p>
          <a:p>
            <a:r>
              <a:rPr lang="en-US" sz="1600">
                <a:latin typeface="Calibri"/>
                <a:ea typeface="Calibri"/>
                <a:cs typeface="Calibri"/>
              </a:rPr>
              <a:t>Have experience in coaching and mentoring ,student support etc..</a:t>
            </a:r>
          </a:p>
          <a:p>
            <a:r>
              <a:rPr lang="en-US" sz="1600">
                <a:latin typeface="Calibri"/>
                <a:ea typeface="Calibri"/>
                <a:cs typeface="Calibri"/>
              </a:rPr>
              <a:t>Providing pastoral support and promoting positive participations in group activities. </a:t>
            </a:r>
          </a:p>
          <a:p>
            <a:r>
              <a:rPr lang="en-US" sz="1600">
                <a:latin typeface="Calibri"/>
                <a:ea typeface="Calibri"/>
                <a:cs typeface="Calibri"/>
              </a:rPr>
              <a:t>Assisting in administration, logistics and registration  areas of the job role. </a:t>
            </a:r>
          </a:p>
          <a:p>
            <a:r>
              <a:rPr lang="en-US" sz="1600">
                <a:latin typeface="Calibri"/>
                <a:ea typeface="Calibri"/>
                <a:cs typeface="Calibri"/>
              </a:rPr>
              <a:t>Being capable of building relationships with different practitioners such as schools, volunteers, students and industries. </a:t>
            </a:r>
          </a:p>
          <a:p>
            <a:r>
              <a:rPr lang="en-US" sz="1600">
                <a:latin typeface="Calibri"/>
                <a:ea typeface="Calibri"/>
                <a:cs typeface="Calibri"/>
              </a:rPr>
              <a:t>Supporting all safeguarding and safety requirements for both staff and the individuals. (GOV,2026)</a:t>
            </a:r>
          </a:p>
          <a:p>
            <a:r>
              <a:rPr lang="en-US" sz="1600">
                <a:latin typeface="Calibri"/>
                <a:ea typeface="Calibri"/>
                <a:cs typeface="Calibri"/>
              </a:rPr>
              <a:t>Leading and motivating groups within a safe and interactive environment. </a:t>
            </a:r>
          </a:p>
          <a:p>
            <a:endParaRPr lang="en-US" sz="1600">
              <a:latin typeface="Calibri"/>
              <a:ea typeface="Calibri"/>
              <a:cs typeface="Calibri"/>
            </a:endParaRPr>
          </a:p>
          <a:p>
            <a:endParaRPr lang="en-US" sz="1600">
              <a:latin typeface="Calibri"/>
              <a:ea typeface="Calibri"/>
              <a:cs typeface="Calibri"/>
            </a:endParaRPr>
          </a:p>
          <a:p>
            <a:endParaRPr lang="en-US" sz="1600">
              <a:latin typeface="Calibri"/>
              <a:ea typeface="Calibri"/>
              <a:cs typeface="Calibri"/>
            </a:endParaRPr>
          </a:p>
          <a:p>
            <a:endParaRPr lang="en-US" sz="1600">
              <a:latin typeface="Calibri"/>
              <a:ea typeface="Calibri"/>
              <a:cs typeface="Calibri"/>
            </a:endParaRPr>
          </a:p>
        </p:txBody>
      </p:sp>
      <p:sp>
        <p:nvSpPr>
          <p:cNvPr id="4" name="Footer Placeholder 3">
            <a:extLst>
              <a:ext uri="{FF2B5EF4-FFF2-40B4-BE49-F238E27FC236}">
                <a16:creationId xmlns:a16="http://schemas.microsoft.com/office/drawing/2014/main" id="{3A215155-8CA4-B9BA-DE32-60B78B68A9BB}"/>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BF15524F-92CA-6CD5-A76B-22769D887719}"/>
              </a:ext>
            </a:extLst>
          </p:cNvPr>
          <p:cNvSpPr>
            <a:spLocks noGrp="1"/>
          </p:cNvSpPr>
          <p:nvPr>
            <p:ph type="dt" sz="half" idx="10"/>
          </p:nvPr>
        </p:nvSpPr>
        <p:spPr/>
        <p:txBody>
          <a:bodyPr/>
          <a:lstStyle/>
          <a:p>
            <a:fld id="{94D770DC-0925-4586-A340-724EED329D5C}" type="datetime1">
              <a:t>10/13/2026</a:t>
            </a:fld>
            <a:endParaRPr lang="en-US"/>
          </a:p>
        </p:txBody>
      </p:sp>
      <p:sp>
        <p:nvSpPr>
          <p:cNvPr id="6" name="Slide Number Placeholder 5">
            <a:extLst>
              <a:ext uri="{FF2B5EF4-FFF2-40B4-BE49-F238E27FC236}">
                <a16:creationId xmlns:a16="http://schemas.microsoft.com/office/drawing/2014/main" id="{028D30DC-8108-5186-88A6-6BD418D74500}"/>
              </a:ext>
            </a:extLst>
          </p:cNvPr>
          <p:cNvSpPr>
            <a:spLocks noGrp="1"/>
          </p:cNvSpPr>
          <p:nvPr>
            <p:ph type="sldNum" sz="quarter" idx="12"/>
          </p:nvPr>
        </p:nvSpPr>
        <p:spPr/>
        <p:txBody>
          <a:bodyPr/>
          <a:lstStyle/>
          <a:p>
            <a:fld id="{753D0FD4-819D-4187-8797-C35567B41C78}" type="slidenum">
              <a:rPr lang="en-US" dirty="0"/>
              <a:t>3</a:t>
            </a:fld>
            <a:endParaRPr lang="en-US"/>
          </a:p>
        </p:txBody>
      </p:sp>
    </p:spTree>
    <p:extLst>
      <p:ext uri="{BB962C8B-B14F-4D97-AF65-F5344CB8AC3E}">
        <p14:creationId xmlns:p14="http://schemas.microsoft.com/office/powerpoint/2010/main" val="459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7B5D8-59AF-D53A-9536-FAC5C665D9D9}"/>
              </a:ext>
            </a:extLst>
          </p:cNvPr>
          <p:cNvSpPr>
            <a:spLocks noGrp="1"/>
          </p:cNvSpPr>
          <p:nvPr>
            <p:ph type="title"/>
          </p:nvPr>
        </p:nvSpPr>
        <p:spPr/>
        <p:txBody>
          <a:bodyPr>
            <a:normAutofit/>
          </a:bodyPr>
          <a:lstStyle/>
          <a:p>
            <a:r>
              <a:rPr lang="en-US" sz="2000">
                <a:latin typeface="Calibri"/>
                <a:ea typeface="Calibri"/>
                <a:cs typeface="Calibri"/>
              </a:rPr>
              <a:t>STRENGTHS AND OPPERTUNITIES </a:t>
            </a:r>
          </a:p>
        </p:txBody>
      </p:sp>
      <p:sp>
        <p:nvSpPr>
          <p:cNvPr id="3" name="Content Placeholder 2">
            <a:extLst>
              <a:ext uri="{FF2B5EF4-FFF2-40B4-BE49-F238E27FC236}">
                <a16:creationId xmlns:a16="http://schemas.microsoft.com/office/drawing/2014/main" id="{86B619A4-834C-B894-992D-56275F1DC910}"/>
              </a:ext>
            </a:extLst>
          </p:cNvPr>
          <p:cNvSpPr>
            <a:spLocks noGrp="1"/>
          </p:cNvSpPr>
          <p:nvPr>
            <p:ph idx="1"/>
          </p:nvPr>
        </p:nvSpPr>
        <p:spPr/>
        <p:txBody>
          <a:bodyPr vert="horz" lIns="91440" tIns="45720" rIns="91440" bIns="45720" rtlCol="0" anchor="t">
            <a:normAutofit/>
          </a:bodyPr>
          <a:lstStyle/>
          <a:p>
            <a:pPr marL="0" indent="0">
              <a:buNone/>
            </a:pPr>
            <a:r>
              <a:rPr lang="en-US" sz="1600">
                <a:latin typeface="Calibri"/>
                <a:ea typeface="Calibri"/>
                <a:cs typeface="Calibri"/>
              </a:rPr>
              <a:t>Strengths that I believe I currently obtain to this job role is experience with young children as I have previously built-up experience in this area through working as a babysitter through family members and building my reputation off with the families over a long period of time.</a:t>
            </a:r>
          </a:p>
          <a:p>
            <a:pPr marL="0" indent="0">
              <a:buNone/>
            </a:pPr>
            <a:r>
              <a:rPr lang="en-US" sz="1600">
                <a:latin typeface="Calibri"/>
                <a:ea typeface="Calibri"/>
                <a:cs typeface="Calibri"/>
              </a:rPr>
              <a:t>I have also worked within a nursery over 2 years where I worked with different ages such as babies all the way up to preschool, this is the stage where I gained the most experience working with children as I learned what was needed. </a:t>
            </a:r>
          </a:p>
          <a:p>
            <a:pPr marL="0" indent="0">
              <a:buNone/>
            </a:pPr>
            <a:r>
              <a:rPr lang="en-US" sz="1600">
                <a:latin typeface="Calibri"/>
                <a:ea typeface="Calibri"/>
                <a:cs typeface="Calibri"/>
              </a:rPr>
              <a:t>This covers a section as a requirement is to have experience working as a teaching assistant as this was the previous role.</a:t>
            </a:r>
          </a:p>
          <a:p>
            <a:pPr marL="0" indent="0">
              <a:buNone/>
            </a:pPr>
            <a:r>
              <a:rPr lang="en-US" sz="1600">
                <a:latin typeface="Calibri"/>
                <a:ea typeface="Calibri"/>
                <a:cs typeface="Calibri"/>
              </a:rPr>
              <a:t>I also have the experience of leading young people within a safe environment where they will engage and learn.</a:t>
            </a:r>
          </a:p>
          <a:p>
            <a:pPr marL="0" indent="0">
              <a:buNone/>
            </a:pPr>
            <a:r>
              <a:rPr lang="en-US" sz="1600">
                <a:latin typeface="Calibri"/>
                <a:ea typeface="Calibri"/>
                <a:cs typeface="Calibri"/>
              </a:rPr>
              <a:t>As well as I have the requirements of delivering group discussions and team-based challenges.</a:t>
            </a:r>
          </a:p>
          <a:p>
            <a:pPr marL="0" indent="0">
              <a:buNone/>
            </a:pPr>
            <a:r>
              <a:rPr lang="en-US" sz="1600">
                <a:latin typeface="Calibri"/>
                <a:ea typeface="Calibri"/>
                <a:cs typeface="Calibri"/>
              </a:rPr>
              <a:t>The opportunities that my strengths may give me are that it can help towards my chosen job role as I partly have the requirements I can also further to looking into opportunities that are best suited to me right now whilst gaining qualification. </a:t>
            </a:r>
            <a:endParaRPr lang="en-US">
              <a:latin typeface="Trade Gothic Next Light"/>
              <a:ea typeface="Calibri"/>
              <a:cs typeface="Calibri"/>
            </a:endParaRPr>
          </a:p>
        </p:txBody>
      </p:sp>
      <p:sp>
        <p:nvSpPr>
          <p:cNvPr id="4" name="Footer Placeholder 3">
            <a:extLst>
              <a:ext uri="{FF2B5EF4-FFF2-40B4-BE49-F238E27FC236}">
                <a16:creationId xmlns:a16="http://schemas.microsoft.com/office/drawing/2014/main" id="{546A90AF-CCC5-CC84-71AC-A1134F6E7A49}"/>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7C7A09DA-24E0-9334-E2DE-678E4DD1B923}"/>
              </a:ext>
            </a:extLst>
          </p:cNvPr>
          <p:cNvSpPr>
            <a:spLocks noGrp="1"/>
          </p:cNvSpPr>
          <p:nvPr>
            <p:ph type="dt" sz="half" idx="10"/>
          </p:nvPr>
        </p:nvSpPr>
        <p:spPr/>
        <p:txBody>
          <a:bodyPr/>
          <a:lstStyle/>
          <a:p>
            <a:fld id="{EA706FC0-2956-4481-892F-7278ABDD88AC}" type="datetime1">
              <a:t>10/13/2026</a:t>
            </a:fld>
            <a:endParaRPr lang="en-US"/>
          </a:p>
        </p:txBody>
      </p:sp>
      <p:sp>
        <p:nvSpPr>
          <p:cNvPr id="6" name="Slide Number Placeholder 5">
            <a:extLst>
              <a:ext uri="{FF2B5EF4-FFF2-40B4-BE49-F238E27FC236}">
                <a16:creationId xmlns:a16="http://schemas.microsoft.com/office/drawing/2014/main" id="{0095E782-C1F7-03D2-405E-66B48D7341D0}"/>
              </a:ext>
            </a:extLst>
          </p:cNvPr>
          <p:cNvSpPr>
            <a:spLocks noGrp="1"/>
          </p:cNvSpPr>
          <p:nvPr>
            <p:ph type="sldNum" sz="quarter" idx="12"/>
          </p:nvPr>
        </p:nvSpPr>
        <p:spPr/>
        <p:txBody>
          <a:bodyPr/>
          <a:lstStyle/>
          <a:p>
            <a:fld id="{753D0FD4-819D-4187-8797-C35567B41C78}" type="slidenum">
              <a:rPr lang="en-US" dirty="0"/>
              <a:t>4</a:t>
            </a:fld>
            <a:endParaRPr lang="en-US"/>
          </a:p>
        </p:txBody>
      </p:sp>
    </p:spTree>
    <p:extLst>
      <p:ext uri="{BB962C8B-B14F-4D97-AF65-F5344CB8AC3E}">
        <p14:creationId xmlns:p14="http://schemas.microsoft.com/office/powerpoint/2010/main" val="1751752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134D2-B987-FABA-55A5-0A75CA80592F}"/>
              </a:ext>
            </a:extLst>
          </p:cNvPr>
          <p:cNvSpPr>
            <a:spLocks noGrp="1"/>
          </p:cNvSpPr>
          <p:nvPr>
            <p:ph type="title"/>
          </p:nvPr>
        </p:nvSpPr>
        <p:spPr/>
        <p:txBody>
          <a:bodyPr>
            <a:normAutofit/>
          </a:bodyPr>
          <a:lstStyle/>
          <a:p>
            <a:r>
              <a:rPr lang="en-US" sz="2000">
                <a:latin typeface="Calibri"/>
                <a:ea typeface="Calibri"/>
                <a:cs typeface="Calibri"/>
              </a:rPr>
              <a:t>Weaknesses and threats</a:t>
            </a:r>
          </a:p>
        </p:txBody>
      </p:sp>
      <p:sp>
        <p:nvSpPr>
          <p:cNvPr id="3" name="Content Placeholder 2">
            <a:extLst>
              <a:ext uri="{FF2B5EF4-FFF2-40B4-BE49-F238E27FC236}">
                <a16:creationId xmlns:a16="http://schemas.microsoft.com/office/drawing/2014/main" id="{F79ACBE3-4C84-0882-0AFC-9DF3689F0704}"/>
              </a:ext>
            </a:extLst>
          </p:cNvPr>
          <p:cNvSpPr>
            <a:spLocks noGrp="1"/>
          </p:cNvSpPr>
          <p:nvPr>
            <p:ph idx="1"/>
          </p:nvPr>
        </p:nvSpPr>
        <p:spPr/>
        <p:txBody>
          <a:bodyPr vert="horz" lIns="91440" tIns="45720" rIns="91440" bIns="45720" rtlCol="0" anchor="t">
            <a:normAutofit/>
          </a:bodyPr>
          <a:lstStyle/>
          <a:p>
            <a:r>
              <a:rPr lang="en-US" sz="1600">
                <a:latin typeface="Calibri"/>
                <a:ea typeface="Calibri"/>
                <a:cs typeface="Calibri"/>
              </a:rPr>
              <a:t>Weaknesses that I believe I may have from looking at the job advertisement  would be the following ;</a:t>
            </a:r>
          </a:p>
          <a:p>
            <a:r>
              <a:rPr lang="en-US" sz="1600">
                <a:latin typeface="Calibri"/>
                <a:ea typeface="Calibri"/>
                <a:cs typeface="Calibri"/>
              </a:rPr>
              <a:t>I do not currently hold any experience in delivering interactive STEM workshops and educational activities.</a:t>
            </a:r>
          </a:p>
          <a:p>
            <a:r>
              <a:rPr lang="en-US" sz="1600">
                <a:latin typeface="Calibri"/>
                <a:ea typeface="Calibri"/>
                <a:cs typeface="Calibri"/>
              </a:rPr>
              <a:t>I do not currently hold experience with youth children as I believe this would support me more towards the role.</a:t>
            </a:r>
          </a:p>
          <a:p>
            <a:r>
              <a:rPr lang="en-US" sz="1600">
                <a:latin typeface="Calibri"/>
                <a:ea typeface="Calibri"/>
                <a:cs typeface="Calibri"/>
              </a:rPr>
              <a:t>Possible threats that I may have whilst in the process of applying for this job advertisement would be that there can be more experience candidates a I have experience within some areas but not all. Whilst there could be other individuals who cover much more. </a:t>
            </a:r>
            <a:endParaRPr lang="en-US">
              <a:latin typeface="Trade Gothic Next Light"/>
              <a:ea typeface="Calibri"/>
              <a:cs typeface="Calibri"/>
            </a:endParaRPr>
          </a:p>
          <a:p>
            <a:r>
              <a:rPr lang="en-US" sz="1600" dirty="0">
                <a:latin typeface="Calibri"/>
                <a:ea typeface="Calibri"/>
                <a:cs typeface="Calibri"/>
              </a:rPr>
              <a:t>As the company may be looking for an individual who is able to cover the majority of the requirements if not all. </a:t>
            </a:r>
          </a:p>
          <a:p>
            <a:r>
              <a:rPr lang="en-US" sz="1600">
                <a:latin typeface="Calibri"/>
                <a:ea typeface="Calibri"/>
                <a:cs typeface="Calibri"/>
              </a:rPr>
              <a:t>Within the time frame it will take for me to complete I may have the possibility of losing this specific job as it will be filled. (national youth agency 2026)</a:t>
            </a:r>
          </a:p>
          <a:p>
            <a:endParaRPr lang="en-US" sz="1600">
              <a:latin typeface="Calibri"/>
              <a:ea typeface="Calibri"/>
              <a:cs typeface="Calibri"/>
            </a:endParaRPr>
          </a:p>
          <a:p>
            <a:endParaRPr lang="en-US" sz="1600">
              <a:latin typeface="Calibri"/>
              <a:ea typeface="Calibri"/>
              <a:cs typeface="Calibri"/>
            </a:endParaRPr>
          </a:p>
          <a:p>
            <a:endParaRPr lang="en-US" sz="1600">
              <a:latin typeface="Calibri"/>
              <a:ea typeface="Calibri"/>
              <a:cs typeface="Calibri"/>
            </a:endParaRPr>
          </a:p>
        </p:txBody>
      </p:sp>
      <p:sp>
        <p:nvSpPr>
          <p:cNvPr id="4" name="Footer Placeholder 3">
            <a:extLst>
              <a:ext uri="{FF2B5EF4-FFF2-40B4-BE49-F238E27FC236}">
                <a16:creationId xmlns:a16="http://schemas.microsoft.com/office/drawing/2014/main" id="{33045471-EFA0-57B7-08AF-C121F299C7EE}"/>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D47DDBEF-E337-AB45-7F53-008C291F3062}"/>
              </a:ext>
            </a:extLst>
          </p:cNvPr>
          <p:cNvSpPr>
            <a:spLocks noGrp="1"/>
          </p:cNvSpPr>
          <p:nvPr>
            <p:ph type="dt" sz="half" idx="10"/>
          </p:nvPr>
        </p:nvSpPr>
        <p:spPr/>
        <p:txBody>
          <a:bodyPr/>
          <a:lstStyle/>
          <a:p>
            <a:fld id="{62A3F1A9-75E0-4D9D-8B4B-E20F5E8252C1}" type="datetime1">
              <a:t>10/13/2026</a:t>
            </a:fld>
            <a:endParaRPr lang="en-US"/>
          </a:p>
        </p:txBody>
      </p:sp>
      <p:sp>
        <p:nvSpPr>
          <p:cNvPr id="6" name="Slide Number Placeholder 5">
            <a:extLst>
              <a:ext uri="{FF2B5EF4-FFF2-40B4-BE49-F238E27FC236}">
                <a16:creationId xmlns:a16="http://schemas.microsoft.com/office/drawing/2014/main" id="{0EC86666-4649-943C-390F-301C8D9E04AD}"/>
              </a:ext>
            </a:extLst>
          </p:cNvPr>
          <p:cNvSpPr>
            <a:spLocks noGrp="1"/>
          </p:cNvSpPr>
          <p:nvPr>
            <p:ph type="sldNum" sz="quarter" idx="12"/>
          </p:nvPr>
        </p:nvSpPr>
        <p:spPr/>
        <p:txBody>
          <a:bodyPr/>
          <a:lstStyle/>
          <a:p>
            <a:fld id="{753D0FD4-819D-4187-8797-C35567B41C78}" type="slidenum">
              <a:rPr lang="en-US" dirty="0"/>
              <a:t>5</a:t>
            </a:fld>
            <a:endParaRPr lang="en-US"/>
          </a:p>
        </p:txBody>
      </p:sp>
    </p:spTree>
    <p:extLst>
      <p:ext uri="{BB962C8B-B14F-4D97-AF65-F5344CB8AC3E}">
        <p14:creationId xmlns:p14="http://schemas.microsoft.com/office/powerpoint/2010/main" val="197178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3AC98-5EF9-454E-FB5A-128CCFB927B6}"/>
              </a:ext>
            </a:extLst>
          </p:cNvPr>
          <p:cNvSpPr>
            <a:spLocks noGrp="1"/>
          </p:cNvSpPr>
          <p:nvPr>
            <p:ph type="title"/>
          </p:nvPr>
        </p:nvSpPr>
        <p:spPr/>
        <p:txBody>
          <a:bodyPr>
            <a:normAutofit/>
          </a:bodyPr>
          <a:lstStyle/>
          <a:p>
            <a:r>
              <a:rPr lang="en-US" sz="2000">
                <a:latin typeface="Calibri"/>
                <a:ea typeface="Calibri"/>
                <a:cs typeface="Calibri"/>
              </a:rPr>
              <a:t>Strengths to overcome my weaknesses </a:t>
            </a:r>
          </a:p>
        </p:txBody>
      </p:sp>
      <p:sp>
        <p:nvSpPr>
          <p:cNvPr id="3" name="Content Placeholder 2">
            <a:extLst>
              <a:ext uri="{FF2B5EF4-FFF2-40B4-BE49-F238E27FC236}">
                <a16:creationId xmlns:a16="http://schemas.microsoft.com/office/drawing/2014/main" id="{DB58394F-E70F-B4F0-4EED-98DA5280DBEC}"/>
              </a:ext>
            </a:extLst>
          </p:cNvPr>
          <p:cNvSpPr>
            <a:spLocks noGrp="1"/>
          </p:cNvSpPr>
          <p:nvPr>
            <p:ph idx="1"/>
          </p:nvPr>
        </p:nvSpPr>
        <p:spPr/>
        <p:txBody>
          <a:bodyPr vert="horz" lIns="91440" tIns="45720" rIns="91440" bIns="45720" rtlCol="0" anchor="t">
            <a:normAutofit/>
          </a:bodyPr>
          <a:lstStyle/>
          <a:p>
            <a:r>
              <a:rPr lang="en-US" sz="1600" dirty="0">
                <a:latin typeface="Calibri"/>
                <a:ea typeface="Calibri"/>
                <a:cs typeface="Calibri"/>
              </a:rPr>
              <a:t>Some practical examples of how I can use my strengths in order to overcome  my weakness can be the following ;</a:t>
            </a:r>
          </a:p>
          <a:p>
            <a:r>
              <a:rPr lang="en-US" sz="1600" dirty="0">
                <a:latin typeface="Calibri"/>
                <a:ea typeface="Calibri"/>
                <a:cs typeface="Calibri"/>
              </a:rPr>
              <a:t>One of my strengths, having experience as a teaching assistant , this can help me overcome the weakness of holding no experience working with youth children. This can happen through searching for </a:t>
            </a:r>
            <a:r>
              <a:rPr lang="en-US" sz="1600">
                <a:latin typeface="Calibri"/>
                <a:ea typeface="Calibri"/>
                <a:cs typeface="Calibri"/>
              </a:rPr>
              <a:t>voluntary work or  places that are willing for you to gain it through them .</a:t>
            </a:r>
          </a:p>
          <a:p>
            <a:r>
              <a:rPr lang="en-US" sz="1600" dirty="0">
                <a:latin typeface="Calibri"/>
                <a:ea typeface="Calibri"/>
                <a:cs typeface="Calibri"/>
              </a:rPr>
              <a:t>Which can be the first stage of progression as the same </a:t>
            </a:r>
            <a:r>
              <a:rPr lang="en-US" sz="1600">
                <a:latin typeface="Calibri"/>
                <a:ea typeface="Calibri"/>
                <a:cs typeface="Calibri"/>
              </a:rPr>
              <a:t>knowledge I have of younger children can be initiated and altered towards an older age group. </a:t>
            </a:r>
          </a:p>
          <a:p>
            <a:r>
              <a:rPr lang="en-US" sz="1600">
                <a:latin typeface="Calibri"/>
                <a:ea typeface="Calibri"/>
                <a:cs typeface="Calibri"/>
              </a:rPr>
              <a:t>Another strength such as delivering group discussions and team-based challenges  can help my weakness of delivering STEM workshops as I will need to go and gain the knowledge needed to deliver STEM based activities. Using this knowledge, I can use my strengths of delivering discussion's and use this to implement STEM.(university compare 2026)</a:t>
            </a:r>
            <a:endParaRPr lang="en-US" sz="1600">
              <a:solidFill>
                <a:srgbClr val="000000"/>
              </a:solidFill>
              <a:latin typeface="Calibri"/>
              <a:ea typeface="Calibri"/>
              <a:cs typeface="Calibri"/>
            </a:endParaRPr>
          </a:p>
          <a:p>
            <a:r>
              <a:rPr lang="en-US" sz="1600">
                <a:latin typeface="Calibri"/>
                <a:ea typeface="Calibri"/>
                <a:cs typeface="Calibri"/>
              </a:rPr>
              <a:t>I can also do as much research as possible on the job role in order to put me in a better view to a company.</a:t>
            </a:r>
          </a:p>
        </p:txBody>
      </p:sp>
      <p:sp>
        <p:nvSpPr>
          <p:cNvPr id="4" name="Footer Placeholder 3">
            <a:extLst>
              <a:ext uri="{FF2B5EF4-FFF2-40B4-BE49-F238E27FC236}">
                <a16:creationId xmlns:a16="http://schemas.microsoft.com/office/drawing/2014/main" id="{13679ED1-E301-5696-4AFD-9794ED01273D}"/>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EE8CFC0F-EB84-5F38-6B8B-CA2170EE98A4}"/>
              </a:ext>
            </a:extLst>
          </p:cNvPr>
          <p:cNvSpPr>
            <a:spLocks noGrp="1"/>
          </p:cNvSpPr>
          <p:nvPr>
            <p:ph type="dt" sz="half" idx="10"/>
          </p:nvPr>
        </p:nvSpPr>
        <p:spPr/>
        <p:txBody>
          <a:bodyPr/>
          <a:lstStyle/>
          <a:p>
            <a:fld id="{050D8D7A-DA51-4F7E-B002-61BAA1587FB0}" type="datetime1">
              <a:t>10/13/2026</a:t>
            </a:fld>
            <a:endParaRPr lang="en-US"/>
          </a:p>
        </p:txBody>
      </p:sp>
      <p:sp>
        <p:nvSpPr>
          <p:cNvPr id="6" name="Slide Number Placeholder 5">
            <a:extLst>
              <a:ext uri="{FF2B5EF4-FFF2-40B4-BE49-F238E27FC236}">
                <a16:creationId xmlns:a16="http://schemas.microsoft.com/office/drawing/2014/main" id="{3A9B93BD-F109-EF8E-17C6-334E47D15529}"/>
              </a:ext>
            </a:extLst>
          </p:cNvPr>
          <p:cNvSpPr>
            <a:spLocks noGrp="1"/>
          </p:cNvSpPr>
          <p:nvPr>
            <p:ph type="sldNum" sz="quarter" idx="12"/>
          </p:nvPr>
        </p:nvSpPr>
        <p:spPr/>
        <p:txBody>
          <a:bodyPr/>
          <a:lstStyle/>
          <a:p>
            <a:fld id="{753D0FD4-819D-4187-8797-C35567B41C78}" type="slidenum">
              <a:rPr lang="en-US" dirty="0"/>
              <a:t>6</a:t>
            </a:fld>
            <a:endParaRPr lang="en-US"/>
          </a:p>
        </p:txBody>
      </p:sp>
    </p:spTree>
    <p:extLst>
      <p:ext uri="{BB962C8B-B14F-4D97-AF65-F5344CB8AC3E}">
        <p14:creationId xmlns:p14="http://schemas.microsoft.com/office/powerpoint/2010/main" val="3519500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E9CF0-6AE4-8891-CD2E-6BE890BB3F1F}"/>
              </a:ext>
            </a:extLst>
          </p:cNvPr>
          <p:cNvSpPr>
            <a:spLocks noGrp="1"/>
          </p:cNvSpPr>
          <p:nvPr>
            <p:ph type="title"/>
          </p:nvPr>
        </p:nvSpPr>
        <p:spPr/>
        <p:txBody>
          <a:bodyPr>
            <a:normAutofit/>
          </a:bodyPr>
          <a:lstStyle/>
          <a:p>
            <a:r>
              <a:rPr lang="en-US" sz="2000">
                <a:latin typeface="Calibri"/>
                <a:ea typeface="Calibri"/>
                <a:cs typeface="Calibri"/>
              </a:rPr>
              <a:t>References</a:t>
            </a:r>
            <a:r>
              <a:rPr lang="en-US" sz="2000" dirty="0">
                <a:latin typeface="Calibri"/>
                <a:ea typeface="Calibri"/>
                <a:cs typeface="Calibri"/>
              </a:rPr>
              <a:t> ;</a:t>
            </a:r>
          </a:p>
        </p:txBody>
      </p:sp>
      <p:sp>
        <p:nvSpPr>
          <p:cNvPr id="3" name="Content Placeholder 2">
            <a:extLst>
              <a:ext uri="{FF2B5EF4-FFF2-40B4-BE49-F238E27FC236}">
                <a16:creationId xmlns:a16="http://schemas.microsoft.com/office/drawing/2014/main" id="{86288F59-6681-78D7-4A67-C5B0DEEA9789}"/>
              </a:ext>
            </a:extLst>
          </p:cNvPr>
          <p:cNvSpPr>
            <a:spLocks noGrp="1"/>
          </p:cNvSpPr>
          <p:nvPr>
            <p:ph idx="1"/>
          </p:nvPr>
        </p:nvSpPr>
        <p:spPr/>
        <p:txBody>
          <a:bodyPr vert="horz" lIns="91440" tIns="45720" rIns="91440" bIns="45720" rtlCol="0" anchor="t">
            <a:normAutofit/>
          </a:bodyPr>
          <a:lstStyle/>
          <a:p>
            <a:r>
              <a:rPr lang="en-US" sz="1600">
                <a:latin typeface="Calibri"/>
                <a:ea typeface="Calibri"/>
                <a:cs typeface="Calibri"/>
              </a:rPr>
              <a:t>National youth agency(2026)youth worker, available at: </a:t>
            </a:r>
            <a:r>
              <a:rPr lang="en-US" sz="1600" dirty="0">
                <a:solidFill>
                  <a:srgbClr val="000000"/>
                </a:solidFill>
                <a:latin typeface="Calibri"/>
                <a:ea typeface="Calibri"/>
                <a:cs typeface="Calibri"/>
                <a:hlinkClick r:id="rId2"/>
              </a:rPr>
              <a:t>https://nya.org.uk/what-is-youth-work/</a:t>
            </a:r>
            <a:r>
              <a:rPr lang="en-US" sz="1600">
                <a:latin typeface="Calibri"/>
                <a:ea typeface="Calibri"/>
                <a:cs typeface="Calibri"/>
              </a:rPr>
              <a:t> (accessed:09 October 2026)</a:t>
            </a:r>
            <a:endParaRPr lang="en-US" sz="1600" dirty="0">
              <a:latin typeface="Calibri"/>
              <a:ea typeface="Calibri"/>
              <a:cs typeface="Calibri"/>
            </a:endParaRPr>
          </a:p>
          <a:p>
            <a:r>
              <a:rPr lang="en-US" sz="1600">
                <a:latin typeface="Calibri"/>
                <a:ea typeface="Calibri"/>
                <a:cs typeface="Calibri"/>
              </a:rPr>
              <a:t>School of health care(2022) what does a youth worker do?, available at </a:t>
            </a:r>
            <a:r>
              <a:rPr lang="en-US" sz="1600" dirty="0">
                <a:solidFill>
                  <a:srgbClr val="000000"/>
                </a:solidFill>
                <a:latin typeface="Trade Gothic Next Light"/>
                <a:ea typeface="Calibri"/>
                <a:cs typeface="Calibri"/>
                <a:hlinkClick r:id="rId3"/>
              </a:rPr>
              <a:t>https://schoolofhealthcare.net/what-does-a-youth-worker-do/</a:t>
            </a:r>
            <a:endParaRPr lang="en-US" sz="1600" dirty="0">
              <a:solidFill>
                <a:srgbClr val="000000"/>
              </a:solidFill>
              <a:latin typeface="Trade Gothic Next Light"/>
              <a:ea typeface="Calibri"/>
              <a:cs typeface="Calibri"/>
            </a:endParaRPr>
          </a:p>
          <a:p>
            <a:r>
              <a:rPr lang="en-US" sz="1600" dirty="0">
                <a:latin typeface="Calibri"/>
                <a:ea typeface="Calibri"/>
                <a:cs typeface="Calibri"/>
              </a:rPr>
              <a:t>University compare(2026) Youth worker, available at </a:t>
            </a:r>
            <a:r>
              <a:rPr lang="en-US" sz="1600" dirty="0">
                <a:latin typeface="Calibri"/>
                <a:ea typeface="Calibri"/>
                <a:cs typeface="Calibri"/>
                <a:hlinkClick r:id="rId4"/>
              </a:rPr>
              <a:t>https://universitycompare.com/guides/career/youth-worker</a:t>
            </a:r>
            <a:r>
              <a:rPr lang="en-US" sz="1600" dirty="0">
                <a:latin typeface="Calibri"/>
                <a:ea typeface="Calibri"/>
                <a:cs typeface="Calibri"/>
              </a:rPr>
              <a:t> (accessed on 09 </a:t>
            </a:r>
            <a:r>
              <a:rPr lang="en-US" sz="1600">
                <a:latin typeface="Calibri"/>
                <a:ea typeface="Calibri"/>
                <a:cs typeface="Calibri"/>
              </a:rPr>
              <a:t>October</a:t>
            </a:r>
            <a:r>
              <a:rPr lang="en-US" sz="1600" dirty="0">
                <a:latin typeface="Calibri"/>
                <a:ea typeface="Calibri"/>
                <a:cs typeface="Calibri"/>
              </a:rPr>
              <a:t> 2026)</a:t>
            </a:r>
            <a:endParaRPr lang="en-US" dirty="0">
              <a:latin typeface="Calibri"/>
              <a:ea typeface="Calibri"/>
              <a:cs typeface="Calibri"/>
            </a:endParaRPr>
          </a:p>
          <a:p>
            <a:pPr marL="0" indent="0">
              <a:buNone/>
            </a:pPr>
            <a:endParaRPr lang="en-US" sz="1600" dirty="0">
              <a:latin typeface="Calibri"/>
              <a:ea typeface="Calibri"/>
              <a:cs typeface="Calibri"/>
            </a:endParaRPr>
          </a:p>
        </p:txBody>
      </p:sp>
      <p:sp>
        <p:nvSpPr>
          <p:cNvPr id="4" name="Footer Placeholder 3">
            <a:extLst>
              <a:ext uri="{FF2B5EF4-FFF2-40B4-BE49-F238E27FC236}">
                <a16:creationId xmlns:a16="http://schemas.microsoft.com/office/drawing/2014/main" id="{005E4218-E4A2-45AD-1982-6F56DD17D6EB}"/>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D8678268-425D-EF6D-1D69-7D5B235B33AC}"/>
              </a:ext>
            </a:extLst>
          </p:cNvPr>
          <p:cNvSpPr>
            <a:spLocks noGrp="1"/>
          </p:cNvSpPr>
          <p:nvPr>
            <p:ph type="dt" sz="half" idx="10"/>
          </p:nvPr>
        </p:nvSpPr>
        <p:spPr/>
        <p:txBody>
          <a:bodyPr/>
          <a:lstStyle/>
          <a:p>
            <a:fld id="{1F6340FC-6708-4656-A26B-F0DB64CCD369}" type="datetime1">
              <a:t>10/13/2026</a:t>
            </a:fld>
            <a:endParaRPr lang="en-US"/>
          </a:p>
        </p:txBody>
      </p:sp>
      <p:sp>
        <p:nvSpPr>
          <p:cNvPr id="6" name="Slide Number Placeholder 5">
            <a:extLst>
              <a:ext uri="{FF2B5EF4-FFF2-40B4-BE49-F238E27FC236}">
                <a16:creationId xmlns:a16="http://schemas.microsoft.com/office/drawing/2014/main" id="{686BDD6E-A0F5-34A8-D1A0-61F80F7706DA}"/>
              </a:ext>
            </a:extLst>
          </p:cNvPr>
          <p:cNvSpPr>
            <a:spLocks noGrp="1"/>
          </p:cNvSpPr>
          <p:nvPr>
            <p:ph type="sldNum" sz="quarter" idx="12"/>
          </p:nvPr>
        </p:nvSpPr>
        <p:spPr/>
        <p:txBody>
          <a:bodyPr/>
          <a:lstStyle/>
          <a:p>
            <a:fld id="{753D0FD4-819D-4187-8797-C35567B41C78}" type="slidenum">
              <a:rPr lang="en-US" dirty="0"/>
              <a:t>7</a:t>
            </a:fld>
            <a:endParaRPr lang="en-US"/>
          </a:p>
        </p:txBody>
      </p:sp>
    </p:spTree>
    <p:extLst>
      <p:ext uri="{BB962C8B-B14F-4D97-AF65-F5344CB8AC3E}">
        <p14:creationId xmlns:p14="http://schemas.microsoft.com/office/powerpoint/2010/main" val="3115879315"/>
      </p:ext>
    </p:extLst>
  </p:cSld>
  <p:clrMapOvr>
    <a:masterClrMapping/>
  </p:clrMapOvr>
</p:sld>
</file>

<file path=ppt/theme/theme1.xml><?xml version="1.0" encoding="utf-8"?>
<a:theme xmlns:a="http://schemas.openxmlformats.org/drawingml/2006/main" name="Editorial">
  <a:themeElements>
    <a:clrScheme name="Editorial">
      <a:dk1>
        <a:sysClr val="windowText" lastClr="000000"/>
      </a:dk1>
      <a:lt1>
        <a:sysClr val="window" lastClr="FFFFFF"/>
      </a:lt1>
      <a:dk2>
        <a:srgbClr val="171717"/>
      </a:dk2>
      <a:lt2>
        <a:srgbClr val="F7F6F3"/>
      </a:lt2>
      <a:accent1>
        <a:srgbClr val="C8350F"/>
      </a:accent1>
      <a:accent2>
        <a:srgbClr val="B6A992"/>
      </a:accent2>
      <a:accent3>
        <a:srgbClr val="D59A6D"/>
      </a:accent3>
      <a:accent4>
        <a:srgbClr val="C7793D"/>
      </a:accent4>
      <a:accent5>
        <a:srgbClr val="DB8464"/>
      </a:accent5>
      <a:accent6>
        <a:srgbClr val="3F7699"/>
      </a:accent6>
      <a:hlink>
        <a:srgbClr val="C8350F"/>
      </a:hlink>
      <a:folHlink>
        <a:srgbClr val="DB8464"/>
      </a:folHlink>
    </a:clrScheme>
    <a:fontScheme name="Editorial">
      <a:majorFont>
        <a:latin typeface="Haettenschweiler" panose="020B0706040902060204"/>
        <a:ea typeface=""/>
        <a:cs typeface=""/>
      </a:majorFont>
      <a:minorFont>
        <a:latin typeface="Trade Gothic Next Light"/>
        <a:ea typeface=""/>
        <a:cs typeface=""/>
      </a:minorFont>
    </a:fontScheme>
    <a:fmtScheme name="Editorial">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2F21523F-1450-4BBE-8D19-3F14BB3ECA64}" vid="{44B8AA04-B608-4B8B-B4C4-CA5F4F453F5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Editorial</vt:lpstr>
      <vt:lpstr>PowerPoint Presentation</vt:lpstr>
      <vt:lpstr>Chosen career </vt:lpstr>
      <vt:lpstr>Personal swot analysis </vt:lpstr>
      <vt:lpstr>STRENGTHS AND OPPERTUNITIES </vt:lpstr>
      <vt:lpstr>Weaknesses and threats</vt:lpstr>
      <vt:lpstr>Strengths to overcome my weaknesses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194</cp:revision>
  <dcterms:created xsi:type="dcterms:W3CDTF">2026-09-25T09:48:32Z</dcterms:created>
  <dcterms:modified xsi:type="dcterms:W3CDTF">2026-10-13T11:37:38Z</dcterms:modified>
</cp:coreProperties>
</file>