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16"/>
  </p:notesMasterIdLst>
  <p:handoutMasterIdLst>
    <p:handoutMasterId r:id="rId17"/>
  </p:handoutMasterIdLst>
  <p:sldIdLst>
    <p:sldId id="1864" r:id="rId5"/>
    <p:sldId id="1865" r:id="rId6"/>
    <p:sldId id="1866" r:id="rId7"/>
    <p:sldId id="1867" r:id="rId8"/>
    <p:sldId id="1868" r:id="rId9"/>
    <p:sldId id="1870" r:id="rId10"/>
    <p:sldId id="260" r:id="rId11"/>
    <p:sldId id="261" r:id="rId12"/>
    <p:sldId id="1881" r:id="rId13"/>
    <p:sldId id="1882" r:id="rId14"/>
    <p:sldId id="1883" r:id="rId15"/>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Pinks" id="{4CCBE145-9F3B-43C3-8EAE-1EE4FE803BE6}">
          <p14:sldIdLst>
            <p14:sldId id="1864"/>
            <p14:sldId id="1865"/>
            <p14:sldId id="1866"/>
            <p14:sldId id="1867"/>
            <p14:sldId id="1868"/>
            <p14:sldId id="1870"/>
            <p14:sldId id="260"/>
            <p14:sldId id="261"/>
            <p14:sldId id="1881"/>
            <p14:sldId id="1882"/>
            <p14:sldId id="1883"/>
          </p14:sldIdLst>
        </p14:section>
      </p14:sectionLst>
    </p:ex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7F4"/>
    <a:srgbClr val="FF2625"/>
    <a:srgbClr val="007788"/>
    <a:srgbClr val="297C2A"/>
    <a:srgbClr val="FE4387"/>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727AC-146C-48D5-B71C-F239CE011D72}" v="155" dt="2024-11-05T10:30:32.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4641" autoAdjust="0"/>
  </p:normalViewPr>
  <p:slideViewPr>
    <p:cSldViewPr snapToGrid="0">
      <p:cViewPr varScale="1">
        <p:scale>
          <a:sx n="83" d="100"/>
          <a:sy n="83" d="100"/>
        </p:scale>
        <p:origin x="45" y="111"/>
      </p:cViewPr>
      <p:guideLst>
        <p:guide pos="480"/>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p:scale>
        <a:sx n="110" d="100"/>
        <a:sy n="110" d="100"/>
      </p:scale>
      <p:origin x="0" y="0"/>
    </p:cViewPr>
  </p:sorterViewPr>
  <p:notesViewPr>
    <p:cSldViewPr snapToGrid="0" showGuides="1">
      <p:cViewPr varScale="1">
        <p:scale>
          <a:sx n="48" d="100"/>
          <a:sy n="48" d="100"/>
        </p:scale>
        <p:origin x="2684"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0C727AC-146C-48D5-B71C-F239CE011D72}"/>
    <pc:docChg chg="custSel addSld delSld modSld modSection">
      <pc:chgData name="Zita Draper" userId="b063123c-f51f-481b-b99c-f574606c9ace" providerId="ADAL" clId="{00C727AC-146C-48D5-B71C-F239CE011D72}" dt="2024-11-05T10:30:32.663" v="274" actId="20577"/>
      <pc:docMkLst>
        <pc:docMk/>
      </pc:docMkLst>
      <pc:sldChg chg="addSp delSp modSp add mod setBg modClrScheme delDesignElem chgLayout">
        <pc:chgData name="Zita Draper" userId="b063123c-f51f-481b-b99c-f574606c9ace" providerId="ADAL" clId="{00C727AC-146C-48D5-B71C-F239CE011D72}" dt="2024-10-30T21:32:49.430" v="115" actId="1076"/>
        <pc:sldMkLst>
          <pc:docMk/>
          <pc:sldMk cId="229422472" sldId="260"/>
        </pc:sldMkLst>
        <pc:spChg chg="mod ord">
          <ac:chgData name="Zita Draper" userId="b063123c-f51f-481b-b99c-f574606c9ace" providerId="ADAL" clId="{00C727AC-146C-48D5-B71C-F239CE011D72}" dt="2024-10-30T21:32:38.526" v="113" actId="27636"/>
          <ac:spMkLst>
            <pc:docMk/>
            <pc:sldMk cId="229422472" sldId="260"/>
            <ac:spMk id="2" creationId="{F2C3F3CB-0B33-46EA-43A8-21C08964C6BE}"/>
          </ac:spMkLst>
        </pc:spChg>
        <pc:spChg chg="add del mod ord">
          <ac:chgData name="Zita Draper" userId="b063123c-f51f-481b-b99c-f574606c9ace" providerId="ADAL" clId="{00C727AC-146C-48D5-B71C-F239CE011D72}" dt="2024-10-30T21:32:42.647" v="114" actId="478"/>
          <ac:spMkLst>
            <pc:docMk/>
            <pc:sldMk cId="229422472" sldId="260"/>
            <ac:spMk id="3" creationId="{44342FC7-093A-82EB-BAF5-29A1F4CD9580}"/>
          </ac:spMkLst>
        </pc:spChg>
        <pc:spChg chg="del">
          <ac:chgData name="Zita Draper" userId="b063123c-f51f-481b-b99c-f574606c9ace" providerId="ADAL" clId="{00C727AC-146C-48D5-B71C-F239CE011D72}" dt="2024-10-30T21:32:00.328" v="108"/>
          <ac:spMkLst>
            <pc:docMk/>
            <pc:sldMk cId="229422472" sldId="260"/>
            <ac:spMk id="9" creationId="{322AEC1C-700D-4670-AB84-660213AE8A75}"/>
          </ac:spMkLst>
        </pc:spChg>
        <pc:spChg chg="del">
          <ac:chgData name="Zita Draper" userId="b063123c-f51f-481b-b99c-f574606c9ace" providerId="ADAL" clId="{00C727AC-146C-48D5-B71C-F239CE011D72}" dt="2024-10-30T21:32:00.328" v="108"/>
          <ac:spMkLst>
            <pc:docMk/>
            <pc:sldMk cId="229422472" sldId="260"/>
            <ac:spMk id="11" creationId="{FD0406F2-17B9-43E0-A331-235C91624CD8}"/>
          </ac:spMkLst>
        </pc:spChg>
        <pc:graphicFrameChg chg="mod ord">
          <ac:chgData name="Zita Draper" userId="b063123c-f51f-481b-b99c-f574606c9ace" providerId="ADAL" clId="{00C727AC-146C-48D5-B71C-F239CE011D72}" dt="2024-10-30T21:32:49.430" v="115" actId="1076"/>
          <ac:graphicFrameMkLst>
            <pc:docMk/>
            <pc:sldMk cId="229422472" sldId="260"/>
            <ac:graphicFrameMk id="5" creationId="{6FC00637-5E55-FA5D-207E-BE7B6EB31A93}"/>
          </ac:graphicFrameMkLst>
        </pc:graphicFrameChg>
      </pc:sldChg>
      <pc:sldChg chg="addSp delSp modSp add mod setBg modClrScheme delDesignElem chgLayout">
        <pc:chgData name="Zita Draper" userId="b063123c-f51f-481b-b99c-f574606c9ace" providerId="ADAL" clId="{00C727AC-146C-48D5-B71C-F239CE011D72}" dt="2024-11-05T10:30:32.663" v="274" actId="20577"/>
        <pc:sldMkLst>
          <pc:docMk/>
          <pc:sldMk cId="1041154355" sldId="261"/>
        </pc:sldMkLst>
        <pc:spChg chg="mod ord">
          <ac:chgData name="Zita Draper" userId="b063123c-f51f-481b-b99c-f574606c9ace" providerId="ADAL" clId="{00C727AC-146C-48D5-B71C-F239CE011D72}" dt="2024-10-30T21:33:19.579" v="119" actId="700"/>
          <ac:spMkLst>
            <pc:docMk/>
            <pc:sldMk cId="1041154355" sldId="261"/>
            <ac:spMk id="2" creationId="{587AB88D-BC5E-FA98-C5B6-042315E2C18A}"/>
          </ac:spMkLst>
        </pc:spChg>
        <pc:spChg chg="add del mod ord">
          <ac:chgData name="Zita Draper" userId="b063123c-f51f-481b-b99c-f574606c9ace" providerId="ADAL" clId="{00C727AC-146C-48D5-B71C-F239CE011D72}" dt="2024-10-30T21:33:24.405" v="120" actId="478"/>
          <ac:spMkLst>
            <pc:docMk/>
            <pc:sldMk cId="1041154355" sldId="261"/>
            <ac:spMk id="3" creationId="{DFEA5F44-2902-C5F7-B2D5-42FBA39E29C0}"/>
          </ac:spMkLst>
        </pc:spChg>
        <pc:spChg chg="del">
          <ac:chgData name="Zita Draper" userId="b063123c-f51f-481b-b99c-f574606c9ace" providerId="ADAL" clId="{00C727AC-146C-48D5-B71C-F239CE011D72}" dt="2024-10-30T21:33:07.521" v="117"/>
          <ac:spMkLst>
            <pc:docMk/>
            <pc:sldMk cId="1041154355" sldId="261"/>
            <ac:spMk id="9" creationId="{322AEC1C-700D-4670-AB84-660213AE8A75}"/>
          </ac:spMkLst>
        </pc:spChg>
        <pc:spChg chg="del">
          <ac:chgData name="Zita Draper" userId="b063123c-f51f-481b-b99c-f574606c9ace" providerId="ADAL" clId="{00C727AC-146C-48D5-B71C-F239CE011D72}" dt="2024-10-30T21:33:07.521" v="117"/>
          <ac:spMkLst>
            <pc:docMk/>
            <pc:sldMk cId="1041154355" sldId="261"/>
            <ac:spMk id="11" creationId="{FD0406F2-17B9-43E0-A331-235C91624CD8}"/>
          </ac:spMkLst>
        </pc:spChg>
        <pc:graphicFrameChg chg="mod ord">
          <ac:chgData name="Zita Draper" userId="b063123c-f51f-481b-b99c-f574606c9ace" providerId="ADAL" clId="{00C727AC-146C-48D5-B71C-F239CE011D72}" dt="2024-11-05T10:30:32.663" v="274" actId="20577"/>
          <ac:graphicFrameMkLst>
            <pc:docMk/>
            <pc:sldMk cId="1041154355" sldId="261"/>
            <ac:graphicFrameMk id="5" creationId="{D39DFAC9-F041-F1AD-04EF-37E9D6E6E56C}"/>
          </ac:graphicFrameMkLst>
        </pc:graphicFrameChg>
      </pc:sldChg>
      <pc:sldChg chg="modSp mod chgLayout">
        <pc:chgData name="Zita Draper" userId="b063123c-f51f-481b-b99c-f574606c9ace" providerId="ADAL" clId="{00C727AC-146C-48D5-B71C-F239CE011D72}" dt="2024-10-30T21:30:18.374" v="0" actId="700"/>
        <pc:sldMkLst>
          <pc:docMk/>
          <pc:sldMk cId="1219057832" sldId="1866"/>
        </pc:sldMkLst>
        <pc:spChg chg="mod ord">
          <ac:chgData name="Zita Draper" userId="b063123c-f51f-481b-b99c-f574606c9ace" providerId="ADAL" clId="{00C727AC-146C-48D5-B71C-F239CE011D72}" dt="2024-10-30T21:30:18.374" v="0" actId="700"/>
          <ac:spMkLst>
            <pc:docMk/>
            <pc:sldMk cId="1219057832" sldId="1866"/>
            <ac:spMk id="3" creationId="{92DF3CAD-E03E-1679-93C2-DD23EC366669}"/>
          </ac:spMkLst>
        </pc:spChg>
      </pc:sldChg>
      <pc:sldChg chg="modSp mod">
        <pc:chgData name="Zita Draper" userId="b063123c-f51f-481b-b99c-f574606c9ace" providerId="ADAL" clId="{00C727AC-146C-48D5-B71C-F239CE011D72}" dt="2024-10-30T21:31:03.374" v="96" actId="20577"/>
        <pc:sldMkLst>
          <pc:docMk/>
          <pc:sldMk cId="1691494097" sldId="1870"/>
        </pc:sldMkLst>
        <pc:spChg chg="mod">
          <ac:chgData name="Zita Draper" userId="b063123c-f51f-481b-b99c-f574606c9ace" providerId="ADAL" clId="{00C727AC-146C-48D5-B71C-F239CE011D72}" dt="2024-10-30T21:31:03.374" v="96" actId="20577"/>
          <ac:spMkLst>
            <pc:docMk/>
            <pc:sldMk cId="1691494097" sldId="1870"/>
            <ac:spMk id="2" creationId="{1B2BADED-8B09-C3B1-CFCD-F4DE6B91401D}"/>
          </ac:spMkLst>
        </pc:spChg>
      </pc:sldChg>
      <pc:sldChg chg="del">
        <pc:chgData name="Zita Draper" userId="b063123c-f51f-481b-b99c-f574606c9ace" providerId="ADAL" clId="{00C727AC-146C-48D5-B71C-F239CE011D72}" dt="2024-10-30T21:31:39.393" v="101" actId="2696"/>
        <pc:sldMkLst>
          <pc:docMk/>
          <pc:sldMk cId="1145807859" sldId="1871"/>
        </pc:sldMkLst>
      </pc:sldChg>
      <pc:sldChg chg="del">
        <pc:chgData name="Zita Draper" userId="b063123c-f51f-481b-b99c-f574606c9ace" providerId="ADAL" clId="{00C727AC-146C-48D5-B71C-F239CE011D72}" dt="2024-10-30T21:31:39.648" v="102" actId="2696"/>
        <pc:sldMkLst>
          <pc:docMk/>
          <pc:sldMk cId="3979593738" sldId="1872"/>
        </pc:sldMkLst>
      </pc:sldChg>
      <pc:sldChg chg="del">
        <pc:chgData name="Zita Draper" userId="b063123c-f51f-481b-b99c-f574606c9ace" providerId="ADAL" clId="{00C727AC-146C-48D5-B71C-F239CE011D72}" dt="2024-10-30T21:31:40.013" v="103" actId="2696"/>
        <pc:sldMkLst>
          <pc:docMk/>
          <pc:sldMk cId="3821077206" sldId="1873"/>
        </pc:sldMkLst>
      </pc:sldChg>
      <pc:sldChg chg="del">
        <pc:chgData name="Zita Draper" userId="b063123c-f51f-481b-b99c-f574606c9ace" providerId="ADAL" clId="{00C727AC-146C-48D5-B71C-F239CE011D72}" dt="2024-10-30T21:31:40.541" v="104" actId="2696"/>
        <pc:sldMkLst>
          <pc:docMk/>
          <pc:sldMk cId="1819234140" sldId="1874"/>
        </pc:sldMkLst>
      </pc:sldChg>
      <pc:sldChg chg="del">
        <pc:chgData name="Zita Draper" userId="b063123c-f51f-481b-b99c-f574606c9ace" providerId="ADAL" clId="{00C727AC-146C-48D5-B71C-F239CE011D72}" dt="2024-10-30T21:31:41.031" v="105" actId="2696"/>
        <pc:sldMkLst>
          <pc:docMk/>
          <pc:sldMk cId="1361126492" sldId="1875"/>
        </pc:sldMkLst>
      </pc:sldChg>
      <pc:sldChg chg="del">
        <pc:chgData name="Zita Draper" userId="b063123c-f51f-481b-b99c-f574606c9ace" providerId="ADAL" clId="{00C727AC-146C-48D5-B71C-F239CE011D72}" dt="2024-10-30T21:31:41.832" v="106" actId="2696"/>
        <pc:sldMkLst>
          <pc:docMk/>
          <pc:sldMk cId="3747748306" sldId="1876"/>
        </pc:sldMkLst>
      </pc:sldChg>
      <pc:sldChg chg="del">
        <pc:chgData name="Zita Draper" userId="b063123c-f51f-481b-b99c-f574606c9ace" providerId="ADAL" clId="{00C727AC-146C-48D5-B71C-F239CE011D72}" dt="2024-10-30T21:33:11.490" v="118" actId="2696"/>
        <pc:sldMkLst>
          <pc:docMk/>
          <pc:sldMk cId="2567185398" sldId="1877"/>
        </pc:sldMkLst>
      </pc:sldChg>
      <pc:sldChg chg="del">
        <pc:chgData name="Zita Draper" userId="b063123c-f51f-481b-b99c-f574606c9ace" providerId="ADAL" clId="{00C727AC-146C-48D5-B71C-F239CE011D72}" dt="2024-10-30T21:31:16.686" v="98" actId="2696"/>
        <pc:sldMkLst>
          <pc:docMk/>
          <pc:sldMk cId="893048298" sldId="1878"/>
        </pc:sldMkLst>
      </pc:sldChg>
      <pc:sldChg chg="del">
        <pc:chgData name="Zita Draper" userId="b063123c-f51f-481b-b99c-f574606c9ace" providerId="ADAL" clId="{00C727AC-146C-48D5-B71C-F239CE011D72}" dt="2024-10-30T21:31:17.541" v="99" actId="2696"/>
        <pc:sldMkLst>
          <pc:docMk/>
          <pc:sldMk cId="3284821491" sldId="1879"/>
        </pc:sldMkLst>
      </pc:sldChg>
      <pc:sldChg chg="del">
        <pc:chgData name="Zita Draper" userId="b063123c-f51f-481b-b99c-f574606c9ace" providerId="ADAL" clId="{00C727AC-146C-48D5-B71C-F239CE011D72}" dt="2024-10-30T21:31:14.582" v="97" actId="2696"/>
        <pc:sldMkLst>
          <pc:docMk/>
          <pc:sldMk cId="67322769" sldId="1880"/>
        </pc:sldMkLst>
      </pc:sldChg>
      <pc:sldChg chg="new del">
        <pc:chgData name="Zita Draper" userId="b063123c-f51f-481b-b99c-f574606c9ace" providerId="ADAL" clId="{00C727AC-146C-48D5-B71C-F239CE011D72}" dt="2024-10-30T21:31:39.100" v="100" actId="2696"/>
        <pc:sldMkLst>
          <pc:docMk/>
          <pc:sldMk cId="1622427996" sldId="1884"/>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9C074-7783-4302-A86B-3C34232B22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3335FB1-86F4-4A3B-BC5F-ECEC845A83BA}">
      <dgm:prSet/>
      <dgm:spPr/>
      <dgm:t>
        <a:bodyPr/>
        <a:lstStyle/>
        <a:p>
          <a:r>
            <a:rPr lang="en-GB"/>
            <a:t>Law teacher </a:t>
          </a:r>
          <a:endParaRPr lang="en-US"/>
        </a:p>
      </dgm:t>
    </dgm:pt>
    <dgm:pt modelId="{9BE123A6-2311-472A-B84D-0A14CE860072}" type="parTrans" cxnId="{0F3804B6-4F24-4D07-9BEF-81BE3673657A}">
      <dgm:prSet/>
      <dgm:spPr/>
      <dgm:t>
        <a:bodyPr/>
        <a:lstStyle/>
        <a:p>
          <a:endParaRPr lang="en-US"/>
        </a:p>
      </dgm:t>
    </dgm:pt>
    <dgm:pt modelId="{DFCB9023-851B-4C66-81B3-2DAEF7AC963F}" type="sibTrans" cxnId="{0F3804B6-4F24-4D07-9BEF-81BE3673657A}">
      <dgm:prSet/>
      <dgm:spPr/>
      <dgm:t>
        <a:bodyPr/>
        <a:lstStyle/>
        <a:p>
          <a:endParaRPr lang="en-US"/>
        </a:p>
      </dgm:t>
    </dgm:pt>
    <dgm:pt modelId="{5BD701E1-E5AD-48A6-8BE5-447F2D669750}">
      <dgm:prSet/>
      <dgm:spPr/>
      <dgm:t>
        <a:bodyPr/>
        <a:lstStyle/>
        <a:p>
          <a:r>
            <a:rPr lang="en-GB"/>
            <a:t>E law resources </a:t>
          </a:r>
          <a:endParaRPr lang="en-US"/>
        </a:p>
      </dgm:t>
    </dgm:pt>
    <dgm:pt modelId="{911C0247-161C-4286-B575-829833995A5C}" type="parTrans" cxnId="{22FB8CA9-6881-4FEB-A74E-3FEE0FF28465}">
      <dgm:prSet/>
      <dgm:spPr/>
      <dgm:t>
        <a:bodyPr/>
        <a:lstStyle/>
        <a:p>
          <a:endParaRPr lang="en-US"/>
        </a:p>
      </dgm:t>
    </dgm:pt>
    <dgm:pt modelId="{0B67869B-770A-4BCE-BDEC-AFA4A437BFA8}" type="sibTrans" cxnId="{22FB8CA9-6881-4FEB-A74E-3FEE0FF28465}">
      <dgm:prSet/>
      <dgm:spPr/>
      <dgm:t>
        <a:bodyPr/>
        <a:lstStyle/>
        <a:p>
          <a:endParaRPr lang="en-US"/>
        </a:p>
      </dgm:t>
    </dgm:pt>
    <dgm:pt modelId="{8D168153-759C-4EBE-A8D9-710BD9243CD4}">
      <dgm:prSet/>
      <dgm:spPr/>
      <dgm:t>
        <a:bodyPr/>
        <a:lstStyle/>
        <a:p>
          <a:r>
            <a:rPr lang="en-GB"/>
            <a:t>Study Smarter.</a:t>
          </a:r>
          <a:endParaRPr lang="en-US"/>
        </a:p>
      </dgm:t>
    </dgm:pt>
    <dgm:pt modelId="{FB6FB799-692A-4718-A721-FC688214B0D4}" type="parTrans" cxnId="{42A0D228-707C-4461-9C8C-16F72F3F5598}">
      <dgm:prSet/>
      <dgm:spPr/>
      <dgm:t>
        <a:bodyPr/>
        <a:lstStyle/>
        <a:p>
          <a:endParaRPr lang="en-US"/>
        </a:p>
      </dgm:t>
    </dgm:pt>
    <dgm:pt modelId="{D7EA9636-13F5-4066-A233-EE2F786A6A55}" type="sibTrans" cxnId="{42A0D228-707C-4461-9C8C-16F72F3F5598}">
      <dgm:prSet/>
      <dgm:spPr/>
      <dgm:t>
        <a:bodyPr/>
        <a:lstStyle/>
        <a:p>
          <a:endParaRPr lang="en-US"/>
        </a:p>
      </dgm:t>
    </dgm:pt>
    <dgm:pt modelId="{3FCCA2BD-7369-416F-87FF-2AF6A4F301DA}">
      <dgm:prSet/>
      <dgm:spPr/>
      <dgm:t>
        <a:bodyPr/>
        <a:lstStyle/>
        <a:p>
          <a:r>
            <a:rPr lang="en-GB"/>
            <a:t>Wikipedia </a:t>
          </a:r>
          <a:endParaRPr lang="en-US"/>
        </a:p>
      </dgm:t>
    </dgm:pt>
    <dgm:pt modelId="{3AD594A8-8256-4F18-9843-4CD0C6F25334}" type="parTrans" cxnId="{B555DDA2-8BB6-4487-9B6C-107865EEEC55}">
      <dgm:prSet/>
      <dgm:spPr/>
      <dgm:t>
        <a:bodyPr/>
        <a:lstStyle/>
        <a:p>
          <a:endParaRPr lang="en-US"/>
        </a:p>
      </dgm:t>
    </dgm:pt>
    <dgm:pt modelId="{1E8FA07A-958B-4A17-88A0-1F9E70153686}" type="sibTrans" cxnId="{B555DDA2-8BB6-4487-9B6C-107865EEEC55}">
      <dgm:prSet/>
      <dgm:spPr/>
      <dgm:t>
        <a:bodyPr/>
        <a:lstStyle/>
        <a:p>
          <a:endParaRPr lang="en-US"/>
        </a:p>
      </dgm:t>
    </dgm:pt>
    <dgm:pt modelId="{B4FCC941-F88D-4C21-A62B-A840147033A4}">
      <dgm:prSet/>
      <dgm:spPr/>
      <dgm:t>
        <a:bodyPr/>
        <a:lstStyle/>
        <a:p>
          <a:r>
            <a:rPr lang="en-GB"/>
            <a:t>Or any a level website. </a:t>
          </a:r>
          <a:endParaRPr lang="en-US"/>
        </a:p>
      </dgm:t>
    </dgm:pt>
    <dgm:pt modelId="{0F24D100-8186-4FB3-9F5B-64E0CF434EE6}" type="parTrans" cxnId="{11D7014D-7695-40F1-8B9C-34D90D9CC614}">
      <dgm:prSet/>
      <dgm:spPr/>
      <dgm:t>
        <a:bodyPr/>
        <a:lstStyle/>
        <a:p>
          <a:endParaRPr lang="en-US"/>
        </a:p>
      </dgm:t>
    </dgm:pt>
    <dgm:pt modelId="{5F994C4F-A598-4DF1-A712-C440CF860148}" type="sibTrans" cxnId="{11D7014D-7695-40F1-8B9C-34D90D9CC614}">
      <dgm:prSet/>
      <dgm:spPr/>
      <dgm:t>
        <a:bodyPr/>
        <a:lstStyle/>
        <a:p>
          <a:endParaRPr lang="en-US"/>
        </a:p>
      </dgm:t>
    </dgm:pt>
    <dgm:pt modelId="{949A7708-CFEA-40AB-B65F-0DE5C06104C4}" type="pres">
      <dgm:prSet presAssocID="{4DE9C074-7783-4302-A86B-3C34232B22D5}" presName="root" presStyleCnt="0">
        <dgm:presLayoutVars>
          <dgm:dir/>
          <dgm:resizeHandles val="exact"/>
        </dgm:presLayoutVars>
      </dgm:prSet>
      <dgm:spPr/>
    </dgm:pt>
    <dgm:pt modelId="{E8E08556-E192-46AE-AE21-82307067687C}" type="pres">
      <dgm:prSet presAssocID="{E3335FB1-86F4-4A3B-BC5F-ECEC845A83BA}" presName="compNode" presStyleCnt="0"/>
      <dgm:spPr/>
    </dgm:pt>
    <dgm:pt modelId="{7FCD26E1-3C5C-4E74-8636-B7A41D94EEF9}" type="pres">
      <dgm:prSet presAssocID="{E3335FB1-86F4-4A3B-BC5F-ECEC845A83BA}" presName="bgRect" presStyleLbl="bgShp" presStyleIdx="0" presStyleCnt="5"/>
      <dgm:spPr/>
    </dgm:pt>
    <dgm:pt modelId="{ECBEC8D2-3CCE-4C91-887D-C36557174FC4}" type="pres">
      <dgm:prSet presAssocID="{E3335FB1-86F4-4A3B-BC5F-ECEC845A83B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BD6FC88-CD68-4A8F-827F-912F68CB1F4A}" type="pres">
      <dgm:prSet presAssocID="{E3335FB1-86F4-4A3B-BC5F-ECEC845A83BA}" presName="spaceRect" presStyleCnt="0"/>
      <dgm:spPr/>
    </dgm:pt>
    <dgm:pt modelId="{1223FFA1-09F6-4A66-9499-2A0AD423C1C7}" type="pres">
      <dgm:prSet presAssocID="{E3335FB1-86F4-4A3B-BC5F-ECEC845A83BA}" presName="parTx" presStyleLbl="revTx" presStyleIdx="0" presStyleCnt="5">
        <dgm:presLayoutVars>
          <dgm:chMax val="0"/>
          <dgm:chPref val="0"/>
        </dgm:presLayoutVars>
      </dgm:prSet>
      <dgm:spPr/>
    </dgm:pt>
    <dgm:pt modelId="{DBD07A74-D0BE-48D4-9480-F23BBDA6BC07}" type="pres">
      <dgm:prSet presAssocID="{DFCB9023-851B-4C66-81B3-2DAEF7AC963F}" presName="sibTrans" presStyleCnt="0"/>
      <dgm:spPr/>
    </dgm:pt>
    <dgm:pt modelId="{F09FBFC7-F3E6-48C5-BAD0-D20DBEA30F2F}" type="pres">
      <dgm:prSet presAssocID="{5BD701E1-E5AD-48A6-8BE5-447F2D669750}" presName="compNode" presStyleCnt="0"/>
      <dgm:spPr/>
    </dgm:pt>
    <dgm:pt modelId="{88EA8E00-89E2-4684-8782-9AA5F6F88BB0}" type="pres">
      <dgm:prSet presAssocID="{5BD701E1-E5AD-48A6-8BE5-447F2D669750}" presName="bgRect" presStyleLbl="bgShp" presStyleIdx="1" presStyleCnt="5"/>
      <dgm:spPr/>
    </dgm:pt>
    <dgm:pt modelId="{9C8344EE-C13E-4C75-B609-228C6D0414DD}" type="pres">
      <dgm:prSet presAssocID="{5BD701E1-E5AD-48A6-8BE5-447F2D6697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91CB3C9-AFA8-4E8C-B297-C326D86F404C}" type="pres">
      <dgm:prSet presAssocID="{5BD701E1-E5AD-48A6-8BE5-447F2D669750}" presName="spaceRect" presStyleCnt="0"/>
      <dgm:spPr/>
    </dgm:pt>
    <dgm:pt modelId="{31462BF3-A57D-4059-B44B-7473EF742477}" type="pres">
      <dgm:prSet presAssocID="{5BD701E1-E5AD-48A6-8BE5-447F2D669750}" presName="parTx" presStyleLbl="revTx" presStyleIdx="1" presStyleCnt="5">
        <dgm:presLayoutVars>
          <dgm:chMax val="0"/>
          <dgm:chPref val="0"/>
        </dgm:presLayoutVars>
      </dgm:prSet>
      <dgm:spPr/>
    </dgm:pt>
    <dgm:pt modelId="{02F93571-BC08-4283-85CB-AD282BA0F7C4}" type="pres">
      <dgm:prSet presAssocID="{0B67869B-770A-4BCE-BDEC-AFA4A437BFA8}" presName="sibTrans" presStyleCnt="0"/>
      <dgm:spPr/>
    </dgm:pt>
    <dgm:pt modelId="{996F2F72-B977-4C54-9949-D4B7ED91A060}" type="pres">
      <dgm:prSet presAssocID="{8D168153-759C-4EBE-A8D9-710BD9243CD4}" presName="compNode" presStyleCnt="0"/>
      <dgm:spPr/>
    </dgm:pt>
    <dgm:pt modelId="{FA62F2C3-961D-4A1E-9869-BBAE0839BB8E}" type="pres">
      <dgm:prSet presAssocID="{8D168153-759C-4EBE-A8D9-710BD9243CD4}" presName="bgRect" presStyleLbl="bgShp" presStyleIdx="2" presStyleCnt="5"/>
      <dgm:spPr/>
    </dgm:pt>
    <dgm:pt modelId="{0F579405-4503-48B5-9BB6-F7493F0C4D55}" type="pres">
      <dgm:prSet presAssocID="{8D168153-759C-4EBE-A8D9-710BD9243C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298DFE3-07C1-4341-A7F3-3B1838F1F520}" type="pres">
      <dgm:prSet presAssocID="{8D168153-759C-4EBE-A8D9-710BD9243CD4}" presName="spaceRect" presStyleCnt="0"/>
      <dgm:spPr/>
    </dgm:pt>
    <dgm:pt modelId="{F4786315-0BDE-4AFF-9CD2-B994A46EAC31}" type="pres">
      <dgm:prSet presAssocID="{8D168153-759C-4EBE-A8D9-710BD9243CD4}" presName="parTx" presStyleLbl="revTx" presStyleIdx="2" presStyleCnt="5">
        <dgm:presLayoutVars>
          <dgm:chMax val="0"/>
          <dgm:chPref val="0"/>
        </dgm:presLayoutVars>
      </dgm:prSet>
      <dgm:spPr/>
    </dgm:pt>
    <dgm:pt modelId="{50F42965-F74A-4926-A59D-9720806AAA19}" type="pres">
      <dgm:prSet presAssocID="{D7EA9636-13F5-4066-A233-EE2F786A6A55}" presName="sibTrans" presStyleCnt="0"/>
      <dgm:spPr/>
    </dgm:pt>
    <dgm:pt modelId="{64FE23D8-9543-4D91-B4B8-C55EC7E5E239}" type="pres">
      <dgm:prSet presAssocID="{3FCCA2BD-7369-416F-87FF-2AF6A4F301DA}" presName="compNode" presStyleCnt="0"/>
      <dgm:spPr/>
    </dgm:pt>
    <dgm:pt modelId="{2F27E1B1-9688-411C-BCD0-4082851CE3D5}" type="pres">
      <dgm:prSet presAssocID="{3FCCA2BD-7369-416F-87FF-2AF6A4F301DA}" presName="bgRect" presStyleLbl="bgShp" presStyleIdx="3" presStyleCnt="5"/>
      <dgm:spPr/>
    </dgm:pt>
    <dgm:pt modelId="{141DA409-AB9F-4A9C-82CB-673541D2A5CC}" type="pres">
      <dgm:prSet presAssocID="{3FCCA2BD-7369-416F-87FF-2AF6A4F301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73380A01-0E9A-463C-AF88-3E1B4BE1114F}" type="pres">
      <dgm:prSet presAssocID="{3FCCA2BD-7369-416F-87FF-2AF6A4F301DA}" presName="spaceRect" presStyleCnt="0"/>
      <dgm:spPr/>
    </dgm:pt>
    <dgm:pt modelId="{BA6B6E8E-A3EF-4E9E-A935-6811324C6ED6}" type="pres">
      <dgm:prSet presAssocID="{3FCCA2BD-7369-416F-87FF-2AF6A4F301DA}" presName="parTx" presStyleLbl="revTx" presStyleIdx="3" presStyleCnt="5">
        <dgm:presLayoutVars>
          <dgm:chMax val="0"/>
          <dgm:chPref val="0"/>
        </dgm:presLayoutVars>
      </dgm:prSet>
      <dgm:spPr/>
    </dgm:pt>
    <dgm:pt modelId="{0A2DD881-45D4-43F1-B0DA-3611341E5D3D}" type="pres">
      <dgm:prSet presAssocID="{1E8FA07A-958B-4A17-88A0-1F9E70153686}" presName="sibTrans" presStyleCnt="0"/>
      <dgm:spPr/>
    </dgm:pt>
    <dgm:pt modelId="{0A9866DC-C2AE-489B-870F-66E3E159F826}" type="pres">
      <dgm:prSet presAssocID="{B4FCC941-F88D-4C21-A62B-A840147033A4}" presName="compNode" presStyleCnt="0"/>
      <dgm:spPr/>
    </dgm:pt>
    <dgm:pt modelId="{7D86BEFC-094F-4792-9B40-5E58BE10B34C}" type="pres">
      <dgm:prSet presAssocID="{B4FCC941-F88D-4C21-A62B-A840147033A4}" presName="bgRect" presStyleLbl="bgShp" presStyleIdx="4" presStyleCnt="5"/>
      <dgm:spPr/>
    </dgm:pt>
    <dgm:pt modelId="{0F57CC1E-5E7B-427D-BEDC-62222869F7DF}" type="pres">
      <dgm:prSet presAssocID="{B4FCC941-F88D-4C21-A62B-A840147033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eb Design"/>
        </a:ext>
      </dgm:extLst>
    </dgm:pt>
    <dgm:pt modelId="{A95ACD03-F6FC-4714-9CB3-F58290101CE1}" type="pres">
      <dgm:prSet presAssocID="{B4FCC941-F88D-4C21-A62B-A840147033A4}" presName="spaceRect" presStyleCnt="0"/>
      <dgm:spPr/>
    </dgm:pt>
    <dgm:pt modelId="{108E4AEB-7FD1-438C-B5B2-6238D6C64CE4}" type="pres">
      <dgm:prSet presAssocID="{B4FCC941-F88D-4C21-A62B-A840147033A4}" presName="parTx" presStyleLbl="revTx" presStyleIdx="4" presStyleCnt="5">
        <dgm:presLayoutVars>
          <dgm:chMax val="0"/>
          <dgm:chPref val="0"/>
        </dgm:presLayoutVars>
      </dgm:prSet>
      <dgm:spPr/>
    </dgm:pt>
  </dgm:ptLst>
  <dgm:cxnLst>
    <dgm:cxn modelId="{DE9CE31B-B629-4247-A3CF-B781BA51D408}" type="presOf" srcId="{B4FCC941-F88D-4C21-A62B-A840147033A4}" destId="{108E4AEB-7FD1-438C-B5B2-6238D6C64CE4}" srcOrd="0" destOrd="0" presId="urn:microsoft.com/office/officeart/2018/2/layout/IconVerticalSolidList"/>
    <dgm:cxn modelId="{42A0D228-707C-4461-9C8C-16F72F3F5598}" srcId="{4DE9C074-7783-4302-A86B-3C34232B22D5}" destId="{8D168153-759C-4EBE-A8D9-710BD9243CD4}" srcOrd="2" destOrd="0" parTransId="{FB6FB799-692A-4718-A721-FC688214B0D4}" sibTransId="{D7EA9636-13F5-4066-A233-EE2F786A6A55}"/>
    <dgm:cxn modelId="{1148993C-4A04-48D7-ADC1-4D94D8F65CAA}" type="presOf" srcId="{8D168153-759C-4EBE-A8D9-710BD9243CD4}" destId="{F4786315-0BDE-4AFF-9CD2-B994A46EAC31}" srcOrd="0" destOrd="0" presId="urn:microsoft.com/office/officeart/2018/2/layout/IconVerticalSolidList"/>
    <dgm:cxn modelId="{A16F7B48-E7D9-4DA6-8A1D-D37783890EB7}" type="presOf" srcId="{3FCCA2BD-7369-416F-87FF-2AF6A4F301DA}" destId="{BA6B6E8E-A3EF-4E9E-A935-6811324C6ED6}" srcOrd="0" destOrd="0" presId="urn:microsoft.com/office/officeart/2018/2/layout/IconVerticalSolidList"/>
    <dgm:cxn modelId="{11D7014D-7695-40F1-8B9C-34D90D9CC614}" srcId="{4DE9C074-7783-4302-A86B-3C34232B22D5}" destId="{B4FCC941-F88D-4C21-A62B-A840147033A4}" srcOrd="4" destOrd="0" parTransId="{0F24D100-8186-4FB3-9F5B-64E0CF434EE6}" sibTransId="{5F994C4F-A598-4DF1-A712-C440CF860148}"/>
    <dgm:cxn modelId="{B555DDA2-8BB6-4487-9B6C-107865EEEC55}" srcId="{4DE9C074-7783-4302-A86B-3C34232B22D5}" destId="{3FCCA2BD-7369-416F-87FF-2AF6A4F301DA}" srcOrd="3" destOrd="0" parTransId="{3AD594A8-8256-4F18-9843-4CD0C6F25334}" sibTransId="{1E8FA07A-958B-4A17-88A0-1F9E70153686}"/>
    <dgm:cxn modelId="{22FB8CA9-6881-4FEB-A74E-3FEE0FF28465}" srcId="{4DE9C074-7783-4302-A86B-3C34232B22D5}" destId="{5BD701E1-E5AD-48A6-8BE5-447F2D669750}" srcOrd="1" destOrd="0" parTransId="{911C0247-161C-4286-B575-829833995A5C}" sibTransId="{0B67869B-770A-4BCE-BDEC-AFA4A437BFA8}"/>
    <dgm:cxn modelId="{DAE559AF-736C-49D0-8236-45727EA41441}" type="presOf" srcId="{E3335FB1-86F4-4A3B-BC5F-ECEC845A83BA}" destId="{1223FFA1-09F6-4A66-9499-2A0AD423C1C7}" srcOrd="0" destOrd="0" presId="urn:microsoft.com/office/officeart/2018/2/layout/IconVerticalSolidList"/>
    <dgm:cxn modelId="{0F3804B6-4F24-4D07-9BEF-81BE3673657A}" srcId="{4DE9C074-7783-4302-A86B-3C34232B22D5}" destId="{E3335FB1-86F4-4A3B-BC5F-ECEC845A83BA}" srcOrd="0" destOrd="0" parTransId="{9BE123A6-2311-472A-B84D-0A14CE860072}" sibTransId="{DFCB9023-851B-4C66-81B3-2DAEF7AC963F}"/>
    <dgm:cxn modelId="{0AE725C7-05E8-478F-8693-68D64892D43C}" type="presOf" srcId="{5BD701E1-E5AD-48A6-8BE5-447F2D669750}" destId="{31462BF3-A57D-4059-B44B-7473EF742477}" srcOrd="0" destOrd="0" presId="urn:microsoft.com/office/officeart/2018/2/layout/IconVerticalSolidList"/>
    <dgm:cxn modelId="{C0409AF4-3EB2-45C1-B6D2-D8981120F8EB}" type="presOf" srcId="{4DE9C074-7783-4302-A86B-3C34232B22D5}" destId="{949A7708-CFEA-40AB-B65F-0DE5C06104C4}" srcOrd="0" destOrd="0" presId="urn:microsoft.com/office/officeart/2018/2/layout/IconVerticalSolidList"/>
    <dgm:cxn modelId="{41F7663A-70CB-49A6-99D4-F87CC21B1047}" type="presParOf" srcId="{949A7708-CFEA-40AB-B65F-0DE5C06104C4}" destId="{E8E08556-E192-46AE-AE21-82307067687C}" srcOrd="0" destOrd="0" presId="urn:microsoft.com/office/officeart/2018/2/layout/IconVerticalSolidList"/>
    <dgm:cxn modelId="{5D8EE44D-5D9D-4388-B703-8C43AC53715A}" type="presParOf" srcId="{E8E08556-E192-46AE-AE21-82307067687C}" destId="{7FCD26E1-3C5C-4E74-8636-B7A41D94EEF9}" srcOrd="0" destOrd="0" presId="urn:microsoft.com/office/officeart/2018/2/layout/IconVerticalSolidList"/>
    <dgm:cxn modelId="{395275F3-D4C7-437E-A90B-7F41BDA579F2}" type="presParOf" srcId="{E8E08556-E192-46AE-AE21-82307067687C}" destId="{ECBEC8D2-3CCE-4C91-887D-C36557174FC4}" srcOrd="1" destOrd="0" presId="urn:microsoft.com/office/officeart/2018/2/layout/IconVerticalSolidList"/>
    <dgm:cxn modelId="{89C14103-8381-4F63-9BB6-5A7C01E7BA6F}" type="presParOf" srcId="{E8E08556-E192-46AE-AE21-82307067687C}" destId="{CBD6FC88-CD68-4A8F-827F-912F68CB1F4A}" srcOrd="2" destOrd="0" presId="urn:microsoft.com/office/officeart/2018/2/layout/IconVerticalSolidList"/>
    <dgm:cxn modelId="{DABCE290-3FAA-4D5C-A713-E3D9996FD3FE}" type="presParOf" srcId="{E8E08556-E192-46AE-AE21-82307067687C}" destId="{1223FFA1-09F6-4A66-9499-2A0AD423C1C7}" srcOrd="3" destOrd="0" presId="urn:microsoft.com/office/officeart/2018/2/layout/IconVerticalSolidList"/>
    <dgm:cxn modelId="{33A631DF-C0DB-44A7-B3A0-5FB328254E3D}" type="presParOf" srcId="{949A7708-CFEA-40AB-B65F-0DE5C06104C4}" destId="{DBD07A74-D0BE-48D4-9480-F23BBDA6BC07}" srcOrd="1" destOrd="0" presId="urn:microsoft.com/office/officeart/2018/2/layout/IconVerticalSolidList"/>
    <dgm:cxn modelId="{EFA53DE1-CED2-4B4D-8DA0-245CB708CE8A}" type="presParOf" srcId="{949A7708-CFEA-40AB-B65F-0DE5C06104C4}" destId="{F09FBFC7-F3E6-48C5-BAD0-D20DBEA30F2F}" srcOrd="2" destOrd="0" presId="urn:microsoft.com/office/officeart/2018/2/layout/IconVerticalSolidList"/>
    <dgm:cxn modelId="{42D55D43-F95F-447C-B437-65D5D4C6087B}" type="presParOf" srcId="{F09FBFC7-F3E6-48C5-BAD0-D20DBEA30F2F}" destId="{88EA8E00-89E2-4684-8782-9AA5F6F88BB0}" srcOrd="0" destOrd="0" presId="urn:microsoft.com/office/officeart/2018/2/layout/IconVerticalSolidList"/>
    <dgm:cxn modelId="{DB754189-D477-4F9F-8BB4-2CD5BFDB82FD}" type="presParOf" srcId="{F09FBFC7-F3E6-48C5-BAD0-D20DBEA30F2F}" destId="{9C8344EE-C13E-4C75-B609-228C6D0414DD}" srcOrd="1" destOrd="0" presId="urn:microsoft.com/office/officeart/2018/2/layout/IconVerticalSolidList"/>
    <dgm:cxn modelId="{A103E8F7-27E0-4726-AFD6-DF82CC4211C9}" type="presParOf" srcId="{F09FBFC7-F3E6-48C5-BAD0-D20DBEA30F2F}" destId="{F91CB3C9-AFA8-4E8C-B297-C326D86F404C}" srcOrd="2" destOrd="0" presId="urn:microsoft.com/office/officeart/2018/2/layout/IconVerticalSolidList"/>
    <dgm:cxn modelId="{252717F0-1578-418F-89BD-71F63F954DE6}" type="presParOf" srcId="{F09FBFC7-F3E6-48C5-BAD0-D20DBEA30F2F}" destId="{31462BF3-A57D-4059-B44B-7473EF742477}" srcOrd="3" destOrd="0" presId="urn:microsoft.com/office/officeart/2018/2/layout/IconVerticalSolidList"/>
    <dgm:cxn modelId="{5450FAF7-086E-47FA-A938-1F6C2A685E2B}" type="presParOf" srcId="{949A7708-CFEA-40AB-B65F-0DE5C06104C4}" destId="{02F93571-BC08-4283-85CB-AD282BA0F7C4}" srcOrd="3" destOrd="0" presId="urn:microsoft.com/office/officeart/2018/2/layout/IconVerticalSolidList"/>
    <dgm:cxn modelId="{4B3A8E88-12A1-4B9F-A5F7-C252272C941A}" type="presParOf" srcId="{949A7708-CFEA-40AB-B65F-0DE5C06104C4}" destId="{996F2F72-B977-4C54-9949-D4B7ED91A060}" srcOrd="4" destOrd="0" presId="urn:microsoft.com/office/officeart/2018/2/layout/IconVerticalSolidList"/>
    <dgm:cxn modelId="{1B5DBDDB-267E-44AB-A8AF-8EE3ECC6BD3E}" type="presParOf" srcId="{996F2F72-B977-4C54-9949-D4B7ED91A060}" destId="{FA62F2C3-961D-4A1E-9869-BBAE0839BB8E}" srcOrd="0" destOrd="0" presId="urn:microsoft.com/office/officeart/2018/2/layout/IconVerticalSolidList"/>
    <dgm:cxn modelId="{C6D9FEF4-7E16-45CC-A49A-BA1BC60D2E79}" type="presParOf" srcId="{996F2F72-B977-4C54-9949-D4B7ED91A060}" destId="{0F579405-4503-48B5-9BB6-F7493F0C4D55}" srcOrd="1" destOrd="0" presId="urn:microsoft.com/office/officeart/2018/2/layout/IconVerticalSolidList"/>
    <dgm:cxn modelId="{DC45F31A-9EF9-4E74-9459-A5F701A4838C}" type="presParOf" srcId="{996F2F72-B977-4C54-9949-D4B7ED91A060}" destId="{4298DFE3-07C1-4341-A7F3-3B1838F1F520}" srcOrd="2" destOrd="0" presId="urn:microsoft.com/office/officeart/2018/2/layout/IconVerticalSolidList"/>
    <dgm:cxn modelId="{87A150CC-41DF-42B5-8EB3-5224179B20AB}" type="presParOf" srcId="{996F2F72-B977-4C54-9949-D4B7ED91A060}" destId="{F4786315-0BDE-4AFF-9CD2-B994A46EAC31}" srcOrd="3" destOrd="0" presId="urn:microsoft.com/office/officeart/2018/2/layout/IconVerticalSolidList"/>
    <dgm:cxn modelId="{A0E3EBEB-1030-4B3C-80B6-F64016D86848}" type="presParOf" srcId="{949A7708-CFEA-40AB-B65F-0DE5C06104C4}" destId="{50F42965-F74A-4926-A59D-9720806AAA19}" srcOrd="5" destOrd="0" presId="urn:microsoft.com/office/officeart/2018/2/layout/IconVerticalSolidList"/>
    <dgm:cxn modelId="{D63AEE2B-7ED6-4570-BF47-D416A850D79E}" type="presParOf" srcId="{949A7708-CFEA-40AB-B65F-0DE5C06104C4}" destId="{64FE23D8-9543-4D91-B4B8-C55EC7E5E239}" srcOrd="6" destOrd="0" presId="urn:microsoft.com/office/officeart/2018/2/layout/IconVerticalSolidList"/>
    <dgm:cxn modelId="{58A731DB-C563-45AD-B51B-533AEE039579}" type="presParOf" srcId="{64FE23D8-9543-4D91-B4B8-C55EC7E5E239}" destId="{2F27E1B1-9688-411C-BCD0-4082851CE3D5}" srcOrd="0" destOrd="0" presId="urn:microsoft.com/office/officeart/2018/2/layout/IconVerticalSolidList"/>
    <dgm:cxn modelId="{FA571D58-D12D-47F7-8723-84041E695421}" type="presParOf" srcId="{64FE23D8-9543-4D91-B4B8-C55EC7E5E239}" destId="{141DA409-AB9F-4A9C-82CB-673541D2A5CC}" srcOrd="1" destOrd="0" presId="urn:microsoft.com/office/officeart/2018/2/layout/IconVerticalSolidList"/>
    <dgm:cxn modelId="{1388FB51-4515-4755-A46D-A82C5D326AB9}" type="presParOf" srcId="{64FE23D8-9543-4D91-B4B8-C55EC7E5E239}" destId="{73380A01-0E9A-463C-AF88-3E1B4BE1114F}" srcOrd="2" destOrd="0" presId="urn:microsoft.com/office/officeart/2018/2/layout/IconVerticalSolidList"/>
    <dgm:cxn modelId="{CF3319A1-5044-4CAB-8091-CC21140723B5}" type="presParOf" srcId="{64FE23D8-9543-4D91-B4B8-C55EC7E5E239}" destId="{BA6B6E8E-A3EF-4E9E-A935-6811324C6ED6}" srcOrd="3" destOrd="0" presId="urn:microsoft.com/office/officeart/2018/2/layout/IconVerticalSolidList"/>
    <dgm:cxn modelId="{8FD5C03A-1E9B-4A48-8689-EA1E5008E10F}" type="presParOf" srcId="{949A7708-CFEA-40AB-B65F-0DE5C06104C4}" destId="{0A2DD881-45D4-43F1-B0DA-3611341E5D3D}" srcOrd="7" destOrd="0" presId="urn:microsoft.com/office/officeart/2018/2/layout/IconVerticalSolidList"/>
    <dgm:cxn modelId="{D3EF98DA-3E86-4A57-AE59-F8890218C1ED}" type="presParOf" srcId="{949A7708-CFEA-40AB-B65F-0DE5C06104C4}" destId="{0A9866DC-C2AE-489B-870F-66E3E159F826}" srcOrd="8" destOrd="0" presId="urn:microsoft.com/office/officeart/2018/2/layout/IconVerticalSolidList"/>
    <dgm:cxn modelId="{8F8AB577-5DEE-4FA2-8D9D-98A6BB80BA84}" type="presParOf" srcId="{0A9866DC-C2AE-489B-870F-66E3E159F826}" destId="{7D86BEFC-094F-4792-9B40-5E58BE10B34C}" srcOrd="0" destOrd="0" presId="urn:microsoft.com/office/officeart/2018/2/layout/IconVerticalSolidList"/>
    <dgm:cxn modelId="{20948F34-3C2E-40A9-91EF-577A995E8BB1}" type="presParOf" srcId="{0A9866DC-C2AE-489B-870F-66E3E159F826}" destId="{0F57CC1E-5E7B-427D-BEDC-62222869F7DF}" srcOrd="1" destOrd="0" presId="urn:microsoft.com/office/officeart/2018/2/layout/IconVerticalSolidList"/>
    <dgm:cxn modelId="{93D2C349-A329-4717-BC1A-8D58BF4DD82A}" type="presParOf" srcId="{0A9866DC-C2AE-489B-870F-66E3E159F826}" destId="{A95ACD03-F6FC-4714-9CB3-F58290101CE1}" srcOrd="2" destOrd="0" presId="urn:microsoft.com/office/officeart/2018/2/layout/IconVerticalSolidList"/>
    <dgm:cxn modelId="{B0AC2C39-35EE-4803-A9B1-BF764F869AA7}" type="presParOf" srcId="{0A9866DC-C2AE-489B-870F-66E3E159F826}" destId="{108E4AEB-7FD1-438C-B5B2-6238D6C64C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7C8B5F-3AE8-4D67-9E16-606AD2B510D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C236F2A-5868-48A0-BC96-8AEAB2CB8561}">
      <dgm:prSet/>
      <dgm:spPr/>
      <dgm:t>
        <a:bodyPr/>
        <a:lstStyle/>
        <a:p>
          <a:r>
            <a:rPr lang="en-GB"/>
            <a:t>Any of the sources from your reading list. </a:t>
          </a:r>
          <a:endParaRPr lang="en-US"/>
        </a:p>
      </dgm:t>
    </dgm:pt>
    <dgm:pt modelId="{9B885BC1-0E8C-4498-9FD3-76FD4E9A32C5}" type="parTrans" cxnId="{D41D4B25-E32D-4951-AAD3-E8989C6D3550}">
      <dgm:prSet/>
      <dgm:spPr/>
      <dgm:t>
        <a:bodyPr/>
        <a:lstStyle/>
        <a:p>
          <a:endParaRPr lang="en-US"/>
        </a:p>
      </dgm:t>
    </dgm:pt>
    <dgm:pt modelId="{B9A1BB6D-35A7-4363-B20C-771E0E7B9726}" type="sibTrans" cxnId="{D41D4B25-E32D-4951-AAD3-E8989C6D3550}">
      <dgm:prSet/>
      <dgm:spPr/>
      <dgm:t>
        <a:bodyPr/>
        <a:lstStyle/>
        <a:p>
          <a:endParaRPr lang="en-US"/>
        </a:p>
      </dgm:t>
    </dgm:pt>
    <dgm:pt modelId="{E08CFB56-653C-41B6-BDEF-4FBC2AFA931A}">
      <dgm:prSet/>
      <dgm:spPr/>
      <dgm:t>
        <a:bodyPr/>
        <a:lstStyle/>
        <a:p>
          <a:r>
            <a:rPr lang="en-GB"/>
            <a:t>Books, Journal and articles are key examples of sources you can use. </a:t>
          </a:r>
          <a:endParaRPr lang="en-US"/>
        </a:p>
      </dgm:t>
    </dgm:pt>
    <dgm:pt modelId="{3F7E01D5-3B42-4432-B755-62683FC72836}" type="parTrans" cxnId="{EC60B4DE-8FC5-4CCF-B2A8-390690BDDDF4}">
      <dgm:prSet/>
      <dgm:spPr/>
      <dgm:t>
        <a:bodyPr/>
        <a:lstStyle/>
        <a:p>
          <a:endParaRPr lang="en-US"/>
        </a:p>
      </dgm:t>
    </dgm:pt>
    <dgm:pt modelId="{210E79DD-F73A-4489-B5DE-E4531D94EB6A}" type="sibTrans" cxnId="{EC60B4DE-8FC5-4CCF-B2A8-390690BDDDF4}">
      <dgm:prSet/>
      <dgm:spPr/>
      <dgm:t>
        <a:bodyPr/>
        <a:lstStyle/>
        <a:p>
          <a:endParaRPr lang="en-US"/>
        </a:p>
      </dgm:t>
    </dgm:pt>
    <dgm:pt modelId="{981947AB-1D8E-4284-83C7-CF3AB7CAFDC2}">
      <dgm:prSet/>
      <dgm:spPr/>
      <dgm:t>
        <a:bodyPr/>
        <a:lstStyle/>
        <a:p>
          <a:r>
            <a:rPr lang="en-GB" dirty="0"/>
            <a:t>Utilise other books outside </a:t>
          </a:r>
          <a:r>
            <a:rPr lang="en-GB"/>
            <a:t>of criminal law. </a:t>
          </a:r>
          <a:endParaRPr lang="en-US" dirty="0"/>
        </a:p>
      </dgm:t>
    </dgm:pt>
    <dgm:pt modelId="{FBE96C04-8AEC-445D-B61A-F9CD5CCFCF23}" type="parTrans" cxnId="{A25950CF-54A5-4012-97C5-E9C706047988}">
      <dgm:prSet/>
      <dgm:spPr/>
      <dgm:t>
        <a:bodyPr/>
        <a:lstStyle/>
        <a:p>
          <a:endParaRPr lang="en-US"/>
        </a:p>
      </dgm:t>
    </dgm:pt>
    <dgm:pt modelId="{9576926A-28D7-49B3-973C-3551635C32CD}" type="sibTrans" cxnId="{A25950CF-54A5-4012-97C5-E9C706047988}">
      <dgm:prSet/>
      <dgm:spPr/>
      <dgm:t>
        <a:bodyPr/>
        <a:lstStyle/>
        <a:p>
          <a:endParaRPr lang="en-US"/>
        </a:p>
      </dgm:t>
    </dgm:pt>
    <dgm:pt modelId="{AE581DF1-BDEF-4623-82C0-2DF0674CEEA9}" type="pres">
      <dgm:prSet presAssocID="{6E7C8B5F-3AE8-4D67-9E16-606AD2B510D8}" presName="root" presStyleCnt="0">
        <dgm:presLayoutVars>
          <dgm:dir/>
          <dgm:resizeHandles val="exact"/>
        </dgm:presLayoutVars>
      </dgm:prSet>
      <dgm:spPr/>
    </dgm:pt>
    <dgm:pt modelId="{121E57D3-5776-466E-A21D-47BB9DA424F6}" type="pres">
      <dgm:prSet presAssocID="{CC236F2A-5868-48A0-BC96-8AEAB2CB8561}" presName="compNode" presStyleCnt="0"/>
      <dgm:spPr/>
    </dgm:pt>
    <dgm:pt modelId="{CDD14FA9-0929-4D89-8C04-EA2EADBF14CE}" type="pres">
      <dgm:prSet presAssocID="{CC236F2A-5868-48A0-BC96-8AEAB2CB8561}" presName="bgRect" presStyleLbl="bgShp" presStyleIdx="0" presStyleCnt="3" custLinFactNeighborX="4617" custLinFactNeighborY="-18561"/>
      <dgm:spPr/>
    </dgm:pt>
    <dgm:pt modelId="{53081F0D-5E59-4D22-B14C-D492FBE5B95D}" type="pres">
      <dgm:prSet presAssocID="{CC236F2A-5868-48A0-BC96-8AEAB2CB856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on Shelf"/>
        </a:ext>
      </dgm:extLst>
    </dgm:pt>
    <dgm:pt modelId="{EA104105-B1C8-4C81-993C-1471B65FC359}" type="pres">
      <dgm:prSet presAssocID="{CC236F2A-5868-48A0-BC96-8AEAB2CB8561}" presName="spaceRect" presStyleCnt="0"/>
      <dgm:spPr/>
    </dgm:pt>
    <dgm:pt modelId="{886155DA-FCFC-4EC6-98D0-CD10A0D5F23C}" type="pres">
      <dgm:prSet presAssocID="{CC236F2A-5868-48A0-BC96-8AEAB2CB8561}" presName="parTx" presStyleLbl="revTx" presStyleIdx="0" presStyleCnt="3">
        <dgm:presLayoutVars>
          <dgm:chMax val="0"/>
          <dgm:chPref val="0"/>
        </dgm:presLayoutVars>
      </dgm:prSet>
      <dgm:spPr/>
    </dgm:pt>
    <dgm:pt modelId="{53900FB8-17C6-4CAD-A8C9-5A81AB590F5A}" type="pres">
      <dgm:prSet presAssocID="{B9A1BB6D-35A7-4363-B20C-771E0E7B9726}" presName="sibTrans" presStyleCnt="0"/>
      <dgm:spPr/>
    </dgm:pt>
    <dgm:pt modelId="{D759D10D-86E6-4147-AB51-085FC61E5AAB}" type="pres">
      <dgm:prSet presAssocID="{E08CFB56-653C-41B6-BDEF-4FBC2AFA931A}" presName="compNode" presStyleCnt="0"/>
      <dgm:spPr/>
    </dgm:pt>
    <dgm:pt modelId="{556EDE43-F924-4DD3-868A-5E3C4D519A9E}" type="pres">
      <dgm:prSet presAssocID="{E08CFB56-653C-41B6-BDEF-4FBC2AFA931A}" presName="bgRect" presStyleLbl="bgShp" presStyleIdx="1" presStyleCnt="3"/>
      <dgm:spPr/>
    </dgm:pt>
    <dgm:pt modelId="{094C55CD-D834-448C-9DA9-B7C72ADC47A2}" type="pres">
      <dgm:prSet presAssocID="{E08CFB56-653C-41B6-BDEF-4FBC2AFA93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C8A42732-D9F2-4EA2-B0C6-3D615FBA6BC0}" type="pres">
      <dgm:prSet presAssocID="{E08CFB56-653C-41B6-BDEF-4FBC2AFA931A}" presName="spaceRect" presStyleCnt="0"/>
      <dgm:spPr/>
    </dgm:pt>
    <dgm:pt modelId="{4D0F6CFA-24BB-4677-A48A-CA974DC1BC69}" type="pres">
      <dgm:prSet presAssocID="{E08CFB56-653C-41B6-BDEF-4FBC2AFA931A}" presName="parTx" presStyleLbl="revTx" presStyleIdx="1" presStyleCnt="3">
        <dgm:presLayoutVars>
          <dgm:chMax val="0"/>
          <dgm:chPref val="0"/>
        </dgm:presLayoutVars>
      </dgm:prSet>
      <dgm:spPr/>
    </dgm:pt>
    <dgm:pt modelId="{ADFF5465-CD82-4F0D-A65B-07224F3FB043}" type="pres">
      <dgm:prSet presAssocID="{210E79DD-F73A-4489-B5DE-E4531D94EB6A}" presName="sibTrans" presStyleCnt="0"/>
      <dgm:spPr/>
    </dgm:pt>
    <dgm:pt modelId="{478B1474-6C73-488F-81C3-A58BC0AEFF6D}" type="pres">
      <dgm:prSet presAssocID="{981947AB-1D8E-4284-83C7-CF3AB7CAFDC2}" presName="compNode" presStyleCnt="0"/>
      <dgm:spPr/>
    </dgm:pt>
    <dgm:pt modelId="{E9780703-6DD2-43BE-B9B7-A17F73E8C924}" type="pres">
      <dgm:prSet presAssocID="{981947AB-1D8E-4284-83C7-CF3AB7CAFDC2}" presName="bgRect" presStyleLbl="bgShp" presStyleIdx="2" presStyleCnt="3"/>
      <dgm:spPr/>
    </dgm:pt>
    <dgm:pt modelId="{77C17725-1607-4741-A942-1389E2F7668C}" type="pres">
      <dgm:prSet presAssocID="{981947AB-1D8E-4284-83C7-CF3AB7CAFD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4D614BAC-242A-4142-90B3-30F1AC2182E5}" type="pres">
      <dgm:prSet presAssocID="{981947AB-1D8E-4284-83C7-CF3AB7CAFDC2}" presName="spaceRect" presStyleCnt="0"/>
      <dgm:spPr/>
    </dgm:pt>
    <dgm:pt modelId="{BBBEC2C6-1C41-4B7C-B280-75E6A7B84076}" type="pres">
      <dgm:prSet presAssocID="{981947AB-1D8E-4284-83C7-CF3AB7CAFDC2}" presName="parTx" presStyleLbl="revTx" presStyleIdx="2" presStyleCnt="3">
        <dgm:presLayoutVars>
          <dgm:chMax val="0"/>
          <dgm:chPref val="0"/>
        </dgm:presLayoutVars>
      </dgm:prSet>
      <dgm:spPr/>
    </dgm:pt>
  </dgm:ptLst>
  <dgm:cxnLst>
    <dgm:cxn modelId="{25BCCA10-CA03-4583-9B72-BB3B92990EC5}" type="presOf" srcId="{E08CFB56-653C-41B6-BDEF-4FBC2AFA931A}" destId="{4D0F6CFA-24BB-4677-A48A-CA974DC1BC69}" srcOrd="0" destOrd="0" presId="urn:microsoft.com/office/officeart/2018/2/layout/IconVerticalSolidList"/>
    <dgm:cxn modelId="{D41D4B25-E32D-4951-AAD3-E8989C6D3550}" srcId="{6E7C8B5F-3AE8-4D67-9E16-606AD2B510D8}" destId="{CC236F2A-5868-48A0-BC96-8AEAB2CB8561}" srcOrd="0" destOrd="0" parTransId="{9B885BC1-0E8C-4498-9FD3-76FD4E9A32C5}" sibTransId="{B9A1BB6D-35A7-4363-B20C-771E0E7B9726}"/>
    <dgm:cxn modelId="{B8A81EAB-1E8E-4D56-90E8-1CE33631C70F}" type="presOf" srcId="{CC236F2A-5868-48A0-BC96-8AEAB2CB8561}" destId="{886155DA-FCFC-4EC6-98D0-CD10A0D5F23C}" srcOrd="0" destOrd="0" presId="urn:microsoft.com/office/officeart/2018/2/layout/IconVerticalSolidList"/>
    <dgm:cxn modelId="{8EFC26B2-9B43-412B-B3F1-607383191462}" type="presOf" srcId="{6E7C8B5F-3AE8-4D67-9E16-606AD2B510D8}" destId="{AE581DF1-BDEF-4623-82C0-2DF0674CEEA9}" srcOrd="0" destOrd="0" presId="urn:microsoft.com/office/officeart/2018/2/layout/IconVerticalSolidList"/>
    <dgm:cxn modelId="{A25950CF-54A5-4012-97C5-E9C706047988}" srcId="{6E7C8B5F-3AE8-4D67-9E16-606AD2B510D8}" destId="{981947AB-1D8E-4284-83C7-CF3AB7CAFDC2}" srcOrd="2" destOrd="0" parTransId="{FBE96C04-8AEC-445D-B61A-F9CD5CCFCF23}" sibTransId="{9576926A-28D7-49B3-973C-3551635C32CD}"/>
    <dgm:cxn modelId="{EC60B4DE-8FC5-4CCF-B2A8-390690BDDDF4}" srcId="{6E7C8B5F-3AE8-4D67-9E16-606AD2B510D8}" destId="{E08CFB56-653C-41B6-BDEF-4FBC2AFA931A}" srcOrd="1" destOrd="0" parTransId="{3F7E01D5-3B42-4432-B755-62683FC72836}" sibTransId="{210E79DD-F73A-4489-B5DE-E4531D94EB6A}"/>
    <dgm:cxn modelId="{7DB667E4-D765-457F-885A-949113F2D0CA}" type="presOf" srcId="{981947AB-1D8E-4284-83C7-CF3AB7CAFDC2}" destId="{BBBEC2C6-1C41-4B7C-B280-75E6A7B84076}" srcOrd="0" destOrd="0" presId="urn:microsoft.com/office/officeart/2018/2/layout/IconVerticalSolidList"/>
    <dgm:cxn modelId="{F9F3DF0A-4310-4A41-992C-C8865D2DDD59}" type="presParOf" srcId="{AE581DF1-BDEF-4623-82C0-2DF0674CEEA9}" destId="{121E57D3-5776-466E-A21D-47BB9DA424F6}" srcOrd="0" destOrd="0" presId="urn:microsoft.com/office/officeart/2018/2/layout/IconVerticalSolidList"/>
    <dgm:cxn modelId="{2E894526-23D7-4B3D-A104-AFB5E5DC7F08}" type="presParOf" srcId="{121E57D3-5776-466E-A21D-47BB9DA424F6}" destId="{CDD14FA9-0929-4D89-8C04-EA2EADBF14CE}" srcOrd="0" destOrd="0" presId="urn:microsoft.com/office/officeart/2018/2/layout/IconVerticalSolidList"/>
    <dgm:cxn modelId="{AE9E3469-3F50-4D62-AF49-8093EDB25CA9}" type="presParOf" srcId="{121E57D3-5776-466E-A21D-47BB9DA424F6}" destId="{53081F0D-5E59-4D22-B14C-D492FBE5B95D}" srcOrd="1" destOrd="0" presId="urn:microsoft.com/office/officeart/2018/2/layout/IconVerticalSolidList"/>
    <dgm:cxn modelId="{06BA072B-68F1-4277-AC2F-45E66F69CDBA}" type="presParOf" srcId="{121E57D3-5776-466E-A21D-47BB9DA424F6}" destId="{EA104105-B1C8-4C81-993C-1471B65FC359}" srcOrd="2" destOrd="0" presId="urn:microsoft.com/office/officeart/2018/2/layout/IconVerticalSolidList"/>
    <dgm:cxn modelId="{3237FC90-980F-4BAC-B47C-92BD28F7406D}" type="presParOf" srcId="{121E57D3-5776-466E-A21D-47BB9DA424F6}" destId="{886155DA-FCFC-4EC6-98D0-CD10A0D5F23C}" srcOrd="3" destOrd="0" presId="urn:microsoft.com/office/officeart/2018/2/layout/IconVerticalSolidList"/>
    <dgm:cxn modelId="{6DCFD46B-A1B2-4F2D-BEC1-64753628EF50}" type="presParOf" srcId="{AE581DF1-BDEF-4623-82C0-2DF0674CEEA9}" destId="{53900FB8-17C6-4CAD-A8C9-5A81AB590F5A}" srcOrd="1" destOrd="0" presId="urn:microsoft.com/office/officeart/2018/2/layout/IconVerticalSolidList"/>
    <dgm:cxn modelId="{F4EBA38F-0F0B-4C4D-91B2-C12927CF04B2}" type="presParOf" srcId="{AE581DF1-BDEF-4623-82C0-2DF0674CEEA9}" destId="{D759D10D-86E6-4147-AB51-085FC61E5AAB}" srcOrd="2" destOrd="0" presId="urn:microsoft.com/office/officeart/2018/2/layout/IconVerticalSolidList"/>
    <dgm:cxn modelId="{DA3AA83C-170B-4453-AB25-DC1DB2FD6907}" type="presParOf" srcId="{D759D10D-86E6-4147-AB51-085FC61E5AAB}" destId="{556EDE43-F924-4DD3-868A-5E3C4D519A9E}" srcOrd="0" destOrd="0" presId="urn:microsoft.com/office/officeart/2018/2/layout/IconVerticalSolidList"/>
    <dgm:cxn modelId="{D07A6AC0-F4C6-430C-8155-5122E2369C33}" type="presParOf" srcId="{D759D10D-86E6-4147-AB51-085FC61E5AAB}" destId="{094C55CD-D834-448C-9DA9-B7C72ADC47A2}" srcOrd="1" destOrd="0" presId="urn:microsoft.com/office/officeart/2018/2/layout/IconVerticalSolidList"/>
    <dgm:cxn modelId="{F852B829-9C01-4F04-98D6-AEC512C4164D}" type="presParOf" srcId="{D759D10D-86E6-4147-AB51-085FC61E5AAB}" destId="{C8A42732-D9F2-4EA2-B0C6-3D615FBA6BC0}" srcOrd="2" destOrd="0" presId="urn:microsoft.com/office/officeart/2018/2/layout/IconVerticalSolidList"/>
    <dgm:cxn modelId="{9AE839F3-69E7-4166-A919-BABE4292C0FF}" type="presParOf" srcId="{D759D10D-86E6-4147-AB51-085FC61E5AAB}" destId="{4D0F6CFA-24BB-4677-A48A-CA974DC1BC69}" srcOrd="3" destOrd="0" presId="urn:microsoft.com/office/officeart/2018/2/layout/IconVerticalSolidList"/>
    <dgm:cxn modelId="{C7BFCE0B-F250-4051-AE94-14FD2C6FBEFC}" type="presParOf" srcId="{AE581DF1-BDEF-4623-82C0-2DF0674CEEA9}" destId="{ADFF5465-CD82-4F0D-A65B-07224F3FB043}" srcOrd="3" destOrd="0" presId="urn:microsoft.com/office/officeart/2018/2/layout/IconVerticalSolidList"/>
    <dgm:cxn modelId="{EBA0D82F-EFE9-4F29-BFCD-66CE2C605023}" type="presParOf" srcId="{AE581DF1-BDEF-4623-82C0-2DF0674CEEA9}" destId="{478B1474-6C73-488F-81C3-A58BC0AEFF6D}" srcOrd="4" destOrd="0" presId="urn:microsoft.com/office/officeart/2018/2/layout/IconVerticalSolidList"/>
    <dgm:cxn modelId="{79993C37-0094-4642-AAF9-BE9553CD0E8A}" type="presParOf" srcId="{478B1474-6C73-488F-81C3-A58BC0AEFF6D}" destId="{E9780703-6DD2-43BE-B9B7-A17F73E8C924}" srcOrd="0" destOrd="0" presId="urn:microsoft.com/office/officeart/2018/2/layout/IconVerticalSolidList"/>
    <dgm:cxn modelId="{255DAEF0-87D7-4663-8F41-17BAFE819E44}" type="presParOf" srcId="{478B1474-6C73-488F-81C3-A58BC0AEFF6D}" destId="{77C17725-1607-4741-A942-1389E2F7668C}" srcOrd="1" destOrd="0" presId="urn:microsoft.com/office/officeart/2018/2/layout/IconVerticalSolidList"/>
    <dgm:cxn modelId="{5921470C-E78A-4C41-96BB-46FAFD3229F0}" type="presParOf" srcId="{478B1474-6C73-488F-81C3-A58BC0AEFF6D}" destId="{4D614BAC-242A-4142-90B3-30F1AC2182E5}" srcOrd="2" destOrd="0" presId="urn:microsoft.com/office/officeart/2018/2/layout/IconVerticalSolidList"/>
    <dgm:cxn modelId="{8A6312DA-2453-49F4-A771-CE7DF7883612}" type="presParOf" srcId="{478B1474-6C73-488F-81C3-A58BC0AEFF6D}" destId="{BBBEC2C6-1C41-4B7C-B280-75E6A7B840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CD26E1-3C5C-4E74-8636-B7A41D94EEF9}">
      <dsp:nvSpPr>
        <dsp:cNvPr id="0" name=""/>
        <dsp:cNvSpPr/>
      </dsp:nvSpPr>
      <dsp:spPr>
        <a:xfrm>
          <a:off x="0" y="3829"/>
          <a:ext cx="5729287" cy="81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EC8D2-3CCE-4C91-887D-C36557174FC4}">
      <dsp:nvSpPr>
        <dsp:cNvPr id="0" name=""/>
        <dsp:cNvSpPr/>
      </dsp:nvSpPr>
      <dsp:spPr>
        <a:xfrm>
          <a:off x="246766" y="187375"/>
          <a:ext cx="448666" cy="4486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23FFA1-09F6-4A66-9499-2A0AD423C1C7}">
      <dsp:nvSpPr>
        <dsp:cNvPr id="0" name=""/>
        <dsp:cNvSpPr/>
      </dsp:nvSpPr>
      <dsp:spPr>
        <a:xfrm>
          <a:off x="942199" y="3829"/>
          <a:ext cx="4787087" cy="81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34" tIns="86334" rIns="86334" bIns="86334" numCol="1" spcCol="1270" anchor="ctr" anchorCtr="0">
          <a:noAutofit/>
        </a:bodyPr>
        <a:lstStyle/>
        <a:p>
          <a:pPr marL="0" lvl="0" indent="0" algn="l" defTabSz="844550">
            <a:lnSpc>
              <a:spcPct val="90000"/>
            </a:lnSpc>
            <a:spcBef>
              <a:spcPct val="0"/>
            </a:spcBef>
            <a:spcAft>
              <a:spcPct val="35000"/>
            </a:spcAft>
            <a:buNone/>
          </a:pPr>
          <a:r>
            <a:rPr lang="en-GB" sz="1900" kern="1200"/>
            <a:t>Law teacher </a:t>
          </a:r>
          <a:endParaRPr lang="en-US" sz="1900" kern="1200"/>
        </a:p>
      </dsp:txBody>
      <dsp:txXfrm>
        <a:off x="942199" y="3829"/>
        <a:ext cx="4787087" cy="815756"/>
      </dsp:txXfrm>
    </dsp:sp>
    <dsp:sp modelId="{88EA8E00-89E2-4684-8782-9AA5F6F88BB0}">
      <dsp:nvSpPr>
        <dsp:cNvPr id="0" name=""/>
        <dsp:cNvSpPr/>
      </dsp:nvSpPr>
      <dsp:spPr>
        <a:xfrm>
          <a:off x="0" y="1023525"/>
          <a:ext cx="5729287" cy="81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344EE-C13E-4C75-B609-228C6D0414DD}">
      <dsp:nvSpPr>
        <dsp:cNvPr id="0" name=""/>
        <dsp:cNvSpPr/>
      </dsp:nvSpPr>
      <dsp:spPr>
        <a:xfrm>
          <a:off x="246766" y="1207071"/>
          <a:ext cx="448666" cy="4486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62BF3-A57D-4059-B44B-7473EF742477}">
      <dsp:nvSpPr>
        <dsp:cNvPr id="0" name=""/>
        <dsp:cNvSpPr/>
      </dsp:nvSpPr>
      <dsp:spPr>
        <a:xfrm>
          <a:off x="942199" y="1023525"/>
          <a:ext cx="4787087" cy="81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34" tIns="86334" rIns="86334" bIns="86334" numCol="1" spcCol="1270" anchor="ctr" anchorCtr="0">
          <a:noAutofit/>
        </a:bodyPr>
        <a:lstStyle/>
        <a:p>
          <a:pPr marL="0" lvl="0" indent="0" algn="l" defTabSz="844550">
            <a:lnSpc>
              <a:spcPct val="90000"/>
            </a:lnSpc>
            <a:spcBef>
              <a:spcPct val="0"/>
            </a:spcBef>
            <a:spcAft>
              <a:spcPct val="35000"/>
            </a:spcAft>
            <a:buNone/>
          </a:pPr>
          <a:r>
            <a:rPr lang="en-GB" sz="1900" kern="1200"/>
            <a:t>E law resources </a:t>
          </a:r>
          <a:endParaRPr lang="en-US" sz="1900" kern="1200"/>
        </a:p>
      </dsp:txBody>
      <dsp:txXfrm>
        <a:off x="942199" y="1023525"/>
        <a:ext cx="4787087" cy="815756"/>
      </dsp:txXfrm>
    </dsp:sp>
    <dsp:sp modelId="{FA62F2C3-961D-4A1E-9869-BBAE0839BB8E}">
      <dsp:nvSpPr>
        <dsp:cNvPr id="0" name=""/>
        <dsp:cNvSpPr/>
      </dsp:nvSpPr>
      <dsp:spPr>
        <a:xfrm>
          <a:off x="0" y="2043221"/>
          <a:ext cx="5729287" cy="81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79405-4503-48B5-9BB6-F7493F0C4D55}">
      <dsp:nvSpPr>
        <dsp:cNvPr id="0" name=""/>
        <dsp:cNvSpPr/>
      </dsp:nvSpPr>
      <dsp:spPr>
        <a:xfrm>
          <a:off x="246766" y="2226766"/>
          <a:ext cx="448666" cy="4486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786315-0BDE-4AFF-9CD2-B994A46EAC31}">
      <dsp:nvSpPr>
        <dsp:cNvPr id="0" name=""/>
        <dsp:cNvSpPr/>
      </dsp:nvSpPr>
      <dsp:spPr>
        <a:xfrm>
          <a:off x="942199" y="2043221"/>
          <a:ext cx="4787087" cy="81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34" tIns="86334" rIns="86334" bIns="86334" numCol="1" spcCol="1270" anchor="ctr" anchorCtr="0">
          <a:noAutofit/>
        </a:bodyPr>
        <a:lstStyle/>
        <a:p>
          <a:pPr marL="0" lvl="0" indent="0" algn="l" defTabSz="844550">
            <a:lnSpc>
              <a:spcPct val="90000"/>
            </a:lnSpc>
            <a:spcBef>
              <a:spcPct val="0"/>
            </a:spcBef>
            <a:spcAft>
              <a:spcPct val="35000"/>
            </a:spcAft>
            <a:buNone/>
          </a:pPr>
          <a:r>
            <a:rPr lang="en-GB" sz="1900" kern="1200"/>
            <a:t>Study Smarter.</a:t>
          </a:r>
          <a:endParaRPr lang="en-US" sz="1900" kern="1200"/>
        </a:p>
      </dsp:txBody>
      <dsp:txXfrm>
        <a:off x="942199" y="2043221"/>
        <a:ext cx="4787087" cy="815756"/>
      </dsp:txXfrm>
    </dsp:sp>
    <dsp:sp modelId="{2F27E1B1-9688-411C-BCD0-4082851CE3D5}">
      <dsp:nvSpPr>
        <dsp:cNvPr id="0" name=""/>
        <dsp:cNvSpPr/>
      </dsp:nvSpPr>
      <dsp:spPr>
        <a:xfrm>
          <a:off x="0" y="3062917"/>
          <a:ext cx="5729287" cy="81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DA409-AB9F-4A9C-82CB-673541D2A5CC}">
      <dsp:nvSpPr>
        <dsp:cNvPr id="0" name=""/>
        <dsp:cNvSpPr/>
      </dsp:nvSpPr>
      <dsp:spPr>
        <a:xfrm>
          <a:off x="246766" y="3246462"/>
          <a:ext cx="448666" cy="4486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6B6E8E-A3EF-4E9E-A935-6811324C6ED6}">
      <dsp:nvSpPr>
        <dsp:cNvPr id="0" name=""/>
        <dsp:cNvSpPr/>
      </dsp:nvSpPr>
      <dsp:spPr>
        <a:xfrm>
          <a:off x="942199" y="3062917"/>
          <a:ext cx="4787087" cy="81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34" tIns="86334" rIns="86334" bIns="86334" numCol="1" spcCol="1270" anchor="ctr" anchorCtr="0">
          <a:noAutofit/>
        </a:bodyPr>
        <a:lstStyle/>
        <a:p>
          <a:pPr marL="0" lvl="0" indent="0" algn="l" defTabSz="844550">
            <a:lnSpc>
              <a:spcPct val="90000"/>
            </a:lnSpc>
            <a:spcBef>
              <a:spcPct val="0"/>
            </a:spcBef>
            <a:spcAft>
              <a:spcPct val="35000"/>
            </a:spcAft>
            <a:buNone/>
          </a:pPr>
          <a:r>
            <a:rPr lang="en-GB" sz="1900" kern="1200"/>
            <a:t>Wikipedia </a:t>
          </a:r>
          <a:endParaRPr lang="en-US" sz="1900" kern="1200"/>
        </a:p>
      </dsp:txBody>
      <dsp:txXfrm>
        <a:off x="942199" y="3062917"/>
        <a:ext cx="4787087" cy="815756"/>
      </dsp:txXfrm>
    </dsp:sp>
    <dsp:sp modelId="{7D86BEFC-094F-4792-9B40-5E58BE10B34C}">
      <dsp:nvSpPr>
        <dsp:cNvPr id="0" name=""/>
        <dsp:cNvSpPr/>
      </dsp:nvSpPr>
      <dsp:spPr>
        <a:xfrm>
          <a:off x="0" y="4082613"/>
          <a:ext cx="5729287" cy="8157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7CC1E-5E7B-427D-BEDC-62222869F7DF}">
      <dsp:nvSpPr>
        <dsp:cNvPr id="0" name=""/>
        <dsp:cNvSpPr/>
      </dsp:nvSpPr>
      <dsp:spPr>
        <a:xfrm>
          <a:off x="246766" y="4266158"/>
          <a:ext cx="448666" cy="4486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E4AEB-7FD1-438C-B5B2-6238D6C64CE4}">
      <dsp:nvSpPr>
        <dsp:cNvPr id="0" name=""/>
        <dsp:cNvSpPr/>
      </dsp:nvSpPr>
      <dsp:spPr>
        <a:xfrm>
          <a:off x="942199" y="4082613"/>
          <a:ext cx="4787087" cy="815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334" tIns="86334" rIns="86334" bIns="86334" numCol="1" spcCol="1270" anchor="ctr" anchorCtr="0">
          <a:noAutofit/>
        </a:bodyPr>
        <a:lstStyle/>
        <a:p>
          <a:pPr marL="0" lvl="0" indent="0" algn="l" defTabSz="844550">
            <a:lnSpc>
              <a:spcPct val="90000"/>
            </a:lnSpc>
            <a:spcBef>
              <a:spcPct val="0"/>
            </a:spcBef>
            <a:spcAft>
              <a:spcPct val="35000"/>
            </a:spcAft>
            <a:buNone/>
          </a:pPr>
          <a:r>
            <a:rPr lang="en-GB" sz="1900" kern="1200"/>
            <a:t>Or any a level website. </a:t>
          </a:r>
          <a:endParaRPr lang="en-US" sz="1900" kern="1200"/>
        </a:p>
      </dsp:txBody>
      <dsp:txXfrm>
        <a:off x="942199" y="4082613"/>
        <a:ext cx="4787087" cy="815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14FA9-0929-4D89-8C04-EA2EADBF14CE}">
      <dsp:nvSpPr>
        <dsp:cNvPr id="0" name=""/>
        <dsp:cNvSpPr/>
      </dsp:nvSpPr>
      <dsp:spPr>
        <a:xfrm>
          <a:off x="0" y="0"/>
          <a:ext cx="5729287" cy="14002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81F0D-5E59-4D22-B14C-D492FBE5B95D}">
      <dsp:nvSpPr>
        <dsp:cNvPr id="0" name=""/>
        <dsp:cNvSpPr/>
      </dsp:nvSpPr>
      <dsp:spPr>
        <a:xfrm>
          <a:off x="423586" y="315662"/>
          <a:ext cx="770157" cy="7701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155DA-FCFC-4EC6-98D0-CD10A0D5F23C}">
      <dsp:nvSpPr>
        <dsp:cNvPr id="0" name=""/>
        <dsp:cNvSpPr/>
      </dsp:nvSpPr>
      <dsp:spPr>
        <a:xfrm>
          <a:off x="1617331" y="598"/>
          <a:ext cx="4111955" cy="140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97" tIns="148197" rIns="148197" bIns="148197" numCol="1" spcCol="1270" anchor="ctr" anchorCtr="0">
          <a:noAutofit/>
        </a:bodyPr>
        <a:lstStyle/>
        <a:p>
          <a:pPr marL="0" lvl="0" indent="0" algn="l" defTabSz="1066800">
            <a:lnSpc>
              <a:spcPct val="90000"/>
            </a:lnSpc>
            <a:spcBef>
              <a:spcPct val="0"/>
            </a:spcBef>
            <a:spcAft>
              <a:spcPct val="35000"/>
            </a:spcAft>
            <a:buNone/>
          </a:pPr>
          <a:r>
            <a:rPr lang="en-GB" sz="2400" kern="1200"/>
            <a:t>Any of the sources from your reading list. </a:t>
          </a:r>
          <a:endParaRPr lang="en-US" sz="2400" kern="1200"/>
        </a:p>
      </dsp:txBody>
      <dsp:txXfrm>
        <a:off x="1617331" y="598"/>
        <a:ext cx="4111955" cy="1400286"/>
      </dsp:txXfrm>
    </dsp:sp>
    <dsp:sp modelId="{556EDE43-F924-4DD3-868A-5E3C4D519A9E}">
      <dsp:nvSpPr>
        <dsp:cNvPr id="0" name=""/>
        <dsp:cNvSpPr/>
      </dsp:nvSpPr>
      <dsp:spPr>
        <a:xfrm>
          <a:off x="0" y="1750956"/>
          <a:ext cx="5729287" cy="14002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C55CD-D834-448C-9DA9-B7C72ADC47A2}">
      <dsp:nvSpPr>
        <dsp:cNvPr id="0" name=""/>
        <dsp:cNvSpPr/>
      </dsp:nvSpPr>
      <dsp:spPr>
        <a:xfrm>
          <a:off x="423586" y="2066021"/>
          <a:ext cx="770157" cy="7701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0F6CFA-24BB-4677-A48A-CA974DC1BC69}">
      <dsp:nvSpPr>
        <dsp:cNvPr id="0" name=""/>
        <dsp:cNvSpPr/>
      </dsp:nvSpPr>
      <dsp:spPr>
        <a:xfrm>
          <a:off x="1617331" y="1750956"/>
          <a:ext cx="4111955" cy="140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97" tIns="148197" rIns="148197" bIns="148197" numCol="1" spcCol="1270" anchor="ctr" anchorCtr="0">
          <a:noAutofit/>
        </a:bodyPr>
        <a:lstStyle/>
        <a:p>
          <a:pPr marL="0" lvl="0" indent="0" algn="l" defTabSz="1066800">
            <a:lnSpc>
              <a:spcPct val="90000"/>
            </a:lnSpc>
            <a:spcBef>
              <a:spcPct val="0"/>
            </a:spcBef>
            <a:spcAft>
              <a:spcPct val="35000"/>
            </a:spcAft>
            <a:buNone/>
          </a:pPr>
          <a:r>
            <a:rPr lang="en-GB" sz="2400" kern="1200"/>
            <a:t>Books, Journal and articles are key examples of sources you can use. </a:t>
          </a:r>
          <a:endParaRPr lang="en-US" sz="2400" kern="1200"/>
        </a:p>
      </dsp:txBody>
      <dsp:txXfrm>
        <a:off x="1617331" y="1750956"/>
        <a:ext cx="4111955" cy="1400286"/>
      </dsp:txXfrm>
    </dsp:sp>
    <dsp:sp modelId="{E9780703-6DD2-43BE-B9B7-A17F73E8C924}">
      <dsp:nvSpPr>
        <dsp:cNvPr id="0" name=""/>
        <dsp:cNvSpPr/>
      </dsp:nvSpPr>
      <dsp:spPr>
        <a:xfrm>
          <a:off x="0" y="3501314"/>
          <a:ext cx="5729287" cy="14002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17725-1607-4741-A942-1389E2F7668C}">
      <dsp:nvSpPr>
        <dsp:cNvPr id="0" name=""/>
        <dsp:cNvSpPr/>
      </dsp:nvSpPr>
      <dsp:spPr>
        <a:xfrm>
          <a:off x="423586" y="3816379"/>
          <a:ext cx="770157" cy="7701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BEC2C6-1C41-4B7C-B280-75E6A7B84076}">
      <dsp:nvSpPr>
        <dsp:cNvPr id="0" name=""/>
        <dsp:cNvSpPr/>
      </dsp:nvSpPr>
      <dsp:spPr>
        <a:xfrm>
          <a:off x="1617331" y="3501314"/>
          <a:ext cx="4111955" cy="14002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97" tIns="148197" rIns="148197" bIns="148197" numCol="1" spcCol="1270" anchor="ctr" anchorCtr="0">
          <a:noAutofit/>
        </a:bodyPr>
        <a:lstStyle/>
        <a:p>
          <a:pPr marL="0" lvl="0" indent="0" algn="l" defTabSz="1066800">
            <a:lnSpc>
              <a:spcPct val="90000"/>
            </a:lnSpc>
            <a:spcBef>
              <a:spcPct val="0"/>
            </a:spcBef>
            <a:spcAft>
              <a:spcPct val="35000"/>
            </a:spcAft>
            <a:buNone/>
          </a:pPr>
          <a:r>
            <a:rPr lang="en-GB" sz="2400" kern="1200" dirty="0"/>
            <a:t>Utilise other books outside </a:t>
          </a:r>
          <a:r>
            <a:rPr lang="en-GB" sz="2400" kern="1200"/>
            <a:t>of criminal law. </a:t>
          </a:r>
          <a:endParaRPr lang="en-US" sz="2400" kern="1200" dirty="0"/>
        </a:p>
      </dsp:txBody>
      <dsp:txXfrm>
        <a:off x="1617331" y="3501314"/>
        <a:ext cx="4111955" cy="14002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11/5/2024</a:t>
            </a:fld>
            <a:endParaRPr lang="en-US" dirty="0"/>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dirty="0"/>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a:t>Click icon to add picture</a:t>
            </a:r>
            <a:endParaRPr lang="en-US" dirty="0"/>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11/5/2024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1677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11/5/2024</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 id="214748370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ctrTitle" idx="4294967295"/>
          </p:nvPr>
        </p:nvSpPr>
        <p:spPr>
          <a:xfrm>
            <a:off x="4301706" y="1840275"/>
            <a:ext cx="7493479" cy="2619829"/>
          </a:xfrm>
        </p:spPr>
        <p:txBody>
          <a:bodyPr anchor="ctr">
            <a:noAutofit/>
          </a:bodyPr>
          <a:lstStyle/>
          <a:p>
            <a:pPr algn="ctr" eaLnBrk="1" hangingPunct="1">
              <a:lnSpc>
                <a:spcPct val="100000"/>
              </a:lnSpc>
            </a:pPr>
            <a:r>
              <a:rPr lang="en-US" altLang="en-US" b="1" i="1" u="sng" dirty="0">
                <a:solidFill>
                  <a:schemeClr val="accent3"/>
                </a:solidFill>
                <a:latin typeface="+mn-lt"/>
              </a:rPr>
              <a:t>Criminal law assignment 2 </a:t>
            </a:r>
            <a:endParaRPr lang="en-US" altLang="en-US" i="1" u="sng" dirty="0">
              <a:solidFill>
                <a:schemeClr val="accent5"/>
              </a:solidFill>
              <a:latin typeface="+mn-lt"/>
            </a:endParaRP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FCECBFF2-F0D4-C7CA-E024-22BA8F9AB2B1}"/>
              </a:ext>
            </a:extLst>
          </p:cNvPr>
          <p:cNvSpPr>
            <a:spLocks noGrp="1"/>
          </p:cNvSpPr>
          <p:nvPr>
            <p:ph type="body" sz="quarter" idx="11"/>
          </p:nvPr>
        </p:nvSpPr>
        <p:spPr>
          <a:xfrm>
            <a:off x="762000" y="1905000"/>
            <a:ext cx="6477000" cy="4363528"/>
          </a:xfrm>
        </p:spPr>
        <p:txBody>
          <a:bodyPr>
            <a:normAutofit/>
          </a:bodyPr>
          <a:lstStyle/>
          <a:p>
            <a:pPr marL="285750" indent="-285750">
              <a:buFontTx/>
              <a:buChar char="-"/>
            </a:pPr>
            <a:r>
              <a:rPr lang="en-GB" dirty="0"/>
              <a:t>Assessment Question. </a:t>
            </a:r>
          </a:p>
          <a:p>
            <a:pPr marL="285750" indent="-285750">
              <a:buFontTx/>
              <a:buChar char="-"/>
            </a:pPr>
            <a:endParaRPr lang="en-GB" dirty="0"/>
          </a:p>
          <a:p>
            <a:pPr marL="285750" indent="-285750">
              <a:buFontTx/>
              <a:buChar char="-"/>
            </a:pPr>
            <a:r>
              <a:rPr lang="en-GB" dirty="0"/>
              <a:t>Assessment guidance. </a:t>
            </a:r>
          </a:p>
          <a:p>
            <a:pPr marL="285750" indent="-285750">
              <a:buFontTx/>
              <a:buChar char="-"/>
            </a:pPr>
            <a:endParaRPr lang="en-GB" dirty="0"/>
          </a:p>
          <a:p>
            <a:pPr marL="285750" indent="-285750">
              <a:buFontTx/>
              <a:buChar char="-"/>
            </a:pPr>
            <a:r>
              <a:rPr lang="en-GB" dirty="0"/>
              <a:t>Key things to note! </a:t>
            </a:r>
          </a:p>
          <a:p>
            <a:pPr marL="285750" indent="-285750">
              <a:buFontTx/>
              <a:buChar char="-"/>
            </a:pPr>
            <a:endParaRPr lang="en-GB" dirty="0"/>
          </a:p>
          <a:p>
            <a:pPr marL="285750" indent="-285750">
              <a:buFontTx/>
              <a:buChar char="-"/>
            </a:pPr>
            <a:r>
              <a:rPr lang="en-GB" dirty="0"/>
              <a:t>Draft deadline. </a:t>
            </a:r>
          </a:p>
          <a:p>
            <a:pPr marL="285750" indent="-285750">
              <a:buFontTx/>
              <a:buChar char="-"/>
            </a:pPr>
            <a:endParaRPr lang="en-GB" dirty="0"/>
          </a:p>
          <a:p>
            <a:pPr marL="285750" indent="-285750">
              <a:buFontTx/>
              <a:buChar char="-"/>
            </a:pPr>
            <a:r>
              <a:rPr lang="en-GB" dirty="0"/>
              <a:t>Summary. </a:t>
            </a:r>
          </a:p>
          <a:p>
            <a:pPr marL="285750" indent="-285750">
              <a:buFontTx/>
              <a:buChar char="-"/>
            </a:pPr>
            <a:endParaRPr lang="en-GB" dirty="0"/>
          </a:p>
          <a:p>
            <a:pPr marL="285750" indent="-285750">
              <a:buFontTx/>
              <a:buChar char="-"/>
            </a:pPr>
            <a:r>
              <a:rPr lang="en-GB" dirty="0"/>
              <a:t>Thank you, any questions?</a:t>
            </a:r>
          </a:p>
        </p:txBody>
      </p:sp>
      <p:sp>
        <p:nvSpPr>
          <p:cNvPr id="5" name="Title 4">
            <a:extLst>
              <a:ext uri="{FF2B5EF4-FFF2-40B4-BE49-F238E27FC236}">
                <a16:creationId xmlns:a16="http://schemas.microsoft.com/office/drawing/2014/main" id="{07CDA13E-E12E-4F0F-45A5-59CEE0DC3273}"/>
              </a:ext>
            </a:extLst>
          </p:cNvPr>
          <p:cNvSpPr>
            <a:spLocks noGrp="1"/>
          </p:cNvSpPr>
          <p:nvPr>
            <p:ph type="title"/>
          </p:nvPr>
        </p:nvSpPr>
        <p:spPr/>
        <p:txBody>
          <a:bodyPr>
            <a:normAutofit/>
          </a:bodyPr>
          <a:lstStyle/>
          <a:p>
            <a:pPr algn="ctr"/>
            <a:r>
              <a:rPr lang="en-GB" sz="4800" i="1" u="sng" dirty="0"/>
              <a:t>Content </a:t>
            </a:r>
          </a:p>
        </p:txBody>
      </p:sp>
    </p:spTree>
    <p:extLst>
      <p:ext uri="{BB962C8B-B14F-4D97-AF65-F5344CB8AC3E}">
        <p14:creationId xmlns:p14="http://schemas.microsoft.com/office/powerpoint/2010/main" val="1816050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2DF3CAD-E03E-1679-93C2-DD23EC366669}"/>
              </a:ext>
            </a:extLst>
          </p:cNvPr>
          <p:cNvSpPr>
            <a:spLocks noGrp="1"/>
          </p:cNvSpPr>
          <p:nvPr>
            <p:ph type="ctrTitle" idx="4294967295"/>
          </p:nvPr>
        </p:nvSpPr>
        <p:spPr>
          <a:xfrm>
            <a:off x="4645152" y="1837944"/>
            <a:ext cx="6967728" cy="2624328"/>
          </a:xfrm>
        </p:spPr>
        <p:txBody>
          <a:bodyPr>
            <a:normAutofit/>
          </a:bodyPr>
          <a:lstStyle/>
          <a:p>
            <a:r>
              <a:rPr lang="en-GB" sz="6000" b="1" i="1" u="sng" dirty="0"/>
              <a:t>Assignment Question </a:t>
            </a:r>
          </a:p>
        </p:txBody>
      </p:sp>
    </p:spTree>
    <p:extLst>
      <p:ext uri="{BB962C8B-B14F-4D97-AF65-F5344CB8AC3E}">
        <p14:creationId xmlns:p14="http://schemas.microsoft.com/office/powerpoint/2010/main" val="1219057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412573-53C4-58F4-E3A5-780E35068C02}"/>
              </a:ext>
            </a:extLst>
          </p:cNvPr>
          <p:cNvSpPr txBox="1"/>
          <p:nvPr/>
        </p:nvSpPr>
        <p:spPr>
          <a:xfrm>
            <a:off x="232913" y="497861"/>
            <a:ext cx="11726174" cy="5632311"/>
          </a:xfrm>
          <a:prstGeom prst="rect">
            <a:avLst/>
          </a:prstGeom>
          <a:noFill/>
        </p:spPr>
        <p:txBody>
          <a:bodyPr wrap="square">
            <a:spAutoFit/>
          </a:bodyPr>
          <a:lstStyle/>
          <a:p>
            <a:pPr algn="l" rtl="0" fontAlgn="base"/>
            <a:r>
              <a:rPr lang="en-GB" sz="1800" b="0" i="0" dirty="0">
                <a:solidFill>
                  <a:srgbClr val="000000"/>
                </a:solidFill>
                <a:effectLst/>
                <a:latin typeface="Arial" panose="020B0604020202020204" pitchFamily="34" charset="0"/>
              </a:rPr>
              <a:t>On the 6</a:t>
            </a:r>
            <a:r>
              <a:rPr lang="en-GB" sz="1200" b="0" i="0" baseline="30000" dirty="0">
                <a:solidFill>
                  <a:srgbClr val="000000"/>
                </a:solidFill>
                <a:effectLst/>
                <a:latin typeface="Arial" panose="020B0604020202020204" pitchFamily="34" charset="0"/>
              </a:rPr>
              <a:t>th</a:t>
            </a:r>
            <a:r>
              <a:rPr lang="en-GB" sz="1800" b="0" i="0" dirty="0">
                <a:solidFill>
                  <a:srgbClr val="000000"/>
                </a:solidFill>
                <a:effectLst/>
                <a:latin typeface="Arial" panose="020B0604020202020204" pitchFamily="34" charset="0"/>
              </a:rPr>
              <a:t> of June 2024 Daisy who was four months pregnant, and her partner Leo were having a meal at their local café and on this day decided that they wanted to sit outside to enjoy the warm weather. Around 15 minutes into their meal Leo had left to go to the toilet.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During this time Scarlett walks past starring into space and muttering to herself. She abruptly turned around and started shouting at Daisy as she was under the belief that Daisy had been speaking about her, when asked by Daisy why she thought she was speaking about her Scarlett informed her that the voices had told her. Daisy tried to defuse the situation and tried to calm Scarlett down. Seeing that this was not working Daisy stood up to move away, Scarlett as Daisy stood up under the belief that Daisy was going to hit her as this is what the voice had told her threw daisy to the ground. Daisy landed on her stomach and Scarlett continued to kick Daisy.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Hearing the altercation, Leo who had gone to the toilet a few moments before went out and tried to restrain Scarlett to stop the attack, when Scarlett elbowed him in the stomach and as he lent forward due to the force she punched Leo in the face resulting in him falling to the ground and hitting his head on the kerb.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An ambulance was called, and Leo was pronounced dead at the scene. Daisy was taken to her local hospital where it was discovered that her, she had lost the baby due to the incident and had also sustained a broken rib and an array of bruises which littered the right side of her body. Scarlett is arrested.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dirty="0">
                <a:solidFill>
                  <a:srgbClr val="000000"/>
                </a:solidFill>
                <a:effectLst/>
                <a:latin typeface="Arial" panose="020B0604020202020204" pitchFamily="34" charset="0"/>
              </a:rPr>
              <a:t>Advise Scarlett in relation to the offences committed and any defences that may be available. </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2485428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AC168BB6-63A6-2492-7429-AE81960578DD}"/>
              </a:ext>
            </a:extLst>
          </p:cNvPr>
          <p:cNvSpPr>
            <a:spLocks noGrp="1"/>
          </p:cNvSpPr>
          <p:nvPr>
            <p:ph type="body" sz="quarter" idx="11"/>
          </p:nvPr>
        </p:nvSpPr>
        <p:spPr>
          <a:xfrm>
            <a:off x="762000" y="1805797"/>
            <a:ext cx="6477000" cy="4405222"/>
          </a:xfrm>
        </p:spPr>
        <p:txBody>
          <a:bodyPr>
            <a:normAutofit fontScale="92500" lnSpcReduction="20000"/>
          </a:bodyPr>
          <a:lstStyle/>
          <a:p>
            <a:pPr algn="l" rtl="0" fontAlgn="base"/>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Within your answer you may wish to include case law (However, please note that you are expected to include elements that are outside of the list that I will provide which you gather from your own research)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u="sng" dirty="0">
                <a:solidFill>
                  <a:srgbClr val="000000"/>
                </a:solidFill>
                <a:effectLst/>
                <a:latin typeface="Arial" panose="020B0604020202020204" pitchFamily="34" charset="0"/>
              </a:rPr>
              <a:t>Introduction</a:t>
            </a:r>
            <a:r>
              <a:rPr lang="en-GB" sz="1800" b="0" i="0" dirty="0">
                <a:solidFill>
                  <a:srgbClr val="000000"/>
                </a:solidFill>
                <a:effectLst/>
                <a:latin typeface="Arial" panose="020B0604020202020204" pitchFamily="34" charset="0"/>
              </a:rPr>
              <a:t>: Your answer should include an introduction which explains the situation presented (Very briefly); a thesis (the outcome of the scenario); a sentence of how the question will be answered.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u="sng" dirty="0">
                <a:solidFill>
                  <a:srgbClr val="000000"/>
                </a:solidFill>
                <a:effectLst/>
                <a:latin typeface="Arial" panose="020B0604020202020204" pitchFamily="34" charset="0"/>
              </a:rPr>
              <a:t>Main Body</a:t>
            </a:r>
            <a:r>
              <a:rPr lang="en-GB" sz="1800" b="0" i="0" dirty="0">
                <a:solidFill>
                  <a:srgbClr val="000000"/>
                </a:solidFill>
                <a:effectLst/>
                <a:latin typeface="Arial" panose="020B0604020202020204" pitchFamily="34" charset="0"/>
              </a:rPr>
              <a:t>; Provide an answer to the scenario question. Utilise analysis and case law. All arguments made should be supported with evidence.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l" rtl="0" fontAlgn="base"/>
            <a:r>
              <a:rPr lang="en-GB" sz="1800" b="1" i="0" u="sng" dirty="0">
                <a:solidFill>
                  <a:srgbClr val="000000"/>
                </a:solidFill>
                <a:effectLst/>
                <a:latin typeface="Arial" panose="020B0604020202020204" pitchFamily="34" charset="0"/>
              </a:rPr>
              <a:t>Conclusion</a:t>
            </a:r>
            <a:r>
              <a:rPr lang="en-GB" sz="1800" b="0" i="0" dirty="0">
                <a:solidFill>
                  <a:srgbClr val="000000"/>
                </a:solidFill>
                <a:effectLst/>
                <a:latin typeface="Arial" panose="020B0604020202020204" pitchFamily="34" charset="0"/>
              </a:rPr>
              <a:t>: Your conclusion should summarise the findings of the scenario. In the conclusion state the advice that should be given to Scarlett.  </a:t>
            </a:r>
            <a:endParaRPr lang="en-GB" b="0" i="0" dirty="0">
              <a:solidFill>
                <a:srgbClr val="000000"/>
              </a:solidFill>
              <a:effectLst/>
              <a:latin typeface="Segoe UI" panose="020B0502040204020203" pitchFamily="34" charset="0"/>
            </a:endParaRPr>
          </a:p>
          <a:p>
            <a:endParaRPr lang="en-GB" dirty="0"/>
          </a:p>
        </p:txBody>
      </p:sp>
      <p:sp>
        <p:nvSpPr>
          <p:cNvPr id="3" name="Title 2">
            <a:extLst>
              <a:ext uri="{FF2B5EF4-FFF2-40B4-BE49-F238E27FC236}">
                <a16:creationId xmlns:a16="http://schemas.microsoft.com/office/drawing/2014/main" id="{3F1C8015-05E0-8A8F-1CD8-D271B03C5CCB}"/>
              </a:ext>
            </a:extLst>
          </p:cNvPr>
          <p:cNvSpPr>
            <a:spLocks noGrp="1"/>
          </p:cNvSpPr>
          <p:nvPr>
            <p:ph type="title"/>
          </p:nvPr>
        </p:nvSpPr>
        <p:spPr/>
        <p:txBody>
          <a:bodyPr>
            <a:normAutofit/>
          </a:bodyPr>
          <a:lstStyle/>
          <a:p>
            <a:pPr algn="ctr"/>
            <a:r>
              <a:rPr lang="en-GB" sz="4800" i="1" u="sng" dirty="0"/>
              <a:t>Assignment Guidance</a:t>
            </a:r>
          </a:p>
        </p:txBody>
      </p:sp>
    </p:spTree>
    <p:extLst>
      <p:ext uri="{BB962C8B-B14F-4D97-AF65-F5344CB8AC3E}">
        <p14:creationId xmlns:p14="http://schemas.microsoft.com/office/powerpoint/2010/main" val="161572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B2BADED-8B09-C3B1-CFCD-F4DE6B91401D}"/>
              </a:ext>
            </a:extLst>
          </p:cNvPr>
          <p:cNvSpPr>
            <a:spLocks noGrp="1"/>
          </p:cNvSpPr>
          <p:nvPr>
            <p:ph type="body" sz="quarter" idx="11"/>
          </p:nvPr>
        </p:nvSpPr>
        <p:spPr/>
        <p:txBody>
          <a:bodyPr/>
          <a:lstStyle/>
          <a:p>
            <a:pPr marL="285750" indent="-285750">
              <a:buFontTx/>
              <a:buChar char="-"/>
            </a:pPr>
            <a:r>
              <a:rPr lang="en-GB" dirty="0"/>
              <a:t>1500 words </a:t>
            </a:r>
          </a:p>
          <a:p>
            <a:pPr marL="285750" indent="-285750">
              <a:buFontTx/>
              <a:buChar char="-"/>
            </a:pPr>
            <a:endParaRPr lang="en-GB" dirty="0"/>
          </a:p>
          <a:p>
            <a:pPr marL="285750" indent="-285750">
              <a:buFontTx/>
              <a:buChar char="-"/>
            </a:pPr>
            <a:r>
              <a:rPr lang="en-GB" dirty="0"/>
              <a:t>With the 10% over and 10% under exception. </a:t>
            </a:r>
          </a:p>
          <a:p>
            <a:pPr marL="285750" indent="-285750">
              <a:buFontTx/>
              <a:buChar char="-"/>
            </a:pPr>
            <a:endParaRPr lang="en-GB" dirty="0"/>
          </a:p>
          <a:p>
            <a:pPr marL="285750" indent="-285750">
              <a:buFontTx/>
              <a:buChar char="-"/>
            </a:pPr>
            <a:r>
              <a:rPr lang="en-GB" dirty="0"/>
              <a:t>The vast majority of your sources are going to derive from case law. </a:t>
            </a:r>
          </a:p>
          <a:p>
            <a:pPr marL="285750" indent="-285750">
              <a:buFontTx/>
              <a:buChar char="-"/>
            </a:pPr>
            <a:endParaRPr lang="en-GB" dirty="0"/>
          </a:p>
          <a:p>
            <a:pPr marL="285750" indent="-285750">
              <a:buFontTx/>
              <a:buChar char="-"/>
            </a:pPr>
            <a:r>
              <a:rPr lang="en-GB" dirty="0"/>
              <a:t>We will discuss the case law after progression week. </a:t>
            </a:r>
          </a:p>
        </p:txBody>
      </p:sp>
      <p:sp>
        <p:nvSpPr>
          <p:cNvPr id="3" name="Title 2">
            <a:extLst>
              <a:ext uri="{FF2B5EF4-FFF2-40B4-BE49-F238E27FC236}">
                <a16:creationId xmlns:a16="http://schemas.microsoft.com/office/drawing/2014/main" id="{22E3A7D9-4370-D872-C165-D4209A1F1C55}"/>
              </a:ext>
            </a:extLst>
          </p:cNvPr>
          <p:cNvSpPr>
            <a:spLocks noGrp="1"/>
          </p:cNvSpPr>
          <p:nvPr>
            <p:ph type="title"/>
          </p:nvPr>
        </p:nvSpPr>
        <p:spPr/>
        <p:txBody>
          <a:bodyPr>
            <a:normAutofit/>
          </a:bodyPr>
          <a:lstStyle/>
          <a:p>
            <a:pPr algn="ctr"/>
            <a:r>
              <a:rPr lang="en-GB" sz="4800" i="1" u="sng" dirty="0"/>
              <a:t>Further Guidance </a:t>
            </a:r>
          </a:p>
        </p:txBody>
      </p:sp>
    </p:spTree>
    <p:extLst>
      <p:ext uri="{BB962C8B-B14F-4D97-AF65-F5344CB8AC3E}">
        <p14:creationId xmlns:p14="http://schemas.microsoft.com/office/powerpoint/2010/main" val="1691494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3F3CB-0B33-46EA-43A8-21C08964C6BE}"/>
              </a:ext>
            </a:extLst>
          </p:cNvPr>
          <p:cNvSpPr>
            <a:spLocks noGrp="1"/>
          </p:cNvSpPr>
          <p:nvPr>
            <p:ph type="title"/>
          </p:nvPr>
        </p:nvSpPr>
        <p:spPr/>
        <p:txBody>
          <a:bodyPr anchor="t">
            <a:normAutofit fontScale="90000"/>
          </a:bodyPr>
          <a:lstStyle/>
          <a:p>
            <a:pPr algn="ctr"/>
            <a:r>
              <a:rPr lang="en-GB" sz="4400" i="1" u="sng" dirty="0"/>
              <a:t>Sources that you cannot use!</a:t>
            </a:r>
          </a:p>
        </p:txBody>
      </p:sp>
      <p:graphicFrame>
        <p:nvGraphicFramePr>
          <p:cNvPr id="5" name="Content Placeholder 2">
            <a:extLst>
              <a:ext uri="{FF2B5EF4-FFF2-40B4-BE49-F238E27FC236}">
                <a16:creationId xmlns:a16="http://schemas.microsoft.com/office/drawing/2014/main" id="{6FC00637-5E55-FA5D-207E-BE7B6EB31A93}"/>
              </a:ext>
            </a:extLst>
          </p:cNvPr>
          <p:cNvGraphicFramePr>
            <a:graphicFrameLocks noGrp="1"/>
          </p:cNvGraphicFramePr>
          <p:nvPr>
            <p:ph idx="4294967295"/>
            <p:extLst>
              <p:ext uri="{D42A27DB-BD31-4B8C-83A1-F6EECF244321}">
                <p14:modId xmlns:p14="http://schemas.microsoft.com/office/powerpoint/2010/main" val="250742447"/>
              </p:ext>
            </p:extLst>
          </p:nvPr>
        </p:nvGraphicFramePr>
        <p:xfrm>
          <a:off x="1074079" y="1845513"/>
          <a:ext cx="5729287" cy="4902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422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AB88D-BC5E-FA98-C5B6-042315E2C18A}"/>
              </a:ext>
            </a:extLst>
          </p:cNvPr>
          <p:cNvSpPr>
            <a:spLocks noGrp="1"/>
          </p:cNvSpPr>
          <p:nvPr>
            <p:ph type="title"/>
          </p:nvPr>
        </p:nvSpPr>
        <p:spPr/>
        <p:txBody>
          <a:bodyPr anchor="t">
            <a:normAutofit/>
          </a:bodyPr>
          <a:lstStyle/>
          <a:p>
            <a:pPr algn="ctr"/>
            <a:r>
              <a:rPr lang="en-GB" sz="4400" i="1" u="sng" dirty="0"/>
              <a:t>Sources you can use!</a:t>
            </a:r>
          </a:p>
        </p:txBody>
      </p:sp>
      <p:graphicFrame>
        <p:nvGraphicFramePr>
          <p:cNvPr id="5" name="Content Placeholder 2">
            <a:extLst>
              <a:ext uri="{FF2B5EF4-FFF2-40B4-BE49-F238E27FC236}">
                <a16:creationId xmlns:a16="http://schemas.microsoft.com/office/drawing/2014/main" id="{D39DFAC9-F041-F1AD-04EF-37E9D6E6E56C}"/>
              </a:ext>
            </a:extLst>
          </p:cNvPr>
          <p:cNvGraphicFramePr>
            <a:graphicFrameLocks noGrp="1"/>
          </p:cNvGraphicFramePr>
          <p:nvPr>
            <p:ph idx="4294967295"/>
            <p:extLst>
              <p:ext uri="{D42A27DB-BD31-4B8C-83A1-F6EECF244321}">
                <p14:modId xmlns:p14="http://schemas.microsoft.com/office/powerpoint/2010/main" val="1403005890"/>
              </p:ext>
            </p:extLst>
          </p:nvPr>
        </p:nvGraphicFramePr>
        <p:xfrm>
          <a:off x="5263909" y="1551796"/>
          <a:ext cx="5729287" cy="4902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1543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CD948F3-67DC-BD58-39F4-D12B460E3E6C}"/>
              </a:ext>
            </a:extLst>
          </p:cNvPr>
          <p:cNvSpPr>
            <a:spLocks noGrp="1"/>
          </p:cNvSpPr>
          <p:nvPr>
            <p:ph type="body" sz="quarter" idx="11"/>
          </p:nvPr>
        </p:nvSpPr>
        <p:spPr/>
        <p:txBody>
          <a:bodyPr/>
          <a:lstStyle/>
          <a:p>
            <a:pPr marL="285750" indent="-285750">
              <a:buFontTx/>
              <a:buChar char="-"/>
            </a:pPr>
            <a:r>
              <a:rPr lang="en-GB" dirty="0"/>
              <a:t>Draft deadline is the 9</a:t>
            </a:r>
            <a:r>
              <a:rPr lang="en-GB" baseline="30000" dirty="0"/>
              <a:t>th</a:t>
            </a:r>
            <a:r>
              <a:rPr lang="en-GB" dirty="0"/>
              <a:t> of December 2024 by 4pm. </a:t>
            </a:r>
          </a:p>
          <a:p>
            <a:pPr marL="285750" indent="-285750">
              <a:buFontTx/>
              <a:buChar char="-"/>
            </a:pPr>
            <a:endParaRPr lang="en-GB" dirty="0"/>
          </a:p>
          <a:p>
            <a:pPr marL="285750" indent="-285750">
              <a:buFontTx/>
              <a:buChar char="-"/>
            </a:pPr>
            <a:r>
              <a:rPr lang="en-GB" dirty="0"/>
              <a:t>I am on annual leave from the 17</a:t>
            </a:r>
            <a:r>
              <a:rPr lang="en-GB" baseline="30000" dirty="0"/>
              <a:t>th</a:t>
            </a:r>
            <a:r>
              <a:rPr lang="en-GB" dirty="0"/>
              <a:t> of December until the 9</a:t>
            </a:r>
            <a:r>
              <a:rPr lang="en-GB" baseline="30000" dirty="0"/>
              <a:t>th</a:t>
            </a:r>
            <a:r>
              <a:rPr lang="en-GB" dirty="0"/>
              <a:t> of January and therefore will be unable to access my emails during this time, therefore if you do have any questions, I would suggest asking them before the 17</a:t>
            </a:r>
            <a:r>
              <a:rPr lang="en-GB" baseline="30000" dirty="0"/>
              <a:t>th</a:t>
            </a:r>
            <a:r>
              <a:rPr lang="en-GB" dirty="0"/>
              <a:t> of December. </a:t>
            </a:r>
          </a:p>
        </p:txBody>
      </p:sp>
      <p:sp>
        <p:nvSpPr>
          <p:cNvPr id="3" name="Title 2">
            <a:extLst>
              <a:ext uri="{FF2B5EF4-FFF2-40B4-BE49-F238E27FC236}">
                <a16:creationId xmlns:a16="http://schemas.microsoft.com/office/drawing/2014/main" id="{C2B82463-0905-BD28-F518-3534428034F4}"/>
              </a:ext>
            </a:extLst>
          </p:cNvPr>
          <p:cNvSpPr>
            <a:spLocks noGrp="1"/>
          </p:cNvSpPr>
          <p:nvPr>
            <p:ph type="title"/>
          </p:nvPr>
        </p:nvSpPr>
        <p:spPr/>
        <p:txBody>
          <a:bodyPr>
            <a:normAutofit/>
          </a:bodyPr>
          <a:lstStyle/>
          <a:p>
            <a:pPr algn="ctr"/>
            <a:r>
              <a:rPr lang="en-GB" sz="4400" i="1" u="sng" dirty="0"/>
              <a:t>Please note!</a:t>
            </a:r>
          </a:p>
        </p:txBody>
      </p:sp>
    </p:spTree>
    <p:extLst>
      <p:ext uri="{BB962C8B-B14F-4D97-AF65-F5344CB8AC3E}">
        <p14:creationId xmlns:p14="http://schemas.microsoft.com/office/powerpoint/2010/main" val="1464365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CD9A472-A2AF-1C11-27DC-EA8244D92B2D}"/>
              </a:ext>
            </a:extLst>
          </p:cNvPr>
          <p:cNvSpPr>
            <a:spLocks noGrp="1"/>
          </p:cNvSpPr>
          <p:nvPr>
            <p:ph type="body" sz="quarter" idx="11"/>
          </p:nvPr>
        </p:nvSpPr>
        <p:spPr/>
        <p:txBody>
          <a:bodyPr/>
          <a:lstStyle/>
          <a:p>
            <a:pPr marL="285750" indent="-285750">
              <a:buFontTx/>
              <a:buChar char="-"/>
            </a:pPr>
            <a:r>
              <a:rPr lang="en-GB" dirty="0"/>
              <a:t>Draft deadline is the 9</a:t>
            </a:r>
            <a:r>
              <a:rPr lang="en-GB" baseline="30000" dirty="0"/>
              <a:t>th</a:t>
            </a:r>
            <a:r>
              <a:rPr lang="en-GB" dirty="0"/>
              <a:t> of December 2024 by 4pm. </a:t>
            </a:r>
          </a:p>
          <a:p>
            <a:pPr marL="285750" indent="-285750">
              <a:buFontTx/>
              <a:buChar char="-"/>
            </a:pPr>
            <a:endParaRPr lang="en-GB" dirty="0"/>
          </a:p>
          <a:p>
            <a:pPr marL="285750" indent="-285750">
              <a:buFontTx/>
              <a:buChar char="-"/>
            </a:pPr>
            <a:r>
              <a:rPr lang="en-GB" dirty="0"/>
              <a:t>This is a scenario question and should be answered as such. </a:t>
            </a:r>
          </a:p>
          <a:p>
            <a:pPr marL="285750" indent="-285750">
              <a:buFontTx/>
              <a:buChar char="-"/>
            </a:pPr>
            <a:endParaRPr lang="en-GB" dirty="0"/>
          </a:p>
          <a:p>
            <a:r>
              <a:rPr lang="en-GB" dirty="0"/>
              <a:t>- Emails will not be read in my absence. </a:t>
            </a:r>
          </a:p>
        </p:txBody>
      </p:sp>
      <p:sp>
        <p:nvSpPr>
          <p:cNvPr id="3" name="Title 2">
            <a:extLst>
              <a:ext uri="{FF2B5EF4-FFF2-40B4-BE49-F238E27FC236}">
                <a16:creationId xmlns:a16="http://schemas.microsoft.com/office/drawing/2014/main" id="{93CE6CA3-A27C-85B6-002E-538643759E79}"/>
              </a:ext>
            </a:extLst>
          </p:cNvPr>
          <p:cNvSpPr>
            <a:spLocks noGrp="1"/>
          </p:cNvSpPr>
          <p:nvPr>
            <p:ph type="title"/>
          </p:nvPr>
        </p:nvSpPr>
        <p:spPr/>
        <p:txBody>
          <a:bodyPr>
            <a:normAutofit/>
          </a:bodyPr>
          <a:lstStyle/>
          <a:p>
            <a:pPr algn="ctr"/>
            <a:r>
              <a:rPr lang="en-GB" sz="5400" i="1" u="sng" dirty="0"/>
              <a:t>Summary</a:t>
            </a:r>
          </a:p>
        </p:txBody>
      </p:sp>
    </p:spTree>
    <p:extLst>
      <p:ext uri="{BB962C8B-B14F-4D97-AF65-F5344CB8AC3E}">
        <p14:creationId xmlns:p14="http://schemas.microsoft.com/office/powerpoint/2010/main" val="1570415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306431-D7C3-12AB-DBED-AB204F26CD09}"/>
              </a:ext>
            </a:extLst>
          </p:cNvPr>
          <p:cNvSpPr>
            <a:spLocks noGrp="1"/>
          </p:cNvSpPr>
          <p:nvPr>
            <p:ph type="title"/>
          </p:nvPr>
        </p:nvSpPr>
        <p:spPr>
          <a:xfrm>
            <a:off x="1525301" y="2704879"/>
            <a:ext cx="9141397" cy="1107996"/>
          </a:xfrm>
        </p:spPr>
        <p:txBody>
          <a:bodyPr/>
          <a:lstStyle/>
          <a:p>
            <a:r>
              <a:rPr lang="en-GB" sz="7200" u="sng" dirty="0"/>
              <a:t>Thank you!</a:t>
            </a:r>
          </a:p>
        </p:txBody>
      </p:sp>
      <p:sp>
        <p:nvSpPr>
          <p:cNvPr id="5" name="Text Placeholder 4">
            <a:extLst>
              <a:ext uri="{FF2B5EF4-FFF2-40B4-BE49-F238E27FC236}">
                <a16:creationId xmlns:a16="http://schemas.microsoft.com/office/drawing/2014/main" id="{385B6057-ECAD-0B18-A628-30ECBED1F4AD}"/>
              </a:ext>
            </a:extLst>
          </p:cNvPr>
          <p:cNvSpPr>
            <a:spLocks noGrp="1"/>
          </p:cNvSpPr>
          <p:nvPr>
            <p:ph type="body" sz="quarter" idx="12"/>
          </p:nvPr>
        </p:nvSpPr>
        <p:spPr>
          <a:xfrm>
            <a:off x="2041032" y="4246981"/>
            <a:ext cx="7799387" cy="1534757"/>
          </a:xfrm>
        </p:spPr>
        <p:txBody>
          <a:bodyPr/>
          <a:lstStyle/>
          <a:p>
            <a:r>
              <a:rPr lang="en-GB" dirty="0"/>
              <a:t>Any Questions?</a:t>
            </a:r>
          </a:p>
        </p:txBody>
      </p:sp>
    </p:spTree>
    <p:extLst>
      <p:ext uri="{BB962C8B-B14F-4D97-AF65-F5344CB8AC3E}">
        <p14:creationId xmlns:p14="http://schemas.microsoft.com/office/powerpoint/2010/main" val="623043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11E5987-7DAE-478C-B57E-B58680B8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95BB57-19EB-4557-B5D2-B6E7784AF40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B8AAEAA2-4CF8-449D-8745-25872C8482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689</Words>
  <Application>Microsoft Office PowerPoint</Application>
  <PresentationFormat>Widescreen</PresentationFormat>
  <Paragraphs>63</Paragraphs>
  <Slides>11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Segoe UI</vt:lpstr>
      <vt:lpstr>Office Theme</vt:lpstr>
      <vt:lpstr>Criminal law assignment 2 </vt:lpstr>
      <vt:lpstr>Content </vt:lpstr>
      <vt:lpstr>Assignment Question </vt:lpstr>
      <vt:lpstr>PowerPoint Presentation</vt:lpstr>
      <vt:lpstr>Assignment Guidance</vt:lpstr>
      <vt:lpstr>Further Guidance </vt:lpstr>
      <vt:lpstr>Sources that you cannot use!</vt:lpstr>
      <vt:lpstr>Sources you can use!</vt:lpstr>
      <vt:lpstr>Please note!</vt:lpstr>
      <vt:lpstr>Summary</vt:lpstr>
      <vt:lpstr>Thank you!</vt:lpstr>
    </vt:vector>
  </TitlesOfParts>
  <Manager/>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Zita Draper</dc:creator>
  <cp:keywords/>
  <dc:description/>
  <cp:lastModifiedBy>Zita Draper</cp:lastModifiedBy>
  <cp:revision>1</cp:revision>
  <dcterms:created xsi:type="dcterms:W3CDTF">2024-10-30T09:31:56Z</dcterms:created>
  <dcterms:modified xsi:type="dcterms:W3CDTF">2024-11-05T10:30:34Z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