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29"/>
  </p:notesMasterIdLst>
  <p:sldIdLst>
    <p:sldId id="256" r:id="rId2"/>
    <p:sldId id="446" r:id="rId3"/>
    <p:sldId id="420" r:id="rId4"/>
    <p:sldId id="380" r:id="rId5"/>
    <p:sldId id="282" r:id="rId6"/>
    <p:sldId id="440" r:id="rId7"/>
    <p:sldId id="449" r:id="rId8"/>
    <p:sldId id="451" r:id="rId9"/>
    <p:sldId id="454" r:id="rId10"/>
    <p:sldId id="421" r:id="rId11"/>
    <p:sldId id="425" r:id="rId12"/>
    <p:sldId id="424" r:id="rId13"/>
    <p:sldId id="423" r:id="rId14"/>
    <p:sldId id="422" r:id="rId15"/>
    <p:sldId id="426" r:id="rId16"/>
    <p:sldId id="285" r:id="rId17"/>
    <p:sldId id="439" r:id="rId18"/>
    <p:sldId id="450" r:id="rId19"/>
    <p:sldId id="283" r:id="rId20"/>
    <p:sldId id="444" r:id="rId21"/>
    <p:sldId id="443" r:id="rId22"/>
    <p:sldId id="442" r:id="rId23"/>
    <p:sldId id="447" r:id="rId24"/>
    <p:sldId id="448" r:id="rId25"/>
    <p:sldId id="453" r:id="rId26"/>
    <p:sldId id="452" r:id="rId27"/>
    <p:sldId id="44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EED2ED-936D-4DB3-85D8-3400038120BF}" v="6" dt="2025-04-28T21:19:35.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93"/>
    <p:restoredTop sz="76008" autoAdjust="0"/>
  </p:normalViewPr>
  <p:slideViewPr>
    <p:cSldViewPr snapToGrid="0" snapToObjects="1">
      <p:cViewPr varScale="1">
        <p:scale>
          <a:sx n="79" d="100"/>
          <a:sy n="79" d="100"/>
        </p:scale>
        <p:origin x="15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49EED2ED-936D-4DB3-85D8-3400038120BF}"/>
    <pc:docChg chg="undo custSel addSld modSld sldOrd">
      <pc:chgData name="Rhiannon Akers" userId="fb3c9d12-5c8c-42d7-8dc7-d872d7a3d202" providerId="ADAL" clId="{49EED2ED-936D-4DB3-85D8-3400038120BF}" dt="2025-04-28T21:43:08.549" v="3287" actId="20577"/>
      <pc:docMkLst>
        <pc:docMk/>
      </pc:docMkLst>
      <pc:sldChg chg="delSp modSp mod modNotesTx">
        <pc:chgData name="Rhiannon Akers" userId="fb3c9d12-5c8c-42d7-8dc7-d872d7a3d202" providerId="ADAL" clId="{49EED2ED-936D-4DB3-85D8-3400038120BF}" dt="2025-04-28T21:20:21.127" v="1924" actId="20577"/>
        <pc:sldMkLst>
          <pc:docMk/>
          <pc:sldMk cId="3946641273" sldId="421"/>
        </pc:sldMkLst>
        <pc:spChg chg="mod">
          <ac:chgData name="Rhiannon Akers" userId="fb3c9d12-5c8c-42d7-8dc7-d872d7a3d202" providerId="ADAL" clId="{49EED2ED-936D-4DB3-85D8-3400038120BF}" dt="2025-04-28T21:20:21.127" v="1924" actId="20577"/>
          <ac:spMkLst>
            <pc:docMk/>
            <pc:sldMk cId="3946641273" sldId="421"/>
            <ac:spMk id="3" creationId="{3DCF677F-D7C4-9C5C-B14F-D3A33F9117CF}"/>
          </ac:spMkLst>
        </pc:spChg>
        <pc:spChg chg="del mod">
          <ac:chgData name="Rhiannon Akers" userId="fb3c9d12-5c8c-42d7-8dc7-d872d7a3d202" providerId="ADAL" clId="{49EED2ED-936D-4DB3-85D8-3400038120BF}" dt="2025-04-28T21:19:53.521" v="1913"/>
          <ac:spMkLst>
            <pc:docMk/>
            <pc:sldMk cId="3946641273" sldId="421"/>
            <ac:spMk id="6" creationId="{6E08F991-BDEF-7274-EFF3-2206B5F51F9A}"/>
          </ac:spMkLst>
        </pc:spChg>
      </pc:sldChg>
      <pc:sldChg chg="modSp mod modNotesTx">
        <pc:chgData name="Rhiannon Akers" userId="fb3c9d12-5c8c-42d7-8dc7-d872d7a3d202" providerId="ADAL" clId="{49EED2ED-936D-4DB3-85D8-3400038120BF}" dt="2025-04-28T21:22:46.657" v="1944" actId="403"/>
        <pc:sldMkLst>
          <pc:docMk/>
          <pc:sldMk cId="1902957599" sldId="422"/>
        </pc:sldMkLst>
        <pc:spChg chg="mod">
          <ac:chgData name="Rhiannon Akers" userId="fb3c9d12-5c8c-42d7-8dc7-d872d7a3d202" providerId="ADAL" clId="{49EED2ED-936D-4DB3-85D8-3400038120BF}" dt="2025-04-28T21:22:46.657" v="1944" actId="403"/>
          <ac:spMkLst>
            <pc:docMk/>
            <pc:sldMk cId="1902957599" sldId="422"/>
            <ac:spMk id="3" creationId="{EC2E03A9-FF2B-E3BF-A4CD-CBEC284197EA}"/>
          </ac:spMkLst>
        </pc:spChg>
      </pc:sldChg>
      <pc:sldChg chg="modSp mod modNotesTx">
        <pc:chgData name="Rhiannon Akers" userId="fb3c9d12-5c8c-42d7-8dc7-d872d7a3d202" providerId="ADAL" clId="{49EED2ED-936D-4DB3-85D8-3400038120BF}" dt="2025-04-28T11:33:59.564" v="1176"/>
        <pc:sldMkLst>
          <pc:docMk/>
          <pc:sldMk cId="1889420581" sldId="425"/>
        </pc:sldMkLst>
        <pc:spChg chg="mod">
          <ac:chgData name="Rhiannon Akers" userId="fb3c9d12-5c8c-42d7-8dc7-d872d7a3d202" providerId="ADAL" clId="{49EED2ED-936D-4DB3-85D8-3400038120BF}" dt="2025-04-28T11:33:57.850" v="1175" actId="27636"/>
          <ac:spMkLst>
            <pc:docMk/>
            <pc:sldMk cId="1889420581" sldId="425"/>
            <ac:spMk id="3" creationId="{9F55E65C-6587-E4E7-C2B6-9B2E7A5380BA}"/>
          </ac:spMkLst>
        </pc:spChg>
      </pc:sldChg>
      <pc:sldChg chg="modSp mod modNotesTx">
        <pc:chgData name="Rhiannon Akers" userId="fb3c9d12-5c8c-42d7-8dc7-d872d7a3d202" providerId="ADAL" clId="{49EED2ED-936D-4DB3-85D8-3400038120BF}" dt="2025-04-28T21:22:25.465" v="1941" actId="113"/>
        <pc:sldMkLst>
          <pc:docMk/>
          <pc:sldMk cId="2072782734" sldId="426"/>
        </pc:sldMkLst>
        <pc:spChg chg="mod">
          <ac:chgData name="Rhiannon Akers" userId="fb3c9d12-5c8c-42d7-8dc7-d872d7a3d202" providerId="ADAL" clId="{49EED2ED-936D-4DB3-85D8-3400038120BF}" dt="2025-04-28T21:22:25.465" v="1941" actId="113"/>
          <ac:spMkLst>
            <pc:docMk/>
            <pc:sldMk cId="2072782734" sldId="426"/>
            <ac:spMk id="3" creationId="{F149CFF1-2424-E626-E932-3DB2FB037DEE}"/>
          </ac:spMkLst>
        </pc:spChg>
      </pc:sldChg>
      <pc:sldChg chg="modSp mod modNotesTx">
        <pc:chgData name="Rhiannon Akers" userId="fb3c9d12-5c8c-42d7-8dc7-d872d7a3d202" providerId="ADAL" clId="{49EED2ED-936D-4DB3-85D8-3400038120BF}" dt="2025-04-28T21:23:31.953" v="1956"/>
        <pc:sldMkLst>
          <pc:docMk/>
          <pc:sldMk cId="2227490614" sldId="439"/>
        </pc:sldMkLst>
        <pc:spChg chg="mod">
          <ac:chgData name="Rhiannon Akers" userId="fb3c9d12-5c8c-42d7-8dc7-d872d7a3d202" providerId="ADAL" clId="{49EED2ED-936D-4DB3-85D8-3400038120BF}" dt="2025-04-28T21:23:19.491" v="1947" actId="21"/>
          <ac:spMkLst>
            <pc:docMk/>
            <pc:sldMk cId="2227490614" sldId="439"/>
            <ac:spMk id="37" creationId="{35A20187-98EF-98E9-7A5D-14A14739CB3F}"/>
          </ac:spMkLst>
        </pc:spChg>
      </pc:sldChg>
      <pc:sldChg chg="addSp delSp mod">
        <pc:chgData name="Rhiannon Akers" userId="fb3c9d12-5c8c-42d7-8dc7-d872d7a3d202" providerId="ADAL" clId="{49EED2ED-936D-4DB3-85D8-3400038120BF}" dt="2025-04-28T21:09:52.367" v="1313" actId="26606"/>
        <pc:sldMkLst>
          <pc:docMk/>
          <pc:sldMk cId="3855114719" sldId="444"/>
        </pc:sldMkLst>
        <pc:spChg chg="del">
          <ac:chgData name="Rhiannon Akers" userId="fb3c9d12-5c8c-42d7-8dc7-d872d7a3d202" providerId="ADAL" clId="{49EED2ED-936D-4DB3-85D8-3400038120BF}" dt="2025-04-28T21:09:52.367" v="1313" actId="26606"/>
          <ac:spMkLst>
            <pc:docMk/>
            <pc:sldMk cId="3855114719" sldId="444"/>
            <ac:spMk id="3" creationId="{397D1761-68D9-F946-F22C-50EFAA416002}"/>
          </ac:spMkLst>
        </pc:spChg>
        <pc:graphicFrameChg chg="add">
          <ac:chgData name="Rhiannon Akers" userId="fb3c9d12-5c8c-42d7-8dc7-d872d7a3d202" providerId="ADAL" clId="{49EED2ED-936D-4DB3-85D8-3400038120BF}" dt="2025-04-28T21:09:52.367" v="1313" actId="26606"/>
          <ac:graphicFrameMkLst>
            <pc:docMk/>
            <pc:sldMk cId="3855114719" sldId="444"/>
            <ac:graphicFrameMk id="6" creationId="{26B29C6C-7C02-BF82-8C93-53EAF64B87BB}"/>
          </ac:graphicFrameMkLst>
        </pc:graphicFrameChg>
      </pc:sldChg>
      <pc:sldChg chg="modSp mod">
        <pc:chgData name="Rhiannon Akers" userId="fb3c9d12-5c8c-42d7-8dc7-d872d7a3d202" providerId="ADAL" clId="{49EED2ED-936D-4DB3-85D8-3400038120BF}" dt="2025-04-28T11:33:16.060" v="1173" actId="114"/>
        <pc:sldMkLst>
          <pc:docMk/>
          <pc:sldMk cId="141798301" sldId="445"/>
        </pc:sldMkLst>
        <pc:spChg chg="mod">
          <ac:chgData name="Rhiannon Akers" userId="fb3c9d12-5c8c-42d7-8dc7-d872d7a3d202" providerId="ADAL" clId="{49EED2ED-936D-4DB3-85D8-3400038120BF}" dt="2025-04-28T11:33:16.060" v="1173" actId="114"/>
          <ac:spMkLst>
            <pc:docMk/>
            <pc:sldMk cId="141798301" sldId="445"/>
            <ac:spMk id="3" creationId="{16BBA2F6-568D-98D3-476C-A85DFA1DAC09}"/>
          </ac:spMkLst>
        </pc:spChg>
      </pc:sldChg>
      <pc:sldChg chg="addSp delSp modSp new mod ord setBg setClrOvrMap">
        <pc:chgData name="Rhiannon Akers" userId="fb3c9d12-5c8c-42d7-8dc7-d872d7a3d202" providerId="ADAL" clId="{49EED2ED-936D-4DB3-85D8-3400038120BF}" dt="2025-04-28T21:16:27.564" v="1877" actId="26606"/>
        <pc:sldMkLst>
          <pc:docMk/>
          <pc:sldMk cId="911670716" sldId="446"/>
        </pc:sldMkLst>
        <pc:spChg chg="mod">
          <ac:chgData name="Rhiannon Akers" userId="fb3c9d12-5c8c-42d7-8dc7-d872d7a3d202" providerId="ADAL" clId="{49EED2ED-936D-4DB3-85D8-3400038120BF}" dt="2025-04-28T21:16:27.564" v="1877" actId="26606"/>
          <ac:spMkLst>
            <pc:docMk/>
            <pc:sldMk cId="911670716" sldId="446"/>
            <ac:spMk id="2" creationId="{C7FDDEAF-A3F5-54B7-24CD-6B0CBE55AE12}"/>
          </ac:spMkLst>
        </pc:spChg>
        <pc:spChg chg="del mod">
          <ac:chgData name="Rhiannon Akers" userId="fb3c9d12-5c8c-42d7-8dc7-d872d7a3d202" providerId="ADAL" clId="{49EED2ED-936D-4DB3-85D8-3400038120BF}" dt="2025-04-28T21:16:27.564" v="1877" actId="26606"/>
          <ac:spMkLst>
            <pc:docMk/>
            <pc:sldMk cId="911670716" sldId="446"/>
            <ac:spMk id="3" creationId="{A77C23C5-87D1-775A-CA1F-92EE137ADDAB}"/>
          </ac:spMkLst>
        </pc:spChg>
        <pc:spChg chg="add">
          <ac:chgData name="Rhiannon Akers" userId="fb3c9d12-5c8c-42d7-8dc7-d872d7a3d202" providerId="ADAL" clId="{49EED2ED-936D-4DB3-85D8-3400038120BF}" dt="2025-04-28T21:16:27.564" v="1877" actId="26606"/>
          <ac:spMkLst>
            <pc:docMk/>
            <pc:sldMk cId="911670716" sldId="446"/>
            <ac:spMk id="9" creationId="{103E59AE-44F8-4FB9-BF05-C888FE3E1DFA}"/>
          </ac:spMkLst>
        </pc:spChg>
        <pc:spChg chg="add">
          <ac:chgData name="Rhiannon Akers" userId="fb3c9d12-5c8c-42d7-8dc7-d872d7a3d202" providerId="ADAL" clId="{49EED2ED-936D-4DB3-85D8-3400038120BF}" dt="2025-04-28T21:16:27.564" v="1877" actId="26606"/>
          <ac:spMkLst>
            <pc:docMk/>
            <pc:sldMk cId="911670716" sldId="446"/>
            <ac:spMk id="13" creationId="{8B6B14AE-589A-45CC-A30D-41995FC1F8BA}"/>
          </ac:spMkLst>
        </pc:spChg>
        <pc:graphicFrameChg chg="add">
          <ac:chgData name="Rhiannon Akers" userId="fb3c9d12-5c8c-42d7-8dc7-d872d7a3d202" providerId="ADAL" clId="{49EED2ED-936D-4DB3-85D8-3400038120BF}" dt="2025-04-28T21:16:27.564" v="1877" actId="26606"/>
          <ac:graphicFrameMkLst>
            <pc:docMk/>
            <pc:sldMk cId="911670716" sldId="446"/>
            <ac:graphicFrameMk id="5" creationId="{8D077FB1-C7D5-C8C0-1C26-3BAEA0703877}"/>
          </ac:graphicFrameMkLst>
        </pc:graphicFrameChg>
        <pc:cxnChg chg="add">
          <ac:chgData name="Rhiannon Akers" userId="fb3c9d12-5c8c-42d7-8dc7-d872d7a3d202" providerId="ADAL" clId="{49EED2ED-936D-4DB3-85D8-3400038120BF}" dt="2025-04-28T21:16:27.564" v="1877" actId="26606"/>
          <ac:cxnSpMkLst>
            <pc:docMk/>
            <pc:sldMk cId="911670716" sldId="446"/>
            <ac:cxnSpMk id="11" creationId="{2752F38C-F560-47AA-90AD-209F39C04150}"/>
          </ac:cxnSpMkLst>
        </pc:cxnChg>
      </pc:sldChg>
      <pc:sldChg chg="addSp delSp modSp new mod setBg setClrOvrMap modNotesTx">
        <pc:chgData name="Rhiannon Akers" userId="fb3c9d12-5c8c-42d7-8dc7-d872d7a3d202" providerId="ADAL" clId="{49EED2ED-936D-4DB3-85D8-3400038120BF}" dt="2025-04-28T21:13:05.377" v="1642" actId="20577"/>
        <pc:sldMkLst>
          <pc:docMk/>
          <pc:sldMk cId="2077140657" sldId="447"/>
        </pc:sldMkLst>
        <pc:spChg chg="mod">
          <ac:chgData name="Rhiannon Akers" userId="fb3c9d12-5c8c-42d7-8dc7-d872d7a3d202" providerId="ADAL" clId="{49EED2ED-936D-4DB3-85D8-3400038120BF}" dt="2025-04-28T21:12:30.155" v="1560" actId="26606"/>
          <ac:spMkLst>
            <pc:docMk/>
            <pc:sldMk cId="2077140657" sldId="447"/>
            <ac:spMk id="2" creationId="{8066EFAC-90A1-9270-B599-42641669D22A}"/>
          </ac:spMkLst>
        </pc:spChg>
        <pc:spChg chg="del mod">
          <ac:chgData name="Rhiannon Akers" userId="fb3c9d12-5c8c-42d7-8dc7-d872d7a3d202" providerId="ADAL" clId="{49EED2ED-936D-4DB3-85D8-3400038120BF}" dt="2025-04-28T21:12:30.155" v="1560" actId="26606"/>
          <ac:spMkLst>
            <pc:docMk/>
            <pc:sldMk cId="2077140657" sldId="447"/>
            <ac:spMk id="3" creationId="{8BBAF670-E45B-211E-E971-C9A0539FCADA}"/>
          </ac:spMkLst>
        </pc:spChg>
        <pc:spChg chg="add">
          <ac:chgData name="Rhiannon Akers" userId="fb3c9d12-5c8c-42d7-8dc7-d872d7a3d202" providerId="ADAL" clId="{49EED2ED-936D-4DB3-85D8-3400038120BF}" dt="2025-04-28T21:12:30.155" v="1560" actId="26606"/>
          <ac:spMkLst>
            <pc:docMk/>
            <pc:sldMk cId="2077140657" sldId="447"/>
            <ac:spMk id="9" creationId="{39E3965E-AC41-4711-9D10-E25ABB132D86}"/>
          </ac:spMkLst>
        </pc:spChg>
        <pc:spChg chg="add">
          <ac:chgData name="Rhiannon Akers" userId="fb3c9d12-5c8c-42d7-8dc7-d872d7a3d202" providerId="ADAL" clId="{49EED2ED-936D-4DB3-85D8-3400038120BF}" dt="2025-04-28T21:12:30.155" v="1560" actId="26606"/>
          <ac:spMkLst>
            <pc:docMk/>
            <pc:sldMk cId="2077140657" sldId="447"/>
            <ac:spMk id="13" creationId="{0B4FB531-34DA-4777-9BD5-5B885DC38198}"/>
          </ac:spMkLst>
        </pc:spChg>
        <pc:picChg chg="add">
          <ac:chgData name="Rhiannon Akers" userId="fb3c9d12-5c8c-42d7-8dc7-d872d7a3d202" providerId="ADAL" clId="{49EED2ED-936D-4DB3-85D8-3400038120BF}" dt="2025-04-28T21:12:30.155" v="1560" actId="26606"/>
          <ac:picMkLst>
            <pc:docMk/>
            <pc:sldMk cId="2077140657" sldId="447"/>
            <ac:picMk id="5" creationId="{583674BC-695D-DDDC-5C19-ED4D36A82C3A}"/>
          </ac:picMkLst>
        </pc:picChg>
        <pc:cxnChg chg="add">
          <ac:chgData name="Rhiannon Akers" userId="fb3c9d12-5c8c-42d7-8dc7-d872d7a3d202" providerId="ADAL" clId="{49EED2ED-936D-4DB3-85D8-3400038120BF}" dt="2025-04-28T21:12:30.155" v="1560" actId="26606"/>
          <ac:cxnSpMkLst>
            <pc:docMk/>
            <pc:sldMk cId="2077140657" sldId="447"/>
            <ac:cxnSpMk id="11" creationId="{1F5DC8C3-BA5F-4EED-BB9A-A14272BD82A1}"/>
          </ac:cxnSpMkLst>
        </pc:cxnChg>
        <pc:cxnChg chg="add">
          <ac:chgData name="Rhiannon Akers" userId="fb3c9d12-5c8c-42d7-8dc7-d872d7a3d202" providerId="ADAL" clId="{49EED2ED-936D-4DB3-85D8-3400038120BF}" dt="2025-04-28T21:12:30.155" v="1560" actId="26606"/>
          <ac:cxnSpMkLst>
            <pc:docMk/>
            <pc:sldMk cId="2077140657" sldId="447"/>
            <ac:cxnSpMk id="15" creationId="{D5B557D3-D7B4-404B-84A1-9BD182BE5B06}"/>
          </ac:cxnSpMkLst>
        </pc:cxnChg>
      </pc:sldChg>
      <pc:sldChg chg="addSp delSp modSp new mod setBg">
        <pc:chgData name="Rhiannon Akers" userId="fb3c9d12-5c8c-42d7-8dc7-d872d7a3d202" providerId="ADAL" clId="{49EED2ED-936D-4DB3-85D8-3400038120BF}" dt="2025-04-28T21:43:08.549" v="3287" actId="20577"/>
        <pc:sldMkLst>
          <pc:docMk/>
          <pc:sldMk cId="2613537819" sldId="448"/>
        </pc:sldMkLst>
        <pc:spChg chg="mod">
          <ac:chgData name="Rhiannon Akers" userId="fb3c9d12-5c8c-42d7-8dc7-d872d7a3d202" providerId="ADAL" clId="{49EED2ED-936D-4DB3-85D8-3400038120BF}" dt="2025-04-28T21:11:47.106" v="1554" actId="26606"/>
          <ac:spMkLst>
            <pc:docMk/>
            <pc:sldMk cId="2613537819" sldId="448"/>
            <ac:spMk id="2" creationId="{C86690BE-476E-3747-B9BF-4052B4FBC59D}"/>
          </ac:spMkLst>
        </pc:spChg>
        <pc:spChg chg="mod">
          <ac:chgData name="Rhiannon Akers" userId="fb3c9d12-5c8c-42d7-8dc7-d872d7a3d202" providerId="ADAL" clId="{49EED2ED-936D-4DB3-85D8-3400038120BF}" dt="2025-04-28T21:43:08.549" v="3287" actId="20577"/>
          <ac:spMkLst>
            <pc:docMk/>
            <pc:sldMk cId="2613537819" sldId="448"/>
            <ac:spMk id="3" creationId="{506FE86D-E813-F274-2AF2-3C941EE6A33E}"/>
          </ac:spMkLst>
        </pc:spChg>
        <pc:spChg chg="add del">
          <ac:chgData name="Rhiannon Akers" userId="fb3c9d12-5c8c-42d7-8dc7-d872d7a3d202" providerId="ADAL" clId="{49EED2ED-936D-4DB3-85D8-3400038120BF}" dt="2025-04-28T21:11:47.086" v="1553" actId="26606"/>
          <ac:spMkLst>
            <pc:docMk/>
            <pc:sldMk cId="2613537819" sldId="448"/>
            <ac:spMk id="9" creationId="{67B74F2B-9534-4540-96B0-5C8E958B940F}"/>
          </ac:spMkLst>
        </pc:spChg>
        <pc:spChg chg="add">
          <ac:chgData name="Rhiannon Akers" userId="fb3c9d12-5c8c-42d7-8dc7-d872d7a3d202" providerId="ADAL" clId="{49EED2ED-936D-4DB3-85D8-3400038120BF}" dt="2025-04-28T21:11:47.106" v="1554" actId="26606"/>
          <ac:spMkLst>
            <pc:docMk/>
            <pc:sldMk cId="2613537819" sldId="448"/>
            <ac:spMk id="10" creationId="{13BCCAE5-A35B-4B66-A4A7-E23C34A403A4}"/>
          </ac:spMkLst>
        </pc:spChg>
        <pc:spChg chg="add">
          <ac:chgData name="Rhiannon Akers" userId="fb3c9d12-5c8c-42d7-8dc7-d872d7a3d202" providerId="ADAL" clId="{49EED2ED-936D-4DB3-85D8-3400038120BF}" dt="2025-04-28T21:11:47.106" v="1554" actId="26606"/>
          <ac:spMkLst>
            <pc:docMk/>
            <pc:sldMk cId="2613537819" sldId="448"/>
            <ac:spMk id="14" creationId="{0B2EDFE5-9478-4774-9D3D-FEC7DC7082EF}"/>
          </ac:spMkLst>
        </pc:spChg>
        <pc:picChg chg="add del">
          <ac:chgData name="Rhiannon Akers" userId="fb3c9d12-5c8c-42d7-8dc7-d872d7a3d202" providerId="ADAL" clId="{49EED2ED-936D-4DB3-85D8-3400038120BF}" dt="2025-04-28T21:11:47.086" v="1553" actId="26606"/>
          <ac:picMkLst>
            <pc:docMk/>
            <pc:sldMk cId="2613537819" sldId="448"/>
            <ac:picMk id="5" creationId="{FE6EA2BF-D3E4-3F98-8E34-754A4B15E437}"/>
          </ac:picMkLst>
        </pc:picChg>
        <pc:picChg chg="add">
          <ac:chgData name="Rhiannon Akers" userId="fb3c9d12-5c8c-42d7-8dc7-d872d7a3d202" providerId="ADAL" clId="{49EED2ED-936D-4DB3-85D8-3400038120BF}" dt="2025-04-28T21:11:47.106" v="1554" actId="26606"/>
          <ac:picMkLst>
            <pc:docMk/>
            <pc:sldMk cId="2613537819" sldId="448"/>
            <ac:picMk id="7" creationId="{95B3017E-E2B2-386D-B076-51149A0CA5B0}"/>
          </ac:picMkLst>
        </pc:picChg>
        <pc:cxnChg chg="add del">
          <ac:chgData name="Rhiannon Akers" userId="fb3c9d12-5c8c-42d7-8dc7-d872d7a3d202" providerId="ADAL" clId="{49EED2ED-936D-4DB3-85D8-3400038120BF}" dt="2025-04-28T21:11:47.086" v="1553" actId="26606"/>
          <ac:cxnSpMkLst>
            <pc:docMk/>
            <pc:sldMk cId="2613537819" sldId="448"/>
            <ac:cxnSpMk id="11" creationId="{33BECB2B-2CFA-412C-880F-C4B60974936F}"/>
          </ac:cxnSpMkLst>
        </pc:cxnChg>
        <pc:cxnChg chg="add">
          <ac:chgData name="Rhiannon Akers" userId="fb3c9d12-5c8c-42d7-8dc7-d872d7a3d202" providerId="ADAL" clId="{49EED2ED-936D-4DB3-85D8-3400038120BF}" dt="2025-04-28T21:11:47.106" v="1554" actId="26606"/>
          <ac:cxnSpMkLst>
            <pc:docMk/>
            <pc:sldMk cId="2613537819" sldId="448"/>
            <ac:cxnSpMk id="12" creationId="{6987BDFB-DE64-4B56-B44F-45FAE19FA94E}"/>
          </ac:cxnSpMkLst>
        </pc:cxnChg>
      </pc:sldChg>
      <pc:sldChg chg="modSp new mod modNotesTx">
        <pc:chgData name="Rhiannon Akers" userId="fb3c9d12-5c8c-42d7-8dc7-d872d7a3d202" providerId="ADAL" clId="{49EED2ED-936D-4DB3-85D8-3400038120BF}" dt="2025-04-28T21:24:06.988" v="1960" actId="20577"/>
        <pc:sldMkLst>
          <pc:docMk/>
          <pc:sldMk cId="2263399553" sldId="449"/>
        </pc:sldMkLst>
        <pc:spChg chg="mod">
          <ac:chgData name="Rhiannon Akers" userId="fb3c9d12-5c8c-42d7-8dc7-d872d7a3d202" providerId="ADAL" clId="{49EED2ED-936D-4DB3-85D8-3400038120BF}" dt="2025-04-28T11:30:38.937" v="840" actId="20577"/>
          <ac:spMkLst>
            <pc:docMk/>
            <pc:sldMk cId="2263399553" sldId="449"/>
            <ac:spMk id="2" creationId="{E6033A59-F2E8-4A37-C6D5-DB082D7A9CAC}"/>
          </ac:spMkLst>
        </pc:spChg>
        <pc:spChg chg="mod">
          <ac:chgData name="Rhiannon Akers" userId="fb3c9d12-5c8c-42d7-8dc7-d872d7a3d202" providerId="ADAL" clId="{49EED2ED-936D-4DB3-85D8-3400038120BF}" dt="2025-04-28T21:23:58.872" v="1959" actId="403"/>
          <ac:spMkLst>
            <pc:docMk/>
            <pc:sldMk cId="2263399553" sldId="449"/>
            <ac:spMk id="3" creationId="{597A8B5B-B481-9638-8BC6-6F2A29E2BEC6}"/>
          </ac:spMkLst>
        </pc:spChg>
      </pc:sldChg>
      <pc:sldChg chg="addSp delSp modSp new mod setBg setClrOvrMap modNotesTx">
        <pc:chgData name="Rhiannon Akers" userId="fb3c9d12-5c8c-42d7-8dc7-d872d7a3d202" providerId="ADAL" clId="{49EED2ED-936D-4DB3-85D8-3400038120BF}" dt="2025-04-28T21:16:12.342" v="1876" actId="26606"/>
        <pc:sldMkLst>
          <pc:docMk/>
          <pc:sldMk cId="2346546996" sldId="450"/>
        </pc:sldMkLst>
        <pc:spChg chg="mod">
          <ac:chgData name="Rhiannon Akers" userId="fb3c9d12-5c8c-42d7-8dc7-d872d7a3d202" providerId="ADAL" clId="{49EED2ED-936D-4DB3-85D8-3400038120BF}" dt="2025-04-28T21:16:12.342" v="1876" actId="26606"/>
          <ac:spMkLst>
            <pc:docMk/>
            <pc:sldMk cId="2346546996" sldId="450"/>
            <ac:spMk id="2" creationId="{F02F74A0-881A-4B09-A219-159B731D7203}"/>
          </ac:spMkLst>
        </pc:spChg>
        <pc:spChg chg="del mod">
          <ac:chgData name="Rhiannon Akers" userId="fb3c9d12-5c8c-42d7-8dc7-d872d7a3d202" providerId="ADAL" clId="{49EED2ED-936D-4DB3-85D8-3400038120BF}" dt="2025-04-28T21:16:12.342" v="1876" actId="26606"/>
          <ac:spMkLst>
            <pc:docMk/>
            <pc:sldMk cId="2346546996" sldId="450"/>
            <ac:spMk id="3" creationId="{1AFDF490-47E7-22C9-CDE0-35040C963D0A}"/>
          </ac:spMkLst>
        </pc:spChg>
        <pc:spChg chg="add">
          <ac:chgData name="Rhiannon Akers" userId="fb3c9d12-5c8c-42d7-8dc7-d872d7a3d202" providerId="ADAL" clId="{49EED2ED-936D-4DB3-85D8-3400038120BF}" dt="2025-04-28T21:16:12.342" v="1876" actId="26606"/>
          <ac:spMkLst>
            <pc:docMk/>
            <pc:sldMk cId="2346546996" sldId="450"/>
            <ac:spMk id="9" creationId="{0F6F1E82-F603-49E4-9641-09EEA984A343}"/>
          </ac:spMkLst>
        </pc:spChg>
        <pc:spChg chg="add">
          <ac:chgData name="Rhiannon Akers" userId="fb3c9d12-5c8c-42d7-8dc7-d872d7a3d202" providerId="ADAL" clId="{49EED2ED-936D-4DB3-85D8-3400038120BF}" dt="2025-04-28T21:16:12.342" v="1876" actId="26606"/>
          <ac:spMkLst>
            <pc:docMk/>
            <pc:sldMk cId="2346546996" sldId="450"/>
            <ac:spMk id="13" creationId="{9D1595AB-90F6-488F-B5E3-F8CFCC8FAA19}"/>
          </ac:spMkLst>
        </pc:spChg>
        <pc:graphicFrameChg chg="add">
          <ac:chgData name="Rhiannon Akers" userId="fb3c9d12-5c8c-42d7-8dc7-d872d7a3d202" providerId="ADAL" clId="{49EED2ED-936D-4DB3-85D8-3400038120BF}" dt="2025-04-28T21:16:12.342" v="1876" actId="26606"/>
          <ac:graphicFrameMkLst>
            <pc:docMk/>
            <pc:sldMk cId="2346546996" sldId="450"/>
            <ac:graphicFrameMk id="5" creationId="{DC15D484-3B83-AA72-88FD-EA7CCCD0F605}"/>
          </ac:graphicFrameMkLst>
        </pc:graphicFrameChg>
        <pc:cxnChg chg="add">
          <ac:chgData name="Rhiannon Akers" userId="fb3c9d12-5c8c-42d7-8dc7-d872d7a3d202" providerId="ADAL" clId="{49EED2ED-936D-4DB3-85D8-3400038120BF}" dt="2025-04-28T21:16:12.342" v="1876" actId="26606"/>
          <ac:cxnSpMkLst>
            <pc:docMk/>
            <pc:sldMk cId="2346546996" sldId="450"/>
            <ac:cxnSpMk id="11" creationId="{C81CFD00-FC30-4AFB-A61F-3127B2C90F71}"/>
          </ac:cxnSpMkLst>
        </pc:cxnChg>
      </pc:sldChg>
      <pc:sldChg chg="addSp delSp modSp new mod setBg modNotesTx">
        <pc:chgData name="Rhiannon Akers" userId="fb3c9d12-5c8c-42d7-8dc7-d872d7a3d202" providerId="ADAL" clId="{49EED2ED-936D-4DB3-85D8-3400038120BF}" dt="2025-04-28T21:31:50.083" v="1981" actId="20577"/>
        <pc:sldMkLst>
          <pc:docMk/>
          <pc:sldMk cId="3341775936" sldId="451"/>
        </pc:sldMkLst>
        <pc:spChg chg="mod">
          <ac:chgData name="Rhiannon Akers" userId="fb3c9d12-5c8c-42d7-8dc7-d872d7a3d202" providerId="ADAL" clId="{49EED2ED-936D-4DB3-85D8-3400038120BF}" dt="2025-04-28T14:10:08.412" v="1311" actId="26606"/>
          <ac:spMkLst>
            <pc:docMk/>
            <pc:sldMk cId="3341775936" sldId="451"/>
            <ac:spMk id="2" creationId="{F6407218-6B7A-3C8C-D859-EDBD748D88A1}"/>
          </ac:spMkLst>
        </pc:spChg>
        <pc:spChg chg="del mod">
          <ac:chgData name="Rhiannon Akers" userId="fb3c9d12-5c8c-42d7-8dc7-d872d7a3d202" providerId="ADAL" clId="{49EED2ED-936D-4DB3-85D8-3400038120BF}" dt="2025-04-28T14:10:05.088" v="1309"/>
          <ac:spMkLst>
            <pc:docMk/>
            <pc:sldMk cId="3341775936" sldId="451"/>
            <ac:spMk id="3" creationId="{AEBADCB2-00C8-3815-AEDF-6B822F580D2D}"/>
          </ac:spMkLst>
        </pc:spChg>
        <pc:spChg chg="add">
          <ac:chgData name="Rhiannon Akers" userId="fb3c9d12-5c8c-42d7-8dc7-d872d7a3d202" providerId="ADAL" clId="{49EED2ED-936D-4DB3-85D8-3400038120BF}" dt="2025-04-28T14:10:08.412" v="1311" actId="26606"/>
          <ac:spMkLst>
            <pc:docMk/>
            <pc:sldMk cId="3341775936" sldId="451"/>
            <ac:spMk id="1031" creationId="{39E3965E-AC41-4711-9D10-E25ABB132D86}"/>
          </ac:spMkLst>
        </pc:spChg>
        <pc:spChg chg="add">
          <ac:chgData name="Rhiannon Akers" userId="fb3c9d12-5c8c-42d7-8dc7-d872d7a3d202" providerId="ADAL" clId="{49EED2ED-936D-4DB3-85D8-3400038120BF}" dt="2025-04-28T14:10:08.412" v="1311" actId="26606"/>
          <ac:spMkLst>
            <pc:docMk/>
            <pc:sldMk cId="3341775936" sldId="451"/>
            <ac:spMk id="1035" creationId="{4C869C3B-5565-4AAC-86A8-9EB0AB1C653E}"/>
          </ac:spMkLst>
        </pc:spChg>
        <pc:spChg chg="add">
          <ac:chgData name="Rhiannon Akers" userId="fb3c9d12-5c8c-42d7-8dc7-d872d7a3d202" providerId="ADAL" clId="{49EED2ED-936D-4DB3-85D8-3400038120BF}" dt="2025-04-28T14:10:08.412" v="1311" actId="26606"/>
          <ac:spMkLst>
            <pc:docMk/>
            <pc:sldMk cId="3341775936" sldId="451"/>
            <ac:spMk id="1039" creationId="{064CBAAB-7956-4763-9F69-A3FDBF1ACBAA}"/>
          </ac:spMkLst>
        </pc:spChg>
        <pc:picChg chg="add mod">
          <ac:chgData name="Rhiannon Akers" userId="fb3c9d12-5c8c-42d7-8dc7-d872d7a3d202" providerId="ADAL" clId="{49EED2ED-936D-4DB3-85D8-3400038120BF}" dt="2025-04-28T14:10:08.412" v="1311" actId="26606"/>
          <ac:picMkLst>
            <pc:docMk/>
            <pc:sldMk cId="3341775936" sldId="451"/>
            <ac:picMk id="1026" creationId="{EEBB413D-22E2-5153-B23B-E10C6C3D330F}"/>
          </ac:picMkLst>
        </pc:picChg>
        <pc:cxnChg chg="add">
          <ac:chgData name="Rhiannon Akers" userId="fb3c9d12-5c8c-42d7-8dc7-d872d7a3d202" providerId="ADAL" clId="{49EED2ED-936D-4DB3-85D8-3400038120BF}" dt="2025-04-28T14:10:08.412" v="1311" actId="26606"/>
          <ac:cxnSpMkLst>
            <pc:docMk/>
            <pc:sldMk cId="3341775936" sldId="451"/>
            <ac:cxnSpMk id="1033" creationId="{1F5DC8C3-BA5F-4EED-BB9A-A14272BD82A1}"/>
          </ac:cxnSpMkLst>
        </pc:cxnChg>
        <pc:cxnChg chg="add">
          <ac:chgData name="Rhiannon Akers" userId="fb3c9d12-5c8c-42d7-8dc7-d872d7a3d202" providerId="ADAL" clId="{49EED2ED-936D-4DB3-85D8-3400038120BF}" dt="2025-04-28T14:10:08.412" v="1311" actId="26606"/>
          <ac:cxnSpMkLst>
            <pc:docMk/>
            <pc:sldMk cId="3341775936" sldId="451"/>
            <ac:cxnSpMk id="1037" creationId="{F41136EC-EC34-4D08-B5AB-8CE5870B1C74}"/>
          </ac:cxnSpMkLst>
        </pc:cxnChg>
      </pc:sldChg>
      <pc:sldChg chg="addSp delSp modSp new mod setBg setClrOvrMap">
        <pc:chgData name="Rhiannon Akers" userId="fb3c9d12-5c8c-42d7-8dc7-d872d7a3d202" providerId="ADAL" clId="{49EED2ED-936D-4DB3-85D8-3400038120BF}" dt="2025-04-28T21:15:51.496" v="1875" actId="20577"/>
        <pc:sldMkLst>
          <pc:docMk/>
          <pc:sldMk cId="1009763736" sldId="452"/>
        </pc:sldMkLst>
        <pc:spChg chg="mod">
          <ac:chgData name="Rhiannon Akers" userId="fb3c9d12-5c8c-42d7-8dc7-d872d7a3d202" providerId="ADAL" clId="{49EED2ED-936D-4DB3-85D8-3400038120BF}" dt="2025-04-28T21:15:16.967" v="1873" actId="26606"/>
          <ac:spMkLst>
            <pc:docMk/>
            <pc:sldMk cId="1009763736" sldId="452"/>
            <ac:spMk id="2" creationId="{F3A54F2C-D6A4-9E38-756A-E06F58F237A1}"/>
          </ac:spMkLst>
        </pc:spChg>
        <pc:spChg chg="del mod">
          <ac:chgData name="Rhiannon Akers" userId="fb3c9d12-5c8c-42d7-8dc7-d872d7a3d202" providerId="ADAL" clId="{49EED2ED-936D-4DB3-85D8-3400038120BF}" dt="2025-04-28T21:15:16.967" v="1873" actId="26606"/>
          <ac:spMkLst>
            <pc:docMk/>
            <pc:sldMk cId="1009763736" sldId="452"/>
            <ac:spMk id="3" creationId="{39C59DBB-787B-D7C5-D124-64B958B275A1}"/>
          </ac:spMkLst>
        </pc:spChg>
        <pc:spChg chg="add">
          <ac:chgData name="Rhiannon Akers" userId="fb3c9d12-5c8c-42d7-8dc7-d872d7a3d202" providerId="ADAL" clId="{49EED2ED-936D-4DB3-85D8-3400038120BF}" dt="2025-04-28T21:15:16.967" v="1873" actId="26606"/>
          <ac:spMkLst>
            <pc:docMk/>
            <pc:sldMk cId="1009763736" sldId="452"/>
            <ac:spMk id="9" creationId="{103E59AE-44F8-4FB9-BF05-C888FE3E1DFA}"/>
          </ac:spMkLst>
        </pc:spChg>
        <pc:spChg chg="add">
          <ac:chgData name="Rhiannon Akers" userId="fb3c9d12-5c8c-42d7-8dc7-d872d7a3d202" providerId="ADAL" clId="{49EED2ED-936D-4DB3-85D8-3400038120BF}" dt="2025-04-28T21:15:16.967" v="1873" actId="26606"/>
          <ac:spMkLst>
            <pc:docMk/>
            <pc:sldMk cId="1009763736" sldId="452"/>
            <ac:spMk id="13" creationId="{8B6B14AE-589A-45CC-A30D-41995FC1F8BA}"/>
          </ac:spMkLst>
        </pc:spChg>
        <pc:graphicFrameChg chg="add mod">
          <ac:chgData name="Rhiannon Akers" userId="fb3c9d12-5c8c-42d7-8dc7-d872d7a3d202" providerId="ADAL" clId="{49EED2ED-936D-4DB3-85D8-3400038120BF}" dt="2025-04-28T21:15:51.496" v="1875" actId="20577"/>
          <ac:graphicFrameMkLst>
            <pc:docMk/>
            <pc:sldMk cId="1009763736" sldId="452"/>
            <ac:graphicFrameMk id="5" creationId="{6EED3AEC-C81C-65FE-3800-AD58FF069356}"/>
          </ac:graphicFrameMkLst>
        </pc:graphicFrameChg>
        <pc:cxnChg chg="add">
          <ac:chgData name="Rhiannon Akers" userId="fb3c9d12-5c8c-42d7-8dc7-d872d7a3d202" providerId="ADAL" clId="{49EED2ED-936D-4DB3-85D8-3400038120BF}" dt="2025-04-28T21:15:16.967" v="1873" actId="26606"/>
          <ac:cxnSpMkLst>
            <pc:docMk/>
            <pc:sldMk cId="1009763736" sldId="452"/>
            <ac:cxnSpMk id="11" creationId="{2752F38C-F560-47AA-90AD-209F39C04150}"/>
          </ac:cxnSpMkLst>
        </pc:cxnChg>
      </pc:sldChg>
      <pc:sldChg chg="addSp delSp modSp new mod">
        <pc:chgData name="Rhiannon Akers" userId="fb3c9d12-5c8c-42d7-8dc7-d872d7a3d202" providerId="ADAL" clId="{49EED2ED-936D-4DB3-85D8-3400038120BF}" dt="2025-04-28T21:18:35.144" v="1906" actId="22"/>
        <pc:sldMkLst>
          <pc:docMk/>
          <pc:sldMk cId="700704895" sldId="453"/>
        </pc:sldMkLst>
        <pc:spChg chg="mod">
          <ac:chgData name="Rhiannon Akers" userId="fb3c9d12-5c8c-42d7-8dc7-d872d7a3d202" providerId="ADAL" clId="{49EED2ED-936D-4DB3-85D8-3400038120BF}" dt="2025-04-28T21:16:53.573" v="1905" actId="20577"/>
          <ac:spMkLst>
            <pc:docMk/>
            <pc:sldMk cId="700704895" sldId="453"/>
            <ac:spMk id="2" creationId="{93D7144F-C6AE-AE5B-1E7B-3F62B014F068}"/>
          </ac:spMkLst>
        </pc:spChg>
        <pc:spChg chg="del">
          <ac:chgData name="Rhiannon Akers" userId="fb3c9d12-5c8c-42d7-8dc7-d872d7a3d202" providerId="ADAL" clId="{49EED2ED-936D-4DB3-85D8-3400038120BF}" dt="2025-04-28T21:18:35.144" v="1906" actId="22"/>
          <ac:spMkLst>
            <pc:docMk/>
            <pc:sldMk cId="700704895" sldId="453"/>
            <ac:spMk id="3" creationId="{4C4BCCFC-686D-79B7-9C33-F4BC338626E5}"/>
          </ac:spMkLst>
        </pc:spChg>
        <pc:picChg chg="add mod ord">
          <ac:chgData name="Rhiannon Akers" userId="fb3c9d12-5c8c-42d7-8dc7-d872d7a3d202" providerId="ADAL" clId="{49EED2ED-936D-4DB3-85D8-3400038120BF}" dt="2025-04-28T21:18:35.144" v="1906" actId="22"/>
          <ac:picMkLst>
            <pc:docMk/>
            <pc:sldMk cId="700704895" sldId="453"/>
            <ac:picMk id="5" creationId="{B5F79BA4-C0E8-60ED-79FC-1AB747E2C68D}"/>
          </ac:picMkLst>
        </pc:picChg>
      </pc:sldChg>
      <pc:sldChg chg="modSp new mod modNotesTx">
        <pc:chgData name="Rhiannon Akers" userId="fb3c9d12-5c8c-42d7-8dc7-d872d7a3d202" providerId="ADAL" clId="{49EED2ED-936D-4DB3-85D8-3400038120BF}" dt="2025-04-28T21:42:14.128" v="3266" actId="20577"/>
        <pc:sldMkLst>
          <pc:docMk/>
          <pc:sldMk cId="3673799513" sldId="454"/>
        </pc:sldMkLst>
        <pc:spChg chg="mod">
          <ac:chgData name="Rhiannon Akers" userId="fb3c9d12-5c8c-42d7-8dc7-d872d7a3d202" providerId="ADAL" clId="{49EED2ED-936D-4DB3-85D8-3400038120BF}" dt="2025-04-28T21:42:14.128" v="3266" actId="20577"/>
          <ac:spMkLst>
            <pc:docMk/>
            <pc:sldMk cId="3673799513" sldId="454"/>
            <ac:spMk id="2" creationId="{5F99EE56-9C15-4C7A-4708-C48C0AB76466}"/>
          </ac:spMkLst>
        </pc:spChg>
        <pc:spChg chg="mod">
          <ac:chgData name="Rhiannon Akers" userId="fb3c9d12-5c8c-42d7-8dc7-d872d7a3d202" providerId="ADAL" clId="{49EED2ED-936D-4DB3-85D8-3400038120BF}" dt="2025-04-28T21:41:08.682" v="2908" actId="20577"/>
          <ac:spMkLst>
            <pc:docMk/>
            <pc:sldMk cId="3673799513" sldId="454"/>
            <ac:spMk id="3" creationId="{D907560B-7D5D-9C73-1C12-062100C256A7}"/>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5.xml.rels><?xml version="1.0" encoding="UTF-8" standalone="yes"?>
<Relationships xmlns="http://schemas.openxmlformats.org/package/2006/relationships"><Relationship Id="rId3" Type="http://schemas.openxmlformats.org/officeDocument/2006/relationships/image" Target="../media/image23.svg"/><Relationship Id="rId7" Type="http://schemas.openxmlformats.org/officeDocument/2006/relationships/image" Target="../media/image27.svg"/><Relationship Id="rId2" Type="http://schemas.openxmlformats.org/officeDocument/2006/relationships/image" Target="../media/image22.png"/><Relationship Id="rId1" Type="http://schemas.openxmlformats.org/officeDocument/2006/relationships/hyperlink" Target="https://store.prosci.com/bookstore/research-tools/best-practices-in-change-management-11th-edition.html" TargetMode="External"/><Relationship Id="rId6" Type="http://schemas.openxmlformats.org/officeDocument/2006/relationships/image" Target="../media/image26.png"/><Relationship Id="rId5" Type="http://schemas.openxmlformats.org/officeDocument/2006/relationships/image" Target="../media/image25.svg"/><Relationship Id="rId4" Type="http://schemas.openxmlformats.org/officeDocument/2006/relationships/image" Target="../media/image24.png"/></Relationships>
</file>

<file path=ppt/diagrams/_rels/data6.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5.xml.rels><?xml version="1.0" encoding="UTF-8" standalone="yes"?>
<Relationships xmlns="http://schemas.openxmlformats.org/package/2006/relationships"><Relationship Id="rId3" Type="http://schemas.openxmlformats.org/officeDocument/2006/relationships/hyperlink" Target="https://store.prosci.com/bookstore/research-tools/best-practices-in-change-management-11th-edition.html" TargetMode="External"/><Relationship Id="rId7" Type="http://schemas.openxmlformats.org/officeDocument/2006/relationships/image" Target="../media/image27.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6.png"/><Relationship Id="rId5" Type="http://schemas.openxmlformats.org/officeDocument/2006/relationships/image" Target="../media/image25.svg"/><Relationship Id="rId4" Type="http://schemas.openxmlformats.org/officeDocument/2006/relationships/image" Target="../media/image24.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CED2D6-A5F4-4C2B-BA88-71339617F08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B95685F-1839-4793-BE79-0C38593B92A4}">
      <dgm:prSet/>
      <dgm:spPr/>
      <dgm:t>
        <a:bodyPr/>
        <a:lstStyle/>
        <a:p>
          <a:r>
            <a:rPr lang="en-GB"/>
            <a:t>Recap of change models</a:t>
          </a:r>
          <a:endParaRPr lang="en-US"/>
        </a:p>
      </dgm:t>
    </dgm:pt>
    <dgm:pt modelId="{AB738FB8-FB41-4CF1-8FFD-E559DB2E575F}" type="parTrans" cxnId="{09BE99C7-802F-40F8-A0CD-3A674A939944}">
      <dgm:prSet/>
      <dgm:spPr/>
      <dgm:t>
        <a:bodyPr/>
        <a:lstStyle/>
        <a:p>
          <a:endParaRPr lang="en-US"/>
        </a:p>
      </dgm:t>
    </dgm:pt>
    <dgm:pt modelId="{3C05E61A-7AED-4AAE-A46C-2D4BAF353389}" type="sibTrans" cxnId="{09BE99C7-802F-40F8-A0CD-3A674A939944}">
      <dgm:prSet/>
      <dgm:spPr/>
      <dgm:t>
        <a:bodyPr/>
        <a:lstStyle/>
        <a:p>
          <a:endParaRPr lang="en-US"/>
        </a:p>
      </dgm:t>
    </dgm:pt>
    <dgm:pt modelId="{FBF15293-B7A5-4C14-A5F0-C63B631A1A9F}">
      <dgm:prSet/>
      <dgm:spPr/>
      <dgm:t>
        <a:bodyPr/>
        <a:lstStyle/>
        <a:p>
          <a:r>
            <a:rPr lang="en-GB"/>
            <a:t>The role of People Professionals and Line Managers</a:t>
          </a:r>
          <a:endParaRPr lang="en-US"/>
        </a:p>
      </dgm:t>
    </dgm:pt>
    <dgm:pt modelId="{A868BFBD-B1F1-4991-B1CC-CB908916B1B0}" type="parTrans" cxnId="{F0128F0D-8A0F-4392-A235-F94650BCDB06}">
      <dgm:prSet/>
      <dgm:spPr/>
      <dgm:t>
        <a:bodyPr/>
        <a:lstStyle/>
        <a:p>
          <a:endParaRPr lang="en-US"/>
        </a:p>
      </dgm:t>
    </dgm:pt>
    <dgm:pt modelId="{74D34722-7B9B-4F47-BA5C-293FAEAE57F0}" type="sibTrans" cxnId="{F0128F0D-8A0F-4392-A235-F94650BCDB06}">
      <dgm:prSet/>
      <dgm:spPr/>
      <dgm:t>
        <a:bodyPr/>
        <a:lstStyle/>
        <a:p>
          <a:endParaRPr lang="en-US"/>
        </a:p>
      </dgm:t>
    </dgm:pt>
    <dgm:pt modelId="{37115698-384C-4F9D-B8D2-2C9162E60412}">
      <dgm:prSet/>
      <dgm:spPr/>
      <dgm:t>
        <a:bodyPr/>
        <a:lstStyle/>
        <a:p>
          <a:r>
            <a:rPr lang="en-GB"/>
            <a:t>Making recommendations as a result of your research</a:t>
          </a:r>
          <a:endParaRPr lang="en-US"/>
        </a:p>
      </dgm:t>
    </dgm:pt>
    <dgm:pt modelId="{89354233-21AF-4301-88BE-3D63C0160E86}" type="parTrans" cxnId="{894A366E-85D2-4151-A2DD-1B617D833272}">
      <dgm:prSet/>
      <dgm:spPr/>
      <dgm:t>
        <a:bodyPr/>
        <a:lstStyle/>
        <a:p>
          <a:endParaRPr lang="en-US"/>
        </a:p>
      </dgm:t>
    </dgm:pt>
    <dgm:pt modelId="{7D0ECD4F-016F-464A-9769-7F23220A8CEF}" type="sibTrans" cxnId="{894A366E-85D2-4151-A2DD-1B617D833272}">
      <dgm:prSet/>
      <dgm:spPr/>
      <dgm:t>
        <a:bodyPr/>
        <a:lstStyle/>
        <a:p>
          <a:endParaRPr lang="en-US"/>
        </a:p>
      </dgm:t>
    </dgm:pt>
    <dgm:pt modelId="{47FA6870-FE15-431C-B907-46078A5AEC41}">
      <dgm:prSet/>
      <dgm:spPr/>
      <dgm:t>
        <a:bodyPr/>
        <a:lstStyle/>
        <a:p>
          <a:r>
            <a:rPr lang="en-GB"/>
            <a:t>Project Initiation Document (PID)</a:t>
          </a:r>
          <a:endParaRPr lang="en-US"/>
        </a:p>
      </dgm:t>
    </dgm:pt>
    <dgm:pt modelId="{7D7D98AA-7B70-4184-9CB3-36007A669A63}" type="parTrans" cxnId="{885970F0-6E56-4A82-AE39-751033F77339}">
      <dgm:prSet/>
      <dgm:spPr/>
      <dgm:t>
        <a:bodyPr/>
        <a:lstStyle/>
        <a:p>
          <a:endParaRPr lang="en-US"/>
        </a:p>
      </dgm:t>
    </dgm:pt>
    <dgm:pt modelId="{6EC2F777-3A04-4D3B-996C-59D6FE5A4B7E}" type="sibTrans" cxnId="{885970F0-6E56-4A82-AE39-751033F77339}">
      <dgm:prSet/>
      <dgm:spPr/>
      <dgm:t>
        <a:bodyPr/>
        <a:lstStyle/>
        <a:p>
          <a:endParaRPr lang="en-US"/>
        </a:p>
      </dgm:t>
    </dgm:pt>
    <dgm:pt modelId="{62AD6585-221B-49C2-8AE6-35875A5DAF3F}">
      <dgm:prSet/>
      <dgm:spPr/>
      <dgm:t>
        <a:bodyPr/>
        <a:lstStyle/>
        <a:p>
          <a:r>
            <a:rPr lang="en-GB"/>
            <a:t>Ethics Form </a:t>
          </a:r>
          <a:endParaRPr lang="en-US"/>
        </a:p>
      </dgm:t>
    </dgm:pt>
    <dgm:pt modelId="{884F4B09-B319-4EB9-BD18-9D40819BE1C6}" type="parTrans" cxnId="{855B369A-2B0C-4E70-AA1A-C6D8B79A8D59}">
      <dgm:prSet/>
      <dgm:spPr/>
      <dgm:t>
        <a:bodyPr/>
        <a:lstStyle/>
        <a:p>
          <a:endParaRPr lang="en-US"/>
        </a:p>
      </dgm:t>
    </dgm:pt>
    <dgm:pt modelId="{535D47A9-ACC9-4460-8DD0-5673F61E0927}" type="sibTrans" cxnId="{855B369A-2B0C-4E70-AA1A-C6D8B79A8D59}">
      <dgm:prSet/>
      <dgm:spPr/>
      <dgm:t>
        <a:bodyPr/>
        <a:lstStyle/>
        <a:p>
          <a:endParaRPr lang="en-US"/>
        </a:p>
      </dgm:t>
    </dgm:pt>
    <dgm:pt modelId="{5766188C-89B6-43DE-A7F3-9875A80A80B6}" type="pres">
      <dgm:prSet presAssocID="{D2CED2D6-A5F4-4C2B-BA88-71339617F08F}" presName="root" presStyleCnt="0">
        <dgm:presLayoutVars>
          <dgm:dir/>
          <dgm:resizeHandles val="exact"/>
        </dgm:presLayoutVars>
      </dgm:prSet>
      <dgm:spPr/>
    </dgm:pt>
    <dgm:pt modelId="{E02674D0-0F63-4B12-8A90-45AAC0A2E60E}" type="pres">
      <dgm:prSet presAssocID="{8B95685F-1839-4793-BE79-0C38593B92A4}" presName="compNode" presStyleCnt="0"/>
      <dgm:spPr/>
    </dgm:pt>
    <dgm:pt modelId="{13141342-E291-4C1E-A584-AC281C23748A}" type="pres">
      <dgm:prSet presAssocID="{8B95685F-1839-4793-BE79-0C38593B92A4}" presName="bgRect" presStyleLbl="bgShp" presStyleIdx="0" presStyleCnt="5"/>
      <dgm:spPr/>
    </dgm:pt>
    <dgm:pt modelId="{CDCB3EFE-6A76-40DD-B8A2-264525D6AFE2}" type="pres">
      <dgm:prSet presAssocID="{8B95685F-1839-4793-BE79-0C38593B92A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B76E24CE-8A9F-46B8-A3F5-5EB84270760F}" type="pres">
      <dgm:prSet presAssocID="{8B95685F-1839-4793-BE79-0C38593B92A4}" presName="spaceRect" presStyleCnt="0"/>
      <dgm:spPr/>
    </dgm:pt>
    <dgm:pt modelId="{D202924E-0C42-42AF-B341-BCE0ED6F63A2}" type="pres">
      <dgm:prSet presAssocID="{8B95685F-1839-4793-BE79-0C38593B92A4}" presName="parTx" presStyleLbl="revTx" presStyleIdx="0" presStyleCnt="5">
        <dgm:presLayoutVars>
          <dgm:chMax val="0"/>
          <dgm:chPref val="0"/>
        </dgm:presLayoutVars>
      </dgm:prSet>
      <dgm:spPr/>
    </dgm:pt>
    <dgm:pt modelId="{1A89A0CC-85E1-453D-97EA-2B0539A686C2}" type="pres">
      <dgm:prSet presAssocID="{3C05E61A-7AED-4AAE-A46C-2D4BAF353389}" presName="sibTrans" presStyleCnt="0"/>
      <dgm:spPr/>
    </dgm:pt>
    <dgm:pt modelId="{291F6258-1021-4D59-A0E6-63039DB30631}" type="pres">
      <dgm:prSet presAssocID="{FBF15293-B7A5-4C14-A5F0-C63B631A1A9F}" presName="compNode" presStyleCnt="0"/>
      <dgm:spPr/>
    </dgm:pt>
    <dgm:pt modelId="{928393F6-E89E-4919-932C-29AC3C7B257B}" type="pres">
      <dgm:prSet presAssocID="{FBF15293-B7A5-4C14-A5F0-C63B631A1A9F}" presName="bgRect" presStyleLbl="bgShp" presStyleIdx="1" presStyleCnt="5"/>
      <dgm:spPr/>
    </dgm:pt>
    <dgm:pt modelId="{A8F97C14-04A9-4F29-AC64-705BF69C9C0D}" type="pres">
      <dgm:prSet presAssocID="{FBF15293-B7A5-4C14-A5F0-C63B631A1A9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FD04B1B8-5709-40D0-AF20-E6A3F1F4E176}" type="pres">
      <dgm:prSet presAssocID="{FBF15293-B7A5-4C14-A5F0-C63B631A1A9F}" presName="spaceRect" presStyleCnt="0"/>
      <dgm:spPr/>
    </dgm:pt>
    <dgm:pt modelId="{0D89B6DF-DB04-49AD-95E8-B4099D2E5B8C}" type="pres">
      <dgm:prSet presAssocID="{FBF15293-B7A5-4C14-A5F0-C63B631A1A9F}" presName="parTx" presStyleLbl="revTx" presStyleIdx="1" presStyleCnt="5">
        <dgm:presLayoutVars>
          <dgm:chMax val="0"/>
          <dgm:chPref val="0"/>
        </dgm:presLayoutVars>
      </dgm:prSet>
      <dgm:spPr/>
    </dgm:pt>
    <dgm:pt modelId="{95A0637E-0951-418E-8BAF-F78424F23BE5}" type="pres">
      <dgm:prSet presAssocID="{74D34722-7B9B-4F47-BA5C-293FAEAE57F0}" presName="sibTrans" presStyleCnt="0"/>
      <dgm:spPr/>
    </dgm:pt>
    <dgm:pt modelId="{A3A23834-7ACF-40F0-81B3-2ABFFBBF97E1}" type="pres">
      <dgm:prSet presAssocID="{37115698-384C-4F9D-B8D2-2C9162E60412}" presName="compNode" presStyleCnt="0"/>
      <dgm:spPr/>
    </dgm:pt>
    <dgm:pt modelId="{2EFDE802-91BB-4BB0-92E4-03A45CFB73F7}" type="pres">
      <dgm:prSet presAssocID="{37115698-384C-4F9D-B8D2-2C9162E60412}" presName="bgRect" presStyleLbl="bgShp" presStyleIdx="2" presStyleCnt="5"/>
      <dgm:spPr/>
    </dgm:pt>
    <dgm:pt modelId="{3223788A-DEB2-4AA9-B887-6E37CA8812BA}" type="pres">
      <dgm:prSet presAssocID="{37115698-384C-4F9D-B8D2-2C9162E6041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E1FE85E7-E1FB-4B70-8045-FF818822D85A}" type="pres">
      <dgm:prSet presAssocID="{37115698-384C-4F9D-B8D2-2C9162E60412}" presName="spaceRect" presStyleCnt="0"/>
      <dgm:spPr/>
    </dgm:pt>
    <dgm:pt modelId="{8FCE95ED-4C48-4DB1-9FEF-4CF708E5AD51}" type="pres">
      <dgm:prSet presAssocID="{37115698-384C-4F9D-B8D2-2C9162E60412}" presName="parTx" presStyleLbl="revTx" presStyleIdx="2" presStyleCnt="5">
        <dgm:presLayoutVars>
          <dgm:chMax val="0"/>
          <dgm:chPref val="0"/>
        </dgm:presLayoutVars>
      </dgm:prSet>
      <dgm:spPr/>
    </dgm:pt>
    <dgm:pt modelId="{E1B4DCEA-DDD7-48B2-AA7C-2EC2049F7C75}" type="pres">
      <dgm:prSet presAssocID="{7D0ECD4F-016F-464A-9769-7F23220A8CEF}" presName="sibTrans" presStyleCnt="0"/>
      <dgm:spPr/>
    </dgm:pt>
    <dgm:pt modelId="{9BE45AAA-D2B5-4ED3-BD5E-A7FD2C7237A7}" type="pres">
      <dgm:prSet presAssocID="{47FA6870-FE15-431C-B907-46078A5AEC41}" presName="compNode" presStyleCnt="0"/>
      <dgm:spPr/>
    </dgm:pt>
    <dgm:pt modelId="{683DBB3A-0D23-4235-93BF-72CD78F0A06D}" type="pres">
      <dgm:prSet presAssocID="{47FA6870-FE15-431C-B907-46078A5AEC41}" presName="bgRect" presStyleLbl="bgShp" presStyleIdx="3" presStyleCnt="5"/>
      <dgm:spPr/>
    </dgm:pt>
    <dgm:pt modelId="{28C53F9B-52CC-41AF-802A-6150DB101436}" type="pres">
      <dgm:prSet presAssocID="{47FA6870-FE15-431C-B907-46078A5AEC4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CFC72198-8531-4D57-91C3-FB8B892B4ED7}" type="pres">
      <dgm:prSet presAssocID="{47FA6870-FE15-431C-B907-46078A5AEC41}" presName="spaceRect" presStyleCnt="0"/>
      <dgm:spPr/>
    </dgm:pt>
    <dgm:pt modelId="{C2479948-54C5-477C-A454-9A8F33172136}" type="pres">
      <dgm:prSet presAssocID="{47FA6870-FE15-431C-B907-46078A5AEC41}" presName="parTx" presStyleLbl="revTx" presStyleIdx="3" presStyleCnt="5">
        <dgm:presLayoutVars>
          <dgm:chMax val="0"/>
          <dgm:chPref val="0"/>
        </dgm:presLayoutVars>
      </dgm:prSet>
      <dgm:spPr/>
    </dgm:pt>
    <dgm:pt modelId="{2B65A1DE-E37E-48D8-9312-E653CD12EFBD}" type="pres">
      <dgm:prSet presAssocID="{6EC2F777-3A04-4D3B-996C-59D6FE5A4B7E}" presName="sibTrans" presStyleCnt="0"/>
      <dgm:spPr/>
    </dgm:pt>
    <dgm:pt modelId="{7877EA72-AA72-43FC-847C-3E50221D3183}" type="pres">
      <dgm:prSet presAssocID="{62AD6585-221B-49C2-8AE6-35875A5DAF3F}" presName="compNode" presStyleCnt="0"/>
      <dgm:spPr/>
    </dgm:pt>
    <dgm:pt modelId="{9B77F4C2-1823-4378-AE81-4907BCE1B153}" type="pres">
      <dgm:prSet presAssocID="{62AD6585-221B-49C2-8AE6-35875A5DAF3F}" presName="bgRect" presStyleLbl="bgShp" presStyleIdx="4" presStyleCnt="5"/>
      <dgm:spPr/>
    </dgm:pt>
    <dgm:pt modelId="{044315D1-D7BF-4006-9B5B-6A82316E5402}" type="pres">
      <dgm:prSet presAssocID="{62AD6585-221B-49C2-8AE6-35875A5DAF3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B4643018-3DD0-437D-B109-1AC38CE69C60}" type="pres">
      <dgm:prSet presAssocID="{62AD6585-221B-49C2-8AE6-35875A5DAF3F}" presName="spaceRect" presStyleCnt="0"/>
      <dgm:spPr/>
    </dgm:pt>
    <dgm:pt modelId="{9BCD2761-4610-44CF-96A8-8D6D83E7EF1C}" type="pres">
      <dgm:prSet presAssocID="{62AD6585-221B-49C2-8AE6-35875A5DAF3F}" presName="parTx" presStyleLbl="revTx" presStyleIdx="4" presStyleCnt="5">
        <dgm:presLayoutVars>
          <dgm:chMax val="0"/>
          <dgm:chPref val="0"/>
        </dgm:presLayoutVars>
      </dgm:prSet>
      <dgm:spPr/>
    </dgm:pt>
  </dgm:ptLst>
  <dgm:cxnLst>
    <dgm:cxn modelId="{F0128F0D-8A0F-4392-A235-F94650BCDB06}" srcId="{D2CED2D6-A5F4-4C2B-BA88-71339617F08F}" destId="{FBF15293-B7A5-4C14-A5F0-C63B631A1A9F}" srcOrd="1" destOrd="0" parTransId="{A868BFBD-B1F1-4991-B1CC-CB908916B1B0}" sibTransId="{74D34722-7B9B-4F47-BA5C-293FAEAE57F0}"/>
    <dgm:cxn modelId="{2F20E62C-9A60-498E-8FC5-35C3B2EF37EC}" type="presOf" srcId="{62AD6585-221B-49C2-8AE6-35875A5DAF3F}" destId="{9BCD2761-4610-44CF-96A8-8D6D83E7EF1C}" srcOrd="0" destOrd="0" presId="urn:microsoft.com/office/officeart/2018/2/layout/IconVerticalSolidList"/>
    <dgm:cxn modelId="{91AF543C-AD74-4ABF-93C3-A25F78999C2A}" type="presOf" srcId="{FBF15293-B7A5-4C14-A5F0-C63B631A1A9F}" destId="{0D89B6DF-DB04-49AD-95E8-B4099D2E5B8C}" srcOrd="0" destOrd="0" presId="urn:microsoft.com/office/officeart/2018/2/layout/IconVerticalSolidList"/>
    <dgm:cxn modelId="{542C2647-2935-45D9-A1DA-E8507B25BD4B}" type="presOf" srcId="{D2CED2D6-A5F4-4C2B-BA88-71339617F08F}" destId="{5766188C-89B6-43DE-A7F3-9875A80A80B6}" srcOrd="0" destOrd="0" presId="urn:microsoft.com/office/officeart/2018/2/layout/IconVerticalSolidList"/>
    <dgm:cxn modelId="{894A366E-85D2-4151-A2DD-1B617D833272}" srcId="{D2CED2D6-A5F4-4C2B-BA88-71339617F08F}" destId="{37115698-384C-4F9D-B8D2-2C9162E60412}" srcOrd="2" destOrd="0" parTransId="{89354233-21AF-4301-88BE-3D63C0160E86}" sibTransId="{7D0ECD4F-016F-464A-9769-7F23220A8CEF}"/>
    <dgm:cxn modelId="{855B369A-2B0C-4E70-AA1A-C6D8B79A8D59}" srcId="{D2CED2D6-A5F4-4C2B-BA88-71339617F08F}" destId="{62AD6585-221B-49C2-8AE6-35875A5DAF3F}" srcOrd="4" destOrd="0" parTransId="{884F4B09-B319-4EB9-BD18-9D40819BE1C6}" sibTransId="{535D47A9-ACC9-4460-8DD0-5673F61E0927}"/>
    <dgm:cxn modelId="{09BE99C7-802F-40F8-A0CD-3A674A939944}" srcId="{D2CED2D6-A5F4-4C2B-BA88-71339617F08F}" destId="{8B95685F-1839-4793-BE79-0C38593B92A4}" srcOrd="0" destOrd="0" parTransId="{AB738FB8-FB41-4CF1-8FFD-E559DB2E575F}" sibTransId="{3C05E61A-7AED-4AAE-A46C-2D4BAF353389}"/>
    <dgm:cxn modelId="{D1BD3FCA-CCE6-40FC-993C-D65C6AFC583A}" type="presOf" srcId="{37115698-384C-4F9D-B8D2-2C9162E60412}" destId="{8FCE95ED-4C48-4DB1-9FEF-4CF708E5AD51}" srcOrd="0" destOrd="0" presId="urn:microsoft.com/office/officeart/2018/2/layout/IconVerticalSolidList"/>
    <dgm:cxn modelId="{885970F0-6E56-4A82-AE39-751033F77339}" srcId="{D2CED2D6-A5F4-4C2B-BA88-71339617F08F}" destId="{47FA6870-FE15-431C-B907-46078A5AEC41}" srcOrd="3" destOrd="0" parTransId="{7D7D98AA-7B70-4184-9CB3-36007A669A63}" sibTransId="{6EC2F777-3A04-4D3B-996C-59D6FE5A4B7E}"/>
    <dgm:cxn modelId="{A16781F3-4EB4-420C-82C8-D09E89A699D0}" type="presOf" srcId="{47FA6870-FE15-431C-B907-46078A5AEC41}" destId="{C2479948-54C5-477C-A454-9A8F33172136}" srcOrd="0" destOrd="0" presId="urn:microsoft.com/office/officeart/2018/2/layout/IconVerticalSolidList"/>
    <dgm:cxn modelId="{DCB1A1FF-F38B-40CC-A759-04A5E5B063A8}" type="presOf" srcId="{8B95685F-1839-4793-BE79-0C38593B92A4}" destId="{D202924E-0C42-42AF-B341-BCE0ED6F63A2}" srcOrd="0" destOrd="0" presId="urn:microsoft.com/office/officeart/2018/2/layout/IconVerticalSolidList"/>
    <dgm:cxn modelId="{6BCD0D50-C8F4-4D04-BCCD-72D782A712A8}" type="presParOf" srcId="{5766188C-89B6-43DE-A7F3-9875A80A80B6}" destId="{E02674D0-0F63-4B12-8A90-45AAC0A2E60E}" srcOrd="0" destOrd="0" presId="urn:microsoft.com/office/officeart/2018/2/layout/IconVerticalSolidList"/>
    <dgm:cxn modelId="{DBD08635-CCB0-4983-A98A-6E72E9EBFFD9}" type="presParOf" srcId="{E02674D0-0F63-4B12-8A90-45AAC0A2E60E}" destId="{13141342-E291-4C1E-A584-AC281C23748A}" srcOrd="0" destOrd="0" presId="urn:microsoft.com/office/officeart/2018/2/layout/IconVerticalSolidList"/>
    <dgm:cxn modelId="{139DDA78-321D-4EEB-B15F-0685FF15FE5D}" type="presParOf" srcId="{E02674D0-0F63-4B12-8A90-45AAC0A2E60E}" destId="{CDCB3EFE-6A76-40DD-B8A2-264525D6AFE2}" srcOrd="1" destOrd="0" presId="urn:microsoft.com/office/officeart/2018/2/layout/IconVerticalSolidList"/>
    <dgm:cxn modelId="{0C9A5266-4BB8-4781-828C-58ED8E17CC82}" type="presParOf" srcId="{E02674D0-0F63-4B12-8A90-45AAC0A2E60E}" destId="{B76E24CE-8A9F-46B8-A3F5-5EB84270760F}" srcOrd="2" destOrd="0" presId="urn:microsoft.com/office/officeart/2018/2/layout/IconVerticalSolidList"/>
    <dgm:cxn modelId="{60FECDC6-D893-4A8A-A343-EDD787DE5696}" type="presParOf" srcId="{E02674D0-0F63-4B12-8A90-45AAC0A2E60E}" destId="{D202924E-0C42-42AF-B341-BCE0ED6F63A2}" srcOrd="3" destOrd="0" presId="urn:microsoft.com/office/officeart/2018/2/layout/IconVerticalSolidList"/>
    <dgm:cxn modelId="{73D1DA29-DDFC-4353-A2B0-825EB6E74E1B}" type="presParOf" srcId="{5766188C-89B6-43DE-A7F3-9875A80A80B6}" destId="{1A89A0CC-85E1-453D-97EA-2B0539A686C2}" srcOrd="1" destOrd="0" presId="urn:microsoft.com/office/officeart/2018/2/layout/IconVerticalSolidList"/>
    <dgm:cxn modelId="{A3E1C817-41CB-4D00-B6C5-CD68D37B07CD}" type="presParOf" srcId="{5766188C-89B6-43DE-A7F3-9875A80A80B6}" destId="{291F6258-1021-4D59-A0E6-63039DB30631}" srcOrd="2" destOrd="0" presId="urn:microsoft.com/office/officeart/2018/2/layout/IconVerticalSolidList"/>
    <dgm:cxn modelId="{2EFC9360-990C-49DB-A455-969C8F5A0A68}" type="presParOf" srcId="{291F6258-1021-4D59-A0E6-63039DB30631}" destId="{928393F6-E89E-4919-932C-29AC3C7B257B}" srcOrd="0" destOrd="0" presId="urn:microsoft.com/office/officeart/2018/2/layout/IconVerticalSolidList"/>
    <dgm:cxn modelId="{CDEE9819-697E-44EA-BA6B-189BD59FBFD9}" type="presParOf" srcId="{291F6258-1021-4D59-A0E6-63039DB30631}" destId="{A8F97C14-04A9-4F29-AC64-705BF69C9C0D}" srcOrd="1" destOrd="0" presId="urn:microsoft.com/office/officeart/2018/2/layout/IconVerticalSolidList"/>
    <dgm:cxn modelId="{8BF519C2-8627-4B9F-9B67-A9F0AC818F52}" type="presParOf" srcId="{291F6258-1021-4D59-A0E6-63039DB30631}" destId="{FD04B1B8-5709-40D0-AF20-E6A3F1F4E176}" srcOrd="2" destOrd="0" presId="urn:microsoft.com/office/officeart/2018/2/layout/IconVerticalSolidList"/>
    <dgm:cxn modelId="{891265B2-CC60-4D42-BA7C-14004F762BC6}" type="presParOf" srcId="{291F6258-1021-4D59-A0E6-63039DB30631}" destId="{0D89B6DF-DB04-49AD-95E8-B4099D2E5B8C}" srcOrd="3" destOrd="0" presId="urn:microsoft.com/office/officeart/2018/2/layout/IconVerticalSolidList"/>
    <dgm:cxn modelId="{B0EC377F-643D-4AC4-8CEF-0D4C1ECADFD7}" type="presParOf" srcId="{5766188C-89B6-43DE-A7F3-9875A80A80B6}" destId="{95A0637E-0951-418E-8BAF-F78424F23BE5}" srcOrd="3" destOrd="0" presId="urn:microsoft.com/office/officeart/2018/2/layout/IconVerticalSolidList"/>
    <dgm:cxn modelId="{4096A674-10C4-4551-B186-6FCD1E761B81}" type="presParOf" srcId="{5766188C-89B6-43DE-A7F3-9875A80A80B6}" destId="{A3A23834-7ACF-40F0-81B3-2ABFFBBF97E1}" srcOrd="4" destOrd="0" presId="urn:microsoft.com/office/officeart/2018/2/layout/IconVerticalSolidList"/>
    <dgm:cxn modelId="{D83F43CF-73BF-46AA-A2BF-BE77BD7E7316}" type="presParOf" srcId="{A3A23834-7ACF-40F0-81B3-2ABFFBBF97E1}" destId="{2EFDE802-91BB-4BB0-92E4-03A45CFB73F7}" srcOrd="0" destOrd="0" presId="urn:microsoft.com/office/officeart/2018/2/layout/IconVerticalSolidList"/>
    <dgm:cxn modelId="{9E918233-E7C6-4953-8AEC-2B19479AC37E}" type="presParOf" srcId="{A3A23834-7ACF-40F0-81B3-2ABFFBBF97E1}" destId="{3223788A-DEB2-4AA9-B887-6E37CA8812BA}" srcOrd="1" destOrd="0" presId="urn:microsoft.com/office/officeart/2018/2/layout/IconVerticalSolidList"/>
    <dgm:cxn modelId="{72842E37-7159-4F57-9B0D-0EB61CCB70B3}" type="presParOf" srcId="{A3A23834-7ACF-40F0-81B3-2ABFFBBF97E1}" destId="{E1FE85E7-E1FB-4B70-8045-FF818822D85A}" srcOrd="2" destOrd="0" presId="urn:microsoft.com/office/officeart/2018/2/layout/IconVerticalSolidList"/>
    <dgm:cxn modelId="{2F91BD06-0C3E-4446-A774-923D96E711D3}" type="presParOf" srcId="{A3A23834-7ACF-40F0-81B3-2ABFFBBF97E1}" destId="{8FCE95ED-4C48-4DB1-9FEF-4CF708E5AD51}" srcOrd="3" destOrd="0" presId="urn:microsoft.com/office/officeart/2018/2/layout/IconVerticalSolidList"/>
    <dgm:cxn modelId="{70291AA5-5880-481B-A139-B8BCCFE24F95}" type="presParOf" srcId="{5766188C-89B6-43DE-A7F3-9875A80A80B6}" destId="{E1B4DCEA-DDD7-48B2-AA7C-2EC2049F7C75}" srcOrd="5" destOrd="0" presId="urn:microsoft.com/office/officeart/2018/2/layout/IconVerticalSolidList"/>
    <dgm:cxn modelId="{FA187FEC-8F3B-4BCB-B7E2-43FCDD032CD4}" type="presParOf" srcId="{5766188C-89B6-43DE-A7F3-9875A80A80B6}" destId="{9BE45AAA-D2B5-4ED3-BD5E-A7FD2C7237A7}" srcOrd="6" destOrd="0" presId="urn:microsoft.com/office/officeart/2018/2/layout/IconVerticalSolidList"/>
    <dgm:cxn modelId="{4188ECC0-3D81-4145-BADB-9CA7E5C27683}" type="presParOf" srcId="{9BE45AAA-D2B5-4ED3-BD5E-A7FD2C7237A7}" destId="{683DBB3A-0D23-4235-93BF-72CD78F0A06D}" srcOrd="0" destOrd="0" presId="urn:microsoft.com/office/officeart/2018/2/layout/IconVerticalSolidList"/>
    <dgm:cxn modelId="{2FC4E8F4-9C8F-4842-B8D3-5C9F5FC7DF4F}" type="presParOf" srcId="{9BE45AAA-D2B5-4ED3-BD5E-A7FD2C7237A7}" destId="{28C53F9B-52CC-41AF-802A-6150DB101436}" srcOrd="1" destOrd="0" presId="urn:microsoft.com/office/officeart/2018/2/layout/IconVerticalSolidList"/>
    <dgm:cxn modelId="{E8C436B9-FC63-46FD-9406-276E83E78803}" type="presParOf" srcId="{9BE45AAA-D2B5-4ED3-BD5E-A7FD2C7237A7}" destId="{CFC72198-8531-4D57-91C3-FB8B892B4ED7}" srcOrd="2" destOrd="0" presId="urn:microsoft.com/office/officeart/2018/2/layout/IconVerticalSolidList"/>
    <dgm:cxn modelId="{43C79479-BFAD-4281-89C0-259A1DB42E35}" type="presParOf" srcId="{9BE45AAA-D2B5-4ED3-BD5E-A7FD2C7237A7}" destId="{C2479948-54C5-477C-A454-9A8F33172136}" srcOrd="3" destOrd="0" presId="urn:microsoft.com/office/officeart/2018/2/layout/IconVerticalSolidList"/>
    <dgm:cxn modelId="{EEAD2EB9-558C-4261-A140-23A9BB3910B0}" type="presParOf" srcId="{5766188C-89B6-43DE-A7F3-9875A80A80B6}" destId="{2B65A1DE-E37E-48D8-9312-E653CD12EFBD}" srcOrd="7" destOrd="0" presId="urn:microsoft.com/office/officeart/2018/2/layout/IconVerticalSolidList"/>
    <dgm:cxn modelId="{1F8E1A7F-7031-485C-9D98-81854B33D924}" type="presParOf" srcId="{5766188C-89B6-43DE-A7F3-9875A80A80B6}" destId="{7877EA72-AA72-43FC-847C-3E50221D3183}" srcOrd="8" destOrd="0" presId="urn:microsoft.com/office/officeart/2018/2/layout/IconVerticalSolidList"/>
    <dgm:cxn modelId="{7E541FE7-1539-4F4D-98B8-A03099DB6E53}" type="presParOf" srcId="{7877EA72-AA72-43FC-847C-3E50221D3183}" destId="{9B77F4C2-1823-4378-AE81-4907BCE1B153}" srcOrd="0" destOrd="0" presId="urn:microsoft.com/office/officeart/2018/2/layout/IconVerticalSolidList"/>
    <dgm:cxn modelId="{23B95666-7372-4F79-9C9D-BD7F3B365255}" type="presParOf" srcId="{7877EA72-AA72-43FC-847C-3E50221D3183}" destId="{044315D1-D7BF-4006-9B5B-6A82316E5402}" srcOrd="1" destOrd="0" presId="urn:microsoft.com/office/officeart/2018/2/layout/IconVerticalSolidList"/>
    <dgm:cxn modelId="{FC3B54D7-6E9C-4A4D-8B23-04BB386FC36D}" type="presParOf" srcId="{7877EA72-AA72-43FC-847C-3E50221D3183}" destId="{B4643018-3DD0-437D-B109-1AC38CE69C60}" srcOrd="2" destOrd="0" presId="urn:microsoft.com/office/officeart/2018/2/layout/IconVerticalSolidList"/>
    <dgm:cxn modelId="{1DE98E0F-8366-4CAC-AFF5-6E96937F8ABA}" type="presParOf" srcId="{7877EA72-AA72-43FC-847C-3E50221D3183}" destId="{9BCD2761-4610-44CF-96A8-8D6D83E7EF1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526319-FAF2-4F35-AD5B-D42F37B6F3C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8988B8E-A343-4919-92A1-0CFFFB5CD9FF}">
      <dgm:prSet/>
      <dgm:spPr/>
      <dgm:t>
        <a:bodyPr/>
        <a:lstStyle/>
        <a:p>
          <a:r>
            <a:rPr lang="en-GB"/>
            <a:t>How individuals cope with change.</a:t>
          </a:r>
          <a:endParaRPr lang="en-US"/>
        </a:p>
      </dgm:t>
    </dgm:pt>
    <dgm:pt modelId="{D1ED20BA-51B3-47D0-B012-DFFCCAEF999A}" type="parTrans" cxnId="{09F09E72-0345-4AE4-9DF3-14B27D269EF9}">
      <dgm:prSet/>
      <dgm:spPr/>
      <dgm:t>
        <a:bodyPr/>
        <a:lstStyle/>
        <a:p>
          <a:endParaRPr lang="en-US"/>
        </a:p>
      </dgm:t>
    </dgm:pt>
    <dgm:pt modelId="{6F01E4E6-89AA-453A-A8AF-8C73C2F9D072}" type="sibTrans" cxnId="{09F09E72-0345-4AE4-9DF3-14B27D269EF9}">
      <dgm:prSet/>
      <dgm:spPr/>
      <dgm:t>
        <a:bodyPr/>
        <a:lstStyle/>
        <a:p>
          <a:endParaRPr lang="en-US"/>
        </a:p>
      </dgm:t>
    </dgm:pt>
    <dgm:pt modelId="{0F1C3BEB-650F-4888-BAB7-802AF261906E}">
      <dgm:prSet/>
      <dgm:spPr/>
      <dgm:t>
        <a:bodyPr/>
        <a:lstStyle/>
        <a:p>
          <a:r>
            <a:rPr lang="en-GB"/>
            <a:t>Derived from the Kübler-Ross Model – denial, anger, bargaining, depression, acceptance. Known as the coping/change cycle.</a:t>
          </a:r>
          <a:endParaRPr lang="en-US"/>
        </a:p>
      </dgm:t>
    </dgm:pt>
    <dgm:pt modelId="{250106E4-DD5A-405F-97B9-DC748D8B8A6C}" type="parTrans" cxnId="{C1DD642C-601D-4DAD-A4FE-C8BD19A972E6}">
      <dgm:prSet/>
      <dgm:spPr/>
      <dgm:t>
        <a:bodyPr/>
        <a:lstStyle/>
        <a:p>
          <a:endParaRPr lang="en-US"/>
        </a:p>
      </dgm:t>
    </dgm:pt>
    <dgm:pt modelId="{21DFD871-9AA6-47C8-8135-CA4462E658D9}" type="sibTrans" cxnId="{C1DD642C-601D-4DAD-A4FE-C8BD19A972E6}">
      <dgm:prSet/>
      <dgm:spPr/>
      <dgm:t>
        <a:bodyPr/>
        <a:lstStyle/>
        <a:p>
          <a:endParaRPr lang="en-US"/>
        </a:p>
      </dgm:t>
    </dgm:pt>
    <dgm:pt modelId="{45B58361-4AF7-485B-9824-7E88CE986168}">
      <dgm:prSet/>
      <dgm:spPr/>
      <dgm:t>
        <a:bodyPr/>
        <a:lstStyle/>
        <a:p>
          <a:r>
            <a:rPr lang="en-GB"/>
            <a:t>DREC – denial, resistance, exploration, commitment (page 81, Kew and Stredwick, ‘Human Resource Management in a Business Context’, 2016)</a:t>
          </a:r>
          <a:endParaRPr lang="en-US"/>
        </a:p>
      </dgm:t>
    </dgm:pt>
    <dgm:pt modelId="{F8636AD6-84A5-4BBA-8B3B-FCA600C6B9D3}" type="parTrans" cxnId="{021226D6-8905-4DDF-9525-4F4747F9C5F1}">
      <dgm:prSet/>
      <dgm:spPr/>
      <dgm:t>
        <a:bodyPr/>
        <a:lstStyle/>
        <a:p>
          <a:endParaRPr lang="en-US"/>
        </a:p>
      </dgm:t>
    </dgm:pt>
    <dgm:pt modelId="{17D4A19F-9F46-47F7-9C6F-5CB301E690DD}" type="sibTrans" cxnId="{021226D6-8905-4DDF-9525-4F4747F9C5F1}">
      <dgm:prSet/>
      <dgm:spPr/>
      <dgm:t>
        <a:bodyPr/>
        <a:lstStyle/>
        <a:p>
          <a:endParaRPr lang="en-US"/>
        </a:p>
      </dgm:t>
    </dgm:pt>
    <dgm:pt modelId="{899CD74F-61BC-4A9C-BCBA-8788CFDC4544}">
      <dgm:prSet/>
      <dgm:spPr/>
      <dgm:t>
        <a:bodyPr/>
        <a:lstStyle/>
        <a:p>
          <a:r>
            <a:rPr lang="en-GB"/>
            <a:t>It takes time for individuals to work through the cycle</a:t>
          </a:r>
          <a:endParaRPr lang="en-US"/>
        </a:p>
      </dgm:t>
    </dgm:pt>
    <dgm:pt modelId="{8ECE64A0-B36F-4045-85BD-0A39E09AAC0A}" type="parTrans" cxnId="{E7B8C8D4-1A38-4969-B453-AC168B66E619}">
      <dgm:prSet/>
      <dgm:spPr/>
      <dgm:t>
        <a:bodyPr/>
        <a:lstStyle/>
        <a:p>
          <a:endParaRPr lang="en-US"/>
        </a:p>
      </dgm:t>
    </dgm:pt>
    <dgm:pt modelId="{A162E8FD-80DD-4FA9-AAEA-7E92FB167847}" type="sibTrans" cxnId="{E7B8C8D4-1A38-4969-B453-AC168B66E619}">
      <dgm:prSet/>
      <dgm:spPr/>
      <dgm:t>
        <a:bodyPr/>
        <a:lstStyle/>
        <a:p>
          <a:endParaRPr lang="en-US"/>
        </a:p>
      </dgm:t>
    </dgm:pt>
    <dgm:pt modelId="{EC5F66A9-616C-0B42-A0AC-E2B59FBE2C0C}" type="pres">
      <dgm:prSet presAssocID="{45526319-FAF2-4F35-AD5B-D42F37B6F3CF}" presName="linear" presStyleCnt="0">
        <dgm:presLayoutVars>
          <dgm:animLvl val="lvl"/>
          <dgm:resizeHandles val="exact"/>
        </dgm:presLayoutVars>
      </dgm:prSet>
      <dgm:spPr/>
    </dgm:pt>
    <dgm:pt modelId="{13B6D5DA-5DBD-AF42-82DD-BE514AFCDE7A}" type="pres">
      <dgm:prSet presAssocID="{28988B8E-A343-4919-92A1-0CFFFB5CD9FF}" presName="parentText" presStyleLbl="node1" presStyleIdx="0" presStyleCnt="4">
        <dgm:presLayoutVars>
          <dgm:chMax val="0"/>
          <dgm:bulletEnabled val="1"/>
        </dgm:presLayoutVars>
      </dgm:prSet>
      <dgm:spPr/>
    </dgm:pt>
    <dgm:pt modelId="{C21BDFAC-C9FD-314F-A440-4492CC6938EB}" type="pres">
      <dgm:prSet presAssocID="{6F01E4E6-89AA-453A-A8AF-8C73C2F9D072}" presName="spacer" presStyleCnt="0"/>
      <dgm:spPr/>
    </dgm:pt>
    <dgm:pt modelId="{349467E5-085B-8241-BFB1-B7C4606174C5}" type="pres">
      <dgm:prSet presAssocID="{0F1C3BEB-650F-4888-BAB7-802AF261906E}" presName="parentText" presStyleLbl="node1" presStyleIdx="1" presStyleCnt="4">
        <dgm:presLayoutVars>
          <dgm:chMax val="0"/>
          <dgm:bulletEnabled val="1"/>
        </dgm:presLayoutVars>
      </dgm:prSet>
      <dgm:spPr/>
    </dgm:pt>
    <dgm:pt modelId="{09168F4D-630A-0F44-93A4-58B43C47B8ED}" type="pres">
      <dgm:prSet presAssocID="{21DFD871-9AA6-47C8-8135-CA4462E658D9}" presName="spacer" presStyleCnt="0"/>
      <dgm:spPr/>
    </dgm:pt>
    <dgm:pt modelId="{5F027CF9-3B96-FD4A-95A3-30E6B8397F1B}" type="pres">
      <dgm:prSet presAssocID="{45B58361-4AF7-485B-9824-7E88CE986168}" presName="parentText" presStyleLbl="node1" presStyleIdx="2" presStyleCnt="4">
        <dgm:presLayoutVars>
          <dgm:chMax val="0"/>
          <dgm:bulletEnabled val="1"/>
        </dgm:presLayoutVars>
      </dgm:prSet>
      <dgm:spPr/>
    </dgm:pt>
    <dgm:pt modelId="{D1DDDDB2-1A24-AE4E-B760-C78B9AC54354}" type="pres">
      <dgm:prSet presAssocID="{17D4A19F-9F46-47F7-9C6F-5CB301E690DD}" presName="spacer" presStyleCnt="0"/>
      <dgm:spPr/>
    </dgm:pt>
    <dgm:pt modelId="{D79355F1-BF7A-D941-B908-5257ABCCD25B}" type="pres">
      <dgm:prSet presAssocID="{899CD74F-61BC-4A9C-BCBA-8788CFDC4544}" presName="parentText" presStyleLbl="node1" presStyleIdx="3" presStyleCnt="4">
        <dgm:presLayoutVars>
          <dgm:chMax val="0"/>
          <dgm:bulletEnabled val="1"/>
        </dgm:presLayoutVars>
      </dgm:prSet>
      <dgm:spPr/>
    </dgm:pt>
  </dgm:ptLst>
  <dgm:cxnLst>
    <dgm:cxn modelId="{5C456209-1935-5242-9D33-B427D4A9C3B3}" type="presOf" srcId="{45526319-FAF2-4F35-AD5B-D42F37B6F3CF}" destId="{EC5F66A9-616C-0B42-A0AC-E2B59FBE2C0C}" srcOrd="0" destOrd="0" presId="urn:microsoft.com/office/officeart/2005/8/layout/vList2"/>
    <dgm:cxn modelId="{51C6F009-804E-9949-BB29-78FDEFA111D3}" type="presOf" srcId="{0F1C3BEB-650F-4888-BAB7-802AF261906E}" destId="{349467E5-085B-8241-BFB1-B7C4606174C5}" srcOrd="0" destOrd="0" presId="urn:microsoft.com/office/officeart/2005/8/layout/vList2"/>
    <dgm:cxn modelId="{C1DD642C-601D-4DAD-A4FE-C8BD19A972E6}" srcId="{45526319-FAF2-4F35-AD5B-D42F37B6F3CF}" destId="{0F1C3BEB-650F-4888-BAB7-802AF261906E}" srcOrd="1" destOrd="0" parTransId="{250106E4-DD5A-405F-97B9-DC748D8B8A6C}" sibTransId="{21DFD871-9AA6-47C8-8135-CA4462E658D9}"/>
    <dgm:cxn modelId="{09F09E72-0345-4AE4-9DF3-14B27D269EF9}" srcId="{45526319-FAF2-4F35-AD5B-D42F37B6F3CF}" destId="{28988B8E-A343-4919-92A1-0CFFFB5CD9FF}" srcOrd="0" destOrd="0" parTransId="{D1ED20BA-51B3-47D0-B012-DFFCCAEF999A}" sibTransId="{6F01E4E6-89AA-453A-A8AF-8C73C2F9D072}"/>
    <dgm:cxn modelId="{13ABF552-19FF-9A41-ACA2-B367A1E814B7}" type="presOf" srcId="{28988B8E-A343-4919-92A1-0CFFFB5CD9FF}" destId="{13B6D5DA-5DBD-AF42-82DD-BE514AFCDE7A}" srcOrd="0" destOrd="0" presId="urn:microsoft.com/office/officeart/2005/8/layout/vList2"/>
    <dgm:cxn modelId="{48FC667C-A880-5F43-A5FD-3F692B6CA1D0}" type="presOf" srcId="{45B58361-4AF7-485B-9824-7E88CE986168}" destId="{5F027CF9-3B96-FD4A-95A3-30E6B8397F1B}" srcOrd="0" destOrd="0" presId="urn:microsoft.com/office/officeart/2005/8/layout/vList2"/>
    <dgm:cxn modelId="{7564F983-0DA8-DE42-B9FB-20AF72FAF8D1}" type="presOf" srcId="{899CD74F-61BC-4A9C-BCBA-8788CFDC4544}" destId="{D79355F1-BF7A-D941-B908-5257ABCCD25B}" srcOrd="0" destOrd="0" presId="urn:microsoft.com/office/officeart/2005/8/layout/vList2"/>
    <dgm:cxn modelId="{E7B8C8D4-1A38-4969-B453-AC168B66E619}" srcId="{45526319-FAF2-4F35-AD5B-D42F37B6F3CF}" destId="{899CD74F-61BC-4A9C-BCBA-8788CFDC4544}" srcOrd="3" destOrd="0" parTransId="{8ECE64A0-B36F-4045-85BD-0A39E09AAC0A}" sibTransId="{A162E8FD-80DD-4FA9-AAEA-7E92FB167847}"/>
    <dgm:cxn modelId="{021226D6-8905-4DDF-9525-4F4747F9C5F1}" srcId="{45526319-FAF2-4F35-AD5B-D42F37B6F3CF}" destId="{45B58361-4AF7-485B-9824-7E88CE986168}" srcOrd="2" destOrd="0" parTransId="{F8636AD6-84A5-4BBA-8B3B-FCA600C6B9D3}" sibTransId="{17D4A19F-9F46-47F7-9C6F-5CB301E690DD}"/>
    <dgm:cxn modelId="{E5A1845F-E726-3940-A907-E8729AAACCF3}" type="presParOf" srcId="{EC5F66A9-616C-0B42-A0AC-E2B59FBE2C0C}" destId="{13B6D5DA-5DBD-AF42-82DD-BE514AFCDE7A}" srcOrd="0" destOrd="0" presId="urn:microsoft.com/office/officeart/2005/8/layout/vList2"/>
    <dgm:cxn modelId="{53A4EFA5-FB87-D448-8F5B-913A53CD77F4}" type="presParOf" srcId="{EC5F66A9-616C-0B42-A0AC-E2B59FBE2C0C}" destId="{C21BDFAC-C9FD-314F-A440-4492CC6938EB}" srcOrd="1" destOrd="0" presId="urn:microsoft.com/office/officeart/2005/8/layout/vList2"/>
    <dgm:cxn modelId="{CFC5D10D-063B-0F43-8A5C-C1EE51DC25CE}" type="presParOf" srcId="{EC5F66A9-616C-0B42-A0AC-E2B59FBE2C0C}" destId="{349467E5-085B-8241-BFB1-B7C4606174C5}" srcOrd="2" destOrd="0" presId="urn:microsoft.com/office/officeart/2005/8/layout/vList2"/>
    <dgm:cxn modelId="{3AEFE5B3-46DA-6545-8DAB-06A262042334}" type="presParOf" srcId="{EC5F66A9-616C-0B42-A0AC-E2B59FBE2C0C}" destId="{09168F4D-630A-0F44-93A4-58B43C47B8ED}" srcOrd="3" destOrd="0" presId="urn:microsoft.com/office/officeart/2005/8/layout/vList2"/>
    <dgm:cxn modelId="{16164919-79FF-7245-BC8B-86D1AD8FE0F6}" type="presParOf" srcId="{EC5F66A9-616C-0B42-A0AC-E2B59FBE2C0C}" destId="{5F027CF9-3B96-FD4A-95A3-30E6B8397F1B}" srcOrd="4" destOrd="0" presId="urn:microsoft.com/office/officeart/2005/8/layout/vList2"/>
    <dgm:cxn modelId="{54BCD72A-0D51-A049-B56D-D2B2FD58F457}" type="presParOf" srcId="{EC5F66A9-616C-0B42-A0AC-E2B59FBE2C0C}" destId="{D1DDDDB2-1A24-AE4E-B760-C78B9AC54354}" srcOrd="5" destOrd="0" presId="urn:microsoft.com/office/officeart/2005/8/layout/vList2"/>
    <dgm:cxn modelId="{C985438A-AEAF-B546-A43D-46BBC4EC4F74}" type="presParOf" srcId="{EC5F66A9-616C-0B42-A0AC-E2B59FBE2C0C}" destId="{D79355F1-BF7A-D941-B908-5257ABCCD25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37EDA7-C486-48BC-B4DF-004CD5879B5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EA28286-1013-41C0-A568-71297E286404}">
      <dgm:prSet/>
      <dgm:spPr/>
      <dgm:t>
        <a:bodyPr/>
        <a:lstStyle/>
        <a:p>
          <a:r>
            <a:rPr lang="en-GB"/>
            <a:t>Educate</a:t>
          </a:r>
          <a:endParaRPr lang="en-US"/>
        </a:p>
      </dgm:t>
    </dgm:pt>
    <dgm:pt modelId="{290DB9DE-9981-4280-804C-91023AEC3D4B}" type="parTrans" cxnId="{048F9FFD-8A33-493F-B517-42117823DDD9}">
      <dgm:prSet/>
      <dgm:spPr/>
      <dgm:t>
        <a:bodyPr/>
        <a:lstStyle/>
        <a:p>
          <a:endParaRPr lang="en-US"/>
        </a:p>
      </dgm:t>
    </dgm:pt>
    <dgm:pt modelId="{510ADC71-0D68-4719-B87F-C37158A68725}" type="sibTrans" cxnId="{048F9FFD-8A33-493F-B517-42117823DDD9}">
      <dgm:prSet/>
      <dgm:spPr/>
      <dgm:t>
        <a:bodyPr/>
        <a:lstStyle/>
        <a:p>
          <a:endParaRPr lang="en-US"/>
        </a:p>
      </dgm:t>
    </dgm:pt>
    <dgm:pt modelId="{F8D64169-CBE8-4A38-BEEA-4889B19A1D9A}">
      <dgm:prSet/>
      <dgm:spPr/>
      <dgm:t>
        <a:bodyPr/>
        <a:lstStyle/>
        <a:p>
          <a:r>
            <a:rPr lang="en-GB"/>
            <a:t>Engage</a:t>
          </a:r>
          <a:endParaRPr lang="en-US"/>
        </a:p>
      </dgm:t>
    </dgm:pt>
    <dgm:pt modelId="{68B345B9-60B0-4FC1-B54F-C893A28B700B}" type="parTrans" cxnId="{6C91D4B7-3613-4624-9EFA-66558717EC45}">
      <dgm:prSet/>
      <dgm:spPr/>
      <dgm:t>
        <a:bodyPr/>
        <a:lstStyle/>
        <a:p>
          <a:endParaRPr lang="en-US"/>
        </a:p>
      </dgm:t>
    </dgm:pt>
    <dgm:pt modelId="{C5E17564-9B8F-4E73-86DB-8561CEE125FD}" type="sibTrans" cxnId="{6C91D4B7-3613-4624-9EFA-66558717EC45}">
      <dgm:prSet/>
      <dgm:spPr/>
      <dgm:t>
        <a:bodyPr/>
        <a:lstStyle/>
        <a:p>
          <a:endParaRPr lang="en-US"/>
        </a:p>
      </dgm:t>
    </dgm:pt>
    <dgm:pt modelId="{64D9DD2D-5E15-4B77-B604-5C42ED1DDC7E}">
      <dgm:prSet/>
      <dgm:spPr/>
      <dgm:t>
        <a:bodyPr/>
        <a:lstStyle/>
        <a:p>
          <a:r>
            <a:rPr lang="en-GB"/>
            <a:t>Empower</a:t>
          </a:r>
          <a:endParaRPr lang="en-US"/>
        </a:p>
      </dgm:t>
    </dgm:pt>
    <dgm:pt modelId="{E39049B5-2AC3-4453-84C6-9118B2E593EE}" type="parTrans" cxnId="{A6A5ABC8-60CD-4476-9D23-52D694381D10}">
      <dgm:prSet/>
      <dgm:spPr/>
      <dgm:t>
        <a:bodyPr/>
        <a:lstStyle/>
        <a:p>
          <a:endParaRPr lang="en-US"/>
        </a:p>
      </dgm:t>
    </dgm:pt>
    <dgm:pt modelId="{08B8F868-84A2-4621-84BE-03FEDE8C2591}" type="sibTrans" cxnId="{A6A5ABC8-60CD-4476-9D23-52D694381D10}">
      <dgm:prSet/>
      <dgm:spPr/>
      <dgm:t>
        <a:bodyPr/>
        <a:lstStyle/>
        <a:p>
          <a:endParaRPr lang="en-US"/>
        </a:p>
      </dgm:t>
    </dgm:pt>
    <dgm:pt modelId="{57241EE3-94B5-4F90-8249-79C6CA8B788A}">
      <dgm:prSet/>
      <dgm:spPr/>
      <dgm:t>
        <a:bodyPr/>
        <a:lstStyle/>
        <a:p>
          <a:r>
            <a:rPr lang="en-GB"/>
            <a:t>Enable</a:t>
          </a:r>
          <a:endParaRPr lang="en-US"/>
        </a:p>
      </dgm:t>
    </dgm:pt>
    <dgm:pt modelId="{A82F17DE-F2AF-446F-B29D-D97B5DE730A0}" type="parTrans" cxnId="{6953C1AC-ECF4-4160-A14E-E91DCC4D4464}">
      <dgm:prSet/>
      <dgm:spPr/>
      <dgm:t>
        <a:bodyPr/>
        <a:lstStyle/>
        <a:p>
          <a:endParaRPr lang="en-US"/>
        </a:p>
      </dgm:t>
    </dgm:pt>
    <dgm:pt modelId="{24696DA1-2990-4D1C-B633-5884E4F7D8D0}" type="sibTrans" cxnId="{6953C1AC-ECF4-4160-A14E-E91DCC4D4464}">
      <dgm:prSet/>
      <dgm:spPr/>
      <dgm:t>
        <a:bodyPr/>
        <a:lstStyle/>
        <a:p>
          <a:endParaRPr lang="en-US"/>
        </a:p>
      </dgm:t>
    </dgm:pt>
    <dgm:pt modelId="{2CFBE582-31C4-46CF-AC7D-7E6DE7AFEB87}">
      <dgm:prSet/>
      <dgm:spPr/>
      <dgm:t>
        <a:bodyPr/>
        <a:lstStyle/>
        <a:p>
          <a:r>
            <a:rPr lang="en-GB"/>
            <a:t>(Geraghty, 2019)</a:t>
          </a:r>
          <a:endParaRPr lang="en-US"/>
        </a:p>
      </dgm:t>
    </dgm:pt>
    <dgm:pt modelId="{2FE9CBE0-B67B-4072-B2EB-88FEBFD516BF}" type="parTrans" cxnId="{E56202D7-9C46-465A-A4D8-300723B25419}">
      <dgm:prSet/>
      <dgm:spPr/>
      <dgm:t>
        <a:bodyPr/>
        <a:lstStyle/>
        <a:p>
          <a:endParaRPr lang="en-US"/>
        </a:p>
      </dgm:t>
    </dgm:pt>
    <dgm:pt modelId="{A1281CFE-00BE-45BF-86C3-42816CFA2D27}" type="sibTrans" cxnId="{E56202D7-9C46-465A-A4D8-300723B25419}">
      <dgm:prSet/>
      <dgm:spPr/>
      <dgm:t>
        <a:bodyPr/>
        <a:lstStyle/>
        <a:p>
          <a:endParaRPr lang="en-US"/>
        </a:p>
      </dgm:t>
    </dgm:pt>
    <dgm:pt modelId="{55889215-18BF-9049-B4F1-B1267F878026}" type="pres">
      <dgm:prSet presAssocID="{7537EDA7-C486-48BC-B4DF-004CD5879B55}" presName="vert0" presStyleCnt="0">
        <dgm:presLayoutVars>
          <dgm:dir/>
          <dgm:animOne val="branch"/>
          <dgm:animLvl val="lvl"/>
        </dgm:presLayoutVars>
      </dgm:prSet>
      <dgm:spPr/>
    </dgm:pt>
    <dgm:pt modelId="{E0F9AD64-CD34-6E46-9CA8-34D57B647629}" type="pres">
      <dgm:prSet presAssocID="{BEA28286-1013-41C0-A568-71297E286404}" presName="thickLine" presStyleLbl="alignNode1" presStyleIdx="0" presStyleCnt="5"/>
      <dgm:spPr/>
    </dgm:pt>
    <dgm:pt modelId="{7E53FFE5-717B-AA43-B5DA-8C1601AD0696}" type="pres">
      <dgm:prSet presAssocID="{BEA28286-1013-41C0-A568-71297E286404}" presName="horz1" presStyleCnt="0"/>
      <dgm:spPr/>
    </dgm:pt>
    <dgm:pt modelId="{CC481DF7-6A0E-B945-8582-6C170F6F7E54}" type="pres">
      <dgm:prSet presAssocID="{BEA28286-1013-41C0-A568-71297E286404}" presName="tx1" presStyleLbl="revTx" presStyleIdx="0" presStyleCnt="5"/>
      <dgm:spPr/>
    </dgm:pt>
    <dgm:pt modelId="{3A28DE13-92DF-4941-B4B1-C09DCBF8ADBF}" type="pres">
      <dgm:prSet presAssocID="{BEA28286-1013-41C0-A568-71297E286404}" presName="vert1" presStyleCnt="0"/>
      <dgm:spPr/>
    </dgm:pt>
    <dgm:pt modelId="{1AE17591-F045-384B-A4F3-01094D5EB67F}" type="pres">
      <dgm:prSet presAssocID="{F8D64169-CBE8-4A38-BEEA-4889B19A1D9A}" presName="thickLine" presStyleLbl="alignNode1" presStyleIdx="1" presStyleCnt="5"/>
      <dgm:spPr/>
    </dgm:pt>
    <dgm:pt modelId="{680ED8FC-DCE9-1A47-8D06-DF9BA01F5A58}" type="pres">
      <dgm:prSet presAssocID="{F8D64169-CBE8-4A38-BEEA-4889B19A1D9A}" presName="horz1" presStyleCnt="0"/>
      <dgm:spPr/>
    </dgm:pt>
    <dgm:pt modelId="{A3F18CB3-308B-534F-8357-850447AD1F53}" type="pres">
      <dgm:prSet presAssocID="{F8D64169-CBE8-4A38-BEEA-4889B19A1D9A}" presName="tx1" presStyleLbl="revTx" presStyleIdx="1" presStyleCnt="5"/>
      <dgm:spPr/>
    </dgm:pt>
    <dgm:pt modelId="{5225366B-9DDD-C148-8638-AA6F45ABAA58}" type="pres">
      <dgm:prSet presAssocID="{F8D64169-CBE8-4A38-BEEA-4889B19A1D9A}" presName="vert1" presStyleCnt="0"/>
      <dgm:spPr/>
    </dgm:pt>
    <dgm:pt modelId="{ADBD421B-070B-B94E-BFB8-DD9C6FF27C2A}" type="pres">
      <dgm:prSet presAssocID="{64D9DD2D-5E15-4B77-B604-5C42ED1DDC7E}" presName="thickLine" presStyleLbl="alignNode1" presStyleIdx="2" presStyleCnt="5"/>
      <dgm:spPr/>
    </dgm:pt>
    <dgm:pt modelId="{EB89389C-6368-CC45-8E05-8153B4B08719}" type="pres">
      <dgm:prSet presAssocID="{64D9DD2D-5E15-4B77-B604-5C42ED1DDC7E}" presName="horz1" presStyleCnt="0"/>
      <dgm:spPr/>
    </dgm:pt>
    <dgm:pt modelId="{5AA38E68-9117-C544-B49C-CF396730D7FB}" type="pres">
      <dgm:prSet presAssocID="{64D9DD2D-5E15-4B77-B604-5C42ED1DDC7E}" presName="tx1" presStyleLbl="revTx" presStyleIdx="2" presStyleCnt="5"/>
      <dgm:spPr/>
    </dgm:pt>
    <dgm:pt modelId="{9FFE52EC-67F0-A847-8243-1DF98992C712}" type="pres">
      <dgm:prSet presAssocID="{64D9DD2D-5E15-4B77-B604-5C42ED1DDC7E}" presName="vert1" presStyleCnt="0"/>
      <dgm:spPr/>
    </dgm:pt>
    <dgm:pt modelId="{FDB3335D-8A6C-F048-B8EB-D14ECE7A379D}" type="pres">
      <dgm:prSet presAssocID="{57241EE3-94B5-4F90-8249-79C6CA8B788A}" presName="thickLine" presStyleLbl="alignNode1" presStyleIdx="3" presStyleCnt="5"/>
      <dgm:spPr/>
    </dgm:pt>
    <dgm:pt modelId="{AF48E5CF-1359-7941-84D6-33EDC25374AB}" type="pres">
      <dgm:prSet presAssocID="{57241EE3-94B5-4F90-8249-79C6CA8B788A}" presName="horz1" presStyleCnt="0"/>
      <dgm:spPr/>
    </dgm:pt>
    <dgm:pt modelId="{EBC7C6C6-C751-D644-9B28-DE878DEA0EF8}" type="pres">
      <dgm:prSet presAssocID="{57241EE3-94B5-4F90-8249-79C6CA8B788A}" presName="tx1" presStyleLbl="revTx" presStyleIdx="3" presStyleCnt="5"/>
      <dgm:spPr/>
    </dgm:pt>
    <dgm:pt modelId="{EF0B9DB8-868D-FF4E-8D35-7AF82112EA66}" type="pres">
      <dgm:prSet presAssocID="{57241EE3-94B5-4F90-8249-79C6CA8B788A}" presName="vert1" presStyleCnt="0"/>
      <dgm:spPr/>
    </dgm:pt>
    <dgm:pt modelId="{4E30833A-9CA4-8746-A1C3-45D89E344BAA}" type="pres">
      <dgm:prSet presAssocID="{2CFBE582-31C4-46CF-AC7D-7E6DE7AFEB87}" presName="thickLine" presStyleLbl="alignNode1" presStyleIdx="4" presStyleCnt="5"/>
      <dgm:spPr/>
    </dgm:pt>
    <dgm:pt modelId="{43102B75-E83B-E149-93A7-93A4C7EA69E1}" type="pres">
      <dgm:prSet presAssocID="{2CFBE582-31C4-46CF-AC7D-7E6DE7AFEB87}" presName="horz1" presStyleCnt="0"/>
      <dgm:spPr/>
    </dgm:pt>
    <dgm:pt modelId="{5ABC9AD3-60E8-AB4D-9027-83E003C61D76}" type="pres">
      <dgm:prSet presAssocID="{2CFBE582-31C4-46CF-AC7D-7E6DE7AFEB87}" presName="tx1" presStyleLbl="revTx" presStyleIdx="4" presStyleCnt="5"/>
      <dgm:spPr/>
    </dgm:pt>
    <dgm:pt modelId="{9288280F-9239-CA46-8F28-03DDDC76D99D}" type="pres">
      <dgm:prSet presAssocID="{2CFBE582-31C4-46CF-AC7D-7E6DE7AFEB87}" presName="vert1" presStyleCnt="0"/>
      <dgm:spPr/>
    </dgm:pt>
  </dgm:ptLst>
  <dgm:cxnLst>
    <dgm:cxn modelId="{1BF2DE1A-184E-4E48-966D-161E74909983}" type="presOf" srcId="{57241EE3-94B5-4F90-8249-79C6CA8B788A}" destId="{EBC7C6C6-C751-D644-9B28-DE878DEA0EF8}" srcOrd="0" destOrd="0" presId="urn:microsoft.com/office/officeart/2008/layout/LinedList"/>
    <dgm:cxn modelId="{E6EC1530-B80F-7047-AE9C-4D97E9C17465}" type="presOf" srcId="{2CFBE582-31C4-46CF-AC7D-7E6DE7AFEB87}" destId="{5ABC9AD3-60E8-AB4D-9027-83E003C61D76}" srcOrd="0" destOrd="0" presId="urn:microsoft.com/office/officeart/2008/layout/LinedList"/>
    <dgm:cxn modelId="{951D0A98-0C7D-4F40-B169-9868DC230863}" type="presOf" srcId="{BEA28286-1013-41C0-A568-71297E286404}" destId="{CC481DF7-6A0E-B945-8582-6C170F6F7E54}" srcOrd="0" destOrd="0" presId="urn:microsoft.com/office/officeart/2008/layout/LinedList"/>
    <dgm:cxn modelId="{6953C1AC-ECF4-4160-A14E-E91DCC4D4464}" srcId="{7537EDA7-C486-48BC-B4DF-004CD5879B55}" destId="{57241EE3-94B5-4F90-8249-79C6CA8B788A}" srcOrd="3" destOrd="0" parTransId="{A82F17DE-F2AF-446F-B29D-D97B5DE730A0}" sibTransId="{24696DA1-2990-4D1C-B633-5884E4F7D8D0}"/>
    <dgm:cxn modelId="{6C91D4B7-3613-4624-9EFA-66558717EC45}" srcId="{7537EDA7-C486-48BC-B4DF-004CD5879B55}" destId="{F8D64169-CBE8-4A38-BEEA-4889B19A1D9A}" srcOrd="1" destOrd="0" parTransId="{68B345B9-60B0-4FC1-B54F-C893A28B700B}" sibTransId="{C5E17564-9B8F-4E73-86DB-8561CEE125FD}"/>
    <dgm:cxn modelId="{CE7CF9BC-BCD8-6F41-97B5-8EA62F16F4C1}" type="presOf" srcId="{F8D64169-CBE8-4A38-BEEA-4889B19A1D9A}" destId="{A3F18CB3-308B-534F-8357-850447AD1F53}" srcOrd="0" destOrd="0" presId="urn:microsoft.com/office/officeart/2008/layout/LinedList"/>
    <dgm:cxn modelId="{A6A5ABC8-60CD-4476-9D23-52D694381D10}" srcId="{7537EDA7-C486-48BC-B4DF-004CD5879B55}" destId="{64D9DD2D-5E15-4B77-B604-5C42ED1DDC7E}" srcOrd="2" destOrd="0" parTransId="{E39049B5-2AC3-4453-84C6-9118B2E593EE}" sibTransId="{08B8F868-84A2-4621-84BE-03FEDE8C2591}"/>
    <dgm:cxn modelId="{98BBC8C8-9E68-794A-A017-A6B3F1866AE7}" type="presOf" srcId="{64D9DD2D-5E15-4B77-B604-5C42ED1DDC7E}" destId="{5AA38E68-9117-C544-B49C-CF396730D7FB}" srcOrd="0" destOrd="0" presId="urn:microsoft.com/office/officeart/2008/layout/LinedList"/>
    <dgm:cxn modelId="{F461C8D6-29A3-1940-A509-7D3BACBC0AF3}" type="presOf" srcId="{7537EDA7-C486-48BC-B4DF-004CD5879B55}" destId="{55889215-18BF-9049-B4F1-B1267F878026}" srcOrd="0" destOrd="0" presId="urn:microsoft.com/office/officeart/2008/layout/LinedList"/>
    <dgm:cxn modelId="{E56202D7-9C46-465A-A4D8-300723B25419}" srcId="{7537EDA7-C486-48BC-B4DF-004CD5879B55}" destId="{2CFBE582-31C4-46CF-AC7D-7E6DE7AFEB87}" srcOrd="4" destOrd="0" parTransId="{2FE9CBE0-B67B-4072-B2EB-88FEBFD516BF}" sibTransId="{A1281CFE-00BE-45BF-86C3-42816CFA2D27}"/>
    <dgm:cxn modelId="{048F9FFD-8A33-493F-B517-42117823DDD9}" srcId="{7537EDA7-C486-48BC-B4DF-004CD5879B55}" destId="{BEA28286-1013-41C0-A568-71297E286404}" srcOrd="0" destOrd="0" parTransId="{290DB9DE-9981-4280-804C-91023AEC3D4B}" sibTransId="{510ADC71-0D68-4719-B87F-C37158A68725}"/>
    <dgm:cxn modelId="{442AE87F-7558-8C47-BA6E-7EA9E4832859}" type="presParOf" srcId="{55889215-18BF-9049-B4F1-B1267F878026}" destId="{E0F9AD64-CD34-6E46-9CA8-34D57B647629}" srcOrd="0" destOrd="0" presId="urn:microsoft.com/office/officeart/2008/layout/LinedList"/>
    <dgm:cxn modelId="{5B15F3DC-0A30-AC42-89FA-8842AEB68863}" type="presParOf" srcId="{55889215-18BF-9049-B4F1-B1267F878026}" destId="{7E53FFE5-717B-AA43-B5DA-8C1601AD0696}" srcOrd="1" destOrd="0" presId="urn:microsoft.com/office/officeart/2008/layout/LinedList"/>
    <dgm:cxn modelId="{CFF46D78-0AF2-2448-9109-A5F4546DABA1}" type="presParOf" srcId="{7E53FFE5-717B-AA43-B5DA-8C1601AD0696}" destId="{CC481DF7-6A0E-B945-8582-6C170F6F7E54}" srcOrd="0" destOrd="0" presId="urn:microsoft.com/office/officeart/2008/layout/LinedList"/>
    <dgm:cxn modelId="{CFC63607-8B66-9148-AB0A-F0874C2FD2A7}" type="presParOf" srcId="{7E53FFE5-717B-AA43-B5DA-8C1601AD0696}" destId="{3A28DE13-92DF-4941-B4B1-C09DCBF8ADBF}" srcOrd="1" destOrd="0" presId="urn:microsoft.com/office/officeart/2008/layout/LinedList"/>
    <dgm:cxn modelId="{3CA74787-A782-2B44-819A-95A21398310D}" type="presParOf" srcId="{55889215-18BF-9049-B4F1-B1267F878026}" destId="{1AE17591-F045-384B-A4F3-01094D5EB67F}" srcOrd="2" destOrd="0" presId="urn:microsoft.com/office/officeart/2008/layout/LinedList"/>
    <dgm:cxn modelId="{6DB5F529-ACC1-1045-9140-C8E74F6619D4}" type="presParOf" srcId="{55889215-18BF-9049-B4F1-B1267F878026}" destId="{680ED8FC-DCE9-1A47-8D06-DF9BA01F5A58}" srcOrd="3" destOrd="0" presId="urn:microsoft.com/office/officeart/2008/layout/LinedList"/>
    <dgm:cxn modelId="{98546957-F47E-DB49-8CE8-374ADE3112FA}" type="presParOf" srcId="{680ED8FC-DCE9-1A47-8D06-DF9BA01F5A58}" destId="{A3F18CB3-308B-534F-8357-850447AD1F53}" srcOrd="0" destOrd="0" presId="urn:microsoft.com/office/officeart/2008/layout/LinedList"/>
    <dgm:cxn modelId="{65DB2217-0114-1044-9A46-1C4E625A4A20}" type="presParOf" srcId="{680ED8FC-DCE9-1A47-8D06-DF9BA01F5A58}" destId="{5225366B-9DDD-C148-8638-AA6F45ABAA58}" srcOrd="1" destOrd="0" presId="urn:microsoft.com/office/officeart/2008/layout/LinedList"/>
    <dgm:cxn modelId="{4407B9BC-C2BF-DF42-B03E-B37DF7921A50}" type="presParOf" srcId="{55889215-18BF-9049-B4F1-B1267F878026}" destId="{ADBD421B-070B-B94E-BFB8-DD9C6FF27C2A}" srcOrd="4" destOrd="0" presId="urn:microsoft.com/office/officeart/2008/layout/LinedList"/>
    <dgm:cxn modelId="{C778B3C0-EA4B-424A-881D-25B279D452A2}" type="presParOf" srcId="{55889215-18BF-9049-B4F1-B1267F878026}" destId="{EB89389C-6368-CC45-8E05-8153B4B08719}" srcOrd="5" destOrd="0" presId="urn:microsoft.com/office/officeart/2008/layout/LinedList"/>
    <dgm:cxn modelId="{54E10CBA-08A3-F94A-B207-28F1BC7CCE43}" type="presParOf" srcId="{EB89389C-6368-CC45-8E05-8153B4B08719}" destId="{5AA38E68-9117-C544-B49C-CF396730D7FB}" srcOrd="0" destOrd="0" presId="urn:microsoft.com/office/officeart/2008/layout/LinedList"/>
    <dgm:cxn modelId="{56CCE827-C995-6B44-9433-CB158383AAC9}" type="presParOf" srcId="{EB89389C-6368-CC45-8E05-8153B4B08719}" destId="{9FFE52EC-67F0-A847-8243-1DF98992C712}" srcOrd="1" destOrd="0" presId="urn:microsoft.com/office/officeart/2008/layout/LinedList"/>
    <dgm:cxn modelId="{63B678F3-500D-F84A-AC36-D5CC2695074B}" type="presParOf" srcId="{55889215-18BF-9049-B4F1-B1267F878026}" destId="{FDB3335D-8A6C-F048-B8EB-D14ECE7A379D}" srcOrd="6" destOrd="0" presId="urn:microsoft.com/office/officeart/2008/layout/LinedList"/>
    <dgm:cxn modelId="{47655634-8AA9-A345-ACC1-1E39CBA287B2}" type="presParOf" srcId="{55889215-18BF-9049-B4F1-B1267F878026}" destId="{AF48E5CF-1359-7941-84D6-33EDC25374AB}" srcOrd="7" destOrd="0" presId="urn:microsoft.com/office/officeart/2008/layout/LinedList"/>
    <dgm:cxn modelId="{63BE3460-86AA-8545-8D3C-6B85DD48A5B2}" type="presParOf" srcId="{AF48E5CF-1359-7941-84D6-33EDC25374AB}" destId="{EBC7C6C6-C751-D644-9B28-DE878DEA0EF8}" srcOrd="0" destOrd="0" presId="urn:microsoft.com/office/officeart/2008/layout/LinedList"/>
    <dgm:cxn modelId="{CEC5D4DB-5954-3C46-A1A1-075622DF3962}" type="presParOf" srcId="{AF48E5CF-1359-7941-84D6-33EDC25374AB}" destId="{EF0B9DB8-868D-FF4E-8D35-7AF82112EA66}" srcOrd="1" destOrd="0" presId="urn:microsoft.com/office/officeart/2008/layout/LinedList"/>
    <dgm:cxn modelId="{979337B5-3671-A64A-99F8-39140991924B}" type="presParOf" srcId="{55889215-18BF-9049-B4F1-B1267F878026}" destId="{4E30833A-9CA4-8746-A1C3-45D89E344BAA}" srcOrd="8" destOrd="0" presId="urn:microsoft.com/office/officeart/2008/layout/LinedList"/>
    <dgm:cxn modelId="{16E235AD-D531-4E43-957F-3B5183E537CF}" type="presParOf" srcId="{55889215-18BF-9049-B4F1-B1267F878026}" destId="{43102B75-E83B-E149-93A7-93A4C7EA69E1}" srcOrd="9" destOrd="0" presId="urn:microsoft.com/office/officeart/2008/layout/LinedList"/>
    <dgm:cxn modelId="{CE51B69C-C73C-F547-A531-B475B4108D78}" type="presParOf" srcId="{43102B75-E83B-E149-93A7-93A4C7EA69E1}" destId="{5ABC9AD3-60E8-AB4D-9027-83E003C61D76}" srcOrd="0" destOrd="0" presId="urn:microsoft.com/office/officeart/2008/layout/LinedList"/>
    <dgm:cxn modelId="{58A4706D-C3BE-3647-837C-1EE1E163A1FF}" type="presParOf" srcId="{43102B75-E83B-E149-93A7-93A4C7EA69E1}" destId="{9288280F-9239-CA46-8F28-03DDDC76D99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CC6E5A-C8A8-4BDB-B1CB-5D503016135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0D868E91-2C12-4400-A02F-DAEAF37A03C4}">
      <dgm:prSet/>
      <dgm:spPr/>
      <dgm:t>
        <a:bodyPr/>
        <a:lstStyle/>
        <a:p>
          <a:r>
            <a:rPr lang="en-GB" b="0" i="0"/>
            <a:t>Everyday: changes in our workday; eg, removing the coffee machine</a:t>
          </a:r>
          <a:endParaRPr lang="en-US"/>
        </a:p>
      </dgm:t>
    </dgm:pt>
    <dgm:pt modelId="{908BFE03-25CF-4862-B839-A40C663BD8E6}" type="parTrans" cxnId="{095A85E0-38CF-4850-B1E7-92024EE8E43F}">
      <dgm:prSet/>
      <dgm:spPr/>
      <dgm:t>
        <a:bodyPr/>
        <a:lstStyle/>
        <a:p>
          <a:endParaRPr lang="en-US"/>
        </a:p>
      </dgm:t>
    </dgm:pt>
    <dgm:pt modelId="{C39A6369-C474-4C7C-B43C-C6934ACDCD62}" type="sibTrans" cxnId="{095A85E0-38CF-4850-B1E7-92024EE8E43F}">
      <dgm:prSet/>
      <dgm:spPr/>
      <dgm:t>
        <a:bodyPr/>
        <a:lstStyle/>
        <a:p>
          <a:endParaRPr lang="en-US"/>
        </a:p>
      </dgm:t>
    </dgm:pt>
    <dgm:pt modelId="{AC595C9B-5F9F-47A0-AB04-3FCBD1B48F04}">
      <dgm:prSet/>
      <dgm:spPr/>
      <dgm:t>
        <a:bodyPr/>
        <a:lstStyle/>
        <a:p>
          <a:r>
            <a:rPr lang="en-GB" b="0" i="0"/>
            <a:t>Routine: changes to our work processes; eg, a new IT system</a:t>
          </a:r>
          <a:endParaRPr lang="en-US"/>
        </a:p>
      </dgm:t>
    </dgm:pt>
    <dgm:pt modelId="{040271CA-BB41-45F8-ACAB-A990AA1E71C7}" type="parTrans" cxnId="{EAB94A00-2291-42F0-973B-EC39D2B2FED8}">
      <dgm:prSet/>
      <dgm:spPr/>
      <dgm:t>
        <a:bodyPr/>
        <a:lstStyle/>
        <a:p>
          <a:endParaRPr lang="en-US"/>
        </a:p>
      </dgm:t>
    </dgm:pt>
    <dgm:pt modelId="{962B46F5-0B31-4382-9703-59F42A089358}" type="sibTrans" cxnId="{EAB94A00-2291-42F0-973B-EC39D2B2FED8}">
      <dgm:prSet/>
      <dgm:spPr/>
      <dgm:t>
        <a:bodyPr/>
        <a:lstStyle/>
        <a:p>
          <a:endParaRPr lang="en-US"/>
        </a:p>
      </dgm:t>
    </dgm:pt>
    <dgm:pt modelId="{974943D3-D82A-468F-B713-29E8EBF5C48D}">
      <dgm:prSet/>
      <dgm:spPr/>
      <dgm:t>
        <a:bodyPr/>
        <a:lstStyle/>
        <a:p>
          <a:r>
            <a:rPr lang="en-GB" b="0" i="0"/>
            <a:t>Physical: changes to a physical room; eg, getting a new office</a:t>
          </a:r>
          <a:endParaRPr lang="en-US"/>
        </a:p>
      </dgm:t>
    </dgm:pt>
    <dgm:pt modelId="{7EC04D63-5C90-476B-A776-ADB444F79282}" type="parTrans" cxnId="{E7B88E1A-380F-42ED-BC55-4C7D677FFACF}">
      <dgm:prSet/>
      <dgm:spPr/>
      <dgm:t>
        <a:bodyPr/>
        <a:lstStyle/>
        <a:p>
          <a:endParaRPr lang="en-US"/>
        </a:p>
      </dgm:t>
    </dgm:pt>
    <dgm:pt modelId="{96DD80D3-1F2C-4EF3-9A91-0F516C424264}" type="sibTrans" cxnId="{E7B88E1A-380F-42ED-BC55-4C7D677FFACF}">
      <dgm:prSet/>
      <dgm:spPr/>
      <dgm:t>
        <a:bodyPr/>
        <a:lstStyle/>
        <a:p>
          <a:endParaRPr lang="en-US"/>
        </a:p>
      </dgm:t>
    </dgm:pt>
    <dgm:pt modelId="{1BE28409-762A-4B20-A730-E2DFAF595FE4}">
      <dgm:prSet/>
      <dgm:spPr/>
      <dgm:t>
        <a:bodyPr/>
        <a:lstStyle/>
        <a:p>
          <a:r>
            <a:rPr lang="en-GB" b="0" i="0"/>
            <a:t>Relational: changes to work relations; eg, a close colleague resigns</a:t>
          </a:r>
          <a:endParaRPr lang="en-US"/>
        </a:p>
      </dgm:t>
    </dgm:pt>
    <dgm:pt modelId="{B4BDA4AD-FDCA-4656-BF4E-A3931E1D62A4}" type="parTrans" cxnId="{23F52CE9-343A-4770-8E22-E4E37C393319}">
      <dgm:prSet/>
      <dgm:spPr/>
      <dgm:t>
        <a:bodyPr/>
        <a:lstStyle/>
        <a:p>
          <a:endParaRPr lang="en-US"/>
        </a:p>
      </dgm:t>
    </dgm:pt>
    <dgm:pt modelId="{F53EFB3C-4733-4D05-B1F3-8E7808FBA013}" type="sibTrans" cxnId="{23F52CE9-343A-4770-8E22-E4E37C393319}">
      <dgm:prSet/>
      <dgm:spPr/>
      <dgm:t>
        <a:bodyPr/>
        <a:lstStyle/>
        <a:p>
          <a:endParaRPr lang="en-US"/>
        </a:p>
      </dgm:t>
    </dgm:pt>
    <dgm:pt modelId="{EFB699BE-950E-47E6-AE4B-529C3EC74C29}">
      <dgm:prSet/>
      <dgm:spPr/>
      <dgm:t>
        <a:bodyPr/>
        <a:lstStyle/>
        <a:p>
          <a:r>
            <a:rPr lang="en-GB" b="0" i="0"/>
            <a:t>Identity changes: changes to professional identity; eg, getting a new job</a:t>
          </a:r>
          <a:endParaRPr lang="en-US"/>
        </a:p>
      </dgm:t>
    </dgm:pt>
    <dgm:pt modelId="{991C70F5-826A-41B0-BC0A-614576485747}" type="parTrans" cxnId="{FC410062-D8C4-4CBE-B727-19DA0B9FA02E}">
      <dgm:prSet/>
      <dgm:spPr/>
      <dgm:t>
        <a:bodyPr/>
        <a:lstStyle/>
        <a:p>
          <a:endParaRPr lang="en-US"/>
        </a:p>
      </dgm:t>
    </dgm:pt>
    <dgm:pt modelId="{108021F3-ACE9-4DF6-BAE8-200ADF75F06F}" type="sibTrans" cxnId="{FC410062-D8C4-4CBE-B727-19DA0B9FA02E}">
      <dgm:prSet/>
      <dgm:spPr/>
      <dgm:t>
        <a:bodyPr/>
        <a:lstStyle/>
        <a:p>
          <a:endParaRPr lang="en-US"/>
        </a:p>
      </dgm:t>
    </dgm:pt>
    <dgm:pt modelId="{8F533EAE-77A1-470C-A613-DC8B8EA625CB}" type="pres">
      <dgm:prSet presAssocID="{28CC6E5A-C8A8-4BDB-B1CB-5D5030161355}" presName="outerComposite" presStyleCnt="0">
        <dgm:presLayoutVars>
          <dgm:chMax val="5"/>
          <dgm:dir/>
          <dgm:resizeHandles val="exact"/>
        </dgm:presLayoutVars>
      </dgm:prSet>
      <dgm:spPr/>
    </dgm:pt>
    <dgm:pt modelId="{2AD2B85C-DFAE-4591-BE37-1AD2AF291D11}" type="pres">
      <dgm:prSet presAssocID="{28CC6E5A-C8A8-4BDB-B1CB-5D5030161355}" presName="dummyMaxCanvas" presStyleCnt="0">
        <dgm:presLayoutVars/>
      </dgm:prSet>
      <dgm:spPr/>
    </dgm:pt>
    <dgm:pt modelId="{7651A258-2DA8-4B40-BBAE-A0541A3D3DEB}" type="pres">
      <dgm:prSet presAssocID="{28CC6E5A-C8A8-4BDB-B1CB-5D5030161355}" presName="FiveNodes_1" presStyleLbl="node1" presStyleIdx="0" presStyleCnt="5">
        <dgm:presLayoutVars>
          <dgm:bulletEnabled val="1"/>
        </dgm:presLayoutVars>
      </dgm:prSet>
      <dgm:spPr/>
    </dgm:pt>
    <dgm:pt modelId="{5D54EE69-1AEE-452E-8D7E-7B262C4736DA}" type="pres">
      <dgm:prSet presAssocID="{28CC6E5A-C8A8-4BDB-B1CB-5D5030161355}" presName="FiveNodes_2" presStyleLbl="node1" presStyleIdx="1" presStyleCnt="5">
        <dgm:presLayoutVars>
          <dgm:bulletEnabled val="1"/>
        </dgm:presLayoutVars>
      </dgm:prSet>
      <dgm:spPr/>
    </dgm:pt>
    <dgm:pt modelId="{3E7D15B9-7D7A-4093-9191-329F2D772392}" type="pres">
      <dgm:prSet presAssocID="{28CC6E5A-C8A8-4BDB-B1CB-5D5030161355}" presName="FiveNodes_3" presStyleLbl="node1" presStyleIdx="2" presStyleCnt="5">
        <dgm:presLayoutVars>
          <dgm:bulletEnabled val="1"/>
        </dgm:presLayoutVars>
      </dgm:prSet>
      <dgm:spPr/>
    </dgm:pt>
    <dgm:pt modelId="{42FC6495-DA8F-40DF-97C2-0E32A5D6FB2C}" type="pres">
      <dgm:prSet presAssocID="{28CC6E5A-C8A8-4BDB-B1CB-5D5030161355}" presName="FiveNodes_4" presStyleLbl="node1" presStyleIdx="3" presStyleCnt="5">
        <dgm:presLayoutVars>
          <dgm:bulletEnabled val="1"/>
        </dgm:presLayoutVars>
      </dgm:prSet>
      <dgm:spPr/>
    </dgm:pt>
    <dgm:pt modelId="{11462F81-5810-48D4-BB00-6EAB1C64E22B}" type="pres">
      <dgm:prSet presAssocID="{28CC6E5A-C8A8-4BDB-B1CB-5D5030161355}" presName="FiveNodes_5" presStyleLbl="node1" presStyleIdx="4" presStyleCnt="5">
        <dgm:presLayoutVars>
          <dgm:bulletEnabled val="1"/>
        </dgm:presLayoutVars>
      </dgm:prSet>
      <dgm:spPr/>
    </dgm:pt>
    <dgm:pt modelId="{767002CC-B558-43C8-A69D-8BADFCEFAD2C}" type="pres">
      <dgm:prSet presAssocID="{28CC6E5A-C8A8-4BDB-B1CB-5D5030161355}" presName="FiveConn_1-2" presStyleLbl="fgAccFollowNode1" presStyleIdx="0" presStyleCnt="4">
        <dgm:presLayoutVars>
          <dgm:bulletEnabled val="1"/>
        </dgm:presLayoutVars>
      </dgm:prSet>
      <dgm:spPr/>
    </dgm:pt>
    <dgm:pt modelId="{EBE6CA7B-79AC-49F8-B187-8C4E7D6EC762}" type="pres">
      <dgm:prSet presAssocID="{28CC6E5A-C8A8-4BDB-B1CB-5D5030161355}" presName="FiveConn_2-3" presStyleLbl="fgAccFollowNode1" presStyleIdx="1" presStyleCnt="4">
        <dgm:presLayoutVars>
          <dgm:bulletEnabled val="1"/>
        </dgm:presLayoutVars>
      </dgm:prSet>
      <dgm:spPr/>
    </dgm:pt>
    <dgm:pt modelId="{2EF425B3-1054-4CA1-B176-08856FBAA1BF}" type="pres">
      <dgm:prSet presAssocID="{28CC6E5A-C8A8-4BDB-B1CB-5D5030161355}" presName="FiveConn_3-4" presStyleLbl="fgAccFollowNode1" presStyleIdx="2" presStyleCnt="4">
        <dgm:presLayoutVars>
          <dgm:bulletEnabled val="1"/>
        </dgm:presLayoutVars>
      </dgm:prSet>
      <dgm:spPr/>
    </dgm:pt>
    <dgm:pt modelId="{DE9A12CA-266A-493E-9C60-5B885422FCC5}" type="pres">
      <dgm:prSet presAssocID="{28CC6E5A-C8A8-4BDB-B1CB-5D5030161355}" presName="FiveConn_4-5" presStyleLbl="fgAccFollowNode1" presStyleIdx="3" presStyleCnt="4">
        <dgm:presLayoutVars>
          <dgm:bulletEnabled val="1"/>
        </dgm:presLayoutVars>
      </dgm:prSet>
      <dgm:spPr/>
    </dgm:pt>
    <dgm:pt modelId="{5F8FFEB8-8A2E-4474-A696-11C2035DA519}" type="pres">
      <dgm:prSet presAssocID="{28CC6E5A-C8A8-4BDB-B1CB-5D5030161355}" presName="FiveNodes_1_text" presStyleLbl="node1" presStyleIdx="4" presStyleCnt="5">
        <dgm:presLayoutVars>
          <dgm:bulletEnabled val="1"/>
        </dgm:presLayoutVars>
      </dgm:prSet>
      <dgm:spPr/>
    </dgm:pt>
    <dgm:pt modelId="{7A568E2C-FEE9-4DC2-A414-6A5B3C5240BB}" type="pres">
      <dgm:prSet presAssocID="{28CC6E5A-C8A8-4BDB-B1CB-5D5030161355}" presName="FiveNodes_2_text" presStyleLbl="node1" presStyleIdx="4" presStyleCnt="5">
        <dgm:presLayoutVars>
          <dgm:bulletEnabled val="1"/>
        </dgm:presLayoutVars>
      </dgm:prSet>
      <dgm:spPr/>
    </dgm:pt>
    <dgm:pt modelId="{3F3A6229-D6B5-42F8-B4C3-CABBA300D145}" type="pres">
      <dgm:prSet presAssocID="{28CC6E5A-C8A8-4BDB-B1CB-5D5030161355}" presName="FiveNodes_3_text" presStyleLbl="node1" presStyleIdx="4" presStyleCnt="5">
        <dgm:presLayoutVars>
          <dgm:bulletEnabled val="1"/>
        </dgm:presLayoutVars>
      </dgm:prSet>
      <dgm:spPr/>
    </dgm:pt>
    <dgm:pt modelId="{384100B4-E541-4DD1-824B-C102D8150E65}" type="pres">
      <dgm:prSet presAssocID="{28CC6E5A-C8A8-4BDB-B1CB-5D5030161355}" presName="FiveNodes_4_text" presStyleLbl="node1" presStyleIdx="4" presStyleCnt="5">
        <dgm:presLayoutVars>
          <dgm:bulletEnabled val="1"/>
        </dgm:presLayoutVars>
      </dgm:prSet>
      <dgm:spPr/>
    </dgm:pt>
    <dgm:pt modelId="{0E49F909-F817-4622-9B80-06B1E7264273}" type="pres">
      <dgm:prSet presAssocID="{28CC6E5A-C8A8-4BDB-B1CB-5D5030161355}" presName="FiveNodes_5_text" presStyleLbl="node1" presStyleIdx="4" presStyleCnt="5">
        <dgm:presLayoutVars>
          <dgm:bulletEnabled val="1"/>
        </dgm:presLayoutVars>
      </dgm:prSet>
      <dgm:spPr/>
    </dgm:pt>
  </dgm:ptLst>
  <dgm:cxnLst>
    <dgm:cxn modelId="{EAB94A00-2291-42F0-973B-EC39D2B2FED8}" srcId="{28CC6E5A-C8A8-4BDB-B1CB-5D5030161355}" destId="{AC595C9B-5F9F-47A0-AB04-3FCBD1B48F04}" srcOrd="1" destOrd="0" parTransId="{040271CA-BB41-45F8-ACAB-A990AA1E71C7}" sibTransId="{962B46F5-0B31-4382-9703-59F42A089358}"/>
    <dgm:cxn modelId="{55B3F203-56DA-4556-9D05-84E084A71CD1}" type="presOf" srcId="{AC595C9B-5F9F-47A0-AB04-3FCBD1B48F04}" destId="{7A568E2C-FEE9-4DC2-A414-6A5B3C5240BB}" srcOrd="1" destOrd="0" presId="urn:microsoft.com/office/officeart/2005/8/layout/vProcess5"/>
    <dgm:cxn modelId="{B364050C-2373-4483-BEEF-8B3F73A329BC}" type="presOf" srcId="{962B46F5-0B31-4382-9703-59F42A089358}" destId="{EBE6CA7B-79AC-49F8-B187-8C4E7D6EC762}" srcOrd="0" destOrd="0" presId="urn:microsoft.com/office/officeart/2005/8/layout/vProcess5"/>
    <dgm:cxn modelId="{7BB7FC0D-2EB7-4E13-AE6C-2BC9A7170368}" type="presOf" srcId="{28CC6E5A-C8A8-4BDB-B1CB-5D5030161355}" destId="{8F533EAE-77A1-470C-A613-DC8B8EA625CB}" srcOrd="0" destOrd="0" presId="urn:microsoft.com/office/officeart/2005/8/layout/vProcess5"/>
    <dgm:cxn modelId="{E7B88E1A-380F-42ED-BC55-4C7D677FFACF}" srcId="{28CC6E5A-C8A8-4BDB-B1CB-5D5030161355}" destId="{974943D3-D82A-468F-B713-29E8EBF5C48D}" srcOrd="2" destOrd="0" parTransId="{7EC04D63-5C90-476B-A776-ADB444F79282}" sibTransId="{96DD80D3-1F2C-4EF3-9A91-0F516C424264}"/>
    <dgm:cxn modelId="{BAF25B3D-A0D3-4954-B133-3E249FA53CDF}" type="presOf" srcId="{EFB699BE-950E-47E6-AE4B-529C3EC74C29}" destId="{0E49F909-F817-4622-9B80-06B1E7264273}" srcOrd="1" destOrd="0" presId="urn:microsoft.com/office/officeart/2005/8/layout/vProcess5"/>
    <dgm:cxn modelId="{02653D3E-5909-4D66-BCFD-35185BEAA97E}" type="presOf" srcId="{F53EFB3C-4733-4D05-B1F3-8E7808FBA013}" destId="{DE9A12CA-266A-493E-9C60-5B885422FCC5}" srcOrd="0" destOrd="0" presId="urn:microsoft.com/office/officeart/2005/8/layout/vProcess5"/>
    <dgm:cxn modelId="{71601040-8654-4CA2-A34C-EBEE9B1DA28B}" type="presOf" srcId="{C39A6369-C474-4C7C-B43C-C6934ACDCD62}" destId="{767002CC-B558-43C8-A69D-8BADFCEFAD2C}" srcOrd="0" destOrd="0" presId="urn:microsoft.com/office/officeart/2005/8/layout/vProcess5"/>
    <dgm:cxn modelId="{FC410062-D8C4-4CBE-B727-19DA0B9FA02E}" srcId="{28CC6E5A-C8A8-4BDB-B1CB-5D5030161355}" destId="{EFB699BE-950E-47E6-AE4B-529C3EC74C29}" srcOrd="4" destOrd="0" parTransId="{991C70F5-826A-41B0-BC0A-614576485747}" sibTransId="{108021F3-ACE9-4DF6-BAE8-200ADF75F06F}"/>
    <dgm:cxn modelId="{5C595168-67D5-478E-9B18-709292F1560A}" type="presOf" srcId="{974943D3-D82A-468F-B713-29E8EBF5C48D}" destId="{3F3A6229-D6B5-42F8-B4C3-CABBA300D145}" srcOrd="1" destOrd="0" presId="urn:microsoft.com/office/officeart/2005/8/layout/vProcess5"/>
    <dgm:cxn modelId="{EA01D86A-E903-445A-8124-EB3664E3ED6A}" type="presOf" srcId="{96DD80D3-1F2C-4EF3-9A91-0F516C424264}" destId="{2EF425B3-1054-4CA1-B176-08856FBAA1BF}" srcOrd="0" destOrd="0" presId="urn:microsoft.com/office/officeart/2005/8/layout/vProcess5"/>
    <dgm:cxn modelId="{6B997450-1583-4BFA-B71B-D945D71376BA}" type="presOf" srcId="{0D868E91-2C12-4400-A02F-DAEAF37A03C4}" destId="{5F8FFEB8-8A2E-4474-A696-11C2035DA519}" srcOrd="1" destOrd="0" presId="urn:microsoft.com/office/officeart/2005/8/layout/vProcess5"/>
    <dgm:cxn modelId="{62841453-2B39-4314-B9B8-3592FCAC9E57}" type="presOf" srcId="{EFB699BE-950E-47E6-AE4B-529C3EC74C29}" destId="{11462F81-5810-48D4-BB00-6EAB1C64E22B}" srcOrd="0" destOrd="0" presId="urn:microsoft.com/office/officeart/2005/8/layout/vProcess5"/>
    <dgm:cxn modelId="{F579EB75-A36E-4CA4-96F0-57BCA07E9DFF}" type="presOf" srcId="{1BE28409-762A-4B20-A730-E2DFAF595FE4}" destId="{42FC6495-DA8F-40DF-97C2-0E32A5D6FB2C}" srcOrd="0" destOrd="0" presId="urn:microsoft.com/office/officeart/2005/8/layout/vProcess5"/>
    <dgm:cxn modelId="{A61E6377-85F1-4BC8-84B9-030CF8809776}" type="presOf" srcId="{1BE28409-762A-4B20-A730-E2DFAF595FE4}" destId="{384100B4-E541-4DD1-824B-C102D8150E65}" srcOrd="1" destOrd="0" presId="urn:microsoft.com/office/officeart/2005/8/layout/vProcess5"/>
    <dgm:cxn modelId="{CBBCB181-5538-4D0A-8BEA-47B4F854A02D}" type="presOf" srcId="{AC595C9B-5F9F-47A0-AB04-3FCBD1B48F04}" destId="{5D54EE69-1AEE-452E-8D7E-7B262C4736DA}" srcOrd="0" destOrd="0" presId="urn:microsoft.com/office/officeart/2005/8/layout/vProcess5"/>
    <dgm:cxn modelId="{98D2049F-2B9D-466A-8FF2-6A5D4862FD26}" type="presOf" srcId="{0D868E91-2C12-4400-A02F-DAEAF37A03C4}" destId="{7651A258-2DA8-4B40-BBAE-A0541A3D3DEB}" srcOrd="0" destOrd="0" presId="urn:microsoft.com/office/officeart/2005/8/layout/vProcess5"/>
    <dgm:cxn modelId="{A2BDFCDA-0A78-4B79-B2A9-B5ADDEAB5EEC}" type="presOf" srcId="{974943D3-D82A-468F-B713-29E8EBF5C48D}" destId="{3E7D15B9-7D7A-4093-9191-329F2D772392}" srcOrd="0" destOrd="0" presId="urn:microsoft.com/office/officeart/2005/8/layout/vProcess5"/>
    <dgm:cxn modelId="{095A85E0-38CF-4850-B1E7-92024EE8E43F}" srcId="{28CC6E5A-C8A8-4BDB-B1CB-5D5030161355}" destId="{0D868E91-2C12-4400-A02F-DAEAF37A03C4}" srcOrd="0" destOrd="0" parTransId="{908BFE03-25CF-4862-B839-A40C663BD8E6}" sibTransId="{C39A6369-C474-4C7C-B43C-C6934ACDCD62}"/>
    <dgm:cxn modelId="{23F52CE9-343A-4770-8E22-E4E37C393319}" srcId="{28CC6E5A-C8A8-4BDB-B1CB-5D5030161355}" destId="{1BE28409-762A-4B20-A730-E2DFAF595FE4}" srcOrd="3" destOrd="0" parTransId="{B4BDA4AD-FDCA-4656-BF4E-A3931E1D62A4}" sibTransId="{F53EFB3C-4733-4D05-B1F3-8E7808FBA013}"/>
    <dgm:cxn modelId="{12CA7FF5-3998-4DCF-8368-FDED104A02B3}" type="presParOf" srcId="{8F533EAE-77A1-470C-A613-DC8B8EA625CB}" destId="{2AD2B85C-DFAE-4591-BE37-1AD2AF291D11}" srcOrd="0" destOrd="0" presId="urn:microsoft.com/office/officeart/2005/8/layout/vProcess5"/>
    <dgm:cxn modelId="{EA105185-C900-4942-91E3-9BA8028DD16F}" type="presParOf" srcId="{8F533EAE-77A1-470C-A613-DC8B8EA625CB}" destId="{7651A258-2DA8-4B40-BBAE-A0541A3D3DEB}" srcOrd="1" destOrd="0" presId="urn:microsoft.com/office/officeart/2005/8/layout/vProcess5"/>
    <dgm:cxn modelId="{C9F33988-A8C8-41C3-A8A0-DF1048DB751F}" type="presParOf" srcId="{8F533EAE-77A1-470C-A613-DC8B8EA625CB}" destId="{5D54EE69-1AEE-452E-8D7E-7B262C4736DA}" srcOrd="2" destOrd="0" presId="urn:microsoft.com/office/officeart/2005/8/layout/vProcess5"/>
    <dgm:cxn modelId="{620CED49-51DF-487E-B78F-F853C87DBC96}" type="presParOf" srcId="{8F533EAE-77A1-470C-A613-DC8B8EA625CB}" destId="{3E7D15B9-7D7A-4093-9191-329F2D772392}" srcOrd="3" destOrd="0" presId="urn:microsoft.com/office/officeart/2005/8/layout/vProcess5"/>
    <dgm:cxn modelId="{46D7017E-DF86-44D0-BE4C-BAD7DE665F94}" type="presParOf" srcId="{8F533EAE-77A1-470C-A613-DC8B8EA625CB}" destId="{42FC6495-DA8F-40DF-97C2-0E32A5D6FB2C}" srcOrd="4" destOrd="0" presId="urn:microsoft.com/office/officeart/2005/8/layout/vProcess5"/>
    <dgm:cxn modelId="{CC36A73A-1F1E-430D-BE72-E64469808E5D}" type="presParOf" srcId="{8F533EAE-77A1-470C-A613-DC8B8EA625CB}" destId="{11462F81-5810-48D4-BB00-6EAB1C64E22B}" srcOrd="5" destOrd="0" presId="urn:microsoft.com/office/officeart/2005/8/layout/vProcess5"/>
    <dgm:cxn modelId="{953B1525-EA7A-4E6A-ABED-DE71D4789E42}" type="presParOf" srcId="{8F533EAE-77A1-470C-A613-DC8B8EA625CB}" destId="{767002CC-B558-43C8-A69D-8BADFCEFAD2C}" srcOrd="6" destOrd="0" presId="urn:microsoft.com/office/officeart/2005/8/layout/vProcess5"/>
    <dgm:cxn modelId="{21506884-2C2D-41F6-BD15-D6E1991716E1}" type="presParOf" srcId="{8F533EAE-77A1-470C-A613-DC8B8EA625CB}" destId="{EBE6CA7B-79AC-49F8-B187-8C4E7D6EC762}" srcOrd="7" destOrd="0" presId="urn:microsoft.com/office/officeart/2005/8/layout/vProcess5"/>
    <dgm:cxn modelId="{A444AA7D-0F8C-4129-977F-8756DEDB8487}" type="presParOf" srcId="{8F533EAE-77A1-470C-A613-DC8B8EA625CB}" destId="{2EF425B3-1054-4CA1-B176-08856FBAA1BF}" srcOrd="8" destOrd="0" presId="urn:microsoft.com/office/officeart/2005/8/layout/vProcess5"/>
    <dgm:cxn modelId="{CBBCFB15-0BFA-4F43-AA02-BB093C8DD31D}" type="presParOf" srcId="{8F533EAE-77A1-470C-A613-DC8B8EA625CB}" destId="{DE9A12CA-266A-493E-9C60-5B885422FCC5}" srcOrd="9" destOrd="0" presId="urn:microsoft.com/office/officeart/2005/8/layout/vProcess5"/>
    <dgm:cxn modelId="{2639BD23-D4BD-4EE0-AEDF-4F1D801A7A37}" type="presParOf" srcId="{8F533EAE-77A1-470C-A613-DC8B8EA625CB}" destId="{5F8FFEB8-8A2E-4474-A696-11C2035DA519}" srcOrd="10" destOrd="0" presId="urn:microsoft.com/office/officeart/2005/8/layout/vProcess5"/>
    <dgm:cxn modelId="{EEC0B266-4404-4B38-843D-D3E0DFF2B6D0}" type="presParOf" srcId="{8F533EAE-77A1-470C-A613-DC8B8EA625CB}" destId="{7A568E2C-FEE9-4DC2-A414-6A5B3C5240BB}" srcOrd="11" destOrd="0" presId="urn:microsoft.com/office/officeart/2005/8/layout/vProcess5"/>
    <dgm:cxn modelId="{37726410-30B7-4431-9A6F-21E56A338D2C}" type="presParOf" srcId="{8F533EAE-77A1-470C-A613-DC8B8EA625CB}" destId="{3F3A6229-D6B5-42F8-B4C3-CABBA300D145}" srcOrd="12" destOrd="0" presId="urn:microsoft.com/office/officeart/2005/8/layout/vProcess5"/>
    <dgm:cxn modelId="{532D5774-7800-49E2-8001-5C0E6B0F9299}" type="presParOf" srcId="{8F533EAE-77A1-470C-A613-DC8B8EA625CB}" destId="{384100B4-E541-4DD1-824B-C102D8150E65}" srcOrd="13" destOrd="0" presId="urn:microsoft.com/office/officeart/2005/8/layout/vProcess5"/>
    <dgm:cxn modelId="{9F9A566F-567C-459B-8A17-3575CCFCB3B9}" type="presParOf" srcId="{8F533EAE-77A1-470C-A613-DC8B8EA625CB}" destId="{0E49F909-F817-4622-9B80-06B1E7264273}"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BD949A-8DAB-48F3-90C0-B3294C71503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29A0A2C-C2C3-4671-9B74-8DBE73679453}">
      <dgm:prSet/>
      <dgm:spPr/>
      <dgm:t>
        <a:bodyPr/>
        <a:lstStyle/>
        <a:p>
          <a:pPr>
            <a:lnSpc>
              <a:spcPct val="100000"/>
            </a:lnSpc>
          </a:pPr>
          <a:r>
            <a:rPr lang="en-GB"/>
            <a:t>Engagement with people managers has been named a top contributor to change management success in Prosci's </a:t>
          </a:r>
          <a:r>
            <a:rPr lang="en-GB" u="sng">
              <a:hlinkClick xmlns:r="http://schemas.openxmlformats.org/officeDocument/2006/relationships" r:id="rId1"/>
            </a:rPr>
            <a:t>Best Practices in Change Management</a:t>
          </a:r>
          <a:r>
            <a:rPr lang="en-GB"/>
            <a:t> benchmarking research since 2011. </a:t>
          </a:r>
          <a:endParaRPr lang="en-US"/>
        </a:p>
      </dgm:t>
    </dgm:pt>
    <dgm:pt modelId="{4261A6E1-39B5-46DA-8895-E5389E548BE8}" type="parTrans" cxnId="{991552C6-D03B-4A28-8180-D81F2B759C29}">
      <dgm:prSet/>
      <dgm:spPr/>
      <dgm:t>
        <a:bodyPr/>
        <a:lstStyle/>
        <a:p>
          <a:endParaRPr lang="en-US"/>
        </a:p>
      </dgm:t>
    </dgm:pt>
    <dgm:pt modelId="{50D8E380-B532-4260-ABA3-6387101EA4B2}" type="sibTrans" cxnId="{991552C6-D03B-4A28-8180-D81F2B759C29}">
      <dgm:prSet/>
      <dgm:spPr/>
      <dgm:t>
        <a:bodyPr/>
        <a:lstStyle/>
        <a:p>
          <a:endParaRPr lang="en-US"/>
        </a:p>
      </dgm:t>
    </dgm:pt>
    <dgm:pt modelId="{BF9EA031-2217-4D17-89D4-B526E9E49943}">
      <dgm:prSet/>
      <dgm:spPr/>
      <dgm:t>
        <a:bodyPr/>
        <a:lstStyle/>
        <a:p>
          <a:pPr>
            <a:lnSpc>
              <a:spcPct val="100000"/>
            </a:lnSpc>
          </a:pPr>
          <a:r>
            <a:rPr lang="en-GB"/>
            <a:t>People managers are crucial to change success because of their relationship and proximity to employees affected by change. Prosci research shows that a majority of employees prefer to receive personal messages about changes directly from their managers, who are well positioned to help employees move through their individual ADKAR journeys.</a:t>
          </a:r>
          <a:endParaRPr lang="en-US"/>
        </a:p>
      </dgm:t>
    </dgm:pt>
    <dgm:pt modelId="{52A0C0A1-0424-4EB0-80C5-C7FDE7A5FD0E}" type="parTrans" cxnId="{7BC59009-6E5A-431E-9FF7-867E99F31E32}">
      <dgm:prSet/>
      <dgm:spPr/>
      <dgm:t>
        <a:bodyPr/>
        <a:lstStyle/>
        <a:p>
          <a:endParaRPr lang="en-US"/>
        </a:p>
      </dgm:t>
    </dgm:pt>
    <dgm:pt modelId="{8EC1E8E5-6176-49DC-B0DE-2A001C5CF325}" type="sibTrans" cxnId="{7BC59009-6E5A-431E-9FF7-867E99F31E32}">
      <dgm:prSet/>
      <dgm:spPr/>
      <dgm:t>
        <a:bodyPr/>
        <a:lstStyle/>
        <a:p>
          <a:endParaRPr lang="en-US"/>
        </a:p>
      </dgm:t>
    </dgm:pt>
    <dgm:pt modelId="{4F8A1F8C-415F-44AF-AF8B-1E466BFD3C7B}">
      <dgm:prSet/>
      <dgm:spPr/>
      <dgm:t>
        <a:bodyPr/>
        <a:lstStyle/>
        <a:p>
          <a:pPr>
            <a:lnSpc>
              <a:spcPct val="100000"/>
            </a:lnSpc>
          </a:pPr>
          <a:r>
            <a:rPr lang="en-GB"/>
            <a:t>Although people managers are consistently identified as critical to successful change, they are not being prepared and equipped with the skills, training and tools they need to fulfil their role within change management. It is key that People Practitioners to equip them with the skills and frameworks they need to help themselves and their people to move through change successfully. </a:t>
          </a:r>
          <a:endParaRPr lang="en-US"/>
        </a:p>
      </dgm:t>
    </dgm:pt>
    <dgm:pt modelId="{F3A3766D-43D2-4336-B299-56E9570C4633}" type="parTrans" cxnId="{7BBE86EE-06F6-4799-B2FB-E926FCF2B8C1}">
      <dgm:prSet/>
      <dgm:spPr/>
      <dgm:t>
        <a:bodyPr/>
        <a:lstStyle/>
        <a:p>
          <a:endParaRPr lang="en-US"/>
        </a:p>
      </dgm:t>
    </dgm:pt>
    <dgm:pt modelId="{F8D74C3C-2FD8-4362-9E5A-EFF8C2F55CB2}" type="sibTrans" cxnId="{7BBE86EE-06F6-4799-B2FB-E926FCF2B8C1}">
      <dgm:prSet/>
      <dgm:spPr/>
      <dgm:t>
        <a:bodyPr/>
        <a:lstStyle/>
        <a:p>
          <a:endParaRPr lang="en-US"/>
        </a:p>
      </dgm:t>
    </dgm:pt>
    <dgm:pt modelId="{507B810F-1579-4F8B-8944-1BCC276B0D42}" type="pres">
      <dgm:prSet presAssocID="{14BD949A-8DAB-48F3-90C0-B3294C71503A}" presName="root" presStyleCnt="0">
        <dgm:presLayoutVars>
          <dgm:dir/>
          <dgm:resizeHandles val="exact"/>
        </dgm:presLayoutVars>
      </dgm:prSet>
      <dgm:spPr/>
    </dgm:pt>
    <dgm:pt modelId="{F10B7896-ECDA-4EF9-8961-1C0D4E509F74}" type="pres">
      <dgm:prSet presAssocID="{829A0A2C-C2C3-4671-9B74-8DBE73679453}" presName="compNode" presStyleCnt="0"/>
      <dgm:spPr/>
    </dgm:pt>
    <dgm:pt modelId="{DE7D7373-5F19-4207-9B9A-6DAC14C8F7C1}" type="pres">
      <dgm:prSet presAssocID="{829A0A2C-C2C3-4671-9B74-8DBE73679453}" presName="bgRect" presStyleLbl="bgShp" presStyleIdx="0" presStyleCnt="3"/>
      <dgm:spPr/>
    </dgm:pt>
    <dgm:pt modelId="{D14ED401-D37C-4A8E-B12F-BC05EE6DE52F}" type="pres">
      <dgm:prSet presAssocID="{829A0A2C-C2C3-4671-9B74-8DBE73679453}"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usiness Growth"/>
        </a:ext>
      </dgm:extLst>
    </dgm:pt>
    <dgm:pt modelId="{68502856-A247-41CA-BCD5-280346A4B33B}" type="pres">
      <dgm:prSet presAssocID="{829A0A2C-C2C3-4671-9B74-8DBE73679453}" presName="spaceRect" presStyleCnt="0"/>
      <dgm:spPr/>
    </dgm:pt>
    <dgm:pt modelId="{36C09E8A-A5AB-4648-92FC-FE1008497CB8}" type="pres">
      <dgm:prSet presAssocID="{829A0A2C-C2C3-4671-9B74-8DBE73679453}" presName="parTx" presStyleLbl="revTx" presStyleIdx="0" presStyleCnt="3">
        <dgm:presLayoutVars>
          <dgm:chMax val="0"/>
          <dgm:chPref val="0"/>
        </dgm:presLayoutVars>
      </dgm:prSet>
      <dgm:spPr/>
    </dgm:pt>
    <dgm:pt modelId="{CD0B0A74-E1C9-4692-8D39-EE907AF5F7D8}" type="pres">
      <dgm:prSet presAssocID="{50D8E380-B532-4260-ABA3-6387101EA4B2}" presName="sibTrans" presStyleCnt="0"/>
      <dgm:spPr/>
    </dgm:pt>
    <dgm:pt modelId="{AE7BC125-F6A8-4CC8-A577-CDB9BAA8F834}" type="pres">
      <dgm:prSet presAssocID="{BF9EA031-2217-4D17-89D4-B526E9E49943}" presName="compNode" presStyleCnt="0"/>
      <dgm:spPr/>
    </dgm:pt>
    <dgm:pt modelId="{1DDB3CDB-4A57-46C9-93A4-BD742BE19F00}" type="pres">
      <dgm:prSet presAssocID="{BF9EA031-2217-4D17-89D4-B526E9E49943}" presName="bgRect" presStyleLbl="bgShp" presStyleIdx="1" presStyleCnt="3"/>
      <dgm:spPr/>
    </dgm:pt>
    <dgm:pt modelId="{8144928B-84C8-4923-9D2B-D2771F645299}" type="pres">
      <dgm:prSet presAssocID="{BF9EA031-2217-4D17-89D4-B526E9E49943}"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Group"/>
        </a:ext>
      </dgm:extLst>
    </dgm:pt>
    <dgm:pt modelId="{16BAD887-C749-47EC-8D17-3EC97E098D92}" type="pres">
      <dgm:prSet presAssocID="{BF9EA031-2217-4D17-89D4-B526E9E49943}" presName="spaceRect" presStyleCnt="0"/>
      <dgm:spPr/>
    </dgm:pt>
    <dgm:pt modelId="{53973D93-11B6-43B4-A414-9B5B6E07AF9F}" type="pres">
      <dgm:prSet presAssocID="{BF9EA031-2217-4D17-89D4-B526E9E49943}" presName="parTx" presStyleLbl="revTx" presStyleIdx="1" presStyleCnt="3">
        <dgm:presLayoutVars>
          <dgm:chMax val="0"/>
          <dgm:chPref val="0"/>
        </dgm:presLayoutVars>
      </dgm:prSet>
      <dgm:spPr/>
    </dgm:pt>
    <dgm:pt modelId="{98CEFE0C-E91E-42BA-856A-B348370ECC25}" type="pres">
      <dgm:prSet presAssocID="{8EC1E8E5-6176-49DC-B0DE-2A001C5CF325}" presName="sibTrans" presStyleCnt="0"/>
      <dgm:spPr/>
    </dgm:pt>
    <dgm:pt modelId="{179B6053-A3F3-4ED1-BB1B-4A31FD0B4A99}" type="pres">
      <dgm:prSet presAssocID="{4F8A1F8C-415F-44AF-AF8B-1E466BFD3C7B}" presName="compNode" presStyleCnt="0"/>
      <dgm:spPr/>
    </dgm:pt>
    <dgm:pt modelId="{C820018C-6DA7-4FD2-A4B5-7142A2D29E29}" type="pres">
      <dgm:prSet presAssocID="{4F8A1F8C-415F-44AF-AF8B-1E466BFD3C7B}" presName="bgRect" presStyleLbl="bgShp" presStyleIdx="2" presStyleCnt="3"/>
      <dgm:spPr/>
    </dgm:pt>
    <dgm:pt modelId="{453C79D3-42F3-4886-A829-604B51C52F32}" type="pres">
      <dgm:prSet presAssocID="{4F8A1F8C-415F-44AF-AF8B-1E466BFD3C7B}"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Group of People"/>
        </a:ext>
      </dgm:extLst>
    </dgm:pt>
    <dgm:pt modelId="{BDF5D2E4-EDB7-4120-B7E3-FBB7CE967B62}" type="pres">
      <dgm:prSet presAssocID="{4F8A1F8C-415F-44AF-AF8B-1E466BFD3C7B}" presName="spaceRect" presStyleCnt="0"/>
      <dgm:spPr/>
    </dgm:pt>
    <dgm:pt modelId="{1AC8959B-7C9A-4797-B3A7-AAE880C28A13}" type="pres">
      <dgm:prSet presAssocID="{4F8A1F8C-415F-44AF-AF8B-1E466BFD3C7B}" presName="parTx" presStyleLbl="revTx" presStyleIdx="2" presStyleCnt="3">
        <dgm:presLayoutVars>
          <dgm:chMax val="0"/>
          <dgm:chPref val="0"/>
        </dgm:presLayoutVars>
      </dgm:prSet>
      <dgm:spPr/>
    </dgm:pt>
  </dgm:ptLst>
  <dgm:cxnLst>
    <dgm:cxn modelId="{7BC59009-6E5A-431E-9FF7-867E99F31E32}" srcId="{14BD949A-8DAB-48F3-90C0-B3294C71503A}" destId="{BF9EA031-2217-4D17-89D4-B526E9E49943}" srcOrd="1" destOrd="0" parTransId="{52A0C0A1-0424-4EB0-80C5-C7FDE7A5FD0E}" sibTransId="{8EC1E8E5-6176-49DC-B0DE-2A001C5CF325}"/>
    <dgm:cxn modelId="{FDC23D2B-13A5-4C09-8064-ADCA7774FB03}" type="presOf" srcId="{4F8A1F8C-415F-44AF-AF8B-1E466BFD3C7B}" destId="{1AC8959B-7C9A-4797-B3A7-AAE880C28A13}" srcOrd="0" destOrd="0" presId="urn:microsoft.com/office/officeart/2018/2/layout/IconVerticalSolidList"/>
    <dgm:cxn modelId="{AEAAE550-EC9B-43A8-8506-FC15EAF89F62}" type="presOf" srcId="{BF9EA031-2217-4D17-89D4-B526E9E49943}" destId="{53973D93-11B6-43B4-A414-9B5B6E07AF9F}" srcOrd="0" destOrd="0" presId="urn:microsoft.com/office/officeart/2018/2/layout/IconVerticalSolidList"/>
    <dgm:cxn modelId="{D4F2C7A2-F820-4671-AE0C-9320879E95FB}" type="presOf" srcId="{829A0A2C-C2C3-4671-9B74-8DBE73679453}" destId="{36C09E8A-A5AB-4648-92FC-FE1008497CB8}" srcOrd="0" destOrd="0" presId="urn:microsoft.com/office/officeart/2018/2/layout/IconVerticalSolidList"/>
    <dgm:cxn modelId="{991552C6-D03B-4A28-8180-D81F2B759C29}" srcId="{14BD949A-8DAB-48F3-90C0-B3294C71503A}" destId="{829A0A2C-C2C3-4671-9B74-8DBE73679453}" srcOrd="0" destOrd="0" parTransId="{4261A6E1-39B5-46DA-8895-E5389E548BE8}" sibTransId="{50D8E380-B532-4260-ABA3-6387101EA4B2}"/>
    <dgm:cxn modelId="{7BBE86EE-06F6-4799-B2FB-E926FCF2B8C1}" srcId="{14BD949A-8DAB-48F3-90C0-B3294C71503A}" destId="{4F8A1F8C-415F-44AF-AF8B-1E466BFD3C7B}" srcOrd="2" destOrd="0" parTransId="{F3A3766D-43D2-4336-B299-56E9570C4633}" sibTransId="{F8D74C3C-2FD8-4362-9E5A-EFF8C2F55CB2}"/>
    <dgm:cxn modelId="{29CF9DF3-28A6-425C-A373-3D89260F93CA}" type="presOf" srcId="{14BD949A-8DAB-48F3-90C0-B3294C71503A}" destId="{507B810F-1579-4F8B-8944-1BCC276B0D42}" srcOrd="0" destOrd="0" presId="urn:microsoft.com/office/officeart/2018/2/layout/IconVerticalSolidList"/>
    <dgm:cxn modelId="{BF3BC715-9934-4AED-ADE1-36DFAC12259B}" type="presParOf" srcId="{507B810F-1579-4F8B-8944-1BCC276B0D42}" destId="{F10B7896-ECDA-4EF9-8961-1C0D4E509F74}" srcOrd="0" destOrd="0" presId="urn:microsoft.com/office/officeart/2018/2/layout/IconVerticalSolidList"/>
    <dgm:cxn modelId="{AEE27DC1-6888-4843-BD77-7B66EF9F53CB}" type="presParOf" srcId="{F10B7896-ECDA-4EF9-8961-1C0D4E509F74}" destId="{DE7D7373-5F19-4207-9B9A-6DAC14C8F7C1}" srcOrd="0" destOrd="0" presId="urn:microsoft.com/office/officeart/2018/2/layout/IconVerticalSolidList"/>
    <dgm:cxn modelId="{88B3B94D-B31B-410C-9898-D48CD9FFBEB8}" type="presParOf" srcId="{F10B7896-ECDA-4EF9-8961-1C0D4E509F74}" destId="{D14ED401-D37C-4A8E-B12F-BC05EE6DE52F}" srcOrd="1" destOrd="0" presId="urn:microsoft.com/office/officeart/2018/2/layout/IconVerticalSolidList"/>
    <dgm:cxn modelId="{16197549-0434-4165-96A2-16A595C80D96}" type="presParOf" srcId="{F10B7896-ECDA-4EF9-8961-1C0D4E509F74}" destId="{68502856-A247-41CA-BCD5-280346A4B33B}" srcOrd="2" destOrd="0" presId="urn:microsoft.com/office/officeart/2018/2/layout/IconVerticalSolidList"/>
    <dgm:cxn modelId="{21901BA7-DFEB-4B05-9724-2CEA6FDCC122}" type="presParOf" srcId="{F10B7896-ECDA-4EF9-8961-1C0D4E509F74}" destId="{36C09E8A-A5AB-4648-92FC-FE1008497CB8}" srcOrd="3" destOrd="0" presId="urn:microsoft.com/office/officeart/2018/2/layout/IconVerticalSolidList"/>
    <dgm:cxn modelId="{8FED13B3-0897-4CCF-971F-8931597C0EB5}" type="presParOf" srcId="{507B810F-1579-4F8B-8944-1BCC276B0D42}" destId="{CD0B0A74-E1C9-4692-8D39-EE907AF5F7D8}" srcOrd="1" destOrd="0" presId="urn:microsoft.com/office/officeart/2018/2/layout/IconVerticalSolidList"/>
    <dgm:cxn modelId="{A6DAC109-9B6F-4CD7-AFE0-6AC455FDCEF0}" type="presParOf" srcId="{507B810F-1579-4F8B-8944-1BCC276B0D42}" destId="{AE7BC125-F6A8-4CC8-A577-CDB9BAA8F834}" srcOrd="2" destOrd="0" presId="urn:microsoft.com/office/officeart/2018/2/layout/IconVerticalSolidList"/>
    <dgm:cxn modelId="{22C1E97D-65EC-4602-946C-C426199483A4}" type="presParOf" srcId="{AE7BC125-F6A8-4CC8-A577-CDB9BAA8F834}" destId="{1DDB3CDB-4A57-46C9-93A4-BD742BE19F00}" srcOrd="0" destOrd="0" presId="urn:microsoft.com/office/officeart/2018/2/layout/IconVerticalSolidList"/>
    <dgm:cxn modelId="{5269AC3B-B1E6-4541-AFA7-378D6DEB3D9C}" type="presParOf" srcId="{AE7BC125-F6A8-4CC8-A577-CDB9BAA8F834}" destId="{8144928B-84C8-4923-9D2B-D2771F645299}" srcOrd="1" destOrd="0" presId="urn:microsoft.com/office/officeart/2018/2/layout/IconVerticalSolidList"/>
    <dgm:cxn modelId="{7E62B402-E209-4F8D-9DEA-68E6E76D5877}" type="presParOf" srcId="{AE7BC125-F6A8-4CC8-A577-CDB9BAA8F834}" destId="{16BAD887-C749-47EC-8D17-3EC97E098D92}" srcOrd="2" destOrd="0" presId="urn:microsoft.com/office/officeart/2018/2/layout/IconVerticalSolidList"/>
    <dgm:cxn modelId="{81F5B1ED-A6ED-469F-847D-DCD45E8F2B3A}" type="presParOf" srcId="{AE7BC125-F6A8-4CC8-A577-CDB9BAA8F834}" destId="{53973D93-11B6-43B4-A414-9B5B6E07AF9F}" srcOrd="3" destOrd="0" presId="urn:microsoft.com/office/officeart/2018/2/layout/IconVerticalSolidList"/>
    <dgm:cxn modelId="{DAE8DC8B-1FD4-4062-831A-175B523738DD}" type="presParOf" srcId="{507B810F-1579-4F8B-8944-1BCC276B0D42}" destId="{98CEFE0C-E91E-42BA-856A-B348370ECC25}" srcOrd="3" destOrd="0" presId="urn:microsoft.com/office/officeart/2018/2/layout/IconVerticalSolidList"/>
    <dgm:cxn modelId="{325D8CA3-BE3D-408D-9711-36BCF99B4C36}" type="presParOf" srcId="{507B810F-1579-4F8B-8944-1BCC276B0D42}" destId="{179B6053-A3F3-4ED1-BB1B-4A31FD0B4A99}" srcOrd="4" destOrd="0" presId="urn:microsoft.com/office/officeart/2018/2/layout/IconVerticalSolidList"/>
    <dgm:cxn modelId="{25587B88-32A8-4ABA-A92A-75550F2E0079}" type="presParOf" srcId="{179B6053-A3F3-4ED1-BB1B-4A31FD0B4A99}" destId="{C820018C-6DA7-4FD2-A4B5-7142A2D29E29}" srcOrd="0" destOrd="0" presId="urn:microsoft.com/office/officeart/2018/2/layout/IconVerticalSolidList"/>
    <dgm:cxn modelId="{0AC552CE-93C7-416A-84E9-F7A391385364}" type="presParOf" srcId="{179B6053-A3F3-4ED1-BB1B-4A31FD0B4A99}" destId="{453C79D3-42F3-4886-A829-604B51C52F32}" srcOrd="1" destOrd="0" presId="urn:microsoft.com/office/officeart/2018/2/layout/IconVerticalSolidList"/>
    <dgm:cxn modelId="{CDBCE9F7-0CB1-4A6E-A17F-4FBF126B6CD8}" type="presParOf" srcId="{179B6053-A3F3-4ED1-BB1B-4A31FD0B4A99}" destId="{BDF5D2E4-EDB7-4120-B7E3-FBB7CE967B62}" srcOrd="2" destOrd="0" presId="urn:microsoft.com/office/officeart/2018/2/layout/IconVerticalSolidList"/>
    <dgm:cxn modelId="{84B34FA3-1D6D-4516-9C37-AEA0DFBA9D52}" type="presParOf" srcId="{179B6053-A3F3-4ED1-BB1B-4A31FD0B4A99}" destId="{1AC8959B-7C9A-4797-B3A7-AAE880C28A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1647CAE-A965-4715-B5D0-75BA4552A01A}"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70C9A6D-7E22-44A3-9ECC-0B78ADA6832D}">
      <dgm:prSet/>
      <dgm:spPr/>
      <dgm:t>
        <a:bodyPr/>
        <a:lstStyle/>
        <a:p>
          <a:r>
            <a:rPr lang="en-GB"/>
            <a:t>Project Initiation Document</a:t>
          </a:r>
          <a:endParaRPr lang="en-US"/>
        </a:p>
      </dgm:t>
    </dgm:pt>
    <dgm:pt modelId="{DA5E97C2-291D-4C16-A334-6CEB477A51AC}" type="parTrans" cxnId="{AB2BAA5E-8837-4A5D-A59F-3F9EBB0DBC8D}">
      <dgm:prSet/>
      <dgm:spPr/>
      <dgm:t>
        <a:bodyPr/>
        <a:lstStyle/>
        <a:p>
          <a:endParaRPr lang="en-US"/>
        </a:p>
      </dgm:t>
    </dgm:pt>
    <dgm:pt modelId="{8D9AC810-F010-4A6C-890E-86A263DC73D8}" type="sibTrans" cxnId="{AB2BAA5E-8837-4A5D-A59F-3F9EBB0DBC8D}">
      <dgm:prSet/>
      <dgm:spPr/>
      <dgm:t>
        <a:bodyPr/>
        <a:lstStyle/>
        <a:p>
          <a:endParaRPr lang="en-US"/>
        </a:p>
      </dgm:t>
    </dgm:pt>
    <dgm:pt modelId="{65658BDD-E4F8-4DB7-92D9-C6584F9E166E}">
      <dgm:prSet/>
      <dgm:spPr/>
      <dgm:t>
        <a:bodyPr/>
        <a:lstStyle/>
        <a:p>
          <a:r>
            <a:rPr lang="en-GB"/>
            <a:t>Ethics form </a:t>
          </a:r>
          <a:endParaRPr lang="en-US"/>
        </a:p>
      </dgm:t>
    </dgm:pt>
    <dgm:pt modelId="{E53FAB5B-B908-4CD1-AAF0-87D29CCE2E01}" type="parTrans" cxnId="{5053C0BA-A008-47C4-8FD5-03117F9797CA}">
      <dgm:prSet/>
      <dgm:spPr/>
      <dgm:t>
        <a:bodyPr/>
        <a:lstStyle/>
        <a:p>
          <a:endParaRPr lang="en-US"/>
        </a:p>
      </dgm:t>
    </dgm:pt>
    <dgm:pt modelId="{3AD0646C-5747-4609-AA72-FE7D3CD952D8}" type="sibTrans" cxnId="{5053C0BA-A008-47C4-8FD5-03117F9797CA}">
      <dgm:prSet/>
      <dgm:spPr/>
      <dgm:t>
        <a:bodyPr/>
        <a:lstStyle/>
        <a:p>
          <a:endParaRPr lang="en-US"/>
        </a:p>
      </dgm:t>
    </dgm:pt>
    <dgm:pt modelId="{DCB16384-5441-4554-8FCD-E9ABC8802633}">
      <dgm:prSet/>
      <dgm:spPr/>
      <dgm:t>
        <a:bodyPr/>
        <a:lstStyle/>
        <a:p>
          <a:r>
            <a:rPr lang="en-GB"/>
            <a:t>Submitted by 19/05/25</a:t>
          </a:r>
          <a:endParaRPr lang="en-US"/>
        </a:p>
      </dgm:t>
    </dgm:pt>
    <dgm:pt modelId="{054B06F8-4FDA-466A-93B3-ECA8FCC2F569}" type="parTrans" cxnId="{D6724343-6734-4F60-854F-845CCFE3BCFD}">
      <dgm:prSet/>
      <dgm:spPr/>
      <dgm:t>
        <a:bodyPr/>
        <a:lstStyle/>
        <a:p>
          <a:endParaRPr lang="en-US"/>
        </a:p>
      </dgm:t>
    </dgm:pt>
    <dgm:pt modelId="{3629F958-6BB5-4F4E-B2AA-81C633C0A875}" type="sibTrans" cxnId="{D6724343-6734-4F60-854F-845CCFE3BCFD}">
      <dgm:prSet/>
      <dgm:spPr/>
      <dgm:t>
        <a:bodyPr/>
        <a:lstStyle/>
        <a:p>
          <a:endParaRPr lang="en-US"/>
        </a:p>
      </dgm:t>
    </dgm:pt>
    <dgm:pt modelId="{68F568A5-4B62-41FC-BBBD-53922B184BB8}">
      <dgm:prSet/>
      <dgm:spPr/>
      <dgm:t>
        <a:bodyPr/>
        <a:lstStyle/>
        <a:p>
          <a:r>
            <a:rPr lang="en-GB" dirty="0"/>
            <a:t>First individual tutorials arranged for 27/05/25</a:t>
          </a:r>
          <a:endParaRPr lang="en-US" dirty="0"/>
        </a:p>
      </dgm:t>
    </dgm:pt>
    <dgm:pt modelId="{56FF545E-F43F-4E09-AA57-716C6090AD1C}" type="parTrans" cxnId="{F9BC12B5-6ABC-44BD-80BA-EBC9FA1A1723}">
      <dgm:prSet/>
      <dgm:spPr/>
      <dgm:t>
        <a:bodyPr/>
        <a:lstStyle/>
        <a:p>
          <a:endParaRPr lang="en-US"/>
        </a:p>
      </dgm:t>
    </dgm:pt>
    <dgm:pt modelId="{AC8F19BD-DDCD-436A-B23F-C1008F7A6EAE}" type="sibTrans" cxnId="{F9BC12B5-6ABC-44BD-80BA-EBC9FA1A1723}">
      <dgm:prSet/>
      <dgm:spPr/>
      <dgm:t>
        <a:bodyPr/>
        <a:lstStyle/>
        <a:p>
          <a:endParaRPr lang="en-US"/>
        </a:p>
      </dgm:t>
    </dgm:pt>
    <dgm:pt modelId="{B52094BF-4083-43CE-B84B-30C5441CA404}" type="pres">
      <dgm:prSet presAssocID="{91647CAE-A965-4715-B5D0-75BA4552A01A}" presName="root" presStyleCnt="0">
        <dgm:presLayoutVars>
          <dgm:dir/>
          <dgm:resizeHandles val="exact"/>
        </dgm:presLayoutVars>
      </dgm:prSet>
      <dgm:spPr/>
    </dgm:pt>
    <dgm:pt modelId="{F5FCD3F5-018D-4C32-BE60-F229AA77C804}" type="pres">
      <dgm:prSet presAssocID="{670C9A6D-7E22-44A3-9ECC-0B78ADA6832D}" presName="compNode" presStyleCnt="0"/>
      <dgm:spPr/>
    </dgm:pt>
    <dgm:pt modelId="{F7117038-70E9-444E-8CFF-88ECB6C63191}" type="pres">
      <dgm:prSet presAssocID="{670C9A6D-7E22-44A3-9ECC-0B78ADA6832D}" presName="bgRect" presStyleLbl="bgShp" presStyleIdx="0" presStyleCnt="4"/>
      <dgm:spPr/>
    </dgm:pt>
    <dgm:pt modelId="{2EA02301-653B-43F9-B997-25E22D6DA9B2}" type="pres">
      <dgm:prSet presAssocID="{670C9A6D-7E22-44A3-9ECC-0B78ADA6832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CCB1134F-65F8-4749-9A75-C927BC767325}" type="pres">
      <dgm:prSet presAssocID="{670C9A6D-7E22-44A3-9ECC-0B78ADA6832D}" presName="spaceRect" presStyleCnt="0"/>
      <dgm:spPr/>
    </dgm:pt>
    <dgm:pt modelId="{99E366D9-DD73-483E-9E73-1734AD05F199}" type="pres">
      <dgm:prSet presAssocID="{670C9A6D-7E22-44A3-9ECC-0B78ADA6832D}" presName="parTx" presStyleLbl="revTx" presStyleIdx="0" presStyleCnt="4">
        <dgm:presLayoutVars>
          <dgm:chMax val="0"/>
          <dgm:chPref val="0"/>
        </dgm:presLayoutVars>
      </dgm:prSet>
      <dgm:spPr/>
    </dgm:pt>
    <dgm:pt modelId="{177AEFAD-0A9C-40AC-9C63-445CEFCA41AE}" type="pres">
      <dgm:prSet presAssocID="{8D9AC810-F010-4A6C-890E-86A263DC73D8}" presName="sibTrans" presStyleCnt="0"/>
      <dgm:spPr/>
    </dgm:pt>
    <dgm:pt modelId="{AAD9E186-B31D-4C3F-86ED-33288E25B632}" type="pres">
      <dgm:prSet presAssocID="{65658BDD-E4F8-4DB7-92D9-C6584F9E166E}" presName="compNode" presStyleCnt="0"/>
      <dgm:spPr/>
    </dgm:pt>
    <dgm:pt modelId="{270C71B9-75D7-4DF7-88B6-CD9FFFFD8112}" type="pres">
      <dgm:prSet presAssocID="{65658BDD-E4F8-4DB7-92D9-C6584F9E166E}" presName="bgRect" presStyleLbl="bgShp" presStyleIdx="1" presStyleCnt="4"/>
      <dgm:spPr/>
    </dgm:pt>
    <dgm:pt modelId="{62C5E840-D404-4454-B932-E434DDF0821D}" type="pres">
      <dgm:prSet presAssocID="{65658BDD-E4F8-4DB7-92D9-C6584F9E166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D30EAFA7-45C5-4D2D-961A-0FED8020DB88}" type="pres">
      <dgm:prSet presAssocID="{65658BDD-E4F8-4DB7-92D9-C6584F9E166E}" presName="spaceRect" presStyleCnt="0"/>
      <dgm:spPr/>
    </dgm:pt>
    <dgm:pt modelId="{BD28DAC5-7CD0-4BD2-B705-A568813EFBDE}" type="pres">
      <dgm:prSet presAssocID="{65658BDD-E4F8-4DB7-92D9-C6584F9E166E}" presName="parTx" presStyleLbl="revTx" presStyleIdx="1" presStyleCnt="4">
        <dgm:presLayoutVars>
          <dgm:chMax val="0"/>
          <dgm:chPref val="0"/>
        </dgm:presLayoutVars>
      </dgm:prSet>
      <dgm:spPr/>
    </dgm:pt>
    <dgm:pt modelId="{048E16F1-C805-4D8B-B3F5-F060FBF65404}" type="pres">
      <dgm:prSet presAssocID="{3AD0646C-5747-4609-AA72-FE7D3CD952D8}" presName="sibTrans" presStyleCnt="0"/>
      <dgm:spPr/>
    </dgm:pt>
    <dgm:pt modelId="{7A804DE8-00FF-49F8-A403-6ED41ABE9AB5}" type="pres">
      <dgm:prSet presAssocID="{DCB16384-5441-4554-8FCD-E9ABC8802633}" presName="compNode" presStyleCnt="0"/>
      <dgm:spPr/>
    </dgm:pt>
    <dgm:pt modelId="{228509BF-A271-47FD-824C-E5D7257FA3E6}" type="pres">
      <dgm:prSet presAssocID="{DCB16384-5441-4554-8FCD-E9ABC8802633}" presName="bgRect" presStyleLbl="bgShp" presStyleIdx="2" presStyleCnt="4"/>
      <dgm:spPr/>
    </dgm:pt>
    <dgm:pt modelId="{0BC208E2-F121-4BD8-81C1-93DF1BCF0FB7}" type="pres">
      <dgm:prSet presAssocID="{DCB16384-5441-4554-8FCD-E9ABC880263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95F8D426-9D8C-4821-A407-AFC37EC00C97}" type="pres">
      <dgm:prSet presAssocID="{DCB16384-5441-4554-8FCD-E9ABC8802633}" presName="spaceRect" presStyleCnt="0"/>
      <dgm:spPr/>
    </dgm:pt>
    <dgm:pt modelId="{D04CFC2B-D228-4D87-8CC3-B1B4D84FE2F3}" type="pres">
      <dgm:prSet presAssocID="{DCB16384-5441-4554-8FCD-E9ABC8802633}" presName="parTx" presStyleLbl="revTx" presStyleIdx="2" presStyleCnt="4">
        <dgm:presLayoutVars>
          <dgm:chMax val="0"/>
          <dgm:chPref val="0"/>
        </dgm:presLayoutVars>
      </dgm:prSet>
      <dgm:spPr/>
    </dgm:pt>
    <dgm:pt modelId="{8F8D47B7-389A-4AC7-BCC8-4FC7E905124F}" type="pres">
      <dgm:prSet presAssocID="{3629F958-6BB5-4F4E-B2AA-81C633C0A875}" presName="sibTrans" presStyleCnt="0"/>
      <dgm:spPr/>
    </dgm:pt>
    <dgm:pt modelId="{297BC5FB-4AAB-4C3B-87D3-CAE2D5AE6A0C}" type="pres">
      <dgm:prSet presAssocID="{68F568A5-4B62-41FC-BBBD-53922B184BB8}" presName="compNode" presStyleCnt="0"/>
      <dgm:spPr/>
    </dgm:pt>
    <dgm:pt modelId="{00FD3C07-94FD-41EF-AFC7-6604F4ECDC58}" type="pres">
      <dgm:prSet presAssocID="{68F568A5-4B62-41FC-BBBD-53922B184BB8}" presName="bgRect" presStyleLbl="bgShp" presStyleIdx="3" presStyleCnt="4"/>
      <dgm:spPr/>
    </dgm:pt>
    <dgm:pt modelId="{972258F1-4BCA-44CF-B8C3-B7EAD7B887C1}" type="pres">
      <dgm:prSet presAssocID="{68F568A5-4B62-41FC-BBBD-53922B184BB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D4ED9A7B-4069-445A-BC36-B45BF72E2629}" type="pres">
      <dgm:prSet presAssocID="{68F568A5-4B62-41FC-BBBD-53922B184BB8}" presName="spaceRect" presStyleCnt="0"/>
      <dgm:spPr/>
    </dgm:pt>
    <dgm:pt modelId="{34E44C88-9ECF-4169-A08A-C23FF95C33FE}" type="pres">
      <dgm:prSet presAssocID="{68F568A5-4B62-41FC-BBBD-53922B184BB8}" presName="parTx" presStyleLbl="revTx" presStyleIdx="3" presStyleCnt="4">
        <dgm:presLayoutVars>
          <dgm:chMax val="0"/>
          <dgm:chPref val="0"/>
        </dgm:presLayoutVars>
      </dgm:prSet>
      <dgm:spPr/>
    </dgm:pt>
  </dgm:ptLst>
  <dgm:cxnLst>
    <dgm:cxn modelId="{AB2BAA5E-8837-4A5D-A59F-3F9EBB0DBC8D}" srcId="{91647CAE-A965-4715-B5D0-75BA4552A01A}" destId="{670C9A6D-7E22-44A3-9ECC-0B78ADA6832D}" srcOrd="0" destOrd="0" parTransId="{DA5E97C2-291D-4C16-A334-6CEB477A51AC}" sibTransId="{8D9AC810-F010-4A6C-890E-86A263DC73D8}"/>
    <dgm:cxn modelId="{D6724343-6734-4F60-854F-845CCFE3BCFD}" srcId="{91647CAE-A965-4715-B5D0-75BA4552A01A}" destId="{DCB16384-5441-4554-8FCD-E9ABC8802633}" srcOrd="2" destOrd="0" parTransId="{054B06F8-4FDA-466A-93B3-ECA8FCC2F569}" sibTransId="{3629F958-6BB5-4F4E-B2AA-81C633C0A875}"/>
    <dgm:cxn modelId="{C5C13748-9137-4C6F-B1FE-B8762E7A3E55}" type="presOf" srcId="{65658BDD-E4F8-4DB7-92D9-C6584F9E166E}" destId="{BD28DAC5-7CD0-4BD2-B705-A568813EFBDE}" srcOrd="0" destOrd="0" presId="urn:microsoft.com/office/officeart/2018/2/layout/IconVerticalSolidList"/>
    <dgm:cxn modelId="{FBD15A55-1DA3-4B71-B1E7-9E2B386D9193}" type="presOf" srcId="{68F568A5-4B62-41FC-BBBD-53922B184BB8}" destId="{34E44C88-9ECF-4169-A08A-C23FF95C33FE}" srcOrd="0" destOrd="0" presId="urn:microsoft.com/office/officeart/2018/2/layout/IconVerticalSolidList"/>
    <dgm:cxn modelId="{5AD9FEB2-B961-4B2A-A887-52FB7EED09C7}" type="presOf" srcId="{670C9A6D-7E22-44A3-9ECC-0B78ADA6832D}" destId="{99E366D9-DD73-483E-9E73-1734AD05F199}" srcOrd="0" destOrd="0" presId="urn:microsoft.com/office/officeart/2018/2/layout/IconVerticalSolidList"/>
    <dgm:cxn modelId="{F9BC12B5-6ABC-44BD-80BA-EBC9FA1A1723}" srcId="{91647CAE-A965-4715-B5D0-75BA4552A01A}" destId="{68F568A5-4B62-41FC-BBBD-53922B184BB8}" srcOrd="3" destOrd="0" parTransId="{56FF545E-F43F-4E09-AA57-716C6090AD1C}" sibTransId="{AC8F19BD-DDCD-436A-B23F-C1008F7A6EAE}"/>
    <dgm:cxn modelId="{5053C0BA-A008-47C4-8FD5-03117F9797CA}" srcId="{91647CAE-A965-4715-B5D0-75BA4552A01A}" destId="{65658BDD-E4F8-4DB7-92D9-C6584F9E166E}" srcOrd="1" destOrd="0" parTransId="{E53FAB5B-B908-4CD1-AAF0-87D29CCE2E01}" sibTransId="{3AD0646C-5747-4609-AA72-FE7D3CD952D8}"/>
    <dgm:cxn modelId="{975BD6BF-6FB5-4B90-BDC5-DF9A0274CF69}" type="presOf" srcId="{DCB16384-5441-4554-8FCD-E9ABC8802633}" destId="{D04CFC2B-D228-4D87-8CC3-B1B4D84FE2F3}" srcOrd="0" destOrd="0" presId="urn:microsoft.com/office/officeart/2018/2/layout/IconVerticalSolidList"/>
    <dgm:cxn modelId="{8FE258FD-E3A0-44B6-8A2B-391375894FB0}" type="presOf" srcId="{91647CAE-A965-4715-B5D0-75BA4552A01A}" destId="{B52094BF-4083-43CE-B84B-30C5441CA404}" srcOrd="0" destOrd="0" presId="urn:microsoft.com/office/officeart/2018/2/layout/IconVerticalSolidList"/>
    <dgm:cxn modelId="{101CA87C-B85C-4DA6-B838-D9D1A44D216E}" type="presParOf" srcId="{B52094BF-4083-43CE-B84B-30C5441CA404}" destId="{F5FCD3F5-018D-4C32-BE60-F229AA77C804}" srcOrd="0" destOrd="0" presId="urn:microsoft.com/office/officeart/2018/2/layout/IconVerticalSolidList"/>
    <dgm:cxn modelId="{9544F4C1-6DD6-49EA-AE68-4C65B33B4A9D}" type="presParOf" srcId="{F5FCD3F5-018D-4C32-BE60-F229AA77C804}" destId="{F7117038-70E9-444E-8CFF-88ECB6C63191}" srcOrd="0" destOrd="0" presId="urn:microsoft.com/office/officeart/2018/2/layout/IconVerticalSolidList"/>
    <dgm:cxn modelId="{3DA0A98E-AA4C-4460-9765-9952E31EA20F}" type="presParOf" srcId="{F5FCD3F5-018D-4C32-BE60-F229AA77C804}" destId="{2EA02301-653B-43F9-B997-25E22D6DA9B2}" srcOrd="1" destOrd="0" presId="urn:microsoft.com/office/officeart/2018/2/layout/IconVerticalSolidList"/>
    <dgm:cxn modelId="{8C308913-799C-4E98-AD66-9D5C30CA8602}" type="presParOf" srcId="{F5FCD3F5-018D-4C32-BE60-F229AA77C804}" destId="{CCB1134F-65F8-4749-9A75-C927BC767325}" srcOrd="2" destOrd="0" presId="urn:microsoft.com/office/officeart/2018/2/layout/IconVerticalSolidList"/>
    <dgm:cxn modelId="{51E56942-9312-4524-8DA0-91BA849650F3}" type="presParOf" srcId="{F5FCD3F5-018D-4C32-BE60-F229AA77C804}" destId="{99E366D9-DD73-483E-9E73-1734AD05F199}" srcOrd="3" destOrd="0" presId="urn:microsoft.com/office/officeart/2018/2/layout/IconVerticalSolidList"/>
    <dgm:cxn modelId="{BBF60010-BF96-4949-B39A-0169A14C8DEF}" type="presParOf" srcId="{B52094BF-4083-43CE-B84B-30C5441CA404}" destId="{177AEFAD-0A9C-40AC-9C63-445CEFCA41AE}" srcOrd="1" destOrd="0" presId="urn:microsoft.com/office/officeart/2018/2/layout/IconVerticalSolidList"/>
    <dgm:cxn modelId="{9EF9B538-1C2B-4446-BA68-69B423E0D878}" type="presParOf" srcId="{B52094BF-4083-43CE-B84B-30C5441CA404}" destId="{AAD9E186-B31D-4C3F-86ED-33288E25B632}" srcOrd="2" destOrd="0" presId="urn:microsoft.com/office/officeart/2018/2/layout/IconVerticalSolidList"/>
    <dgm:cxn modelId="{3A710B08-D3EF-450C-B75D-2FCA8318E9D9}" type="presParOf" srcId="{AAD9E186-B31D-4C3F-86ED-33288E25B632}" destId="{270C71B9-75D7-4DF7-88B6-CD9FFFFD8112}" srcOrd="0" destOrd="0" presId="urn:microsoft.com/office/officeart/2018/2/layout/IconVerticalSolidList"/>
    <dgm:cxn modelId="{F254E9E8-C0B6-44EB-8885-7C12466D1CB7}" type="presParOf" srcId="{AAD9E186-B31D-4C3F-86ED-33288E25B632}" destId="{62C5E840-D404-4454-B932-E434DDF0821D}" srcOrd="1" destOrd="0" presId="urn:microsoft.com/office/officeart/2018/2/layout/IconVerticalSolidList"/>
    <dgm:cxn modelId="{B4AD483A-00E0-4284-B3AD-CE08DBAAFC23}" type="presParOf" srcId="{AAD9E186-B31D-4C3F-86ED-33288E25B632}" destId="{D30EAFA7-45C5-4D2D-961A-0FED8020DB88}" srcOrd="2" destOrd="0" presId="urn:microsoft.com/office/officeart/2018/2/layout/IconVerticalSolidList"/>
    <dgm:cxn modelId="{8D05E530-B229-4426-B589-2C0DAE641035}" type="presParOf" srcId="{AAD9E186-B31D-4C3F-86ED-33288E25B632}" destId="{BD28DAC5-7CD0-4BD2-B705-A568813EFBDE}" srcOrd="3" destOrd="0" presId="urn:microsoft.com/office/officeart/2018/2/layout/IconVerticalSolidList"/>
    <dgm:cxn modelId="{C1088259-F910-4CB7-8C70-D10D29D91077}" type="presParOf" srcId="{B52094BF-4083-43CE-B84B-30C5441CA404}" destId="{048E16F1-C805-4D8B-B3F5-F060FBF65404}" srcOrd="3" destOrd="0" presId="urn:microsoft.com/office/officeart/2018/2/layout/IconVerticalSolidList"/>
    <dgm:cxn modelId="{E9EFECD6-D96D-471D-B7FD-D8841902D08C}" type="presParOf" srcId="{B52094BF-4083-43CE-B84B-30C5441CA404}" destId="{7A804DE8-00FF-49F8-A403-6ED41ABE9AB5}" srcOrd="4" destOrd="0" presId="urn:microsoft.com/office/officeart/2018/2/layout/IconVerticalSolidList"/>
    <dgm:cxn modelId="{F86EF999-EF69-4E56-BFA0-C313E4B91569}" type="presParOf" srcId="{7A804DE8-00FF-49F8-A403-6ED41ABE9AB5}" destId="{228509BF-A271-47FD-824C-E5D7257FA3E6}" srcOrd="0" destOrd="0" presId="urn:microsoft.com/office/officeart/2018/2/layout/IconVerticalSolidList"/>
    <dgm:cxn modelId="{624486E7-A673-4FD6-854F-578B27E3296C}" type="presParOf" srcId="{7A804DE8-00FF-49F8-A403-6ED41ABE9AB5}" destId="{0BC208E2-F121-4BD8-81C1-93DF1BCF0FB7}" srcOrd="1" destOrd="0" presId="urn:microsoft.com/office/officeart/2018/2/layout/IconVerticalSolidList"/>
    <dgm:cxn modelId="{2573A2F7-F488-4B92-806C-1089C15660EA}" type="presParOf" srcId="{7A804DE8-00FF-49F8-A403-6ED41ABE9AB5}" destId="{95F8D426-9D8C-4821-A407-AFC37EC00C97}" srcOrd="2" destOrd="0" presId="urn:microsoft.com/office/officeart/2018/2/layout/IconVerticalSolidList"/>
    <dgm:cxn modelId="{9C971511-CE93-4F4B-B3CF-8F5B6DC9FE2D}" type="presParOf" srcId="{7A804DE8-00FF-49F8-A403-6ED41ABE9AB5}" destId="{D04CFC2B-D228-4D87-8CC3-B1B4D84FE2F3}" srcOrd="3" destOrd="0" presId="urn:microsoft.com/office/officeart/2018/2/layout/IconVerticalSolidList"/>
    <dgm:cxn modelId="{7E4EB536-2A52-476A-891F-8F2265F0B9B2}" type="presParOf" srcId="{B52094BF-4083-43CE-B84B-30C5441CA404}" destId="{8F8D47B7-389A-4AC7-BCC8-4FC7E905124F}" srcOrd="5" destOrd="0" presId="urn:microsoft.com/office/officeart/2018/2/layout/IconVerticalSolidList"/>
    <dgm:cxn modelId="{92C998D2-F687-48BE-AAAA-4F3FA806502B}" type="presParOf" srcId="{B52094BF-4083-43CE-B84B-30C5441CA404}" destId="{297BC5FB-4AAB-4C3B-87D3-CAE2D5AE6A0C}" srcOrd="6" destOrd="0" presId="urn:microsoft.com/office/officeart/2018/2/layout/IconVerticalSolidList"/>
    <dgm:cxn modelId="{E60C946A-F44E-4486-89D1-C51FB55A687C}" type="presParOf" srcId="{297BC5FB-4AAB-4C3B-87D3-CAE2D5AE6A0C}" destId="{00FD3C07-94FD-41EF-AFC7-6604F4ECDC58}" srcOrd="0" destOrd="0" presId="urn:microsoft.com/office/officeart/2018/2/layout/IconVerticalSolidList"/>
    <dgm:cxn modelId="{57C002AD-5EB6-434C-B61C-E39FC4DC51B4}" type="presParOf" srcId="{297BC5FB-4AAB-4C3B-87D3-CAE2D5AE6A0C}" destId="{972258F1-4BCA-44CF-B8C3-B7EAD7B887C1}" srcOrd="1" destOrd="0" presId="urn:microsoft.com/office/officeart/2018/2/layout/IconVerticalSolidList"/>
    <dgm:cxn modelId="{43315D13-A6A0-4BB6-BFA7-8A35BA2ED9F1}" type="presParOf" srcId="{297BC5FB-4AAB-4C3B-87D3-CAE2D5AE6A0C}" destId="{D4ED9A7B-4069-445A-BC36-B45BF72E2629}" srcOrd="2" destOrd="0" presId="urn:microsoft.com/office/officeart/2018/2/layout/IconVerticalSolidList"/>
    <dgm:cxn modelId="{5165A71E-0BA9-46C4-A399-7BD154710EB5}" type="presParOf" srcId="{297BC5FB-4AAB-4C3B-87D3-CAE2D5AE6A0C}" destId="{34E44C88-9ECF-4169-A08A-C23FF95C33F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141342-E291-4C1E-A584-AC281C23748A}">
      <dsp:nvSpPr>
        <dsp:cNvPr id="0" name=""/>
        <dsp:cNvSpPr/>
      </dsp:nvSpPr>
      <dsp:spPr>
        <a:xfrm>
          <a:off x="0" y="3946"/>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CB3EFE-6A76-40DD-B8A2-264525D6AFE2}">
      <dsp:nvSpPr>
        <dsp:cNvPr id="0" name=""/>
        <dsp:cNvSpPr/>
      </dsp:nvSpPr>
      <dsp:spPr>
        <a:xfrm>
          <a:off x="254278" y="193078"/>
          <a:ext cx="462323" cy="4623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02924E-0C42-42AF-B341-BCE0ED6F63A2}">
      <dsp:nvSpPr>
        <dsp:cNvPr id="0" name=""/>
        <dsp:cNvSpPr/>
      </dsp:nvSpPr>
      <dsp:spPr>
        <a:xfrm>
          <a:off x="970879" y="3946"/>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Recap of change models</a:t>
          </a:r>
          <a:endParaRPr lang="en-US" sz="1900" kern="1200"/>
        </a:p>
      </dsp:txBody>
      <dsp:txXfrm>
        <a:off x="970879" y="3946"/>
        <a:ext cx="5939507" cy="840588"/>
      </dsp:txXfrm>
    </dsp:sp>
    <dsp:sp modelId="{928393F6-E89E-4919-932C-29AC3C7B257B}">
      <dsp:nvSpPr>
        <dsp:cNvPr id="0" name=""/>
        <dsp:cNvSpPr/>
      </dsp:nvSpPr>
      <dsp:spPr>
        <a:xfrm>
          <a:off x="0" y="1054682"/>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F97C14-04A9-4F29-AC64-705BF69C9C0D}">
      <dsp:nvSpPr>
        <dsp:cNvPr id="0" name=""/>
        <dsp:cNvSpPr/>
      </dsp:nvSpPr>
      <dsp:spPr>
        <a:xfrm>
          <a:off x="254278" y="1243814"/>
          <a:ext cx="462323" cy="4623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89B6DF-DB04-49AD-95E8-B4099D2E5B8C}">
      <dsp:nvSpPr>
        <dsp:cNvPr id="0" name=""/>
        <dsp:cNvSpPr/>
      </dsp:nvSpPr>
      <dsp:spPr>
        <a:xfrm>
          <a:off x="970879" y="1054682"/>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The role of People Professionals and Line Managers</a:t>
          </a:r>
          <a:endParaRPr lang="en-US" sz="1900" kern="1200"/>
        </a:p>
      </dsp:txBody>
      <dsp:txXfrm>
        <a:off x="970879" y="1054682"/>
        <a:ext cx="5939507" cy="840588"/>
      </dsp:txXfrm>
    </dsp:sp>
    <dsp:sp modelId="{2EFDE802-91BB-4BB0-92E4-03A45CFB73F7}">
      <dsp:nvSpPr>
        <dsp:cNvPr id="0" name=""/>
        <dsp:cNvSpPr/>
      </dsp:nvSpPr>
      <dsp:spPr>
        <a:xfrm>
          <a:off x="0" y="2105418"/>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23788A-DEB2-4AA9-B887-6E37CA8812BA}">
      <dsp:nvSpPr>
        <dsp:cNvPr id="0" name=""/>
        <dsp:cNvSpPr/>
      </dsp:nvSpPr>
      <dsp:spPr>
        <a:xfrm>
          <a:off x="254278" y="2294550"/>
          <a:ext cx="462323" cy="4623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CE95ED-4C48-4DB1-9FEF-4CF708E5AD51}">
      <dsp:nvSpPr>
        <dsp:cNvPr id="0" name=""/>
        <dsp:cNvSpPr/>
      </dsp:nvSpPr>
      <dsp:spPr>
        <a:xfrm>
          <a:off x="970879" y="2105418"/>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Making recommendations as a result of your research</a:t>
          </a:r>
          <a:endParaRPr lang="en-US" sz="1900" kern="1200"/>
        </a:p>
      </dsp:txBody>
      <dsp:txXfrm>
        <a:off x="970879" y="2105418"/>
        <a:ext cx="5939507" cy="840588"/>
      </dsp:txXfrm>
    </dsp:sp>
    <dsp:sp modelId="{683DBB3A-0D23-4235-93BF-72CD78F0A06D}">
      <dsp:nvSpPr>
        <dsp:cNvPr id="0" name=""/>
        <dsp:cNvSpPr/>
      </dsp:nvSpPr>
      <dsp:spPr>
        <a:xfrm>
          <a:off x="0" y="3156154"/>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C53F9B-52CC-41AF-802A-6150DB101436}">
      <dsp:nvSpPr>
        <dsp:cNvPr id="0" name=""/>
        <dsp:cNvSpPr/>
      </dsp:nvSpPr>
      <dsp:spPr>
        <a:xfrm>
          <a:off x="254278" y="3345286"/>
          <a:ext cx="462323" cy="4623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479948-54C5-477C-A454-9A8F33172136}">
      <dsp:nvSpPr>
        <dsp:cNvPr id="0" name=""/>
        <dsp:cNvSpPr/>
      </dsp:nvSpPr>
      <dsp:spPr>
        <a:xfrm>
          <a:off x="970879" y="3156154"/>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Project Initiation Document (PID)</a:t>
          </a:r>
          <a:endParaRPr lang="en-US" sz="1900" kern="1200"/>
        </a:p>
      </dsp:txBody>
      <dsp:txXfrm>
        <a:off x="970879" y="3156154"/>
        <a:ext cx="5939507" cy="840588"/>
      </dsp:txXfrm>
    </dsp:sp>
    <dsp:sp modelId="{9B77F4C2-1823-4378-AE81-4907BCE1B153}">
      <dsp:nvSpPr>
        <dsp:cNvPr id="0" name=""/>
        <dsp:cNvSpPr/>
      </dsp:nvSpPr>
      <dsp:spPr>
        <a:xfrm>
          <a:off x="0" y="4206889"/>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315D1-D7BF-4006-9B5B-6A82316E5402}">
      <dsp:nvSpPr>
        <dsp:cNvPr id="0" name=""/>
        <dsp:cNvSpPr/>
      </dsp:nvSpPr>
      <dsp:spPr>
        <a:xfrm>
          <a:off x="254278" y="4396022"/>
          <a:ext cx="462323" cy="4623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CD2761-4610-44CF-96A8-8D6D83E7EF1C}">
      <dsp:nvSpPr>
        <dsp:cNvPr id="0" name=""/>
        <dsp:cNvSpPr/>
      </dsp:nvSpPr>
      <dsp:spPr>
        <a:xfrm>
          <a:off x="970879" y="4206889"/>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Ethics Form </a:t>
          </a:r>
          <a:endParaRPr lang="en-US" sz="1900" kern="1200"/>
        </a:p>
      </dsp:txBody>
      <dsp:txXfrm>
        <a:off x="970879" y="4206889"/>
        <a:ext cx="5939507" cy="8405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6D5DA-5DBD-AF42-82DD-BE514AFCDE7A}">
      <dsp:nvSpPr>
        <dsp:cNvPr id="0" name=""/>
        <dsp:cNvSpPr/>
      </dsp:nvSpPr>
      <dsp:spPr>
        <a:xfrm>
          <a:off x="0" y="50093"/>
          <a:ext cx="10058399" cy="873953"/>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How individuals cope with change.</a:t>
          </a:r>
          <a:endParaRPr lang="en-US" sz="2200" kern="1200"/>
        </a:p>
      </dsp:txBody>
      <dsp:txXfrm>
        <a:off x="42663" y="92756"/>
        <a:ext cx="9973073" cy="788627"/>
      </dsp:txXfrm>
    </dsp:sp>
    <dsp:sp modelId="{349467E5-085B-8241-BFB1-B7C4606174C5}">
      <dsp:nvSpPr>
        <dsp:cNvPr id="0" name=""/>
        <dsp:cNvSpPr/>
      </dsp:nvSpPr>
      <dsp:spPr>
        <a:xfrm>
          <a:off x="0" y="987406"/>
          <a:ext cx="10058399" cy="873953"/>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Derived from the Kübler-Ross Model – denial, anger, bargaining, depression, acceptance. Known as the coping/change cycle.</a:t>
          </a:r>
          <a:endParaRPr lang="en-US" sz="2200" kern="1200"/>
        </a:p>
      </dsp:txBody>
      <dsp:txXfrm>
        <a:off x="42663" y="1030069"/>
        <a:ext cx="9973073" cy="788627"/>
      </dsp:txXfrm>
    </dsp:sp>
    <dsp:sp modelId="{5F027CF9-3B96-FD4A-95A3-30E6B8397F1B}">
      <dsp:nvSpPr>
        <dsp:cNvPr id="0" name=""/>
        <dsp:cNvSpPr/>
      </dsp:nvSpPr>
      <dsp:spPr>
        <a:xfrm>
          <a:off x="0" y="1924719"/>
          <a:ext cx="10058399" cy="873953"/>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DREC – denial, resistance, exploration, commitment (page 81, Kew and Stredwick, ‘Human Resource Management in a Business Context’, 2016)</a:t>
          </a:r>
          <a:endParaRPr lang="en-US" sz="2200" kern="1200"/>
        </a:p>
      </dsp:txBody>
      <dsp:txXfrm>
        <a:off x="42663" y="1967382"/>
        <a:ext cx="9973073" cy="788627"/>
      </dsp:txXfrm>
    </dsp:sp>
    <dsp:sp modelId="{D79355F1-BF7A-D941-B908-5257ABCCD25B}">
      <dsp:nvSpPr>
        <dsp:cNvPr id="0" name=""/>
        <dsp:cNvSpPr/>
      </dsp:nvSpPr>
      <dsp:spPr>
        <a:xfrm>
          <a:off x="0" y="2862033"/>
          <a:ext cx="10058399" cy="873953"/>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It takes time for individuals to work through the cycle</a:t>
          </a:r>
          <a:endParaRPr lang="en-US" sz="2200" kern="1200"/>
        </a:p>
      </dsp:txBody>
      <dsp:txXfrm>
        <a:off x="42663" y="2904696"/>
        <a:ext cx="9973073" cy="7886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9AD64-CD34-6E46-9CA8-34D57B647629}">
      <dsp:nvSpPr>
        <dsp:cNvPr id="0" name=""/>
        <dsp:cNvSpPr/>
      </dsp:nvSpPr>
      <dsp:spPr>
        <a:xfrm>
          <a:off x="0" y="675"/>
          <a:ext cx="6900512"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481DF7-6A0E-B945-8582-6C170F6F7E5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Educate</a:t>
          </a:r>
          <a:endParaRPr lang="en-US" sz="5100" kern="1200"/>
        </a:p>
      </dsp:txBody>
      <dsp:txXfrm>
        <a:off x="0" y="675"/>
        <a:ext cx="6900512" cy="1106957"/>
      </dsp:txXfrm>
    </dsp:sp>
    <dsp:sp modelId="{1AE17591-F045-384B-A4F3-01094D5EB67F}">
      <dsp:nvSpPr>
        <dsp:cNvPr id="0" name=""/>
        <dsp:cNvSpPr/>
      </dsp:nvSpPr>
      <dsp:spPr>
        <a:xfrm>
          <a:off x="0" y="1107633"/>
          <a:ext cx="6900512" cy="0"/>
        </a:xfrm>
        <a:prstGeom prst="line">
          <a:avLst/>
        </a:prstGeom>
        <a:solidFill>
          <a:schemeClr val="accent2">
            <a:hueOff val="749916"/>
            <a:satOff val="-2562"/>
            <a:lumOff val="-2696"/>
            <a:alphaOff val="0"/>
          </a:schemeClr>
        </a:solidFill>
        <a:ln w="15875" cap="flat" cmpd="sng" algn="ctr">
          <a:solidFill>
            <a:schemeClr val="accent2">
              <a:hueOff val="749916"/>
              <a:satOff val="-2562"/>
              <a:lumOff val="-26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F18CB3-308B-534F-8357-850447AD1F53}">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Engage</a:t>
          </a:r>
          <a:endParaRPr lang="en-US" sz="5100" kern="1200"/>
        </a:p>
      </dsp:txBody>
      <dsp:txXfrm>
        <a:off x="0" y="1107633"/>
        <a:ext cx="6900512" cy="1106957"/>
      </dsp:txXfrm>
    </dsp:sp>
    <dsp:sp modelId="{ADBD421B-070B-B94E-BFB8-DD9C6FF27C2A}">
      <dsp:nvSpPr>
        <dsp:cNvPr id="0" name=""/>
        <dsp:cNvSpPr/>
      </dsp:nvSpPr>
      <dsp:spPr>
        <a:xfrm>
          <a:off x="0" y="2214591"/>
          <a:ext cx="6900512" cy="0"/>
        </a:xfrm>
        <a:prstGeom prst="line">
          <a:avLst/>
        </a:prstGeom>
        <a:solidFill>
          <a:schemeClr val="accent2">
            <a:hueOff val="1499832"/>
            <a:satOff val="-5124"/>
            <a:lumOff val="-5392"/>
            <a:alphaOff val="0"/>
          </a:schemeClr>
        </a:solidFill>
        <a:ln w="15875" cap="flat" cmpd="sng" algn="ctr">
          <a:solidFill>
            <a:schemeClr val="accent2">
              <a:hueOff val="1499832"/>
              <a:satOff val="-5124"/>
              <a:lumOff val="-5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A38E68-9117-C544-B49C-CF396730D7FB}">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Empower</a:t>
          </a:r>
          <a:endParaRPr lang="en-US" sz="5100" kern="1200"/>
        </a:p>
      </dsp:txBody>
      <dsp:txXfrm>
        <a:off x="0" y="2214591"/>
        <a:ext cx="6900512" cy="1106957"/>
      </dsp:txXfrm>
    </dsp:sp>
    <dsp:sp modelId="{FDB3335D-8A6C-F048-B8EB-D14ECE7A379D}">
      <dsp:nvSpPr>
        <dsp:cNvPr id="0" name=""/>
        <dsp:cNvSpPr/>
      </dsp:nvSpPr>
      <dsp:spPr>
        <a:xfrm>
          <a:off x="0" y="3321549"/>
          <a:ext cx="6900512" cy="0"/>
        </a:xfrm>
        <a:prstGeom prst="line">
          <a:avLst/>
        </a:prstGeom>
        <a:solidFill>
          <a:schemeClr val="accent2">
            <a:hueOff val="2249749"/>
            <a:satOff val="-7686"/>
            <a:lumOff val="-8087"/>
            <a:alphaOff val="0"/>
          </a:schemeClr>
        </a:solidFill>
        <a:ln w="15875" cap="flat" cmpd="sng" algn="ctr">
          <a:solidFill>
            <a:schemeClr val="accent2">
              <a:hueOff val="2249749"/>
              <a:satOff val="-7686"/>
              <a:lumOff val="-808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C7C6C6-C751-D644-9B28-DE878DEA0EF8}">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Enable</a:t>
          </a:r>
          <a:endParaRPr lang="en-US" sz="5100" kern="1200"/>
        </a:p>
      </dsp:txBody>
      <dsp:txXfrm>
        <a:off x="0" y="3321549"/>
        <a:ext cx="6900512" cy="1106957"/>
      </dsp:txXfrm>
    </dsp:sp>
    <dsp:sp modelId="{4E30833A-9CA4-8746-A1C3-45D89E344BAA}">
      <dsp:nvSpPr>
        <dsp:cNvPr id="0" name=""/>
        <dsp:cNvSpPr/>
      </dsp:nvSpPr>
      <dsp:spPr>
        <a:xfrm>
          <a:off x="0" y="4428507"/>
          <a:ext cx="6900512" cy="0"/>
        </a:xfrm>
        <a:prstGeom prst="line">
          <a:avLst/>
        </a:prstGeom>
        <a:solidFill>
          <a:schemeClr val="accent2">
            <a:hueOff val="2999665"/>
            <a:satOff val="-10248"/>
            <a:lumOff val="-10783"/>
            <a:alphaOff val="0"/>
          </a:schemeClr>
        </a:solidFill>
        <a:ln w="15875" cap="flat" cmpd="sng" algn="ctr">
          <a:solidFill>
            <a:schemeClr val="accent2">
              <a:hueOff val="2999665"/>
              <a:satOff val="-10248"/>
              <a:lumOff val="-107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BC9AD3-60E8-AB4D-9027-83E003C61D76}">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(Geraghty, 2019)</a:t>
          </a:r>
          <a:endParaRPr lang="en-US" sz="5100" kern="1200"/>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51A258-2DA8-4B40-BBAE-A0541A3D3DEB}">
      <dsp:nvSpPr>
        <dsp:cNvPr id="0" name=""/>
        <dsp:cNvSpPr/>
      </dsp:nvSpPr>
      <dsp:spPr>
        <a:xfrm>
          <a:off x="0" y="0"/>
          <a:ext cx="7744967" cy="68149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Everyday: changes in our workday; eg, removing the coffee machine</a:t>
          </a:r>
          <a:endParaRPr lang="en-US" sz="1800" kern="1200"/>
        </a:p>
      </dsp:txBody>
      <dsp:txXfrm>
        <a:off x="19960" y="19960"/>
        <a:ext cx="6929848" cy="641574"/>
      </dsp:txXfrm>
    </dsp:sp>
    <dsp:sp modelId="{5D54EE69-1AEE-452E-8D7E-7B262C4736DA}">
      <dsp:nvSpPr>
        <dsp:cNvPr id="0" name=""/>
        <dsp:cNvSpPr/>
      </dsp:nvSpPr>
      <dsp:spPr>
        <a:xfrm>
          <a:off x="578358" y="776146"/>
          <a:ext cx="7744967" cy="68149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Routine: changes to our work processes; eg, a new IT system</a:t>
          </a:r>
          <a:endParaRPr lang="en-US" sz="1800" kern="1200"/>
        </a:p>
      </dsp:txBody>
      <dsp:txXfrm>
        <a:off x="598318" y="796106"/>
        <a:ext cx="6683718" cy="641574"/>
      </dsp:txXfrm>
    </dsp:sp>
    <dsp:sp modelId="{3E7D15B9-7D7A-4093-9191-329F2D772392}">
      <dsp:nvSpPr>
        <dsp:cNvPr id="0" name=""/>
        <dsp:cNvSpPr/>
      </dsp:nvSpPr>
      <dsp:spPr>
        <a:xfrm>
          <a:off x="1156716" y="1552292"/>
          <a:ext cx="7744967" cy="68149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Physical: changes to a physical room; eg, getting a new office</a:t>
          </a:r>
          <a:endParaRPr lang="en-US" sz="1800" kern="1200"/>
        </a:p>
      </dsp:txBody>
      <dsp:txXfrm>
        <a:off x="1176676" y="1572252"/>
        <a:ext cx="6683718" cy="641574"/>
      </dsp:txXfrm>
    </dsp:sp>
    <dsp:sp modelId="{42FC6495-DA8F-40DF-97C2-0E32A5D6FB2C}">
      <dsp:nvSpPr>
        <dsp:cNvPr id="0" name=""/>
        <dsp:cNvSpPr/>
      </dsp:nvSpPr>
      <dsp:spPr>
        <a:xfrm>
          <a:off x="1735073" y="2328439"/>
          <a:ext cx="7744967" cy="681494"/>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Relational: changes to work relations; eg, a close colleague resigns</a:t>
          </a:r>
          <a:endParaRPr lang="en-US" sz="1800" kern="1200"/>
        </a:p>
      </dsp:txBody>
      <dsp:txXfrm>
        <a:off x="1755033" y="2348399"/>
        <a:ext cx="6683718" cy="641574"/>
      </dsp:txXfrm>
    </dsp:sp>
    <dsp:sp modelId="{11462F81-5810-48D4-BB00-6EAB1C64E22B}">
      <dsp:nvSpPr>
        <dsp:cNvPr id="0" name=""/>
        <dsp:cNvSpPr/>
      </dsp:nvSpPr>
      <dsp:spPr>
        <a:xfrm>
          <a:off x="2313432" y="3104585"/>
          <a:ext cx="7744967" cy="681494"/>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Identity changes: changes to professional identity; eg, getting a new job</a:t>
          </a:r>
          <a:endParaRPr lang="en-US" sz="1800" kern="1200"/>
        </a:p>
      </dsp:txBody>
      <dsp:txXfrm>
        <a:off x="2333392" y="3124545"/>
        <a:ext cx="6683718" cy="641574"/>
      </dsp:txXfrm>
    </dsp:sp>
    <dsp:sp modelId="{767002CC-B558-43C8-A69D-8BADFCEFAD2C}">
      <dsp:nvSpPr>
        <dsp:cNvPr id="0" name=""/>
        <dsp:cNvSpPr/>
      </dsp:nvSpPr>
      <dsp:spPr>
        <a:xfrm>
          <a:off x="7301996" y="497869"/>
          <a:ext cx="442971" cy="442971"/>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401664" y="497869"/>
        <a:ext cx="243635" cy="333336"/>
      </dsp:txXfrm>
    </dsp:sp>
    <dsp:sp modelId="{EBE6CA7B-79AC-49F8-B187-8C4E7D6EC762}">
      <dsp:nvSpPr>
        <dsp:cNvPr id="0" name=""/>
        <dsp:cNvSpPr/>
      </dsp:nvSpPr>
      <dsp:spPr>
        <a:xfrm>
          <a:off x="7880354" y="1274015"/>
          <a:ext cx="442971" cy="442971"/>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980022" y="1274015"/>
        <a:ext cx="243635" cy="333336"/>
      </dsp:txXfrm>
    </dsp:sp>
    <dsp:sp modelId="{2EF425B3-1054-4CA1-B176-08856FBAA1BF}">
      <dsp:nvSpPr>
        <dsp:cNvPr id="0" name=""/>
        <dsp:cNvSpPr/>
      </dsp:nvSpPr>
      <dsp:spPr>
        <a:xfrm>
          <a:off x="8458712" y="2038804"/>
          <a:ext cx="442971" cy="442971"/>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558380" y="2038804"/>
        <a:ext cx="243635" cy="333336"/>
      </dsp:txXfrm>
    </dsp:sp>
    <dsp:sp modelId="{DE9A12CA-266A-493E-9C60-5B885422FCC5}">
      <dsp:nvSpPr>
        <dsp:cNvPr id="0" name=""/>
        <dsp:cNvSpPr/>
      </dsp:nvSpPr>
      <dsp:spPr>
        <a:xfrm>
          <a:off x="9037070" y="2822522"/>
          <a:ext cx="442971" cy="442971"/>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136738" y="2822522"/>
        <a:ext cx="243635" cy="3333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D7373-5F19-4207-9B9A-6DAC14C8F7C1}">
      <dsp:nvSpPr>
        <dsp:cNvPr id="0" name=""/>
        <dsp:cNvSpPr/>
      </dsp:nvSpPr>
      <dsp:spPr>
        <a:xfrm>
          <a:off x="0" y="2295"/>
          <a:ext cx="10058399" cy="1040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4ED401-D37C-4A8E-B12F-BC05EE6DE52F}">
      <dsp:nvSpPr>
        <dsp:cNvPr id="0" name=""/>
        <dsp:cNvSpPr/>
      </dsp:nvSpPr>
      <dsp:spPr>
        <a:xfrm>
          <a:off x="314813" y="236454"/>
          <a:ext cx="572948" cy="5723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C09E8A-A5AB-4648-92FC-FE1008497CB8}">
      <dsp:nvSpPr>
        <dsp:cNvPr id="0" name=""/>
        <dsp:cNvSpPr/>
      </dsp:nvSpPr>
      <dsp:spPr>
        <a:xfrm>
          <a:off x="1202575" y="2295"/>
          <a:ext cx="8837304" cy="1073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83" tIns="113583" rIns="113583" bIns="113583" numCol="1" spcCol="1270" anchor="ctr" anchorCtr="0">
          <a:noAutofit/>
        </a:bodyPr>
        <a:lstStyle/>
        <a:p>
          <a:pPr marL="0" lvl="0" indent="0" algn="l" defTabSz="622300">
            <a:lnSpc>
              <a:spcPct val="100000"/>
            </a:lnSpc>
            <a:spcBef>
              <a:spcPct val="0"/>
            </a:spcBef>
            <a:spcAft>
              <a:spcPct val="35000"/>
            </a:spcAft>
            <a:buNone/>
          </a:pPr>
          <a:r>
            <a:rPr lang="en-GB" sz="1400" kern="1200"/>
            <a:t>Engagement with people managers has been named a top contributor to change management success in Prosci's </a:t>
          </a:r>
          <a:r>
            <a:rPr lang="en-GB" sz="1400" u="sng" kern="1200">
              <a:hlinkClick xmlns:r="http://schemas.openxmlformats.org/officeDocument/2006/relationships" r:id="rId3"/>
            </a:rPr>
            <a:t>Best Practices in Change Management</a:t>
          </a:r>
          <a:r>
            <a:rPr lang="en-GB" sz="1400" kern="1200"/>
            <a:t> benchmarking research since 2011. </a:t>
          </a:r>
          <a:endParaRPr lang="en-US" sz="1400" kern="1200"/>
        </a:p>
      </dsp:txBody>
      <dsp:txXfrm>
        <a:off x="1202575" y="2295"/>
        <a:ext cx="8837304" cy="1073228"/>
      </dsp:txXfrm>
    </dsp:sp>
    <dsp:sp modelId="{1DDB3CDB-4A57-46C9-93A4-BD742BE19F00}">
      <dsp:nvSpPr>
        <dsp:cNvPr id="0" name=""/>
        <dsp:cNvSpPr/>
      </dsp:nvSpPr>
      <dsp:spPr>
        <a:xfrm>
          <a:off x="0" y="1343831"/>
          <a:ext cx="10058399" cy="1040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4928B-84C8-4923-9D2B-D2771F645299}">
      <dsp:nvSpPr>
        <dsp:cNvPr id="0" name=""/>
        <dsp:cNvSpPr/>
      </dsp:nvSpPr>
      <dsp:spPr>
        <a:xfrm>
          <a:off x="314813" y="1577990"/>
          <a:ext cx="572948" cy="572388"/>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973D93-11B6-43B4-A414-9B5B6E07AF9F}">
      <dsp:nvSpPr>
        <dsp:cNvPr id="0" name=""/>
        <dsp:cNvSpPr/>
      </dsp:nvSpPr>
      <dsp:spPr>
        <a:xfrm>
          <a:off x="1202575" y="1343831"/>
          <a:ext cx="8837304" cy="1073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83" tIns="113583" rIns="113583" bIns="113583" numCol="1" spcCol="1270" anchor="ctr" anchorCtr="0">
          <a:noAutofit/>
        </a:bodyPr>
        <a:lstStyle/>
        <a:p>
          <a:pPr marL="0" lvl="0" indent="0" algn="l" defTabSz="622300">
            <a:lnSpc>
              <a:spcPct val="100000"/>
            </a:lnSpc>
            <a:spcBef>
              <a:spcPct val="0"/>
            </a:spcBef>
            <a:spcAft>
              <a:spcPct val="35000"/>
            </a:spcAft>
            <a:buNone/>
          </a:pPr>
          <a:r>
            <a:rPr lang="en-GB" sz="1400" kern="1200"/>
            <a:t>People managers are crucial to change success because of their relationship and proximity to employees affected by change. Prosci research shows that a majority of employees prefer to receive personal messages about changes directly from their managers, who are well positioned to help employees move through their individual ADKAR journeys.</a:t>
          </a:r>
          <a:endParaRPr lang="en-US" sz="1400" kern="1200"/>
        </a:p>
      </dsp:txBody>
      <dsp:txXfrm>
        <a:off x="1202575" y="1343831"/>
        <a:ext cx="8837304" cy="1073228"/>
      </dsp:txXfrm>
    </dsp:sp>
    <dsp:sp modelId="{C820018C-6DA7-4FD2-A4B5-7142A2D29E29}">
      <dsp:nvSpPr>
        <dsp:cNvPr id="0" name=""/>
        <dsp:cNvSpPr/>
      </dsp:nvSpPr>
      <dsp:spPr>
        <a:xfrm>
          <a:off x="0" y="2685367"/>
          <a:ext cx="10058399" cy="1040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3C79D3-42F3-4886-A829-604B51C52F32}">
      <dsp:nvSpPr>
        <dsp:cNvPr id="0" name=""/>
        <dsp:cNvSpPr/>
      </dsp:nvSpPr>
      <dsp:spPr>
        <a:xfrm>
          <a:off x="314813" y="2919526"/>
          <a:ext cx="572948" cy="572388"/>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C8959B-7C9A-4797-B3A7-AAE880C28A13}">
      <dsp:nvSpPr>
        <dsp:cNvPr id="0" name=""/>
        <dsp:cNvSpPr/>
      </dsp:nvSpPr>
      <dsp:spPr>
        <a:xfrm>
          <a:off x="1202575" y="2685367"/>
          <a:ext cx="8837304" cy="1073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83" tIns="113583" rIns="113583" bIns="113583" numCol="1" spcCol="1270" anchor="ctr" anchorCtr="0">
          <a:noAutofit/>
        </a:bodyPr>
        <a:lstStyle/>
        <a:p>
          <a:pPr marL="0" lvl="0" indent="0" algn="l" defTabSz="622300">
            <a:lnSpc>
              <a:spcPct val="100000"/>
            </a:lnSpc>
            <a:spcBef>
              <a:spcPct val="0"/>
            </a:spcBef>
            <a:spcAft>
              <a:spcPct val="35000"/>
            </a:spcAft>
            <a:buNone/>
          </a:pPr>
          <a:r>
            <a:rPr lang="en-GB" sz="1400" kern="1200"/>
            <a:t>Although people managers are consistently identified as critical to successful change, they are not being prepared and equipped with the skills, training and tools they need to fulfil their role within change management. It is key that People Practitioners to equip them with the skills and frameworks they need to help themselves and their people to move through change successfully. </a:t>
          </a:r>
          <a:endParaRPr lang="en-US" sz="1400" kern="1200"/>
        </a:p>
      </dsp:txBody>
      <dsp:txXfrm>
        <a:off x="1202575" y="2685367"/>
        <a:ext cx="8837304" cy="10732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17038-70E9-444E-8CFF-88ECB6C63191}">
      <dsp:nvSpPr>
        <dsp:cNvPr id="0" name=""/>
        <dsp:cNvSpPr/>
      </dsp:nvSpPr>
      <dsp:spPr>
        <a:xfrm>
          <a:off x="0" y="2096"/>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02301-653B-43F9-B997-25E22D6DA9B2}">
      <dsp:nvSpPr>
        <dsp:cNvPr id="0" name=""/>
        <dsp:cNvSpPr/>
      </dsp:nvSpPr>
      <dsp:spPr>
        <a:xfrm>
          <a:off x="321428" y="241175"/>
          <a:ext cx="584416" cy="584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9E366D9-DD73-483E-9E73-1734AD05F199}">
      <dsp:nvSpPr>
        <dsp:cNvPr id="0" name=""/>
        <dsp:cNvSpPr/>
      </dsp:nvSpPr>
      <dsp:spPr>
        <a:xfrm>
          <a:off x="1227274" y="2096"/>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Project Initiation Document</a:t>
          </a:r>
          <a:endParaRPr lang="en-US" sz="2200" kern="1200"/>
        </a:p>
      </dsp:txBody>
      <dsp:txXfrm>
        <a:off x="1227274" y="2096"/>
        <a:ext cx="5683112" cy="1062575"/>
      </dsp:txXfrm>
    </dsp:sp>
    <dsp:sp modelId="{270C71B9-75D7-4DF7-88B6-CD9FFFFD8112}">
      <dsp:nvSpPr>
        <dsp:cNvPr id="0" name=""/>
        <dsp:cNvSpPr/>
      </dsp:nvSpPr>
      <dsp:spPr>
        <a:xfrm>
          <a:off x="0" y="1330315"/>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C5E840-D404-4454-B932-E434DDF0821D}">
      <dsp:nvSpPr>
        <dsp:cNvPr id="0" name=""/>
        <dsp:cNvSpPr/>
      </dsp:nvSpPr>
      <dsp:spPr>
        <a:xfrm>
          <a:off x="321428" y="1569394"/>
          <a:ext cx="584416" cy="584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28DAC5-7CD0-4BD2-B705-A568813EFBDE}">
      <dsp:nvSpPr>
        <dsp:cNvPr id="0" name=""/>
        <dsp:cNvSpPr/>
      </dsp:nvSpPr>
      <dsp:spPr>
        <a:xfrm>
          <a:off x="1227274" y="1330315"/>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Ethics form </a:t>
          </a:r>
          <a:endParaRPr lang="en-US" sz="2200" kern="1200"/>
        </a:p>
      </dsp:txBody>
      <dsp:txXfrm>
        <a:off x="1227274" y="1330315"/>
        <a:ext cx="5683112" cy="1062575"/>
      </dsp:txXfrm>
    </dsp:sp>
    <dsp:sp modelId="{228509BF-A271-47FD-824C-E5D7257FA3E6}">
      <dsp:nvSpPr>
        <dsp:cNvPr id="0" name=""/>
        <dsp:cNvSpPr/>
      </dsp:nvSpPr>
      <dsp:spPr>
        <a:xfrm>
          <a:off x="0" y="2658534"/>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C208E2-F121-4BD8-81C1-93DF1BCF0FB7}">
      <dsp:nvSpPr>
        <dsp:cNvPr id="0" name=""/>
        <dsp:cNvSpPr/>
      </dsp:nvSpPr>
      <dsp:spPr>
        <a:xfrm>
          <a:off x="321428" y="2897613"/>
          <a:ext cx="584416" cy="5844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4CFC2B-D228-4D87-8CC3-B1B4D84FE2F3}">
      <dsp:nvSpPr>
        <dsp:cNvPr id="0" name=""/>
        <dsp:cNvSpPr/>
      </dsp:nvSpPr>
      <dsp:spPr>
        <a:xfrm>
          <a:off x="1227274" y="2658534"/>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Submitted by 19/05/25</a:t>
          </a:r>
          <a:endParaRPr lang="en-US" sz="2200" kern="1200"/>
        </a:p>
      </dsp:txBody>
      <dsp:txXfrm>
        <a:off x="1227274" y="2658534"/>
        <a:ext cx="5683112" cy="1062575"/>
      </dsp:txXfrm>
    </dsp:sp>
    <dsp:sp modelId="{00FD3C07-94FD-41EF-AFC7-6604F4ECDC58}">
      <dsp:nvSpPr>
        <dsp:cNvPr id="0" name=""/>
        <dsp:cNvSpPr/>
      </dsp:nvSpPr>
      <dsp:spPr>
        <a:xfrm>
          <a:off x="0" y="3986753"/>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2258F1-4BCA-44CF-B8C3-B7EAD7B887C1}">
      <dsp:nvSpPr>
        <dsp:cNvPr id="0" name=""/>
        <dsp:cNvSpPr/>
      </dsp:nvSpPr>
      <dsp:spPr>
        <a:xfrm>
          <a:off x="321428" y="4225832"/>
          <a:ext cx="584416" cy="5844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E44C88-9ECF-4169-A08A-C23FF95C33FE}">
      <dsp:nvSpPr>
        <dsp:cNvPr id="0" name=""/>
        <dsp:cNvSpPr/>
      </dsp:nvSpPr>
      <dsp:spPr>
        <a:xfrm>
          <a:off x="1227274" y="3986753"/>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dirty="0"/>
            <a:t>First individual tutorials arranged for 27/05/25</a:t>
          </a:r>
          <a:endParaRPr lang="en-US" sz="2200" kern="1200" dirty="0"/>
        </a:p>
      </dsp:txBody>
      <dsp:txXfrm>
        <a:off x="1227274" y="3986753"/>
        <a:ext cx="5683112" cy="10625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E1F332-EB66-9146-85D9-97894332F337}" type="datetimeFigureOut">
              <a:rPr lang="en-US" smtClean="0"/>
              <a:t>4/28/2025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8AEC17-A756-1049-ADF8-3087BBAF676F}" type="slidenum">
              <a:rPr lang="en-US" smtClean="0"/>
              <a:t>‹#›</a:t>
            </a:fld>
            <a:endParaRPr lang="en-US"/>
          </a:p>
        </p:txBody>
      </p:sp>
    </p:spTree>
    <p:extLst>
      <p:ext uri="{BB962C8B-B14F-4D97-AF65-F5344CB8AC3E}">
        <p14:creationId xmlns:p14="http://schemas.microsoft.com/office/powerpoint/2010/main" val="112484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ipd.co.uk/knowledge/culture/behaviour/learning-repor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8AEC17-A756-1049-ADF8-3087BBAF676F}" type="slidenum">
              <a:rPr lang="en-US" smtClean="0"/>
              <a:t>1</a:t>
            </a:fld>
            <a:endParaRPr lang="en-US"/>
          </a:p>
        </p:txBody>
      </p:sp>
    </p:spTree>
    <p:extLst>
      <p:ext uri="{BB962C8B-B14F-4D97-AF65-F5344CB8AC3E}">
        <p14:creationId xmlns:p14="http://schemas.microsoft.com/office/powerpoint/2010/main" val="1222203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a:t>
            </a:fld>
            <a:endParaRPr lang="en-GB"/>
          </a:p>
        </p:txBody>
      </p:sp>
    </p:spTree>
    <p:extLst>
      <p:ext uri="{BB962C8B-B14F-4D97-AF65-F5344CB8AC3E}">
        <p14:creationId xmlns:p14="http://schemas.microsoft.com/office/powerpoint/2010/main" val="3020627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4</a:t>
            </a:fld>
            <a:endParaRPr lang="en-GB"/>
          </a:p>
        </p:txBody>
      </p:sp>
    </p:spTree>
    <p:extLst>
      <p:ext uri="{BB962C8B-B14F-4D97-AF65-F5344CB8AC3E}">
        <p14:creationId xmlns:p14="http://schemas.microsoft.com/office/powerpoint/2010/main" val="2838859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5</a:t>
            </a:fld>
            <a:endParaRPr lang="en-GB"/>
          </a:p>
        </p:txBody>
      </p:sp>
    </p:spTree>
    <p:extLst>
      <p:ext uri="{BB962C8B-B14F-4D97-AF65-F5344CB8AC3E}">
        <p14:creationId xmlns:p14="http://schemas.microsoft.com/office/powerpoint/2010/main" val="385248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6</a:t>
            </a:fld>
            <a:endParaRPr lang="en-US"/>
          </a:p>
        </p:txBody>
      </p:sp>
    </p:spTree>
    <p:extLst>
      <p:ext uri="{BB962C8B-B14F-4D97-AF65-F5344CB8AC3E}">
        <p14:creationId xmlns:p14="http://schemas.microsoft.com/office/powerpoint/2010/main" val="2522835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Those who are resistant to change have the ‘loudest voice’ when reform is being implemented.</a:t>
            </a:r>
          </a:p>
        </p:txBody>
      </p:sp>
      <p:sp>
        <p:nvSpPr>
          <p:cNvPr id="4" name="Slide Number Placeholder 3"/>
          <p:cNvSpPr>
            <a:spLocks noGrp="1"/>
          </p:cNvSpPr>
          <p:nvPr>
            <p:ph type="sldNum" sz="quarter" idx="5"/>
          </p:nvPr>
        </p:nvSpPr>
        <p:spPr/>
        <p:txBody>
          <a:bodyPr/>
          <a:lstStyle/>
          <a:p>
            <a:fld id="{838AEC17-A756-1049-ADF8-3087BBAF676F}" type="slidenum">
              <a:rPr lang="en-US" smtClean="0"/>
              <a:t>7</a:t>
            </a:fld>
            <a:endParaRPr lang="en-US"/>
          </a:p>
        </p:txBody>
      </p:sp>
    </p:spTree>
    <p:extLst>
      <p:ext uri="{BB962C8B-B14F-4D97-AF65-F5344CB8AC3E}">
        <p14:creationId xmlns:p14="http://schemas.microsoft.com/office/powerpoint/2010/main" val="4155459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 impact mapping</a:t>
            </a:r>
          </a:p>
        </p:txBody>
      </p:sp>
      <p:sp>
        <p:nvSpPr>
          <p:cNvPr id="4" name="Slide Number Placeholder 3"/>
          <p:cNvSpPr>
            <a:spLocks noGrp="1"/>
          </p:cNvSpPr>
          <p:nvPr>
            <p:ph type="sldNum" sz="quarter" idx="5"/>
          </p:nvPr>
        </p:nvSpPr>
        <p:spPr/>
        <p:txBody>
          <a:bodyPr/>
          <a:lstStyle/>
          <a:p>
            <a:fld id="{838AEC17-A756-1049-ADF8-3087BBAF676F}" type="slidenum">
              <a:rPr lang="en-US" smtClean="0"/>
              <a:t>8</a:t>
            </a:fld>
            <a:endParaRPr lang="en-US"/>
          </a:p>
        </p:txBody>
      </p:sp>
    </p:spTree>
    <p:extLst>
      <p:ext uri="{BB962C8B-B14F-4D97-AF65-F5344CB8AC3E}">
        <p14:creationId xmlns:p14="http://schemas.microsoft.com/office/powerpoint/2010/main" val="2877839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dirty="0">
                <a:effectLst/>
                <a:latin typeface="fkGrotesk"/>
              </a:rPr>
              <a:t>University Department Restructure</a:t>
            </a:r>
          </a:p>
          <a:p>
            <a:pPr algn="l">
              <a:buNone/>
            </a:pPr>
            <a:r>
              <a:rPr lang="en-GB" b="0" i="0" dirty="0">
                <a:effectLst/>
                <a:latin typeface="fkGroteskNeue"/>
              </a:rPr>
              <a:t>The restructure will take place at the start of the next academic year.</a:t>
            </a:r>
          </a:p>
          <a:p>
            <a:pPr algn="l">
              <a:buNone/>
            </a:pPr>
            <a:r>
              <a:rPr lang="en-GB" b="0" i="0" dirty="0">
                <a:effectLst/>
                <a:latin typeface="fkGroteskNeue"/>
              </a:rPr>
              <a:t>Stakeholders:</a:t>
            </a:r>
          </a:p>
          <a:p>
            <a:pPr algn="l">
              <a:buFont typeface="Arial" panose="020B0604020202020204" pitchFamily="34" charset="0"/>
              <a:buChar char="•"/>
            </a:pPr>
            <a:r>
              <a:rPr lang="en-GB" b="0" i="0" dirty="0">
                <a:effectLst/>
                <a:latin typeface="fkGroteskNeue"/>
              </a:rPr>
              <a:t>Postgraduate students</a:t>
            </a:r>
          </a:p>
          <a:p>
            <a:pPr algn="l">
              <a:buFont typeface="Arial" panose="020B0604020202020204" pitchFamily="34" charset="0"/>
              <a:buChar char="•"/>
            </a:pPr>
            <a:r>
              <a:rPr lang="en-GB" b="0" i="0" dirty="0">
                <a:effectLst/>
                <a:latin typeface="fkGroteskNeue"/>
              </a:rPr>
              <a:t>Academic staff (professors, lecturers, tutors)</a:t>
            </a:r>
          </a:p>
          <a:p>
            <a:pPr algn="l">
              <a:buFont typeface="Arial" panose="020B0604020202020204" pitchFamily="34" charset="0"/>
              <a:buChar char="•"/>
            </a:pPr>
            <a:r>
              <a:rPr lang="en-GB" b="0" i="0" dirty="0">
                <a:effectLst/>
                <a:latin typeface="fkGroteskNeue"/>
              </a:rPr>
              <a:t>Administrative staff</a:t>
            </a:r>
          </a:p>
          <a:p>
            <a:pPr algn="l">
              <a:buFont typeface="Arial" panose="020B0604020202020204" pitchFamily="34" charset="0"/>
              <a:buChar char="•"/>
            </a:pPr>
            <a:r>
              <a:rPr lang="en-GB" b="0" i="0" dirty="0">
                <a:effectLst/>
                <a:latin typeface="fkGroteskNeue"/>
              </a:rPr>
              <a:t>Research staff</a:t>
            </a:r>
          </a:p>
          <a:p>
            <a:pPr algn="l">
              <a:buNone/>
            </a:pPr>
            <a:r>
              <a:rPr lang="en-GB" b="0" i="0" dirty="0">
                <a:effectLst/>
                <a:latin typeface="fkGroteskNeue"/>
              </a:rPr>
              <a:t>Key Points:</a:t>
            </a:r>
          </a:p>
          <a:p>
            <a:pPr algn="l">
              <a:buFont typeface="Arial" panose="020B0604020202020204" pitchFamily="34" charset="0"/>
              <a:buChar char="•"/>
            </a:pPr>
            <a:r>
              <a:rPr lang="en-GB" b="0" i="0" dirty="0">
                <a:effectLst/>
                <a:latin typeface="fkGroteskNeue"/>
              </a:rPr>
              <a:t>Some students and staff will have new supervisors or be part of different teams.</a:t>
            </a:r>
          </a:p>
          <a:p>
            <a:pPr algn="l">
              <a:buFont typeface="Arial" panose="020B0604020202020204" pitchFamily="34" charset="0"/>
              <a:buChar char="•"/>
            </a:pPr>
            <a:r>
              <a:rPr lang="en-GB" b="0" i="0" dirty="0">
                <a:effectLst/>
                <a:latin typeface="fkGroteskNeue"/>
              </a:rPr>
              <a:t>Research groups may be combined or relocated.</a:t>
            </a:r>
          </a:p>
          <a:p>
            <a:pPr algn="l">
              <a:buFont typeface="Arial" panose="020B0604020202020204" pitchFamily="34" charset="0"/>
              <a:buChar char="•"/>
            </a:pPr>
            <a:r>
              <a:rPr lang="en-GB" b="0" i="0" dirty="0">
                <a:effectLst/>
                <a:latin typeface="fkGroteskNeue"/>
              </a:rPr>
              <a:t>Certain courses or modules may be revised, merged, or discontinued.</a:t>
            </a:r>
          </a:p>
          <a:p>
            <a:pPr algn="l">
              <a:buFont typeface="Arial" panose="020B0604020202020204" pitchFamily="34" charset="0"/>
              <a:buChar char="•"/>
            </a:pPr>
            <a:r>
              <a:rPr lang="en-GB" b="0" i="0" dirty="0">
                <a:effectLst/>
                <a:latin typeface="fkGroteskNeue"/>
              </a:rPr>
              <a:t>There is uncertainty about how the changes will affect workloads, research priorities, and student support.</a:t>
            </a:r>
          </a:p>
          <a:p>
            <a:pPr algn="l">
              <a:buFont typeface="Arial" panose="020B0604020202020204" pitchFamily="34" charset="0"/>
              <a:buChar char="•"/>
            </a:pPr>
            <a:r>
              <a:rPr lang="en-GB" b="0" i="0" dirty="0">
                <a:effectLst/>
                <a:latin typeface="fkGroteskNeue"/>
              </a:rPr>
              <a:t>Some people are optimistic about new opportunities, while others are anxious about losing familiar routines or relationships.</a:t>
            </a:r>
          </a:p>
          <a:p>
            <a:pPr algn="l">
              <a:buNone/>
            </a:pPr>
            <a:r>
              <a:rPr lang="en-GB" b="0" i="0" dirty="0">
                <a:effectLst/>
                <a:latin typeface="fkGroteskNeue"/>
              </a:rPr>
              <a:t>Discussion Prompts:</a:t>
            </a:r>
          </a:p>
          <a:p>
            <a:pPr algn="l">
              <a:buFont typeface="+mj-lt"/>
              <a:buAutoNum type="arabicPeriod"/>
            </a:pPr>
            <a:r>
              <a:rPr lang="en-GB" b="0" i="0" dirty="0">
                <a:effectLst/>
                <a:latin typeface="fkGroteskNeue"/>
              </a:rPr>
              <a:t>How might different people feel about this restructure? (e.g., hopeful, worried, resistant, confused)</a:t>
            </a:r>
          </a:p>
          <a:p>
            <a:pPr algn="l">
              <a:buFont typeface="+mj-lt"/>
              <a:buAutoNum type="arabicPeriod"/>
            </a:pPr>
            <a:r>
              <a:rPr lang="en-GB" b="0" i="0" dirty="0">
                <a:effectLst/>
                <a:latin typeface="fkGroteskNeue"/>
              </a:rPr>
              <a:t>What challenges might arise for each stakeholder group?</a:t>
            </a:r>
          </a:p>
          <a:p>
            <a:pPr algn="l">
              <a:buFont typeface="+mj-lt"/>
              <a:buAutoNum type="arabicPeriod"/>
            </a:pPr>
            <a:r>
              <a:rPr lang="en-GB" b="0" i="0" dirty="0">
                <a:effectLst/>
                <a:latin typeface="fkGroteskNeue"/>
              </a:rPr>
              <a:t>What strategies could leadership use to motivate everyone to adapt and embrace the restructure?</a:t>
            </a:r>
          </a:p>
          <a:p>
            <a:pPr algn="l">
              <a:buFont typeface="+mj-lt"/>
              <a:buAutoNum type="arabicPeriod"/>
            </a:pPr>
            <a:r>
              <a:rPr lang="en-GB" b="0" i="0" dirty="0">
                <a:effectLst/>
                <a:latin typeface="fkGroteskNeue"/>
              </a:rPr>
              <a:t>What support or resources would help make the transition smoother for all involved?</a:t>
            </a:r>
          </a:p>
          <a:p>
            <a:endParaRPr lang="en-GB" dirty="0"/>
          </a:p>
        </p:txBody>
      </p:sp>
      <p:sp>
        <p:nvSpPr>
          <p:cNvPr id="4" name="Slide Number Placeholder 3"/>
          <p:cNvSpPr>
            <a:spLocks noGrp="1"/>
          </p:cNvSpPr>
          <p:nvPr>
            <p:ph type="sldNum" sz="quarter" idx="5"/>
          </p:nvPr>
        </p:nvSpPr>
        <p:spPr/>
        <p:txBody>
          <a:bodyPr/>
          <a:lstStyle/>
          <a:p>
            <a:fld id="{838AEC17-A756-1049-ADF8-3087BBAF676F}" type="slidenum">
              <a:rPr lang="en-US" smtClean="0"/>
              <a:t>9</a:t>
            </a:fld>
            <a:endParaRPr lang="en-US"/>
          </a:p>
        </p:txBody>
      </p:sp>
    </p:spTree>
    <p:extLst>
      <p:ext uri="{BB962C8B-B14F-4D97-AF65-F5344CB8AC3E}">
        <p14:creationId xmlns:p14="http://schemas.microsoft.com/office/powerpoint/2010/main" val="3665530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pPr>
            <a:r>
              <a:rPr lang="en-GB" sz="1200" dirty="0"/>
              <a:t>Resistance to change can be defined as </a:t>
            </a:r>
            <a:r>
              <a:rPr lang="en-GB" sz="1200" b="1" i="1" dirty="0"/>
              <a:t>an individual or group engaging in acts to block or disrupt an attempt to introduce change. </a:t>
            </a:r>
            <a:r>
              <a:rPr lang="en-GB" sz="1200" dirty="0"/>
              <a:t>Resistance is not necessarily negative, as it may be a clear signal that the change initiative requires rethinking or reframing. Resistance itself can take many different forms from subtle undermining of change initiatives and withholding of information to active resistance, such as through strikes.</a:t>
            </a:r>
          </a:p>
          <a:p>
            <a:pPr>
              <a:lnSpc>
                <a:spcPct val="110000"/>
              </a:lnSpc>
            </a:pPr>
            <a:r>
              <a:rPr lang="en-GB" sz="1200" dirty="0"/>
              <a:t>There are two broad types of resistance:</a:t>
            </a:r>
          </a:p>
          <a:p>
            <a:pPr>
              <a:lnSpc>
                <a:spcPct val="110000"/>
              </a:lnSpc>
              <a:buFont typeface="Arial" panose="020B0604020202020204" pitchFamily="34" charset="0"/>
              <a:buChar char="•"/>
            </a:pPr>
            <a:r>
              <a:rPr lang="en-GB" sz="1200" dirty="0"/>
              <a:t>Resistance to the content of change. For example to a specific change in technology, or to the introduction of a particular reward system.</a:t>
            </a:r>
          </a:p>
          <a:p>
            <a:pPr>
              <a:lnSpc>
                <a:spcPct val="110000"/>
              </a:lnSpc>
              <a:buFont typeface="Arial" panose="020B0604020202020204" pitchFamily="34" charset="0"/>
              <a:buChar char="•"/>
            </a:pPr>
            <a:r>
              <a:rPr lang="en-GB" sz="1200" dirty="0"/>
              <a:t>Resistance to the process of change. This concerns the way a change is introduced rather than the object of change in itself. For example, management re-structure of jobs without prior consultation of affected employees.</a:t>
            </a:r>
          </a:p>
          <a:p>
            <a:pPr>
              <a:lnSpc>
                <a:spcPct val="110000"/>
              </a:lnSpc>
            </a:pPr>
            <a:r>
              <a:rPr lang="en-GB" sz="1200" dirty="0"/>
              <a:t>Reasons for resistance include: loss of control, shock of the new, uncertainty, inconvenience, threat to status and competence fears. It's important not to assume that resistance is negative, and to try to diagnose the cause of employee resistance as this will help determine the focus of effort in trying to address the issue.</a:t>
            </a:r>
          </a:p>
          <a:p>
            <a:pPr>
              <a:lnSpc>
                <a:spcPct val="110000"/>
              </a:lnSpc>
            </a:pPr>
            <a:r>
              <a:rPr lang="en-GB" sz="1200" dirty="0"/>
              <a:t>The CIPDs </a:t>
            </a:r>
            <a:r>
              <a:rPr lang="en-GB" sz="1200" u="sng" dirty="0">
                <a:hlinkClick r:id="rId3" tooltip="Neuroscience: applying insight to L&amp;D practice"/>
              </a:rPr>
              <a:t>Neuroscience in action</a:t>
            </a:r>
            <a:r>
              <a:rPr lang="en-GB" sz="1200" dirty="0"/>
              <a:t> research suggests that ‘resistance to change’ may in fact be a deep-rooted threat response, designed to keep us safe.</a:t>
            </a:r>
          </a:p>
          <a:p>
            <a:endParaRPr lang="en-US" dirty="0"/>
          </a:p>
        </p:txBody>
      </p:sp>
      <p:sp>
        <p:nvSpPr>
          <p:cNvPr id="4" name="Slide Number Placeholder 3"/>
          <p:cNvSpPr>
            <a:spLocks noGrp="1"/>
          </p:cNvSpPr>
          <p:nvPr>
            <p:ph type="sldNum" sz="quarter" idx="5"/>
          </p:nvPr>
        </p:nvSpPr>
        <p:spPr/>
        <p:txBody>
          <a:bodyPr/>
          <a:lstStyle/>
          <a:p>
            <a:fld id="{838AEC17-A756-1049-ADF8-3087BBAF676F}" type="slidenum">
              <a:rPr lang="en-US" smtClean="0"/>
              <a:t>10</a:t>
            </a:fld>
            <a:endParaRPr lang="en-US"/>
          </a:p>
        </p:txBody>
      </p:sp>
    </p:spTree>
    <p:extLst>
      <p:ext uri="{BB962C8B-B14F-4D97-AF65-F5344CB8AC3E}">
        <p14:creationId xmlns:p14="http://schemas.microsoft.com/office/powerpoint/2010/main" val="16019336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Engageforsuccess.org </a:t>
            </a:r>
            <a:endParaRPr lang="en-US" dirty="0"/>
          </a:p>
          <a:p>
            <a:endParaRPr lang="en-US" dirty="0"/>
          </a:p>
        </p:txBody>
      </p:sp>
      <p:sp>
        <p:nvSpPr>
          <p:cNvPr id="4" name="Slide Number Placeholder 3"/>
          <p:cNvSpPr>
            <a:spLocks noGrp="1"/>
          </p:cNvSpPr>
          <p:nvPr>
            <p:ph type="sldNum" sz="quarter" idx="5"/>
          </p:nvPr>
        </p:nvSpPr>
        <p:spPr/>
        <p:txBody>
          <a:bodyPr/>
          <a:lstStyle/>
          <a:p>
            <a:fld id="{838AEC17-A756-1049-ADF8-3087BBAF676F}" type="slidenum">
              <a:rPr lang="en-US" smtClean="0"/>
              <a:t>11</a:t>
            </a:fld>
            <a:endParaRPr lang="en-US"/>
          </a:p>
        </p:txBody>
      </p:sp>
    </p:spTree>
    <p:extLst>
      <p:ext uri="{BB962C8B-B14F-4D97-AF65-F5344CB8AC3E}">
        <p14:creationId xmlns:p14="http://schemas.microsoft.com/office/powerpoint/2010/main" val="7249368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12</a:t>
            </a:fld>
            <a:endParaRPr lang="en-US"/>
          </a:p>
        </p:txBody>
      </p:sp>
    </p:spTree>
    <p:extLst>
      <p:ext uri="{BB962C8B-B14F-4D97-AF65-F5344CB8AC3E}">
        <p14:creationId xmlns:p14="http://schemas.microsoft.com/office/powerpoint/2010/main" val="2457595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13</a:t>
            </a:fld>
            <a:endParaRPr lang="en-US"/>
          </a:p>
        </p:txBody>
      </p:sp>
    </p:spTree>
    <p:extLst>
      <p:ext uri="{BB962C8B-B14F-4D97-AF65-F5344CB8AC3E}">
        <p14:creationId xmlns:p14="http://schemas.microsoft.com/office/powerpoint/2010/main" val="24016691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Ambiguity and purposeful instability</a:t>
            </a:r>
          </a:p>
          <a:p>
            <a:r>
              <a:rPr lang="en-GB" dirty="0"/>
              <a:t>Transformation can be facilitated if a change vision is ambitious yet also presented in ambiguous terms, with the deliberate intention to encourage individuals to actively question and attempt to make sense of their situation.</a:t>
            </a:r>
          </a:p>
          <a:p>
            <a:r>
              <a:rPr lang="en-GB" b="1" dirty="0"/>
              <a:t>Narratives, storytelling and conversations</a:t>
            </a:r>
          </a:p>
          <a:p>
            <a:r>
              <a:rPr lang="en-GB" dirty="0"/>
              <a:t>Narratives and stories can be used as communication devices to make the content and implications of new strategies easier to understand, enhancing individuals’ ability to translate change into meaningful actions for themselves. Organisation development work provides useful structure and guidance for conversations and considers the role of self too as an important part of the change process.</a:t>
            </a:r>
          </a:p>
          <a:p>
            <a:r>
              <a:rPr lang="en-GB" b="1" dirty="0"/>
              <a:t>Physical representations, metaphors and play</a:t>
            </a:r>
          </a:p>
          <a:p>
            <a:r>
              <a:rPr lang="en-GB" dirty="0"/>
              <a:t>Use of objects, metaphors, symbols and pictures - maybe as part of playful design as an alternative to traditional and often rather dry change workshops - helps to engage individuals and to enable them to translate change rhetoric into meaningful change-related actions.</a:t>
            </a:r>
          </a:p>
          <a:p>
            <a:endParaRPr lang="en-US" dirty="0"/>
          </a:p>
        </p:txBody>
      </p:sp>
      <p:sp>
        <p:nvSpPr>
          <p:cNvPr id="4" name="Slide Number Placeholder 3"/>
          <p:cNvSpPr>
            <a:spLocks noGrp="1"/>
          </p:cNvSpPr>
          <p:nvPr>
            <p:ph type="sldNum" sz="quarter" idx="5"/>
          </p:nvPr>
        </p:nvSpPr>
        <p:spPr/>
        <p:txBody>
          <a:bodyPr/>
          <a:lstStyle/>
          <a:p>
            <a:fld id="{838AEC17-A756-1049-ADF8-3087BBAF676F}" type="slidenum">
              <a:rPr lang="en-US" smtClean="0"/>
              <a:t>14</a:t>
            </a:fld>
            <a:endParaRPr lang="en-US"/>
          </a:p>
        </p:txBody>
      </p:sp>
    </p:spTree>
    <p:extLst>
      <p:ext uri="{BB962C8B-B14F-4D97-AF65-F5344CB8AC3E}">
        <p14:creationId xmlns:p14="http://schemas.microsoft.com/office/powerpoint/2010/main" val="30916700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pPr>
            <a:r>
              <a:rPr lang="en-GB" sz="1200" b="1" dirty="0"/>
              <a:t>Relational leadership</a:t>
            </a:r>
          </a:p>
          <a:p>
            <a:pPr>
              <a:lnSpc>
                <a:spcPct val="110000"/>
              </a:lnSpc>
            </a:pPr>
            <a:r>
              <a:rPr lang="en-GB" sz="1200" dirty="0"/>
              <a:t>Rather than implementing change through authority and control, in new forms of leadership transformational change is achieved through negotiations and social interactions with organisational members.</a:t>
            </a:r>
          </a:p>
          <a:p>
            <a:pPr>
              <a:lnSpc>
                <a:spcPct val="110000"/>
              </a:lnSpc>
            </a:pPr>
            <a:r>
              <a:rPr lang="en-GB" sz="1200" b="1" dirty="0"/>
              <a:t>Building trust</a:t>
            </a:r>
          </a:p>
          <a:p>
            <a:pPr>
              <a:lnSpc>
                <a:spcPct val="110000"/>
              </a:lnSpc>
            </a:pPr>
            <a:r>
              <a:rPr lang="en-GB" sz="1200" dirty="0"/>
              <a:t>High levels of trust will deliver the enabling conditions in which significant change can thrive. Change leaders need to emphasise their trustworthiness by demonstrating their competence to design change intelligently, and their benevolence and integrity in the way they attend to the needs of the business, employees and the wider community. HR and L&amp;D systems and processes designed and administered in a fair way, help foster trustworthiness in the organisation.</a:t>
            </a:r>
          </a:p>
          <a:p>
            <a:pPr>
              <a:lnSpc>
                <a:spcPct val="110000"/>
              </a:lnSpc>
            </a:pPr>
            <a:r>
              <a:rPr lang="en-GB" sz="1200" b="1" dirty="0"/>
              <a:t>Voice, dialogue and rethinking resistance</a:t>
            </a:r>
          </a:p>
          <a:p>
            <a:pPr>
              <a:lnSpc>
                <a:spcPct val="110000"/>
              </a:lnSpc>
            </a:pPr>
            <a:r>
              <a:rPr lang="en-GB" sz="1200" dirty="0"/>
              <a:t>In more democratic workplaces, the actions of employees who raise concerns about change should not be labelled as resistance, but instead reframed and reinterpreted in terms of legitimacy of employee voice.</a:t>
            </a:r>
          </a:p>
          <a:p>
            <a:pPr>
              <a:lnSpc>
                <a:spcPct val="110000"/>
              </a:lnSpc>
            </a:pPr>
            <a:r>
              <a:rPr lang="en-GB" sz="1200" b="1" dirty="0"/>
              <a:t>Emotion, energy and momentum</a:t>
            </a:r>
          </a:p>
          <a:p>
            <a:pPr>
              <a:lnSpc>
                <a:spcPct val="110000"/>
              </a:lnSpc>
            </a:pPr>
            <a:r>
              <a:rPr lang="en-GB" sz="1200" dirty="0"/>
              <a:t>Change is often an emotional process and so emotional awareness by those leading and designing change is required to anticipate and plan for reactions. Those managing the change must also maintain levels of energy and momentum throughout the change process.</a:t>
            </a:r>
          </a:p>
          <a:p>
            <a:endParaRPr lang="en-US" dirty="0"/>
          </a:p>
        </p:txBody>
      </p:sp>
      <p:sp>
        <p:nvSpPr>
          <p:cNvPr id="4" name="Slide Number Placeholder 3"/>
          <p:cNvSpPr>
            <a:spLocks noGrp="1"/>
          </p:cNvSpPr>
          <p:nvPr>
            <p:ph type="sldNum" sz="quarter" idx="5"/>
          </p:nvPr>
        </p:nvSpPr>
        <p:spPr/>
        <p:txBody>
          <a:bodyPr/>
          <a:lstStyle/>
          <a:p>
            <a:fld id="{838AEC17-A756-1049-ADF8-3087BBAF676F}" type="slidenum">
              <a:rPr lang="en-US" smtClean="0"/>
              <a:t>15</a:t>
            </a:fld>
            <a:endParaRPr lang="en-US"/>
          </a:p>
        </p:txBody>
      </p:sp>
    </p:spTree>
    <p:extLst>
      <p:ext uri="{BB962C8B-B14F-4D97-AF65-F5344CB8AC3E}">
        <p14:creationId xmlns:p14="http://schemas.microsoft.com/office/powerpoint/2010/main" val="11275780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16</a:t>
            </a:fld>
            <a:endParaRPr lang="en-GB"/>
          </a:p>
        </p:txBody>
      </p:sp>
    </p:spTree>
    <p:extLst>
      <p:ext uri="{BB962C8B-B14F-4D97-AF65-F5344CB8AC3E}">
        <p14:creationId xmlns:p14="http://schemas.microsoft.com/office/powerpoint/2010/main" val="9595383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CIPD Change Management Factsheet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CIPD’s transformational change research demonstrates that people professionals have a significant role to play in any change management process. They often act as ‘stage directors of change’ playing a critical role behind the scenes – appreciated by all, but not front of stage. The report provides various recommendations that people professionals should consider if they are to be successful expert initiators and facilitators of transformational change:</a:t>
            </a:r>
          </a:p>
          <a:p>
            <a:endParaRPr lang="en-US" dirty="0"/>
          </a:p>
        </p:txBody>
      </p:sp>
      <p:sp>
        <p:nvSpPr>
          <p:cNvPr id="4" name="Slide Number Placeholder 3"/>
          <p:cNvSpPr>
            <a:spLocks noGrp="1"/>
          </p:cNvSpPr>
          <p:nvPr>
            <p:ph type="sldNum" sz="quarter" idx="5"/>
          </p:nvPr>
        </p:nvSpPr>
        <p:spPr/>
        <p:txBody>
          <a:bodyPr/>
          <a:lstStyle/>
          <a:p>
            <a:fld id="{EA3EDD20-4016-874A-BCF9-98B56D5D81AE}" type="slidenum">
              <a:rPr lang="en-US" smtClean="0"/>
              <a:t>17</a:t>
            </a:fld>
            <a:endParaRPr lang="en-US"/>
          </a:p>
        </p:txBody>
      </p:sp>
    </p:spTree>
    <p:extLst>
      <p:ext uri="{BB962C8B-B14F-4D97-AF65-F5344CB8AC3E}">
        <p14:creationId xmlns:p14="http://schemas.microsoft.com/office/powerpoint/2010/main" val="18010617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dirty="0">
                <a:effectLst/>
                <a:latin typeface="fkGroteskNeue"/>
              </a:rPr>
              <a:t>The article "Why micro changes can be HR's secret recipe for success" by Signe Bruskin explores how small, everyday adjustments-termed "micro changes"-are often more significant to employees than large-scale organisational transformations</a:t>
            </a:r>
          </a:p>
          <a:p>
            <a:pPr algn="l">
              <a:buNone/>
            </a:pPr>
            <a:r>
              <a:rPr lang="en-GB" b="0" i="0" dirty="0">
                <a:effectLst/>
                <a:latin typeface="fkGroteskNeue"/>
              </a:rPr>
              <a:t>Key Findings:</a:t>
            </a:r>
          </a:p>
          <a:p>
            <a:pPr algn="l">
              <a:buFont typeface="Arial" panose="020B0604020202020204" pitchFamily="34" charset="0"/>
              <a:buChar char="•"/>
            </a:pPr>
            <a:r>
              <a:rPr lang="en-GB" b="0" i="0" dirty="0">
                <a:effectLst/>
                <a:latin typeface="fkGroteskNeue"/>
              </a:rPr>
              <a:t>Bruskin’s research began with a focus on digital transformation at a Nordic bank but shifted when employees expressed little awareness or concern about the major change initiative. Instead, they were more affected by minor, day-to-day changes-like the closure of a coffee bar or a colleague leaving</a:t>
            </a:r>
          </a:p>
          <a:p>
            <a:pPr algn="l">
              <a:buFont typeface="Arial" panose="020B0604020202020204" pitchFamily="34" charset="0"/>
              <a:buChar char="•"/>
            </a:pPr>
            <a:r>
              <a:rPr lang="en-GB" b="0" i="0" dirty="0">
                <a:effectLst/>
                <a:latin typeface="fkGroteskNeue"/>
              </a:rPr>
              <a:t>Micro changes, though seemingly trivial from a management perspective, can have a profound impact on employee engagement and wellbeing because they directly influence daily work life</a:t>
            </a:r>
          </a:p>
          <a:p>
            <a:pPr algn="l">
              <a:buFont typeface="Arial" panose="020B0604020202020204" pitchFamily="34" charset="0"/>
              <a:buChar char="•"/>
            </a:pPr>
            <a:r>
              <a:rPr lang="en-GB" b="0" i="0" dirty="0">
                <a:effectLst/>
                <a:latin typeface="fkGroteskNeue"/>
              </a:rPr>
              <a:t>The study categorises micro changes into five types:</a:t>
            </a:r>
          </a:p>
          <a:p>
            <a:pPr marL="742950" lvl="1" indent="-285750" algn="l">
              <a:buFont typeface="Arial" panose="020B0604020202020204" pitchFamily="34" charset="0"/>
              <a:buChar char="•"/>
            </a:pPr>
            <a:r>
              <a:rPr lang="en-GB" b="0" i="0" dirty="0">
                <a:effectLst/>
                <a:latin typeface="fkGroteskNeue"/>
              </a:rPr>
              <a:t>Everyday (e.g., removing a coffee machine)</a:t>
            </a:r>
          </a:p>
          <a:p>
            <a:pPr marL="742950" lvl="1" indent="-285750" algn="l">
              <a:buFont typeface="Arial" panose="020B0604020202020204" pitchFamily="34" charset="0"/>
              <a:buChar char="•"/>
            </a:pPr>
            <a:r>
              <a:rPr lang="en-GB" b="0" i="0" dirty="0">
                <a:effectLst/>
                <a:latin typeface="fkGroteskNeue"/>
              </a:rPr>
              <a:t>Routine (e.g., introducing a new IT system)</a:t>
            </a:r>
          </a:p>
          <a:p>
            <a:pPr marL="742950" lvl="1" indent="-285750" algn="l">
              <a:buFont typeface="Arial" panose="020B0604020202020204" pitchFamily="34" charset="0"/>
              <a:buChar char="•"/>
            </a:pPr>
            <a:r>
              <a:rPr lang="en-GB" b="0" i="0" dirty="0">
                <a:effectLst/>
                <a:latin typeface="fkGroteskNeue"/>
              </a:rPr>
              <a:t>Physical (e.g., moving offices)</a:t>
            </a:r>
          </a:p>
          <a:p>
            <a:pPr marL="742950" lvl="1" indent="-285750" algn="l">
              <a:buFont typeface="Arial" panose="020B0604020202020204" pitchFamily="34" charset="0"/>
              <a:buChar char="•"/>
            </a:pPr>
            <a:r>
              <a:rPr lang="en-GB" b="0" i="0" dirty="0">
                <a:effectLst/>
                <a:latin typeface="fkGroteskNeue"/>
              </a:rPr>
              <a:t>Relational (e.g., a colleague resigning)</a:t>
            </a:r>
          </a:p>
          <a:p>
            <a:pPr marL="742950" lvl="1" indent="-285750" algn="l">
              <a:buFont typeface="Arial" panose="020B0604020202020204" pitchFamily="34" charset="0"/>
              <a:buChar char="•"/>
            </a:pPr>
            <a:r>
              <a:rPr lang="en-GB" b="0" i="0" dirty="0">
                <a:effectLst/>
                <a:latin typeface="fkGroteskNeue"/>
              </a:rPr>
              <a:t>Identity (e.g., changing job roles)</a:t>
            </a:r>
          </a:p>
          <a:p>
            <a:pPr algn="l">
              <a:buFont typeface="Arial" panose="020B0604020202020204" pitchFamily="34" charset="0"/>
              <a:buChar char="•"/>
            </a:pPr>
            <a:r>
              <a:rPr lang="en-GB" b="0" i="0" dirty="0">
                <a:effectLst/>
                <a:latin typeface="fkGroteskNeue"/>
              </a:rPr>
              <a:t>What counts as a radical micro change varies from person to person, making these changes more complex to manage than traditional, top-down organisational changes</a:t>
            </a:r>
          </a:p>
          <a:p>
            <a:pPr algn="l">
              <a:buNone/>
            </a:pPr>
            <a:r>
              <a:rPr lang="en-GB" b="0" i="0" dirty="0">
                <a:effectLst/>
                <a:latin typeface="fkGroteskNeue"/>
              </a:rPr>
              <a:t>Strategic Implications:</a:t>
            </a:r>
          </a:p>
          <a:p>
            <a:pPr algn="l">
              <a:buFont typeface="Arial" panose="020B0604020202020204" pitchFamily="34" charset="0"/>
              <a:buChar char="•"/>
            </a:pPr>
            <a:r>
              <a:rPr lang="en-GB" b="0" i="0" dirty="0">
                <a:effectLst/>
                <a:latin typeface="fkGroteskNeue"/>
              </a:rPr>
              <a:t>Micro changes can serve as a bridge to larger strategic initiatives. For example, linking a change in coffee taste to a new sustainability strategy can make the strategy more tangible and meaningful to employees</a:t>
            </a:r>
          </a:p>
          <a:p>
            <a:pPr algn="l">
              <a:buFont typeface="Arial" panose="020B0604020202020204" pitchFamily="34" charset="0"/>
              <a:buChar char="•"/>
            </a:pPr>
            <a:r>
              <a:rPr lang="en-GB" b="0" i="0" dirty="0">
                <a:effectLst/>
                <a:latin typeface="fkGroteskNeue"/>
              </a:rPr>
              <a:t>HR should not aim for stability but rather develop the ability to proactively manage and leverage micro changes. All employees can be agents of change at this level, not just leaders or managers</a:t>
            </a:r>
          </a:p>
          <a:p>
            <a:pPr algn="l">
              <a:buNone/>
            </a:pPr>
            <a:r>
              <a:rPr lang="en-GB" b="0" i="0" dirty="0">
                <a:effectLst/>
                <a:latin typeface="fkGroteskNeue"/>
              </a:rPr>
              <a:t>HR’s Role and Recommendations:</a:t>
            </a:r>
          </a:p>
          <a:p>
            <a:pPr algn="l">
              <a:buFont typeface="Arial" panose="020B0604020202020204" pitchFamily="34" charset="0"/>
              <a:buChar char="•"/>
            </a:pPr>
            <a:r>
              <a:rPr lang="en-GB" b="0" i="0" dirty="0">
                <a:effectLst/>
                <a:latin typeface="fkGroteskNeue"/>
              </a:rPr>
              <a:t>HR must balance action (initiating and managing micro changes) with doubt (listening and understanding what changes are significant to different employees)</a:t>
            </a:r>
          </a:p>
          <a:p>
            <a:pPr algn="l">
              <a:buFont typeface="Arial" panose="020B0604020202020204" pitchFamily="34" charset="0"/>
              <a:buChar char="•"/>
            </a:pPr>
            <a:r>
              <a:rPr lang="en-GB" b="0" i="0" dirty="0">
                <a:effectLst/>
                <a:latin typeface="fkGroteskNeue"/>
              </a:rPr>
              <a:t>Key steps for managing micro changes include:</a:t>
            </a:r>
          </a:p>
          <a:p>
            <a:pPr marL="742950" lvl="1" indent="-285750" algn="l">
              <a:buFont typeface="Arial" panose="020B0604020202020204" pitchFamily="34" charset="0"/>
              <a:buChar char="•"/>
            </a:pPr>
            <a:r>
              <a:rPr lang="en-GB" b="0" i="0" dirty="0">
                <a:effectLst/>
                <a:latin typeface="fkGroteskNeue"/>
              </a:rPr>
              <a:t>Recognising their importance for engagement and wellbeing</a:t>
            </a:r>
          </a:p>
          <a:p>
            <a:pPr marL="742950" lvl="1" indent="-285750" algn="l">
              <a:buFont typeface="Arial" panose="020B0604020202020204" pitchFamily="34" charset="0"/>
              <a:buChar char="•"/>
            </a:pPr>
            <a:r>
              <a:rPr lang="en-GB" b="0" i="0" dirty="0">
                <a:effectLst/>
                <a:latin typeface="fkGroteskNeue"/>
              </a:rPr>
              <a:t>Listening to what employees perceive as radical</a:t>
            </a:r>
          </a:p>
          <a:p>
            <a:pPr marL="742950" lvl="1" indent="-285750" algn="l">
              <a:buFont typeface="Arial" panose="020B0604020202020204" pitchFamily="34" charset="0"/>
              <a:buChar char="•"/>
            </a:pPr>
            <a:r>
              <a:rPr lang="en-GB" b="0" i="0" dirty="0">
                <a:effectLst/>
                <a:latin typeface="fkGroteskNeue"/>
              </a:rPr>
              <a:t>Empowering all employees to influence change</a:t>
            </a:r>
          </a:p>
          <a:p>
            <a:pPr marL="742950" lvl="1" indent="-285750" algn="l">
              <a:buFont typeface="Arial" panose="020B0604020202020204" pitchFamily="34" charset="0"/>
              <a:buChar char="•"/>
            </a:pPr>
            <a:r>
              <a:rPr lang="en-GB" b="0" i="0" dirty="0">
                <a:effectLst/>
                <a:latin typeface="fkGroteskNeue"/>
              </a:rPr>
              <a:t>Breaking down big strategies into relatable, concrete micro changes</a:t>
            </a:r>
          </a:p>
          <a:p>
            <a:pPr algn="l"/>
            <a:r>
              <a:rPr lang="en-GB" b="0" i="0" dirty="0">
                <a:effectLst/>
                <a:latin typeface="fkGroteskNeue"/>
              </a:rPr>
              <a:t>Conclusion:</a:t>
            </a:r>
            <a:br>
              <a:rPr lang="en-GB" b="0" i="0" dirty="0">
                <a:effectLst/>
                <a:latin typeface="fkGroteskNeue"/>
              </a:rPr>
            </a:br>
            <a:r>
              <a:rPr lang="en-GB" b="0" i="0" dirty="0">
                <a:effectLst/>
                <a:latin typeface="fkGroteskNeue"/>
              </a:rPr>
              <a:t>Micro changes, though often overlooked, are central to how employees experience organisational life. By recognising, managing, and leveraging these small adjustments, HR can drive engagement and make broader transformations more successful</a:t>
            </a:r>
          </a:p>
          <a:p>
            <a:endParaRPr lang="en-GB" dirty="0"/>
          </a:p>
        </p:txBody>
      </p:sp>
      <p:sp>
        <p:nvSpPr>
          <p:cNvPr id="4" name="Slide Number Placeholder 3"/>
          <p:cNvSpPr>
            <a:spLocks noGrp="1"/>
          </p:cNvSpPr>
          <p:nvPr>
            <p:ph type="sldNum" sz="quarter" idx="5"/>
          </p:nvPr>
        </p:nvSpPr>
        <p:spPr/>
        <p:txBody>
          <a:bodyPr/>
          <a:lstStyle/>
          <a:p>
            <a:fld id="{838AEC17-A756-1049-ADF8-3087BBAF676F}" type="slidenum">
              <a:rPr lang="en-US" smtClean="0"/>
              <a:t>18</a:t>
            </a:fld>
            <a:endParaRPr lang="en-US"/>
          </a:p>
        </p:txBody>
      </p:sp>
    </p:spTree>
    <p:extLst>
      <p:ext uri="{BB962C8B-B14F-4D97-AF65-F5344CB8AC3E}">
        <p14:creationId xmlns:p14="http://schemas.microsoft.com/office/powerpoint/2010/main" val="20776716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19</a:t>
            </a:fld>
            <a:endParaRPr lang="en-GB"/>
          </a:p>
        </p:txBody>
      </p:sp>
    </p:spTree>
    <p:extLst>
      <p:ext uri="{BB962C8B-B14F-4D97-AF65-F5344CB8AC3E}">
        <p14:creationId xmlns:p14="http://schemas.microsoft.com/office/powerpoint/2010/main" val="31847664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22</a:t>
            </a:fld>
            <a:endParaRPr lang="en-US"/>
          </a:p>
        </p:txBody>
      </p:sp>
    </p:spTree>
    <p:extLst>
      <p:ext uri="{BB962C8B-B14F-4D97-AF65-F5344CB8AC3E}">
        <p14:creationId xmlns:p14="http://schemas.microsoft.com/office/powerpoint/2010/main" val="12849351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consideration needs to be taken within your research project.</a:t>
            </a:r>
          </a:p>
          <a:p>
            <a:endParaRPr lang="en-GB" dirty="0"/>
          </a:p>
        </p:txBody>
      </p:sp>
      <p:sp>
        <p:nvSpPr>
          <p:cNvPr id="4" name="Slide Number Placeholder 3"/>
          <p:cNvSpPr>
            <a:spLocks noGrp="1"/>
          </p:cNvSpPr>
          <p:nvPr>
            <p:ph type="sldNum" sz="quarter" idx="5"/>
          </p:nvPr>
        </p:nvSpPr>
        <p:spPr/>
        <p:txBody>
          <a:bodyPr/>
          <a:lstStyle/>
          <a:p>
            <a:fld id="{838AEC17-A756-1049-ADF8-3087BBAF676F}" type="slidenum">
              <a:rPr lang="en-US" smtClean="0"/>
              <a:t>23</a:t>
            </a:fld>
            <a:endParaRPr lang="en-US"/>
          </a:p>
        </p:txBody>
      </p:sp>
    </p:spTree>
    <p:extLst>
      <p:ext uri="{BB962C8B-B14F-4D97-AF65-F5344CB8AC3E}">
        <p14:creationId xmlns:p14="http://schemas.microsoft.com/office/powerpoint/2010/main" val="35193391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8AEC17-A756-1049-ADF8-3087BBAF676F}" type="slidenum">
              <a:rPr lang="en-US" smtClean="0"/>
              <a:t>25</a:t>
            </a:fld>
            <a:endParaRPr lang="en-US"/>
          </a:p>
        </p:txBody>
      </p:sp>
    </p:spTree>
    <p:extLst>
      <p:ext uri="{BB962C8B-B14F-4D97-AF65-F5344CB8AC3E}">
        <p14:creationId xmlns:p14="http://schemas.microsoft.com/office/powerpoint/2010/main" val="2091673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8AEC17-A756-1049-ADF8-3087BBAF676F}" type="slidenum">
              <a:rPr lang="en-US" smtClean="0"/>
              <a:t>26</a:t>
            </a:fld>
            <a:endParaRPr lang="en-US"/>
          </a:p>
        </p:txBody>
      </p:sp>
    </p:spTree>
    <p:extLst>
      <p:ext uri="{BB962C8B-B14F-4D97-AF65-F5344CB8AC3E}">
        <p14:creationId xmlns:p14="http://schemas.microsoft.com/office/powerpoint/2010/main" val="3721672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4/28/2025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57093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4/28/2025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24111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4/28/2025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7436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4/28/2025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00059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4/28/2025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0891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4/28/2025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5451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4/28/2025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26502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4/28/2025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79945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4/28/2025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4625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4/28/2025</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3743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4/28/2025</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4839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4/28/2025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712338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24" r:id="rId6"/>
    <p:sldLayoutId id="2147483719" r:id="rId7"/>
    <p:sldLayoutId id="2147483720" r:id="rId8"/>
    <p:sldLayoutId id="2147483721" r:id="rId9"/>
    <p:sldLayoutId id="2147483723" r:id="rId10"/>
    <p:sldLayoutId id="2147483722" r:id="rId11"/>
  </p:sldLayoutIdLst>
  <p:hf sldNum="0" hdr="0" ftr="0" dt="0"/>
  <p:txStyles>
    <p:titleStyle>
      <a:lvl1pPr algn="l" defTabSz="914400" rtl="0" eaLnBrk="1" latinLnBrk="0" hangingPunct="1">
        <a:lnSpc>
          <a:spcPct val="90000"/>
        </a:lnSpc>
        <a:spcBef>
          <a:spcPct val="0"/>
        </a:spcBef>
        <a:buNone/>
        <a:defRPr sz="42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hyperlink" Target="https://www.prosci.com/resources/articles/clarc-the-role-of-people-managers-in-change-management" TargetMode="Externa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slideLayout" Target="../slideLayouts/slideLayout2.xml"/><Relationship Id="rId7" Type="http://schemas.openxmlformats.org/officeDocument/2006/relationships/hyperlink" Target="https://doi.org/10.37943/AITU.2020.94.59.003"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www.peoplemanagement.co.uk/article/1869370/cipd-change-management-conference-organisational-change-more-likely-fail-succeed-%E2%80%93-so-hr-prevent-failure" TargetMode="External"/><Relationship Id="rId5" Type="http://schemas.openxmlformats.org/officeDocument/2006/relationships/hyperlink" Target="https://www.peoplemanagement.co.uk/article/1859229/why-micro-changes-hrs-secret-recipe-success" TargetMode="External"/><Relationship Id="rId4" Type="http://schemas.openxmlformats.org/officeDocument/2006/relationships/hyperlink" Target="https://doi.org/10.1016/j.mnl.2020.08.0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riangular abstract background">
            <a:extLst>
              <a:ext uri="{FF2B5EF4-FFF2-40B4-BE49-F238E27FC236}">
                <a16:creationId xmlns:a16="http://schemas.microsoft.com/office/drawing/2014/main" id="{92E96422-FD3B-46C6-834A-C8E058EFC076}"/>
              </a:ext>
            </a:extLst>
          </p:cNvPr>
          <p:cNvPicPr>
            <a:picLocks noChangeAspect="1"/>
          </p:cNvPicPr>
          <p:nvPr/>
        </p:nvPicPr>
        <p:blipFill rotWithShape="1">
          <a:blip r:embed="rId3"/>
          <a:srcRect t="15730"/>
          <a:stretch/>
        </p:blipFill>
        <p:spPr>
          <a:xfrm>
            <a:off x="-3047" y="10"/>
            <a:ext cx="12191999" cy="6857990"/>
          </a:xfrm>
          <a:prstGeom prst="rect">
            <a:avLst/>
          </a:prstGeom>
        </p:spPr>
      </p:pic>
      <p:sp>
        <p:nvSpPr>
          <p:cNvPr id="20" name="Rectangle 1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25000">
                <a:srgbClr val="000000">
                  <a:alpha val="15000"/>
                </a:srgbClr>
              </a:gs>
              <a:gs pos="75000">
                <a:srgbClr val="000000">
                  <a:alpha val="15000"/>
                </a:srgbClr>
              </a:gs>
              <a:gs pos="50000">
                <a:schemeClr val="tx1">
                  <a:alpha val="30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D4BF3-9EEB-3B0F-7DBB-435FD1DE6F88}"/>
              </a:ext>
            </a:extLst>
          </p:cNvPr>
          <p:cNvSpPr>
            <a:spLocks noGrp="1"/>
          </p:cNvSpPr>
          <p:nvPr>
            <p:ph type="ctrTitle"/>
          </p:nvPr>
        </p:nvSpPr>
        <p:spPr>
          <a:xfrm>
            <a:off x="1097280" y="325549"/>
            <a:ext cx="10058400" cy="3663755"/>
          </a:xfrm>
          <a:effectLst>
            <a:outerShdw blurRad="50800" dist="38100" dir="2700000" algn="tl" rotWithShape="0">
              <a:prstClr val="black">
                <a:alpha val="40000"/>
              </a:prstClr>
            </a:outerShdw>
          </a:effectLst>
        </p:spPr>
        <p:txBody>
          <a:bodyPr>
            <a:normAutofit/>
          </a:bodyPr>
          <a:lstStyle/>
          <a:p>
            <a:pPr algn="ctr"/>
            <a:r>
              <a:rPr lang="en-US" sz="3600" dirty="0">
                <a:solidFill>
                  <a:schemeClr val="bg1"/>
                </a:solidFill>
              </a:rPr>
              <a:t>LO6- How change affects people in different ways and how they can be motivated to adapt and embrace change </a:t>
            </a:r>
          </a:p>
        </p:txBody>
      </p:sp>
      <p:cxnSp>
        <p:nvCxnSpPr>
          <p:cNvPr id="22" name="Straight Connector 2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2702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FDDEAF-A3F5-54B7-24CD-6B0CBE55AE12}"/>
              </a:ext>
            </a:extLst>
          </p:cNvPr>
          <p:cNvSpPr>
            <a:spLocks noGrp="1"/>
          </p:cNvSpPr>
          <p:nvPr>
            <p:ph type="title"/>
          </p:nvPr>
        </p:nvSpPr>
        <p:spPr>
          <a:xfrm>
            <a:off x="642259" y="634946"/>
            <a:ext cx="3372529" cy="5055904"/>
          </a:xfrm>
        </p:spPr>
        <p:txBody>
          <a:bodyPr anchor="ctr">
            <a:normAutofit/>
          </a:bodyPr>
          <a:lstStyle/>
          <a:p>
            <a:r>
              <a:rPr lang="en-GB" dirty="0"/>
              <a:t>Agenda</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D077FB1-C7D5-C8C0-1C26-3BAEA0703877}"/>
              </a:ext>
            </a:extLst>
          </p:cNvPr>
          <p:cNvGraphicFramePr>
            <a:graphicFrameLocks noGrp="1"/>
          </p:cNvGraphicFramePr>
          <p:nvPr>
            <p:ph idx="1"/>
            <p:extLst>
              <p:ext uri="{D42A27DB-BD31-4B8C-83A1-F6EECF244321}">
                <p14:modId xmlns:p14="http://schemas.microsoft.com/office/powerpoint/2010/main" val="3257948645"/>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167071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AC82685A-BD3A-4230-8D85-804689F67293}" type="slidenum">
              <a:rPr lang="en-US" smtClean="0"/>
              <a:pPr>
                <a:spcAft>
                  <a:spcPts val="600"/>
                </a:spcAft>
              </a:pPr>
              <a:t>3</a:t>
            </a:fld>
            <a:endParaRPr lang="en-US"/>
          </a:p>
        </p:txBody>
      </p:sp>
      <p:pic>
        <p:nvPicPr>
          <p:cNvPr id="13" name="Picture 12" descr="Diagram, timeline&#10;&#10;Description automatically generated">
            <a:extLst>
              <a:ext uri="{FF2B5EF4-FFF2-40B4-BE49-F238E27FC236}">
                <a16:creationId xmlns:a16="http://schemas.microsoft.com/office/drawing/2014/main" id="{8D76ACE3-C541-D273-8493-86A47A165609}"/>
              </a:ext>
            </a:extLst>
          </p:cNvPr>
          <p:cNvPicPr>
            <a:picLocks noChangeAspect="1"/>
          </p:cNvPicPr>
          <p:nvPr/>
        </p:nvPicPr>
        <p:blipFill>
          <a:blip r:embed="rId3"/>
          <a:stretch>
            <a:fillRect/>
          </a:stretch>
        </p:blipFill>
        <p:spPr>
          <a:xfrm>
            <a:off x="1245624" y="0"/>
            <a:ext cx="9700752" cy="6858000"/>
          </a:xfrm>
          <a:prstGeom prst="rect">
            <a:avLst/>
          </a:prstGeom>
        </p:spPr>
      </p:pic>
    </p:spTree>
    <p:extLst>
      <p:ext uri="{BB962C8B-B14F-4D97-AF65-F5344CB8AC3E}">
        <p14:creationId xmlns:p14="http://schemas.microsoft.com/office/powerpoint/2010/main" val="3930630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286603"/>
            <a:ext cx="10058400" cy="1450757"/>
          </a:xfrm>
        </p:spPr>
        <p:txBody>
          <a:bodyPr>
            <a:normAutofit/>
          </a:bodyPr>
          <a:lstStyle/>
          <a:p>
            <a:r>
              <a:rPr lang="en-GB" dirty="0"/>
              <a:t>The DREC Model – Change curve model </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2D3DDC3-9AEC-376C-8A6B-FF4B4B9ABAD1}"/>
              </a:ext>
            </a:extLst>
          </p:cNvPr>
          <p:cNvGraphicFramePr>
            <a:graphicFrameLocks noGrp="1"/>
          </p:cNvGraphicFramePr>
          <p:nvPr>
            <p:ph idx="1"/>
            <p:extLst>
              <p:ext uri="{D42A27DB-BD31-4B8C-83A1-F6EECF244321}">
                <p14:modId xmlns:p14="http://schemas.microsoft.com/office/powerpoint/2010/main" val="182939771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E2BF8B7-6361-F51E-F4EE-8F49F8D3FBBE}"/>
              </a:ext>
            </a:extLst>
          </p:cNvPr>
          <p:cNvSpPr txBox="1"/>
          <p:nvPr/>
        </p:nvSpPr>
        <p:spPr>
          <a:xfrm>
            <a:off x="5221705" y="1443789"/>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966377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F1095-91CD-435F-9F7E-D632C9C12FA3}"/>
              </a:ext>
            </a:extLst>
          </p:cNvPr>
          <p:cNvSpPr>
            <a:spLocks noGrp="1"/>
          </p:cNvSpPr>
          <p:nvPr>
            <p:ph type="title"/>
          </p:nvPr>
        </p:nvSpPr>
        <p:spPr>
          <a:xfrm>
            <a:off x="635000" y="640823"/>
            <a:ext cx="3418659" cy="5583148"/>
          </a:xfrm>
        </p:spPr>
        <p:txBody>
          <a:bodyPr anchor="ctr">
            <a:normAutofit/>
          </a:bodyPr>
          <a:lstStyle/>
          <a:p>
            <a:r>
              <a:rPr lang="en-GB" sz="5400"/>
              <a:t>4 E’s Principles of Human Change</a:t>
            </a:r>
          </a:p>
        </p:txBody>
      </p:sp>
      <p:graphicFrame>
        <p:nvGraphicFramePr>
          <p:cNvPr id="29" name="Content Placeholder 2">
            <a:extLst>
              <a:ext uri="{FF2B5EF4-FFF2-40B4-BE49-F238E27FC236}">
                <a16:creationId xmlns:a16="http://schemas.microsoft.com/office/drawing/2014/main" id="{0A4465F9-6BD5-183C-ED2F-3B67F5905096}"/>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0309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9AD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a:extLst>
              <a:ext uri="{FF2B5EF4-FFF2-40B4-BE49-F238E27FC236}">
                <a16:creationId xmlns:a16="http://schemas.microsoft.com/office/drawing/2014/main" id="{5091286F-53D7-5D20-1E1A-12819F6A0823}"/>
              </a:ext>
            </a:extLst>
          </p:cNvPr>
          <p:cNvPicPr>
            <a:picLocks noGrp="1" noChangeAspect="1"/>
          </p:cNvPicPr>
          <p:nvPr>
            <p:ph idx="1"/>
          </p:nvPr>
        </p:nvPicPr>
        <p:blipFill>
          <a:blip r:embed="rId3"/>
          <a:stretch>
            <a:fillRect/>
          </a:stretch>
        </p:blipFill>
        <p:spPr>
          <a:xfrm>
            <a:off x="926338" y="801793"/>
            <a:ext cx="10339323" cy="5273056"/>
          </a:xfrm>
          <a:prstGeom prst="rect">
            <a:avLst/>
          </a:prstGeom>
        </p:spPr>
      </p:pic>
      <p:sp>
        <p:nvSpPr>
          <p:cNvPr id="6" name="TextBox 5">
            <a:extLst>
              <a:ext uri="{FF2B5EF4-FFF2-40B4-BE49-F238E27FC236}">
                <a16:creationId xmlns:a16="http://schemas.microsoft.com/office/drawing/2014/main" id="{66BC2A27-160D-5C8D-CB9B-432E87879A34}"/>
              </a:ext>
            </a:extLst>
          </p:cNvPr>
          <p:cNvSpPr txBox="1"/>
          <p:nvPr/>
        </p:nvSpPr>
        <p:spPr>
          <a:xfrm>
            <a:off x="9184342" y="6444734"/>
            <a:ext cx="3259978" cy="369332"/>
          </a:xfrm>
          <a:prstGeom prst="rect">
            <a:avLst/>
          </a:prstGeom>
          <a:noFill/>
        </p:spPr>
        <p:txBody>
          <a:bodyPr wrap="square" rtlCol="0">
            <a:spAutoFit/>
          </a:bodyPr>
          <a:lstStyle/>
          <a:p>
            <a:r>
              <a:rPr lang="en-US" dirty="0" err="1"/>
              <a:t>Prosci</a:t>
            </a:r>
            <a:r>
              <a:rPr lang="en-US" dirty="0"/>
              <a:t> ADKAR Model, 2003 </a:t>
            </a:r>
          </a:p>
        </p:txBody>
      </p:sp>
    </p:spTree>
    <p:extLst>
      <p:ext uri="{BB962C8B-B14F-4D97-AF65-F5344CB8AC3E}">
        <p14:creationId xmlns:p14="http://schemas.microsoft.com/office/powerpoint/2010/main" val="1484082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33A59-F2E8-4A37-C6D5-DB082D7A9CAC}"/>
              </a:ext>
            </a:extLst>
          </p:cNvPr>
          <p:cNvSpPr>
            <a:spLocks noGrp="1"/>
          </p:cNvSpPr>
          <p:nvPr>
            <p:ph type="title"/>
          </p:nvPr>
        </p:nvSpPr>
        <p:spPr/>
        <p:txBody>
          <a:bodyPr/>
          <a:lstStyle/>
          <a:p>
            <a:r>
              <a:rPr lang="en-GB" dirty="0"/>
              <a:t>Organisational change</a:t>
            </a:r>
          </a:p>
        </p:txBody>
      </p:sp>
      <p:sp>
        <p:nvSpPr>
          <p:cNvPr id="3" name="Content Placeholder 2">
            <a:extLst>
              <a:ext uri="{FF2B5EF4-FFF2-40B4-BE49-F238E27FC236}">
                <a16:creationId xmlns:a16="http://schemas.microsoft.com/office/drawing/2014/main" id="{597A8B5B-B481-9638-8BC6-6F2A29E2BEC6}"/>
              </a:ext>
            </a:extLst>
          </p:cNvPr>
          <p:cNvSpPr>
            <a:spLocks noGrp="1"/>
          </p:cNvSpPr>
          <p:nvPr>
            <p:ph idx="1"/>
          </p:nvPr>
        </p:nvSpPr>
        <p:spPr/>
        <p:txBody>
          <a:bodyPr>
            <a:normAutofit/>
          </a:bodyPr>
          <a:lstStyle/>
          <a:p>
            <a:r>
              <a:rPr lang="en-GB" sz="2800" dirty="0"/>
              <a:t>‘More likely to fail than succeed’ (Jackson, 2024)</a:t>
            </a:r>
          </a:p>
          <a:p>
            <a:r>
              <a:rPr lang="en-GB" sz="2800" dirty="0"/>
              <a:t>Why do you think this is? </a:t>
            </a:r>
          </a:p>
        </p:txBody>
      </p:sp>
    </p:spTree>
    <p:extLst>
      <p:ext uri="{BB962C8B-B14F-4D97-AF65-F5344CB8AC3E}">
        <p14:creationId xmlns:p14="http://schemas.microsoft.com/office/powerpoint/2010/main" val="2263399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33" name="Straight Connector 103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035" name="Rectangle 1034">
            <a:extLst>
              <a:ext uri="{FF2B5EF4-FFF2-40B4-BE49-F238E27FC236}">
                <a16:creationId xmlns:a16="http://schemas.microsoft.com/office/drawing/2014/main" id="{4C869C3B-5565-4AAC-86A8-9EB0AB1C6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407218-6B7A-3C8C-D859-EDBD748D88A1}"/>
              </a:ext>
            </a:extLst>
          </p:cNvPr>
          <p:cNvSpPr>
            <a:spLocks noGrp="1"/>
          </p:cNvSpPr>
          <p:nvPr>
            <p:ph type="title"/>
          </p:nvPr>
        </p:nvSpPr>
        <p:spPr>
          <a:xfrm>
            <a:off x="638423" y="3807725"/>
            <a:ext cx="10909073" cy="1447062"/>
          </a:xfrm>
        </p:spPr>
        <p:txBody>
          <a:bodyPr vert="horz" lIns="91440" tIns="45720" rIns="91440" bIns="45720" rtlCol="0" anchor="b">
            <a:normAutofit/>
          </a:bodyPr>
          <a:lstStyle/>
          <a:p>
            <a:pPr algn="ctr"/>
            <a:r>
              <a:rPr lang="en-US" sz="6000">
                <a:solidFill>
                  <a:schemeClr val="tx1">
                    <a:lumMod val="85000"/>
                    <a:lumOff val="15000"/>
                  </a:schemeClr>
                </a:solidFill>
              </a:rPr>
              <a:t>Activity</a:t>
            </a:r>
          </a:p>
        </p:txBody>
      </p:sp>
      <p:pic>
        <p:nvPicPr>
          <p:cNvPr id="1026" name="Picture 2" descr="2,310,700+ Group Activity Stock Illustrations, Royalty-Free ...">
            <a:extLst>
              <a:ext uri="{FF2B5EF4-FFF2-40B4-BE49-F238E27FC236}">
                <a16:creationId xmlns:a16="http://schemas.microsoft.com/office/drawing/2014/main" id="{EEBB413D-22E2-5153-B23B-E10C6C3D330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519554" y="771100"/>
            <a:ext cx="3140227" cy="2750022"/>
          </a:xfrm>
          <a:prstGeom prst="rect">
            <a:avLst/>
          </a:prstGeom>
          <a:noFill/>
          <a:extLst>
            <a:ext uri="{909E8E84-426E-40DD-AFC4-6F175D3DCCD1}">
              <a14:hiddenFill xmlns:a14="http://schemas.microsoft.com/office/drawing/2010/main">
                <a:solidFill>
                  <a:srgbClr val="FFFFFF"/>
                </a:solidFill>
              </a14:hiddenFill>
            </a:ext>
          </a:extLst>
        </p:spPr>
      </p:pic>
      <p:cxnSp>
        <p:nvCxnSpPr>
          <p:cNvPr id="1037" name="Straight Connector 1036">
            <a:extLst>
              <a:ext uri="{FF2B5EF4-FFF2-40B4-BE49-F238E27FC236}">
                <a16:creationId xmlns:a16="http://schemas.microsoft.com/office/drawing/2014/main" id="{F41136EC-EC34-4D08-B5AB-8CE5870B1C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600" y="5415653"/>
            <a:ext cx="86868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39" name="Rectangle 1038">
            <a:extLst>
              <a:ext uri="{FF2B5EF4-FFF2-40B4-BE49-F238E27FC236}">
                <a16:creationId xmlns:a16="http://schemas.microsoft.com/office/drawing/2014/main" id="{064CBAAB-7956-4763-9F69-A3FDBF1ACB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41775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9EE56-9C15-4C7A-4708-C48C0AB76466}"/>
              </a:ext>
            </a:extLst>
          </p:cNvPr>
          <p:cNvSpPr>
            <a:spLocks noGrp="1"/>
          </p:cNvSpPr>
          <p:nvPr>
            <p:ph type="title"/>
          </p:nvPr>
        </p:nvSpPr>
        <p:spPr/>
        <p:txBody>
          <a:bodyPr/>
          <a:lstStyle/>
          <a:p>
            <a:r>
              <a:rPr lang="en-GB" dirty="0"/>
              <a:t>Activity - Change impact mapping</a:t>
            </a:r>
          </a:p>
        </p:txBody>
      </p:sp>
      <p:sp>
        <p:nvSpPr>
          <p:cNvPr id="3" name="Content Placeholder 2">
            <a:extLst>
              <a:ext uri="{FF2B5EF4-FFF2-40B4-BE49-F238E27FC236}">
                <a16:creationId xmlns:a16="http://schemas.microsoft.com/office/drawing/2014/main" id="{D907560B-7D5D-9C73-1C12-062100C256A7}"/>
              </a:ext>
            </a:extLst>
          </p:cNvPr>
          <p:cNvSpPr>
            <a:spLocks noGrp="1"/>
          </p:cNvSpPr>
          <p:nvPr>
            <p:ph idx="1"/>
          </p:nvPr>
        </p:nvSpPr>
        <p:spPr/>
        <p:txBody>
          <a:bodyPr>
            <a:normAutofit fontScale="92500" lnSpcReduction="10000"/>
          </a:bodyPr>
          <a:lstStyle/>
          <a:p>
            <a:r>
              <a:rPr lang="en-GB" dirty="0"/>
              <a:t>You work as an HR Business Partner for a University. The University has announced a major restructure of its academic departments. Several departments will be merged to form larger interdisciplinary units, and some roles will change or be reassigned. The goal is to foster collaboration, improve resource allocation, and better align with current research and industry trends. </a:t>
            </a:r>
          </a:p>
          <a:p>
            <a:r>
              <a:rPr lang="en-GB" dirty="0"/>
              <a:t>Identify the main stakeholders you will need to consider and discuss the following:</a:t>
            </a:r>
          </a:p>
          <a:p>
            <a:pPr lvl="1"/>
            <a:r>
              <a:rPr lang="en-GB" dirty="0"/>
              <a:t>Likely reactions (positive, negative, neutral)</a:t>
            </a:r>
          </a:p>
          <a:p>
            <a:pPr lvl="1"/>
            <a:r>
              <a:rPr lang="en-GB" dirty="0"/>
              <a:t>Barriers to acceptance</a:t>
            </a:r>
          </a:p>
          <a:p>
            <a:pPr lvl="1"/>
            <a:r>
              <a:rPr lang="en-GB" dirty="0"/>
              <a:t>Motivators that could help each group to adapt</a:t>
            </a:r>
          </a:p>
          <a:p>
            <a:endParaRPr lang="en-GB" dirty="0"/>
          </a:p>
          <a:p>
            <a:r>
              <a:rPr lang="en-GB" dirty="0"/>
              <a:t> </a:t>
            </a:r>
          </a:p>
        </p:txBody>
      </p:sp>
    </p:spTree>
    <p:extLst>
      <p:ext uri="{BB962C8B-B14F-4D97-AF65-F5344CB8AC3E}">
        <p14:creationId xmlns:p14="http://schemas.microsoft.com/office/powerpoint/2010/main" val="3673799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8FFE7-EAB7-28BA-D0EC-40CBDF6DC2AB}"/>
              </a:ext>
            </a:extLst>
          </p:cNvPr>
          <p:cNvSpPr>
            <a:spLocks noGrp="1"/>
          </p:cNvSpPr>
          <p:nvPr>
            <p:ph type="title"/>
          </p:nvPr>
        </p:nvSpPr>
        <p:spPr>
          <a:xfrm>
            <a:off x="1097280" y="-455053"/>
            <a:ext cx="10058400" cy="1450757"/>
          </a:xfrm>
        </p:spPr>
        <p:txBody>
          <a:bodyPr>
            <a:normAutofit/>
          </a:bodyPr>
          <a:lstStyle/>
          <a:p>
            <a:r>
              <a:rPr lang="en-US" dirty="0"/>
              <a:t>Individual and group resistance to change</a:t>
            </a:r>
          </a:p>
        </p:txBody>
      </p:sp>
      <p:cxnSp>
        <p:nvCxnSpPr>
          <p:cNvPr id="13" name="Straight Connector 12">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CF677F-D7C4-9C5C-B14F-D3A33F9117CF}"/>
              </a:ext>
            </a:extLst>
          </p:cNvPr>
          <p:cNvSpPr>
            <a:spLocks noGrp="1"/>
          </p:cNvSpPr>
          <p:nvPr>
            <p:ph idx="1"/>
          </p:nvPr>
        </p:nvSpPr>
        <p:spPr>
          <a:xfrm>
            <a:off x="1097280" y="2108200"/>
            <a:ext cx="8337893" cy="4038597"/>
          </a:xfrm>
        </p:spPr>
        <p:txBody>
          <a:bodyPr>
            <a:normAutofit/>
          </a:bodyPr>
          <a:lstStyle/>
          <a:p>
            <a:pPr>
              <a:lnSpc>
                <a:spcPct val="110000"/>
              </a:lnSpc>
              <a:buFont typeface="Arial" panose="020B0604020202020204" pitchFamily="34" charset="0"/>
              <a:buChar char="•"/>
            </a:pPr>
            <a:r>
              <a:rPr lang="en-GB" sz="2000" dirty="0"/>
              <a:t> Resistance to the content of change. For example, to a specific change in technology, or to the introduction of a particular reward system.</a:t>
            </a:r>
          </a:p>
          <a:p>
            <a:pPr>
              <a:lnSpc>
                <a:spcPct val="110000"/>
              </a:lnSpc>
              <a:buFont typeface="Arial" panose="020B0604020202020204" pitchFamily="34" charset="0"/>
              <a:buChar char="•"/>
            </a:pPr>
            <a:r>
              <a:rPr lang="en-GB" sz="2000" dirty="0"/>
              <a:t> Resistance to the process of change. This concerns the way a change is introduced rather than the object of change in itself. For example, management re-structure of jobs without prior consultation of affected employees.</a:t>
            </a:r>
          </a:p>
          <a:p>
            <a:pPr>
              <a:lnSpc>
                <a:spcPct val="110000"/>
              </a:lnSpc>
            </a:pPr>
            <a:endParaRPr lang="en-US" sz="900" dirty="0"/>
          </a:p>
        </p:txBody>
      </p:sp>
      <p:pic>
        <p:nvPicPr>
          <p:cNvPr id="8" name="Graphic 7" descr="Minimise">
            <a:extLst>
              <a:ext uri="{FF2B5EF4-FFF2-40B4-BE49-F238E27FC236}">
                <a16:creationId xmlns:a16="http://schemas.microsoft.com/office/drawing/2014/main" id="{B9DBB046-59BB-2C72-40F8-0D2F35B802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22299" y="2416625"/>
            <a:ext cx="1450750" cy="1450750"/>
          </a:xfrm>
          <a:prstGeom prst="rect">
            <a:avLst/>
          </a:prstGeom>
        </p:spPr>
      </p:pic>
      <p:sp>
        <p:nvSpPr>
          <p:cNvPr id="15" name="Rectangle 14">
            <a:extLst>
              <a:ext uri="{FF2B5EF4-FFF2-40B4-BE49-F238E27FC236}">
                <a16:creationId xmlns:a16="http://schemas.microsoft.com/office/drawing/2014/main" id="{CB06839E-D8C3-4A74-BA2B-3B97E7B2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0C26DB68-7950-401B-2A27-9769B8BA7733}"/>
              </a:ext>
            </a:extLst>
          </p:cNvPr>
          <p:cNvSpPr txBox="1"/>
          <p:nvPr/>
        </p:nvSpPr>
        <p:spPr>
          <a:xfrm>
            <a:off x="5534526" y="1896177"/>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3946641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5012C-35ED-5B09-1170-38728DBD43B2}"/>
              </a:ext>
            </a:extLst>
          </p:cNvPr>
          <p:cNvSpPr>
            <a:spLocks noGrp="1"/>
          </p:cNvSpPr>
          <p:nvPr>
            <p:ph type="title"/>
          </p:nvPr>
        </p:nvSpPr>
        <p:spPr/>
        <p:txBody>
          <a:bodyPr/>
          <a:lstStyle/>
          <a:p>
            <a:r>
              <a:rPr lang="en-US" dirty="0"/>
              <a:t>Why engaging employees around change is so important</a:t>
            </a:r>
          </a:p>
        </p:txBody>
      </p:sp>
      <p:sp>
        <p:nvSpPr>
          <p:cNvPr id="3" name="Content Placeholder 2">
            <a:extLst>
              <a:ext uri="{FF2B5EF4-FFF2-40B4-BE49-F238E27FC236}">
                <a16:creationId xmlns:a16="http://schemas.microsoft.com/office/drawing/2014/main" id="{9F55E65C-6587-E4E7-C2B6-9B2E7A5380BA}"/>
              </a:ext>
            </a:extLst>
          </p:cNvPr>
          <p:cNvSpPr>
            <a:spLocks noGrp="1"/>
          </p:cNvSpPr>
          <p:nvPr>
            <p:ph idx="1"/>
          </p:nvPr>
        </p:nvSpPr>
        <p:spPr/>
        <p:txBody>
          <a:bodyPr>
            <a:normAutofit/>
          </a:bodyPr>
          <a:lstStyle/>
          <a:p>
            <a:r>
              <a:rPr lang="en-GB" sz="2000" dirty="0"/>
              <a:t>It’s during times of transition that unengaged employees are most likely to display feelings of discontentment. It’s common for unhappy employees to voice negative opinions about business changes, instead of being supportive and helpful. </a:t>
            </a:r>
          </a:p>
          <a:p>
            <a:r>
              <a:rPr lang="en-GB" sz="2000" dirty="0"/>
              <a:t>Sometimes, such an attitude can have a ripple effect, and could end up with the wider team becoming doubtful too. </a:t>
            </a:r>
          </a:p>
          <a:p>
            <a:r>
              <a:rPr lang="en-GB" sz="2000" dirty="0"/>
              <a:t>Instead of attempting to reactively tackle this issue, it’s important to be proactive and try to decrease the likelihood of it happening at all. This can be achieved by investing time and energy into ensuring teams stay engaged, in a number of ways.</a:t>
            </a:r>
          </a:p>
          <a:p>
            <a:endParaRPr lang="en-GB" dirty="0"/>
          </a:p>
        </p:txBody>
      </p:sp>
    </p:spTree>
    <p:extLst>
      <p:ext uri="{BB962C8B-B14F-4D97-AF65-F5344CB8AC3E}">
        <p14:creationId xmlns:p14="http://schemas.microsoft.com/office/powerpoint/2010/main" val="1889420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CA8970-2A05-2F0B-FBE9-FE4D4442F09B}"/>
              </a:ext>
            </a:extLst>
          </p:cNvPr>
          <p:cNvSpPr>
            <a:spLocks noGrp="1"/>
          </p:cNvSpPr>
          <p:nvPr>
            <p:ph type="title"/>
          </p:nvPr>
        </p:nvSpPr>
        <p:spPr>
          <a:xfrm>
            <a:off x="5172074" y="286603"/>
            <a:ext cx="5983605" cy="1450757"/>
          </a:xfrm>
        </p:spPr>
        <p:txBody>
          <a:bodyPr>
            <a:normAutofit/>
          </a:bodyPr>
          <a:lstStyle/>
          <a:p>
            <a:r>
              <a:rPr lang="en-GB" sz="3600" b="1" dirty="0"/>
              <a:t>Designing the transformation</a:t>
            </a:r>
            <a:br>
              <a:rPr lang="en-GB" sz="3600" b="1" dirty="0"/>
            </a:br>
            <a:endParaRPr lang="en-US" sz="3600" dirty="0"/>
          </a:p>
        </p:txBody>
      </p:sp>
      <p:pic>
        <p:nvPicPr>
          <p:cNvPr id="5" name="Picture 4" descr="A person reaching for a paper on a table full of paper and sticky notes">
            <a:extLst>
              <a:ext uri="{FF2B5EF4-FFF2-40B4-BE49-F238E27FC236}">
                <a16:creationId xmlns:a16="http://schemas.microsoft.com/office/drawing/2014/main" id="{C2E0958F-5F8B-68CE-C1D8-C26EFD5C81AF}"/>
              </a:ext>
            </a:extLst>
          </p:cNvPr>
          <p:cNvPicPr>
            <a:picLocks noChangeAspect="1"/>
          </p:cNvPicPr>
          <p:nvPr/>
        </p:nvPicPr>
        <p:blipFill rotWithShape="1">
          <a:blip r:embed="rId3"/>
          <a:srcRect l="25622" r="26616"/>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00BD94-FD9F-18BA-FA8B-AFC2E8529180}"/>
              </a:ext>
            </a:extLst>
          </p:cNvPr>
          <p:cNvSpPr>
            <a:spLocks noGrp="1"/>
          </p:cNvSpPr>
          <p:nvPr>
            <p:ph idx="1"/>
          </p:nvPr>
        </p:nvSpPr>
        <p:spPr>
          <a:xfrm>
            <a:off x="5172074" y="2108201"/>
            <a:ext cx="5983606" cy="3760891"/>
          </a:xfrm>
        </p:spPr>
        <p:txBody>
          <a:bodyPr>
            <a:normAutofit/>
          </a:bodyPr>
          <a:lstStyle/>
          <a:p>
            <a:r>
              <a:rPr lang="en-GB" sz="2000" dirty="0"/>
              <a:t>Leaders and designers of change need to be able to ‘read’ their context; to evaluate it to identify aspects that hinder change. </a:t>
            </a:r>
          </a:p>
          <a:p>
            <a:r>
              <a:rPr lang="en-GB" sz="2000" dirty="0"/>
              <a:t>They then need to design change programmes which first put in place initiatives to rewrite or rewire their context in a way that overcomes obstacles to enable the desired change</a:t>
            </a:r>
          </a:p>
          <a:p>
            <a:endParaRPr lang="en-US"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11079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9C599E-B4E2-4E51-93CD-22D533C6343D}"/>
              </a:ext>
            </a:extLst>
          </p:cNvPr>
          <p:cNvSpPr>
            <a:spLocks noGrp="1"/>
          </p:cNvSpPr>
          <p:nvPr>
            <p:ph type="title"/>
          </p:nvPr>
        </p:nvSpPr>
        <p:spPr>
          <a:xfrm>
            <a:off x="1036320" y="286603"/>
            <a:ext cx="10058400" cy="1450757"/>
          </a:xfrm>
        </p:spPr>
        <p:txBody>
          <a:bodyPr>
            <a:normAutofit/>
          </a:bodyPr>
          <a:lstStyle/>
          <a:p>
            <a:r>
              <a:rPr lang="en-US" dirty="0"/>
              <a:t>Aligning strategy and culture</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Bullseye">
            <a:extLst>
              <a:ext uri="{FF2B5EF4-FFF2-40B4-BE49-F238E27FC236}">
                <a16:creationId xmlns:a16="http://schemas.microsoft.com/office/drawing/2014/main" id="{EDBEA82D-3E00-5319-2413-4FA7244F41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F0636BC5-C354-1B28-4BBE-724173178A1E}"/>
              </a:ext>
            </a:extLst>
          </p:cNvPr>
          <p:cNvSpPr>
            <a:spLocks noGrp="1"/>
          </p:cNvSpPr>
          <p:nvPr>
            <p:ph idx="1"/>
          </p:nvPr>
        </p:nvSpPr>
        <p:spPr>
          <a:xfrm>
            <a:off x="4706460" y="2368083"/>
            <a:ext cx="6388260" cy="3760891"/>
          </a:xfrm>
        </p:spPr>
        <p:txBody>
          <a:bodyPr>
            <a:normAutofit fontScale="92500" lnSpcReduction="20000"/>
          </a:bodyPr>
          <a:lstStyle/>
          <a:p>
            <a:r>
              <a:rPr lang="en-GB" sz="2000" dirty="0"/>
              <a:t>Using new strategic goals of the organisation as a starting point, leaders and designers of change must identify a new supportive and goal-consistent culture in terms of beliefs and behaviours.</a:t>
            </a:r>
          </a:p>
          <a:p>
            <a:r>
              <a:rPr lang="en-GB" sz="2000" dirty="0"/>
              <a:t>If open discussion and debate is encouraged in the top team this enables more proactive, opportunistic change to happen, as leaders become more open to breaking with the past and moving away from old business models as they become irrelevant.</a:t>
            </a:r>
          </a:p>
          <a:p>
            <a:br>
              <a:rPr lang="en-GB" dirty="0"/>
            </a:br>
            <a:endParaRPr lang="en-US" dirty="0"/>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816193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A6B50-0FBA-C09A-4575-97CBA75887D7}"/>
              </a:ext>
            </a:extLst>
          </p:cNvPr>
          <p:cNvSpPr>
            <a:spLocks noGrp="1"/>
          </p:cNvSpPr>
          <p:nvPr>
            <p:ph type="title"/>
          </p:nvPr>
        </p:nvSpPr>
        <p:spPr/>
        <p:txBody>
          <a:bodyPr/>
          <a:lstStyle/>
          <a:p>
            <a:r>
              <a:rPr lang="en-US" dirty="0"/>
              <a:t>Techniques for building understanding </a:t>
            </a:r>
          </a:p>
        </p:txBody>
      </p:sp>
      <p:sp>
        <p:nvSpPr>
          <p:cNvPr id="3" name="Content Placeholder 2">
            <a:extLst>
              <a:ext uri="{FF2B5EF4-FFF2-40B4-BE49-F238E27FC236}">
                <a16:creationId xmlns:a16="http://schemas.microsoft.com/office/drawing/2014/main" id="{EC2E03A9-FF2B-E3BF-A4CD-CBEC284197EA}"/>
              </a:ext>
            </a:extLst>
          </p:cNvPr>
          <p:cNvSpPr>
            <a:spLocks noGrp="1"/>
          </p:cNvSpPr>
          <p:nvPr>
            <p:ph idx="1"/>
          </p:nvPr>
        </p:nvSpPr>
        <p:spPr>
          <a:xfrm>
            <a:off x="1097279" y="2108201"/>
            <a:ext cx="10645541" cy="3760891"/>
          </a:xfrm>
        </p:spPr>
        <p:txBody>
          <a:bodyPr>
            <a:normAutofit/>
          </a:bodyPr>
          <a:lstStyle/>
          <a:p>
            <a:r>
              <a:rPr lang="en-GB" sz="2400" dirty="0"/>
              <a:t>Ambiguity and purposeful instability</a:t>
            </a:r>
          </a:p>
          <a:p>
            <a:r>
              <a:rPr lang="en-GB" sz="2400" dirty="0"/>
              <a:t>Narratives, storytelling and conversations</a:t>
            </a:r>
          </a:p>
          <a:p>
            <a:r>
              <a:rPr lang="en-GB" sz="2400" dirty="0"/>
              <a:t>Physical representations, metaphors and play</a:t>
            </a:r>
          </a:p>
          <a:p>
            <a:endParaRPr lang="en-US" dirty="0"/>
          </a:p>
        </p:txBody>
      </p:sp>
    </p:spTree>
    <p:extLst>
      <p:ext uri="{BB962C8B-B14F-4D97-AF65-F5344CB8AC3E}">
        <p14:creationId xmlns:p14="http://schemas.microsoft.com/office/powerpoint/2010/main" val="1902957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46F6EAD-1435-FAAA-FB7C-F56F7215E4F1}"/>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Managing the transformation </a:t>
            </a:r>
          </a:p>
        </p:txBody>
      </p:sp>
      <p:sp>
        <p:nvSpPr>
          <p:cNvPr id="3" name="Content Placeholder 2">
            <a:extLst>
              <a:ext uri="{FF2B5EF4-FFF2-40B4-BE49-F238E27FC236}">
                <a16:creationId xmlns:a16="http://schemas.microsoft.com/office/drawing/2014/main" id="{F149CFF1-2424-E626-E932-3DB2FB037DEE}"/>
              </a:ext>
            </a:extLst>
          </p:cNvPr>
          <p:cNvSpPr>
            <a:spLocks noGrp="1"/>
          </p:cNvSpPr>
          <p:nvPr>
            <p:ph idx="1"/>
          </p:nvPr>
        </p:nvSpPr>
        <p:spPr>
          <a:xfrm>
            <a:off x="4804312" y="292100"/>
            <a:ext cx="7226300" cy="6565900"/>
          </a:xfrm>
        </p:spPr>
        <p:txBody>
          <a:bodyPr anchor="ctr">
            <a:normAutofit/>
          </a:bodyPr>
          <a:lstStyle/>
          <a:p>
            <a:pPr>
              <a:lnSpc>
                <a:spcPct val="110000"/>
              </a:lnSpc>
            </a:pPr>
            <a:r>
              <a:rPr lang="en-GB" sz="2800" dirty="0"/>
              <a:t>Relational leadership</a:t>
            </a:r>
          </a:p>
          <a:p>
            <a:pPr>
              <a:lnSpc>
                <a:spcPct val="110000"/>
              </a:lnSpc>
            </a:pPr>
            <a:r>
              <a:rPr lang="en-GB" sz="2800" dirty="0"/>
              <a:t>Building trust</a:t>
            </a:r>
          </a:p>
          <a:p>
            <a:pPr>
              <a:lnSpc>
                <a:spcPct val="110000"/>
              </a:lnSpc>
            </a:pPr>
            <a:r>
              <a:rPr lang="en-GB" sz="2800" dirty="0"/>
              <a:t>Voice, dialogue and rethinking resistance</a:t>
            </a:r>
          </a:p>
          <a:p>
            <a:pPr>
              <a:lnSpc>
                <a:spcPct val="110000"/>
              </a:lnSpc>
            </a:pPr>
            <a:r>
              <a:rPr lang="en-GB" sz="2800" dirty="0"/>
              <a:t>Emotion, energy and momentum</a:t>
            </a:r>
          </a:p>
          <a:p>
            <a:pPr>
              <a:lnSpc>
                <a:spcPct val="110000"/>
              </a:lnSpc>
            </a:pPr>
            <a:endParaRPr lang="en-GB" sz="1100" b="1" dirty="0"/>
          </a:p>
          <a:p>
            <a:pPr>
              <a:lnSpc>
                <a:spcPct val="110000"/>
              </a:lnSpc>
            </a:pPr>
            <a:endParaRPr lang="en-US" sz="1100" dirty="0"/>
          </a:p>
        </p:txBody>
      </p:sp>
    </p:spTree>
    <p:extLst>
      <p:ext uri="{BB962C8B-B14F-4D97-AF65-F5344CB8AC3E}">
        <p14:creationId xmlns:p14="http://schemas.microsoft.com/office/powerpoint/2010/main" val="20727827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EC922BE-253E-4EBC-B36B-3E91FE4591D3}"/>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Identifying Change Champions</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7B28C0-FD0A-4D9A-85E2-0F5B91EBEB70}"/>
              </a:ext>
            </a:extLst>
          </p:cNvPr>
          <p:cNvSpPr>
            <a:spLocks noGrp="1"/>
          </p:cNvSpPr>
          <p:nvPr>
            <p:ph idx="1"/>
          </p:nvPr>
        </p:nvSpPr>
        <p:spPr>
          <a:xfrm>
            <a:off x="1097279" y="2546224"/>
            <a:ext cx="5977938" cy="3342747"/>
          </a:xfrm>
        </p:spPr>
        <p:txBody>
          <a:bodyPr>
            <a:normAutofit/>
          </a:bodyPr>
          <a:lstStyle/>
          <a:p>
            <a:r>
              <a:rPr lang="en-GB" sz="2000" dirty="0">
                <a:solidFill>
                  <a:srgbClr val="FFFFFF"/>
                </a:solidFill>
              </a:rPr>
              <a:t>Identify those with influence (check your social media platform for key influencers)</a:t>
            </a:r>
          </a:p>
          <a:p>
            <a:r>
              <a:rPr lang="en-GB" sz="2000" dirty="0">
                <a:solidFill>
                  <a:srgbClr val="FFFFFF"/>
                </a:solidFill>
              </a:rPr>
              <a:t>Have champions throughout the business – different levels, areas</a:t>
            </a:r>
          </a:p>
          <a:p>
            <a:r>
              <a:rPr lang="en-GB" sz="2000" dirty="0">
                <a:solidFill>
                  <a:srgbClr val="FFFFFF"/>
                </a:solidFill>
              </a:rPr>
              <a:t>Manage them – reinforce purpose/meaning, motivate</a:t>
            </a:r>
          </a:p>
        </p:txBody>
      </p:sp>
      <p:pic>
        <p:nvPicPr>
          <p:cNvPr id="5" name="Picture 4" descr="Colourful carved figures of humans">
            <a:extLst>
              <a:ext uri="{FF2B5EF4-FFF2-40B4-BE49-F238E27FC236}">
                <a16:creationId xmlns:a16="http://schemas.microsoft.com/office/drawing/2014/main" id="{D7CE63D8-74C6-02A0-C22B-10497D0042BF}"/>
              </a:ext>
            </a:extLst>
          </p:cNvPr>
          <p:cNvPicPr>
            <a:picLocks noChangeAspect="1"/>
          </p:cNvPicPr>
          <p:nvPr/>
        </p:nvPicPr>
        <p:blipFill rotWithShape="1">
          <a:blip r:embed="rId3"/>
          <a:srcRect l="26324" r="26091" b="-1"/>
          <a:stretch/>
        </p:blipFill>
        <p:spPr>
          <a:xfrm>
            <a:off x="7611902" y="10"/>
            <a:ext cx="4580097" cy="6857990"/>
          </a:xfrm>
          <a:prstGeom prst="rect">
            <a:avLst/>
          </a:prstGeom>
        </p:spPr>
      </p:pic>
    </p:spTree>
    <p:extLst>
      <p:ext uri="{BB962C8B-B14F-4D97-AF65-F5344CB8AC3E}">
        <p14:creationId xmlns:p14="http://schemas.microsoft.com/office/powerpoint/2010/main" val="254562214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0D95C87-E069-220E-518D-D6B3C731DE62}"/>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People professional’s role in managing change</a:t>
            </a:r>
          </a:p>
        </p:txBody>
      </p:sp>
      <p:sp>
        <p:nvSpPr>
          <p:cNvPr id="37" name="Content Placeholder 2">
            <a:extLst>
              <a:ext uri="{FF2B5EF4-FFF2-40B4-BE49-F238E27FC236}">
                <a16:creationId xmlns:a16="http://schemas.microsoft.com/office/drawing/2014/main" id="{35A20187-98EF-98E9-7A5D-14A14739CB3F}"/>
              </a:ext>
            </a:extLst>
          </p:cNvPr>
          <p:cNvSpPr>
            <a:spLocks noGrp="1"/>
          </p:cNvSpPr>
          <p:nvPr>
            <p:ph idx="1"/>
          </p:nvPr>
        </p:nvSpPr>
        <p:spPr>
          <a:xfrm>
            <a:off x="5231958" y="605896"/>
            <a:ext cx="5923721" cy="5646208"/>
          </a:xfrm>
        </p:spPr>
        <p:txBody>
          <a:bodyPr anchor="ctr">
            <a:normAutofit/>
          </a:bodyPr>
          <a:lstStyle/>
          <a:p>
            <a:pPr>
              <a:lnSpc>
                <a:spcPct val="110000"/>
              </a:lnSpc>
            </a:pPr>
            <a:r>
              <a:rPr lang="en-GB" sz="1500" dirty="0"/>
              <a:t>Be willing to work as the ‘hidden hand’ of change, highly relevant to its success. Work in partnership with the CEO/business leader and their executive team and as ‘back stage’ support for their ‘front stage’ activity.</a:t>
            </a:r>
          </a:p>
          <a:p>
            <a:pPr>
              <a:lnSpc>
                <a:spcPct val="110000"/>
              </a:lnSpc>
            </a:pPr>
            <a:r>
              <a:rPr lang="en-GB" sz="1500" dirty="0"/>
              <a:t>Facilitate translation of the overall vision through mass communication, use of relevant techniques, and changes to interactions and entrenched systems.</a:t>
            </a:r>
          </a:p>
          <a:p>
            <a:pPr>
              <a:lnSpc>
                <a:spcPct val="110000"/>
              </a:lnSpc>
            </a:pPr>
            <a:r>
              <a:rPr lang="en-GB" sz="1500" dirty="0"/>
              <a:t>Create change advocates, remove obstacles, act on measurement and ensure leader visibility</a:t>
            </a:r>
          </a:p>
          <a:p>
            <a:pPr>
              <a:lnSpc>
                <a:spcPct val="110000"/>
              </a:lnSpc>
            </a:pPr>
            <a:endParaRPr lang="en-US" sz="1500" dirty="0"/>
          </a:p>
        </p:txBody>
      </p:sp>
    </p:spTree>
    <p:extLst>
      <p:ext uri="{BB962C8B-B14F-4D97-AF65-F5344CB8AC3E}">
        <p14:creationId xmlns:p14="http://schemas.microsoft.com/office/powerpoint/2010/main" val="2227490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F74A0-881A-4B09-A219-159B731D7203}"/>
              </a:ext>
            </a:extLst>
          </p:cNvPr>
          <p:cNvSpPr>
            <a:spLocks noGrp="1"/>
          </p:cNvSpPr>
          <p:nvPr>
            <p:ph type="title"/>
          </p:nvPr>
        </p:nvSpPr>
        <p:spPr>
          <a:xfrm>
            <a:off x="1097280" y="286603"/>
            <a:ext cx="10058400" cy="1450757"/>
          </a:xfrm>
        </p:spPr>
        <p:txBody>
          <a:bodyPr>
            <a:normAutofit/>
          </a:bodyPr>
          <a:lstStyle/>
          <a:p>
            <a:r>
              <a:rPr lang="en-GB" dirty="0"/>
              <a:t>Five types of micro changes (Bruskin, 2024)</a:t>
            </a:r>
          </a:p>
        </p:txBody>
      </p:sp>
      <p:cxnSp>
        <p:nvCxnSpPr>
          <p:cNvPr id="11" name="Straight Connector 10">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DC15D484-3B83-AA72-88FD-EA7CCCD0F605}"/>
              </a:ext>
            </a:extLst>
          </p:cNvPr>
          <p:cNvGraphicFramePr>
            <a:graphicFrameLocks noGrp="1"/>
          </p:cNvGraphicFramePr>
          <p:nvPr>
            <p:ph idx="1"/>
            <p:extLst>
              <p:ext uri="{D42A27DB-BD31-4B8C-83A1-F6EECF244321}">
                <p14:modId xmlns:p14="http://schemas.microsoft.com/office/powerpoint/2010/main" val="49284903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654699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2387-4E5C-4B2A-BFFC-A934BD9D103F}"/>
              </a:ext>
            </a:extLst>
          </p:cNvPr>
          <p:cNvSpPr>
            <a:spLocks noGrp="1"/>
          </p:cNvSpPr>
          <p:nvPr>
            <p:ph type="title"/>
          </p:nvPr>
        </p:nvSpPr>
        <p:spPr>
          <a:xfrm>
            <a:off x="609600" y="128789"/>
            <a:ext cx="10972800" cy="695459"/>
          </a:xfrm>
        </p:spPr>
        <p:txBody>
          <a:bodyPr>
            <a:normAutofit/>
          </a:bodyPr>
          <a:lstStyle/>
          <a:p>
            <a:r>
              <a:rPr lang="en-GB" dirty="0"/>
              <a:t>The Influence Model (McKinsey, 2016)</a:t>
            </a:r>
          </a:p>
        </p:txBody>
      </p:sp>
      <p:pic>
        <p:nvPicPr>
          <p:cNvPr id="5" name="Content Placeholder 4" descr="A screenshot of text&#10;&#10;Description automatically generated">
            <a:extLst>
              <a:ext uri="{FF2B5EF4-FFF2-40B4-BE49-F238E27FC236}">
                <a16:creationId xmlns:a16="http://schemas.microsoft.com/office/drawing/2014/main" id="{DB1A0FDC-DBDE-477E-A33D-34E2A3FC50C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17441" y="940158"/>
            <a:ext cx="6684135" cy="4790941"/>
          </a:xfrm>
        </p:spPr>
      </p:pic>
    </p:spTree>
    <p:extLst>
      <p:ext uri="{BB962C8B-B14F-4D97-AF65-F5344CB8AC3E}">
        <p14:creationId xmlns:p14="http://schemas.microsoft.com/office/powerpoint/2010/main" val="2203631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25DA6-15CB-01C9-D461-181159EB1AD0}"/>
              </a:ext>
            </a:extLst>
          </p:cNvPr>
          <p:cNvSpPr>
            <a:spLocks noGrp="1"/>
          </p:cNvSpPr>
          <p:nvPr>
            <p:ph type="title"/>
          </p:nvPr>
        </p:nvSpPr>
        <p:spPr/>
        <p:txBody>
          <a:bodyPr/>
          <a:lstStyle/>
          <a:p>
            <a:r>
              <a:rPr lang="en-US" dirty="0"/>
              <a:t>Role of Line Managers</a:t>
            </a:r>
          </a:p>
        </p:txBody>
      </p:sp>
      <p:graphicFrame>
        <p:nvGraphicFramePr>
          <p:cNvPr id="6" name="Content Placeholder 2">
            <a:extLst>
              <a:ext uri="{FF2B5EF4-FFF2-40B4-BE49-F238E27FC236}">
                <a16:creationId xmlns:a16="http://schemas.microsoft.com/office/drawing/2014/main" id="{26B29C6C-7C02-BF82-8C93-53EAF64B87BB}"/>
              </a:ext>
            </a:extLst>
          </p:cNvPr>
          <p:cNvGraphicFramePr>
            <a:graphicFrameLocks noGrp="1"/>
          </p:cNvGraphicFramePr>
          <p:nvPr>
            <p:ph idx="1"/>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0879963-C7DD-69E6-9D85-3CE5E6683C13}"/>
              </a:ext>
            </a:extLst>
          </p:cNvPr>
          <p:cNvSpPr txBox="1"/>
          <p:nvPr/>
        </p:nvSpPr>
        <p:spPr>
          <a:xfrm>
            <a:off x="941294" y="6101433"/>
            <a:ext cx="7637929" cy="276999"/>
          </a:xfrm>
          <a:prstGeom prst="rect">
            <a:avLst/>
          </a:prstGeom>
          <a:noFill/>
        </p:spPr>
        <p:txBody>
          <a:bodyPr wrap="square" rtlCol="0">
            <a:spAutoFit/>
          </a:bodyPr>
          <a:lstStyle/>
          <a:p>
            <a:r>
              <a:rPr lang="en-US" sz="1200" dirty="0">
                <a:hlinkClick r:id="rId7"/>
              </a:rPr>
              <a:t>https://www.prosci.com/resources/articles/clarc-the-role-of-people-managers-in-change-management</a:t>
            </a:r>
            <a:r>
              <a:rPr lang="en-US" sz="1200" dirty="0"/>
              <a:t> </a:t>
            </a:r>
          </a:p>
        </p:txBody>
      </p:sp>
    </p:spTree>
    <p:extLst>
      <p:ext uri="{BB962C8B-B14F-4D97-AF65-F5344CB8AC3E}">
        <p14:creationId xmlns:p14="http://schemas.microsoft.com/office/powerpoint/2010/main" val="3855114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4001F08-AFC7-E160-BCC9-E0A1A4F0F469}"/>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Equip Line Managers for Change </a:t>
            </a:r>
          </a:p>
        </p:txBody>
      </p:sp>
      <p:sp>
        <p:nvSpPr>
          <p:cNvPr id="3" name="Content Placeholder 2">
            <a:extLst>
              <a:ext uri="{FF2B5EF4-FFF2-40B4-BE49-F238E27FC236}">
                <a16:creationId xmlns:a16="http://schemas.microsoft.com/office/drawing/2014/main" id="{AAC2B20A-CC6D-E1AA-5FE5-888F014FB3FC}"/>
              </a:ext>
            </a:extLst>
          </p:cNvPr>
          <p:cNvSpPr>
            <a:spLocks noGrp="1"/>
          </p:cNvSpPr>
          <p:nvPr>
            <p:ph idx="1"/>
          </p:nvPr>
        </p:nvSpPr>
        <p:spPr>
          <a:xfrm>
            <a:off x="5231958" y="605896"/>
            <a:ext cx="5923721" cy="5646208"/>
          </a:xfrm>
        </p:spPr>
        <p:txBody>
          <a:bodyPr anchor="ctr">
            <a:normAutofit/>
          </a:bodyPr>
          <a:lstStyle/>
          <a:p>
            <a:pPr>
              <a:lnSpc>
                <a:spcPct val="110000"/>
              </a:lnSpc>
            </a:pPr>
            <a:r>
              <a:rPr lang="en-GB" sz="1700"/>
              <a:t>Ask: </a:t>
            </a:r>
          </a:p>
          <a:p>
            <a:pPr>
              <a:lnSpc>
                <a:spcPct val="110000"/>
              </a:lnSpc>
              <a:buFont typeface="Arial" panose="020B0604020202020204" pitchFamily="34" charset="0"/>
              <a:buChar char="•"/>
            </a:pPr>
            <a:r>
              <a:rPr lang="en-GB" sz="1700"/>
              <a:t>Have we told people managers what we expect from them in times of change?</a:t>
            </a:r>
          </a:p>
          <a:p>
            <a:pPr>
              <a:lnSpc>
                <a:spcPct val="110000"/>
              </a:lnSpc>
              <a:buFont typeface="Arial" panose="020B0604020202020204" pitchFamily="34" charset="0"/>
              <a:buChar char="•"/>
            </a:pPr>
            <a:r>
              <a:rPr lang="en-GB" sz="1700"/>
              <a:t>Do they fully understand the specific actions and behaviors we need from them to support a change effort?</a:t>
            </a:r>
          </a:p>
          <a:p>
            <a:pPr>
              <a:lnSpc>
                <a:spcPct val="110000"/>
              </a:lnSpc>
              <a:buFont typeface="Arial" panose="020B0604020202020204" pitchFamily="34" charset="0"/>
              <a:buChar char="•"/>
            </a:pPr>
            <a:r>
              <a:rPr lang="en-GB" sz="1700"/>
              <a:t>Have we enabled them with the skills and tools they need to be successful at leading their people and teams through change?</a:t>
            </a:r>
          </a:p>
          <a:p>
            <a:pPr>
              <a:lnSpc>
                <a:spcPct val="110000"/>
              </a:lnSpc>
            </a:pPr>
            <a:r>
              <a:rPr lang="en-GB" sz="1700"/>
              <a:t>If you answer "no," the changes your line managers are expected to lead are unlikely to be successful. </a:t>
            </a:r>
          </a:p>
          <a:p>
            <a:pPr>
              <a:lnSpc>
                <a:spcPct val="110000"/>
              </a:lnSpc>
            </a:pPr>
            <a:r>
              <a:rPr lang="en-GB" sz="1700"/>
              <a:t>To rectify the problem, consider how you can build awareness of the need for them to play their important role in times of change. Then equip them with the skills and frameworks they need to help themselves and their people move through change successfully.</a:t>
            </a:r>
          </a:p>
          <a:p>
            <a:pPr>
              <a:lnSpc>
                <a:spcPct val="110000"/>
              </a:lnSpc>
            </a:pPr>
            <a:endParaRPr lang="en-US" sz="1700"/>
          </a:p>
        </p:txBody>
      </p:sp>
    </p:spTree>
    <p:extLst>
      <p:ext uri="{BB962C8B-B14F-4D97-AF65-F5344CB8AC3E}">
        <p14:creationId xmlns:p14="http://schemas.microsoft.com/office/powerpoint/2010/main" val="28604664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84E10BF7-8379-D82A-FB29-F78206106DC6}"/>
              </a:ext>
            </a:extLst>
          </p:cNvPr>
          <p:cNvPicPr>
            <a:picLocks noGrp="1" noChangeAspect="1"/>
          </p:cNvPicPr>
          <p:nvPr>
            <p:ph idx="1"/>
          </p:nvPr>
        </p:nvPicPr>
        <p:blipFill>
          <a:blip r:embed="rId3"/>
          <a:stretch>
            <a:fillRect/>
          </a:stretch>
        </p:blipFill>
        <p:spPr>
          <a:xfrm>
            <a:off x="3163362" y="583030"/>
            <a:ext cx="5691940" cy="5691940"/>
          </a:xfrm>
          <a:prstGeom prst="rect">
            <a:avLst/>
          </a:prstGeom>
        </p:spPr>
      </p:pic>
    </p:spTree>
    <p:extLst>
      <p:ext uri="{BB962C8B-B14F-4D97-AF65-F5344CB8AC3E}">
        <p14:creationId xmlns:p14="http://schemas.microsoft.com/office/powerpoint/2010/main" val="36545217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Hand placing stars">
            <a:extLst>
              <a:ext uri="{FF2B5EF4-FFF2-40B4-BE49-F238E27FC236}">
                <a16:creationId xmlns:a16="http://schemas.microsoft.com/office/drawing/2014/main" id="{583674BC-695D-DDDC-5C19-ED4D36A82C3A}"/>
              </a:ext>
            </a:extLst>
          </p:cNvPr>
          <p:cNvPicPr>
            <a:picLocks noChangeAspect="1"/>
          </p:cNvPicPr>
          <p:nvPr/>
        </p:nvPicPr>
        <p:blipFill>
          <a:blip r:embed="rId3"/>
          <a:srcRect t="28429" b="11176"/>
          <a:stretch/>
        </p:blipFill>
        <p:spPr>
          <a:xfrm>
            <a:off x="-32" y="10"/>
            <a:ext cx="12192031" cy="4915066"/>
          </a:xfrm>
          <a:prstGeom prst="rect">
            <a:avLst/>
          </a:prstGeom>
        </p:spPr>
      </p:pic>
      <p:sp>
        <p:nvSpPr>
          <p:cNvPr id="13" name="Rectangle 12">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066EFAC-90A1-9270-B599-42641669D22A}"/>
              </a:ext>
            </a:extLst>
          </p:cNvPr>
          <p:cNvSpPr>
            <a:spLocks noGrp="1"/>
          </p:cNvSpPr>
          <p:nvPr>
            <p:ph type="title"/>
          </p:nvPr>
        </p:nvSpPr>
        <p:spPr>
          <a:xfrm>
            <a:off x="828675" y="5120639"/>
            <a:ext cx="7137263" cy="1280161"/>
          </a:xfrm>
        </p:spPr>
        <p:txBody>
          <a:bodyPr vert="horz" lIns="91440" tIns="45720" rIns="91440" bIns="45720" rtlCol="0" anchor="ctr">
            <a:normAutofit/>
          </a:bodyPr>
          <a:lstStyle/>
          <a:p>
            <a:pPr algn="r"/>
            <a:r>
              <a:rPr lang="en-US" sz="4100">
                <a:solidFill>
                  <a:srgbClr val="FFFFFF"/>
                </a:solidFill>
              </a:rPr>
              <a:t>Recommendations for change</a:t>
            </a:r>
          </a:p>
        </p:txBody>
      </p:sp>
      <p:cxnSp>
        <p:nvCxnSpPr>
          <p:cNvPr id="15" name="Straight Connector 14">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7140657"/>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6690BE-476E-3747-B9BF-4052B4FBC59D}"/>
              </a:ext>
            </a:extLst>
          </p:cNvPr>
          <p:cNvSpPr>
            <a:spLocks noGrp="1"/>
          </p:cNvSpPr>
          <p:nvPr>
            <p:ph type="title"/>
          </p:nvPr>
        </p:nvSpPr>
        <p:spPr>
          <a:xfrm>
            <a:off x="1036320" y="286603"/>
            <a:ext cx="10058400" cy="1450757"/>
          </a:xfrm>
        </p:spPr>
        <p:txBody>
          <a:bodyPr>
            <a:normAutofit/>
          </a:bodyPr>
          <a:lstStyle/>
          <a:p>
            <a:r>
              <a:rPr lang="en-GB" dirty="0"/>
              <a:t>Group Activity </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Board Room">
            <a:extLst>
              <a:ext uri="{FF2B5EF4-FFF2-40B4-BE49-F238E27FC236}">
                <a16:creationId xmlns:a16="http://schemas.microsoft.com/office/drawing/2014/main" id="{95B3017E-E2B2-386D-B076-51149A0CA5B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506FE86D-E813-F274-2AF2-3C941EE6A33E}"/>
              </a:ext>
            </a:extLst>
          </p:cNvPr>
          <p:cNvSpPr>
            <a:spLocks noGrp="1"/>
          </p:cNvSpPr>
          <p:nvPr>
            <p:ph idx="1"/>
          </p:nvPr>
        </p:nvSpPr>
        <p:spPr>
          <a:xfrm>
            <a:off x="4706460" y="2108201"/>
            <a:ext cx="6388260" cy="3760891"/>
          </a:xfrm>
        </p:spPr>
        <p:txBody>
          <a:bodyPr>
            <a:normAutofit/>
          </a:bodyPr>
          <a:lstStyle/>
          <a:p>
            <a:r>
              <a:rPr lang="en-GB" dirty="0"/>
              <a:t>Consider the topic of you have chosen for your research project and discuss the following:</a:t>
            </a:r>
          </a:p>
          <a:p>
            <a:pPr lvl="1"/>
            <a:r>
              <a:rPr lang="en-GB" dirty="0"/>
              <a:t>Who may be impacted by any changes you recommend?</a:t>
            </a:r>
          </a:p>
          <a:p>
            <a:pPr lvl="1"/>
            <a:r>
              <a:rPr lang="en-GB" dirty="0"/>
              <a:t>What change model could you utilise?</a:t>
            </a:r>
          </a:p>
          <a:p>
            <a:pPr lvl="1"/>
            <a:r>
              <a:rPr lang="en-GB" dirty="0"/>
              <a:t>What tools could you utilise within your organisation to communicate the change and engage employees?</a:t>
            </a:r>
          </a:p>
          <a:p>
            <a:endParaRPr lang="en-GB" dirty="0"/>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135378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7144F-C6AE-AE5B-1E7B-3F62B014F068}"/>
              </a:ext>
            </a:extLst>
          </p:cNvPr>
          <p:cNvSpPr>
            <a:spLocks noGrp="1"/>
          </p:cNvSpPr>
          <p:nvPr>
            <p:ph type="title"/>
          </p:nvPr>
        </p:nvSpPr>
        <p:spPr/>
        <p:txBody>
          <a:bodyPr/>
          <a:lstStyle/>
          <a:p>
            <a:r>
              <a:rPr lang="en-GB" dirty="0"/>
              <a:t>Implementation plan example</a:t>
            </a:r>
          </a:p>
        </p:txBody>
      </p:sp>
      <p:pic>
        <p:nvPicPr>
          <p:cNvPr id="5" name="Content Placeholder 4">
            <a:extLst>
              <a:ext uri="{FF2B5EF4-FFF2-40B4-BE49-F238E27FC236}">
                <a16:creationId xmlns:a16="http://schemas.microsoft.com/office/drawing/2014/main" id="{B5F79BA4-C0E8-60ED-79FC-1AB747E2C68D}"/>
              </a:ext>
            </a:extLst>
          </p:cNvPr>
          <p:cNvPicPr>
            <a:picLocks noGrp="1" noChangeAspect="1"/>
          </p:cNvPicPr>
          <p:nvPr>
            <p:ph idx="1"/>
          </p:nvPr>
        </p:nvPicPr>
        <p:blipFill>
          <a:blip r:embed="rId3"/>
          <a:stretch>
            <a:fillRect/>
          </a:stretch>
        </p:blipFill>
        <p:spPr>
          <a:xfrm>
            <a:off x="3085526" y="2108200"/>
            <a:ext cx="6081274" cy="3760788"/>
          </a:xfrm>
        </p:spPr>
      </p:pic>
    </p:spTree>
    <p:extLst>
      <p:ext uri="{BB962C8B-B14F-4D97-AF65-F5344CB8AC3E}">
        <p14:creationId xmlns:p14="http://schemas.microsoft.com/office/powerpoint/2010/main" val="7007048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A54F2C-D6A4-9E38-756A-E06F58F237A1}"/>
              </a:ext>
            </a:extLst>
          </p:cNvPr>
          <p:cNvSpPr>
            <a:spLocks noGrp="1"/>
          </p:cNvSpPr>
          <p:nvPr>
            <p:ph type="title"/>
          </p:nvPr>
        </p:nvSpPr>
        <p:spPr>
          <a:xfrm>
            <a:off x="642259" y="634946"/>
            <a:ext cx="3372529" cy="5055904"/>
          </a:xfrm>
        </p:spPr>
        <p:txBody>
          <a:bodyPr anchor="ctr">
            <a:normAutofit/>
          </a:bodyPr>
          <a:lstStyle/>
          <a:p>
            <a:r>
              <a:rPr lang="en-GB" dirty="0"/>
              <a:t>Next steps</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6EED3AEC-C81C-65FE-3800-AD58FF069356}"/>
              </a:ext>
            </a:extLst>
          </p:cNvPr>
          <p:cNvGraphicFramePr>
            <a:graphicFrameLocks noGrp="1"/>
          </p:cNvGraphicFramePr>
          <p:nvPr>
            <p:ph idx="1"/>
            <p:extLst>
              <p:ext uri="{D42A27DB-BD31-4B8C-83A1-F6EECF244321}">
                <p14:modId xmlns:p14="http://schemas.microsoft.com/office/powerpoint/2010/main" val="315884923"/>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9763736"/>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91F40-BD86-8611-54BC-E314BC10040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6BBA2F6-568D-98D3-476C-A85DFA1DAC09}"/>
              </a:ext>
            </a:extLst>
          </p:cNvPr>
          <p:cNvSpPr>
            <a:spLocks noGrp="1"/>
          </p:cNvSpPr>
          <p:nvPr>
            <p:ph idx="1"/>
          </p:nvPr>
        </p:nvSpPr>
        <p:spPr/>
        <p:txBody>
          <a:bodyPr>
            <a:normAutofit fontScale="77500" lnSpcReduction="20000"/>
          </a:bodyPr>
          <a:lstStyle/>
          <a:p>
            <a:r>
              <a:rPr lang="en-GB" b="0" i="0" dirty="0" err="1">
                <a:solidFill>
                  <a:srgbClr val="3A3A3A"/>
                </a:solidFill>
                <a:effectLst/>
                <a:latin typeface="Source Sans Pro" panose="020B0503030403020204" pitchFamily="34" charset="0"/>
              </a:rPr>
              <a:t>Balluck</a:t>
            </a:r>
            <a:r>
              <a:rPr lang="en-GB" b="0" i="0" dirty="0">
                <a:solidFill>
                  <a:srgbClr val="3A3A3A"/>
                </a:solidFill>
                <a:effectLst/>
                <a:latin typeface="Source Sans Pro" panose="020B0503030403020204" pitchFamily="34" charset="0"/>
              </a:rPr>
              <a:t>, J, </a:t>
            </a:r>
            <a:r>
              <a:rPr lang="en-GB" b="0" i="0" dirty="0" err="1">
                <a:solidFill>
                  <a:srgbClr val="3A3A3A"/>
                </a:solidFill>
                <a:effectLst/>
                <a:latin typeface="Source Sans Pro" panose="020B0503030403020204" pitchFamily="34" charset="0"/>
              </a:rPr>
              <a:t>Asturi</a:t>
            </a:r>
            <a:r>
              <a:rPr lang="en-GB" b="0" i="0" dirty="0">
                <a:solidFill>
                  <a:srgbClr val="3A3A3A"/>
                </a:solidFill>
                <a:effectLst/>
                <a:latin typeface="Source Sans Pro" panose="020B0503030403020204" pitchFamily="34" charset="0"/>
              </a:rPr>
              <a:t>, E., &amp; Brockman, V. (2020). Use of the ADKAR® and CLARC ® Change Models to Navigate Staffing Model Changes During the COVID-19 Pandemic. </a:t>
            </a:r>
            <a:r>
              <a:rPr lang="en-GB" b="0" i="1" dirty="0">
                <a:solidFill>
                  <a:srgbClr val="3A3A3A"/>
                </a:solidFill>
                <a:effectLst/>
                <a:latin typeface="Source Sans Pro" panose="020B0503030403020204" pitchFamily="34" charset="0"/>
              </a:rPr>
              <a:t>Nurse Leader</a:t>
            </a:r>
            <a:r>
              <a:rPr lang="en-GB" b="0" i="0" dirty="0">
                <a:solidFill>
                  <a:srgbClr val="3A3A3A"/>
                </a:solidFill>
                <a:effectLst/>
                <a:latin typeface="Source Sans Pro" panose="020B0503030403020204" pitchFamily="34" charset="0"/>
              </a:rPr>
              <a:t>, </a:t>
            </a:r>
            <a:r>
              <a:rPr lang="en-GB" b="0" i="1" dirty="0">
                <a:solidFill>
                  <a:srgbClr val="3A3A3A"/>
                </a:solidFill>
                <a:effectLst/>
                <a:latin typeface="Source Sans Pro" panose="020B0503030403020204" pitchFamily="34" charset="0"/>
              </a:rPr>
              <a:t>18</a:t>
            </a:r>
            <a:r>
              <a:rPr lang="en-GB" b="0" i="0" dirty="0">
                <a:solidFill>
                  <a:srgbClr val="3A3A3A"/>
                </a:solidFill>
                <a:effectLst/>
                <a:latin typeface="Source Sans Pro" panose="020B0503030403020204" pitchFamily="34" charset="0"/>
              </a:rPr>
              <a:t>(6), 539–546. Available at: </a:t>
            </a:r>
            <a:r>
              <a:rPr lang="en-GB" b="0" i="0" dirty="0">
                <a:solidFill>
                  <a:srgbClr val="3A3A3A"/>
                </a:solidFill>
                <a:effectLst/>
                <a:latin typeface="Source Sans Pro" panose="020B0503030403020204" pitchFamily="34" charset="0"/>
                <a:hlinkClick r:id="rId4"/>
              </a:rPr>
              <a:t>https://doi.org/10.1016/j.mnl.2020.08.006</a:t>
            </a:r>
            <a:endParaRPr lang="en-GB" b="0" i="0" dirty="0">
              <a:solidFill>
                <a:srgbClr val="3A3A3A"/>
              </a:solidFill>
              <a:effectLst/>
              <a:latin typeface="Source Sans Pro" panose="020B0503030403020204" pitchFamily="34" charset="0"/>
            </a:endParaRPr>
          </a:p>
          <a:p>
            <a:r>
              <a:rPr lang="en-GB" b="0" i="0" dirty="0">
                <a:solidFill>
                  <a:srgbClr val="3A3A3A"/>
                </a:solidFill>
                <a:effectLst/>
                <a:latin typeface="Source Sans Pro" panose="020B0503030403020204" pitchFamily="34" charset="0"/>
              </a:rPr>
              <a:t>Bruskin, S. (2024) </a:t>
            </a:r>
            <a:r>
              <a:rPr lang="en-GB" b="0" i="1" dirty="0">
                <a:solidFill>
                  <a:srgbClr val="3A3A3A"/>
                </a:solidFill>
                <a:effectLst/>
                <a:latin typeface="Source Sans Pro" panose="020B0503030403020204" pitchFamily="34" charset="0"/>
              </a:rPr>
              <a:t>Why micro changes can be HR’s secret recipe for success. </a:t>
            </a:r>
            <a:r>
              <a:rPr lang="en-GB" b="0" i="0" dirty="0">
                <a:solidFill>
                  <a:srgbClr val="3A3A3A"/>
                </a:solidFill>
                <a:effectLst/>
                <a:latin typeface="Source Sans Pro" panose="020B0503030403020204" pitchFamily="34" charset="0"/>
              </a:rPr>
              <a:t>Available at: </a:t>
            </a:r>
            <a:r>
              <a:rPr lang="en-GB" dirty="0">
                <a:hlinkClick r:id="rId5"/>
              </a:rPr>
              <a:t>Why micro changes can be HR’s secret recipe for success</a:t>
            </a:r>
            <a:r>
              <a:rPr lang="en-GB" dirty="0"/>
              <a:t>. (Accessed: 28 April 2025)</a:t>
            </a:r>
            <a:endParaRPr lang="en-GB" b="0" i="0" dirty="0">
              <a:solidFill>
                <a:srgbClr val="3A3A3A"/>
              </a:solidFill>
              <a:effectLst/>
              <a:latin typeface="Source Sans Pro" panose="020B0503030403020204" pitchFamily="34" charset="0"/>
            </a:endParaRPr>
          </a:p>
          <a:p>
            <a:r>
              <a:rPr lang="en-GB" b="0" i="0" dirty="0">
                <a:solidFill>
                  <a:srgbClr val="3A3A3A"/>
                </a:solidFill>
                <a:effectLst/>
                <a:latin typeface="Source Sans Pro" panose="020B0503030403020204" pitchFamily="34" charset="0"/>
              </a:rPr>
              <a:t>Jackson, I. (2024) </a:t>
            </a:r>
            <a:r>
              <a:rPr lang="en-GB" b="0" i="1" dirty="0">
                <a:solidFill>
                  <a:srgbClr val="3A3A3A"/>
                </a:solidFill>
                <a:effectLst/>
                <a:latin typeface="Source Sans Pro" panose="020B0503030403020204" pitchFamily="34" charset="0"/>
              </a:rPr>
              <a:t>CIPD Change Management Conference: organisational change ‘more likely to fail than succeed[ - so how can HR prevent failure? </a:t>
            </a:r>
            <a:r>
              <a:rPr lang="en-GB" b="0" i="0" dirty="0">
                <a:solidFill>
                  <a:srgbClr val="3A3A3A"/>
                </a:solidFill>
                <a:effectLst/>
                <a:latin typeface="Source Sans Pro" panose="020B0503030403020204" pitchFamily="34" charset="0"/>
              </a:rPr>
              <a:t>Available at: </a:t>
            </a:r>
            <a:r>
              <a:rPr lang="en-GB" dirty="0">
                <a:hlinkClick r:id="rId6"/>
              </a:rPr>
              <a:t>CIPD Change Management Conference: organisational change ‘more likely to fail than succeed’ – so how can HR prevent failure?</a:t>
            </a:r>
            <a:r>
              <a:rPr lang="en-GB" dirty="0"/>
              <a:t> (Accessed: 28 April 2025)</a:t>
            </a:r>
            <a:endParaRPr lang="en-GB" b="0" i="0" dirty="0">
              <a:solidFill>
                <a:srgbClr val="3A3A3A"/>
              </a:solidFill>
              <a:effectLst/>
              <a:latin typeface="Source Sans Pro" panose="020B0503030403020204" pitchFamily="34" charset="0"/>
            </a:endParaRPr>
          </a:p>
          <a:p>
            <a:r>
              <a:rPr lang="en-GB" b="0" i="0" dirty="0" err="1">
                <a:solidFill>
                  <a:srgbClr val="3A3A3A"/>
                </a:solidFill>
                <a:effectLst/>
                <a:latin typeface="Source Sans Pro" panose="020B0503030403020204" pitchFamily="34" charset="0"/>
              </a:rPr>
              <a:t>Kuenkel</a:t>
            </a:r>
            <a:r>
              <a:rPr lang="en-GB" b="0" i="0" dirty="0">
                <a:solidFill>
                  <a:srgbClr val="3A3A3A"/>
                </a:solidFill>
                <a:effectLst/>
                <a:latin typeface="Source Sans Pro" panose="020B0503030403020204" pitchFamily="34" charset="0"/>
              </a:rPr>
              <a:t>, P. </a:t>
            </a:r>
            <a:r>
              <a:rPr lang="en-GB" b="0" i="1" dirty="0">
                <a:solidFill>
                  <a:srgbClr val="3A3A3A"/>
                </a:solidFill>
                <a:effectLst/>
                <a:latin typeface="Source Sans Pro" panose="020B0503030403020204" pitchFamily="34" charset="0"/>
              </a:rPr>
              <a:t>et al.</a:t>
            </a:r>
            <a:r>
              <a:rPr lang="en-GB" b="0" i="0" dirty="0">
                <a:solidFill>
                  <a:srgbClr val="3A3A3A"/>
                </a:solidFill>
                <a:effectLst/>
                <a:latin typeface="Source Sans Pro" panose="020B0503030403020204" pitchFamily="34" charset="0"/>
              </a:rPr>
              <a:t> (2020). </a:t>
            </a:r>
            <a:r>
              <a:rPr lang="en-GB" b="0" i="1" dirty="0">
                <a:solidFill>
                  <a:srgbClr val="3A3A3A"/>
                </a:solidFill>
                <a:effectLst/>
                <a:latin typeface="Source Sans Pro" panose="020B0503030403020204" pitchFamily="34" charset="0"/>
              </a:rPr>
              <a:t>Leading transformative change collectively : a practitioner guide to realizing the SDGs</a:t>
            </a:r>
            <a:r>
              <a:rPr lang="en-GB" b="0" i="0" dirty="0">
                <a:solidFill>
                  <a:srgbClr val="3A3A3A"/>
                </a:solidFill>
                <a:effectLst/>
                <a:latin typeface="Source Sans Pro" panose="020B0503030403020204" pitchFamily="34" charset="0"/>
              </a:rPr>
              <a:t>. Taylor &amp; Francis.</a:t>
            </a:r>
          </a:p>
          <a:p>
            <a:r>
              <a:rPr lang="en-GB" b="0" i="0" dirty="0" err="1">
                <a:solidFill>
                  <a:srgbClr val="3A3A3A"/>
                </a:solidFill>
                <a:effectLst/>
                <a:latin typeface="Source Sans Pro" panose="020B0503030403020204" pitchFamily="34" charset="0"/>
              </a:rPr>
              <a:t>Lukianov</a:t>
            </a:r>
            <a:r>
              <a:rPr lang="en-GB" b="0" i="0" dirty="0">
                <a:solidFill>
                  <a:srgbClr val="3A3A3A"/>
                </a:solidFill>
                <a:effectLst/>
                <a:latin typeface="Source Sans Pro" panose="020B0503030403020204" pitchFamily="34" charset="0"/>
              </a:rPr>
              <a:t>, D,  Kolesnikova, K,  </a:t>
            </a:r>
            <a:r>
              <a:rPr lang="en-GB" b="0" i="0" dirty="0" err="1">
                <a:solidFill>
                  <a:srgbClr val="3A3A3A"/>
                </a:solidFill>
                <a:effectLst/>
                <a:latin typeface="Source Sans Pro" panose="020B0503030403020204" pitchFamily="34" charset="0"/>
              </a:rPr>
              <a:t>Mezentseva</a:t>
            </a:r>
            <a:r>
              <a:rPr lang="en-GB" b="0" i="0" dirty="0">
                <a:solidFill>
                  <a:srgbClr val="3A3A3A"/>
                </a:solidFill>
                <a:effectLst/>
                <a:latin typeface="Source Sans Pro" panose="020B0503030403020204" pitchFamily="34" charset="0"/>
              </a:rPr>
              <a:t>, O &amp; Rudenko, V (2020). THE KÜBLER-ROSS FACTOR IN MANAGING THE PERFORMANCE OF TECHNICAL AND SOCIO-ECONOMIC SYSTEMS. </a:t>
            </a:r>
            <a:r>
              <a:rPr lang="en-GB" b="0" i="1" dirty="0">
                <a:solidFill>
                  <a:srgbClr val="3A3A3A"/>
                </a:solidFill>
                <a:effectLst/>
                <a:latin typeface="Source Sans Pro" panose="020B0503030403020204" pitchFamily="34" charset="0"/>
              </a:rPr>
              <a:t>Scientific Journal of Astana IT University</a:t>
            </a:r>
            <a:r>
              <a:rPr lang="en-GB" b="0" i="0" dirty="0">
                <a:solidFill>
                  <a:srgbClr val="3A3A3A"/>
                </a:solidFill>
                <a:effectLst/>
                <a:latin typeface="Source Sans Pro" panose="020B0503030403020204" pitchFamily="34" charset="0"/>
              </a:rPr>
              <a:t>, </a:t>
            </a:r>
            <a:r>
              <a:rPr lang="en-GB" b="0" i="1" dirty="0">
                <a:solidFill>
                  <a:srgbClr val="3A3A3A"/>
                </a:solidFill>
                <a:effectLst/>
                <a:latin typeface="Source Sans Pro" panose="020B0503030403020204" pitchFamily="34" charset="0"/>
              </a:rPr>
              <a:t>2</a:t>
            </a:r>
            <a:r>
              <a:rPr lang="en-GB" b="0" i="0" dirty="0">
                <a:solidFill>
                  <a:srgbClr val="3A3A3A"/>
                </a:solidFill>
                <a:effectLst/>
                <a:latin typeface="Source Sans Pro" panose="020B0503030403020204" pitchFamily="34" charset="0"/>
              </a:rPr>
              <a:t>(2), 32–43. Available at:  </a:t>
            </a:r>
            <a:r>
              <a:rPr lang="en-GB" b="0" i="0" dirty="0">
                <a:solidFill>
                  <a:srgbClr val="3A3A3A"/>
                </a:solidFill>
                <a:effectLst/>
                <a:latin typeface="Source Sans Pro" panose="020B0503030403020204" pitchFamily="34" charset="0"/>
                <a:hlinkClick r:id="rId7"/>
              </a:rPr>
              <a:t>https://doi.org/10.37943/AITU.2020.94.59.003</a:t>
            </a:r>
            <a:endParaRPr lang="en-GB" b="0" i="0" dirty="0">
              <a:solidFill>
                <a:srgbClr val="3A3A3A"/>
              </a:solidFill>
              <a:effectLst/>
              <a:latin typeface="Source Sans Pro" panose="020B0503030403020204" pitchFamily="34" charset="0"/>
            </a:endParaRPr>
          </a:p>
          <a:p>
            <a:r>
              <a:rPr lang="en-GB" b="0" i="0" dirty="0">
                <a:solidFill>
                  <a:srgbClr val="3A3A3A"/>
                </a:solidFill>
                <a:effectLst/>
                <a:latin typeface="Source Sans Pro" panose="020B0503030403020204" pitchFamily="34" charset="0"/>
              </a:rPr>
              <a:t>Torrington, D </a:t>
            </a:r>
            <a:r>
              <a:rPr lang="en-GB" b="0" i="1" dirty="0">
                <a:solidFill>
                  <a:srgbClr val="3A3A3A"/>
                </a:solidFill>
                <a:effectLst/>
                <a:latin typeface="Source Sans Pro" panose="020B0503030403020204" pitchFamily="34" charset="0"/>
              </a:rPr>
              <a:t>et al</a:t>
            </a:r>
            <a:r>
              <a:rPr lang="en-GB" b="0" i="0" dirty="0">
                <a:solidFill>
                  <a:srgbClr val="3A3A3A"/>
                </a:solidFill>
                <a:effectLst/>
                <a:latin typeface="Source Sans Pro" panose="020B0503030403020204" pitchFamily="34" charset="0"/>
              </a:rPr>
              <a:t>.(2017). </a:t>
            </a:r>
            <a:r>
              <a:rPr lang="en-GB" b="0" i="1" dirty="0">
                <a:solidFill>
                  <a:srgbClr val="3A3A3A"/>
                </a:solidFill>
                <a:effectLst/>
                <a:latin typeface="Source Sans Pro" panose="020B0503030403020204" pitchFamily="34" charset="0"/>
              </a:rPr>
              <a:t>Human resource management</a:t>
            </a:r>
            <a:r>
              <a:rPr lang="en-GB" b="0" i="0" dirty="0">
                <a:solidFill>
                  <a:srgbClr val="3A3A3A"/>
                </a:solidFill>
                <a:effectLst/>
                <a:latin typeface="Source Sans Pro" panose="020B0503030403020204" pitchFamily="34" charset="0"/>
              </a:rPr>
              <a:t>. 10</a:t>
            </a:r>
            <a:r>
              <a:rPr lang="en-GB" b="0" i="0" baseline="30000" dirty="0">
                <a:solidFill>
                  <a:srgbClr val="3A3A3A"/>
                </a:solidFill>
                <a:effectLst/>
                <a:latin typeface="Source Sans Pro" panose="020B0503030403020204" pitchFamily="34" charset="0"/>
              </a:rPr>
              <a:t>th</a:t>
            </a:r>
            <a:r>
              <a:rPr lang="en-GB" b="0" i="0" dirty="0">
                <a:solidFill>
                  <a:srgbClr val="3A3A3A"/>
                </a:solidFill>
                <a:effectLst/>
                <a:latin typeface="Source Sans Pro" panose="020B0503030403020204" pitchFamily="34" charset="0"/>
              </a:rPr>
              <a:t> Edn.  Pearson Education Limited.</a:t>
            </a:r>
          </a:p>
          <a:p>
            <a:endParaRPr lang="en-GB" dirty="0"/>
          </a:p>
        </p:txBody>
      </p:sp>
      <p:pic>
        <p:nvPicPr>
          <p:cNvPr id="5" name="Audio 4">
            <a:hlinkClick r:id="" action="ppaction://media"/>
            <a:extLst>
              <a:ext uri="{FF2B5EF4-FFF2-40B4-BE49-F238E27FC236}">
                <a16:creationId xmlns:a16="http://schemas.microsoft.com/office/drawing/2014/main" id="{A55CB8E1-9E1C-6C46-A104-2A545AFDD87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1798301"/>
      </p:ext>
    </p:extLst>
  </p:cSld>
  <p:clrMapOvr>
    <a:masterClrMapping/>
  </p:clrMapOvr>
  <mc:AlternateContent xmlns:mc="http://schemas.openxmlformats.org/markup-compatibility/2006" xmlns:p14="http://schemas.microsoft.com/office/powerpoint/2010/main">
    <mc:Choice Requires="p14">
      <p:transition spd="slow" p14:dur="2000" advTm="28366"/>
    </mc:Choice>
    <mc:Fallback xmlns="">
      <p:transition spd="slow" advTm="28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RetrospectVTI">
  <a:themeElements>
    <a:clrScheme name="AnalogousFromRegularSeed_2SEEDS">
      <a:dk1>
        <a:srgbClr val="000000"/>
      </a:dk1>
      <a:lt1>
        <a:srgbClr val="FFFFFF"/>
      </a:lt1>
      <a:dk2>
        <a:srgbClr val="3D2229"/>
      </a:dk2>
      <a:lt2>
        <a:srgbClr val="E2E5E8"/>
      </a:lt2>
      <a:accent1>
        <a:srgbClr val="D56A17"/>
      </a:accent1>
      <a:accent2>
        <a:srgbClr val="E72D29"/>
      </a:accent2>
      <a:accent3>
        <a:srgbClr val="B8A221"/>
      </a:accent3>
      <a:accent4>
        <a:srgbClr val="14B4A3"/>
      </a:accent4>
      <a:accent5>
        <a:srgbClr val="29ADE7"/>
      </a:accent5>
      <a:accent6>
        <a:srgbClr val="174CD5"/>
      </a:accent6>
      <a:hlink>
        <a:srgbClr val="3F87BF"/>
      </a:hlink>
      <a:folHlink>
        <a:srgbClr val="7F7F7F"/>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2758</Words>
  <Application>Microsoft Office PowerPoint</Application>
  <PresentationFormat>Widescreen</PresentationFormat>
  <Paragraphs>190</Paragraphs>
  <Slides>27</Slides>
  <Notes>22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fkGrotesk</vt:lpstr>
      <vt:lpstr>fkGroteskNeue</vt:lpstr>
      <vt:lpstr>Arial</vt:lpstr>
      <vt:lpstr>Arial Nova</vt:lpstr>
      <vt:lpstr>Arial Nova Light</vt:lpstr>
      <vt:lpstr>Calibri</vt:lpstr>
      <vt:lpstr>Source Sans Pro</vt:lpstr>
      <vt:lpstr>RetrospectVTI</vt:lpstr>
      <vt:lpstr>LO6- How change affects people in different ways and how they can be motivated to adapt and embrace change </vt:lpstr>
      <vt:lpstr>Agenda</vt:lpstr>
      <vt:lpstr>PowerPoint Presentation</vt:lpstr>
      <vt:lpstr>The DREC Model – Change curve model </vt:lpstr>
      <vt:lpstr>4 E’s Principles of Human Change</vt:lpstr>
      <vt:lpstr>PowerPoint Presentation</vt:lpstr>
      <vt:lpstr>Organisational change</vt:lpstr>
      <vt:lpstr>Activity</vt:lpstr>
      <vt:lpstr>Activity - Change impact mapping</vt:lpstr>
      <vt:lpstr>Individual and group resistance to change</vt:lpstr>
      <vt:lpstr>Why engaging employees around change is so important</vt:lpstr>
      <vt:lpstr>Designing the transformation </vt:lpstr>
      <vt:lpstr>Aligning strategy and culture</vt:lpstr>
      <vt:lpstr>Techniques for building understanding </vt:lpstr>
      <vt:lpstr>Managing the transformation </vt:lpstr>
      <vt:lpstr>Identifying Change Champions</vt:lpstr>
      <vt:lpstr>People professional’s role in managing change</vt:lpstr>
      <vt:lpstr>Five types of micro changes (Bruskin, 2024)</vt:lpstr>
      <vt:lpstr>The Influence Model (McKinsey, 2016)</vt:lpstr>
      <vt:lpstr>Role of Line Managers</vt:lpstr>
      <vt:lpstr>Equip Line Managers for Change </vt:lpstr>
      <vt:lpstr>PowerPoint Presentation</vt:lpstr>
      <vt:lpstr>Recommendations for change</vt:lpstr>
      <vt:lpstr>Group Activity </vt:lpstr>
      <vt:lpstr>Implementation plan example</vt:lpstr>
      <vt:lpstr>Next steps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Sharon Atkins</dc:creator>
  <cp:lastModifiedBy>Rhiannon Akers</cp:lastModifiedBy>
  <cp:revision>9</cp:revision>
  <dcterms:created xsi:type="dcterms:W3CDTF">2022-04-29T14:03:13Z</dcterms:created>
  <dcterms:modified xsi:type="dcterms:W3CDTF">2025-04-28T21:43:14Z</dcterms:modified>
</cp:coreProperties>
</file>