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3" r:id="rId5"/>
  </p:sldMasterIdLst>
  <p:notesMasterIdLst>
    <p:notesMasterId r:id="rId71"/>
  </p:notesMasterIdLst>
  <p:sldIdLst>
    <p:sldId id="257" r:id="rId6"/>
    <p:sldId id="294" r:id="rId7"/>
    <p:sldId id="295" r:id="rId8"/>
    <p:sldId id="296" r:id="rId9"/>
    <p:sldId id="300" r:id="rId10"/>
    <p:sldId id="321" r:id="rId11"/>
    <p:sldId id="343" r:id="rId12"/>
    <p:sldId id="323" r:id="rId13"/>
    <p:sldId id="325" r:id="rId14"/>
    <p:sldId id="326" r:id="rId15"/>
    <p:sldId id="347" r:id="rId16"/>
    <p:sldId id="376" r:id="rId17"/>
    <p:sldId id="328" r:id="rId18"/>
    <p:sldId id="345" r:id="rId19"/>
    <p:sldId id="327" r:id="rId20"/>
    <p:sldId id="301" r:id="rId21"/>
    <p:sldId id="378" r:id="rId22"/>
    <p:sldId id="330" r:id="rId23"/>
    <p:sldId id="303" r:id="rId24"/>
    <p:sldId id="304" r:id="rId25"/>
    <p:sldId id="305" r:id="rId26"/>
    <p:sldId id="307" r:id="rId27"/>
    <p:sldId id="366" r:id="rId28"/>
    <p:sldId id="308" r:id="rId29"/>
    <p:sldId id="309" r:id="rId30"/>
    <p:sldId id="379" r:id="rId31"/>
    <p:sldId id="310" r:id="rId32"/>
    <p:sldId id="311" r:id="rId33"/>
    <p:sldId id="312" r:id="rId34"/>
    <p:sldId id="313" r:id="rId35"/>
    <p:sldId id="369" r:id="rId36"/>
    <p:sldId id="344" r:id="rId37"/>
    <p:sldId id="314" r:id="rId38"/>
    <p:sldId id="315" r:id="rId39"/>
    <p:sldId id="346" r:id="rId40"/>
    <p:sldId id="331" r:id="rId41"/>
    <p:sldId id="332" r:id="rId42"/>
    <p:sldId id="333" r:id="rId43"/>
    <p:sldId id="370" r:id="rId44"/>
    <p:sldId id="349" r:id="rId45"/>
    <p:sldId id="374" r:id="rId46"/>
    <p:sldId id="350" r:id="rId47"/>
    <p:sldId id="375" r:id="rId48"/>
    <p:sldId id="352" r:id="rId49"/>
    <p:sldId id="360" r:id="rId50"/>
    <p:sldId id="361" r:id="rId51"/>
    <p:sldId id="362" r:id="rId52"/>
    <p:sldId id="363" r:id="rId53"/>
    <p:sldId id="354" r:id="rId54"/>
    <p:sldId id="335" r:id="rId55"/>
    <p:sldId id="356" r:id="rId56"/>
    <p:sldId id="358" r:id="rId57"/>
    <p:sldId id="359" r:id="rId58"/>
    <p:sldId id="357" r:id="rId59"/>
    <p:sldId id="355" r:id="rId60"/>
    <p:sldId id="336" r:id="rId61"/>
    <p:sldId id="337" r:id="rId62"/>
    <p:sldId id="338" r:id="rId63"/>
    <p:sldId id="339" r:id="rId64"/>
    <p:sldId id="340" r:id="rId65"/>
    <p:sldId id="320" r:id="rId66"/>
    <p:sldId id="299" r:id="rId67"/>
    <p:sldId id="372" r:id="rId68"/>
    <p:sldId id="348" r:id="rId69"/>
    <p:sldId id="373" r:id="rId7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EF5F27-808D-41E1-AC9B-52A8475B90B9}" v="109" dt="2024-02-24T18:50:32.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65621" autoAdjust="0"/>
  </p:normalViewPr>
  <p:slideViewPr>
    <p:cSldViewPr snapToGrid="0">
      <p:cViewPr varScale="1">
        <p:scale>
          <a:sx n="54" d="100"/>
          <a:sy n="54" d="100"/>
        </p:scale>
        <p:origin x="1781" y="53"/>
      </p:cViewPr>
      <p:guideLst/>
    </p:cSldViewPr>
  </p:slideViewPr>
  <p:outlineViewPr>
    <p:cViewPr>
      <p:scale>
        <a:sx n="33" d="100"/>
        <a:sy n="33" d="100"/>
      </p:scale>
      <p:origin x="0" y="-37248"/>
    </p:cViewPr>
  </p:outlineViewPr>
  <p:notesTextViewPr>
    <p:cViewPr>
      <p:scale>
        <a:sx n="1" d="1"/>
        <a:sy n="1" d="1"/>
      </p:scale>
      <p:origin x="0" y="0"/>
    </p:cViewPr>
  </p:notesTextViewPr>
  <p:notesViewPr>
    <p:cSldViewPr snapToGrid="0">
      <p:cViewPr varScale="1">
        <p:scale>
          <a:sx n="81" d="100"/>
          <a:sy n="81" d="100"/>
        </p:scale>
        <p:origin x="4026" y="10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microsoft.com/office/2015/10/relationships/revisionInfo" Target="revisionInfo.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microsoft.com/office/2016/11/relationships/changesInfo" Target="changesInfos/changesInfo1.xml"/><Relationship Id="rId7" Type="http://schemas.openxmlformats.org/officeDocument/2006/relationships/slide" Target="slides/slide2.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3CEF5F27-808D-41E1-AC9B-52A8475B90B9}"/>
    <pc:docChg chg="undo custSel addSld delSld modSld sldOrd">
      <pc:chgData name="Bee B" userId="8940502075193e3a" providerId="LiveId" clId="{3CEF5F27-808D-41E1-AC9B-52A8475B90B9}" dt="2024-02-24T20:46:32.909" v="3793" actId="20577"/>
      <pc:docMkLst>
        <pc:docMk/>
      </pc:docMkLst>
      <pc:sldChg chg="modSp add mod">
        <pc:chgData name="Bee B" userId="8940502075193e3a" providerId="LiveId" clId="{3CEF5F27-808D-41E1-AC9B-52A8475B90B9}" dt="2024-02-24T18:51:13.943" v="3771" actId="6549"/>
        <pc:sldMkLst>
          <pc:docMk/>
          <pc:sldMk cId="1989432284" sldId="257"/>
        </pc:sldMkLst>
        <pc:spChg chg="mod">
          <ac:chgData name="Bee B" userId="8940502075193e3a" providerId="LiveId" clId="{3CEF5F27-808D-41E1-AC9B-52A8475B90B9}" dt="2024-02-24T18:51:13.943" v="3771" actId="6549"/>
          <ac:spMkLst>
            <pc:docMk/>
            <pc:sldMk cId="1989432284" sldId="257"/>
            <ac:spMk id="2" creationId="{E1BEE9DB-5B30-6AB9-D106-343A24194470}"/>
          </ac:spMkLst>
        </pc:spChg>
      </pc:sldChg>
      <pc:sldChg chg="addSp modSp del mod">
        <pc:chgData name="Bee B" userId="8940502075193e3a" providerId="LiveId" clId="{3CEF5F27-808D-41E1-AC9B-52A8475B90B9}" dt="2024-02-24T18:50:37.077" v="3722" actId="47"/>
        <pc:sldMkLst>
          <pc:docMk/>
          <pc:sldMk cId="1866061689" sldId="293"/>
        </pc:sldMkLst>
        <pc:spChg chg="mod">
          <ac:chgData name="Bee B" userId="8940502075193e3a" providerId="LiveId" clId="{3CEF5F27-808D-41E1-AC9B-52A8475B90B9}" dt="2024-02-24T16:44:13.750" v="35" actId="122"/>
          <ac:spMkLst>
            <pc:docMk/>
            <pc:sldMk cId="1866061689" sldId="293"/>
            <ac:spMk id="4100" creationId="{00000000-0000-0000-0000-000000000000}"/>
          </ac:spMkLst>
        </pc:spChg>
        <pc:picChg chg="add mod">
          <ac:chgData name="Bee B" userId="8940502075193e3a" providerId="LiveId" clId="{3CEF5F27-808D-41E1-AC9B-52A8475B90B9}" dt="2024-02-24T16:44:15.725" v="36" actId="1076"/>
          <ac:picMkLst>
            <pc:docMk/>
            <pc:sldMk cId="1866061689" sldId="293"/>
            <ac:picMk id="1026" creationId="{B2C0C183-2FEC-D9DF-79E3-D52E92E48701}"/>
          </ac:picMkLst>
        </pc:picChg>
      </pc:sldChg>
      <pc:sldChg chg="addSp modSp mod">
        <pc:chgData name="Bee B" userId="8940502075193e3a" providerId="LiveId" clId="{3CEF5F27-808D-41E1-AC9B-52A8475B90B9}" dt="2024-02-24T16:44:50.529" v="39" actId="1076"/>
        <pc:sldMkLst>
          <pc:docMk/>
          <pc:sldMk cId="805767453" sldId="294"/>
        </pc:sldMkLst>
        <pc:spChg chg="mod">
          <ac:chgData name="Bee B" userId="8940502075193e3a" providerId="LiveId" clId="{3CEF5F27-808D-41E1-AC9B-52A8475B90B9}" dt="2024-02-24T16:42:58.084" v="10" actId="1076"/>
          <ac:spMkLst>
            <pc:docMk/>
            <pc:sldMk cId="805767453" sldId="294"/>
            <ac:spMk id="2" creationId="{A3260181-1091-C899-FFB4-6FE9360E4688}"/>
          </ac:spMkLst>
        </pc:spChg>
        <pc:spChg chg="mod">
          <ac:chgData name="Bee B" userId="8940502075193e3a" providerId="LiveId" clId="{3CEF5F27-808D-41E1-AC9B-52A8475B90B9}" dt="2024-02-24T16:42:56.770" v="9" actId="1076"/>
          <ac:spMkLst>
            <pc:docMk/>
            <pc:sldMk cId="805767453" sldId="294"/>
            <ac:spMk id="6148" creationId="{00000000-0000-0000-0000-000000000000}"/>
          </ac:spMkLst>
        </pc:spChg>
        <pc:picChg chg="add mod">
          <ac:chgData name="Bee B" userId="8940502075193e3a" providerId="LiveId" clId="{3CEF5F27-808D-41E1-AC9B-52A8475B90B9}" dt="2024-02-24T16:44:50.529" v="39" actId="1076"/>
          <ac:picMkLst>
            <pc:docMk/>
            <pc:sldMk cId="805767453" sldId="294"/>
            <ac:picMk id="2050" creationId="{70010BA7-80CC-5FAA-D852-F1CB706C9BBB}"/>
          </ac:picMkLst>
        </pc:picChg>
      </pc:sldChg>
      <pc:sldChg chg="addSp modSp mod">
        <pc:chgData name="Bee B" userId="8940502075193e3a" providerId="LiveId" clId="{3CEF5F27-808D-41E1-AC9B-52A8475B90B9}" dt="2024-02-24T16:45:09.359" v="43" actId="2710"/>
        <pc:sldMkLst>
          <pc:docMk/>
          <pc:sldMk cId="656006909" sldId="295"/>
        </pc:sldMkLst>
        <pc:spChg chg="mod">
          <ac:chgData name="Bee B" userId="8940502075193e3a" providerId="LiveId" clId="{3CEF5F27-808D-41E1-AC9B-52A8475B90B9}" dt="2024-02-24T16:45:09.359" v="43" actId="2710"/>
          <ac:spMkLst>
            <pc:docMk/>
            <pc:sldMk cId="656006909" sldId="295"/>
            <ac:spMk id="4" creationId="{00000000-0000-0000-0000-000000000000}"/>
          </ac:spMkLst>
        </pc:spChg>
        <pc:picChg chg="add mod">
          <ac:chgData name="Bee B" userId="8940502075193e3a" providerId="LiveId" clId="{3CEF5F27-808D-41E1-AC9B-52A8475B90B9}" dt="2024-02-24T16:45:06.383" v="42" actId="1076"/>
          <ac:picMkLst>
            <pc:docMk/>
            <pc:sldMk cId="656006909" sldId="295"/>
            <ac:picMk id="3074" creationId="{1289FBB7-F050-BE96-E10A-409B57A35E4A}"/>
          </ac:picMkLst>
        </pc:picChg>
      </pc:sldChg>
      <pc:sldChg chg="addSp modSp mod">
        <pc:chgData name="Bee B" userId="8940502075193e3a" providerId="LiveId" clId="{3CEF5F27-808D-41E1-AC9B-52A8475B90B9}" dt="2024-02-24T16:45:43.232" v="49" actId="1076"/>
        <pc:sldMkLst>
          <pc:docMk/>
          <pc:sldMk cId="3028353555" sldId="296"/>
        </pc:sldMkLst>
        <pc:spChg chg="add">
          <ac:chgData name="Bee B" userId="8940502075193e3a" providerId="LiveId" clId="{3CEF5F27-808D-41E1-AC9B-52A8475B90B9}" dt="2024-02-24T16:45:34.548" v="45"/>
          <ac:spMkLst>
            <pc:docMk/>
            <pc:sldMk cId="3028353555" sldId="296"/>
            <ac:spMk id="3" creationId="{AE932850-E06F-D6D3-3670-940BEA9AF108}"/>
          </ac:spMkLst>
        </pc:spChg>
        <pc:spChg chg="mod">
          <ac:chgData name="Bee B" userId="8940502075193e3a" providerId="LiveId" clId="{3CEF5F27-808D-41E1-AC9B-52A8475B90B9}" dt="2024-02-24T16:45:15.445" v="44" actId="2710"/>
          <ac:spMkLst>
            <pc:docMk/>
            <pc:sldMk cId="3028353555" sldId="296"/>
            <ac:spMk id="4" creationId="{00000000-0000-0000-0000-000000000000}"/>
          </ac:spMkLst>
        </pc:spChg>
        <pc:spChg chg="add">
          <ac:chgData name="Bee B" userId="8940502075193e3a" providerId="LiveId" clId="{3CEF5F27-808D-41E1-AC9B-52A8475B90B9}" dt="2024-02-24T16:45:37.547" v="46"/>
          <ac:spMkLst>
            <pc:docMk/>
            <pc:sldMk cId="3028353555" sldId="296"/>
            <ac:spMk id="6" creationId="{F5332558-5A80-8432-4A77-4EFB9AE0C529}"/>
          </ac:spMkLst>
        </pc:spChg>
        <pc:picChg chg="add mod">
          <ac:chgData name="Bee B" userId="8940502075193e3a" providerId="LiveId" clId="{3CEF5F27-808D-41E1-AC9B-52A8475B90B9}" dt="2024-02-24T16:45:43.232" v="49" actId="1076"/>
          <ac:picMkLst>
            <pc:docMk/>
            <pc:sldMk cId="3028353555" sldId="296"/>
            <ac:picMk id="7" creationId="{B8A614ED-DFD4-C256-C1C7-68E8282E2255}"/>
          </ac:picMkLst>
        </pc:picChg>
      </pc:sldChg>
      <pc:sldChg chg="modSp mod">
        <pc:chgData name="Bee B" userId="8940502075193e3a" providerId="LiveId" clId="{3CEF5F27-808D-41E1-AC9B-52A8475B90B9}" dt="2024-02-24T18:12:15.794" v="3675" actId="20577"/>
        <pc:sldMkLst>
          <pc:docMk/>
          <pc:sldMk cId="1771586001" sldId="299"/>
        </pc:sldMkLst>
        <pc:spChg chg="mod">
          <ac:chgData name="Bee B" userId="8940502075193e3a" providerId="LiveId" clId="{3CEF5F27-808D-41E1-AC9B-52A8475B90B9}" dt="2024-02-24T18:11:23.653" v="3650" actId="122"/>
          <ac:spMkLst>
            <pc:docMk/>
            <pc:sldMk cId="1771586001" sldId="299"/>
            <ac:spMk id="2" creationId="{00000000-0000-0000-0000-000000000000}"/>
          </ac:spMkLst>
        </pc:spChg>
        <pc:spChg chg="mod">
          <ac:chgData name="Bee B" userId="8940502075193e3a" providerId="LiveId" clId="{3CEF5F27-808D-41E1-AC9B-52A8475B90B9}" dt="2024-02-24T18:12:15.794" v="3675" actId="20577"/>
          <ac:spMkLst>
            <pc:docMk/>
            <pc:sldMk cId="1771586001" sldId="299"/>
            <ac:spMk id="3" creationId="{00000000-0000-0000-0000-000000000000}"/>
          </ac:spMkLst>
        </pc:spChg>
      </pc:sldChg>
      <pc:sldChg chg="addSp modSp">
        <pc:chgData name="Bee B" userId="8940502075193e3a" providerId="LiveId" clId="{3CEF5F27-808D-41E1-AC9B-52A8475B90B9}" dt="2024-02-24T16:46:17.769" v="54" actId="1076"/>
        <pc:sldMkLst>
          <pc:docMk/>
          <pc:sldMk cId="2194497427" sldId="300"/>
        </pc:sldMkLst>
        <pc:picChg chg="add mod">
          <ac:chgData name="Bee B" userId="8940502075193e3a" providerId="LiveId" clId="{3CEF5F27-808D-41E1-AC9B-52A8475B90B9}" dt="2024-02-24T16:46:17.769" v="54" actId="1076"/>
          <ac:picMkLst>
            <pc:docMk/>
            <pc:sldMk cId="2194497427" sldId="300"/>
            <ac:picMk id="5122" creationId="{3B0AE772-E67D-9530-D613-F96E83A65B4D}"/>
          </ac:picMkLst>
        </pc:picChg>
      </pc:sldChg>
      <pc:sldChg chg="modSp mod modNotesTx">
        <pc:chgData name="Bee B" userId="8940502075193e3a" providerId="LiveId" clId="{3CEF5F27-808D-41E1-AC9B-52A8475B90B9}" dt="2024-02-24T17:05:40.217" v="921" actId="20577"/>
        <pc:sldMkLst>
          <pc:docMk/>
          <pc:sldMk cId="3390898949" sldId="301"/>
        </pc:sldMkLst>
        <pc:spChg chg="mod">
          <ac:chgData name="Bee B" userId="8940502075193e3a" providerId="LiveId" clId="{3CEF5F27-808D-41E1-AC9B-52A8475B90B9}" dt="2024-02-24T17:05:35.825" v="920" actId="27636"/>
          <ac:spMkLst>
            <pc:docMk/>
            <pc:sldMk cId="3390898949" sldId="301"/>
            <ac:spMk id="4" creationId="{00000000-0000-0000-0000-000000000000}"/>
          </ac:spMkLst>
        </pc:spChg>
      </pc:sldChg>
      <pc:sldChg chg="addSp modSp mod modAnim modNotesTx">
        <pc:chgData name="Bee B" userId="8940502075193e3a" providerId="LiveId" clId="{3CEF5F27-808D-41E1-AC9B-52A8475B90B9}" dt="2024-02-24T17:11:01.612" v="1039" actId="1076"/>
        <pc:sldMkLst>
          <pc:docMk/>
          <pc:sldMk cId="1440579846" sldId="303"/>
        </pc:sldMkLst>
        <pc:spChg chg="mod">
          <ac:chgData name="Bee B" userId="8940502075193e3a" providerId="LiveId" clId="{3CEF5F27-808D-41E1-AC9B-52A8475B90B9}" dt="2024-02-24T17:10:21.291" v="1034" actId="27636"/>
          <ac:spMkLst>
            <pc:docMk/>
            <pc:sldMk cId="1440579846" sldId="303"/>
            <ac:spMk id="4" creationId="{00000000-0000-0000-0000-000000000000}"/>
          </ac:spMkLst>
        </pc:spChg>
        <pc:picChg chg="add mod">
          <ac:chgData name="Bee B" userId="8940502075193e3a" providerId="LiveId" clId="{3CEF5F27-808D-41E1-AC9B-52A8475B90B9}" dt="2024-02-24T17:11:01.612" v="1039" actId="1076"/>
          <ac:picMkLst>
            <pc:docMk/>
            <pc:sldMk cId="1440579846" sldId="303"/>
            <ac:picMk id="8194" creationId="{2AF5CF90-368A-1486-FF2E-8279B3A402EC}"/>
          </ac:picMkLst>
        </pc:picChg>
      </pc:sldChg>
      <pc:sldChg chg="addSp modSp mod modAnim modNotesTx">
        <pc:chgData name="Bee B" userId="8940502075193e3a" providerId="LiveId" clId="{3CEF5F27-808D-41E1-AC9B-52A8475B90B9}" dt="2024-02-24T17:12:59.754" v="1079"/>
        <pc:sldMkLst>
          <pc:docMk/>
          <pc:sldMk cId="1611712638" sldId="304"/>
        </pc:sldMkLst>
        <pc:spChg chg="mod">
          <ac:chgData name="Bee B" userId="8940502075193e3a" providerId="LiveId" clId="{3CEF5F27-808D-41E1-AC9B-52A8475B90B9}" dt="2024-02-24T17:12:55.741" v="1078" actId="14100"/>
          <ac:spMkLst>
            <pc:docMk/>
            <pc:sldMk cId="1611712638" sldId="304"/>
            <ac:spMk id="4" creationId="{00000000-0000-0000-0000-000000000000}"/>
          </ac:spMkLst>
        </pc:spChg>
        <pc:picChg chg="add mod">
          <ac:chgData name="Bee B" userId="8940502075193e3a" providerId="LiveId" clId="{3CEF5F27-808D-41E1-AC9B-52A8475B90B9}" dt="2024-02-24T17:12:12.822" v="1054" actId="1076"/>
          <ac:picMkLst>
            <pc:docMk/>
            <pc:sldMk cId="1611712638" sldId="304"/>
            <ac:picMk id="9218" creationId="{83B4CE46-D4CF-2E0A-E47B-1FAD20E85626}"/>
          </ac:picMkLst>
        </pc:picChg>
      </pc:sldChg>
      <pc:sldChg chg="addSp delSp modSp mod modNotesTx">
        <pc:chgData name="Bee B" userId="8940502075193e3a" providerId="LiveId" clId="{3CEF5F27-808D-41E1-AC9B-52A8475B90B9}" dt="2024-02-24T17:14:38.241" v="1108" actId="14100"/>
        <pc:sldMkLst>
          <pc:docMk/>
          <pc:sldMk cId="4214640527" sldId="305"/>
        </pc:sldMkLst>
        <pc:spChg chg="mod">
          <ac:chgData name="Bee B" userId="8940502075193e3a" providerId="LiveId" clId="{3CEF5F27-808D-41E1-AC9B-52A8475B90B9}" dt="2024-02-24T17:14:30.300" v="1106" actId="27636"/>
          <ac:spMkLst>
            <pc:docMk/>
            <pc:sldMk cId="4214640527" sldId="305"/>
            <ac:spMk id="3" creationId="{00000000-0000-0000-0000-000000000000}"/>
          </ac:spMkLst>
        </pc:spChg>
        <pc:spChg chg="mod">
          <ac:chgData name="Bee B" userId="8940502075193e3a" providerId="LiveId" clId="{3CEF5F27-808D-41E1-AC9B-52A8475B90B9}" dt="2024-02-24T17:14:30.300" v="1105" actId="27636"/>
          <ac:spMkLst>
            <pc:docMk/>
            <pc:sldMk cId="4214640527" sldId="305"/>
            <ac:spMk id="5" creationId="{00000000-0000-0000-0000-000000000000}"/>
          </ac:spMkLst>
        </pc:spChg>
        <pc:spChg chg="add del mod">
          <ac:chgData name="Bee B" userId="8940502075193e3a" providerId="LiveId" clId="{3CEF5F27-808D-41E1-AC9B-52A8475B90B9}" dt="2024-02-24T17:14:38.241" v="1108" actId="14100"/>
          <ac:spMkLst>
            <pc:docMk/>
            <pc:sldMk cId="4214640527" sldId="305"/>
            <ac:spMk id="6" creationId="{3CC83059-E39A-624A-B713-3CAF2259ECAB}"/>
          </ac:spMkLst>
        </pc:spChg>
        <pc:picChg chg="mod modCrop">
          <ac:chgData name="Bee B" userId="8940502075193e3a" providerId="LiveId" clId="{3CEF5F27-808D-41E1-AC9B-52A8475B90B9}" dt="2024-02-24T17:13:57.537" v="1088" actId="1076"/>
          <ac:picMkLst>
            <pc:docMk/>
            <pc:sldMk cId="4214640527" sldId="305"/>
            <ac:picMk id="4" creationId="{00000000-0000-0000-0000-000000000000}"/>
          </ac:picMkLst>
        </pc:picChg>
      </pc:sldChg>
      <pc:sldChg chg="addSp modSp mod">
        <pc:chgData name="Bee B" userId="8940502075193e3a" providerId="LiveId" clId="{3CEF5F27-808D-41E1-AC9B-52A8475B90B9}" dt="2024-02-24T17:15:33.592" v="1116" actId="1076"/>
        <pc:sldMkLst>
          <pc:docMk/>
          <pc:sldMk cId="2622999040" sldId="307"/>
        </pc:sldMkLst>
        <pc:spChg chg="mod">
          <ac:chgData name="Bee B" userId="8940502075193e3a" providerId="LiveId" clId="{3CEF5F27-808D-41E1-AC9B-52A8475B90B9}" dt="2024-02-24T17:14:53.285" v="1112" actId="20577"/>
          <ac:spMkLst>
            <pc:docMk/>
            <pc:sldMk cId="2622999040" sldId="307"/>
            <ac:spMk id="4" creationId="{00000000-0000-0000-0000-000000000000}"/>
          </ac:spMkLst>
        </pc:spChg>
        <pc:picChg chg="add mod">
          <ac:chgData name="Bee B" userId="8940502075193e3a" providerId="LiveId" clId="{3CEF5F27-808D-41E1-AC9B-52A8475B90B9}" dt="2024-02-24T17:15:33.592" v="1116" actId="1076"/>
          <ac:picMkLst>
            <pc:docMk/>
            <pc:sldMk cId="2622999040" sldId="307"/>
            <ac:picMk id="10242" creationId="{FE34F79F-9B75-9F19-A920-C4788D0C8594}"/>
          </ac:picMkLst>
        </pc:picChg>
      </pc:sldChg>
      <pc:sldChg chg="addSp modSp mod">
        <pc:chgData name="Bee B" userId="8940502075193e3a" providerId="LiveId" clId="{3CEF5F27-808D-41E1-AC9B-52A8475B90B9}" dt="2024-02-24T17:17:00.685" v="1137" actId="1076"/>
        <pc:sldMkLst>
          <pc:docMk/>
          <pc:sldMk cId="675370827" sldId="308"/>
        </pc:sldMkLst>
        <pc:spChg chg="mod">
          <ac:chgData name="Bee B" userId="8940502075193e3a" providerId="LiveId" clId="{3CEF5F27-808D-41E1-AC9B-52A8475B90B9}" dt="2024-02-24T17:16:34.855" v="1132" actId="14100"/>
          <ac:spMkLst>
            <pc:docMk/>
            <pc:sldMk cId="675370827" sldId="308"/>
            <ac:spMk id="4" creationId="{00000000-0000-0000-0000-000000000000}"/>
          </ac:spMkLst>
        </pc:spChg>
        <pc:spChg chg="mod">
          <ac:chgData name="Bee B" userId="8940502075193e3a" providerId="LiveId" clId="{3CEF5F27-808D-41E1-AC9B-52A8475B90B9}" dt="2024-02-24T17:16:54.031" v="1134" actId="1076"/>
          <ac:spMkLst>
            <pc:docMk/>
            <pc:sldMk cId="675370827" sldId="308"/>
            <ac:spMk id="5" creationId="{CDF201B9-F841-877F-A1C1-2F96EEB83E8D}"/>
          </ac:spMkLst>
        </pc:spChg>
        <pc:picChg chg="add mod">
          <ac:chgData name="Bee B" userId="8940502075193e3a" providerId="LiveId" clId="{3CEF5F27-808D-41E1-AC9B-52A8475B90B9}" dt="2024-02-24T17:17:00.685" v="1137" actId="1076"/>
          <ac:picMkLst>
            <pc:docMk/>
            <pc:sldMk cId="675370827" sldId="308"/>
            <ac:picMk id="12290" creationId="{3D464A68-AB96-FCD3-8000-080695551122}"/>
          </ac:picMkLst>
        </pc:picChg>
      </pc:sldChg>
      <pc:sldChg chg="modSp mod modNotesTx">
        <pc:chgData name="Bee B" userId="8940502075193e3a" providerId="LiveId" clId="{3CEF5F27-808D-41E1-AC9B-52A8475B90B9}" dt="2024-02-24T17:18:01.955" v="1157" actId="20577"/>
        <pc:sldMkLst>
          <pc:docMk/>
          <pc:sldMk cId="3957686905" sldId="309"/>
        </pc:sldMkLst>
        <pc:spChg chg="mod">
          <ac:chgData name="Bee B" userId="8940502075193e3a" providerId="LiveId" clId="{3CEF5F27-808D-41E1-AC9B-52A8475B90B9}" dt="2024-02-24T17:17:37.019" v="1147" actId="27636"/>
          <ac:spMkLst>
            <pc:docMk/>
            <pc:sldMk cId="3957686905" sldId="309"/>
            <ac:spMk id="4" creationId="{00000000-0000-0000-0000-000000000000}"/>
          </ac:spMkLst>
        </pc:spChg>
      </pc:sldChg>
      <pc:sldChg chg="modSp mod modNotesTx">
        <pc:chgData name="Bee B" userId="8940502075193e3a" providerId="LiveId" clId="{3CEF5F27-808D-41E1-AC9B-52A8475B90B9}" dt="2024-02-24T17:22:43.578" v="1392" actId="20577"/>
        <pc:sldMkLst>
          <pc:docMk/>
          <pc:sldMk cId="823133168" sldId="310"/>
        </pc:sldMkLst>
        <pc:spChg chg="mod">
          <ac:chgData name="Bee B" userId="8940502075193e3a" providerId="LiveId" clId="{3CEF5F27-808D-41E1-AC9B-52A8475B90B9}" dt="2024-02-24T17:22:41.106" v="1391" actId="27636"/>
          <ac:spMkLst>
            <pc:docMk/>
            <pc:sldMk cId="823133168" sldId="310"/>
            <ac:spMk id="4" creationId="{00000000-0000-0000-0000-000000000000}"/>
          </ac:spMkLst>
        </pc:spChg>
      </pc:sldChg>
      <pc:sldChg chg="modSp mod">
        <pc:chgData name="Bee B" userId="8940502075193e3a" providerId="LiveId" clId="{3CEF5F27-808D-41E1-AC9B-52A8475B90B9}" dt="2024-02-24T17:22:56.282" v="1396" actId="27636"/>
        <pc:sldMkLst>
          <pc:docMk/>
          <pc:sldMk cId="4017450136" sldId="311"/>
        </pc:sldMkLst>
        <pc:spChg chg="mod">
          <ac:chgData name="Bee B" userId="8940502075193e3a" providerId="LiveId" clId="{3CEF5F27-808D-41E1-AC9B-52A8475B90B9}" dt="2024-02-24T17:22:56.282" v="1396" actId="27636"/>
          <ac:spMkLst>
            <pc:docMk/>
            <pc:sldMk cId="4017450136" sldId="311"/>
            <ac:spMk id="4" creationId="{00000000-0000-0000-0000-000000000000}"/>
          </ac:spMkLst>
        </pc:spChg>
      </pc:sldChg>
      <pc:sldChg chg="modSp mod modAnim modNotesTx">
        <pc:chgData name="Bee B" userId="8940502075193e3a" providerId="LiveId" clId="{3CEF5F27-808D-41E1-AC9B-52A8475B90B9}" dt="2024-02-24T17:26:23.475" v="1606" actId="20577"/>
        <pc:sldMkLst>
          <pc:docMk/>
          <pc:sldMk cId="4003829187" sldId="312"/>
        </pc:sldMkLst>
        <pc:spChg chg="mod">
          <ac:chgData name="Bee B" userId="8940502075193e3a" providerId="LiveId" clId="{3CEF5F27-808D-41E1-AC9B-52A8475B90B9}" dt="2024-02-24T17:25:23.156" v="1589" actId="5793"/>
          <ac:spMkLst>
            <pc:docMk/>
            <pc:sldMk cId="4003829187" sldId="312"/>
            <ac:spMk id="2" creationId="{00000000-0000-0000-0000-000000000000}"/>
          </ac:spMkLst>
        </pc:spChg>
        <pc:spChg chg="mod">
          <ac:chgData name="Bee B" userId="8940502075193e3a" providerId="LiveId" clId="{3CEF5F27-808D-41E1-AC9B-52A8475B90B9}" dt="2024-02-24T17:26:17.117" v="1605" actId="27636"/>
          <ac:spMkLst>
            <pc:docMk/>
            <pc:sldMk cId="4003829187" sldId="312"/>
            <ac:spMk id="4" creationId="{00000000-0000-0000-0000-000000000000}"/>
          </ac:spMkLst>
        </pc:spChg>
        <pc:spChg chg="mod">
          <ac:chgData name="Bee B" userId="8940502075193e3a" providerId="LiveId" clId="{3CEF5F27-808D-41E1-AC9B-52A8475B90B9}" dt="2024-02-24T17:26:23.475" v="1606" actId="20577"/>
          <ac:spMkLst>
            <pc:docMk/>
            <pc:sldMk cId="4003829187" sldId="312"/>
            <ac:spMk id="8" creationId="{B720E391-D711-4601-A8E2-DDB326EE97A1}"/>
          </ac:spMkLst>
        </pc:spChg>
      </pc:sldChg>
      <pc:sldChg chg="modSp mod modNotesTx">
        <pc:chgData name="Bee B" userId="8940502075193e3a" providerId="LiveId" clId="{3CEF5F27-808D-41E1-AC9B-52A8475B90B9}" dt="2024-02-24T17:29:03.308" v="1672" actId="255"/>
        <pc:sldMkLst>
          <pc:docMk/>
          <pc:sldMk cId="2578735684" sldId="313"/>
        </pc:sldMkLst>
        <pc:spChg chg="mod">
          <ac:chgData name="Bee B" userId="8940502075193e3a" providerId="LiveId" clId="{3CEF5F27-808D-41E1-AC9B-52A8475B90B9}" dt="2024-02-24T17:29:03.308" v="1672" actId="255"/>
          <ac:spMkLst>
            <pc:docMk/>
            <pc:sldMk cId="2578735684" sldId="313"/>
            <ac:spMk id="4" creationId="{00000000-0000-0000-0000-000000000000}"/>
          </ac:spMkLst>
        </pc:spChg>
      </pc:sldChg>
      <pc:sldChg chg="addSp delSp modSp mod modNotesTx">
        <pc:chgData name="Bee B" userId="8940502075193e3a" providerId="LiveId" clId="{3CEF5F27-808D-41E1-AC9B-52A8475B90B9}" dt="2024-02-24T17:31:31.812" v="1783" actId="20577"/>
        <pc:sldMkLst>
          <pc:docMk/>
          <pc:sldMk cId="1496317406" sldId="314"/>
        </pc:sldMkLst>
        <pc:spChg chg="mod">
          <ac:chgData name="Bee B" userId="8940502075193e3a" providerId="LiveId" clId="{3CEF5F27-808D-41E1-AC9B-52A8475B90B9}" dt="2024-02-24T17:30:56.570" v="1711" actId="20577"/>
          <ac:spMkLst>
            <pc:docMk/>
            <pc:sldMk cId="1496317406" sldId="314"/>
            <ac:spMk id="3" creationId="{00000000-0000-0000-0000-000000000000}"/>
          </ac:spMkLst>
        </pc:spChg>
        <pc:spChg chg="mod">
          <ac:chgData name="Bee B" userId="8940502075193e3a" providerId="LiveId" clId="{3CEF5F27-808D-41E1-AC9B-52A8475B90B9}" dt="2024-02-24T17:30:44.909" v="1693" actId="27636"/>
          <ac:spMkLst>
            <pc:docMk/>
            <pc:sldMk cId="1496317406" sldId="314"/>
            <ac:spMk id="4" creationId="{00000000-0000-0000-0000-000000000000}"/>
          </ac:spMkLst>
        </pc:spChg>
        <pc:spChg chg="add del mod">
          <ac:chgData name="Bee B" userId="8940502075193e3a" providerId="LiveId" clId="{3CEF5F27-808D-41E1-AC9B-52A8475B90B9}" dt="2024-02-24T17:31:07.381" v="1714"/>
          <ac:spMkLst>
            <pc:docMk/>
            <pc:sldMk cId="1496317406" sldId="314"/>
            <ac:spMk id="7" creationId="{E14C8359-86AB-FC38-9898-DD47AEF497DD}"/>
          </ac:spMkLst>
        </pc:spChg>
        <pc:spChg chg="add mod">
          <ac:chgData name="Bee B" userId="8940502075193e3a" providerId="LiveId" clId="{3CEF5F27-808D-41E1-AC9B-52A8475B90B9}" dt="2024-02-24T17:31:29.690" v="1782" actId="20577"/>
          <ac:spMkLst>
            <pc:docMk/>
            <pc:sldMk cId="1496317406" sldId="314"/>
            <ac:spMk id="8" creationId="{7803136E-7934-90A1-60B7-B3FE8FDCA73B}"/>
          </ac:spMkLst>
        </pc:spChg>
        <pc:picChg chg="mod">
          <ac:chgData name="Bee B" userId="8940502075193e3a" providerId="LiveId" clId="{3CEF5F27-808D-41E1-AC9B-52A8475B90B9}" dt="2024-02-24T17:30:42.334" v="1690" actId="1076"/>
          <ac:picMkLst>
            <pc:docMk/>
            <pc:sldMk cId="1496317406" sldId="314"/>
            <ac:picMk id="5" creationId="{00000000-0000-0000-0000-000000000000}"/>
          </ac:picMkLst>
        </pc:picChg>
      </pc:sldChg>
      <pc:sldChg chg="addSp modSp mod modNotesTx">
        <pc:chgData name="Bee B" userId="8940502075193e3a" providerId="LiveId" clId="{3CEF5F27-808D-41E1-AC9B-52A8475B90B9}" dt="2024-02-24T17:38:50.593" v="1844" actId="20577"/>
        <pc:sldMkLst>
          <pc:docMk/>
          <pc:sldMk cId="725290833" sldId="315"/>
        </pc:sldMkLst>
        <pc:spChg chg="mod">
          <ac:chgData name="Bee B" userId="8940502075193e3a" providerId="LiveId" clId="{3CEF5F27-808D-41E1-AC9B-52A8475B90B9}" dt="2024-02-24T17:31:48.112" v="1788" actId="1076"/>
          <ac:spMkLst>
            <pc:docMk/>
            <pc:sldMk cId="725290833" sldId="315"/>
            <ac:spMk id="3" creationId="{00000000-0000-0000-0000-000000000000}"/>
          </ac:spMkLst>
        </pc:spChg>
        <pc:spChg chg="add mod">
          <ac:chgData name="Bee B" userId="8940502075193e3a" providerId="LiveId" clId="{3CEF5F27-808D-41E1-AC9B-52A8475B90B9}" dt="2024-02-24T17:32:55.079" v="1842" actId="20577"/>
          <ac:spMkLst>
            <pc:docMk/>
            <pc:sldMk cId="725290833" sldId="315"/>
            <ac:spMk id="6" creationId="{4F01B0F7-2611-A872-2917-6739877AC231}"/>
          </ac:spMkLst>
        </pc:spChg>
        <pc:picChg chg="mod">
          <ac:chgData name="Bee B" userId="8940502075193e3a" providerId="LiveId" clId="{3CEF5F27-808D-41E1-AC9B-52A8475B90B9}" dt="2024-02-24T17:31:58.946" v="1790" actId="1076"/>
          <ac:picMkLst>
            <pc:docMk/>
            <pc:sldMk cId="725290833" sldId="315"/>
            <ac:picMk id="4" creationId="{00000000-0000-0000-0000-000000000000}"/>
          </ac:picMkLst>
        </pc:picChg>
      </pc:sldChg>
      <pc:sldChg chg="modNotesTx">
        <pc:chgData name="Bee B" userId="8940502075193e3a" providerId="LiveId" clId="{3CEF5F27-808D-41E1-AC9B-52A8475B90B9}" dt="2024-02-24T18:10:40.972" v="3628" actId="20577"/>
        <pc:sldMkLst>
          <pc:docMk/>
          <pc:sldMk cId="536689720" sldId="320"/>
        </pc:sldMkLst>
      </pc:sldChg>
      <pc:sldChg chg="modSp modAnim">
        <pc:chgData name="Bee B" userId="8940502075193e3a" providerId="LiveId" clId="{3CEF5F27-808D-41E1-AC9B-52A8475B90B9}" dt="2024-02-24T16:46:59.583" v="58" actId="2710"/>
        <pc:sldMkLst>
          <pc:docMk/>
          <pc:sldMk cId="4040558457" sldId="321"/>
        </pc:sldMkLst>
        <pc:spChg chg="mod">
          <ac:chgData name="Bee B" userId="8940502075193e3a" providerId="LiveId" clId="{3CEF5F27-808D-41E1-AC9B-52A8475B90B9}" dt="2024-02-24T16:46:59.583" v="58" actId="2710"/>
          <ac:spMkLst>
            <pc:docMk/>
            <pc:sldMk cId="4040558457" sldId="321"/>
            <ac:spMk id="4" creationId="{00000000-0000-0000-0000-000000000000}"/>
          </ac:spMkLst>
        </pc:spChg>
      </pc:sldChg>
      <pc:sldChg chg="modSp mod modNotesTx">
        <pc:chgData name="Bee B" userId="8940502075193e3a" providerId="LiveId" clId="{3CEF5F27-808D-41E1-AC9B-52A8475B90B9}" dt="2024-02-24T16:50:34.270" v="280" actId="404"/>
        <pc:sldMkLst>
          <pc:docMk/>
          <pc:sldMk cId="3254061771" sldId="323"/>
        </pc:sldMkLst>
        <pc:spChg chg="mod">
          <ac:chgData name="Bee B" userId="8940502075193e3a" providerId="LiveId" clId="{3CEF5F27-808D-41E1-AC9B-52A8475B90B9}" dt="2024-02-24T16:50:34.270" v="280" actId="404"/>
          <ac:spMkLst>
            <pc:docMk/>
            <pc:sldMk cId="3254061771" sldId="323"/>
            <ac:spMk id="5" creationId="{00000000-0000-0000-0000-000000000000}"/>
          </ac:spMkLst>
        </pc:spChg>
      </pc:sldChg>
      <pc:sldChg chg="modSp mod modNotesTx">
        <pc:chgData name="Bee B" userId="8940502075193e3a" providerId="LiveId" clId="{3CEF5F27-808D-41E1-AC9B-52A8475B90B9}" dt="2024-02-24T16:52:44.026" v="387" actId="20577"/>
        <pc:sldMkLst>
          <pc:docMk/>
          <pc:sldMk cId="837996398" sldId="325"/>
        </pc:sldMkLst>
        <pc:spChg chg="mod">
          <ac:chgData name="Bee B" userId="8940502075193e3a" providerId="LiveId" clId="{3CEF5F27-808D-41E1-AC9B-52A8475B90B9}" dt="2024-02-24T16:50:52.793" v="281" actId="14100"/>
          <ac:spMkLst>
            <pc:docMk/>
            <pc:sldMk cId="837996398" sldId="325"/>
            <ac:spMk id="2" creationId="{00000000-0000-0000-0000-000000000000}"/>
          </ac:spMkLst>
        </pc:spChg>
        <pc:spChg chg="mod">
          <ac:chgData name="Bee B" userId="8940502075193e3a" providerId="LiveId" clId="{3CEF5F27-808D-41E1-AC9B-52A8475B90B9}" dt="2024-02-24T16:51:41.782" v="386" actId="27636"/>
          <ac:spMkLst>
            <pc:docMk/>
            <pc:sldMk cId="837996398" sldId="325"/>
            <ac:spMk id="4" creationId="{00000000-0000-0000-0000-000000000000}"/>
          </ac:spMkLst>
        </pc:spChg>
      </pc:sldChg>
      <pc:sldChg chg="addSp modSp mod modAnim modNotesTx">
        <pc:chgData name="Bee B" userId="8940502075193e3a" providerId="LiveId" clId="{3CEF5F27-808D-41E1-AC9B-52A8475B90B9}" dt="2024-02-24T16:56:21.507" v="469"/>
        <pc:sldMkLst>
          <pc:docMk/>
          <pc:sldMk cId="2520545156" sldId="326"/>
        </pc:sldMkLst>
        <pc:spChg chg="mod">
          <ac:chgData name="Bee B" userId="8940502075193e3a" providerId="LiveId" clId="{3CEF5F27-808D-41E1-AC9B-52A8475B90B9}" dt="2024-02-24T16:55:17.318" v="435" actId="403"/>
          <ac:spMkLst>
            <pc:docMk/>
            <pc:sldMk cId="2520545156" sldId="326"/>
            <ac:spMk id="2" creationId="{00000000-0000-0000-0000-000000000000}"/>
          </ac:spMkLst>
        </pc:spChg>
        <pc:spChg chg="add mod">
          <ac:chgData name="Bee B" userId="8940502075193e3a" providerId="LiveId" clId="{3CEF5F27-808D-41E1-AC9B-52A8475B90B9}" dt="2024-02-24T16:56:13.662" v="468" actId="2711"/>
          <ac:spMkLst>
            <pc:docMk/>
            <pc:sldMk cId="2520545156" sldId="326"/>
            <ac:spMk id="4" creationId="{5E275DE7-CA83-A8FA-5533-A23CB71EDC8D}"/>
          </ac:spMkLst>
        </pc:spChg>
        <pc:spChg chg="mod">
          <ac:chgData name="Bee B" userId="8940502075193e3a" providerId="LiveId" clId="{3CEF5F27-808D-41E1-AC9B-52A8475B90B9}" dt="2024-02-24T16:53:05.335" v="392" actId="1076"/>
          <ac:spMkLst>
            <pc:docMk/>
            <pc:sldMk cId="2520545156" sldId="326"/>
            <ac:spMk id="8194" creationId="{00000000-0000-0000-0000-000000000000}"/>
          </ac:spMkLst>
        </pc:spChg>
      </pc:sldChg>
      <pc:sldChg chg="addSp modSp mod modNotesTx">
        <pc:chgData name="Bee B" userId="8940502075193e3a" providerId="LiveId" clId="{3CEF5F27-808D-41E1-AC9B-52A8475B90B9}" dt="2024-02-24T17:04:49.774" v="900" actId="20577"/>
        <pc:sldMkLst>
          <pc:docMk/>
          <pc:sldMk cId="2741562900" sldId="327"/>
        </pc:sldMkLst>
        <pc:spChg chg="mod">
          <ac:chgData name="Bee B" userId="8940502075193e3a" providerId="LiveId" clId="{3CEF5F27-808D-41E1-AC9B-52A8475B90B9}" dt="2024-02-24T17:03:18.715" v="763" actId="20577"/>
          <ac:spMkLst>
            <pc:docMk/>
            <pc:sldMk cId="2741562900" sldId="327"/>
            <ac:spMk id="6146" creationId="{00000000-0000-0000-0000-000000000000}"/>
          </ac:spMkLst>
        </pc:spChg>
        <pc:spChg chg="mod">
          <ac:chgData name="Bee B" userId="8940502075193e3a" providerId="LiveId" clId="{3CEF5F27-808D-41E1-AC9B-52A8475B90B9}" dt="2024-02-24T17:04:49.774" v="900" actId="20577"/>
          <ac:spMkLst>
            <pc:docMk/>
            <pc:sldMk cId="2741562900" sldId="327"/>
            <ac:spMk id="6148" creationId="{00000000-0000-0000-0000-000000000000}"/>
          </ac:spMkLst>
        </pc:spChg>
        <pc:picChg chg="add mod">
          <ac:chgData name="Bee B" userId="8940502075193e3a" providerId="LiveId" clId="{3CEF5F27-808D-41E1-AC9B-52A8475B90B9}" dt="2024-02-24T17:04:34.222" v="833" actId="1076"/>
          <ac:picMkLst>
            <pc:docMk/>
            <pc:sldMk cId="2741562900" sldId="327"/>
            <ac:picMk id="7170" creationId="{345AFDC6-4023-E541-F520-AB021F7BF45A}"/>
          </ac:picMkLst>
        </pc:picChg>
      </pc:sldChg>
      <pc:sldChg chg="addSp delSp modSp mod modNotesTx">
        <pc:chgData name="Bee B" userId="8940502075193e3a" providerId="LiveId" clId="{3CEF5F27-808D-41E1-AC9B-52A8475B90B9}" dt="2024-02-24T17:00:20.392" v="529" actId="1076"/>
        <pc:sldMkLst>
          <pc:docMk/>
          <pc:sldMk cId="1654813115" sldId="328"/>
        </pc:sldMkLst>
        <pc:spChg chg="del mod">
          <ac:chgData name="Bee B" userId="8940502075193e3a" providerId="LiveId" clId="{3CEF5F27-808D-41E1-AC9B-52A8475B90B9}" dt="2024-02-24T16:59:00.418" v="513" actId="478"/>
          <ac:spMkLst>
            <pc:docMk/>
            <pc:sldMk cId="1654813115" sldId="328"/>
            <ac:spMk id="2" creationId="{00000000-0000-0000-0000-000000000000}"/>
          </ac:spMkLst>
        </pc:spChg>
        <pc:spChg chg="add mod">
          <ac:chgData name="Bee B" userId="8940502075193e3a" providerId="LiveId" clId="{3CEF5F27-808D-41E1-AC9B-52A8475B90B9}" dt="2024-02-24T16:59:50.433" v="525" actId="20577"/>
          <ac:spMkLst>
            <pc:docMk/>
            <pc:sldMk cId="1654813115" sldId="328"/>
            <ac:spMk id="4" creationId="{02226A3F-AB54-EB8B-C3AF-211C8F427778}"/>
          </ac:spMkLst>
        </pc:spChg>
        <pc:picChg chg="add mod">
          <ac:chgData name="Bee B" userId="8940502075193e3a" providerId="LiveId" clId="{3CEF5F27-808D-41E1-AC9B-52A8475B90B9}" dt="2024-02-24T17:00:20.392" v="529" actId="1076"/>
          <ac:picMkLst>
            <pc:docMk/>
            <pc:sldMk cId="1654813115" sldId="328"/>
            <ac:picMk id="6146" creationId="{CCB434F4-9C7F-E2A6-1DA9-A07E02DD6310}"/>
          </ac:picMkLst>
        </pc:picChg>
      </pc:sldChg>
      <pc:sldChg chg="addSp modSp mod modNotesTx">
        <pc:chgData name="Bee B" userId="8940502075193e3a" providerId="LiveId" clId="{3CEF5F27-808D-41E1-AC9B-52A8475B90B9}" dt="2024-02-24T20:45:40.569" v="3775" actId="20577"/>
        <pc:sldMkLst>
          <pc:docMk/>
          <pc:sldMk cId="2578921313" sldId="330"/>
        </pc:sldMkLst>
        <pc:spChg chg="mod">
          <ac:chgData name="Bee B" userId="8940502075193e3a" providerId="LiveId" clId="{3CEF5F27-808D-41E1-AC9B-52A8475B90B9}" dt="2024-02-24T20:45:40.569" v="3775" actId="20577"/>
          <ac:spMkLst>
            <pc:docMk/>
            <pc:sldMk cId="2578921313" sldId="330"/>
            <ac:spMk id="2" creationId="{00000000-0000-0000-0000-000000000000}"/>
          </ac:spMkLst>
        </pc:spChg>
        <pc:spChg chg="add mod">
          <ac:chgData name="Bee B" userId="8940502075193e3a" providerId="LiveId" clId="{3CEF5F27-808D-41E1-AC9B-52A8475B90B9}" dt="2024-02-24T17:08:52.482" v="990" actId="20577"/>
          <ac:spMkLst>
            <pc:docMk/>
            <pc:sldMk cId="2578921313" sldId="330"/>
            <ac:spMk id="3" creationId="{EA529AB3-1E9C-EDE0-9432-651513116C59}"/>
          </ac:spMkLst>
        </pc:spChg>
        <pc:spChg chg="mod">
          <ac:chgData name="Bee B" userId="8940502075193e3a" providerId="LiveId" clId="{3CEF5F27-808D-41E1-AC9B-52A8475B90B9}" dt="2024-02-24T17:09:09.440" v="1012" actId="122"/>
          <ac:spMkLst>
            <pc:docMk/>
            <pc:sldMk cId="2578921313" sldId="330"/>
            <ac:spMk id="6146" creationId="{00000000-0000-0000-0000-000000000000}"/>
          </ac:spMkLst>
        </pc:spChg>
        <pc:picChg chg="mod">
          <ac:chgData name="Bee B" userId="8940502075193e3a" providerId="LiveId" clId="{3CEF5F27-808D-41E1-AC9B-52A8475B90B9}" dt="2024-02-24T17:08:10.781" v="968" actId="1076"/>
          <ac:picMkLst>
            <pc:docMk/>
            <pc:sldMk cId="2578921313" sldId="330"/>
            <ac:picMk id="4" creationId="{D7466869-8882-73C4-4A95-D6CFF2B79166}"/>
          </ac:picMkLst>
        </pc:picChg>
      </pc:sldChg>
      <pc:sldChg chg="addSp modSp mod modNotesTx">
        <pc:chgData name="Bee B" userId="8940502075193e3a" providerId="LiveId" clId="{3CEF5F27-808D-41E1-AC9B-52A8475B90B9}" dt="2024-02-24T17:41:10.747" v="2093" actId="20577"/>
        <pc:sldMkLst>
          <pc:docMk/>
          <pc:sldMk cId="2051105631" sldId="331"/>
        </pc:sldMkLst>
        <pc:spChg chg="add mod">
          <ac:chgData name="Bee B" userId="8940502075193e3a" providerId="LiveId" clId="{3CEF5F27-808D-41E1-AC9B-52A8475B90B9}" dt="2024-02-24T17:41:07.635" v="2092" actId="27636"/>
          <ac:spMkLst>
            <pc:docMk/>
            <pc:sldMk cId="2051105631" sldId="331"/>
            <ac:spMk id="3" creationId="{07083314-3520-A77C-D0AA-70FD6EC425FE}"/>
          </ac:spMkLst>
        </pc:spChg>
        <pc:spChg chg="mod">
          <ac:chgData name="Bee B" userId="8940502075193e3a" providerId="LiveId" clId="{3CEF5F27-808D-41E1-AC9B-52A8475B90B9}" dt="2024-02-24T17:39:49.916" v="1849" actId="27636"/>
          <ac:spMkLst>
            <pc:docMk/>
            <pc:sldMk cId="2051105631" sldId="331"/>
            <ac:spMk id="6148" creationId="{00000000-0000-0000-0000-000000000000}"/>
          </ac:spMkLst>
        </pc:spChg>
      </pc:sldChg>
      <pc:sldChg chg="addSp modSp mod">
        <pc:chgData name="Bee B" userId="8940502075193e3a" providerId="LiveId" clId="{3CEF5F27-808D-41E1-AC9B-52A8475B90B9}" dt="2024-02-24T17:42:58.475" v="2117" actId="1076"/>
        <pc:sldMkLst>
          <pc:docMk/>
          <pc:sldMk cId="3803841438" sldId="332"/>
        </pc:sldMkLst>
        <pc:spChg chg="mod">
          <ac:chgData name="Bee B" userId="8940502075193e3a" providerId="LiveId" clId="{3CEF5F27-808D-41E1-AC9B-52A8475B90B9}" dt="2024-02-24T17:41:28.458" v="2114" actId="5793"/>
          <ac:spMkLst>
            <pc:docMk/>
            <pc:sldMk cId="3803841438" sldId="332"/>
            <ac:spMk id="6148" creationId="{00000000-0000-0000-0000-000000000000}"/>
          </ac:spMkLst>
        </pc:spChg>
        <pc:picChg chg="add mod">
          <ac:chgData name="Bee B" userId="8940502075193e3a" providerId="LiveId" clId="{3CEF5F27-808D-41E1-AC9B-52A8475B90B9}" dt="2024-02-24T17:42:58.475" v="2117" actId="1076"/>
          <ac:picMkLst>
            <pc:docMk/>
            <pc:sldMk cId="3803841438" sldId="332"/>
            <ac:picMk id="14338" creationId="{D62A08A0-5CF9-B168-A4E6-C860FEC40A3B}"/>
          </ac:picMkLst>
        </pc:picChg>
      </pc:sldChg>
      <pc:sldChg chg="modSp mod modNotesTx">
        <pc:chgData name="Bee B" userId="8940502075193e3a" providerId="LiveId" clId="{3CEF5F27-808D-41E1-AC9B-52A8475B90B9}" dt="2024-02-24T17:47:23.733" v="2327" actId="5793"/>
        <pc:sldMkLst>
          <pc:docMk/>
          <pc:sldMk cId="4273891688" sldId="333"/>
        </pc:sldMkLst>
        <pc:spChg chg="mod">
          <ac:chgData name="Bee B" userId="8940502075193e3a" providerId="LiveId" clId="{3CEF5F27-808D-41E1-AC9B-52A8475B90B9}" dt="2024-02-24T17:45:36.457" v="2304" actId="14100"/>
          <ac:spMkLst>
            <pc:docMk/>
            <pc:sldMk cId="4273891688" sldId="333"/>
            <ac:spMk id="6146" creationId="{00000000-0000-0000-0000-000000000000}"/>
          </ac:spMkLst>
        </pc:spChg>
        <pc:spChg chg="mod">
          <ac:chgData name="Bee B" userId="8940502075193e3a" providerId="LiveId" clId="{3CEF5F27-808D-41E1-AC9B-52A8475B90B9}" dt="2024-02-24T17:47:23.733" v="2327" actId="5793"/>
          <ac:spMkLst>
            <pc:docMk/>
            <pc:sldMk cId="4273891688" sldId="333"/>
            <ac:spMk id="6148" creationId="{00000000-0000-0000-0000-000000000000}"/>
          </ac:spMkLst>
        </pc:spChg>
      </pc:sldChg>
      <pc:sldChg chg="addSp delSp modSp mod modNotesTx">
        <pc:chgData name="Bee B" userId="8940502075193e3a" providerId="LiveId" clId="{3CEF5F27-808D-41E1-AC9B-52A8475B90B9}" dt="2024-02-24T18:01:16.558" v="3196" actId="20577"/>
        <pc:sldMkLst>
          <pc:docMk/>
          <pc:sldMk cId="204446837" sldId="335"/>
        </pc:sldMkLst>
        <pc:spChg chg="mod">
          <ac:chgData name="Bee B" userId="8940502075193e3a" providerId="LiveId" clId="{3CEF5F27-808D-41E1-AC9B-52A8475B90B9}" dt="2024-02-24T18:00:09.081" v="3083" actId="27636"/>
          <ac:spMkLst>
            <pc:docMk/>
            <pc:sldMk cId="204446837" sldId="335"/>
            <ac:spMk id="2" creationId="{00000000-0000-0000-0000-000000000000}"/>
          </ac:spMkLst>
        </pc:spChg>
        <pc:spChg chg="mod">
          <ac:chgData name="Bee B" userId="8940502075193e3a" providerId="LiveId" clId="{3CEF5F27-808D-41E1-AC9B-52A8475B90B9}" dt="2024-02-24T18:00:09.081" v="3084" actId="27636"/>
          <ac:spMkLst>
            <pc:docMk/>
            <pc:sldMk cId="204446837" sldId="335"/>
            <ac:spMk id="5" creationId="{00000000-0000-0000-0000-000000000000}"/>
          </ac:spMkLst>
        </pc:spChg>
        <pc:spChg chg="add del mod">
          <ac:chgData name="Bee B" userId="8940502075193e3a" providerId="LiveId" clId="{3CEF5F27-808D-41E1-AC9B-52A8475B90B9}" dt="2024-02-24T18:00:18.591" v="3087"/>
          <ac:spMkLst>
            <pc:docMk/>
            <pc:sldMk cId="204446837" sldId="335"/>
            <ac:spMk id="6" creationId="{4FA2EF77-3D99-007F-3AA2-2CB2523B862F}"/>
          </ac:spMkLst>
        </pc:spChg>
        <pc:spChg chg="add mod">
          <ac:chgData name="Bee B" userId="8940502075193e3a" providerId="LiveId" clId="{3CEF5F27-808D-41E1-AC9B-52A8475B90B9}" dt="2024-02-24T18:01:11.630" v="3195" actId="20577"/>
          <ac:spMkLst>
            <pc:docMk/>
            <pc:sldMk cId="204446837" sldId="335"/>
            <ac:spMk id="7" creationId="{BB862C12-D0B4-FF9C-12AB-87B498DB5AF5}"/>
          </ac:spMkLst>
        </pc:spChg>
        <pc:spChg chg="mod">
          <ac:chgData name="Bee B" userId="8940502075193e3a" providerId="LiveId" clId="{3CEF5F27-808D-41E1-AC9B-52A8475B90B9}" dt="2024-02-24T17:59:17.669" v="3014" actId="14100"/>
          <ac:spMkLst>
            <pc:docMk/>
            <pc:sldMk cId="204446837" sldId="335"/>
            <ac:spMk id="8194" creationId="{00000000-0000-0000-0000-000000000000}"/>
          </ac:spMkLst>
        </pc:spChg>
        <pc:picChg chg="mod">
          <ac:chgData name="Bee B" userId="8940502075193e3a" providerId="LiveId" clId="{3CEF5F27-808D-41E1-AC9B-52A8475B90B9}" dt="2024-02-24T18:01:01.448" v="3182" actId="1076"/>
          <ac:picMkLst>
            <pc:docMk/>
            <pc:sldMk cId="204446837" sldId="335"/>
            <ac:picMk id="3" creationId="{00000000-0000-0000-0000-000000000000}"/>
          </ac:picMkLst>
        </pc:picChg>
      </pc:sldChg>
      <pc:sldChg chg="modSp mod modNotesTx">
        <pc:chgData name="Bee B" userId="8940502075193e3a" providerId="LiveId" clId="{3CEF5F27-808D-41E1-AC9B-52A8475B90B9}" dt="2024-02-24T20:46:26.958" v="3781" actId="20577"/>
        <pc:sldMkLst>
          <pc:docMk/>
          <pc:sldMk cId="3628189331" sldId="336"/>
        </pc:sldMkLst>
        <pc:spChg chg="mod">
          <ac:chgData name="Bee B" userId="8940502075193e3a" providerId="LiveId" clId="{3CEF5F27-808D-41E1-AC9B-52A8475B90B9}" dt="2024-02-24T18:05:51.337" v="3423" actId="122"/>
          <ac:spMkLst>
            <pc:docMk/>
            <pc:sldMk cId="3628189331" sldId="336"/>
            <ac:spMk id="2" creationId="{00000000-0000-0000-0000-000000000000}"/>
          </ac:spMkLst>
        </pc:spChg>
        <pc:spChg chg="mod">
          <ac:chgData name="Bee B" userId="8940502075193e3a" providerId="LiveId" clId="{3CEF5F27-808D-41E1-AC9B-52A8475B90B9}" dt="2024-02-24T20:46:26.958" v="3781" actId="20577"/>
          <ac:spMkLst>
            <pc:docMk/>
            <pc:sldMk cId="3628189331" sldId="336"/>
            <ac:spMk id="3" creationId="{00000000-0000-0000-0000-000000000000}"/>
          </ac:spMkLst>
        </pc:spChg>
        <pc:picChg chg="mod">
          <ac:chgData name="Bee B" userId="8940502075193e3a" providerId="LiveId" clId="{3CEF5F27-808D-41E1-AC9B-52A8475B90B9}" dt="2024-02-24T18:05:53.741" v="3424" actId="1076"/>
          <ac:picMkLst>
            <pc:docMk/>
            <pc:sldMk cId="3628189331" sldId="336"/>
            <ac:picMk id="5" creationId="{00000000-0000-0000-0000-000000000000}"/>
          </ac:picMkLst>
        </pc:picChg>
      </pc:sldChg>
      <pc:sldChg chg="modSp mod modNotesTx">
        <pc:chgData name="Bee B" userId="8940502075193e3a" providerId="LiveId" clId="{3CEF5F27-808D-41E1-AC9B-52A8475B90B9}" dt="2024-02-24T20:46:32.909" v="3793" actId="20577"/>
        <pc:sldMkLst>
          <pc:docMk/>
          <pc:sldMk cId="1242862485" sldId="337"/>
        </pc:sldMkLst>
        <pc:spChg chg="mod">
          <ac:chgData name="Bee B" userId="8940502075193e3a" providerId="LiveId" clId="{3CEF5F27-808D-41E1-AC9B-52A8475B90B9}" dt="2024-02-24T18:06:04.689" v="3428" actId="122"/>
          <ac:spMkLst>
            <pc:docMk/>
            <pc:sldMk cId="1242862485" sldId="337"/>
            <ac:spMk id="2" creationId="{00000000-0000-0000-0000-000000000000}"/>
          </ac:spMkLst>
        </pc:spChg>
        <pc:spChg chg="mod">
          <ac:chgData name="Bee B" userId="8940502075193e3a" providerId="LiveId" clId="{3CEF5F27-808D-41E1-AC9B-52A8475B90B9}" dt="2024-02-24T20:46:32.909" v="3793" actId="20577"/>
          <ac:spMkLst>
            <pc:docMk/>
            <pc:sldMk cId="1242862485" sldId="337"/>
            <ac:spMk id="3" creationId="{00000000-0000-0000-0000-000000000000}"/>
          </ac:spMkLst>
        </pc:spChg>
        <pc:picChg chg="mod">
          <ac:chgData name="Bee B" userId="8940502075193e3a" providerId="LiveId" clId="{3CEF5F27-808D-41E1-AC9B-52A8475B90B9}" dt="2024-02-24T18:06:32.703" v="3446" actId="1076"/>
          <ac:picMkLst>
            <pc:docMk/>
            <pc:sldMk cId="1242862485" sldId="337"/>
            <ac:picMk id="4" creationId="{00000000-0000-0000-0000-000000000000}"/>
          </ac:picMkLst>
        </pc:picChg>
      </pc:sldChg>
      <pc:sldChg chg="addSp modSp mod modNotesTx">
        <pc:chgData name="Bee B" userId="8940502075193e3a" providerId="LiveId" clId="{3CEF5F27-808D-41E1-AC9B-52A8475B90B9}" dt="2024-02-24T18:08:31.279" v="3526" actId="1076"/>
        <pc:sldMkLst>
          <pc:docMk/>
          <pc:sldMk cId="4035356963" sldId="338"/>
        </pc:sldMkLst>
        <pc:spChg chg="mod">
          <ac:chgData name="Bee B" userId="8940502075193e3a" providerId="LiveId" clId="{3CEF5F27-808D-41E1-AC9B-52A8475B90B9}" dt="2024-02-24T18:07:50.755" v="3491" actId="5793"/>
          <ac:spMkLst>
            <pc:docMk/>
            <pc:sldMk cId="4035356963" sldId="338"/>
            <ac:spMk id="2" creationId="{00000000-0000-0000-0000-000000000000}"/>
          </ac:spMkLst>
        </pc:spChg>
        <pc:spChg chg="mod">
          <ac:chgData name="Bee B" userId="8940502075193e3a" providerId="LiveId" clId="{3CEF5F27-808D-41E1-AC9B-52A8475B90B9}" dt="2024-02-24T18:08:08.165" v="3521" actId="20577"/>
          <ac:spMkLst>
            <pc:docMk/>
            <pc:sldMk cId="4035356963" sldId="338"/>
            <ac:spMk id="5" creationId="{00000000-0000-0000-0000-000000000000}"/>
          </ac:spMkLst>
        </pc:spChg>
        <pc:picChg chg="add mod">
          <ac:chgData name="Bee B" userId="8940502075193e3a" providerId="LiveId" clId="{3CEF5F27-808D-41E1-AC9B-52A8475B90B9}" dt="2024-02-24T18:08:31.279" v="3526" actId="1076"/>
          <ac:picMkLst>
            <pc:docMk/>
            <pc:sldMk cId="4035356963" sldId="338"/>
            <ac:picMk id="18434" creationId="{4FBE9340-BCE6-ECE5-FF02-1C6DD7BB2F9F}"/>
          </ac:picMkLst>
        </pc:picChg>
      </pc:sldChg>
      <pc:sldChg chg="addSp modSp mod modNotesTx">
        <pc:chgData name="Bee B" userId="8940502075193e3a" providerId="LiveId" clId="{3CEF5F27-808D-41E1-AC9B-52A8475B90B9}" dt="2024-02-24T18:09:49.621" v="3602" actId="20577"/>
        <pc:sldMkLst>
          <pc:docMk/>
          <pc:sldMk cId="1493256543" sldId="339"/>
        </pc:sldMkLst>
        <pc:spChg chg="add mod">
          <ac:chgData name="Bee B" userId="8940502075193e3a" providerId="LiveId" clId="{3CEF5F27-808D-41E1-AC9B-52A8475B90B9}" dt="2024-02-24T18:09:47.539" v="3601" actId="1076"/>
          <ac:spMkLst>
            <pc:docMk/>
            <pc:sldMk cId="1493256543" sldId="339"/>
            <ac:spMk id="3" creationId="{238951DD-678C-A02D-79D8-523C4CA1D73E}"/>
          </ac:spMkLst>
        </pc:spChg>
        <pc:spChg chg="mod">
          <ac:chgData name="Bee B" userId="8940502075193e3a" providerId="LiveId" clId="{3CEF5F27-808D-41E1-AC9B-52A8475B90B9}" dt="2024-02-24T18:08:46.661" v="3528" actId="14100"/>
          <ac:spMkLst>
            <pc:docMk/>
            <pc:sldMk cId="1493256543" sldId="339"/>
            <ac:spMk id="6148" creationId="{00000000-0000-0000-0000-000000000000}"/>
          </ac:spMkLst>
        </pc:spChg>
      </pc:sldChg>
      <pc:sldChg chg="modSp mod modNotesTx">
        <pc:chgData name="Bee B" userId="8940502075193e3a" providerId="LiveId" clId="{3CEF5F27-808D-41E1-AC9B-52A8475B90B9}" dt="2024-02-24T18:10:14.918" v="3618" actId="20577"/>
        <pc:sldMkLst>
          <pc:docMk/>
          <pc:sldMk cId="2386807627" sldId="340"/>
        </pc:sldMkLst>
        <pc:spChg chg="mod">
          <ac:chgData name="Bee B" userId="8940502075193e3a" providerId="LiveId" clId="{3CEF5F27-808D-41E1-AC9B-52A8475B90B9}" dt="2024-02-24T18:10:11.075" v="3617" actId="20577"/>
          <ac:spMkLst>
            <pc:docMk/>
            <pc:sldMk cId="2386807627" sldId="340"/>
            <ac:spMk id="6148" creationId="{00000000-0000-0000-0000-000000000000}"/>
          </ac:spMkLst>
        </pc:spChg>
      </pc:sldChg>
      <pc:sldChg chg="modSp mod modNotesTx">
        <pc:chgData name="Bee B" userId="8940502075193e3a" providerId="LiveId" clId="{3CEF5F27-808D-41E1-AC9B-52A8475B90B9}" dt="2024-02-24T16:48:07.541" v="110" actId="20577"/>
        <pc:sldMkLst>
          <pc:docMk/>
          <pc:sldMk cId="2848588322" sldId="343"/>
        </pc:sldMkLst>
        <pc:spChg chg="mod">
          <ac:chgData name="Bee B" userId="8940502075193e3a" providerId="LiveId" clId="{3CEF5F27-808D-41E1-AC9B-52A8475B90B9}" dt="2024-02-24T16:48:00.473" v="109" actId="403"/>
          <ac:spMkLst>
            <pc:docMk/>
            <pc:sldMk cId="2848588322" sldId="343"/>
            <ac:spMk id="2" creationId="{00000000-0000-0000-0000-000000000000}"/>
          </ac:spMkLst>
        </pc:spChg>
        <pc:spChg chg="mod">
          <ac:chgData name="Bee B" userId="8940502075193e3a" providerId="LiveId" clId="{3CEF5F27-808D-41E1-AC9B-52A8475B90B9}" dt="2024-02-24T16:47:23.878" v="98" actId="20577"/>
          <ac:spMkLst>
            <pc:docMk/>
            <pc:sldMk cId="2848588322" sldId="343"/>
            <ac:spMk id="6146" creationId="{00000000-0000-0000-0000-000000000000}"/>
          </ac:spMkLst>
        </pc:spChg>
      </pc:sldChg>
      <pc:sldChg chg="addSp modSp mod">
        <pc:chgData name="Bee B" userId="8940502075193e3a" providerId="LiveId" clId="{3CEF5F27-808D-41E1-AC9B-52A8475B90B9}" dt="2024-02-24T17:30:16.446" v="1681" actId="14100"/>
        <pc:sldMkLst>
          <pc:docMk/>
          <pc:sldMk cId="3384501943" sldId="344"/>
        </pc:sldMkLst>
        <pc:spChg chg="mod">
          <ac:chgData name="Bee B" userId="8940502075193e3a" providerId="LiveId" clId="{3CEF5F27-808D-41E1-AC9B-52A8475B90B9}" dt="2024-02-24T17:29:42.865" v="1676" actId="27636"/>
          <ac:spMkLst>
            <pc:docMk/>
            <pc:sldMk cId="3384501943" sldId="344"/>
            <ac:spMk id="4" creationId="{00000000-0000-0000-0000-000000000000}"/>
          </ac:spMkLst>
        </pc:spChg>
        <pc:picChg chg="add mod">
          <ac:chgData name="Bee B" userId="8940502075193e3a" providerId="LiveId" clId="{3CEF5F27-808D-41E1-AC9B-52A8475B90B9}" dt="2024-02-24T17:30:16.446" v="1681" actId="14100"/>
          <ac:picMkLst>
            <pc:docMk/>
            <pc:sldMk cId="3384501943" sldId="344"/>
            <ac:picMk id="13314" creationId="{29A8B30E-CB74-C2DC-4107-CB1368FD1799}"/>
          </ac:picMkLst>
        </pc:picChg>
      </pc:sldChg>
      <pc:sldChg chg="modSp mod modNotesTx">
        <pc:chgData name="Bee B" userId="8940502075193e3a" providerId="LiveId" clId="{3CEF5F27-808D-41E1-AC9B-52A8475B90B9}" dt="2024-02-24T17:01:42.330" v="608" actId="122"/>
        <pc:sldMkLst>
          <pc:docMk/>
          <pc:sldMk cId="349498130" sldId="345"/>
        </pc:sldMkLst>
        <pc:spChg chg="mod">
          <ac:chgData name="Bee B" userId="8940502075193e3a" providerId="LiveId" clId="{3CEF5F27-808D-41E1-AC9B-52A8475B90B9}" dt="2024-02-24T17:01:42.330" v="608" actId="122"/>
          <ac:spMkLst>
            <pc:docMk/>
            <pc:sldMk cId="349498130" sldId="345"/>
            <ac:spMk id="4" creationId="{00000000-0000-0000-0000-000000000000}"/>
          </ac:spMkLst>
        </pc:spChg>
      </pc:sldChg>
      <pc:sldChg chg="modSp mod">
        <pc:chgData name="Bee B" userId="8940502075193e3a" providerId="LiveId" clId="{3CEF5F27-808D-41E1-AC9B-52A8475B90B9}" dt="2024-02-24T16:56:50.303" v="474" actId="14100"/>
        <pc:sldMkLst>
          <pc:docMk/>
          <pc:sldMk cId="3219630809" sldId="347"/>
        </pc:sldMkLst>
        <pc:spChg chg="mod">
          <ac:chgData name="Bee B" userId="8940502075193e3a" providerId="LiveId" clId="{3CEF5F27-808D-41E1-AC9B-52A8475B90B9}" dt="2024-02-24T16:56:50.303" v="474" actId="14100"/>
          <ac:spMkLst>
            <pc:docMk/>
            <pc:sldMk cId="3219630809" sldId="347"/>
            <ac:spMk id="6" creationId="{00000000-0000-0000-0000-000000000000}"/>
          </ac:spMkLst>
        </pc:spChg>
      </pc:sldChg>
      <pc:sldChg chg="modSp mod">
        <pc:chgData name="Bee B" userId="8940502075193e3a" providerId="LiveId" clId="{3CEF5F27-808D-41E1-AC9B-52A8475B90B9}" dt="2024-02-24T18:12:50.692" v="3690" actId="20577"/>
        <pc:sldMkLst>
          <pc:docMk/>
          <pc:sldMk cId="4146030736" sldId="348"/>
        </pc:sldMkLst>
        <pc:spChg chg="mod">
          <ac:chgData name="Bee B" userId="8940502075193e3a" providerId="LiveId" clId="{3CEF5F27-808D-41E1-AC9B-52A8475B90B9}" dt="2024-02-24T18:12:42.423" v="3685" actId="1076"/>
          <ac:spMkLst>
            <pc:docMk/>
            <pc:sldMk cId="4146030736" sldId="348"/>
            <ac:spMk id="2" creationId="{00000000-0000-0000-0000-000000000000}"/>
          </ac:spMkLst>
        </pc:spChg>
        <pc:spChg chg="mod">
          <ac:chgData name="Bee B" userId="8940502075193e3a" providerId="LiveId" clId="{3CEF5F27-808D-41E1-AC9B-52A8475B90B9}" dt="2024-02-24T18:12:50.692" v="3690" actId="20577"/>
          <ac:spMkLst>
            <pc:docMk/>
            <pc:sldMk cId="4146030736" sldId="348"/>
            <ac:spMk id="3" creationId="{00000000-0000-0000-0000-000000000000}"/>
          </ac:spMkLst>
        </pc:spChg>
      </pc:sldChg>
      <pc:sldChg chg="modSp mod modNotesTx">
        <pc:chgData name="Bee B" userId="8940502075193e3a" providerId="LiveId" clId="{3CEF5F27-808D-41E1-AC9B-52A8475B90B9}" dt="2024-02-24T17:50:28.241" v="2397" actId="255"/>
        <pc:sldMkLst>
          <pc:docMk/>
          <pc:sldMk cId="3157513402" sldId="349"/>
        </pc:sldMkLst>
        <pc:spChg chg="mod">
          <ac:chgData name="Bee B" userId="8940502075193e3a" providerId="LiveId" clId="{3CEF5F27-808D-41E1-AC9B-52A8475B90B9}" dt="2024-02-24T17:49:07.014" v="2353" actId="1076"/>
          <ac:spMkLst>
            <pc:docMk/>
            <pc:sldMk cId="3157513402" sldId="349"/>
            <ac:spMk id="2" creationId="{00000000-0000-0000-0000-000000000000}"/>
          </ac:spMkLst>
        </pc:spChg>
        <pc:spChg chg="mod">
          <ac:chgData name="Bee B" userId="8940502075193e3a" providerId="LiveId" clId="{3CEF5F27-808D-41E1-AC9B-52A8475B90B9}" dt="2024-02-24T17:50:28.241" v="2397" actId="255"/>
          <ac:spMkLst>
            <pc:docMk/>
            <pc:sldMk cId="3157513402" sldId="349"/>
            <ac:spMk id="3" creationId="{00000000-0000-0000-0000-000000000000}"/>
          </ac:spMkLst>
        </pc:spChg>
        <pc:picChg chg="mod">
          <ac:chgData name="Bee B" userId="8940502075193e3a" providerId="LiveId" clId="{3CEF5F27-808D-41E1-AC9B-52A8475B90B9}" dt="2024-02-24T17:50:07.609" v="2388" actId="14100"/>
          <ac:picMkLst>
            <pc:docMk/>
            <pc:sldMk cId="3157513402" sldId="349"/>
            <ac:picMk id="5" creationId="{00000000-0000-0000-0000-000000000000}"/>
          </ac:picMkLst>
        </pc:picChg>
      </pc:sldChg>
      <pc:sldChg chg="modSp mod">
        <pc:chgData name="Bee B" userId="8940502075193e3a" providerId="LiveId" clId="{3CEF5F27-808D-41E1-AC9B-52A8475B90B9}" dt="2024-02-24T17:52:41.589" v="2546" actId="20577"/>
        <pc:sldMkLst>
          <pc:docMk/>
          <pc:sldMk cId="3381884213" sldId="350"/>
        </pc:sldMkLst>
        <pc:spChg chg="mod">
          <ac:chgData name="Bee B" userId="8940502075193e3a" providerId="LiveId" clId="{3CEF5F27-808D-41E1-AC9B-52A8475B90B9}" dt="2024-02-24T17:52:36.856" v="2544" actId="122"/>
          <ac:spMkLst>
            <pc:docMk/>
            <pc:sldMk cId="3381884213" sldId="350"/>
            <ac:spMk id="2" creationId="{00000000-0000-0000-0000-000000000000}"/>
          </ac:spMkLst>
        </pc:spChg>
        <pc:spChg chg="mod">
          <ac:chgData name="Bee B" userId="8940502075193e3a" providerId="LiveId" clId="{3CEF5F27-808D-41E1-AC9B-52A8475B90B9}" dt="2024-02-24T17:52:41.589" v="2546" actId="20577"/>
          <ac:spMkLst>
            <pc:docMk/>
            <pc:sldMk cId="3381884213" sldId="350"/>
            <ac:spMk id="3" creationId="{00000000-0000-0000-0000-000000000000}"/>
          </ac:spMkLst>
        </pc:spChg>
      </pc:sldChg>
      <pc:sldChg chg="modSp mod">
        <pc:chgData name="Bee B" userId="8940502075193e3a" providerId="LiveId" clId="{3CEF5F27-808D-41E1-AC9B-52A8475B90B9}" dt="2024-02-24T17:53:23.031" v="2556" actId="2710"/>
        <pc:sldMkLst>
          <pc:docMk/>
          <pc:sldMk cId="636824430" sldId="352"/>
        </pc:sldMkLst>
        <pc:spChg chg="mod">
          <ac:chgData name="Bee B" userId="8940502075193e3a" providerId="LiveId" clId="{3CEF5F27-808D-41E1-AC9B-52A8475B90B9}" dt="2024-02-24T17:53:23.031" v="2556" actId="2710"/>
          <ac:spMkLst>
            <pc:docMk/>
            <pc:sldMk cId="636824430" sldId="352"/>
            <ac:spMk id="4" creationId="{00000000-0000-0000-0000-000000000000}"/>
          </ac:spMkLst>
        </pc:spChg>
        <pc:picChg chg="mod">
          <ac:chgData name="Bee B" userId="8940502075193e3a" providerId="LiveId" clId="{3CEF5F27-808D-41E1-AC9B-52A8475B90B9}" dt="2024-02-24T17:53:18.791" v="2555" actId="1076"/>
          <ac:picMkLst>
            <pc:docMk/>
            <pc:sldMk cId="636824430" sldId="352"/>
            <ac:picMk id="5" creationId="{00000000-0000-0000-0000-000000000000}"/>
          </ac:picMkLst>
        </pc:picChg>
      </pc:sldChg>
      <pc:sldChg chg="modSp mod modNotesTx">
        <pc:chgData name="Bee B" userId="8940502075193e3a" providerId="LiveId" clId="{3CEF5F27-808D-41E1-AC9B-52A8475B90B9}" dt="2024-02-24T17:59:05.685" v="3010" actId="20577"/>
        <pc:sldMkLst>
          <pc:docMk/>
          <pc:sldMk cId="2574324227" sldId="354"/>
        </pc:sldMkLst>
        <pc:spChg chg="mod">
          <ac:chgData name="Bee B" userId="8940502075193e3a" providerId="LiveId" clId="{3CEF5F27-808D-41E1-AC9B-52A8475B90B9}" dt="2024-02-24T17:59:02.981" v="3009" actId="27636"/>
          <ac:spMkLst>
            <pc:docMk/>
            <pc:sldMk cId="2574324227" sldId="354"/>
            <ac:spMk id="4" creationId="{00000000-0000-0000-0000-000000000000}"/>
          </ac:spMkLst>
        </pc:spChg>
      </pc:sldChg>
      <pc:sldChg chg="addSp modSp mod">
        <pc:chgData name="Bee B" userId="8940502075193e3a" providerId="LiveId" clId="{3CEF5F27-808D-41E1-AC9B-52A8475B90B9}" dt="2024-02-24T18:04:59.037" v="3349" actId="1076"/>
        <pc:sldMkLst>
          <pc:docMk/>
          <pc:sldMk cId="1846655177" sldId="355"/>
        </pc:sldMkLst>
        <pc:spChg chg="mod">
          <ac:chgData name="Bee B" userId="8940502075193e3a" providerId="LiveId" clId="{3CEF5F27-808D-41E1-AC9B-52A8475B90B9}" dt="2024-02-24T18:04:51.978" v="3346" actId="1076"/>
          <ac:spMkLst>
            <pc:docMk/>
            <pc:sldMk cId="1846655177" sldId="355"/>
            <ac:spMk id="4" creationId="{00000000-0000-0000-0000-000000000000}"/>
          </ac:spMkLst>
        </pc:spChg>
        <pc:picChg chg="add mod">
          <ac:chgData name="Bee B" userId="8940502075193e3a" providerId="LiveId" clId="{3CEF5F27-808D-41E1-AC9B-52A8475B90B9}" dt="2024-02-24T18:04:59.037" v="3349" actId="1076"/>
          <ac:picMkLst>
            <pc:docMk/>
            <pc:sldMk cId="1846655177" sldId="355"/>
            <ac:picMk id="17410" creationId="{E4B5BF7A-102C-B31F-A600-50098421C4AF}"/>
          </ac:picMkLst>
        </pc:picChg>
      </pc:sldChg>
      <pc:sldChg chg="modSp mod">
        <pc:chgData name="Bee B" userId="8940502075193e3a" providerId="LiveId" clId="{3CEF5F27-808D-41E1-AC9B-52A8475B90B9}" dt="2024-02-24T18:01:44.570" v="3207" actId="14100"/>
        <pc:sldMkLst>
          <pc:docMk/>
          <pc:sldMk cId="1059311782" sldId="356"/>
        </pc:sldMkLst>
        <pc:spChg chg="mod">
          <ac:chgData name="Bee B" userId="8940502075193e3a" providerId="LiveId" clId="{3CEF5F27-808D-41E1-AC9B-52A8475B90B9}" dt="2024-02-24T18:01:40.024" v="3205" actId="1076"/>
          <ac:spMkLst>
            <pc:docMk/>
            <pc:sldMk cId="1059311782" sldId="356"/>
            <ac:spMk id="2" creationId="{00000000-0000-0000-0000-000000000000}"/>
          </ac:spMkLst>
        </pc:spChg>
        <pc:spChg chg="mod">
          <ac:chgData name="Bee B" userId="8940502075193e3a" providerId="LiveId" clId="{3CEF5F27-808D-41E1-AC9B-52A8475B90B9}" dt="2024-02-24T18:01:44.570" v="3207" actId="14100"/>
          <ac:spMkLst>
            <pc:docMk/>
            <pc:sldMk cId="1059311782" sldId="356"/>
            <ac:spMk id="4" creationId="{00000000-0000-0000-0000-000000000000}"/>
          </ac:spMkLst>
        </pc:spChg>
      </pc:sldChg>
      <pc:sldChg chg="addSp modSp mod modNotesTx">
        <pc:chgData name="Bee B" userId="8940502075193e3a" providerId="LiveId" clId="{3CEF5F27-808D-41E1-AC9B-52A8475B90B9}" dt="2024-02-24T18:03:26.829" v="3341" actId="20577"/>
        <pc:sldMkLst>
          <pc:docMk/>
          <pc:sldMk cId="2022870609" sldId="358"/>
        </pc:sldMkLst>
        <pc:spChg chg="mod">
          <ac:chgData name="Bee B" userId="8940502075193e3a" providerId="LiveId" clId="{3CEF5F27-808D-41E1-AC9B-52A8475B90B9}" dt="2024-02-24T18:02:40.761" v="3336" actId="14100"/>
          <ac:spMkLst>
            <pc:docMk/>
            <pc:sldMk cId="2022870609" sldId="358"/>
            <ac:spMk id="4" creationId="{00000000-0000-0000-0000-000000000000}"/>
          </ac:spMkLst>
        </pc:spChg>
        <pc:picChg chg="add mod">
          <ac:chgData name="Bee B" userId="8940502075193e3a" providerId="LiveId" clId="{3CEF5F27-808D-41E1-AC9B-52A8475B90B9}" dt="2024-02-24T18:03:22.906" v="3340" actId="1076"/>
          <ac:picMkLst>
            <pc:docMk/>
            <pc:sldMk cId="2022870609" sldId="358"/>
            <ac:picMk id="16386" creationId="{15374B64-C26F-FB7B-EE5C-C288A344671C}"/>
          </ac:picMkLst>
        </pc:picChg>
      </pc:sldChg>
      <pc:sldChg chg="modSp mod">
        <pc:chgData name="Bee B" userId="8940502075193e3a" providerId="LiveId" clId="{3CEF5F27-808D-41E1-AC9B-52A8475B90B9}" dt="2024-02-24T18:03:31.597" v="3342" actId="1076"/>
        <pc:sldMkLst>
          <pc:docMk/>
          <pc:sldMk cId="1518708051" sldId="359"/>
        </pc:sldMkLst>
        <pc:picChg chg="mod">
          <ac:chgData name="Bee B" userId="8940502075193e3a" providerId="LiveId" clId="{3CEF5F27-808D-41E1-AC9B-52A8475B90B9}" dt="2024-02-24T18:03:31.597" v="3342" actId="1076"/>
          <ac:picMkLst>
            <pc:docMk/>
            <pc:sldMk cId="1518708051" sldId="359"/>
            <ac:picMk id="5" creationId="{00000000-0000-0000-0000-000000000000}"/>
          </ac:picMkLst>
        </pc:picChg>
      </pc:sldChg>
      <pc:sldChg chg="modSp mod">
        <pc:chgData name="Bee B" userId="8940502075193e3a" providerId="LiveId" clId="{3CEF5F27-808D-41E1-AC9B-52A8475B90B9}" dt="2024-02-24T17:54:15.177" v="2621" actId="6549"/>
        <pc:sldMkLst>
          <pc:docMk/>
          <pc:sldMk cId="2366875597" sldId="360"/>
        </pc:sldMkLst>
        <pc:spChg chg="mod">
          <ac:chgData name="Bee B" userId="8940502075193e3a" providerId="LiveId" clId="{3CEF5F27-808D-41E1-AC9B-52A8475B90B9}" dt="2024-02-24T17:54:15.177" v="2621" actId="6549"/>
          <ac:spMkLst>
            <pc:docMk/>
            <pc:sldMk cId="2366875597" sldId="360"/>
            <ac:spMk id="3" creationId="{00000000-0000-0000-0000-000000000000}"/>
          </ac:spMkLst>
        </pc:spChg>
      </pc:sldChg>
      <pc:sldChg chg="addSp modSp mod modNotesTx">
        <pc:chgData name="Bee B" userId="8940502075193e3a" providerId="LiveId" clId="{3CEF5F27-808D-41E1-AC9B-52A8475B90B9}" dt="2024-02-24T17:56:49.776" v="2887" actId="1076"/>
        <pc:sldMkLst>
          <pc:docMk/>
          <pc:sldMk cId="3896897477" sldId="361"/>
        </pc:sldMkLst>
        <pc:spChg chg="mod">
          <ac:chgData name="Bee B" userId="8940502075193e3a" providerId="LiveId" clId="{3CEF5F27-808D-41E1-AC9B-52A8475B90B9}" dt="2024-02-24T17:56:08.395" v="2885" actId="404"/>
          <ac:spMkLst>
            <pc:docMk/>
            <pc:sldMk cId="3896897477" sldId="361"/>
            <ac:spMk id="4" creationId="{00000000-0000-0000-0000-000000000000}"/>
          </ac:spMkLst>
        </pc:spChg>
        <pc:picChg chg="add mod">
          <ac:chgData name="Bee B" userId="8940502075193e3a" providerId="LiveId" clId="{3CEF5F27-808D-41E1-AC9B-52A8475B90B9}" dt="2024-02-24T17:56:49.776" v="2887" actId="1076"/>
          <ac:picMkLst>
            <pc:docMk/>
            <pc:sldMk cId="3896897477" sldId="361"/>
            <ac:picMk id="15362" creationId="{1921FE40-A6C0-9301-E21C-4E0DC3AE1964}"/>
          </ac:picMkLst>
        </pc:picChg>
      </pc:sldChg>
      <pc:sldChg chg="addSp modSp mod modNotesTx">
        <pc:chgData name="Bee B" userId="8940502075193e3a" providerId="LiveId" clId="{3CEF5F27-808D-41E1-AC9B-52A8475B90B9}" dt="2024-02-24T17:57:40.088" v="2906" actId="20577"/>
        <pc:sldMkLst>
          <pc:docMk/>
          <pc:sldMk cId="2223335" sldId="362"/>
        </pc:sldMkLst>
        <pc:spChg chg="add mod">
          <ac:chgData name="Bee B" userId="8940502075193e3a" providerId="LiveId" clId="{3CEF5F27-808D-41E1-AC9B-52A8475B90B9}" dt="2024-02-24T17:57:36.974" v="2905" actId="14100"/>
          <ac:spMkLst>
            <pc:docMk/>
            <pc:sldMk cId="2223335" sldId="362"/>
            <ac:spMk id="3" creationId="{A0094CC0-336C-47DE-2B46-DE8AF840E6C2}"/>
          </ac:spMkLst>
        </pc:spChg>
      </pc:sldChg>
      <pc:sldChg chg="addSp modSp mod modNotesTx">
        <pc:chgData name="Bee B" userId="8940502075193e3a" providerId="LiveId" clId="{3CEF5F27-808D-41E1-AC9B-52A8475B90B9}" dt="2024-02-24T17:58:26.352" v="3000" actId="20577"/>
        <pc:sldMkLst>
          <pc:docMk/>
          <pc:sldMk cId="2761453480" sldId="363"/>
        </pc:sldMkLst>
        <pc:spChg chg="mod">
          <ac:chgData name="Bee B" userId="8940502075193e3a" providerId="LiveId" clId="{3CEF5F27-808D-41E1-AC9B-52A8475B90B9}" dt="2024-02-24T17:57:50.762" v="2930" actId="20577"/>
          <ac:spMkLst>
            <pc:docMk/>
            <pc:sldMk cId="2761453480" sldId="363"/>
            <ac:spMk id="2" creationId="{00000000-0000-0000-0000-000000000000}"/>
          </ac:spMkLst>
        </pc:spChg>
        <pc:spChg chg="add mod">
          <ac:chgData name="Bee B" userId="8940502075193e3a" providerId="LiveId" clId="{3CEF5F27-808D-41E1-AC9B-52A8475B90B9}" dt="2024-02-24T17:58:23.300" v="2999" actId="403"/>
          <ac:spMkLst>
            <pc:docMk/>
            <pc:sldMk cId="2761453480" sldId="363"/>
            <ac:spMk id="4" creationId="{1E20F12C-B9C4-7ED7-8A3A-CFA3AD42F046}"/>
          </ac:spMkLst>
        </pc:spChg>
        <pc:picChg chg="mod">
          <ac:chgData name="Bee B" userId="8940502075193e3a" providerId="LiveId" clId="{3CEF5F27-808D-41E1-AC9B-52A8475B90B9}" dt="2024-02-24T17:57:56.081" v="2932" actId="14100"/>
          <ac:picMkLst>
            <pc:docMk/>
            <pc:sldMk cId="2761453480" sldId="363"/>
            <ac:picMk id="5" creationId="{00000000-0000-0000-0000-000000000000}"/>
          </ac:picMkLst>
        </pc:picChg>
      </pc:sldChg>
      <pc:sldChg chg="del">
        <pc:chgData name="Bee B" userId="8940502075193e3a" providerId="LiveId" clId="{3CEF5F27-808D-41E1-AC9B-52A8475B90B9}" dt="2024-02-24T16:43:04.771" v="11" actId="47"/>
        <pc:sldMkLst>
          <pc:docMk/>
          <pc:sldMk cId="218590759" sldId="364"/>
        </pc:sldMkLst>
      </pc:sldChg>
      <pc:sldChg chg="addSp modSp mod">
        <pc:chgData name="Bee B" userId="8940502075193e3a" providerId="LiveId" clId="{3CEF5F27-808D-41E1-AC9B-52A8475B90B9}" dt="2024-02-24T17:16:07.565" v="1120" actId="14100"/>
        <pc:sldMkLst>
          <pc:docMk/>
          <pc:sldMk cId="3673722635" sldId="366"/>
        </pc:sldMkLst>
        <pc:spChg chg="mod">
          <ac:chgData name="Bee B" userId="8940502075193e3a" providerId="LiveId" clId="{3CEF5F27-808D-41E1-AC9B-52A8475B90B9}" dt="2024-02-24T17:15:43.930" v="1117" actId="2710"/>
          <ac:spMkLst>
            <pc:docMk/>
            <pc:sldMk cId="3673722635" sldId="366"/>
            <ac:spMk id="4" creationId="{00000000-0000-0000-0000-000000000000}"/>
          </ac:spMkLst>
        </pc:spChg>
        <pc:picChg chg="add mod">
          <ac:chgData name="Bee B" userId="8940502075193e3a" providerId="LiveId" clId="{3CEF5F27-808D-41E1-AC9B-52A8475B90B9}" dt="2024-02-24T17:16:07.565" v="1120" actId="14100"/>
          <ac:picMkLst>
            <pc:docMk/>
            <pc:sldMk cId="3673722635" sldId="366"/>
            <ac:picMk id="11266" creationId="{6577FF15-B7BC-6A6F-4ECA-E9258676569F}"/>
          </ac:picMkLst>
        </pc:picChg>
      </pc:sldChg>
      <pc:sldChg chg="modSp mod modNotesTx">
        <pc:chgData name="Bee B" userId="8940502075193e3a" providerId="LiveId" clId="{3CEF5F27-808D-41E1-AC9B-52A8475B90B9}" dt="2024-02-24T17:29:31.975" v="1674" actId="2710"/>
        <pc:sldMkLst>
          <pc:docMk/>
          <pc:sldMk cId="2349858174" sldId="369"/>
        </pc:sldMkLst>
        <pc:spChg chg="mod">
          <ac:chgData name="Bee B" userId="8940502075193e3a" providerId="LiveId" clId="{3CEF5F27-808D-41E1-AC9B-52A8475B90B9}" dt="2024-02-24T17:29:31.975" v="1674" actId="2710"/>
          <ac:spMkLst>
            <pc:docMk/>
            <pc:sldMk cId="2349858174" sldId="369"/>
            <ac:spMk id="4" creationId="{00000000-0000-0000-0000-000000000000}"/>
          </ac:spMkLst>
        </pc:spChg>
      </pc:sldChg>
      <pc:sldChg chg="modSp mod modNotesTx">
        <pc:chgData name="Bee B" userId="8940502075193e3a" providerId="LiveId" clId="{3CEF5F27-808D-41E1-AC9B-52A8475B90B9}" dt="2024-02-24T17:48:19.082" v="2345" actId="14100"/>
        <pc:sldMkLst>
          <pc:docMk/>
          <pc:sldMk cId="192312966" sldId="370"/>
        </pc:sldMkLst>
        <pc:spChg chg="mod">
          <ac:chgData name="Bee B" userId="8940502075193e3a" providerId="LiveId" clId="{3CEF5F27-808D-41E1-AC9B-52A8475B90B9}" dt="2024-02-24T17:45:43.507" v="2305" actId="14100"/>
          <ac:spMkLst>
            <pc:docMk/>
            <pc:sldMk cId="192312966" sldId="370"/>
            <ac:spMk id="6146" creationId="{00000000-0000-0000-0000-000000000000}"/>
          </ac:spMkLst>
        </pc:spChg>
        <pc:spChg chg="mod">
          <ac:chgData name="Bee B" userId="8940502075193e3a" providerId="LiveId" clId="{3CEF5F27-808D-41E1-AC9B-52A8475B90B9}" dt="2024-02-24T17:48:19.082" v="2345" actId="14100"/>
          <ac:spMkLst>
            <pc:docMk/>
            <pc:sldMk cId="192312966" sldId="370"/>
            <ac:spMk id="6148" creationId="{00000000-0000-0000-0000-000000000000}"/>
          </ac:spMkLst>
        </pc:spChg>
      </pc:sldChg>
      <pc:sldChg chg="del">
        <pc:chgData name="Bee B" userId="8940502075193e3a" providerId="LiveId" clId="{3CEF5F27-808D-41E1-AC9B-52A8475B90B9}" dt="2024-02-24T17:48:25.772" v="2346" actId="47"/>
        <pc:sldMkLst>
          <pc:docMk/>
          <pc:sldMk cId="649873681" sldId="371"/>
        </pc:sldMkLst>
      </pc:sldChg>
      <pc:sldChg chg="modSp mod">
        <pc:chgData name="Bee B" userId="8940502075193e3a" providerId="LiveId" clId="{3CEF5F27-808D-41E1-AC9B-52A8475B90B9}" dt="2024-02-24T18:12:04.355" v="3669" actId="20577"/>
        <pc:sldMkLst>
          <pc:docMk/>
          <pc:sldMk cId="3092021347" sldId="372"/>
        </pc:sldMkLst>
        <pc:spChg chg="mod">
          <ac:chgData name="Bee B" userId="8940502075193e3a" providerId="LiveId" clId="{3CEF5F27-808D-41E1-AC9B-52A8475B90B9}" dt="2024-02-24T18:12:04.355" v="3669" actId="20577"/>
          <ac:spMkLst>
            <pc:docMk/>
            <pc:sldMk cId="3092021347" sldId="372"/>
            <ac:spMk id="3" creationId="{00000000-0000-0000-0000-000000000000}"/>
          </ac:spMkLst>
        </pc:spChg>
      </pc:sldChg>
      <pc:sldChg chg="modSp mod">
        <pc:chgData name="Bee B" userId="8940502075193e3a" providerId="LiveId" clId="{3CEF5F27-808D-41E1-AC9B-52A8475B90B9}" dt="2024-02-24T18:13:43.825" v="3719" actId="255"/>
        <pc:sldMkLst>
          <pc:docMk/>
          <pc:sldMk cId="1442201586" sldId="373"/>
        </pc:sldMkLst>
        <pc:spChg chg="mod">
          <ac:chgData name="Bee B" userId="8940502075193e3a" providerId="LiveId" clId="{3CEF5F27-808D-41E1-AC9B-52A8475B90B9}" dt="2024-02-24T18:13:07.260" v="3695" actId="1076"/>
          <ac:spMkLst>
            <pc:docMk/>
            <pc:sldMk cId="1442201586" sldId="373"/>
            <ac:spMk id="2" creationId="{00000000-0000-0000-0000-000000000000}"/>
          </ac:spMkLst>
        </pc:spChg>
        <pc:spChg chg="mod">
          <ac:chgData name="Bee B" userId="8940502075193e3a" providerId="LiveId" clId="{3CEF5F27-808D-41E1-AC9B-52A8475B90B9}" dt="2024-02-24T18:13:43.825" v="3719" actId="255"/>
          <ac:spMkLst>
            <pc:docMk/>
            <pc:sldMk cId="1442201586" sldId="373"/>
            <ac:spMk id="3" creationId="{00000000-0000-0000-0000-000000000000}"/>
          </ac:spMkLst>
        </pc:spChg>
        <pc:spChg chg="mod">
          <ac:chgData name="Bee B" userId="8940502075193e3a" providerId="LiveId" clId="{3CEF5F27-808D-41E1-AC9B-52A8475B90B9}" dt="2024-02-24T18:13:04.317" v="3694" actId="1076"/>
          <ac:spMkLst>
            <pc:docMk/>
            <pc:sldMk cId="1442201586" sldId="373"/>
            <ac:spMk id="4" creationId="{82E6FB75-CC41-1FFA-91ED-6C178DB2561A}"/>
          </ac:spMkLst>
        </pc:spChg>
      </pc:sldChg>
      <pc:sldChg chg="modSp mod modNotesTx">
        <pc:chgData name="Bee B" userId="8940502075193e3a" providerId="LiveId" clId="{3CEF5F27-808D-41E1-AC9B-52A8475B90B9}" dt="2024-02-24T17:52:01.631" v="2535" actId="20577"/>
        <pc:sldMkLst>
          <pc:docMk/>
          <pc:sldMk cId="893750189" sldId="374"/>
        </pc:sldMkLst>
        <pc:spChg chg="mod">
          <ac:chgData name="Bee B" userId="8940502075193e3a" providerId="LiveId" clId="{3CEF5F27-808D-41E1-AC9B-52A8475B90B9}" dt="2024-02-24T17:51:58.914" v="2534" actId="20577"/>
          <ac:spMkLst>
            <pc:docMk/>
            <pc:sldMk cId="893750189" sldId="374"/>
            <ac:spMk id="4" creationId="{00000000-0000-0000-0000-000000000000}"/>
          </ac:spMkLst>
        </pc:spChg>
        <pc:picChg chg="mod">
          <ac:chgData name="Bee B" userId="8940502075193e3a" providerId="LiveId" clId="{3CEF5F27-808D-41E1-AC9B-52A8475B90B9}" dt="2024-02-24T17:50:36.173" v="2398" actId="1076"/>
          <ac:picMkLst>
            <pc:docMk/>
            <pc:sldMk cId="893750189" sldId="374"/>
            <ac:picMk id="5" creationId="{00000000-0000-0000-0000-000000000000}"/>
          </ac:picMkLst>
        </pc:picChg>
      </pc:sldChg>
      <pc:sldChg chg="modSp mod">
        <pc:chgData name="Bee B" userId="8940502075193e3a" providerId="LiveId" clId="{3CEF5F27-808D-41E1-AC9B-52A8475B90B9}" dt="2024-02-24T17:53:15.938" v="2554" actId="1076"/>
        <pc:sldMkLst>
          <pc:docMk/>
          <pc:sldMk cId="1813329865" sldId="375"/>
        </pc:sldMkLst>
        <pc:spChg chg="mod">
          <ac:chgData name="Bee B" userId="8940502075193e3a" providerId="LiveId" clId="{3CEF5F27-808D-41E1-AC9B-52A8475B90B9}" dt="2024-02-24T17:52:29.564" v="2542" actId="14100"/>
          <ac:spMkLst>
            <pc:docMk/>
            <pc:sldMk cId="1813329865" sldId="375"/>
            <ac:spMk id="2" creationId="{00000000-0000-0000-0000-000000000000}"/>
          </ac:spMkLst>
        </pc:spChg>
        <pc:spChg chg="mod">
          <ac:chgData name="Bee B" userId="8940502075193e3a" providerId="LiveId" clId="{3CEF5F27-808D-41E1-AC9B-52A8475B90B9}" dt="2024-02-24T17:53:15.938" v="2554" actId="1076"/>
          <ac:spMkLst>
            <pc:docMk/>
            <pc:sldMk cId="1813329865" sldId="375"/>
            <ac:spMk id="3" creationId="{00000000-0000-0000-0000-000000000000}"/>
          </ac:spMkLst>
        </pc:spChg>
      </pc:sldChg>
      <pc:sldChg chg="modSp add mod ord">
        <pc:chgData name="Bee B" userId="8940502075193e3a" providerId="LiveId" clId="{3CEF5F27-808D-41E1-AC9B-52A8475B90B9}" dt="2024-02-24T16:58:53.833" v="510"/>
        <pc:sldMkLst>
          <pc:docMk/>
          <pc:sldMk cId="436374742" sldId="376"/>
        </pc:sldMkLst>
        <pc:spChg chg="mod">
          <ac:chgData name="Bee B" userId="8940502075193e3a" providerId="LiveId" clId="{3CEF5F27-808D-41E1-AC9B-52A8475B90B9}" dt="2024-02-24T16:58:28.712" v="501" actId="1076"/>
          <ac:spMkLst>
            <pc:docMk/>
            <pc:sldMk cId="436374742" sldId="376"/>
            <ac:spMk id="3" creationId="{0BBA20E3-454C-2E2A-2FFE-92A73C2F65E1}"/>
          </ac:spMkLst>
        </pc:spChg>
        <pc:spChg chg="mod">
          <ac:chgData name="Bee B" userId="8940502075193e3a" providerId="LiveId" clId="{3CEF5F27-808D-41E1-AC9B-52A8475B90B9}" dt="2024-02-24T16:58:47.079" v="508" actId="5793"/>
          <ac:spMkLst>
            <pc:docMk/>
            <pc:sldMk cId="436374742" sldId="376"/>
            <ac:spMk id="4" creationId="{02226A3F-AB54-EB8B-C3AF-211C8F427778}"/>
          </ac:spMkLst>
        </pc:spChg>
      </pc:sldChg>
      <pc:sldChg chg="delSp modSp add del mod">
        <pc:chgData name="Bee B" userId="8940502075193e3a" providerId="LiveId" clId="{3CEF5F27-808D-41E1-AC9B-52A8475B90B9}" dt="2024-02-24T18:15:04.503" v="3720" actId="47"/>
        <pc:sldMkLst>
          <pc:docMk/>
          <pc:sldMk cId="2534418885" sldId="377"/>
        </pc:sldMkLst>
        <pc:spChg chg="mod">
          <ac:chgData name="Bee B" userId="8940502075193e3a" providerId="LiveId" clId="{3CEF5F27-808D-41E1-AC9B-52A8475B90B9}" dt="2024-02-24T17:02:05.497" v="643" actId="20577"/>
          <ac:spMkLst>
            <pc:docMk/>
            <pc:sldMk cId="2534418885" sldId="377"/>
            <ac:spMk id="4" creationId="{02226A3F-AB54-EB8B-C3AF-211C8F427778}"/>
          </ac:spMkLst>
        </pc:spChg>
        <pc:spChg chg="mod">
          <ac:chgData name="Bee B" userId="8940502075193e3a" providerId="LiveId" clId="{3CEF5F27-808D-41E1-AC9B-52A8475B90B9}" dt="2024-02-24T17:02:29.192" v="688" actId="20577"/>
          <ac:spMkLst>
            <pc:docMk/>
            <pc:sldMk cId="2534418885" sldId="377"/>
            <ac:spMk id="8194" creationId="{00000000-0000-0000-0000-000000000000}"/>
          </ac:spMkLst>
        </pc:spChg>
        <pc:picChg chg="del">
          <ac:chgData name="Bee B" userId="8940502075193e3a" providerId="LiveId" clId="{3CEF5F27-808D-41E1-AC9B-52A8475B90B9}" dt="2024-02-24T17:01:55.008" v="610" actId="478"/>
          <ac:picMkLst>
            <pc:docMk/>
            <pc:sldMk cId="2534418885" sldId="377"/>
            <ac:picMk id="6146" creationId="{CCB434F4-9C7F-E2A6-1DA9-A07E02DD6310}"/>
          </ac:picMkLst>
        </pc:picChg>
      </pc:sldChg>
      <pc:sldChg chg="addSp delSp modSp add mod modNotesTx">
        <pc:chgData name="Bee B" userId="8940502075193e3a" providerId="LiveId" clId="{3CEF5F27-808D-41E1-AC9B-52A8475B90B9}" dt="2024-02-24T17:07:21.157" v="953" actId="404"/>
        <pc:sldMkLst>
          <pc:docMk/>
          <pc:sldMk cId="2576781077" sldId="378"/>
        </pc:sldMkLst>
        <pc:spChg chg="mod">
          <ac:chgData name="Bee B" userId="8940502075193e3a" providerId="LiveId" clId="{3CEF5F27-808D-41E1-AC9B-52A8475B90B9}" dt="2024-02-24T17:07:21.157" v="953" actId="404"/>
          <ac:spMkLst>
            <pc:docMk/>
            <pc:sldMk cId="2576781077" sldId="378"/>
            <ac:spMk id="4" creationId="{00000000-0000-0000-0000-000000000000}"/>
          </ac:spMkLst>
        </pc:spChg>
        <pc:spChg chg="add del mod">
          <ac:chgData name="Bee B" userId="8940502075193e3a" providerId="LiveId" clId="{3CEF5F27-808D-41E1-AC9B-52A8475B90B9}" dt="2024-02-24T17:06:12.276" v="924" actId="478"/>
          <ac:spMkLst>
            <pc:docMk/>
            <pc:sldMk cId="2576781077" sldId="378"/>
            <ac:spMk id="7" creationId="{29867962-18AB-B452-393B-8940A3EDA621}"/>
          </ac:spMkLst>
        </pc:spChg>
        <pc:picChg chg="del">
          <ac:chgData name="Bee B" userId="8940502075193e3a" providerId="LiveId" clId="{3CEF5F27-808D-41E1-AC9B-52A8475B90B9}" dt="2024-02-24T17:06:05.244" v="923" actId="478"/>
          <ac:picMkLst>
            <pc:docMk/>
            <pc:sldMk cId="2576781077" sldId="378"/>
            <ac:picMk id="5" creationId="{00000000-0000-0000-0000-000000000000}"/>
          </ac:picMkLst>
        </pc:picChg>
      </pc:sldChg>
      <pc:sldChg chg="modSp add mod modNotesTx">
        <pc:chgData name="Bee B" userId="8940502075193e3a" providerId="LiveId" clId="{3CEF5F27-808D-41E1-AC9B-52A8475B90B9}" dt="2024-02-24T17:21:58.082" v="1381" actId="14100"/>
        <pc:sldMkLst>
          <pc:docMk/>
          <pc:sldMk cId="940389864" sldId="379"/>
        </pc:sldMkLst>
        <pc:spChg chg="mod">
          <ac:chgData name="Bee B" userId="8940502075193e3a" providerId="LiveId" clId="{3CEF5F27-808D-41E1-AC9B-52A8475B90B9}" dt="2024-02-24T17:21:46.919" v="1378" actId="1076"/>
          <ac:spMkLst>
            <pc:docMk/>
            <pc:sldMk cId="940389864" sldId="379"/>
            <ac:spMk id="2" creationId="{00000000-0000-0000-0000-000000000000}"/>
          </ac:spMkLst>
        </pc:spChg>
        <pc:spChg chg="mod">
          <ac:chgData name="Bee B" userId="8940502075193e3a" providerId="LiveId" clId="{3CEF5F27-808D-41E1-AC9B-52A8475B90B9}" dt="2024-02-24T17:21:58.082" v="1381" actId="14100"/>
          <ac:spMkLst>
            <pc:docMk/>
            <pc:sldMk cId="940389864" sldId="379"/>
            <ac:spMk id="4" creationId="{00000000-0000-0000-0000-000000000000}"/>
          </ac:spMkLst>
        </pc:spChg>
      </pc:sldChg>
      <pc:sldChg chg="new del">
        <pc:chgData name="Bee B" userId="8940502075193e3a" providerId="LiveId" clId="{3CEF5F27-808D-41E1-AC9B-52A8475B90B9}" dt="2024-02-24T17:32:03.999" v="1792" actId="47"/>
        <pc:sldMkLst>
          <pc:docMk/>
          <pc:sldMk cId="3545709776" sldId="38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41816A-63D2-429A-9FFE-009BCAEEF1AD}" type="doc">
      <dgm:prSet loTypeId="urn:microsoft.com/office/officeart/2005/8/layout/cycle2" loCatId="cycle" qsTypeId="urn:microsoft.com/office/officeart/2005/8/quickstyle/simple1" qsCatId="simple" csTypeId="urn:microsoft.com/office/officeart/2005/8/colors/colorful4" csCatId="colorful" phldr="1"/>
      <dgm:spPr/>
      <dgm:t>
        <a:bodyPr/>
        <a:lstStyle/>
        <a:p>
          <a:endParaRPr lang="en-US"/>
        </a:p>
      </dgm:t>
    </dgm:pt>
    <dgm:pt modelId="{E43F4296-229E-4BA9-82C8-F0F8941FAB0D}">
      <dgm:prSet phldrT="[Text]"/>
      <dgm:spPr/>
      <dgm:t>
        <a:bodyPr/>
        <a:lstStyle/>
        <a:p>
          <a:r>
            <a:rPr lang="en-US" i="1" dirty="0">
              <a:solidFill>
                <a:srgbClr val="002060"/>
              </a:solidFill>
            </a:rPr>
            <a:t>Attitude</a:t>
          </a:r>
        </a:p>
      </dgm:t>
    </dgm:pt>
    <dgm:pt modelId="{4D65E52B-E06A-410B-8717-3FD1125C1D9E}" type="parTrans" cxnId="{279D8772-D6F2-4A7C-B2B5-2B46DA28E961}">
      <dgm:prSet/>
      <dgm:spPr/>
      <dgm:t>
        <a:bodyPr/>
        <a:lstStyle/>
        <a:p>
          <a:endParaRPr lang="en-US"/>
        </a:p>
      </dgm:t>
    </dgm:pt>
    <dgm:pt modelId="{ACDDE877-3BAC-4E14-A9A4-9737063A534D}" type="sibTrans" cxnId="{279D8772-D6F2-4A7C-B2B5-2B46DA28E961}">
      <dgm:prSet/>
      <dgm:spPr/>
      <dgm:t>
        <a:bodyPr/>
        <a:lstStyle/>
        <a:p>
          <a:endParaRPr lang="en-US"/>
        </a:p>
      </dgm:t>
    </dgm:pt>
    <dgm:pt modelId="{07AADF35-2FA1-4320-9498-10D4CA843A0D}">
      <dgm:prSet phldrT="[Text]"/>
      <dgm:spPr/>
      <dgm:t>
        <a:bodyPr/>
        <a:lstStyle/>
        <a:p>
          <a:r>
            <a:rPr lang="en-US" i="1" dirty="0">
              <a:solidFill>
                <a:srgbClr val="002060"/>
              </a:solidFill>
            </a:rPr>
            <a:t>Proficiency</a:t>
          </a:r>
        </a:p>
      </dgm:t>
    </dgm:pt>
    <dgm:pt modelId="{5FDE4F3F-94C0-4484-8349-B0BB6620F52C}" type="parTrans" cxnId="{217722BF-2D2F-4510-BA2D-F35BB58F1CD2}">
      <dgm:prSet/>
      <dgm:spPr/>
      <dgm:t>
        <a:bodyPr/>
        <a:lstStyle/>
        <a:p>
          <a:endParaRPr lang="en-US"/>
        </a:p>
      </dgm:t>
    </dgm:pt>
    <dgm:pt modelId="{57100085-8A59-4F26-B686-5413914DF238}" type="sibTrans" cxnId="{217722BF-2D2F-4510-BA2D-F35BB58F1CD2}">
      <dgm:prSet/>
      <dgm:spPr/>
      <dgm:t>
        <a:bodyPr/>
        <a:lstStyle/>
        <a:p>
          <a:endParaRPr lang="en-US"/>
        </a:p>
      </dgm:t>
    </dgm:pt>
    <dgm:pt modelId="{71E22152-AC38-4BB9-8F1F-EEE00C31D96F}">
      <dgm:prSet phldrT="[Text]"/>
      <dgm:spPr/>
      <dgm:t>
        <a:bodyPr/>
        <a:lstStyle/>
        <a:p>
          <a:r>
            <a:rPr lang="en-US" i="1" dirty="0">
              <a:solidFill>
                <a:srgbClr val="002060"/>
              </a:solidFill>
            </a:rPr>
            <a:t>Fluency</a:t>
          </a:r>
        </a:p>
      </dgm:t>
    </dgm:pt>
    <dgm:pt modelId="{4FC3087D-EF41-43D9-A724-872694158048}" type="parTrans" cxnId="{AB8CFB5C-EEE2-4E9E-A021-C22E354DBAC9}">
      <dgm:prSet/>
      <dgm:spPr/>
      <dgm:t>
        <a:bodyPr/>
        <a:lstStyle/>
        <a:p>
          <a:endParaRPr lang="en-US"/>
        </a:p>
      </dgm:t>
    </dgm:pt>
    <dgm:pt modelId="{3BD18989-2D3E-488B-8834-1EC416A65789}" type="sibTrans" cxnId="{AB8CFB5C-EEE2-4E9E-A021-C22E354DBAC9}">
      <dgm:prSet/>
      <dgm:spPr/>
      <dgm:t>
        <a:bodyPr/>
        <a:lstStyle/>
        <a:p>
          <a:endParaRPr lang="en-US"/>
        </a:p>
      </dgm:t>
    </dgm:pt>
    <dgm:pt modelId="{D33C02E1-8290-4C14-985E-C2A9D4EA7CC3}">
      <dgm:prSet phldrT="[Text]"/>
      <dgm:spPr/>
      <dgm:t>
        <a:bodyPr/>
        <a:lstStyle/>
        <a:p>
          <a:r>
            <a:rPr lang="en-US" i="1" dirty="0"/>
            <a:t>Confidence</a:t>
          </a:r>
        </a:p>
      </dgm:t>
    </dgm:pt>
    <dgm:pt modelId="{D8F2E030-77A6-4148-9154-C42245B9F15A}" type="parTrans" cxnId="{1643A329-BF4B-4244-9D2A-FD50A395FF29}">
      <dgm:prSet/>
      <dgm:spPr/>
      <dgm:t>
        <a:bodyPr/>
        <a:lstStyle/>
        <a:p>
          <a:endParaRPr lang="en-US"/>
        </a:p>
      </dgm:t>
    </dgm:pt>
    <dgm:pt modelId="{ED7E730D-6C12-4788-8F33-F9CA3C070CD7}" type="sibTrans" cxnId="{1643A329-BF4B-4244-9D2A-FD50A395FF29}">
      <dgm:prSet/>
      <dgm:spPr/>
      <dgm:t>
        <a:bodyPr/>
        <a:lstStyle/>
        <a:p>
          <a:endParaRPr lang="en-US"/>
        </a:p>
      </dgm:t>
    </dgm:pt>
    <dgm:pt modelId="{D41482F5-8D05-4842-926C-051A8F9B3FC9}" type="pres">
      <dgm:prSet presAssocID="{7941816A-63D2-429A-9FFE-009BCAEEF1AD}" presName="cycle" presStyleCnt="0">
        <dgm:presLayoutVars>
          <dgm:dir/>
          <dgm:resizeHandles val="exact"/>
        </dgm:presLayoutVars>
      </dgm:prSet>
      <dgm:spPr/>
    </dgm:pt>
    <dgm:pt modelId="{F1D09C05-1F77-40A2-A1DC-513504F663EE}" type="pres">
      <dgm:prSet presAssocID="{E43F4296-229E-4BA9-82C8-F0F8941FAB0D}" presName="node" presStyleLbl="node1" presStyleIdx="0" presStyleCnt="4" custScaleX="171839">
        <dgm:presLayoutVars>
          <dgm:bulletEnabled val="1"/>
        </dgm:presLayoutVars>
      </dgm:prSet>
      <dgm:spPr/>
    </dgm:pt>
    <dgm:pt modelId="{6D32B27B-CFA2-4161-A08D-7E7406C5137B}" type="pres">
      <dgm:prSet presAssocID="{ACDDE877-3BAC-4E14-A9A4-9737063A534D}" presName="sibTrans" presStyleLbl="sibTrans2D1" presStyleIdx="0" presStyleCnt="4"/>
      <dgm:spPr/>
    </dgm:pt>
    <dgm:pt modelId="{1F858996-0612-442F-A310-3741F18FFCB2}" type="pres">
      <dgm:prSet presAssocID="{ACDDE877-3BAC-4E14-A9A4-9737063A534D}" presName="connectorText" presStyleLbl="sibTrans2D1" presStyleIdx="0" presStyleCnt="4"/>
      <dgm:spPr/>
    </dgm:pt>
    <dgm:pt modelId="{14BE57C7-C7AD-42D7-9148-E440173794CD}" type="pres">
      <dgm:prSet presAssocID="{07AADF35-2FA1-4320-9498-10D4CA843A0D}" presName="node" presStyleLbl="node1" presStyleIdx="1" presStyleCnt="4" custScaleX="169386" custRadScaleRad="100006" custRadScaleInc="1377">
        <dgm:presLayoutVars>
          <dgm:bulletEnabled val="1"/>
        </dgm:presLayoutVars>
      </dgm:prSet>
      <dgm:spPr/>
    </dgm:pt>
    <dgm:pt modelId="{1C2C6063-3D9B-4E6C-BB66-382F753596E6}" type="pres">
      <dgm:prSet presAssocID="{57100085-8A59-4F26-B686-5413914DF238}" presName="sibTrans" presStyleLbl="sibTrans2D1" presStyleIdx="1" presStyleCnt="4"/>
      <dgm:spPr/>
    </dgm:pt>
    <dgm:pt modelId="{161F7A5D-B6C6-49A1-A961-77A4DFECDF14}" type="pres">
      <dgm:prSet presAssocID="{57100085-8A59-4F26-B686-5413914DF238}" presName="connectorText" presStyleLbl="sibTrans2D1" presStyleIdx="1" presStyleCnt="4"/>
      <dgm:spPr/>
    </dgm:pt>
    <dgm:pt modelId="{B492D8F0-6C65-44FF-9CCE-3B1911D7322D}" type="pres">
      <dgm:prSet presAssocID="{71E22152-AC38-4BB9-8F1F-EEE00C31D96F}" presName="node" presStyleLbl="node1" presStyleIdx="2" presStyleCnt="4" custScaleX="171072">
        <dgm:presLayoutVars>
          <dgm:bulletEnabled val="1"/>
        </dgm:presLayoutVars>
      </dgm:prSet>
      <dgm:spPr/>
    </dgm:pt>
    <dgm:pt modelId="{2186FC5A-D1D7-4EE2-B82D-B4B756CA5F15}" type="pres">
      <dgm:prSet presAssocID="{3BD18989-2D3E-488B-8834-1EC416A65789}" presName="sibTrans" presStyleLbl="sibTrans2D1" presStyleIdx="2" presStyleCnt="4"/>
      <dgm:spPr/>
    </dgm:pt>
    <dgm:pt modelId="{C8916115-710F-4D23-996E-73593C652268}" type="pres">
      <dgm:prSet presAssocID="{3BD18989-2D3E-488B-8834-1EC416A65789}" presName="connectorText" presStyleLbl="sibTrans2D1" presStyleIdx="2" presStyleCnt="4"/>
      <dgm:spPr/>
    </dgm:pt>
    <dgm:pt modelId="{AD59C736-0A57-4CB9-8167-E8C99DBFAF58}" type="pres">
      <dgm:prSet presAssocID="{D33C02E1-8290-4C14-985E-C2A9D4EA7CC3}" presName="node" presStyleLbl="node1" presStyleIdx="3" presStyleCnt="4" custScaleX="179009" custScaleY="101235">
        <dgm:presLayoutVars>
          <dgm:bulletEnabled val="1"/>
        </dgm:presLayoutVars>
      </dgm:prSet>
      <dgm:spPr/>
    </dgm:pt>
    <dgm:pt modelId="{1FD009D4-BD8B-44BF-A5AC-521E600E9376}" type="pres">
      <dgm:prSet presAssocID="{ED7E730D-6C12-4788-8F33-F9CA3C070CD7}" presName="sibTrans" presStyleLbl="sibTrans2D1" presStyleIdx="3" presStyleCnt="4"/>
      <dgm:spPr/>
    </dgm:pt>
    <dgm:pt modelId="{74B2DA41-F2C2-4316-AF01-A74FFC76C27E}" type="pres">
      <dgm:prSet presAssocID="{ED7E730D-6C12-4788-8F33-F9CA3C070CD7}" presName="connectorText" presStyleLbl="sibTrans2D1" presStyleIdx="3" presStyleCnt="4"/>
      <dgm:spPr/>
    </dgm:pt>
  </dgm:ptLst>
  <dgm:cxnLst>
    <dgm:cxn modelId="{E2462B0B-9F51-40FD-94EC-108A89B24525}" type="presOf" srcId="{07AADF35-2FA1-4320-9498-10D4CA843A0D}" destId="{14BE57C7-C7AD-42D7-9148-E440173794CD}" srcOrd="0" destOrd="0" presId="urn:microsoft.com/office/officeart/2005/8/layout/cycle2"/>
    <dgm:cxn modelId="{DBE1710D-421F-4C9A-AFE4-C403DC4C7657}" type="presOf" srcId="{57100085-8A59-4F26-B686-5413914DF238}" destId="{161F7A5D-B6C6-49A1-A961-77A4DFECDF14}" srcOrd="1" destOrd="0" presId="urn:microsoft.com/office/officeart/2005/8/layout/cycle2"/>
    <dgm:cxn modelId="{47FCD420-52C7-4E20-AF97-BECE82EC4F93}" type="presOf" srcId="{D33C02E1-8290-4C14-985E-C2A9D4EA7CC3}" destId="{AD59C736-0A57-4CB9-8167-E8C99DBFAF58}" srcOrd="0" destOrd="0" presId="urn:microsoft.com/office/officeart/2005/8/layout/cycle2"/>
    <dgm:cxn modelId="{1643A329-BF4B-4244-9D2A-FD50A395FF29}" srcId="{7941816A-63D2-429A-9FFE-009BCAEEF1AD}" destId="{D33C02E1-8290-4C14-985E-C2A9D4EA7CC3}" srcOrd="3" destOrd="0" parTransId="{D8F2E030-77A6-4148-9154-C42245B9F15A}" sibTransId="{ED7E730D-6C12-4788-8F33-F9CA3C070CD7}"/>
    <dgm:cxn modelId="{1D937439-65DB-442C-A3E8-DB06ECB81304}" type="presOf" srcId="{3BD18989-2D3E-488B-8834-1EC416A65789}" destId="{2186FC5A-D1D7-4EE2-B82D-B4B756CA5F15}" srcOrd="0" destOrd="0" presId="urn:microsoft.com/office/officeart/2005/8/layout/cycle2"/>
    <dgm:cxn modelId="{AB8CFB5C-EEE2-4E9E-A021-C22E354DBAC9}" srcId="{7941816A-63D2-429A-9FFE-009BCAEEF1AD}" destId="{71E22152-AC38-4BB9-8F1F-EEE00C31D96F}" srcOrd="2" destOrd="0" parTransId="{4FC3087D-EF41-43D9-A724-872694158048}" sibTransId="{3BD18989-2D3E-488B-8834-1EC416A65789}"/>
    <dgm:cxn modelId="{2116F34E-2298-4628-811E-DFA8049F49EE}" type="presOf" srcId="{71E22152-AC38-4BB9-8F1F-EEE00C31D96F}" destId="{B492D8F0-6C65-44FF-9CCE-3B1911D7322D}" srcOrd="0" destOrd="0" presId="urn:microsoft.com/office/officeart/2005/8/layout/cycle2"/>
    <dgm:cxn modelId="{279D8772-D6F2-4A7C-B2B5-2B46DA28E961}" srcId="{7941816A-63D2-429A-9FFE-009BCAEEF1AD}" destId="{E43F4296-229E-4BA9-82C8-F0F8941FAB0D}" srcOrd="0" destOrd="0" parTransId="{4D65E52B-E06A-410B-8717-3FD1125C1D9E}" sibTransId="{ACDDE877-3BAC-4E14-A9A4-9737063A534D}"/>
    <dgm:cxn modelId="{FD5DE673-7417-44C2-9570-A77CCD1F8D92}" type="presOf" srcId="{57100085-8A59-4F26-B686-5413914DF238}" destId="{1C2C6063-3D9B-4E6C-BB66-382F753596E6}" srcOrd="0" destOrd="0" presId="urn:microsoft.com/office/officeart/2005/8/layout/cycle2"/>
    <dgm:cxn modelId="{9591F57D-71F7-4377-B266-9A1E80B5EDB0}" type="presOf" srcId="{E43F4296-229E-4BA9-82C8-F0F8941FAB0D}" destId="{F1D09C05-1F77-40A2-A1DC-513504F663EE}" srcOrd="0" destOrd="0" presId="urn:microsoft.com/office/officeart/2005/8/layout/cycle2"/>
    <dgm:cxn modelId="{8F1A5BA3-C2D1-4034-9230-F88EA77B72B3}" type="presOf" srcId="{ACDDE877-3BAC-4E14-A9A4-9737063A534D}" destId="{6D32B27B-CFA2-4161-A08D-7E7406C5137B}" srcOrd="0" destOrd="0" presId="urn:microsoft.com/office/officeart/2005/8/layout/cycle2"/>
    <dgm:cxn modelId="{1A1225AE-5C09-4313-B58B-48EA5D391603}" type="presOf" srcId="{3BD18989-2D3E-488B-8834-1EC416A65789}" destId="{C8916115-710F-4D23-996E-73593C652268}" srcOrd="1" destOrd="0" presId="urn:microsoft.com/office/officeart/2005/8/layout/cycle2"/>
    <dgm:cxn modelId="{EF5E85B3-3C2A-4BD2-A756-CE396D29F25C}" type="presOf" srcId="{ED7E730D-6C12-4788-8F33-F9CA3C070CD7}" destId="{1FD009D4-BD8B-44BF-A5AC-521E600E9376}" srcOrd="0" destOrd="0" presId="urn:microsoft.com/office/officeart/2005/8/layout/cycle2"/>
    <dgm:cxn modelId="{217722BF-2D2F-4510-BA2D-F35BB58F1CD2}" srcId="{7941816A-63D2-429A-9FFE-009BCAEEF1AD}" destId="{07AADF35-2FA1-4320-9498-10D4CA843A0D}" srcOrd="1" destOrd="0" parTransId="{5FDE4F3F-94C0-4484-8349-B0BB6620F52C}" sibTransId="{57100085-8A59-4F26-B686-5413914DF238}"/>
    <dgm:cxn modelId="{DD3396EF-D071-41D0-AAB9-484BFAFF55E5}" type="presOf" srcId="{7941816A-63D2-429A-9FFE-009BCAEEF1AD}" destId="{D41482F5-8D05-4842-926C-051A8F9B3FC9}" srcOrd="0" destOrd="0" presId="urn:microsoft.com/office/officeart/2005/8/layout/cycle2"/>
    <dgm:cxn modelId="{6CE678F3-02F3-4843-BBB8-84E44D843847}" type="presOf" srcId="{ED7E730D-6C12-4788-8F33-F9CA3C070CD7}" destId="{74B2DA41-F2C2-4316-AF01-A74FFC76C27E}" srcOrd="1" destOrd="0" presId="urn:microsoft.com/office/officeart/2005/8/layout/cycle2"/>
    <dgm:cxn modelId="{779A02F5-9381-4207-89A0-E68086F89C34}" type="presOf" srcId="{ACDDE877-3BAC-4E14-A9A4-9737063A534D}" destId="{1F858996-0612-442F-A310-3741F18FFCB2}" srcOrd="1" destOrd="0" presId="urn:microsoft.com/office/officeart/2005/8/layout/cycle2"/>
    <dgm:cxn modelId="{07DE018D-FA24-4AEF-A3FC-3DA2163E1384}" type="presParOf" srcId="{D41482F5-8D05-4842-926C-051A8F9B3FC9}" destId="{F1D09C05-1F77-40A2-A1DC-513504F663EE}" srcOrd="0" destOrd="0" presId="urn:microsoft.com/office/officeart/2005/8/layout/cycle2"/>
    <dgm:cxn modelId="{C95FE81B-CD62-411C-91C2-7E6E29F3684A}" type="presParOf" srcId="{D41482F5-8D05-4842-926C-051A8F9B3FC9}" destId="{6D32B27B-CFA2-4161-A08D-7E7406C5137B}" srcOrd="1" destOrd="0" presId="urn:microsoft.com/office/officeart/2005/8/layout/cycle2"/>
    <dgm:cxn modelId="{42D94D1C-2AAD-4B3C-94A1-E786A7384139}" type="presParOf" srcId="{6D32B27B-CFA2-4161-A08D-7E7406C5137B}" destId="{1F858996-0612-442F-A310-3741F18FFCB2}" srcOrd="0" destOrd="0" presId="urn:microsoft.com/office/officeart/2005/8/layout/cycle2"/>
    <dgm:cxn modelId="{EC50DF02-771F-466E-96A1-DF43FFDAE0FE}" type="presParOf" srcId="{D41482F5-8D05-4842-926C-051A8F9B3FC9}" destId="{14BE57C7-C7AD-42D7-9148-E440173794CD}" srcOrd="2" destOrd="0" presId="urn:microsoft.com/office/officeart/2005/8/layout/cycle2"/>
    <dgm:cxn modelId="{7B110840-60A2-4F56-BAF4-0B089197036C}" type="presParOf" srcId="{D41482F5-8D05-4842-926C-051A8F9B3FC9}" destId="{1C2C6063-3D9B-4E6C-BB66-382F753596E6}" srcOrd="3" destOrd="0" presId="urn:microsoft.com/office/officeart/2005/8/layout/cycle2"/>
    <dgm:cxn modelId="{21A8A270-DDCF-49D3-BA5D-A1CAA1838803}" type="presParOf" srcId="{1C2C6063-3D9B-4E6C-BB66-382F753596E6}" destId="{161F7A5D-B6C6-49A1-A961-77A4DFECDF14}" srcOrd="0" destOrd="0" presId="urn:microsoft.com/office/officeart/2005/8/layout/cycle2"/>
    <dgm:cxn modelId="{D083FDE3-F8EC-4D41-BB1C-8A931D36B318}" type="presParOf" srcId="{D41482F5-8D05-4842-926C-051A8F9B3FC9}" destId="{B492D8F0-6C65-44FF-9CCE-3B1911D7322D}" srcOrd="4" destOrd="0" presId="urn:microsoft.com/office/officeart/2005/8/layout/cycle2"/>
    <dgm:cxn modelId="{7BE648D9-F8F7-4C29-BC9C-C79B71EBD718}" type="presParOf" srcId="{D41482F5-8D05-4842-926C-051A8F9B3FC9}" destId="{2186FC5A-D1D7-4EE2-B82D-B4B756CA5F15}" srcOrd="5" destOrd="0" presId="urn:microsoft.com/office/officeart/2005/8/layout/cycle2"/>
    <dgm:cxn modelId="{3B14A66A-AC92-4F4C-BDC1-9AD9CF630910}" type="presParOf" srcId="{2186FC5A-D1D7-4EE2-B82D-B4B756CA5F15}" destId="{C8916115-710F-4D23-996E-73593C652268}" srcOrd="0" destOrd="0" presId="urn:microsoft.com/office/officeart/2005/8/layout/cycle2"/>
    <dgm:cxn modelId="{B1DC65A7-25F7-4BB4-8921-FCF331CF7992}" type="presParOf" srcId="{D41482F5-8D05-4842-926C-051A8F9B3FC9}" destId="{AD59C736-0A57-4CB9-8167-E8C99DBFAF58}" srcOrd="6" destOrd="0" presId="urn:microsoft.com/office/officeart/2005/8/layout/cycle2"/>
    <dgm:cxn modelId="{376B385C-426A-465F-8428-B023B05A0F64}" type="presParOf" srcId="{D41482F5-8D05-4842-926C-051A8F9B3FC9}" destId="{1FD009D4-BD8B-44BF-A5AC-521E600E9376}" srcOrd="7" destOrd="0" presId="urn:microsoft.com/office/officeart/2005/8/layout/cycle2"/>
    <dgm:cxn modelId="{8E3CDB5F-2A3F-43CB-96E7-A99386C12297}" type="presParOf" srcId="{1FD009D4-BD8B-44BF-A5AC-521E600E9376}" destId="{74B2DA41-F2C2-4316-AF01-A74FFC76C27E}"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09C05-1F77-40A2-A1DC-513504F663EE}">
      <dsp:nvSpPr>
        <dsp:cNvPr id="0" name=""/>
        <dsp:cNvSpPr/>
      </dsp:nvSpPr>
      <dsp:spPr>
        <a:xfrm>
          <a:off x="4336254" y="1785"/>
          <a:ext cx="3204401" cy="186476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US" sz="3800" i="1" kern="1200" dirty="0">
              <a:solidFill>
                <a:srgbClr val="002060"/>
              </a:solidFill>
            </a:rPr>
            <a:t>Attitude</a:t>
          </a:r>
        </a:p>
      </dsp:txBody>
      <dsp:txXfrm>
        <a:off x="4805528" y="274874"/>
        <a:ext cx="2265853" cy="1318591"/>
      </dsp:txXfrm>
    </dsp:sp>
    <dsp:sp modelId="{6D32B27B-CFA2-4161-A08D-7E7406C5137B}">
      <dsp:nvSpPr>
        <dsp:cNvPr id="0" name=""/>
        <dsp:cNvSpPr/>
      </dsp:nvSpPr>
      <dsp:spPr>
        <a:xfrm rot="2718487">
          <a:off x="6779563" y="1616522"/>
          <a:ext cx="290513" cy="629359"/>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792493" y="1711415"/>
        <a:ext cx="203359" cy="377615"/>
      </dsp:txXfrm>
    </dsp:sp>
    <dsp:sp modelId="{14BE57C7-C7AD-42D7-9148-E440173794CD}">
      <dsp:nvSpPr>
        <dsp:cNvPr id="0" name=""/>
        <dsp:cNvSpPr/>
      </dsp:nvSpPr>
      <dsp:spPr>
        <a:xfrm>
          <a:off x="6340533" y="2004620"/>
          <a:ext cx="3158659" cy="1864769"/>
        </a:xfrm>
        <a:prstGeom prst="ellipse">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US" sz="3800" i="1" kern="1200" dirty="0">
              <a:solidFill>
                <a:srgbClr val="002060"/>
              </a:solidFill>
            </a:rPr>
            <a:t>Proficiency</a:t>
          </a:r>
        </a:p>
      </dsp:txBody>
      <dsp:txXfrm>
        <a:off x="6803108" y="2277709"/>
        <a:ext cx="2233509" cy="1318591"/>
      </dsp:txXfrm>
    </dsp:sp>
    <dsp:sp modelId="{1C2C6063-3D9B-4E6C-BB66-382F753596E6}">
      <dsp:nvSpPr>
        <dsp:cNvPr id="0" name=""/>
        <dsp:cNvSpPr/>
      </dsp:nvSpPr>
      <dsp:spPr>
        <a:xfrm rot="8118694">
          <a:off x="6801224" y="3595928"/>
          <a:ext cx="268778" cy="629359"/>
        </a:xfrm>
        <a:prstGeom prst="rightArrow">
          <a:avLst>
            <a:gd name="adj1" fmla="val 60000"/>
            <a:gd name="adj2" fmla="val 50000"/>
          </a:avLst>
        </a:prstGeom>
        <a:solidFill>
          <a:schemeClr val="accent4">
            <a:hueOff val="3465231"/>
            <a:satOff val="-15989"/>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6870203" y="3693447"/>
        <a:ext cx="188145" cy="377615"/>
      </dsp:txXfrm>
    </dsp:sp>
    <dsp:sp modelId="{B492D8F0-6C65-44FF-9CCE-3B1911D7322D}">
      <dsp:nvSpPr>
        <dsp:cNvPr id="0" name=""/>
        <dsp:cNvSpPr/>
      </dsp:nvSpPr>
      <dsp:spPr>
        <a:xfrm>
          <a:off x="4343405" y="3964596"/>
          <a:ext cx="3190099" cy="1864769"/>
        </a:xfrm>
        <a:prstGeom prst="ellipse">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US" sz="3800" i="1" kern="1200" dirty="0">
              <a:solidFill>
                <a:srgbClr val="002060"/>
              </a:solidFill>
            </a:rPr>
            <a:t>Fluency</a:t>
          </a:r>
        </a:p>
      </dsp:txBody>
      <dsp:txXfrm>
        <a:off x="4810584" y="4237685"/>
        <a:ext cx="2255741" cy="1318591"/>
      </dsp:txXfrm>
    </dsp:sp>
    <dsp:sp modelId="{2186FC5A-D1D7-4EE2-B82D-B4B756CA5F15}">
      <dsp:nvSpPr>
        <dsp:cNvPr id="0" name=""/>
        <dsp:cNvSpPr/>
      </dsp:nvSpPr>
      <dsp:spPr>
        <a:xfrm rot="13500000">
          <a:off x="4828424" y="3605254"/>
          <a:ext cx="265966" cy="629359"/>
        </a:xfrm>
        <a:prstGeom prst="rightArrow">
          <a:avLst>
            <a:gd name="adj1" fmla="val 60000"/>
            <a:gd name="adj2" fmla="val 50000"/>
          </a:avLst>
        </a:prstGeom>
        <a:solidFill>
          <a:schemeClr val="accent4">
            <a:hueOff val="6930461"/>
            <a:satOff val="-31979"/>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4896529" y="3759336"/>
        <a:ext cx="186176" cy="377615"/>
      </dsp:txXfrm>
    </dsp:sp>
    <dsp:sp modelId="{AD59C736-0A57-4CB9-8167-E8C99DBFAF58}">
      <dsp:nvSpPr>
        <dsp:cNvPr id="0" name=""/>
        <dsp:cNvSpPr/>
      </dsp:nvSpPr>
      <dsp:spPr>
        <a:xfrm>
          <a:off x="2287997" y="1971676"/>
          <a:ext cx="3338105" cy="1887799"/>
        </a:xfrm>
        <a:prstGeom prst="ellipse">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US" sz="3800" i="1" kern="1200" dirty="0"/>
            <a:t>Confidence</a:t>
          </a:r>
        </a:p>
      </dsp:txBody>
      <dsp:txXfrm>
        <a:off x="2776851" y="2248138"/>
        <a:ext cx="2360397" cy="1334875"/>
      </dsp:txXfrm>
    </dsp:sp>
    <dsp:sp modelId="{1FD009D4-BD8B-44BF-A5AC-521E600E9376}">
      <dsp:nvSpPr>
        <dsp:cNvPr id="0" name=""/>
        <dsp:cNvSpPr/>
      </dsp:nvSpPr>
      <dsp:spPr>
        <a:xfrm rot="18900000">
          <a:off x="4817678" y="1607626"/>
          <a:ext cx="265281" cy="629359"/>
        </a:xfrm>
        <a:prstGeom prst="rightArrow">
          <a:avLst>
            <a:gd name="adj1" fmla="val 60000"/>
            <a:gd name="adj2" fmla="val 50000"/>
          </a:avLst>
        </a:prstGeom>
        <a:solidFill>
          <a:schemeClr val="accent4">
            <a:hueOff val="10395692"/>
            <a:satOff val="-47968"/>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829333" y="1761635"/>
        <a:ext cx="185697" cy="377615"/>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889933" cy="48767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p:cNvSpPr txBox="1">
            <a:spLocks noGrp="1"/>
          </p:cNvSpPr>
          <p:nvPr>
            <p:ph type="dt" idx="1"/>
          </p:nvPr>
        </p:nvSpPr>
        <p:spPr>
          <a:xfrm>
            <a:off x="3777605" y="0"/>
            <a:ext cx="2889933" cy="487676"/>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491C431-8585-4020-BEAB-ABD87AAA9289}" type="datetime1">
              <a:rPr lang="en-GB"/>
              <a:pPr lvl="0"/>
              <a:t>24/02/2024</a:t>
            </a:fld>
            <a:endParaRPr lang="en-GB"/>
          </a:p>
        </p:txBody>
      </p:sp>
      <p:sp>
        <p:nvSpPr>
          <p:cNvPr id="4" name="Slide Image Placeholder 3"/>
          <p:cNvSpPr>
            <a:spLocks noGrp="1" noRot="1" noChangeAspect="1"/>
          </p:cNvSpPr>
          <p:nvPr>
            <p:ph type="sldImg" idx="2"/>
          </p:nvPr>
        </p:nvSpPr>
        <p:spPr>
          <a:xfrm>
            <a:off x="84133" y="731840"/>
            <a:ext cx="6500807" cy="3657600"/>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66908" y="4632963"/>
            <a:ext cx="5335267" cy="438912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txBox="1">
            <a:spLocks noGrp="1"/>
          </p:cNvSpPr>
          <p:nvPr>
            <p:ph type="ftr" sz="quarter" idx="4"/>
          </p:nvPr>
        </p:nvSpPr>
        <p:spPr>
          <a:xfrm>
            <a:off x="0"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p:cNvSpPr txBox="1">
            <a:spLocks noGrp="1"/>
          </p:cNvSpPr>
          <p:nvPr>
            <p:ph type="sldNum" sz="quarter" idx="5"/>
          </p:nvPr>
        </p:nvSpPr>
        <p:spPr>
          <a:xfrm>
            <a:off x="3777605"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C087D5B-2645-47C3-9D01-BA6EDB97AD64}" type="slidenum">
              <a:t>‹#›</a:t>
            </a:fld>
            <a:endParaRPr lang="en-GB"/>
          </a:p>
        </p:txBody>
      </p:sp>
    </p:spTree>
    <p:extLst>
      <p:ext uri="{BB962C8B-B14F-4D97-AF65-F5344CB8AC3E}">
        <p14:creationId xmlns:p14="http://schemas.microsoft.com/office/powerpoint/2010/main" val="23134592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0058813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455602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a:t>
            </a:fld>
            <a:endParaRPr lang="en-GB"/>
          </a:p>
        </p:txBody>
      </p:sp>
    </p:spTree>
    <p:extLst>
      <p:ext uri="{BB962C8B-B14F-4D97-AF65-F5344CB8AC3E}">
        <p14:creationId xmlns:p14="http://schemas.microsoft.com/office/powerpoint/2010/main" val="1555698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cy-GB" altLang="cy-GB" b="0" dirty="0"/>
              <a:t>Is </a:t>
            </a:r>
            <a:r>
              <a:rPr lang="cy-GB" altLang="cy-GB" b="0" dirty="0" err="1"/>
              <a:t>someone</a:t>
            </a:r>
            <a:r>
              <a:rPr lang="cy-GB" altLang="cy-GB" b="0" baseline="0" dirty="0"/>
              <a:t> </a:t>
            </a:r>
            <a:r>
              <a:rPr lang="cy-GB" altLang="cy-GB" b="0" baseline="0" dirty="0" err="1"/>
              <a:t>bilingual</a:t>
            </a:r>
            <a:r>
              <a:rPr lang="cy-GB" altLang="cy-GB" b="0" baseline="0" dirty="0"/>
              <a:t> </a:t>
            </a:r>
            <a:r>
              <a:rPr lang="cy-GB" altLang="cy-GB" b="0" baseline="0" dirty="0" err="1"/>
              <a:t>if</a:t>
            </a:r>
            <a:r>
              <a:rPr lang="cy-GB" altLang="cy-GB" b="0" baseline="0" dirty="0"/>
              <a:t> </a:t>
            </a:r>
            <a:r>
              <a:rPr lang="cy-GB" altLang="cy-GB" b="0" baseline="0" dirty="0" err="1"/>
              <a:t>they</a:t>
            </a:r>
            <a:r>
              <a:rPr lang="cy-GB" altLang="cy-GB" b="0" baseline="0" dirty="0"/>
              <a:t> </a:t>
            </a:r>
            <a:r>
              <a:rPr lang="cy-GB" altLang="cy-GB" b="0" baseline="0" dirty="0" err="1"/>
              <a:t>are</a:t>
            </a:r>
            <a:r>
              <a:rPr lang="cy-GB" altLang="cy-GB" b="0" baseline="0" dirty="0"/>
              <a:t> </a:t>
            </a:r>
            <a:r>
              <a:rPr lang="cy-GB" altLang="cy-GB" b="0" baseline="0" dirty="0" err="1"/>
              <a:t>fluent</a:t>
            </a:r>
            <a:r>
              <a:rPr lang="cy-GB" altLang="cy-GB" b="0" baseline="0" dirty="0"/>
              <a:t> </a:t>
            </a:r>
            <a:r>
              <a:rPr lang="cy-GB" altLang="cy-GB" b="0" baseline="0" dirty="0" err="1"/>
              <a:t>in</a:t>
            </a:r>
            <a:r>
              <a:rPr lang="cy-GB" altLang="cy-GB" b="0" baseline="0" dirty="0"/>
              <a:t> </a:t>
            </a:r>
            <a:r>
              <a:rPr lang="cy-GB" altLang="cy-GB" b="0" baseline="0" dirty="0" err="1"/>
              <a:t>one</a:t>
            </a:r>
            <a:r>
              <a:rPr lang="cy-GB" altLang="cy-GB" b="0" baseline="0" dirty="0"/>
              <a:t> </a:t>
            </a:r>
            <a:r>
              <a:rPr lang="cy-GB" altLang="cy-GB" b="0" baseline="0" dirty="0" err="1"/>
              <a:t>language</a:t>
            </a:r>
            <a:r>
              <a:rPr lang="cy-GB" altLang="cy-GB" b="0" baseline="0" dirty="0"/>
              <a:t> </a:t>
            </a:r>
            <a:r>
              <a:rPr lang="cy-GB" altLang="cy-GB" b="0" baseline="0" dirty="0" err="1"/>
              <a:t>but</a:t>
            </a:r>
            <a:r>
              <a:rPr lang="cy-GB" altLang="cy-GB" b="0" baseline="0" dirty="0"/>
              <a:t> </a:t>
            </a:r>
            <a:r>
              <a:rPr lang="cy-GB" altLang="cy-GB" b="0" baseline="0" dirty="0" err="1"/>
              <a:t>less</a:t>
            </a:r>
            <a:r>
              <a:rPr lang="cy-GB" altLang="cy-GB" b="0" baseline="0" dirty="0"/>
              <a:t> than </a:t>
            </a:r>
            <a:r>
              <a:rPr lang="cy-GB" altLang="cy-GB" b="0" baseline="0" dirty="0" err="1"/>
              <a:t>fluent</a:t>
            </a:r>
            <a:r>
              <a:rPr lang="cy-GB" altLang="cy-GB" b="0" baseline="0" dirty="0"/>
              <a:t> </a:t>
            </a:r>
            <a:r>
              <a:rPr lang="cy-GB" altLang="cy-GB" b="0" baseline="0" dirty="0" err="1"/>
              <a:t>in</a:t>
            </a:r>
            <a:r>
              <a:rPr lang="cy-GB" altLang="cy-GB" b="0" baseline="0" dirty="0"/>
              <a:t> </a:t>
            </a:r>
            <a:r>
              <a:rPr lang="cy-GB" altLang="cy-GB" b="0" baseline="0" dirty="0" err="1"/>
              <a:t>their</a:t>
            </a:r>
            <a:r>
              <a:rPr lang="cy-GB" altLang="cy-GB" b="0" baseline="0" dirty="0"/>
              <a:t> </a:t>
            </a:r>
            <a:r>
              <a:rPr lang="cy-GB" altLang="cy-GB" b="0" baseline="0" dirty="0" err="1"/>
              <a:t>other</a:t>
            </a:r>
            <a:r>
              <a:rPr lang="cy-GB" altLang="cy-GB" b="0" baseline="0" dirty="0"/>
              <a:t> </a:t>
            </a:r>
            <a:r>
              <a:rPr lang="cy-GB" altLang="cy-GB" b="0" baseline="0" dirty="0" err="1"/>
              <a:t>language</a:t>
            </a:r>
            <a:r>
              <a:rPr lang="cy-GB" altLang="cy-GB" b="0" baseline="0" dirty="0"/>
              <a:t>?</a:t>
            </a:r>
          </a:p>
          <a:p>
            <a:r>
              <a:rPr lang="cy-GB" altLang="cy-GB" b="0" baseline="0" dirty="0"/>
              <a:t>Is </a:t>
            </a:r>
            <a:r>
              <a:rPr lang="cy-GB" altLang="cy-GB" b="0" baseline="0" dirty="0" err="1"/>
              <a:t>someone</a:t>
            </a:r>
            <a:r>
              <a:rPr lang="cy-GB" altLang="cy-GB" b="0" baseline="0" dirty="0"/>
              <a:t> </a:t>
            </a:r>
            <a:r>
              <a:rPr lang="cy-GB" altLang="cy-GB" b="0" baseline="0" dirty="0" err="1"/>
              <a:t>bilingual</a:t>
            </a:r>
            <a:r>
              <a:rPr lang="cy-GB" altLang="cy-GB" b="0" baseline="0" dirty="0"/>
              <a:t> </a:t>
            </a:r>
            <a:r>
              <a:rPr lang="cy-GB" altLang="cy-GB" b="0" baseline="0" dirty="0" err="1"/>
              <a:t>if</a:t>
            </a:r>
            <a:r>
              <a:rPr lang="cy-GB" altLang="cy-GB" b="0" baseline="0" dirty="0"/>
              <a:t> </a:t>
            </a:r>
            <a:r>
              <a:rPr lang="cy-GB" altLang="cy-GB" b="0" baseline="0" dirty="0" err="1"/>
              <a:t>they</a:t>
            </a:r>
            <a:r>
              <a:rPr lang="cy-GB" altLang="cy-GB" b="0" baseline="0" dirty="0"/>
              <a:t> </a:t>
            </a:r>
            <a:r>
              <a:rPr lang="cy-GB" altLang="cy-GB" b="0" baseline="0" dirty="0" err="1"/>
              <a:t>rarely</a:t>
            </a:r>
            <a:r>
              <a:rPr lang="cy-GB" altLang="cy-GB" b="0" baseline="0" dirty="0"/>
              <a:t> or </a:t>
            </a:r>
            <a:r>
              <a:rPr lang="cy-GB" altLang="cy-GB" b="0" baseline="0" dirty="0" err="1"/>
              <a:t>never</a:t>
            </a:r>
            <a:r>
              <a:rPr lang="cy-GB" altLang="cy-GB" b="0" baseline="0" dirty="0"/>
              <a:t> </a:t>
            </a:r>
            <a:r>
              <a:rPr lang="cy-GB" altLang="cy-GB" b="0" baseline="0" dirty="0" err="1"/>
              <a:t>use</a:t>
            </a:r>
            <a:r>
              <a:rPr lang="cy-GB" altLang="cy-GB" b="0" baseline="0" dirty="0"/>
              <a:t> </a:t>
            </a:r>
            <a:r>
              <a:rPr lang="cy-GB" altLang="cy-GB" b="0" baseline="0" dirty="0" err="1"/>
              <a:t>one</a:t>
            </a:r>
            <a:r>
              <a:rPr lang="cy-GB" altLang="cy-GB" b="0" baseline="0" dirty="0"/>
              <a:t> of </a:t>
            </a:r>
            <a:r>
              <a:rPr lang="cy-GB" altLang="cy-GB" b="0" baseline="0" dirty="0" err="1"/>
              <a:t>their</a:t>
            </a:r>
            <a:r>
              <a:rPr lang="cy-GB" altLang="cy-GB" b="0" baseline="0" dirty="0"/>
              <a:t> </a:t>
            </a:r>
            <a:r>
              <a:rPr lang="cy-GB" altLang="cy-GB" b="0" baseline="0" dirty="0" err="1"/>
              <a:t>languages</a:t>
            </a:r>
            <a:r>
              <a:rPr lang="cy-GB" altLang="cy-GB" b="0" baseline="0" dirty="0"/>
              <a:t>?</a:t>
            </a:r>
          </a:p>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a:t>
            </a:fld>
            <a:endParaRPr lang="en-GB"/>
          </a:p>
        </p:txBody>
      </p:sp>
    </p:spTree>
    <p:extLst>
      <p:ext uri="{BB962C8B-B14F-4D97-AF65-F5344CB8AC3E}">
        <p14:creationId xmlns:p14="http://schemas.microsoft.com/office/powerpoint/2010/main" val="578663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7</a:t>
            </a:fld>
            <a:endParaRPr lang="en-GB"/>
          </a:p>
        </p:txBody>
      </p:sp>
    </p:spTree>
    <p:extLst>
      <p:ext uri="{BB962C8B-B14F-4D97-AF65-F5344CB8AC3E}">
        <p14:creationId xmlns:p14="http://schemas.microsoft.com/office/powerpoint/2010/main" val="1718332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177908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cy-GB" altLang="cy-GB" baseline="0" dirty="0"/>
          </a:p>
          <a:p>
            <a:endParaRPr lang="cy-GB" altLang="cy-GB" baseline="0" dirty="0"/>
          </a:p>
          <a:p>
            <a:endParaRPr lang="cy-GB" altLang="cy-GB" baseline="0" dirty="0"/>
          </a:p>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9</a:t>
            </a:fld>
            <a:endParaRPr lang="en-GB"/>
          </a:p>
        </p:txBody>
      </p:sp>
    </p:spTree>
    <p:extLst>
      <p:ext uri="{BB962C8B-B14F-4D97-AF65-F5344CB8AC3E}">
        <p14:creationId xmlns:p14="http://schemas.microsoft.com/office/powerpoint/2010/main" val="3654873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baseline="0" dirty="0"/>
          </a:p>
          <a:p>
            <a:endParaRPr lang="cy-GB" altLang="cy-GB" dirty="0"/>
          </a:p>
        </p:txBody>
      </p:sp>
    </p:spTree>
    <p:extLst>
      <p:ext uri="{BB962C8B-B14F-4D97-AF65-F5344CB8AC3E}">
        <p14:creationId xmlns:p14="http://schemas.microsoft.com/office/powerpoint/2010/main" val="41722510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baseline="0" dirty="0"/>
          </a:p>
          <a:p>
            <a:r>
              <a:rPr lang="cy-GB" altLang="cy-GB" baseline="0" dirty="0"/>
              <a:t>In ‘bilingual mode,’ bilinguals have the option to switch languages. </a:t>
            </a:r>
          </a:p>
          <a:p>
            <a:r>
              <a:rPr lang="cy-GB" altLang="cy-GB" baseline="0" dirty="0"/>
              <a:t>For example:</a:t>
            </a:r>
          </a:p>
          <a:p>
            <a:pPr marL="171450" indent="-171450">
              <a:buFontTx/>
              <a:buChar char="-"/>
            </a:pPr>
            <a:r>
              <a:rPr lang="cy-GB" altLang="cy-GB" baseline="0" dirty="0"/>
              <a:t>Changes in word level</a:t>
            </a:r>
          </a:p>
          <a:p>
            <a:pPr marL="171450" indent="-171450">
              <a:buFontTx/>
              <a:buChar char="-"/>
            </a:pPr>
            <a:r>
              <a:rPr lang="cy-GB" altLang="cy-GB" baseline="0" dirty="0"/>
              <a:t>Using foreign words</a:t>
            </a:r>
          </a:p>
          <a:p>
            <a:pPr marL="171450" indent="-171450">
              <a:buFontTx/>
              <a:buChar char="-"/>
            </a:pPr>
            <a:r>
              <a:rPr lang="cy-GB" altLang="cy-GB" baseline="0" dirty="0"/>
              <a:t>Used to convey thoughts and ideas</a:t>
            </a:r>
          </a:p>
          <a:p>
            <a:pPr marL="171450" indent="-171450">
              <a:buFontTx/>
              <a:buChar char="-"/>
            </a:pPr>
            <a:r>
              <a:rPr lang="cy-GB" altLang="cy-GB" baseline="0" dirty="0"/>
              <a:t>Used to emphasise a point in conversation</a:t>
            </a:r>
          </a:p>
          <a:p>
            <a:pPr marL="171450" indent="-171450">
              <a:buFontTx/>
              <a:buChar char="-"/>
            </a:pPr>
            <a:r>
              <a:rPr lang="cy-GB" altLang="cy-GB" baseline="0" dirty="0"/>
              <a:t>To substitute a word or phrase</a:t>
            </a:r>
          </a:p>
          <a:p>
            <a:pPr marL="171450" indent="-171450">
              <a:buFontTx/>
              <a:buChar char="-"/>
            </a:pPr>
            <a:r>
              <a:rPr lang="cy-GB" altLang="cy-GB" baseline="0" dirty="0"/>
              <a:t>To clarify a point</a:t>
            </a:r>
          </a:p>
          <a:p>
            <a:pPr marL="171450" indent="-171450">
              <a:buFontTx/>
              <a:buChar char="-"/>
            </a:pPr>
            <a:r>
              <a:rPr lang="cy-GB" altLang="cy-GB" baseline="0" dirty="0"/>
              <a:t>To ease tension and to inject humour</a:t>
            </a:r>
          </a:p>
          <a:p>
            <a:endParaRPr lang="cy-GB" altLang="cy-GB" dirty="0"/>
          </a:p>
        </p:txBody>
      </p:sp>
    </p:spTree>
    <p:extLst>
      <p:ext uri="{BB962C8B-B14F-4D97-AF65-F5344CB8AC3E}">
        <p14:creationId xmlns:p14="http://schemas.microsoft.com/office/powerpoint/2010/main" val="3019943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422056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cy-GB" altLang="cy-GB" baseline="0" dirty="0" err="1"/>
              <a:t>Some</a:t>
            </a:r>
            <a:r>
              <a:rPr lang="cy-GB" altLang="cy-GB" baseline="0" dirty="0"/>
              <a:t> </a:t>
            </a:r>
            <a:r>
              <a:rPr lang="cy-GB" altLang="cy-GB" baseline="0" dirty="0" err="1"/>
              <a:t>adults</a:t>
            </a:r>
            <a:r>
              <a:rPr lang="cy-GB" altLang="cy-GB" baseline="0" dirty="0"/>
              <a:t> </a:t>
            </a:r>
            <a:r>
              <a:rPr lang="cy-GB" altLang="cy-GB" baseline="0" dirty="0" err="1"/>
              <a:t>fear</a:t>
            </a:r>
            <a:r>
              <a:rPr lang="cy-GB" altLang="cy-GB" baseline="0" dirty="0"/>
              <a:t> </a:t>
            </a:r>
            <a:r>
              <a:rPr lang="cy-GB" altLang="cy-GB" baseline="0" dirty="0" err="1"/>
              <a:t>that</a:t>
            </a:r>
            <a:r>
              <a:rPr lang="cy-GB" altLang="cy-GB" baseline="0" dirty="0"/>
              <a:t> </a:t>
            </a:r>
            <a:r>
              <a:rPr lang="cy-GB" altLang="cy-GB" baseline="0" dirty="0" err="1"/>
              <a:t>young</a:t>
            </a:r>
            <a:r>
              <a:rPr lang="cy-GB" altLang="cy-GB" baseline="0" dirty="0"/>
              <a:t> </a:t>
            </a:r>
            <a:r>
              <a:rPr lang="cy-GB" altLang="cy-GB" baseline="0" dirty="0" err="1"/>
              <a:t>children</a:t>
            </a:r>
            <a:r>
              <a:rPr lang="cy-GB" altLang="cy-GB" baseline="0" dirty="0"/>
              <a:t> </a:t>
            </a:r>
            <a:r>
              <a:rPr lang="cy-GB" altLang="cy-GB" baseline="0" dirty="0" err="1"/>
              <a:t>are</a:t>
            </a:r>
            <a:r>
              <a:rPr lang="cy-GB" altLang="cy-GB" baseline="0" dirty="0"/>
              <a:t> </a:t>
            </a:r>
            <a:r>
              <a:rPr lang="cy-GB" altLang="cy-GB" baseline="0" dirty="0" err="1"/>
              <a:t>unable</a:t>
            </a:r>
            <a:r>
              <a:rPr lang="cy-GB" altLang="cy-GB" baseline="0" dirty="0"/>
              <a:t> to </a:t>
            </a:r>
            <a:r>
              <a:rPr lang="cy-GB" altLang="cy-GB" baseline="0" dirty="0" err="1"/>
              <a:t>cope</a:t>
            </a:r>
            <a:r>
              <a:rPr lang="cy-GB" altLang="cy-GB" baseline="0" dirty="0"/>
              <a:t> </a:t>
            </a:r>
            <a:r>
              <a:rPr lang="cy-GB" altLang="cy-GB" baseline="0" dirty="0" err="1"/>
              <a:t>with</a:t>
            </a:r>
            <a:r>
              <a:rPr lang="cy-GB" altLang="cy-GB" baseline="0" dirty="0"/>
              <a:t> 2 </a:t>
            </a:r>
            <a:r>
              <a:rPr lang="cy-GB" altLang="cy-GB" baseline="0" dirty="0" err="1"/>
              <a:t>languages</a:t>
            </a:r>
            <a:r>
              <a:rPr lang="cy-GB" altLang="cy-GB" baseline="0" dirty="0"/>
              <a:t> – can </a:t>
            </a:r>
            <a:r>
              <a:rPr lang="cy-GB" altLang="cy-GB" baseline="0" dirty="0" err="1"/>
              <a:t>become</a:t>
            </a:r>
            <a:r>
              <a:rPr lang="cy-GB" altLang="cy-GB" baseline="0" dirty="0"/>
              <a:t> </a:t>
            </a:r>
            <a:r>
              <a:rPr lang="cy-GB" altLang="cy-GB" baseline="0" dirty="0" err="1"/>
              <a:t>confused</a:t>
            </a:r>
            <a:r>
              <a:rPr lang="cy-GB" altLang="cy-GB" baseline="0" dirty="0"/>
              <a:t> or not </a:t>
            </a:r>
            <a:r>
              <a:rPr lang="cy-GB" altLang="cy-GB" baseline="0" dirty="0" err="1"/>
              <a:t>learn</a:t>
            </a:r>
            <a:r>
              <a:rPr lang="cy-GB" altLang="cy-GB" baseline="0" dirty="0"/>
              <a:t> </a:t>
            </a:r>
            <a:r>
              <a:rPr lang="cy-GB" altLang="cy-GB" baseline="0" dirty="0" err="1"/>
              <a:t>either</a:t>
            </a:r>
            <a:r>
              <a:rPr lang="cy-GB" altLang="cy-GB" baseline="0" dirty="0"/>
              <a:t> </a:t>
            </a:r>
            <a:r>
              <a:rPr lang="cy-GB" altLang="cy-GB" baseline="0" dirty="0" err="1"/>
              <a:t>language</a:t>
            </a:r>
            <a:r>
              <a:rPr lang="cy-GB" altLang="cy-GB" baseline="0" dirty="0"/>
              <a:t> well</a:t>
            </a:r>
          </a:p>
          <a:p>
            <a:endParaRPr lang="cy-GB" altLang="cy-GB" baseline="0" dirty="0"/>
          </a:p>
          <a:p>
            <a:r>
              <a:rPr lang="cy-GB" altLang="cy-GB" baseline="0" dirty="0" err="1"/>
              <a:t>Some</a:t>
            </a:r>
            <a:r>
              <a:rPr lang="cy-GB" altLang="cy-GB" baseline="0" dirty="0"/>
              <a:t> </a:t>
            </a:r>
            <a:r>
              <a:rPr lang="cy-GB" altLang="cy-GB" baseline="0" dirty="0" err="1"/>
              <a:t>studies</a:t>
            </a:r>
            <a:r>
              <a:rPr lang="cy-GB" altLang="cy-GB" baseline="0" dirty="0"/>
              <a:t> do </a:t>
            </a:r>
            <a:r>
              <a:rPr lang="cy-GB" altLang="cy-GB" baseline="0" dirty="0" err="1"/>
              <a:t>show</a:t>
            </a:r>
            <a:r>
              <a:rPr lang="cy-GB" altLang="cy-GB" baseline="0" dirty="0"/>
              <a:t> minor </a:t>
            </a:r>
            <a:r>
              <a:rPr lang="cy-GB" altLang="cy-GB" baseline="0" dirty="0" err="1"/>
              <a:t>early</a:t>
            </a:r>
            <a:r>
              <a:rPr lang="cy-GB" altLang="cy-GB" baseline="0" dirty="0"/>
              <a:t> </a:t>
            </a:r>
            <a:r>
              <a:rPr lang="cy-GB" altLang="cy-GB" baseline="0" dirty="0" err="1"/>
              <a:t>delays</a:t>
            </a:r>
            <a:r>
              <a:rPr lang="cy-GB" altLang="cy-GB" baseline="0" dirty="0"/>
              <a:t> </a:t>
            </a:r>
            <a:r>
              <a:rPr lang="cy-GB" altLang="cy-GB" baseline="0" dirty="0" err="1"/>
              <a:t>but</a:t>
            </a:r>
            <a:r>
              <a:rPr lang="cy-GB" altLang="cy-GB" baseline="0" dirty="0"/>
              <a:t> </a:t>
            </a:r>
            <a:r>
              <a:rPr lang="cy-GB" altLang="cy-GB" baseline="0" dirty="0" err="1"/>
              <a:t>no</a:t>
            </a:r>
            <a:r>
              <a:rPr lang="cy-GB" altLang="cy-GB" baseline="0" dirty="0"/>
              <a:t> </a:t>
            </a:r>
            <a:r>
              <a:rPr lang="cy-GB" altLang="cy-GB" baseline="0" dirty="0" err="1"/>
              <a:t>evidence</a:t>
            </a:r>
            <a:r>
              <a:rPr lang="cy-GB" altLang="cy-GB" baseline="0" dirty="0"/>
              <a:t> to </a:t>
            </a:r>
            <a:r>
              <a:rPr lang="cy-GB" altLang="cy-GB" baseline="0" dirty="0" err="1"/>
              <a:t>suggest</a:t>
            </a:r>
            <a:r>
              <a:rPr lang="cy-GB" altLang="cy-GB" baseline="0" dirty="0"/>
              <a:t> </a:t>
            </a:r>
            <a:r>
              <a:rPr lang="cy-GB" altLang="cy-GB" baseline="0" dirty="0" err="1"/>
              <a:t>that</a:t>
            </a:r>
            <a:r>
              <a:rPr lang="cy-GB" altLang="cy-GB" baseline="0" dirty="0"/>
              <a:t> </a:t>
            </a:r>
            <a:r>
              <a:rPr lang="cy-GB" altLang="cy-GB" baseline="0" dirty="0" err="1"/>
              <a:t>early</a:t>
            </a:r>
            <a:r>
              <a:rPr lang="cy-GB" altLang="cy-GB" baseline="0" dirty="0"/>
              <a:t> </a:t>
            </a:r>
            <a:r>
              <a:rPr lang="cy-GB" altLang="cy-GB" baseline="0" dirty="0" err="1"/>
              <a:t>bilingualism</a:t>
            </a:r>
            <a:r>
              <a:rPr lang="cy-GB" altLang="cy-GB" baseline="0" dirty="0"/>
              <a:t> </a:t>
            </a:r>
            <a:r>
              <a:rPr lang="cy-GB" altLang="cy-GB" baseline="0" dirty="0" err="1"/>
              <a:t>slows</a:t>
            </a:r>
            <a:r>
              <a:rPr lang="cy-GB" altLang="cy-GB" baseline="0" dirty="0"/>
              <a:t> down </a:t>
            </a:r>
            <a:r>
              <a:rPr lang="cy-GB" altLang="cy-GB" baseline="0" dirty="0" err="1"/>
              <a:t>linguistic</a:t>
            </a:r>
            <a:r>
              <a:rPr lang="cy-GB" altLang="cy-GB" baseline="0" dirty="0"/>
              <a:t> or </a:t>
            </a:r>
            <a:r>
              <a:rPr lang="cy-GB" altLang="cy-GB" baseline="0" dirty="0" err="1"/>
              <a:t>cognitive</a:t>
            </a:r>
            <a:r>
              <a:rPr lang="cy-GB" altLang="cy-GB" baseline="0" dirty="0"/>
              <a:t> </a:t>
            </a:r>
            <a:r>
              <a:rPr lang="cy-GB" altLang="cy-GB" baseline="0" dirty="0" err="1"/>
              <a:t>development</a:t>
            </a:r>
            <a:endParaRPr lang="cy-GB" altLang="cy-GB" dirty="0"/>
          </a:p>
          <a:p>
            <a:endParaRPr lang="en-GB" dirty="0"/>
          </a:p>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14</a:t>
            </a:fld>
            <a:endParaRPr lang="en-GB"/>
          </a:p>
        </p:txBody>
      </p:sp>
    </p:spTree>
    <p:extLst>
      <p:ext uri="{BB962C8B-B14F-4D97-AF65-F5344CB8AC3E}">
        <p14:creationId xmlns:p14="http://schemas.microsoft.com/office/powerpoint/2010/main" val="25774487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15</a:t>
            </a:fld>
            <a:endParaRPr lang="en-GB"/>
          </a:p>
        </p:txBody>
      </p:sp>
    </p:spTree>
    <p:extLst>
      <p:ext uri="{BB962C8B-B14F-4D97-AF65-F5344CB8AC3E}">
        <p14:creationId xmlns:p14="http://schemas.microsoft.com/office/powerpoint/2010/main" val="15199267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lvl="0"/>
            <a:endParaRPr lang="en-GB" dirty="0"/>
          </a:p>
          <a:p>
            <a:r>
              <a:rPr lang="cy-GB" altLang="cy-GB" dirty="0"/>
              <a:t>Scandinavian </a:t>
            </a:r>
            <a:r>
              <a:rPr lang="cy-GB" altLang="cy-GB" dirty="0" err="1"/>
              <a:t>countries</a:t>
            </a:r>
            <a:r>
              <a:rPr lang="cy-GB" altLang="cy-GB" dirty="0"/>
              <a:t>, </a:t>
            </a:r>
            <a:r>
              <a:rPr lang="cy-GB" altLang="cy-GB" dirty="0" err="1"/>
              <a:t>in</a:t>
            </a:r>
            <a:r>
              <a:rPr lang="cy-GB" altLang="cy-GB" dirty="0"/>
              <a:t> </a:t>
            </a:r>
            <a:r>
              <a:rPr lang="cy-GB" altLang="cy-GB" dirty="0" err="1"/>
              <a:t>particular</a:t>
            </a:r>
            <a:r>
              <a:rPr lang="cy-GB" altLang="cy-GB" dirty="0"/>
              <a:t>,</a:t>
            </a:r>
            <a:r>
              <a:rPr lang="cy-GB" altLang="cy-GB" baseline="0" dirty="0"/>
              <a:t> </a:t>
            </a:r>
            <a:r>
              <a:rPr lang="cy-GB" altLang="cy-GB" baseline="0" dirty="0" err="1"/>
              <a:t>families</a:t>
            </a:r>
            <a:r>
              <a:rPr lang="cy-GB" altLang="cy-GB" baseline="0" dirty="0"/>
              <a:t> </a:t>
            </a:r>
            <a:r>
              <a:rPr lang="cy-GB" altLang="cy-GB" baseline="0" dirty="0" err="1"/>
              <a:t>are</a:t>
            </a:r>
            <a:r>
              <a:rPr lang="cy-GB" altLang="cy-GB" baseline="0" dirty="0"/>
              <a:t> </a:t>
            </a:r>
            <a:r>
              <a:rPr lang="cy-GB" altLang="cy-GB" baseline="0" dirty="0" err="1"/>
              <a:t>considered</a:t>
            </a:r>
            <a:r>
              <a:rPr lang="cy-GB" altLang="cy-GB" baseline="0" dirty="0"/>
              <a:t> </a:t>
            </a:r>
            <a:r>
              <a:rPr lang="cy-GB" altLang="cy-GB" baseline="0" dirty="0" err="1"/>
              <a:t>experienced</a:t>
            </a:r>
            <a:r>
              <a:rPr lang="cy-GB" altLang="cy-GB" baseline="0" dirty="0"/>
              <a:t> and </a:t>
            </a:r>
            <a:r>
              <a:rPr lang="cy-GB" altLang="cy-GB" baseline="0" dirty="0" err="1"/>
              <a:t>successful</a:t>
            </a:r>
            <a:r>
              <a:rPr lang="cy-GB" altLang="cy-GB" baseline="0" dirty="0"/>
              <a:t> </a:t>
            </a:r>
            <a:r>
              <a:rPr lang="cy-GB" altLang="cy-GB" baseline="0" dirty="0" err="1"/>
              <a:t>in</a:t>
            </a:r>
            <a:r>
              <a:rPr lang="cy-GB" altLang="cy-GB" baseline="0" dirty="0"/>
              <a:t> </a:t>
            </a:r>
            <a:r>
              <a:rPr lang="cy-GB" altLang="cy-GB" baseline="0" dirty="0" err="1"/>
              <a:t>bringing</a:t>
            </a:r>
            <a:r>
              <a:rPr lang="cy-GB" altLang="cy-GB" baseline="0" dirty="0"/>
              <a:t> </a:t>
            </a:r>
            <a:r>
              <a:rPr lang="cy-GB" altLang="cy-GB" baseline="0" dirty="0" err="1"/>
              <a:t>up</a:t>
            </a:r>
            <a:r>
              <a:rPr lang="cy-GB" altLang="cy-GB" baseline="0" dirty="0"/>
              <a:t> </a:t>
            </a:r>
            <a:r>
              <a:rPr lang="cy-GB" altLang="cy-GB" baseline="0" dirty="0" err="1"/>
              <a:t>multilingual</a:t>
            </a:r>
            <a:r>
              <a:rPr lang="cy-GB" altLang="cy-GB" baseline="0" dirty="0"/>
              <a:t> </a:t>
            </a:r>
            <a:r>
              <a:rPr lang="cy-GB" altLang="cy-GB" baseline="0" dirty="0" err="1"/>
              <a:t>children</a:t>
            </a:r>
            <a:r>
              <a:rPr lang="cy-GB" altLang="cy-GB" baseline="0" dirty="0"/>
              <a:t>.</a:t>
            </a:r>
          </a:p>
          <a:p>
            <a:endParaRPr lang="cy-GB" altLang="cy-GB" baseline="0" dirty="0"/>
          </a:p>
          <a:p>
            <a:r>
              <a:rPr lang="cy-GB" altLang="cy-GB" baseline="0" dirty="0"/>
              <a:t>Scandinavian </a:t>
            </a:r>
            <a:r>
              <a:rPr lang="cy-GB" altLang="cy-GB" baseline="0" dirty="0" err="1"/>
              <a:t>children</a:t>
            </a:r>
            <a:r>
              <a:rPr lang="cy-GB" altLang="cy-GB" baseline="0" dirty="0"/>
              <a:t> </a:t>
            </a:r>
            <a:r>
              <a:rPr lang="cy-GB" altLang="cy-GB" baseline="0" dirty="0" err="1"/>
              <a:t>often</a:t>
            </a:r>
            <a:r>
              <a:rPr lang="cy-GB" altLang="cy-GB" baseline="0" dirty="0"/>
              <a:t> </a:t>
            </a:r>
            <a:r>
              <a:rPr lang="cy-GB" altLang="cy-GB" baseline="0" dirty="0" err="1"/>
              <a:t>learn</a:t>
            </a:r>
            <a:r>
              <a:rPr lang="cy-GB" altLang="cy-GB" baseline="0" dirty="0"/>
              <a:t> </a:t>
            </a:r>
            <a:r>
              <a:rPr lang="cy-GB" altLang="cy-GB" baseline="0" dirty="0" err="1"/>
              <a:t>English</a:t>
            </a:r>
            <a:r>
              <a:rPr lang="cy-GB" altLang="cy-GB" baseline="0" dirty="0"/>
              <a:t> and German </a:t>
            </a:r>
            <a:r>
              <a:rPr lang="cy-GB" altLang="cy-GB" baseline="0" dirty="0" err="1"/>
              <a:t>in</a:t>
            </a:r>
            <a:r>
              <a:rPr lang="cy-GB" altLang="cy-GB" baseline="0" dirty="0"/>
              <a:t> </a:t>
            </a:r>
            <a:r>
              <a:rPr lang="cy-GB" altLang="cy-GB" baseline="0" dirty="0" err="1"/>
              <a:t>school</a:t>
            </a:r>
            <a:r>
              <a:rPr lang="cy-GB" altLang="cy-GB" baseline="0" dirty="0"/>
              <a:t> and </a:t>
            </a:r>
            <a:r>
              <a:rPr lang="cy-GB" altLang="cy-GB" baseline="0" dirty="0" err="1"/>
              <a:t>their</a:t>
            </a:r>
            <a:r>
              <a:rPr lang="cy-GB" altLang="cy-GB" baseline="0" dirty="0"/>
              <a:t> </a:t>
            </a:r>
            <a:r>
              <a:rPr lang="cy-GB" altLang="cy-GB" baseline="0" dirty="0" err="1"/>
              <a:t>mother</a:t>
            </a:r>
            <a:r>
              <a:rPr lang="cy-GB" altLang="cy-GB" baseline="0" dirty="0"/>
              <a:t> </a:t>
            </a:r>
            <a:r>
              <a:rPr lang="cy-GB" altLang="cy-GB" baseline="0" dirty="0" err="1"/>
              <a:t>tongue</a:t>
            </a:r>
            <a:r>
              <a:rPr lang="cy-GB" altLang="cy-GB" baseline="0" dirty="0"/>
              <a:t> </a:t>
            </a:r>
            <a:r>
              <a:rPr lang="cy-GB" altLang="cy-GB" baseline="0" dirty="0" err="1"/>
              <a:t>in</a:t>
            </a:r>
            <a:r>
              <a:rPr lang="cy-GB" altLang="cy-GB" baseline="0" dirty="0"/>
              <a:t> the </a:t>
            </a:r>
            <a:r>
              <a:rPr lang="cy-GB" altLang="cy-GB" baseline="0" dirty="0" err="1"/>
              <a:t>family</a:t>
            </a:r>
            <a:r>
              <a:rPr lang="cy-GB" altLang="cy-GB" baseline="0" dirty="0"/>
              <a:t> </a:t>
            </a:r>
            <a:r>
              <a:rPr lang="cy-GB" altLang="cy-GB" baseline="0" dirty="0" err="1"/>
              <a:t>home</a:t>
            </a:r>
            <a:endParaRPr lang="cy-GB" altLang="cy-GB" baseline="0" dirty="0"/>
          </a:p>
          <a:p>
            <a:endParaRPr lang="cy-GB" altLang="cy-GB" baseline="0" dirty="0"/>
          </a:p>
          <a:p>
            <a:r>
              <a:rPr lang="cy-GB" altLang="cy-GB" b="1" baseline="0" dirty="0"/>
              <a:t>Experience of </a:t>
            </a:r>
            <a:r>
              <a:rPr lang="cy-GB" altLang="cy-GB" b="1" baseline="0" dirty="0" err="1"/>
              <a:t>Sami</a:t>
            </a:r>
            <a:r>
              <a:rPr lang="cy-GB" altLang="cy-GB" b="1" baseline="0" dirty="0"/>
              <a:t> </a:t>
            </a:r>
            <a:r>
              <a:rPr lang="en-US" altLang="cy-GB" baseline="0" dirty="0"/>
              <a:t>The Sami people are an indigenous Finno-Ugric people inhabiting the Arctic area of </a:t>
            </a:r>
            <a:r>
              <a:rPr lang="en-US" altLang="cy-GB" baseline="0" dirty="0" err="1"/>
              <a:t>Sápmi</a:t>
            </a:r>
            <a:r>
              <a:rPr lang="en-US" altLang="cy-GB" baseline="0" dirty="0"/>
              <a:t>, which today encompasses parts of far northern Norway, Sweden, Finland, the Kola Peninsula of Russia, and the border area between south and middle Sweden and Norway. </a:t>
            </a:r>
          </a:p>
          <a:p>
            <a:endParaRPr lang="en-GB" altLang="cy-GB" baseline="0" dirty="0"/>
          </a:p>
          <a:p>
            <a:r>
              <a:rPr lang="en-GB" altLang="cy-GB" baseline="0" dirty="0"/>
              <a:t>Sami children who attend settings in Sweden – 5 languages – English and German in school, Sami, Swedish and Russian at home</a:t>
            </a:r>
          </a:p>
          <a:p>
            <a:endParaRPr lang="en-GB" altLang="cy-GB" baseline="0" dirty="0"/>
          </a:p>
          <a:p>
            <a:r>
              <a:rPr lang="en-GB" altLang="cy-GB" baseline="0" dirty="0"/>
              <a:t>MONOGLOT – one language</a:t>
            </a:r>
          </a:p>
          <a:p>
            <a:r>
              <a:rPr lang="en-GB" altLang="cy-GB" baseline="0" dirty="0"/>
              <a:t>POLYGLOT – many languages</a:t>
            </a:r>
            <a:endParaRPr lang="en-US" altLang="cy-GB" baseline="0" dirty="0"/>
          </a:p>
          <a:p>
            <a:pPr lvl="0"/>
            <a:endParaRPr lang="en-GB" dirty="0"/>
          </a:p>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16</a:t>
            </a:fld>
            <a:endParaRPr lang="en-GB"/>
          </a:p>
        </p:txBody>
      </p:sp>
    </p:spTree>
    <p:extLst>
      <p:ext uri="{BB962C8B-B14F-4D97-AF65-F5344CB8AC3E}">
        <p14:creationId xmlns:p14="http://schemas.microsoft.com/office/powerpoint/2010/main" val="28831687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lvl="0"/>
            <a:endParaRPr lang="en-GB" dirty="0"/>
          </a:p>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17</a:t>
            </a:fld>
            <a:endParaRPr lang="en-GB"/>
          </a:p>
        </p:txBody>
      </p:sp>
    </p:spTree>
    <p:extLst>
      <p:ext uri="{BB962C8B-B14F-4D97-AF65-F5344CB8AC3E}">
        <p14:creationId xmlns:p14="http://schemas.microsoft.com/office/powerpoint/2010/main" val="25917782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18</a:t>
            </a:fld>
            <a:endParaRPr lang="en-GB"/>
          </a:p>
        </p:txBody>
      </p:sp>
    </p:spTree>
    <p:extLst>
      <p:ext uri="{BB962C8B-B14F-4D97-AF65-F5344CB8AC3E}">
        <p14:creationId xmlns:p14="http://schemas.microsoft.com/office/powerpoint/2010/main" val="26055888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56600F-FD41-41B6-910C-3BD6DB4F04CA}" type="slidenum">
              <a:t>19</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8060786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8B01D9-DD7F-4819-A84C-23212C52C73C}" type="slidenum">
              <a:t>20</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0214574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sz="1200" b="0" i="0" u="none" strike="noStrike" kern="1200" cap="none" spc="0" baseline="0" dirty="0">
              <a:solidFill>
                <a:srgbClr val="000000"/>
              </a:solidFill>
              <a:effectLst/>
              <a:uFillTx/>
              <a:latin typeface="Calibri"/>
            </a:endParaRPr>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91C2803-8A8A-4DB9-899C-3FB9F973C485}" type="slidenum">
              <a:t>21</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457320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C8C3A7-4114-4B6F-890A-042DFC5DF63D}" type="slidenum">
              <a:t>22</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5900961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C8C3A7-4114-4B6F-890A-042DFC5DF63D}" type="slidenum">
              <a:t>23</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1936735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FF57262-0EE0-45AB-B43A-90E464DE6F51}" type="slidenum">
              <a:t>24</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7853952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a:xfrm>
            <a:off x="666908" y="4632963"/>
            <a:ext cx="5335267" cy="4631262"/>
          </a:xfrm>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151341-E41A-4AAB-A0EA-2EE48D3E268F}" type="slidenum">
              <a:t>25</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1305004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a:xfrm>
            <a:off x="666908" y="4632963"/>
            <a:ext cx="5335267" cy="4631262"/>
          </a:xfrm>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151341-E41A-4AAB-A0EA-2EE48D3E268F}" type="slidenum">
              <a:t>26</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7591721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941D17-A505-4F9F-A9D0-90B85413905D}" type="slidenum">
              <a:t>27</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7016413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4256C0F-13F3-4528-9BEE-94DF3DAAB23F}" type="slidenum">
              <a:t>28</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9938645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1E7B45D-AD9E-47D6-A2D2-7916D0DF154B}" type="slidenum">
              <a:t>29</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8953929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F9DA333-4DF0-4880-9E95-33A77F4E761F}" type="slidenum">
              <a:t>30</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1602736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F9DA333-4DF0-4880-9E95-33A77F4E761F}" type="slidenum">
              <a:t>31</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2528139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25E4047-3659-44D4-A698-ABF9E53A5D33}" type="slidenum">
              <a:t>33</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2157938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06F2F04-2842-41BF-992C-7EC8C0E367C0}" type="slidenum">
              <a:t>34</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255820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Worth</a:t>
            </a:r>
            <a:r>
              <a:rPr lang="en-GB" baseline="0" dirty="0"/>
              <a:t> a watch – around 10 minutes</a:t>
            </a:r>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35</a:t>
            </a:fld>
            <a:endParaRPr lang="en-GB"/>
          </a:p>
        </p:txBody>
      </p:sp>
    </p:spTree>
    <p:extLst>
      <p:ext uri="{BB962C8B-B14F-4D97-AF65-F5344CB8AC3E}">
        <p14:creationId xmlns:p14="http://schemas.microsoft.com/office/powerpoint/2010/main" val="4093403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indent="0">
              <a:buFont typeface="Wingdings" panose="05000000000000000000" pitchFamily="2" charset="2"/>
              <a:buNone/>
            </a:pPr>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36</a:t>
            </a:fld>
            <a:endParaRPr lang="en-GB"/>
          </a:p>
        </p:txBody>
      </p:sp>
    </p:spTree>
    <p:extLst>
      <p:ext uri="{BB962C8B-B14F-4D97-AF65-F5344CB8AC3E}">
        <p14:creationId xmlns:p14="http://schemas.microsoft.com/office/powerpoint/2010/main" val="24371965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altLang="en-US" sz="1200" dirty="0">
                <a:ea typeface="ＭＳ Ｐゴシック" panose="020B0600070205080204" pitchFamily="34" charset="-128"/>
              </a:rPr>
              <a:t>Students</a:t>
            </a:r>
            <a:r>
              <a:rPr lang="en-GB" altLang="en-US" sz="1200" baseline="0" dirty="0">
                <a:ea typeface="ＭＳ Ｐゴシック" panose="020B0600070205080204" pitchFamily="34" charset="-128"/>
              </a:rPr>
              <a:t> to discuss…</a:t>
            </a:r>
            <a:endParaRPr lang="en-US" altLang="en-US" sz="1200" dirty="0">
              <a:ea typeface="ＭＳ Ｐゴシック" panose="020B0600070205080204" pitchFamily="34" charset="-128"/>
            </a:endParaRPr>
          </a:p>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37</a:t>
            </a:fld>
            <a:endParaRPr lang="en-GB"/>
          </a:p>
        </p:txBody>
      </p:sp>
    </p:spTree>
    <p:extLst>
      <p:ext uri="{BB962C8B-B14F-4D97-AF65-F5344CB8AC3E}">
        <p14:creationId xmlns:p14="http://schemas.microsoft.com/office/powerpoint/2010/main" val="33038162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38</a:t>
            </a:fld>
            <a:endParaRPr lang="en-GB"/>
          </a:p>
        </p:txBody>
      </p:sp>
    </p:spTree>
    <p:extLst>
      <p:ext uri="{BB962C8B-B14F-4D97-AF65-F5344CB8AC3E}">
        <p14:creationId xmlns:p14="http://schemas.microsoft.com/office/powerpoint/2010/main" val="216377394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39</a:t>
            </a:fld>
            <a:endParaRPr lang="en-GB"/>
          </a:p>
        </p:txBody>
      </p:sp>
    </p:spTree>
    <p:extLst>
      <p:ext uri="{BB962C8B-B14F-4D97-AF65-F5344CB8AC3E}">
        <p14:creationId xmlns:p14="http://schemas.microsoft.com/office/powerpoint/2010/main" val="362634012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40</a:t>
            </a:fld>
            <a:endParaRPr lang="en-GB"/>
          </a:p>
        </p:txBody>
      </p:sp>
    </p:spTree>
    <p:extLst>
      <p:ext uri="{BB962C8B-B14F-4D97-AF65-F5344CB8AC3E}">
        <p14:creationId xmlns:p14="http://schemas.microsoft.com/office/powerpoint/2010/main" val="41332253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41</a:t>
            </a:fld>
            <a:endParaRPr lang="en-GB"/>
          </a:p>
        </p:txBody>
      </p:sp>
    </p:spTree>
    <p:extLst>
      <p:ext uri="{BB962C8B-B14F-4D97-AF65-F5344CB8AC3E}">
        <p14:creationId xmlns:p14="http://schemas.microsoft.com/office/powerpoint/2010/main" val="415693899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5C087D5B-2645-47C3-9D01-BA6EDB97AD64}" type="slidenum">
              <a:rPr lang="en-GB" smtClean="0"/>
              <a:t>43</a:t>
            </a:fld>
            <a:endParaRPr lang="en-GB"/>
          </a:p>
        </p:txBody>
      </p:sp>
    </p:spTree>
    <p:extLst>
      <p:ext uri="{BB962C8B-B14F-4D97-AF65-F5344CB8AC3E}">
        <p14:creationId xmlns:p14="http://schemas.microsoft.com/office/powerpoint/2010/main" val="363867742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44</a:t>
            </a:fld>
            <a:endParaRPr lang="en-GB"/>
          </a:p>
        </p:txBody>
      </p:sp>
    </p:spTree>
    <p:extLst>
      <p:ext uri="{BB962C8B-B14F-4D97-AF65-F5344CB8AC3E}">
        <p14:creationId xmlns:p14="http://schemas.microsoft.com/office/powerpoint/2010/main" val="50604128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45</a:t>
            </a:fld>
            <a:endParaRPr lang="en-GB"/>
          </a:p>
        </p:txBody>
      </p:sp>
    </p:spTree>
    <p:extLst>
      <p:ext uri="{BB962C8B-B14F-4D97-AF65-F5344CB8AC3E}">
        <p14:creationId xmlns:p14="http://schemas.microsoft.com/office/powerpoint/2010/main" val="25431860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46</a:t>
            </a:fld>
            <a:endParaRPr lang="en-GB"/>
          </a:p>
        </p:txBody>
      </p:sp>
    </p:spTree>
    <p:extLst>
      <p:ext uri="{BB962C8B-B14F-4D97-AF65-F5344CB8AC3E}">
        <p14:creationId xmlns:p14="http://schemas.microsoft.com/office/powerpoint/2010/main" val="394028095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47</a:t>
            </a:fld>
            <a:endParaRPr lang="en-GB"/>
          </a:p>
        </p:txBody>
      </p:sp>
    </p:spTree>
    <p:extLst>
      <p:ext uri="{BB962C8B-B14F-4D97-AF65-F5344CB8AC3E}">
        <p14:creationId xmlns:p14="http://schemas.microsoft.com/office/powerpoint/2010/main" val="101876649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48</a:t>
            </a:fld>
            <a:endParaRPr lang="en-GB"/>
          </a:p>
        </p:txBody>
      </p:sp>
    </p:spTree>
    <p:extLst>
      <p:ext uri="{BB962C8B-B14F-4D97-AF65-F5344CB8AC3E}">
        <p14:creationId xmlns:p14="http://schemas.microsoft.com/office/powerpoint/2010/main" val="123550833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49</a:t>
            </a:fld>
            <a:endParaRPr lang="en-GB"/>
          </a:p>
        </p:txBody>
      </p:sp>
    </p:spTree>
    <p:extLst>
      <p:ext uri="{BB962C8B-B14F-4D97-AF65-F5344CB8AC3E}">
        <p14:creationId xmlns:p14="http://schemas.microsoft.com/office/powerpoint/2010/main" val="16762510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baseline="0" dirty="0"/>
          </a:p>
          <a:p>
            <a:endParaRPr lang="cy-GB" altLang="cy-GB" dirty="0"/>
          </a:p>
        </p:txBody>
      </p:sp>
    </p:spTree>
    <p:extLst>
      <p:ext uri="{BB962C8B-B14F-4D97-AF65-F5344CB8AC3E}">
        <p14:creationId xmlns:p14="http://schemas.microsoft.com/office/powerpoint/2010/main" val="280293663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52</a:t>
            </a:fld>
            <a:endParaRPr lang="en-GB"/>
          </a:p>
        </p:txBody>
      </p:sp>
    </p:spTree>
    <p:extLst>
      <p:ext uri="{BB962C8B-B14F-4D97-AF65-F5344CB8AC3E}">
        <p14:creationId xmlns:p14="http://schemas.microsoft.com/office/powerpoint/2010/main" val="35378056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53</a:t>
            </a:fld>
            <a:endParaRPr lang="en-GB"/>
          </a:p>
        </p:txBody>
      </p:sp>
    </p:spTree>
    <p:extLst>
      <p:ext uri="{BB962C8B-B14F-4D97-AF65-F5344CB8AC3E}">
        <p14:creationId xmlns:p14="http://schemas.microsoft.com/office/powerpoint/2010/main" val="58362836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Just under 4 minutes long – worth</a:t>
            </a:r>
            <a:r>
              <a:rPr lang="en-GB" baseline="0" dirty="0"/>
              <a:t> a watch!</a:t>
            </a:r>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54</a:t>
            </a:fld>
            <a:endParaRPr lang="en-GB"/>
          </a:p>
        </p:txBody>
      </p:sp>
    </p:spTree>
    <p:extLst>
      <p:ext uri="{BB962C8B-B14F-4D97-AF65-F5344CB8AC3E}">
        <p14:creationId xmlns:p14="http://schemas.microsoft.com/office/powerpoint/2010/main" val="109986900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5C087D5B-2645-47C3-9D01-BA6EDB97AD64}" type="slidenum">
              <a:rPr lang="en-GB" smtClean="0"/>
              <a:t>55</a:t>
            </a:fld>
            <a:endParaRPr lang="en-GB"/>
          </a:p>
        </p:txBody>
      </p:sp>
    </p:spTree>
    <p:extLst>
      <p:ext uri="{BB962C8B-B14F-4D97-AF65-F5344CB8AC3E}">
        <p14:creationId xmlns:p14="http://schemas.microsoft.com/office/powerpoint/2010/main" val="419865290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56</a:t>
            </a:fld>
            <a:endParaRPr lang="en-GB"/>
          </a:p>
        </p:txBody>
      </p:sp>
    </p:spTree>
    <p:extLst>
      <p:ext uri="{BB962C8B-B14F-4D97-AF65-F5344CB8AC3E}">
        <p14:creationId xmlns:p14="http://schemas.microsoft.com/office/powerpoint/2010/main" val="349367881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57</a:t>
            </a:fld>
            <a:endParaRPr lang="en-GB"/>
          </a:p>
        </p:txBody>
      </p:sp>
    </p:spTree>
    <p:extLst>
      <p:ext uri="{BB962C8B-B14F-4D97-AF65-F5344CB8AC3E}">
        <p14:creationId xmlns:p14="http://schemas.microsoft.com/office/powerpoint/2010/main" val="316642316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58</a:t>
            </a:fld>
            <a:endParaRPr lang="en-GB"/>
          </a:p>
        </p:txBody>
      </p:sp>
    </p:spTree>
    <p:extLst>
      <p:ext uri="{BB962C8B-B14F-4D97-AF65-F5344CB8AC3E}">
        <p14:creationId xmlns:p14="http://schemas.microsoft.com/office/powerpoint/2010/main" val="400742886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59</a:t>
            </a:fld>
            <a:endParaRPr lang="en-GB"/>
          </a:p>
        </p:txBody>
      </p:sp>
    </p:spTree>
    <p:extLst>
      <p:ext uri="{BB962C8B-B14F-4D97-AF65-F5344CB8AC3E}">
        <p14:creationId xmlns:p14="http://schemas.microsoft.com/office/powerpoint/2010/main" val="308810428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60</a:t>
            </a:fld>
            <a:endParaRPr lang="en-GB"/>
          </a:p>
        </p:txBody>
      </p:sp>
    </p:spTree>
    <p:extLst>
      <p:ext uri="{BB962C8B-B14F-4D97-AF65-F5344CB8AC3E}">
        <p14:creationId xmlns:p14="http://schemas.microsoft.com/office/powerpoint/2010/main" val="221888157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Task</a:t>
            </a:r>
            <a:r>
              <a:rPr lang="en-GB" baseline="0" dirty="0"/>
              <a:t> to help with the progress of assignment.</a:t>
            </a:r>
          </a:p>
          <a:p>
            <a:endParaRPr lang="en-GB" baseline="0" dirty="0"/>
          </a:p>
          <a:p>
            <a:r>
              <a:rPr lang="en-GB" baseline="0" dirty="0"/>
              <a:t>Consider how your choice of activity can be linked with requirements. EAL lecture to follow.</a:t>
            </a:r>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61</a:t>
            </a:fld>
            <a:endParaRPr lang="en-GB"/>
          </a:p>
        </p:txBody>
      </p:sp>
    </p:spTree>
    <p:extLst>
      <p:ext uri="{BB962C8B-B14F-4D97-AF65-F5344CB8AC3E}">
        <p14:creationId xmlns:p14="http://schemas.microsoft.com/office/powerpoint/2010/main" val="255607585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62</a:t>
            </a:fld>
            <a:endParaRPr lang="en-GB"/>
          </a:p>
        </p:txBody>
      </p:sp>
    </p:spTree>
    <p:extLst>
      <p:ext uri="{BB962C8B-B14F-4D97-AF65-F5344CB8AC3E}">
        <p14:creationId xmlns:p14="http://schemas.microsoft.com/office/powerpoint/2010/main" val="226049860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63</a:t>
            </a:fld>
            <a:endParaRPr lang="en-GB"/>
          </a:p>
        </p:txBody>
      </p:sp>
    </p:spTree>
    <p:extLst>
      <p:ext uri="{BB962C8B-B14F-4D97-AF65-F5344CB8AC3E}">
        <p14:creationId xmlns:p14="http://schemas.microsoft.com/office/powerpoint/2010/main" val="318600030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64</a:t>
            </a:fld>
            <a:endParaRPr lang="en-GB"/>
          </a:p>
        </p:txBody>
      </p:sp>
    </p:spTree>
    <p:extLst>
      <p:ext uri="{BB962C8B-B14F-4D97-AF65-F5344CB8AC3E}">
        <p14:creationId xmlns:p14="http://schemas.microsoft.com/office/powerpoint/2010/main" val="383819489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65</a:t>
            </a:fld>
            <a:endParaRPr lang="en-GB"/>
          </a:p>
        </p:txBody>
      </p:sp>
    </p:spTree>
    <p:extLst>
      <p:ext uri="{BB962C8B-B14F-4D97-AF65-F5344CB8AC3E}">
        <p14:creationId xmlns:p14="http://schemas.microsoft.com/office/powerpoint/2010/main" val="20350130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01218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41690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00100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09354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82939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12562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06959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78777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84995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01152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99502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24/02/2024</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2622514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240448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2/24/2024</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548942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21059812"/>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2.xml"/><Relationship Id="rId1" Type="http://schemas.openxmlformats.org/officeDocument/2006/relationships/video" Target="https://www.youtube.com/embed/RFdcn5dqOH4?feature=oembed" TargetMode="External"/><Relationship Id="rId5" Type="http://schemas.openxmlformats.org/officeDocument/2006/relationships/image" Target="../media/image12.jpeg"/><Relationship Id="rId4" Type="http://schemas.openxmlformats.org/officeDocument/2006/relationships/hyperlink" Target="https://www.youtube.com/watch?v=RFdcn5dqOH4"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4.xml"/><Relationship Id="rId1" Type="http://schemas.openxmlformats.org/officeDocument/2006/relationships/video" Target="https://www.youtube.com/embed/fyfxUZpRTGo" TargetMode="External"/><Relationship Id="rId4" Type="http://schemas.openxmlformats.org/officeDocument/2006/relationships/image" Target="../media/image20.jpeg"/></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4.xml"/><Relationship Id="rId1" Type="http://schemas.openxmlformats.org/officeDocument/2006/relationships/video" Target="https://www.youtube.com/embed/i9L9-wtRjmo" TargetMode="External"/><Relationship Id="rId4" Type="http://schemas.openxmlformats.org/officeDocument/2006/relationships/image" Target="../media/image22.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4.xml"/><Relationship Id="rId1" Type="http://schemas.openxmlformats.org/officeDocument/2006/relationships/video" Target="https://www.youtube.com/embed/gjesfzWozo4" TargetMode="External"/><Relationship Id="rId4" Type="http://schemas.openxmlformats.org/officeDocument/2006/relationships/image" Target="../media/image31.jpeg"/></Relationships>
</file>

<file path=ppt/slides/_rels/slide4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4.xml"/><Relationship Id="rId1" Type="http://schemas.openxmlformats.org/officeDocument/2006/relationships/video" Target="https://www.youtube.com/embed/6sDYx77hCmI" TargetMode="External"/><Relationship Id="rId4" Type="http://schemas.openxmlformats.org/officeDocument/2006/relationships/image" Target="../media/image33.jpe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4.xml"/><Relationship Id="rId1" Type="http://schemas.openxmlformats.org/officeDocument/2006/relationships/video" Target="https://www.youtube.com/embed/rS0kXEz3Vq8" TargetMode="External"/><Relationship Id="rId4" Type="http://schemas.openxmlformats.org/officeDocument/2006/relationships/image" Target="../media/image36.jpeg"/></Relationships>
</file>

<file path=ppt/slides/_rels/slide5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hyperlink" Target="https://www.theguardian.com/education/2014/apr/29/what-vocabularies-tell-us-about-culture" TargetMode="External"/><Relationship Id="rId2" Type="http://schemas.openxmlformats.org/officeDocument/2006/relationships/notesSlide" Target="../notesSlides/notesSlide50.xml"/><Relationship Id="rId1" Type="http://schemas.openxmlformats.org/officeDocument/2006/relationships/slideLayout" Target="../slideLayouts/slideLayout12.xml"/><Relationship Id="rId4" Type="http://schemas.openxmlformats.org/officeDocument/2006/relationships/image" Target="../media/image38.png"/></Relationships>
</file>

<file path=ppt/slides/_rels/slide57.xml.rels><?xml version="1.0" encoding="UTF-8" standalone="yes"?>
<Relationships xmlns="http://schemas.openxmlformats.org/package/2006/relationships"><Relationship Id="rId3" Type="http://schemas.openxmlformats.org/officeDocument/2006/relationships/hyperlink" Target="https://www.theguardian.com/books/2015/sep/23/scots-thesaurus-reveals-421-words-for-snow" TargetMode="External"/><Relationship Id="rId2" Type="http://schemas.openxmlformats.org/officeDocument/2006/relationships/notesSlide" Target="../notesSlides/notesSlide51.xml"/><Relationship Id="rId1" Type="http://schemas.openxmlformats.org/officeDocument/2006/relationships/slideLayout" Target="../slideLayouts/slideLayout12.xml"/><Relationship Id="rId4" Type="http://schemas.openxmlformats.org/officeDocument/2006/relationships/image" Target="../media/image39.png"/></Relationships>
</file>

<file path=ppt/slides/_rels/slide5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hyperlink" Target="https://www.frontiersin.org/articles/10.3389/fpsyg.2019.01346/full" TargetMode="External"/><Relationship Id="rId2" Type="http://schemas.openxmlformats.org/officeDocument/2006/relationships/notesSlide" Target="../notesSlides/notesSlide56.xml"/><Relationship Id="rId1" Type="http://schemas.openxmlformats.org/officeDocument/2006/relationships/slideLayout" Target="../slideLayouts/slideLayout4.xml"/><Relationship Id="rId5" Type="http://schemas.openxmlformats.org/officeDocument/2006/relationships/hyperlink" Target="https://www.youtube.com/watch?v=i9L9-wtRjmo&amp;t=9s" TargetMode="External"/><Relationship Id="rId4" Type="http://schemas.openxmlformats.org/officeDocument/2006/relationships/hyperlink" Target="https://www.frontiersin.org/articles/10.3389/fpsyg.2019.02122/full" TargetMode="External"/></Relationships>
</file>

<file path=ppt/slides/_rels/slide63.xml.rels><?xml version="1.0" encoding="UTF-8" standalone="yes"?>
<Relationships xmlns="http://schemas.openxmlformats.org/package/2006/relationships"><Relationship Id="rId3" Type="http://schemas.openxmlformats.org/officeDocument/2006/relationships/hyperlink" Target="https://www.youtube.com/watch?v=fyfxUZpRTGo" TargetMode="External"/><Relationship Id="rId2" Type="http://schemas.openxmlformats.org/officeDocument/2006/relationships/notesSlide" Target="../notesSlides/notesSlide57.xml"/><Relationship Id="rId1" Type="http://schemas.openxmlformats.org/officeDocument/2006/relationships/slideLayout" Target="../slideLayouts/slideLayout4.xml"/><Relationship Id="rId5" Type="http://schemas.openxmlformats.org/officeDocument/2006/relationships/hyperlink" Target="https://www.sciencedirect.com/science/article/pii/S0093934X15001443" TargetMode="External"/><Relationship Id="rId4" Type="http://schemas.openxmlformats.org/officeDocument/2006/relationships/hyperlink" Target="https://digitalcommons.murraystate.edu/cgi/viewcontent.cgi?article=1034&amp;context=honorstheses"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www.hcn.org/issues/51.21-22/indigenous-affairs-the-u-s-has-spent-more-money-erasing-native-languages-than-saving-them" TargetMode="External"/><Relationship Id="rId2" Type="http://schemas.openxmlformats.org/officeDocument/2006/relationships/notesSlide" Target="../notesSlides/notesSlide58.xml"/><Relationship Id="rId1" Type="http://schemas.openxmlformats.org/officeDocument/2006/relationships/slideLayout" Target="../slideLayouts/slideLayout4.xml"/><Relationship Id="rId4" Type="http://schemas.openxmlformats.org/officeDocument/2006/relationships/hyperlink" Target="https://www.naldic.org.uk/Resources/NALDIC/Initial%20Teacher%20Education/Documents/B1.pdf" TargetMode="External"/></Relationships>
</file>

<file path=ppt/slides/_rels/slide65.xml.rels><?xml version="1.0" encoding="UTF-8" standalone="yes"?>
<Relationships xmlns="http://schemas.openxmlformats.org/package/2006/relationships"><Relationship Id="rId3" Type="http://schemas.openxmlformats.org/officeDocument/2006/relationships/hyperlink" Target="https://www.youtube.com/watch?v=BHMUXFdBzik" TargetMode="External"/><Relationship Id="rId2" Type="http://schemas.openxmlformats.org/officeDocument/2006/relationships/notesSlide" Target="../notesSlides/notesSlide59.xml"/><Relationship Id="rId1" Type="http://schemas.openxmlformats.org/officeDocument/2006/relationships/slideLayout" Target="../slideLayouts/slideLayout4.xml"/><Relationship Id="rId6" Type="http://schemas.openxmlformats.org/officeDocument/2006/relationships/hyperlink" Target="https://www.youtube.com/watch?v=6sDYx77hCmI" TargetMode="External"/><Relationship Id="rId5" Type="http://schemas.openxmlformats.org/officeDocument/2006/relationships/hyperlink" Target="https://www.biorxiv.org/content/10.1101/2021.02.18.431784v1.full" TargetMode="External"/><Relationship Id="rId4" Type="http://schemas.openxmlformats.org/officeDocument/2006/relationships/hyperlink" Target="https://www.youtube.com/watch?v=9LeGXUkz8LI&amp;t=3970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280989" y="1209676"/>
            <a:ext cx="5662611" cy="4090135"/>
          </a:xfrm>
        </p:spPr>
        <p:txBody>
          <a:bodyPr/>
          <a:lstStyle/>
          <a:p>
            <a:r>
              <a:rPr lang="en-GB" sz="4000" i="1">
                <a:solidFill>
                  <a:srgbClr val="FFFFFF"/>
                </a:solidFill>
              </a:rPr>
              <a:t>ECEY4004</a:t>
            </a:r>
            <a:r>
              <a:rPr lang="en-GB" sz="4000" i="1" dirty="0">
                <a:solidFill>
                  <a:srgbClr val="FFFFFF"/>
                </a:solidFill>
              </a:rPr>
              <a:t>:</a:t>
            </a:r>
            <a:br>
              <a:rPr lang="en-GB" sz="4000" i="1" dirty="0">
                <a:solidFill>
                  <a:srgbClr val="FFFFFF"/>
                </a:solidFill>
              </a:rPr>
            </a:br>
            <a:br>
              <a:rPr lang="en-GB" sz="4000" i="1" dirty="0">
                <a:solidFill>
                  <a:srgbClr val="FFFFFF"/>
                </a:solidFill>
              </a:rPr>
            </a:br>
            <a:r>
              <a:rPr lang="en-GB" sz="4000" i="1" dirty="0">
                <a:solidFill>
                  <a:srgbClr val="FFFFFF"/>
                </a:solidFill>
              </a:rPr>
              <a:t>Multilingualism, </a:t>
            </a:r>
            <a:br>
              <a:rPr lang="en-GB" sz="4000" i="1" dirty="0">
                <a:solidFill>
                  <a:srgbClr val="FFFFFF"/>
                </a:solidFill>
              </a:rPr>
            </a:br>
            <a:r>
              <a:rPr lang="en-GB" sz="4000" i="1" dirty="0">
                <a:solidFill>
                  <a:srgbClr val="FFFFFF"/>
                </a:solidFill>
              </a:rPr>
              <a:t>Multi-thinking</a:t>
            </a:r>
            <a:br>
              <a:rPr lang="en-GB" sz="4000" i="1" dirty="0">
                <a:solidFill>
                  <a:srgbClr val="FFFFFF"/>
                </a:solidFill>
              </a:rPr>
            </a:br>
            <a:br>
              <a:rPr lang="en-GB" sz="4000" i="1" dirty="0">
                <a:solidFill>
                  <a:srgbClr val="FFFFFF"/>
                </a:solidFill>
              </a:rPr>
            </a:br>
            <a:r>
              <a:rPr lang="en-GB" sz="4000" i="1" dirty="0">
                <a:solidFill>
                  <a:srgbClr val="FFFFFF"/>
                </a:solidFill>
              </a:rPr>
              <a:t>Bilingualism and Multilingualism</a:t>
            </a:r>
            <a:br>
              <a:rPr lang="en-GB" sz="2800" b="1" dirty="0">
                <a:solidFill>
                  <a:srgbClr val="FFFFFF"/>
                </a:solidFill>
              </a:rPr>
            </a:br>
            <a:br>
              <a:rPr lang="en-GB" sz="2800" b="1" dirty="0">
                <a:solidFill>
                  <a:prstClr val="white"/>
                </a:solidFill>
                <a:ea typeface="+mn-ea"/>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260181-1091-C899-FFB4-6FE9360E4688}"/>
              </a:ext>
            </a:extLst>
          </p:cNvPr>
          <p:cNvSpPr/>
          <p:nvPr/>
        </p:nvSpPr>
        <p:spPr>
          <a:xfrm>
            <a:off x="0" y="-14570"/>
            <a:ext cx="12192000" cy="592249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3"/>
          <p:cNvSpPr>
            <a:spLocks noGrp="1"/>
          </p:cNvSpPr>
          <p:nvPr>
            <p:ph type="title"/>
          </p:nvPr>
        </p:nvSpPr>
        <p:spPr>
          <a:xfrm>
            <a:off x="908858" y="342960"/>
            <a:ext cx="9130492" cy="701674"/>
          </a:xfrm>
        </p:spPr>
        <p:txBody>
          <a:bodyPr>
            <a:noAutofit/>
          </a:bodyPr>
          <a:lstStyle/>
          <a:p>
            <a:pPr algn="ctr" eaLnBrk="1" hangingPunct="1"/>
            <a:r>
              <a:rPr lang="en-GB" altLang="cy-GB" dirty="0">
                <a:latin typeface="Arial" panose="020B0604020202020204" pitchFamily="34" charset="0"/>
                <a:cs typeface="Arial" panose="020B0604020202020204" pitchFamily="34" charset="0"/>
              </a:rPr>
              <a:t>Contents</a:t>
            </a:r>
            <a:endParaRPr lang="cy-GB" altLang="cy-GB" dirty="0">
              <a:latin typeface="Arial" panose="020B0604020202020204" pitchFamily="34" charset="0"/>
              <a:cs typeface="Arial" panose="020B0604020202020204" pitchFamily="34" charset="0"/>
            </a:endParaRPr>
          </a:p>
        </p:txBody>
      </p:sp>
      <p:sp>
        <p:nvSpPr>
          <p:cNvPr id="6148" name="Content Placeholder 5"/>
          <p:cNvSpPr>
            <a:spLocks noGrp="1"/>
          </p:cNvSpPr>
          <p:nvPr>
            <p:ph sz="half" idx="2"/>
          </p:nvPr>
        </p:nvSpPr>
        <p:spPr>
          <a:xfrm>
            <a:off x="553987" y="1249418"/>
            <a:ext cx="11084026" cy="4574313"/>
          </a:xfrm>
        </p:spPr>
        <p:txBody>
          <a:bodyPr>
            <a:normAutofit fontScale="70000" lnSpcReduction="20000"/>
          </a:bodyPr>
          <a:lstStyle/>
          <a:p>
            <a:pPr eaLnBrk="1" hangingPunct="1">
              <a:lnSpc>
                <a:spcPct val="160000"/>
              </a:lnSpc>
            </a:pPr>
            <a:r>
              <a:rPr lang="en-GB" altLang="cy-GB" dirty="0">
                <a:latin typeface="Arial" panose="020B0604020202020204" pitchFamily="34" charset="0"/>
                <a:cs typeface="Arial" panose="020B0604020202020204" pitchFamily="34" charset="0"/>
              </a:rPr>
              <a:t>Defining bilingualism;</a:t>
            </a:r>
          </a:p>
          <a:p>
            <a:pPr eaLnBrk="1" hangingPunct="1">
              <a:lnSpc>
                <a:spcPct val="160000"/>
              </a:lnSpc>
            </a:pPr>
            <a:r>
              <a:rPr lang="en-GB" altLang="cy-GB" dirty="0">
                <a:latin typeface="Arial" panose="020B0604020202020204" pitchFamily="34" charset="0"/>
                <a:cs typeface="Arial" panose="020B0604020202020204" pitchFamily="34" charset="0"/>
              </a:rPr>
              <a:t>Defining multilingualism;</a:t>
            </a:r>
          </a:p>
          <a:p>
            <a:pPr eaLnBrk="1" hangingPunct="1">
              <a:lnSpc>
                <a:spcPct val="160000"/>
              </a:lnSpc>
            </a:pPr>
            <a:r>
              <a:rPr lang="en-GB" altLang="cy-GB" dirty="0">
                <a:latin typeface="Arial" panose="020B0604020202020204" pitchFamily="34" charset="0"/>
                <a:cs typeface="Arial" panose="020B0604020202020204" pitchFamily="34" charset="0"/>
              </a:rPr>
              <a:t>Benefits;</a:t>
            </a:r>
          </a:p>
          <a:p>
            <a:pPr eaLnBrk="1" hangingPunct="1">
              <a:lnSpc>
                <a:spcPct val="160000"/>
              </a:lnSpc>
            </a:pPr>
            <a:r>
              <a:rPr lang="en-GB" altLang="cy-GB" dirty="0">
                <a:latin typeface="Arial" panose="020B0604020202020204" pitchFamily="34" charset="0"/>
                <a:cs typeface="Arial" panose="020B0604020202020204" pitchFamily="34" charset="0"/>
              </a:rPr>
              <a:t>The bilingual brain;</a:t>
            </a:r>
          </a:p>
          <a:p>
            <a:pPr eaLnBrk="1" hangingPunct="1">
              <a:lnSpc>
                <a:spcPct val="160000"/>
              </a:lnSpc>
            </a:pPr>
            <a:r>
              <a:rPr lang="en-GB" altLang="cy-GB" dirty="0">
                <a:latin typeface="Arial" panose="020B0604020202020204" pitchFamily="34" charset="0"/>
                <a:cs typeface="Arial" panose="020B0604020202020204" pitchFamily="34" charset="0"/>
              </a:rPr>
              <a:t>Divergent thinking;</a:t>
            </a:r>
          </a:p>
          <a:p>
            <a:pPr eaLnBrk="1" hangingPunct="1">
              <a:lnSpc>
                <a:spcPct val="160000"/>
              </a:lnSpc>
            </a:pPr>
            <a:r>
              <a:rPr lang="en-GB" altLang="cy-GB" dirty="0">
                <a:latin typeface="Arial" panose="020B0604020202020204" pitchFamily="34" charset="0"/>
                <a:cs typeface="Arial" panose="020B0604020202020204" pitchFamily="34" charset="0"/>
              </a:rPr>
              <a:t>Theory;</a:t>
            </a:r>
          </a:p>
          <a:p>
            <a:pPr eaLnBrk="1" hangingPunct="1">
              <a:lnSpc>
                <a:spcPct val="160000"/>
              </a:lnSpc>
            </a:pPr>
            <a:r>
              <a:rPr lang="en-GB" altLang="cy-GB" dirty="0">
                <a:latin typeface="Arial" panose="020B0604020202020204" pitchFamily="34" charset="0"/>
                <a:cs typeface="Arial" panose="020B0604020202020204" pitchFamily="34" charset="0"/>
              </a:rPr>
              <a:t>Research;</a:t>
            </a:r>
          </a:p>
          <a:p>
            <a:pPr eaLnBrk="1" hangingPunct="1">
              <a:lnSpc>
                <a:spcPct val="160000"/>
              </a:lnSpc>
            </a:pPr>
            <a:r>
              <a:rPr lang="en-GB" altLang="cy-GB" dirty="0">
                <a:latin typeface="Arial" panose="020B0604020202020204" pitchFamily="34" charset="0"/>
                <a:cs typeface="Arial" panose="020B0604020202020204" pitchFamily="34" charset="0"/>
              </a:rPr>
              <a:t>The assignment.</a:t>
            </a:r>
          </a:p>
          <a:p>
            <a:pPr eaLnBrk="1" hangingPunct="1">
              <a:lnSpc>
                <a:spcPct val="150000"/>
              </a:lnSpc>
            </a:pPr>
            <a:endParaRPr lang="en-GB" altLang="cy-GB" dirty="0">
              <a:latin typeface="Arial" panose="020B0604020202020204" pitchFamily="34" charset="0"/>
              <a:cs typeface="Arial" panose="020B0604020202020204" pitchFamily="34" charset="0"/>
            </a:endParaRPr>
          </a:p>
        </p:txBody>
      </p:sp>
      <p:pic>
        <p:nvPicPr>
          <p:cNvPr id="2050" name="Picture 2" descr="Bilingual Brain Boost: How Knowing Two Languages Enhances Memory and  Prediction - Neuroscience News">
            <a:extLst>
              <a:ext uri="{FF2B5EF4-FFF2-40B4-BE49-F238E27FC236}">
                <a16:creationId xmlns:a16="http://schemas.microsoft.com/office/drawing/2014/main" id="{70010BA7-80CC-5FAA-D852-F1CB706C9B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4104" y="1600200"/>
            <a:ext cx="5486400" cy="365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5767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C8EBA11-D044-CA57-8E78-297E865BAD54}"/>
              </a:ext>
            </a:extLst>
          </p:cNvPr>
          <p:cNvSpPr/>
          <p:nvPr/>
        </p:nvSpPr>
        <p:spPr>
          <a:xfrm>
            <a:off x="0" y="-49237"/>
            <a:ext cx="12192000" cy="588732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737062" y="365127"/>
            <a:ext cx="9302288" cy="854074"/>
          </a:xfrm>
        </p:spPr>
        <p:txBody>
          <a:bodyPr>
            <a:noAutofit/>
          </a:bodyPr>
          <a:lstStyle/>
          <a:p>
            <a:pPr algn="ctr"/>
            <a:r>
              <a:rPr lang="en-GB" dirty="0">
                <a:latin typeface="Arial" panose="020B0604020202020204" pitchFamily="34" charset="0"/>
                <a:cs typeface="Arial" panose="020B0604020202020204" pitchFamily="34" charset="0"/>
              </a:rPr>
              <a:t>Employability/Transferable Skills</a:t>
            </a:r>
            <a:endParaRPr lang="en-US"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01885" y="1730326"/>
            <a:ext cx="9437466" cy="4446638"/>
          </a:xfrm>
        </p:spPr>
        <p:txBody>
          <a:bodyPr>
            <a:normAutofit/>
          </a:bodyPr>
          <a:lstStyle/>
          <a:p>
            <a:pPr>
              <a:lnSpc>
                <a:spcPct val="150000"/>
              </a:lnSpc>
            </a:pPr>
            <a:r>
              <a:rPr lang="en-GB" dirty="0">
                <a:latin typeface="Arial" panose="020B0604020202020204" pitchFamily="34" charset="0"/>
                <a:cs typeface="Arial" panose="020B0604020202020204" pitchFamily="34" charset="0"/>
              </a:rPr>
              <a:t>Organisation;</a:t>
            </a:r>
          </a:p>
          <a:p>
            <a:pPr>
              <a:lnSpc>
                <a:spcPct val="150000"/>
              </a:lnSpc>
            </a:pPr>
            <a:r>
              <a:rPr lang="en-GB" dirty="0">
                <a:latin typeface="Arial" panose="020B0604020202020204" pitchFamily="34" charset="0"/>
                <a:cs typeface="Arial" panose="020B0604020202020204" pitchFamily="34" charset="0"/>
              </a:rPr>
              <a:t>Planning;</a:t>
            </a:r>
          </a:p>
          <a:p>
            <a:pPr>
              <a:lnSpc>
                <a:spcPct val="150000"/>
              </a:lnSpc>
            </a:pPr>
            <a:r>
              <a:rPr lang="en-GB" dirty="0">
                <a:latin typeface="Arial" panose="020B0604020202020204" pitchFamily="34" charset="0"/>
                <a:cs typeface="Arial" panose="020B0604020202020204" pitchFamily="34" charset="0"/>
              </a:rPr>
              <a:t>Researching;</a:t>
            </a:r>
          </a:p>
          <a:p>
            <a:pPr>
              <a:lnSpc>
                <a:spcPct val="150000"/>
              </a:lnSpc>
            </a:pPr>
            <a:r>
              <a:rPr lang="en-GB" dirty="0">
                <a:latin typeface="Arial" panose="020B0604020202020204" pitchFamily="34" charset="0"/>
                <a:cs typeface="Arial" panose="020B0604020202020204" pitchFamily="34" charset="0"/>
              </a:rPr>
              <a:t>Discussion skills;</a:t>
            </a:r>
          </a:p>
          <a:p>
            <a:pPr>
              <a:lnSpc>
                <a:spcPct val="150000"/>
              </a:lnSpc>
            </a:pPr>
            <a:r>
              <a:rPr lang="en-GB" dirty="0">
                <a:latin typeface="Arial" panose="020B0604020202020204" pitchFamily="34" charset="0"/>
                <a:cs typeface="Arial" panose="020B0604020202020204" pitchFamily="34" charset="0"/>
              </a:rPr>
              <a:t>Idea sharing.</a:t>
            </a:r>
          </a:p>
          <a:p>
            <a:pPr marL="0" indent="0">
              <a:buNone/>
            </a:pPr>
            <a:endParaRPr lang="en-GB" dirty="0">
              <a:solidFill>
                <a:srgbClr val="0000FF"/>
              </a:solidFill>
              <a:latin typeface="Arial" panose="020B0604020202020204" pitchFamily="34" charset="0"/>
            </a:endParaRPr>
          </a:p>
          <a:p>
            <a:endParaRPr lang="en-US" dirty="0">
              <a:solidFill>
                <a:srgbClr val="0000FF"/>
              </a:solidFill>
              <a:latin typeface="Arial" panose="020B0604020202020204" pitchFamily="34" charset="0"/>
            </a:endParaRPr>
          </a:p>
        </p:txBody>
      </p:sp>
      <p:pic>
        <p:nvPicPr>
          <p:cNvPr id="3074" name="Picture 2" descr="Using your transferable skills | The Chartered Society of Physiotherapy">
            <a:extLst>
              <a:ext uri="{FF2B5EF4-FFF2-40B4-BE49-F238E27FC236}">
                <a16:creationId xmlns:a16="http://schemas.microsoft.com/office/drawing/2014/main" id="{1289FBB7-F050-BE96-E10A-409B57A35E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2176" y="1482483"/>
            <a:ext cx="6920948" cy="3893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6006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F11E1E7-85D3-689A-59D6-3DCE0FD5394D}"/>
              </a:ext>
            </a:extLst>
          </p:cNvPr>
          <p:cNvSpPr/>
          <p:nvPr/>
        </p:nvSpPr>
        <p:spPr>
          <a:xfrm>
            <a:off x="0" y="0"/>
            <a:ext cx="12192000" cy="581699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sz="3600" dirty="0">
                <a:latin typeface="Arial" panose="020B0604020202020204" pitchFamily="34" charset="0"/>
                <a:cs typeface="Arial" panose="020B0604020202020204" pitchFamily="34" charset="0"/>
              </a:rPr>
              <a:t>Resources</a:t>
            </a:r>
          </a:p>
        </p:txBody>
      </p:sp>
      <p:sp>
        <p:nvSpPr>
          <p:cNvPr id="4" name="Content Placeholder 3"/>
          <p:cNvSpPr>
            <a:spLocks noGrp="1"/>
          </p:cNvSpPr>
          <p:nvPr>
            <p:ph sz="half" idx="2"/>
          </p:nvPr>
        </p:nvSpPr>
        <p:spPr>
          <a:xfrm>
            <a:off x="717630" y="1825625"/>
            <a:ext cx="10636170" cy="4351338"/>
          </a:xfrm>
        </p:spPr>
        <p:txBody>
          <a:bodyPr/>
          <a:lstStyle/>
          <a:p>
            <a:pPr>
              <a:lnSpc>
                <a:spcPct val="150000"/>
              </a:lnSpc>
            </a:pPr>
            <a:r>
              <a:rPr lang="en-GB" dirty="0">
                <a:latin typeface="Arial" panose="020B0604020202020204" pitchFamily="34" charset="0"/>
                <a:cs typeface="Arial" panose="020B0604020202020204" pitchFamily="34" charset="0"/>
              </a:rPr>
              <a:t>PP;</a:t>
            </a:r>
          </a:p>
          <a:p>
            <a:pPr>
              <a:lnSpc>
                <a:spcPct val="150000"/>
              </a:lnSpc>
            </a:pPr>
            <a:r>
              <a:rPr lang="en-GB" dirty="0">
                <a:latin typeface="Arial" panose="020B0604020202020204" pitchFamily="34" charset="0"/>
                <a:cs typeface="Arial" panose="020B0604020202020204" pitchFamily="34" charset="0"/>
              </a:rPr>
              <a:t>Research;</a:t>
            </a:r>
          </a:p>
          <a:p>
            <a:pPr>
              <a:lnSpc>
                <a:spcPct val="150000"/>
              </a:lnSpc>
            </a:pPr>
            <a:r>
              <a:rPr lang="en-GB" dirty="0">
                <a:latin typeface="Arial" panose="020B0604020202020204" pitchFamily="34" charset="0"/>
                <a:cs typeface="Arial" panose="020B0604020202020204" pitchFamily="34" charset="0"/>
              </a:rPr>
              <a:t>Articles;</a:t>
            </a:r>
          </a:p>
          <a:p>
            <a:pPr>
              <a:lnSpc>
                <a:spcPct val="150000"/>
              </a:lnSpc>
            </a:pPr>
            <a:r>
              <a:rPr lang="en-GB" dirty="0">
                <a:latin typeface="Arial" panose="020B0604020202020204" pitchFamily="34" charset="0"/>
                <a:cs typeface="Arial" panose="020B0604020202020204" pitchFamily="34" charset="0"/>
              </a:rPr>
              <a:t>Websites;</a:t>
            </a:r>
          </a:p>
          <a:p>
            <a:pPr>
              <a:lnSpc>
                <a:spcPct val="150000"/>
              </a:lnSpc>
            </a:pPr>
            <a:r>
              <a:rPr lang="en-GB" dirty="0">
                <a:latin typeface="Arial" panose="020B0604020202020204" pitchFamily="34" charset="0"/>
                <a:cs typeface="Arial" panose="020B0604020202020204" pitchFamily="34" charset="0"/>
              </a:rPr>
              <a:t>Video clips.</a:t>
            </a:r>
          </a:p>
        </p:txBody>
      </p:sp>
      <p:pic>
        <p:nvPicPr>
          <p:cNvPr id="7" name="Picture 6">
            <a:extLst>
              <a:ext uri="{FF2B5EF4-FFF2-40B4-BE49-F238E27FC236}">
                <a16:creationId xmlns:a16="http://schemas.microsoft.com/office/drawing/2014/main" id="{B8A614ED-DFD4-C256-C1C7-68E8282E2255}"/>
              </a:ext>
            </a:extLst>
          </p:cNvPr>
          <p:cNvPicPr>
            <a:picLocks noChangeAspect="1"/>
          </p:cNvPicPr>
          <p:nvPr/>
        </p:nvPicPr>
        <p:blipFill>
          <a:blip r:embed="rId2"/>
          <a:stretch>
            <a:fillRect/>
          </a:stretch>
        </p:blipFill>
        <p:spPr>
          <a:xfrm>
            <a:off x="5044109" y="1761545"/>
            <a:ext cx="5955196" cy="3334910"/>
          </a:xfrm>
          <a:prstGeom prst="rect">
            <a:avLst/>
          </a:prstGeom>
        </p:spPr>
      </p:pic>
    </p:spTree>
    <p:extLst>
      <p:ext uri="{BB962C8B-B14F-4D97-AF65-F5344CB8AC3E}">
        <p14:creationId xmlns:p14="http://schemas.microsoft.com/office/powerpoint/2010/main" val="3028353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ACE4049-EC64-68BB-27B1-DB8E6DD3B24F}"/>
              </a:ext>
            </a:extLst>
          </p:cNvPr>
          <p:cNvSpPr/>
          <p:nvPr/>
        </p:nvSpPr>
        <p:spPr>
          <a:xfrm>
            <a:off x="0" y="1"/>
            <a:ext cx="12192000" cy="566224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43696"/>
            <a:ext cx="10515600" cy="1325563"/>
          </a:xfrm>
        </p:spPr>
        <p:txBody>
          <a:bodyPr>
            <a:normAutofit/>
          </a:bodyPr>
          <a:lstStyle/>
          <a:p>
            <a:pPr algn="ctr"/>
            <a:r>
              <a:rPr lang="en-GB" dirty="0">
                <a:latin typeface="Arial" panose="020B0604020202020204" pitchFamily="34" charset="0"/>
                <a:cs typeface="Arial" panose="020B0604020202020204" pitchFamily="34" charset="0"/>
              </a:rPr>
              <a:t>What is bilingualism?</a:t>
            </a:r>
          </a:p>
        </p:txBody>
      </p:sp>
      <p:sp>
        <p:nvSpPr>
          <p:cNvPr id="4" name="Content Placeholder 3"/>
          <p:cNvSpPr>
            <a:spLocks noGrp="1"/>
          </p:cNvSpPr>
          <p:nvPr>
            <p:ph sz="half" idx="2"/>
          </p:nvPr>
        </p:nvSpPr>
        <p:spPr>
          <a:xfrm>
            <a:off x="578734" y="1825625"/>
            <a:ext cx="10775066" cy="4351338"/>
          </a:xfrm>
        </p:spPr>
        <p:txBody>
          <a:bodyPr>
            <a:normAutofit/>
          </a:bodyPr>
          <a:lstStyle/>
          <a:p>
            <a:r>
              <a:rPr lang="en-GB" sz="3200" dirty="0">
                <a:latin typeface="Arial" panose="020B0604020202020204" pitchFamily="34" charset="0"/>
                <a:cs typeface="Arial" panose="020B0604020202020204" pitchFamily="34" charset="0"/>
              </a:rPr>
              <a:t>What do you think?</a:t>
            </a:r>
          </a:p>
        </p:txBody>
      </p:sp>
      <p:pic>
        <p:nvPicPr>
          <p:cNvPr id="5122" name="Picture 2" descr="Is Being Bilingual Enough?">
            <a:extLst>
              <a:ext uri="{FF2B5EF4-FFF2-40B4-BE49-F238E27FC236}">
                <a16:creationId xmlns:a16="http://schemas.microsoft.com/office/drawing/2014/main" id="{3B0AE772-E67D-9530-D613-F96E83A65B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1380" y="1754558"/>
            <a:ext cx="5414342" cy="34806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4497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E2E9842-37E0-7584-35FC-9BAE25191C49}"/>
              </a:ext>
            </a:extLst>
          </p:cNvPr>
          <p:cNvSpPr/>
          <p:nvPr/>
        </p:nvSpPr>
        <p:spPr>
          <a:xfrm>
            <a:off x="0" y="0"/>
            <a:ext cx="12192000" cy="580292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43696"/>
            <a:ext cx="10515600" cy="935035"/>
          </a:xfrm>
        </p:spPr>
        <p:txBody>
          <a:bodyPr>
            <a:normAutofit/>
          </a:bodyPr>
          <a:lstStyle/>
          <a:p>
            <a:pPr algn="ctr"/>
            <a:r>
              <a:rPr lang="en-GB" dirty="0">
                <a:latin typeface="Arial" panose="020B0604020202020204" pitchFamily="34" charset="0"/>
                <a:cs typeface="Arial" panose="020B0604020202020204" pitchFamily="34" charset="0"/>
              </a:rPr>
              <a:t>What is bilingualism?</a:t>
            </a:r>
          </a:p>
        </p:txBody>
      </p:sp>
      <p:sp>
        <p:nvSpPr>
          <p:cNvPr id="4" name="Content Placeholder 3"/>
          <p:cNvSpPr>
            <a:spLocks noGrp="1"/>
          </p:cNvSpPr>
          <p:nvPr>
            <p:ph sz="half" idx="2"/>
          </p:nvPr>
        </p:nvSpPr>
        <p:spPr>
          <a:xfrm>
            <a:off x="405115" y="1695157"/>
            <a:ext cx="11567810" cy="4481806"/>
          </a:xfrm>
        </p:spPr>
        <p:txBody>
          <a:bodyPr>
            <a:normAutofit/>
          </a:bodyPr>
          <a:lstStyle/>
          <a:p>
            <a:pPr>
              <a:lnSpc>
                <a:spcPct val="150000"/>
              </a:lnSpc>
            </a:pPr>
            <a:r>
              <a:rPr lang="en-GB" dirty="0">
                <a:latin typeface="Arial" panose="020B0604020202020204" pitchFamily="34" charset="0"/>
                <a:cs typeface="Arial" panose="020B0604020202020204" pitchFamily="34" charset="0"/>
              </a:rPr>
              <a:t>Fluent in 2 languages?</a:t>
            </a:r>
          </a:p>
          <a:p>
            <a:pPr>
              <a:lnSpc>
                <a:spcPct val="150000"/>
              </a:lnSpc>
            </a:pPr>
            <a:r>
              <a:rPr lang="en-GB" dirty="0">
                <a:latin typeface="Arial" panose="020B0604020202020204" pitchFamily="34" charset="0"/>
                <a:cs typeface="Arial" panose="020B0604020202020204" pitchFamily="34" charset="0"/>
              </a:rPr>
              <a:t>Able to speak, read and write in 2 languages?</a:t>
            </a:r>
          </a:p>
          <a:p>
            <a:pPr>
              <a:lnSpc>
                <a:spcPct val="150000"/>
              </a:lnSpc>
            </a:pPr>
            <a:r>
              <a:rPr lang="en-GB" dirty="0">
                <a:latin typeface="Arial" panose="020B0604020202020204" pitchFamily="34" charset="0"/>
                <a:cs typeface="Arial" panose="020B0604020202020204" pitchFamily="34" charset="0"/>
              </a:rPr>
              <a:t>Able to speak a language but does not use it?</a:t>
            </a:r>
          </a:p>
          <a:p>
            <a:pPr>
              <a:lnSpc>
                <a:spcPct val="150000"/>
              </a:lnSpc>
            </a:pPr>
            <a:r>
              <a:rPr lang="en-GB" dirty="0">
                <a:latin typeface="Arial" panose="020B0604020202020204" pitchFamily="34" charset="0"/>
                <a:cs typeface="Arial" panose="020B0604020202020204" pitchFamily="34" charset="0"/>
              </a:rPr>
              <a:t>Able to understand but does not use it?</a:t>
            </a:r>
          </a:p>
          <a:p>
            <a:pPr>
              <a:lnSpc>
                <a:spcPct val="150000"/>
              </a:lnSpc>
            </a:pPr>
            <a:r>
              <a:rPr lang="en-GB" dirty="0">
                <a:latin typeface="Arial" panose="020B0604020202020204" pitchFamily="34" charset="0"/>
                <a:cs typeface="Arial" panose="020B0604020202020204" pitchFamily="34" charset="0"/>
              </a:rPr>
              <a:t>Proficient in 1 language and a few words in another?</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055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 calcmode="lin" valueType="num">
                                      <p:cBhvr>
                                        <p:cTn id="15" dur="1000" fill="hold"/>
                                        <p:tgtEl>
                                          <p:spTgt spid="4">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4">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4">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p:cTn id="23" dur="10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4">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4">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4">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p:cTn id="31" dur="1000" fill="hold"/>
                                        <p:tgtEl>
                                          <p:spTgt spid="4">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4">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4">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4">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 calcmode="lin" valueType="num">
                                      <p:cBhvr>
                                        <p:cTn id="39" dur="1000" fill="hold"/>
                                        <p:tgtEl>
                                          <p:spTgt spid="4">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4">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4">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F26C83A-7329-CCB6-180C-FAB3617F942B}"/>
              </a:ext>
            </a:extLst>
          </p:cNvPr>
          <p:cNvSpPr/>
          <p:nvPr/>
        </p:nvSpPr>
        <p:spPr>
          <a:xfrm>
            <a:off x="0" y="1"/>
            <a:ext cx="12192000" cy="576775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57200" y="365128"/>
            <a:ext cx="11601450" cy="806448"/>
          </a:xfrm>
        </p:spPr>
        <p:txBody>
          <a:bodyPr>
            <a:noAutofit/>
          </a:bodyPr>
          <a:lstStyle/>
          <a:p>
            <a:pPr algn="ctr"/>
            <a:r>
              <a:rPr lang="en-GB" altLang="en-US" dirty="0">
                <a:latin typeface="Arial" panose="020B0604020202020204" pitchFamily="34" charset="0"/>
                <a:cs typeface="Arial" panose="020B0604020202020204" pitchFamily="34" charset="0"/>
              </a:rPr>
              <a:t>However… Do you agree or disagree? Why?</a:t>
            </a:r>
          </a:p>
        </p:txBody>
      </p:sp>
      <p:sp>
        <p:nvSpPr>
          <p:cNvPr id="2" name="Content Placeholder 1"/>
          <p:cNvSpPr>
            <a:spLocks noGrp="1"/>
          </p:cNvSpPr>
          <p:nvPr>
            <p:ph idx="1"/>
          </p:nvPr>
        </p:nvSpPr>
        <p:spPr>
          <a:xfrm>
            <a:off x="314325" y="1457325"/>
            <a:ext cx="11744325" cy="4310430"/>
          </a:xfrm>
        </p:spPr>
        <p:txBody>
          <a:bodyPr>
            <a:normAutofit fontScale="92500"/>
          </a:bodyPr>
          <a:lstStyle/>
          <a:p>
            <a:pPr marL="0" indent="0" algn="just">
              <a:lnSpc>
                <a:spcPct val="150000"/>
              </a:lnSpc>
              <a:buNone/>
            </a:pPr>
            <a:r>
              <a:rPr lang="en-GB" sz="2400" dirty="0">
                <a:latin typeface="Arial" panose="020B0604020202020204" pitchFamily="34" charset="0"/>
              </a:rPr>
              <a:t>“…defining bilingualism is problematic since individuals with varying bilingual characteristics may be classified as bilingual. Definitions of bilingualism range from a minimal proficiency in two languages, to an advanced level of proficiency which allows the speaker to function and appear as a native-like speaker of two languages. A person may describe themselves as bilingual but may mean only the ability to converse and communicate orally. Others may be proficient in reading in two or more languages (or bi-literate)….</a:t>
            </a:r>
            <a:r>
              <a:rPr lang="en-GB" sz="2400" b="1" dirty="0">
                <a:latin typeface="Arial" panose="020B0604020202020204" pitchFamily="34" charset="0"/>
              </a:rPr>
              <a:t>To be bilingual means different things to different people</a:t>
            </a:r>
            <a:r>
              <a:rPr lang="en-GB" sz="2400" dirty="0">
                <a:latin typeface="Arial" panose="020B0604020202020204" pitchFamily="34" charset="0"/>
              </a:rPr>
              <a:t>.”</a:t>
            </a:r>
          </a:p>
          <a:p>
            <a:pPr marL="0" indent="0" algn="r">
              <a:lnSpc>
                <a:spcPct val="150000"/>
              </a:lnSpc>
              <a:buNone/>
            </a:pPr>
            <a:r>
              <a:rPr lang="en-GB" sz="2400" dirty="0">
                <a:latin typeface="Arial" panose="020B0604020202020204" pitchFamily="34" charset="0"/>
                <a:cs typeface="Arial" panose="020B0604020202020204" pitchFamily="34" charset="0"/>
              </a:rPr>
              <a:t>(NALDIC, 2011, p.1).</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8588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F5E795-8821-E10E-1630-18D857EBF68D}"/>
              </a:ext>
            </a:extLst>
          </p:cNvPr>
          <p:cNvSpPr/>
          <p:nvPr/>
        </p:nvSpPr>
        <p:spPr>
          <a:xfrm>
            <a:off x="1" y="0"/>
            <a:ext cx="12192000" cy="585919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203983" y="274638"/>
            <a:ext cx="10006818" cy="706090"/>
          </a:xfrm>
        </p:spPr>
        <p:txBody>
          <a:bodyPr>
            <a:noAutofit/>
          </a:bodyPr>
          <a:lstStyle/>
          <a:p>
            <a:pPr algn="ctr"/>
            <a:r>
              <a:rPr lang="en-GB" altLang="cy-GB" dirty="0">
                <a:latin typeface="Arial" panose="020B0604020202020204" pitchFamily="34" charset="0"/>
                <a:cs typeface="Arial" panose="020B0604020202020204" pitchFamily="34" charset="0"/>
              </a:rPr>
              <a:t>Professor Colin Baker</a:t>
            </a:r>
          </a:p>
        </p:txBody>
      </p:sp>
      <p:sp>
        <p:nvSpPr>
          <p:cNvPr id="5" name="Content Placeholder 4"/>
          <p:cNvSpPr>
            <a:spLocks noGrp="1"/>
          </p:cNvSpPr>
          <p:nvPr>
            <p:ph sz="half" idx="1"/>
          </p:nvPr>
        </p:nvSpPr>
        <p:spPr>
          <a:xfrm>
            <a:off x="879676" y="1196753"/>
            <a:ext cx="6435524" cy="4662441"/>
          </a:xfrm>
        </p:spPr>
        <p:txBody>
          <a:bodyPr>
            <a:noAutofit/>
          </a:bodyPr>
          <a:lstStyle/>
          <a:p>
            <a:pPr eaLnBrk="0" fontAlgn="base" hangingPunct="0">
              <a:lnSpc>
                <a:spcPct val="150000"/>
              </a:lnSpc>
              <a:spcAft>
                <a:spcPct val="0"/>
              </a:spcAft>
            </a:pPr>
            <a:r>
              <a:rPr lang="en-GB" sz="2000" dirty="0">
                <a:latin typeface="Arial" panose="020B0604020202020204" pitchFamily="34" charset="0"/>
                <a:cs typeface="Arial" panose="020B0604020202020204" pitchFamily="34" charset="0"/>
              </a:rPr>
              <a:t>Professor of Education, Bangor University (retired);</a:t>
            </a:r>
          </a:p>
          <a:p>
            <a:pPr eaLnBrk="0" fontAlgn="base" hangingPunct="0">
              <a:lnSpc>
                <a:spcPct val="150000"/>
              </a:lnSpc>
              <a:spcAft>
                <a:spcPct val="0"/>
              </a:spcAft>
            </a:pPr>
            <a:r>
              <a:rPr lang="en-GB" sz="2000" dirty="0">
                <a:latin typeface="Arial" panose="020B0604020202020204" pitchFamily="34" charset="0"/>
                <a:cs typeface="Arial" panose="020B0604020202020204" pitchFamily="34" charset="0"/>
              </a:rPr>
              <a:t>Specialises in bilingualism and bilingual education;</a:t>
            </a:r>
          </a:p>
          <a:p>
            <a:pPr eaLnBrk="0" fontAlgn="base" hangingPunct="0">
              <a:lnSpc>
                <a:spcPct val="150000"/>
              </a:lnSpc>
              <a:spcAft>
                <a:spcPct val="0"/>
              </a:spcAft>
            </a:pPr>
            <a:r>
              <a:rPr lang="en-GB" sz="2000" dirty="0">
                <a:latin typeface="Arial" panose="020B0604020202020204" pitchFamily="34" charset="0"/>
                <a:cs typeface="Arial" panose="020B0604020202020204" pitchFamily="34" charset="0"/>
              </a:rPr>
              <a:t>Published 15 books and 100 other publications.</a:t>
            </a:r>
          </a:p>
          <a:p>
            <a:pPr eaLnBrk="0" fontAlgn="base" hangingPunct="0">
              <a:lnSpc>
                <a:spcPct val="150000"/>
              </a:lnSpc>
              <a:spcAft>
                <a:spcPct val="0"/>
              </a:spcAft>
            </a:pPr>
            <a:r>
              <a:rPr lang="en-GB" sz="2000" dirty="0">
                <a:latin typeface="Arial" panose="020B0604020202020204" pitchFamily="34" charset="0"/>
                <a:cs typeface="Arial" panose="020B0604020202020204" pitchFamily="34" charset="0"/>
              </a:rPr>
              <a:t> </a:t>
            </a:r>
            <a:r>
              <a:rPr lang="cy-GB" altLang="cy-GB" sz="2000" b="0" dirty="0">
                <a:latin typeface="Arial" panose="020B0604020202020204" pitchFamily="34" charset="0"/>
                <a:cs typeface="Arial" panose="020B0604020202020204" pitchFamily="34" charset="0"/>
              </a:rPr>
              <a:t>Colin</a:t>
            </a:r>
            <a:r>
              <a:rPr lang="cy-GB" altLang="cy-GB" sz="2000" b="0" baseline="0" dirty="0">
                <a:latin typeface="Arial" panose="020B0604020202020204" pitchFamily="34" charset="0"/>
                <a:cs typeface="Arial" panose="020B0604020202020204" pitchFamily="34" charset="0"/>
              </a:rPr>
              <a:t> Baker notes that there is no agreed, common definition or understanding.</a:t>
            </a:r>
            <a:endParaRPr lang="cy-GB" altLang="cy-GB" sz="2000" baseline="0" dirty="0">
              <a:latin typeface="Arial" panose="020B0604020202020204" pitchFamily="34" charset="0"/>
              <a:cs typeface="Arial" panose="020B0604020202020204" pitchFamily="34" charset="0"/>
            </a:endParaRPr>
          </a:p>
          <a:p>
            <a:pPr marL="0" indent="0" eaLnBrk="0" fontAlgn="base" hangingPunct="0">
              <a:lnSpc>
                <a:spcPct val="150000"/>
              </a:lnSpc>
              <a:spcAft>
                <a:spcPct val="0"/>
              </a:spcAft>
              <a:buNone/>
            </a:pPr>
            <a:endParaRPr lang="en-GB" sz="2000" dirty="0">
              <a:latin typeface="Arial" panose="020B0604020202020204" pitchFamily="34" charset="0"/>
              <a:cs typeface="Arial" panose="020B0604020202020204" pitchFamily="34" charset="0"/>
            </a:endParaRPr>
          </a:p>
          <a:p>
            <a:pPr marL="0" indent="0" eaLnBrk="0" fontAlgn="base" hangingPunct="0">
              <a:lnSpc>
                <a:spcPct val="150000"/>
              </a:lnSpc>
              <a:spcAft>
                <a:spcPct val="0"/>
              </a:spcAft>
              <a:buNone/>
            </a:pPr>
            <a:r>
              <a:rPr lang="en-GB" sz="2000" dirty="0">
                <a:latin typeface="Arial" panose="020B0604020202020204" pitchFamily="34" charset="0"/>
                <a:cs typeface="Arial" panose="020B0604020202020204" pitchFamily="34" charset="0"/>
              </a:rPr>
              <a:t>N.B. It is important to mention Colin’s work. It is difficult to research Bilingualism without mentioning him</a:t>
            </a:r>
          </a:p>
          <a:p>
            <a:pPr eaLnBrk="0" fontAlgn="base" hangingPunct="0">
              <a:lnSpc>
                <a:spcPct val="150000"/>
              </a:lnSpc>
              <a:spcAft>
                <a:spcPct val="0"/>
              </a:spcAft>
            </a:pPr>
            <a:endParaRPr lang="en-GB" dirty="0">
              <a:latin typeface="Arial" panose="020B0604020202020204" pitchFamily="34" charset="0"/>
              <a:cs typeface="Arial" panose="020B0604020202020204" pitchFamily="34" charset="0"/>
            </a:endParaRP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882359" y="1196753"/>
            <a:ext cx="3865446" cy="4136503"/>
          </a:xfrm>
        </p:spPr>
      </p:pic>
    </p:spTree>
    <p:extLst>
      <p:ext uri="{BB962C8B-B14F-4D97-AF65-F5344CB8AC3E}">
        <p14:creationId xmlns:p14="http://schemas.microsoft.com/office/powerpoint/2010/main" val="3254061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4C8EA64-E6C9-21EF-B863-86321FE2E05C}"/>
              </a:ext>
            </a:extLst>
          </p:cNvPr>
          <p:cNvSpPr/>
          <p:nvPr/>
        </p:nvSpPr>
        <p:spPr>
          <a:xfrm>
            <a:off x="1" y="0"/>
            <a:ext cx="12192000" cy="57888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47650" y="164305"/>
            <a:ext cx="11562178" cy="1325563"/>
          </a:xfrm>
        </p:spPr>
        <p:txBody>
          <a:bodyPr>
            <a:normAutofit/>
          </a:bodyPr>
          <a:lstStyle/>
          <a:p>
            <a:pPr algn="ctr"/>
            <a:r>
              <a:rPr lang="en-GB" altLang="cy-GB" dirty="0">
                <a:latin typeface="Arial" panose="020B0604020202020204" pitchFamily="34" charset="0"/>
                <a:cs typeface="Arial" panose="020B0604020202020204" pitchFamily="34" charset="0"/>
              </a:rPr>
              <a:t>Simultaneous bilingualism</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358815" y="1232452"/>
            <a:ext cx="11562178" cy="4608753"/>
          </a:xfrm>
        </p:spPr>
        <p:txBody>
          <a:bodyPr>
            <a:normAutofit fontScale="85000" lnSpcReduction="20000"/>
          </a:bodyPr>
          <a:lstStyle/>
          <a:p>
            <a:pPr marL="0" indent="0">
              <a:lnSpc>
                <a:spcPct val="150000"/>
              </a:lnSpc>
              <a:buNone/>
            </a:pPr>
            <a:r>
              <a:rPr lang="en-GB" dirty="0">
                <a:latin typeface="Arial" panose="020B0604020202020204" pitchFamily="34" charset="0"/>
                <a:cs typeface="Arial" panose="020B0604020202020204" pitchFamily="34" charset="0"/>
              </a:rPr>
              <a:t>Acquiring two languages at the same time, early in life </a:t>
            </a:r>
            <a:r>
              <a:rPr lang="en-GB" sz="2000" dirty="0">
                <a:latin typeface="Arial" panose="020B0604020202020204" pitchFamily="34" charset="0"/>
                <a:cs typeface="Arial" panose="020B0604020202020204" pitchFamily="34" charset="0"/>
              </a:rPr>
              <a:t>(Baker, 2011);</a:t>
            </a:r>
          </a:p>
          <a:p>
            <a:pPr algn="just">
              <a:lnSpc>
                <a:spcPct val="150000"/>
              </a:lnSpc>
            </a:pPr>
            <a:r>
              <a:rPr lang="en-GB" dirty="0">
                <a:latin typeface="Arial" panose="020B0604020202020204" pitchFamily="34" charset="0"/>
                <a:cs typeface="Arial" panose="020B0604020202020204" pitchFamily="34" charset="0"/>
              </a:rPr>
              <a:t>Stage 1 – mixes 2 languages;</a:t>
            </a:r>
          </a:p>
          <a:p>
            <a:pPr algn="just">
              <a:lnSpc>
                <a:spcPct val="150000"/>
              </a:lnSpc>
            </a:pPr>
            <a:r>
              <a:rPr lang="en-GB" dirty="0">
                <a:latin typeface="Arial" panose="020B0604020202020204" pitchFamily="34" charset="0"/>
                <a:cs typeface="Arial" panose="020B0604020202020204" pitchFamily="34" charset="0"/>
              </a:rPr>
              <a:t>Stage 2 – words are separated from each language;</a:t>
            </a:r>
          </a:p>
          <a:p>
            <a:pPr algn="just">
              <a:lnSpc>
                <a:spcPct val="150000"/>
              </a:lnSpc>
            </a:pPr>
            <a:r>
              <a:rPr lang="en-GB" dirty="0">
                <a:latin typeface="Arial" panose="020B0604020202020204" pitchFamily="34" charset="0"/>
                <a:cs typeface="Arial" panose="020B0604020202020204" pitchFamily="34" charset="0"/>
              </a:rPr>
              <a:t>Stage 3 – one language becomes more dominant than the other </a:t>
            </a:r>
          </a:p>
          <a:p>
            <a:pPr marL="0" indent="0" algn="just">
              <a:lnSpc>
                <a:spcPct val="150000"/>
              </a:lnSpc>
              <a:buNone/>
            </a:pPr>
            <a:endParaRPr lang="en-GB" sz="2000" dirty="0">
              <a:latin typeface="Arial" panose="020B0604020202020204" pitchFamily="34" charset="0"/>
              <a:cs typeface="Arial" panose="020B0604020202020204" pitchFamily="34" charset="0"/>
            </a:endParaRPr>
          </a:p>
          <a:p>
            <a:pPr marL="0" indent="0" algn="r">
              <a:lnSpc>
                <a:spcPct val="150000"/>
              </a:lnSpc>
              <a:buNone/>
            </a:pP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Devarakonda</a:t>
            </a:r>
            <a:r>
              <a:rPr lang="en-GB" sz="2000" dirty="0">
                <a:latin typeface="Arial" panose="020B0604020202020204" pitchFamily="34" charset="0"/>
                <a:cs typeface="Arial" panose="020B0604020202020204" pitchFamily="34" charset="0"/>
              </a:rPr>
              <a:t>, 2013).</a:t>
            </a:r>
          </a:p>
          <a:p>
            <a:pPr marL="0" indent="0">
              <a:lnSpc>
                <a:spcPct val="150000"/>
              </a:lnSpc>
              <a:buNone/>
            </a:pPr>
            <a:r>
              <a:rPr lang="en-GB" dirty="0">
                <a:latin typeface="Arial" panose="020B0604020202020204" pitchFamily="34" charset="0"/>
                <a:cs typeface="Arial" panose="020B0604020202020204" pitchFamily="34" charset="0"/>
              </a:rPr>
              <a:t>This is also sometimes called ‘infant bilingualism’ </a:t>
            </a:r>
          </a:p>
          <a:p>
            <a:pPr marL="0" indent="0">
              <a:lnSpc>
                <a:spcPct val="150000"/>
              </a:lnSpc>
              <a:buNone/>
            </a:pPr>
            <a:r>
              <a:rPr lang="en-GB" dirty="0">
                <a:latin typeface="Arial" panose="020B0604020202020204" pitchFamily="34" charset="0"/>
                <a:cs typeface="Arial" panose="020B0604020202020204" pitchFamily="34" charset="0"/>
              </a:rPr>
              <a:t>Can you think of any examples?</a:t>
            </a:r>
          </a:p>
          <a:p>
            <a:pPr marL="0" indent="0">
              <a:buNone/>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7996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415079E-AD69-1333-CE8F-CDF19C93A94D}"/>
              </a:ext>
            </a:extLst>
          </p:cNvPr>
          <p:cNvSpPr/>
          <p:nvPr/>
        </p:nvSpPr>
        <p:spPr>
          <a:xfrm>
            <a:off x="0" y="0"/>
            <a:ext cx="12192000" cy="571851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344763" y="156821"/>
            <a:ext cx="11502473" cy="982662"/>
          </a:xfrm>
        </p:spPr>
        <p:txBody>
          <a:bodyPr>
            <a:noAutofit/>
          </a:bodyPr>
          <a:lstStyle/>
          <a:p>
            <a:pPr algn="ctr"/>
            <a:r>
              <a:rPr lang="en-GB" altLang="cy-GB" dirty="0">
                <a:latin typeface="Arial" panose="020B0604020202020204" pitchFamily="34" charset="0"/>
                <a:cs typeface="Arial" panose="020B0604020202020204" pitchFamily="34" charset="0"/>
              </a:rPr>
              <a:t>Sequential bilingualism</a:t>
            </a:r>
          </a:p>
        </p:txBody>
      </p:sp>
      <p:sp>
        <p:nvSpPr>
          <p:cNvPr id="2" name="Content Placeholder 1"/>
          <p:cNvSpPr>
            <a:spLocks noGrp="1"/>
          </p:cNvSpPr>
          <p:nvPr>
            <p:ph sz="half" idx="2"/>
          </p:nvPr>
        </p:nvSpPr>
        <p:spPr>
          <a:xfrm>
            <a:off x="185531" y="1139483"/>
            <a:ext cx="5393634" cy="4449759"/>
          </a:xfrm>
        </p:spPr>
        <p:txBody>
          <a:bodyPr>
            <a:noAutofit/>
          </a:bodyPr>
          <a:lstStyle/>
          <a:p>
            <a:pPr>
              <a:lnSpc>
                <a:spcPct val="150000"/>
              </a:lnSpc>
            </a:pPr>
            <a:r>
              <a:rPr lang="en-GB" dirty="0">
                <a:latin typeface="Arial" panose="020B0604020202020204" pitchFamily="34" charset="0"/>
                <a:cs typeface="Arial" panose="020B0604020202020204" pitchFamily="34" charset="0"/>
              </a:rPr>
              <a:t>Child acquires first language; </a:t>
            </a:r>
          </a:p>
          <a:p>
            <a:pPr>
              <a:lnSpc>
                <a:spcPct val="150000"/>
              </a:lnSpc>
            </a:pPr>
            <a:r>
              <a:rPr lang="en-GB" dirty="0">
                <a:latin typeface="Arial" panose="020B0604020202020204" pitchFamily="34" charset="0"/>
                <a:cs typeface="Arial" panose="020B0604020202020204" pitchFamily="34" charset="0"/>
              </a:rPr>
              <a:t>Becomes proficient in second language later;</a:t>
            </a:r>
          </a:p>
          <a:p>
            <a:pPr>
              <a:lnSpc>
                <a:spcPct val="150000"/>
              </a:lnSpc>
            </a:pPr>
            <a:r>
              <a:rPr lang="en-GB" dirty="0">
                <a:latin typeface="Arial" panose="020B0604020202020204" pitchFamily="34" charset="0"/>
                <a:cs typeface="Arial" panose="020B0604020202020204" pitchFamily="34" charset="0"/>
              </a:rPr>
              <a:t>Informal acquisition;</a:t>
            </a:r>
          </a:p>
          <a:p>
            <a:pPr>
              <a:lnSpc>
                <a:spcPct val="150000"/>
              </a:lnSpc>
            </a:pPr>
            <a:r>
              <a:rPr lang="en-GB" dirty="0">
                <a:latin typeface="Arial" panose="020B0604020202020204" pitchFamily="34" charset="0"/>
                <a:cs typeface="Arial" panose="020B0604020202020204" pitchFamily="34" charset="0"/>
              </a:rPr>
              <a:t>Formal acquisition.</a:t>
            </a:r>
          </a:p>
          <a:p>
            <a:pPr marL="0" indent="0" algn="r">
              <a:lnSpc>
                <a:spcPct val="150000"/>
              </a:lnSpc>
              <a:buNone/>
            </a:pPr>
            <a:r>
              <a:rPr lang="en-GB" sz="1800" dirty="0">
                <a:latin typeface="Arial" panose="020B0604020202020204" pitchFamily="34" charset="0"/>
                <a:cs typeface="Arial" panose="020B0604020202020204" pitchFamily="34" charset="0"/>
              </a:rPr>
              <a:t>(Baker, 2011</a:t>
            </a:r>
            <a:r>
              <a:rPr lang="en-GB" sz="3200" dirty="0">
                <a:latin typeface="Arial" panose="020B0604020202020204" pitchFamily="34" charset="0"/>
                <a:cs typeface="Arial" panose="020B0604020202020204" pitchFamily="34" charset="0"/>
              </a:rPr>
              <a:t>)</a:t>
            </a:r>
          </a:p>
          <a:p>
            <a:pPr marL="0" indent="0">
              <a:lnSpc>
                <a:spcPct val="150000"/>
              </a:lnSpc>
              <a:buNone/>
            </a:pPr>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E275DE7-CA83-A8FA-5533-A23CB71EDC8D}"/>
              </a:ext>
            </a:extLst>
          </p:cNvPr>
          <p:cNvSpPr txBox="1"/>
          <p:nvPr/>
        </p:nvSpPr>
        <p:spPr>
          <a:xfrm>
            <a:off x="5950226" y="1139483"/>
            <a:ext cx="6096000" cy="5693866"/>
          </a:xfrm>
          <a:prstGeom prst="rect">
            <a:avLst/>
          </a:prstGeom>
          <a:noFill/>
        </p:spPr>
        <p:txBody>
          <a:bodyPr wrap="square" rtlCol="0">
            <a:spAutoFit/>
          </a:bodyPr>
          <a:lstStyle/>
          <a:p>
            <a:pPr marL="0" indent="0">
              <a:lnSpc>
                <a:spcPct val="150000"/>
              </a:lnSpc>
              <a:buNone/>
            </a:pPr>
            <a:r>
              <a:rPr lang="cy-GB" altLang="cy-GB" sz="2000" dirty="0">
                <a:latin typeface="Arial" panose="020B0604020202020204" pitchFamily="34" charset="0"/>
                <a:cs typeface="Arial" panose="020B0604020202020204" pitchFamily="34" charset="0"/>
              </a:rPr>
              <a:t>Sequential bilingualism takes us into</a:t>
            </a:r>
            <a:r>
              <a:rPr lang="cy-GB" altLang="cy-GB" sz="2000" baseline="0" dirty="0">
                <a:latin typeface="Arial" panose="020B0604020202020204" pitchFamily="34" charset="0"/>
                <a:cs typeface="Arial" panose="020B0604020202020204" pitchFamily="34" charset="0"/>
              </a:rPr>
              <a:t> field of second language acquisition.</a:t>
            </a:r>
          </a:p>
          <a:p>
            <a:pPr marL="342900" indent="-342900">
              <a:lnSpc>
                <a:spcPct val="150000"/>
              </a:lnSpc>
              <a:buFont typeface="Arial" panose="020B0604020202020204" pitchFamily="34" charset="0"/>
              <a:buChar char="•"/>
            </a:pPr>
            <a:r>
              <a:rPr lang="cy-GB" altLang="cy-GB" sz="2000" baseline="0" dirty="0">
                <a:latin typeface="Arial" panose="020B0604020202020204" pitchFamily="34" charset="0"/>
                <a:cs typeface="Arial" panose="020B0604020202020204" pitchFamily="34" charset="0"/>
              </a:rPr>
              <a:t>Informal – street, nursery, community</a:t>
            </a:r>
          </a:p>
          <a:p>
            <a:pPr marL="342900" indent="-342900">
              <a:lnSpc>
                <a:spcPct val="150000"/>
              </a:lnSpc>
              <a:buFont typeface="Arial" panose="020B0604020202020204" pitchFamily="34" charset="0"/>
              <a:buChar char="•"/>
            </a:pPr>
            <a:r>
              <a:rPr lang="cy-GB" altLang="cy-GB" sz="2000" baseline="0" dirty="0">
                <a:latin typeface="Arial" panose="020B0604020202020204" pitchFamily="34" charset="0"/>
                <a:cs typeface="Arial" panose="020B0604020202020204" pitchFamily="34" charset="0"/>
              </a:rPr>
              <a:t>Formal – school, adult classes, language courses</a:t>
            </a:r>
            <a:endParaRPr lang="cy-GB" altLang="cy-GB" sz="2000" b="1" baseline="0" dirty="0">
              <a:latin typeface="Arial" panose="020B0604020202020204" pitchFamily="34" charset="0"/>
              <a:cs typeface="Arial" panose="020B0604020202020204" pitchFamily="34" charset="0"/>
            </a:endParaRPr>
          </a:p>
          <a:p>
            <a:pPr marL="0" indent="0">
              <a:lnSpc>
                <a:spcPct val="150000"/>
              </a:lnSpc>
              <a:buNone/>
            </a:pPr>
            <a:r>
              <a:rPr lang="cy-GB" altLang="cy-GB" sz="2000" baseline="0" dirty="0">
                <a:latin typeface="Arial" panose="020B0604020202020204" pitchFamily="34" charset="0"/>
                <a:cs typeface="Arial" panose="020B0604020202020204" pitchFamily="34" charset="0"/>
              </a:rPr>
              <a:t>Studies show less than 1 in 20 children become bilingual through formal instruction.</a:t>
            </a:r>
          </a:p>
          <a:p>
            <a:pPr marL="0" indent="0">
              <a:lnSpc>
                <a:spcPct val="150000"/>
              </a:lnSpc>
              <a:buNone/>
            </a:pPr>
            <a:r>
              <a:rPr lang="cy-GB" altLang="cy-GB" sz="2000" b="1" baseline="0" dirty="0">
                <a:latin typeface="Arial" panose="020B0604020202020204" pitchFamily="34" charset="0"/>
                <a:cs typeface="Arial" panose="020B0604020202020204" pitchFamily="34" charset="0"/>
              </a:rPr>
              <a:t>Why?</a:t>
            </a:r>
          </a:p>
          <a:p>
            <a:pPr marL="285750" indent="-285750">
              <a:buFont typeface="Arial" panose="020B0604020202020204" pitchFamily="34" charset="0"/>
              <a:buChar char="•"/>
            </a:pPr>
            <a:r>
              <a:rPr lang="cy-GB" altLang="cy-GB" sz="1400" baseline="0" dirty="0">
                <a:latin typeface="Arial" panose="020B0604020202020204" pitchFamily="34" charset="0"/>
                <a:cs typeface="Arial" panose="020B0604020202020204" pitchFamily="34" charset="0"/>
              </a:rPr>
              <a:t>Too much emphasis on reading and writing than on communicating</a:t>
            </a:r>
          </a:p>
          <a:p>
            <a:pPr marL="285750" indent="-285750">
              <a:buFont typeface="Arial" panose="020B0604020202020204" pitchFamily="34" charset="0"/>
              <a:buChar char="•"/>
            </a:pPr>
            <a:r>
              <a:rPr lang="cy-GB" altLang="cy-GB" sz="1400" baseline="0" dirty="0">
                <a:latin typeface="Arial" panose="020B0604020202020204" pitchFamily="34" charset="0"/>
                <a:cs typeface="Arial" panose="020B0604020202020204" pitchFamily="34" charset="0"/>
              </a:rPr>
              <a:t>Some children have low aptitude to learn languages</a:t>
            </a:r>
          </a:p>
          <a:p>
            <a:pPr marL="285750" indent="-285750">
              <a:buFont typeface="Arial" panose="020B0604020202020204" pitchFamily="34" charset="0"/>
              <a:buChar char="•"/>
            </a:pPr>
            <a:r>
              <a:rPr lang="cy-GB" altLang="cy-GB" sz="1400" baseline="0" dirty="0">
                <a:latin typeface="Arial" panose="020B0604020202020204" pitchFamily="34" charset="0"/>
                <a:cs typeface="Arial" panose="020B0604020202020204" pitchFamily="34" charset="0"/>
              </a:rPr>
              <a:t>Lack of motivation and interest</a:t>
            </a:r>
          </a:p>
          <a:p>
            <a:pPr marL="285750" indent="-285750">
              <a:buFont typeface="Arial" panose="020B0604020202020204" pitchFamily="34" charset="0"/>
              <a:buChar char="•"/>
            </a:pPr>
            <a:r>
              <a:rPr lang="cy-GB" altLang="cy-GB" sz="1400" baseline="0" dirty="0">
                <a:latin typeface="Arial" panose="020B0604020202020204" pitchFamily="34" charset="0"/>
                <a:cs typeface="Arial" panose="020B0604020202020204" pitchFamily="34" charset="0"/>
              </a:rPr>
              <a:t>Lack of opportunity to practice second language</a:t>
            </a:r>
          </a:p>
          <a:p>
            <a:pPr marL="285750" indent="-285750">
              <a:buFont typeface="Arial" panose="020B0604020202020204" pitchFamily="34" charset="0"/>
              <a:buChar char="•"/>
            </a:pPr>
            <a:r>
              <a:rPr lang="cy-GB" altLang="cy-GB" sz="1400" baseline="0" dirty="0">
                <a:latin typeface="Arial" panose="020B0604020202020204" pitchFamily="34" charset="0"/>
                <a:cs typeface="Arial" panose="020B0604020202020204" pitchFamily="34" charset="0"/>
              </a:rPr>
              <a:t>Attempting to learn a language too late (Lenneberg?) </a:t>
            </a:r>
          </a:p>
          <a:p>
            <a:pPr marL="0" indent="0">
              <a:lnSpc>
                <a:spcPct val="150000"/>
              </a:lnSpc>
              <a:buNone/>
            </a:pPr>
            <a:endParaRPr lang="cy-GB" altLang="cy-GB" sz="2000" b="1" baseline="0" dirty="0">
              <a:latin typeface="Arial" panose="020B0604020202020204" pitchFamily="34" charset="0"/>
              <a:cs typeface="Arial" panose="020B0604020202020204" pitchFamily="34" charset="0"/>
            </a:endParaRPr>
          </a:p>
          <a:p>
            <a:pPr marL="0" indent="0">
              <a:lnSpc>
                <a:spcPct val="150000"/>
              </a:lnSpc>
              <a:buNone/>
            </a:pPr>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520545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8" end="8"/>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2E9C8AC-C47F-C7B3-D1A0-17EA865EDFF5}"/>
              </a:ext>
            </a:extLst>
          </p:cNvPr>
          <p:cNvSpPr/>
          <p:nvPr/>
        </p:nvSpPr>
        <p:spPr>
          <a:xfrm>
            <a:off x="0" y="0"/>
            <a:ext cx="12192000" cy="59154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There’s more….</a:t>
            </a:r>
          </a:p>
        </p:txBody>
      </p:sp>
      <p:sp>
        <p:nvSpPr>
          <p:cNvPr id="6" name="Content Placeholder 3"/>
          <p:cNvSpPr>
            <a:spLocks noGrp="1"/>
          </p:cNvSpPr>
          <p:nvPr>
            <p:ph sz="half" idx="1"/>
          </p:nvPr>
        </p:nvSpPr>
        <p:spPr>
          <a:xfrm>
            <a:off x="1" y="1621631"/>
            <a:ext cx="12075090" cy="4555332"/>
          </a:xfrm>
        </p:spPr>
        <p:txBody>
          <a:bodyPr>
            <a:normAutofit fontScale="92500" lnSpcReduction="10000"/>
          </a:bodyPr>
          <a:lstStyle/>
          <a:p>
            <a:pPr marL="0" indent="0" algn="just">
              <a:lnSpc>
                <a:spcPct val="150000"/>
              </a:lnSpc>
              <a:buNone/>
            </a:pPr>
            <a:r>
              <a:rPr lang="en-GB" sz="2600" dirty="0">
                <a:latin typeface="Arial" panose="020B0604020202020204" pitchFamily="34" charset="0"/>
              </a:rPr>
              <a:t>“Types of bilingualism have been classified according to various criterion, such as degree of bilingualism (e.g., limited, partial, and proficient bilingual), balanced level (e.g., balanced and non-balanced), mastery skills of reception or of production (e.g., receptive bilingual and productive bilingual), age of language acquisition (e.g., early or late bilingual), sequence of language acquisition (e.g., simultaneous or sequential bilingual), and cognitive processing mechanism between verbal sign and mental image (e.g., coordinated bilinguals, compound bilinguals, subordinated bilinguals).”</a:t>
            </a:r>
          </a:p>
          <a:p>
            <a:pPr marL="0" indent="0" algn="r">
              <a:lnSpc>
                <a:spcPct val="150000"/>
              </a:lnSpc>
              <a:buNone/>
            </a:pPr>
            <a:r>
              <a:rPr lang="en-GB" sz="2600" dirty="0">
                <a:latin typeface="Arial" panose="020B0604020202020204" pitchFamily="34" charset="0"/>
                <a:cs typeface="Arial" panose="020B0604020202020204" pitchFamily="34" charset="0"/>
              </a:rPr>
              <a:t>(Chen and Padilla, 2019, p.1)</a:t>
            </a:r>
            <a:endParaRPr lang="en-GB" sz="2400" dirty="0">
              <a:latin typeface="Arial" panose="020B0604020202020204" pitchFamily="34" charset="0"/>
              <a:cs typeface="Arial" panose="020B0604020202020204" pitchFamily="34" charset="0"/>
            </a:endParaRPr>
          </a:p>
          <a:p>
            <a:pPr marL="0" indent="0" algn="r">
              <a:buNone/>
            </a:pPr>
            <a:endParaRPr lang="en-GB" dirty="0"/>
          </a:p>
        </p:txBody>
      </p:sp>
    </p:spTree>
    <p:extLst>
      <p:ext uri="{BB962C8B-B14F-4D97-AF65-F5344CB8AC3E}">
        <p14:creationId xmlns:p14="http://schemas.microsoft.com/office/powerpoint/2010/main" val="3219630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BBA20E3-454C-2E2A-2FFE-92A73C2F65E1}"/>
              </a:ext>
            </a:extLst>
          </p:cNvPr>
          <p:cNvSpPr/>
          <p:nvPr/>
        </p:nvSpPr>
        <p:spPr>
          <a:xfrm>
            <a:off x="0" y="0"/>
            <a:ext cx="12192000" cy="590139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464344" y="274638"/>
            <a:ext cx="9746456" cy="1054100"/>
          </a:xfrm>
        </p:spPr>
        <p:txBody>
          <a:bodyPr>
            <a:noAutofit/>
          </a:bodyPr>
          <a:lstStyle/>
          <a:p>
            <a:pPr algn="ctr"/>
            <a:r>
              <a:rPr lang="en-GB" altLang="cy-GB" dirty="0">
                <a:latin typeface="Arial" panose="020B0604020202020204" pitchFamily="34" charset="0"/>
              </a:rPr>
              <a:t>‘Codeswitching’</a:t>
            </a:r>
          </a:p>
        </p:txBody>
      </p:sp>
      <p:sp>
        <p:nvSpPr>
          <p:cNvPr id="2" name="Content Placeholder 1"/>
          <p:cNvSpPr>
            <a:spLocks noGrp="1"/>
          </p:cNvSpPr>
          <p:nvPr>
            <p:ph sz="half" idx="2"/>
          </p:nvPr>
        </p:nvSpPr>
        <p:spPr>
          <a:xfrm>
            <a:off x="354218" y="1328738"/>
            <a:ext cx="4581038" cy="3985866"/>
          </a:xfrm>
        </p:spPr>
        <p:txBody>
          <a:bodyPr>
            <a:normAutofit lnSpcReduction="10000"/>
          </a:bodyPr>
          <a:lstStyle/>
          <a:p>
            <a:pPr>
              <a:lnSpc>
                <a:spcPct val="150000"/>
              </a:lnSpc>
            </a:pPr>
            <a:r>
              <a:rPr lang="en-GB" dirty="0">
                <a:latin typeface="Arial" panose="020B0604020202020204" pitchFamily="34" charset="0"/>
                <a:cs typeface="Arial" panose="020B0604020202020204" pitchFamily="34" charset="0"/>
              </a:rPr>
              <a:t>One language is mixed with another                       </a:t>
            </a:r>
            <a:endParaRPr lang="en-GB" sz="1800"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rPr>
              <a:t>“</a:t>
            </a:r>
            <a:r>
              <a:rPr lang="en-GB" i="1" dirty="0">
                <a:latin typeface="Arial" panose="020B0604020202020204" pitchFamily="34" charset="0"/>
              </a:rPr>
              <a:t>a valuable linguistic tool</a:t>
            </a:r>
            <a:r>
              <a:rPr lang="en-GB" dirty="0">
                <a:latin typeface="Arial" panose="020B0604020202020204" pitchFamily="34" charset="0"/>
              </a:rPr>
              <a:t>” </a:t>
            </a:r>
            <a:r>
              <a:rPr lang="en-GB" sz="1800" dirty="0">
                <a:latin typeface="Arial" panose="020B0604020202020204" pitchFamily="34" charset="0"/>
                <a:cs typeface="Arial" panose="020B0604020202020204" pitchFamily="34" charset="0"/>
              </a:rPr>
              <a:t>(Baker, 2011: 101);</a:t>
            </a:r>
          </a:p>
          <a:p>
            <a:pPr algn="just">
              <a:lnSpc>
                <a:spcPct val="150000"/>
              </a:lnSpc>
            </a:pPr>
            <a:r>
              <a:rPr lang="en-GB" dirty="0">
                <a:latin typeface="Arial" panose="020B0604020202020204" pitchFamily="34" charset="0"/>
              </a:rPr>
              <a:t>‘bilingual mode’</a:t>
            </a:r>
          </a:p>
          <a:p>
            <a:pPr algn="just">
              <a:lnSpc>
                <a:spcPct val="150000"/>
              </a:lnSpc>
            </a:pPr>
            <a:r>
              <a:rPr lang="en-GB" dirty="0">
                <a:latin typeface="Arial" panose="020B0604020202020204" pitchFamily="34" charset="0"/>
              </a:rPr>
              <a:t>‘codemixing’ </a:t>
            </a:r>
            <a:r>
              <a:rPr lang="en-GB" sz="1800" dirty="0">
                <a:latin typeface="Arial" panose="020B0604020202020204" pitchFamily="34" charset="0"/>
                <a:cs typeface="Arial" panose="020B0604020202020204" pitchFamily="34" charset="0"/>
              </a:rPr>
              <a:t>(Baker, 2011).</a:t>
            </a:r>
          </a:p>
          <a:p>
            <a:pPr algn="just"/>
            <a:endParaRPr lang="en-US" dirty="0">
              <a:solidFill>
                <a:srgbClr val="0000FF"/>
              </a:solidFill>
              <a:latin typeface="Arial" panose="020B0604020202020204" pitchFamily="34" charset="0"/>
            </a:endParaRPr>
          </a:p>
        </p:txBody>
      </p:sp>
      <p:sp>
        <p:nvSpPr>
          <p:cNvPr id="4" name="Content Placeholder 1">
            <a:extLst>
              <a:ext uri="{FF2B5EF4-FFF2-40B4-BE49-F238E27FC236}">
                <a16:creationId xmlns:a16="http://schemas.microsoft.com/office/drawing/2014/main" id="{02226A3F-AB54-EB8B-C3AF-211C8F427778}"/>
              </a:ext>
            </a:extLst>
          </p:cNvPr>
          <p:cNvSpPr txBox="1">
            <a:spLocks/>
          </p:cNvSpPr>
          <p:nvPr/>
        </p:nvSpPr>
        <p:spPr>
          <a:xfrm>
            <a:off x="5289474" y="1120877"/>
            <a:ext cx="6760564" cy="478051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70000"/>
              </a:lnSpc>
            </a:pPr>
            <a:r>
              <a:rPr lang="cy-GB" altLang="cy-GB" sz="1500" dirty="0">
                <a:latin typeface="Arial" panose="020B0604020202020204" pitchFamily="34" charset="0"/>
                <a:cs typeface="Arial" panose="020B0604020202020204" pitchFamily="34" charset="0"/>
              </a:rPr>
              <a:t>In</a:t>
            </a:r>
            <a:r>
              <a:rPr lang="cy-GB" altLang="cy-GB" sz="1500" baseline="0" dirty="0">
                <a:latin typeface="Arial" panose="020B0604020202020204" pitchFamily="34" charset="0"/>
                <a:cs typeface="Arial" panose="020B0604020202020204" pitchFamily="34" charset="0"/>
              </a:rPr>
              <a:t> some communities, codeswitching is frowned upon; not accepted. Usually by monolinguals – interesting?!! Suggests that people have not mastered one language.</a:t>
            </a:r>
          </a:p>
          <a:p>
            <a:pPr marL="0" indent="0">
              <a:lnSpc>
                <a:spcPct val="170000"/>
              </a:lnSpc>
              <a:buNone/>
            </a:pPr>
            <a:endParaRPr lang="cy-GB" altLang="cy-GB" sz="1500" baseline="0" dirty="0">
              <a:latin typeface="Arial" panose="020B0604020202020204" pitchFamily="34" charset="0"/>
              <a:cs typeface="Arial" panose="020B0604020202020204" pitchFamily="34" charset="0"/>
            </a:endParaRPr>
          </a:p>
          <a:p>
            <a:pPr>
              <a:lnSpc>
                <a:spcPct val="170000"/>
              </a:lnSpc>
            </a:pPr>
            <a:r>
              <a:rPr lang="cy-GB" altLang="cy-GB" sz="1500" baseline="0" dirty="0">
                <a:latin typeface="Arial" panose="020B0604020202020204" pitchFamily="34" charset="0"/>
                <a:cs typeface="Arial" panose="020B0604020202020204" pitchFamily="34" charset="0"/>
              </a:rPr>
              <a:t>Familiar terms – Hinglish, Spanglish, Tex-Mex, Wenglish – have been used for deragatory purposes or for laughing at our own ‘incompetence’ with language.</a:t>
            </a:r>
          </a:p>
          <a:p>
            <a:pPr>
              <a:lnSpc>
                <a:spcPct val="170000"/>
              </a:lnSpc>
            </a:pPr>
            <a:endParaRPr lang="cy-GB" altLang="cy-GB" sz="1500" baseline="0" dirty="0">
              <a:latin typeface="Arial" panose="020B0604020202020204" pitchFamily="34" charset="0"/>
              <a:cs typeface="Arial" panose="020B0604020202020204" pitchFamily="34" charset="0"/>
            </a:endParaRPr>
          </a:p>
          <a:p>
            <a:pPr>
              <a:lnSpc>
                <a:spcPct val="170000"/>
              </a:lnSpc>
            </a:pPr>
            <a:r>
              <a:rPr lang="cy-GB" altLang="cy-GB" sz="1500" baseline="0" dirty="0">
                <a:latin typeface="Arial" panose="020B0604020202020204" pitchFamily="34" charset="0"/>
                <a:cs typeface="Arial" panose="020B0604020202020204" pitchFamily="34" charset="0"/>
              </a:rPr>
              <a:t>However, Baker describes code-switching as “a valuable linguistic tool” – not something that happens at random but has purpose and logic. It varies according to who is in the conversation, the topic and context.</a:t>
            </a:r>
          </a:p>
        </p:txBody>
      </p:sp>
    </p:spTree>
    <p:extLst>
      <p:ext uri="{BB962C8B-B14F-4D97-AF65-F5344CB8AC3E}">
        <p14:creationId xmlns:p14="http://schemas.microsoft.com/office/powerpoint/2010/main" val="436374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BBA20E3-454C-2E2A-2FFE-92A73C2F65E1}"/>
              </a:ext>
            </a:extLst>
          </p:cNvPr>
          <p:cNvSpPr/>
          <p:nvPr/>
        </p:nvSpPr>
        <p:spPr>
          <a:xfrm>
            <a:off x="0" y="0"/>
            <a:ext cx="12192000" cy="590139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464344" y="274638"/>
            <a:ext cx="9746456" cy="1054100"/>
          </a:xfrm>
        </p:spPr>
        <p:txBody>
          <a:bodyPr>
            <a:noAutofit/>
          </a:bodyPr>
          <a:lstStyle/>
          <a:p>
            <a:pPr algn="ctr"/>
            <a:r>
              <a:rPr lang="en-GB" altLang="cy-GB" dirty="0">
                <a:latin typeface="Arial" panose="020B0604020202020204" pitchFamily="34" charset="0"/>
              </a:rPr>
              <a:t>‘Codeswitching’</a:t>
            </a:r>
          </a:p>
        </p:txBody>
      </p:sp>
      <p:sp>
        <p:nvSpPr>
          <p:cNvPr id="4" name="Content Placeholder 1">
            <a:extLst>
              <a:ext uri="{FF2B5EF4-FFF2-40B4-BE49-F238E27FC236}">
                <a16:creationId xmlns:a16="http://schemas.microsoft.com/office/drawing/2014/main" id="{02226A3F-AB54-EB8B-C3AF-211C8F427778}"/>
              </a:ext>
            </a:extLst>
          </p:cNvPr>
          <p:cNvSpPr txBox="1">
            <a:spLocks/>
          </p:cNvSpPr>
          <p:nvPr/>
        </p:nvSpPr>
        <p:spPr>
          <a:xfrm>
            <a:off x="255639" y="1328737"/>
            <a:ext cx="11794399" cy="457265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cy-GB" altLang="cy-GB" sz="1600" baseline="0" dirty="0">
                <a:latin typeface="Arial" panose="020B0604020202020204" pitchFamily="34" charset="0"/>
                <a:cs typeface="Arial" panose="020B0604020202020204" pitchFamily="34" charset="0"/>
              </a:rPr>
              <a:t>In ‘bilingual mode,’ bilinguals have the option to switch languages. For example:</a:t>
            </a:r>
          </a:p>
          <a:p>
            <a:pPr marL="171450" indent="-171450">
              <a:lnSpc>
                <a:spcPct val="150000"/>
              </a:lnSpc>
              <a:buFontTx/>
              <a:buChar char="-"/>
            </a:pPr>
            <a:r>
              <a:rPr lang="cy-GB" altLang="cy-GB" sz="1600" baseline="0" dirty="0">
                <a:latin typeface="Arial" panose="020B0604020202020204" pitchFamily="34" charset="0"/>
                <a:cs typeface="Arial" panose="020B0604020202020204" pitchFamily="34" charset="0"/>
              </a:rPr>
              <a:t>Changes in word level</a:t>
            </a:r>
          </a:p>
          <a:p>
            <a:pPr marL="171450" indent="-171450">
              <a:lnSpc>
                <a:spcPct val="150000"/>
              </a:lnSpc>
              <a:buFontTx/>
              <a:buChar char="-"/>
            </a:pPr>
            <a:r>
              <a:rPr lang="cy-GB" altLang="cy-GB" sz="1600" baseline="0" dirty="0">
                <a:latin typeface="Arial" panose="020B0604020202020204" pitchFamily="34" charset="0"/>
                <a:cs typeface="Arial" panose="020B0604020202020204" pitchFamily="34" charset="0"/>
              </a:rPr>
              <a:t>Using foreign words</a:t>
            </a:r>
          </a:p>
          <a:p>
            <a:pPr marL="171450" indent="-171450">
              <a:lnSpc>
                <a:spcPct val="150000"/>
              </a:lnSpc>
              <a:buFontTx/>
              <a:buChar char="-"/>
            </a:pPr>
            <a:r>
              <a:rPr lang="cy-GB" altLang="cy-GB" sz="1600" baseline="0" dirty="0">
                <a:latin typeface="Arial" panose="020B0604020202020204" pitchFamily="34" charset="0"/>
                <a:cs typeface="Arial" panose="020B0604020202020204" pitchFamily="34" charset="0"/>
              </a:rPr>
              <a:t>Used to convey thoughts and ideas</a:t>
            </a:r>
          </a:p>
          <a:p>
            <a:pPr marL="171450" indent="-171450">
              <a:lnSpc>
                <a:spcPct val="150000"/>
              </a:lnSpc>
              <a:buFontTx/>
              <a:buChar char="-"/>
            </a:pPr>
            <a:r>
              <a:rPr lang="cy-GB" altLang="cy-GB" sz="1600" baseline="0" dirty="0">
                <a:latin typeface="Arial" panose="020B0604020202020204" pitchFamily="34" charset="0"/>
                <a:cs typeface="Arial" panose="020B0604020202020204" pitchFamily="34" charset="0"/>
              </a:rPr>
              <a:t>Used to emphasise a point in conversation</a:t>
            </a:r>
          </a:p>
          <a:p>
            <a:pPr marL="171450" indent="-171450">
              <a:lnSpc>
                <a:spcPct val="150000"/>
              </a:lnSpc>
              <a:buFontTx/>
              <a:buChar char="-"/>
            </a:pPr>
            <a:r>
              <a:rPr lang="cy-GB" altLang="cy-GB" sz="1600" baseline="0" dirty="0">
                <a:latin typeface="Arial" panose="020B0604020202020204" pitchFamily="34" charset="0"/>
                <a:cs typeface="Arial" panose="020B0604020202020204" pitchFamily="34" charset="0"/>
              </a:rPr>
              <a:t>To substitute a word or phrase</a:t>
            </a:r>
          </a:p>
          <a:p>
            <a:pPr marL="171450" indent="-171450">
              <a:lnSpc>
                <a:spcPct val="150000"/>
              </a:lnSpc>
              <a:buFontTx/>
              <a:buChar char="-"/>
            </a:pPr>
            <a:r>
              <a:rPr lang="cy-GB" altLang="cy-GB" sz="1600" baseline="0" dirty="0">
                <a:latin typeface="Arial" panose="020B0604020202020204" pitchFamily="34" charset="0"/>
                <a:cs typeface="Arial" panose="020B0604020202020204" pitchFamily="34" charset="0"/>
              </a:rPr>
              <a:t>To clarify a point</a:t>
            </a:r>
          </a:p>
          <a:p>
            <a:pPr marL="171450" indent="-171450">
              <a:lnSpc>
                <a:spcPct val="150000"/>
              </a:lnSpc>
              <a:buFontTx/>
              <a:buChar char="-"/>
            </a:pPr>
            <a:r>
              <a:rPr lang="cy-GB" altLang="cy-GB" sz="1600" baseline="0" dirty="0">
                <a:latin typeface="Arial" panose="020B0604020202020204" pitchFamily="34" charset="0"/>
                <a:cs typeface="Arial" panose="020B0604020202020204" pitchFamily="34" charset="0"/>
              </a:rPr>
              <a:t>To ease tension and to inject humour</a:t>
            </a:r>
          </a:p>
          <a:p>
            <a:pPr marL="0" indent="0">
              <a:lnSpc>
                <a:spcPct val="170000"/>
              </a:lnSpc>
              <a:buNone/>
            </a:pPr>
            <a:endParaRPr lang="cy-GB" altLang="cy-GB" sz="3400" baseline="0" dirty="0">
              <a:latin typeface="Arial" panose="020B0604020202020204" pitchFamily="34" charset="0"/>
              <a:cs typeface="Arial" panose="020B0604020202020204" pitchFamily="34" charset="0"/>
            </a:endParaRPr>
          </a:p>
          <a:p>
            <a:pPr algn="just"/>
            <a:endParaRPr lang="en-US" dirty="0">
              <a:solidFill>
                <a:srgbClr val="0000FF"/>
              </a:solidFill>
              <a:latin typeface="Arial" panose="020B0604020202020204" pitchFamily="34" charset="0"/>
            </a:endParaRPr>
          </a:p>
        </p:txBody>
      </p:sp>
      <p:pic>
        <p:nvPicPr>
          <p:cNvPr id="6146" name="Picture 2" descr="Bilingual VS Multilingual Education Programs: Some people may think that  bilingual and multilingual… | by Giovanna Alvarado | Medium">
            <a:extLst>
              <a:ext uri="{FF2B5EF4-FFF2-40B4-BE49-F238E27FC236}">
                <a16:creationId xmlns:a16="http://schemas.microsoft.com/office/drawing/2014/main" id="{CCB434F4-9C7F-E2A6-1DA9-A07E02DD63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001623"/>
            <a:ext cx="5438969" cy="3734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4813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694D1EB-113D-57DC-EDB1-FBA5A240B1CF}"/>
              </a:ext>
            </a:extLst>
          </p:cNvPr>
          <p:cNvSpPr/>
          <p:nvPr/>
        </p:nvSpPr>
        <p:spPr>
          <a:xfrm>
            <a:off x="1" y="0"/>
            <a:ext cx="12192000" cy="601393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00038" y="343696"/>
            <a:ext cx="11053762" cy="1325563"/>
          </a:xfrm>
        </p:spPr>
        <p:txBody>
          <a:bodyPr>
            <a:normAutofit/>
          </a:bodyPr>
          <a:lstStyle/>
          <a:p>
            <a:pPr algn="ctr"/>
            <a:r>
              <a:rPr lang="en-GB" dirty="0">
                <a:latin typeface="Arial" panose="020B0604020202020204" pitchFamily="34" charset="0"/>
                <a:cs typeface="Arial" panose="020B0604020202020204" pitchFamily="34" charset="0"/>
              </a:rPr>
              <a:t>Challenges of being bilingual</a:t>
            </a:r>
          </a:p>
        </p:txBody>
      </p:sp>
      <p:sp>
        <p:nvSpPr>
          <p:cNvPr id="4" name="Content Placeholder 3"/>
          <p:cNvSpPr>
            <a:spLocks noGrp="1"/>
          </p:cNvSpPr>
          <p:nvPr>
            <p:ph sz="half" idx="2"/>
          </p:nvPr>
        </p:nvSpPr>
        <p:spPr>
          <a:xfrm>
            <a:off x="497711" y="1433015"/>
            <a:ext cx="11525219" cy="4743948"/>
          </a:xfrm>
        </p:spPr>
        <p:txBody>
          <a:bodyPr/>
          <a:lstStyle/>
          <a:p>
            <a:pPr>
              <a:lnSpc>
                <a:spcPct val="150000"/>
              </a:lnSpc>
            </a:pPr>
            <a:r>
              <a:rPr lang="en-GB" dirty="0">
                <a:latin typeface="Arial" panose="020B0604020202020204" pitchFamily="34" charset="0"/>
                <a:cs typeface="Arial" panose="020B0604020202020204" pitchFamily="34" charset="0"/>
              </a:rPr>
              <a:t>Minor language delay? </a:t>
            </a: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Lightbown</a:t>
            </a:r>
            <a:r>
              <a:rPr lang="en-GB" sz="1800" dirty="0">
                <a:latin typeface="Arial" panose="020B0604020202020204" pitchFamily="34" charset="0"/>
                <a:cs typeface="Arial" panose="020B0604020202020204" pitchFamily="34" charset="0"/>
              </a:rPr>
              <a:t> and Spada, 2013);</a:t>
            </a: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May delay language acquisition?</a:t>
            </a:r>
          </a:p>
          <a:p>
            <a:pPr>
              <a:lnSpc>
                <a:spcPct val="150000"/>
              </a:lnSpc>
            </a:pPr>
            <a:r>
              <a:rPr lang="en-GB" dirty="0">
                <a:latin typeface="Arial" panose="020B0604020202020204" pitchFamily="34" charset="0"/>
                <a:cs typeface="Arial" panose="020B0604020202020204" pitchFamily="34" charset="0"/>
              </a:rPr>
              <a:t>Children should focus on one language to avoid confusion?</a:t>
            </a:r>
          </a:p>
          <a:p>
            <a:pPr>
              <a:lnSpc>
                <a:spcPct val="150000"/>
              </a:lnSpc>
            </a:pPr>
            <a:r>
              <a:rPr lang="en-GB" dirty="0">
                <a:latin typeface="Arial" panose="020B0604020202020204" pitchFamily="34" charset="0"/>
                <a:cs typeface="Arial" panose="020B0604020202020204" pitchFamily="34" charset="0"/>
              </a:rPr>
              <a:t>Some educators advise parents to raise their children as monolinguals? </a:t>
            </a:r>
            <a:r>
              <a:rPr lang="en-GB" sz="1800" dirty="0">
                <a:latin typeface="Arial" panose="020B0604020202020204" pitchFamily="34" charset="0"/>
                <a:cs typeface="Arial" panose="020B0604020202020204" pitchFamily="34" charset="0"/>
              </a:rPr>
              <a:t>(Bright and </a:t>
            </a:r>
            <a:r>
              <a:rPr lang="en-GB" sz="1800" dirty="0" err="1">
                <a:latin typeface="Arial" panose="020B0604020202020204" pitchFamily="34" charset="0"/>
                <a:cs typeface="Arial" panose="020B0604020202020204" pitchFamily="34" charset="0"/>
              </a:rPr>
              <a:t>Filippi</a:t>
            </a:r>
            <a:r>
              <a:rPr lang="en-GB" sz="1800" dirty="0">
                <a:latin typeface="Arial" panose="020B0604020202020204" pitchFamily="34" charset="0"/>
                <a:cs typeface="Arial" panose="020B0604020202020204" pitchFamily="34" charset="0"/>
              </a:rPr>
              <a:t>, 2019).</a:t>
            </a:r>
          </a:p>
          <a:p>
            <a:pPr marL="0" indent="0" algn="ctr">
              <a:lnSpc>
                <a:spcPct val="150000"/>
              </a:lnSpc>
              <a:buNone/>
            </a:pPr>
            <a:r>
              <a:rPr lang="en-GB" b="1" dirty="0">
                <a:latin typeface="Arial" panose="020B0604020202020204" pitchFamily="34" charset="0"/>
                <a:cs typeface="Arial" panose="020B0604020202020204" pitchFamily="34" charset="0"/>
              </a:rPr>
              <a:t>Do you agree? Have you had any similar experiences?</a:t>
            </a:r>
          </a:p>
        </p:txBody>
      </p:sp>
    </p:spTree>
    <p:extLst>
      <p:ext uri="{BB962C8B-B14F-4D97-AF65-F5344CB8AC3E}">
        <p14:creationId xmlns:p14="http://schemas.microsoft.com/office/powerpoint/2010/main" val="349498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BC2C49B-AE71-8C7F-04DA-EC79D632410C}"/>
              </a:ext>
            </a:extLst>
          </p:cNvPr>
          <p:cNvSpPr/>
          <p:nvPr/>
        </p:nvSpPr>
        <p:spPr>
          <a:xfrm>
            <a:off x="0" y="0"/>
            <a:ext cx="12192000" cy="577478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571500" y="274637"/>
            <a:ext cx="11411234" cy="1138139"/>
          </a:xfrm>
        </p:spPr>
        <p:txBody>
          <a:bodyPr>
            <a:noAutofit/>
          </a:bodyPr>
          <a:lstStyle/>
          <a:p>
            <a:pPr algn="ctr"/>
            <a:r>
              <a:rPr lang="en-GB" altLang="en-US" dirty="0">
                <a:latin typeface="Arial" panose="020B0604020202020204" pitchFamily="34" charset="0"/>
                <a:cs typeface="Arial" panose="020B0604020202020204" pitchFamily="34" charset="0"/>
              </a:rPr>
              <a:t>Activity</a:t>
            </a:r>
            <a:endParaRPr lang="en-GB" altLang="en-US" sz="3600"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571500" y="1412777"/>
            <a:ext cx="11411234" cy="4176466"/>
          </a:xfrm>
        </p:spPr>
        <p:txBody>
          <a:bodyPr>
            <a:normAutofit/>
          </a:bodyPr>
          <a:lstStyle/>
          <a:p>
            <a:pPr marL="0" indent="0">
              <a:buNone/>
            </a:pPr>
            <a:r>
              <a:rPr lang="en-GB" altLang="en-US" sz="3200" dirty="0">
                <a:latin typeface="Arial" panose="020B0604020202020204" pitchFamily="34" charset="0"/>
                <a:cs typeface="Arial" panose="020B0604020202020204" pitchFamily="34" charset="0"/>
              </a:rPr>
              <a:t>Make a list of pros and cons for</a:t>
            </a:r>
          </a:p>
          <a:p>
            <a:pPr marL="0" indent="0">
              <a:buNone/>
            </a:pPr>
            <a:endParaRPr lang="en-GB" altLang="en-US" sz="3200" dirty="0">
              <a:latin typeface="Arial" panose="020B0604020202020204" pitchFamily="34" charset="0"/>
              <a:cs typeface="Arial" panose="020B0604020202020204" pitchFamily="34" charset="0"/>
            </a:endParaRPr>
          </a:p>
          <a:p>
            <a:pPr marL="0" indent="0">
              <a:buNone/>
            </a:pPr>
            <a:r>
              <a:rPr lang="en-GB" altLang="en-US" sz="3200" dirty="0">
                <a:latin typeface="Arial" panose="020B0604020202020204" pitchFamily="34" charset="0"/>
                <a:cs typeface="Arial" panose="020B0604020202020204" pitchFamily="34" charset="0"/>
              </a:rPr>
              <a:t>Group 1: Simultaneous bilingualism</a:t>
            </a:r>
          </a:p>
          <a:p>
            <a:endParaRPr lang="en-GB" altLang="en-US" sz="3200" dirty="0">
              <a:latin typeface="Arial" panose="020B0604020202020204" pitchFamily="34" charset="0"/>
              <a:cs typeface="Arial" panose="020B0604020202020204" pitchFamily="34" charset="0"/>
            </a:endParaRPr>
          </a:p>
          <a:p>
            <a:pPr marL="0" indent="0">
              <a:buNone/>
            </a:pPr>
            <a:r>
              <a:rPr lang="en-GB" altLang="en-US" sz="3200" dirty="0">
                <a:latin typeface="Arial" panose="020B0604020202020204" pitchFamily="34" charset="0"/>
                <a:cs typeface="Arial" panose="020B0604020202020204" pitchFamily="34" charset="0"/>
              </a:rPr>
              <a:t>Group 2: Sequential bilingualism</a:t>
            </a:r>
          </a:p>
          <a:p>
            <a:pPr marL="0" indent="0">
              <a:buNone/>
            </a:pPr>
            <a:endParaRPr lang="en-GB" altLang="en-US" sz="3200" dirty="0">
              <a:latin typeface="Arial" panose="020B0604020202020204" pitchFamily="34" charset="0"/>
              <a:cs typeface="Arial" panose="020B0604020202020204" pitchFamily="34" charset="0"/>
            </a:endParaRPr>
          </a:p>
          <a:p>
            <a:pPr marL="0" indent="0">
              <a:buNone/>
            </a:pPr>
            <a:r>
              <a:rPr lang="en-GB" altLang="en-US" sz="3200" dirty="0">
                <a:latin typeface="Arial" panose="020B0604020202020204" pitchFamily="34" charset="0"/>
                <a:cs typeface="Arial" panose="020B0604020202020204" pitchFamily="34" charset="0"/>
              </a:rPr>
              <a:t>You may refer to some of your own personal experiences</a:t>
            </a:r>
          </a:p>
          <a:p>
            <a:endParaRPr lang="en-GB" altLang="en-US" sz="3200" dirty="0">
              <a:latin typeface="Arial" panose="020B0604020202020204" pitchFamily="34" charset="0"/>
              <a:cs typeface="Arial" panose="020B0604020202020204" pitchFamily="34" charset="0"/>
            </a:endParaRPr>
          </a:p>
          <a:p>
            <a:endParaRPr lang="en-GB" altLang="en-US" sz="2400" dirty="0">
              <a:solidFill>
                <a:srgbClr val="002060"/>
              </a:solidFill>
              <a:latin typeface="Arial" panose="020B0604020202020204" pitchFamily="34" charset="0"/>
            </a:endParaRPr>
          </a:p>
        </p:txBody>
      </p:sp>
      <p:pic>
        <p:nvPicPr>
          <p:cNvPr id="7170" name="Picture 2" descr="Simultaneous Bilingualism vs Sequential Bilingualism">
            <a:extLst>
              <a:ext uri="{FF2B5EF4-FFF2-40B4-BE49-F238E27FC236}">
                <a16:creationId xmlns:a16="http://schemas.microsoft.com/office/drawing/2014/main" id="{345AFDC6-4023-E541-F520-AB021F7BF4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7620" y="1921437"/>
            <a:ext cx="4332880" cy="2568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15629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7FB2F1-D800-E52D-39B3-AA6D8BB219D2}"/>
              </a:ext>
            </a:extLst>
          </p:cNvPr>
          <p:cNvSpPr/>
          <p:nvPr/>
        </p:nvSpPr>
        <p:spPr>
          <a:xfrm>
            <a:off x="0" y="0"/>
            <a:ext cx="12192000" cy="57888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030428" cy="886897"/>
          </a:xfrm>
        </p:spPr>
        <p:txBody>
          <a:bodyPr>
            <a:noAutofit/>
          </a:bodyPr>
          <a:lstStyle/>
          <a:p>
            <a:pPr algn="ctr"/>
            <a:r>
              <a:rPr lang="en-GB" dirty="0">
                <a:latin typeface="Arial" panose="020B0604020202020204" pitchFamily="34" charset="0"/>
                <a:cs typeface="Arial" panose="020B0604020202020204" pitchFamily="34" charset="0"/>
              </a:rPr>
              <a:t>Multilingualism</a:t>
            </a:r>
          </a:p>
        </p:txBody>
      </p:sp>
      <p:pic>
        <p:nvPicPr>
          <p:cNvPr id="5" name="Content Placeholder 4"/>
          <p:cNvPicPr>
            <a:picLocks noGrp="1" noChangeAspect="1"/>
          </p:cNvPicPr>
          <p:nvPr>
            <p:ph sz="half" idx="1"/>
          </p:nvPr>
        </p:nvPicPr>
        <p:blipFill>
          <a:blip r:embed="rId3"/>
          <a:stretch>
            <a:fillRect/>
          </a:stretch>
        </p:blipFill>
        <p:spPr>
          <a:xfrm>
            <a:off x="258834" y="1464469"/>
            <a:ext cx="5742901" cy="4082388"/>
          </a:xfrm>
          <a:prstGeom prst="rect">
            <a:avLst/>
          </a:prstGeom>
        </p:spPr>
      </p:pic>
      <p:sp>
        <p:nvSpPr>
          <p:cNvPr id="4" name="Content Placeholder 3"/>
          <p:cNvSpPr>
            <a:spLocks noGrp="1"/>
          </p:cNvSpPr>
          <p:nvPr>
            <p:ph sz="half" idx="2"/>
          </p:nvPr>
        </p:nvSpPr>
        <p:spPr>
          <a:xfrm>
            <a:off x="6096000" y="1555281"/>
            <a:ext cx="5872163" cy="4233574"/>
          </a:xfrm>
        </p:spPr>
        <p:txBody>
          <a:bodyPr>
            <a:normAutofit fontScale="92500" lnSpcReduction="10000"/>
          </a:bodyPr>
          <a:lstStyle/>
          <a:p>
            <a:pPr>
              <a:lnSpc>
                <a:spcPct val="150000"/>
              </a:lnSpc>
            </a:pPr>
            <a:r>
              <a:rPr lang="en-GB" sz="2000" dirty="0">
                <a:latin typeface="Arial" panose="020B0604020202020204" pitchFamily="34" charset="0"/>
                <a:cs typeface="Arial" panose="020B0604020202020204" pitchFamily="34" charset="0"/>
              </a:rPr>
              <a:t>Understanding 3+ languages;</a:t>
            </a:r>
          </a:p>
          <a:p>
            <a:pPr>
              <a:lnSpc>
                <a:spcPct val="150000"/>
              </a:lnSpc>
            </a:pPr>
            <a:r>
              <a:rPr lang="en-GB" sz="2000" dirty="0">
                <a:latin typeface="Arial" panose="020B0604020202020204" pitchFamily="34" charset="0"/>
                <a:cs typeface="Arial" panose="020B0604020202020204" pitchFamily="34" charset="0"/>
              </a:rPr>
              <a:t>Usual and a natural occurrence;</a:t>
            </a:r>
          </a:p>
          <a:p>
            <a:pPr>
              <a:lnSpc>
                <a:spcPct val="150000"/>
              </a:lnSpc>
            </a:pPr>
            <a:r>
              <a:rPr lang="en-GB" sz="2000" dirty="0">
                <a:latin typeface="Arial" panose="020B0604020202020204" pitchFamily="34" charset="0"/>
                <a:cs typeface="Arial" panose="020B0604020202020204" pitchFamily="34" charset="0"/>
              </a:rPr>
              <a:t>Tends to be more oral than literal</a:t>
            </a:r>
            <a:r>
              <a:rPr lang="en-GB" sz="2000" dirty="0">
                <a:solidFill>
                  <a:srgbClr val="0070C0"/>
                </a:solidFill>
                <a:latin typeface="Arial" panose="020B0604020202020204" pitchFamily="34" charset="0"/>
                <a:cs typeface="Arial" panose="020B0604020202020204" pitchFamily="34" charset="0"/>
              </a:rPr>
              <a:t>.</a:t>
            </a:r>
          </a:p>
          <a:p>
            <a:pPr marL="0" indent="0">
              <a:lnSpc>
                <a:spcPct val="150000"/>
              </a:lnSpc>
              <a:buNone/>
            </a:pPr>
            <a:r>
              <a:rPr lang="en-GB" sz="2000" dirty="0">
                <a:latin typeface="Arial" panose="020B0604020202020204" pitchFamily="34" charset="0"/>
                <a:cs typeface="Arial" panose="020B0604020202020204" pitchFamily="34" charset="0"/>
              </a:rPr>
              <a:t>‘It’s estimated that up to 7,000 different languages are spoken around the world. 90% of these languages are used by less than 100,000 people. Over a million people converse in 150-200 languages and 46 languages have just a single speaker! ‘’  BBC</a:t>
            </a:r>
          </a:p>
          <a:p>
            <a:pPr marL="0" indent="0">
              <a:lnSpc>
                <a:spcPct val="150000"/>
              </a:lnSpc>
              <a:buNone/>
            </a:pPr>
            <a:endParaRPr lang="en-GB" dirty="0">
              <a:solidFill>
                <a:srgbClr val="0070C0"/>
              </a:solidFill>
              <a:latin typeface="Arial" panose="020B0604020202020204" pitchFamily="34" charset="0"/>
              <a:cs typeface="Arial" panose="020B0604020202020204" pitchFamily="34" charset="0"/>
            </a:endParaRPr>
          </a:p>
          <a:p>
            <a:endParaRPr lang="cy-GB" dirty="0">
              <a:latin typeface="Arial" panose="020B0604020202020204" pitchFamily="34" charset="0"/>
            </a:endParaRPr>
          </a:p>
        </p:txBody>
      </p:sp>
    </p:spTree>
    <p:extLst>
      <p:ext uri="{BB962C8B-B14F-4D97-AF65-F5344CB8AC3E}">
        <p14:creationId xmlns:p14="http://schemas.microsoft.com/office/powerpoint/2010/main" val="3390898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7FB2F1-D800-E52D-39B3-AA6D8BB219D2}"/>
              </a:ext>
            </a:extLst>
          </p:cNvPr>
          <p:cNvSpPr/>
          <p:nvPr/>
        </p:nvSpPr>
        <p:spPr>
          <a:xfrm>
            <a:off x="0" y="0"/>
            <a:ext cx="12192000" cy="57888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030428" cy="886897"/>
          </a:xfrm>
        </p:spPr>
        <p:txBody>
          <a:bodyPr>
            <a:noAutofit/>
          </a:bodyPr>
          <a:lstStyle/>
          <a:p>
            <a:pPr algn="ctr"/>
            <a:r>
              <a:rPr lang="en-GB" dirty="0">
                <a:latin typeface="Arial" panose="020B0604020202020204" pitchFamily="34" charset="0"/>
                <a:cs typeface="Arial" panose="020B0604020202020204" pitchFamily="34" charset="0"/>
              </a:rPr>
              <a:t>Multilingualism</a:t>
            </a:r>
          </a:p>
        </p:txBody>
      </p:sp>
      <p:sp>
        <p:nvSpPr>
          <p:cNvPr id="4" name="Content Placeholder 3"/>
          <p:cNvSpPr>
            <a:spLocks noGrp="1"/>
          </p:cNvSpPr>
          <p:nvPr>
            <p:ph sz="half" idx="2"/>
          </p:nvPr>
        </p:nvSpPr>
        <p:spPr>
          <a:xfrm>
            <a:off x="336884" y="1252024"/>
            <a:ext cx="11631279" cy="4536831"/>
          </a:xfrm>
        </p:spPr>
        <p:txBody>
          <a:bodyPr>
            <a:noAutofit/>
          </a:bodyPr>
          <a:lstStyle/>
          <a:p>
            <a:pPr>
              <a:lnSpc>
                <a:spcPct val="120000"/>
              </a:lnSpc>
            </a:pPr>
            <a:r>
              <a:rPr lang="cy-GB" altLang="cy-GB" sz="1600" dirty="0">
                <a:latin typeface="Arial" panose="020B0604020202020204" pitchFamily="34" charset="0"/>
                <a:cs typeface="Arial" panose="020B0604020202020204" pitchFamily="34" charset="0"/>
              </a:rPr>
              <a:t>Scandinavian countries, in particular,</a:t>
            </a:r>
            <a:r>
              <a:rPr lang="cy-GB" altLang="cy-GB" sz="1600" baseline="0" dirty="0">
                <a:latin typeface="Arial" panose="020B0604020202020204" pitchFamily="34" charset="0"/>
                <a:cs typeface="Arial" panose="020B0604020202020204" pitchFamily="34" charset="0"/>
              </a:rPr>
              <a:t> families are considered experienced and successful in bringing up multilingual children.</a:t>
            </a:r>
          </a:p>
          <a:p>
            <a:pPr>
              <a:lnSpc>
                <a:spcPct val="120000"/>
              </a:lnSpc>
            </a:pPr>
            <a:endParaRPr lang="cy-GB" altLang="cy-GB" sz="1600" baseline="0" dirty="0">
              <a:latin typeface="Arial" panose="020B0604020202020204" pitchFamily="34" charset="0"/>
              <a:cs typeface="Arial" panose="020B0604020202020204" pitchFamily="34" charset="0"/>
            </a:endParaRPr>
          </a:p>
          <a:p>
            <a:pPr>
              <a:lnSpc>
                <a:spcPct val="120000"/>
              </a:lnSpc>
            </a:pPr>
            <a:r>
              <a:rPr lang="cy-GB" altLang="cy-GB" sz="1600" baseline="0" dirty="0">
                <a:latin typeface="Arial" panose="020B0604020202020204" pitchFamily="34" charset="0"/>
                <a:cs typeface="Arial" panose="020B0604020202020204" pitchFamily="34" charset="0"/>
              </a:rPr>
              <a:t>Scandinavian children often learn English and German in school and their mother tongue in the family home</a:t>
            </a:r>
          </a:p>
          <a:p>
            <a:pPr>
              <a:lnSpc>
                <a:spcPct val="120000"/>
              </a:lnSpc>
            </a:pPr>
            <a:endParaRPr lang="cy-GB" altLang="cy-GB" sz="1600" baseline="0" dirty="0">
              <a:latin typeface="Arial" panose="020B0604020202020204" pitchFamily="34" charset="0"/>
              <a:cs typeface="Arial" panose="020B0604020202020204" pitchFamily="34" charset="0"/>
            </a:endParaRPr>
          </a:p>
          <a:p>
            <a:pPr>
              <a:lnSpc>
                <a:spcPct val="120000"/>
              </a:lnSpc>
            </a:pPr>
            <a:r>
              <a:rPr lang="cy-GB" altLang="cy-GB" sz="1600" b="1" baseline="0" dirty="0">
                <a:latin typeface="Arial" panose="020B0604020202020204" pitchFamily="34" charset="0"/>
                <a:cs typeface="Arial" panose="020B0604020202020204" pitchFamily="34" charset="0"/>
              </a:rPr>
              <a:t>Experience of Sami </a:t>
            </a:r>
            <a:r>
              <a:rPr lang="en-US" altLang="cy-GB" sz="1600" baseline="0" dirty="0">
                <a:latin typeface="Arial" panose="020B0604020202020204" pitchFamily="34" charset="0"/>
                <a:cs typeface="Arial" panose="020B0604020202020204" pitchFamily="34" charset="0"/>
              </a:rPr>
              <a:t>The Sami people are an indigenous Finno-Ugric people inhabiting the Arctic area of Sápmi, which today encompasses parts of far northern Norway, Sweden, Finland, the Kola Peninsula of Russia, and the border area between south and middle Sweden and Norway. </a:t>
            </a:r>
          </a:p>
          <a:p>
            <a:pPr>
              <a:lnSpc>
                <a:spcPct val="120000"/>
              </a:lnSpc>
            </a:pPr>
            <a:endParaRPr lang="en-GB" altLang="cy-GB" sz="1600" baseline="0" dirty="0">
              <a:latin typeface="Arial" panose="020B0604020202020204" pitchFamily="34" charset="0"/>
              <a:cs typeface="Arial" panose="020B0604020202020204" pitchFamily="34" charset="0"/>
            </a:endParaRPr>
          </a:p>
          <a:p>
            <a:pPr>
              <a:lnSpc>
                <a:spcPct val="120000"/>
              </a:lnSpc>
            </a:pPr>
            <a:r>
              <a:rPr lang="en-GB" altLang="cy-GB" sz="1600" baseline="0" dirty="0">
                <a:latin typeface="Arial" panose="020B0604020202020204" pitchFamily="34" charset="0"/>
                <a:cs typeface="Arial" panose="020B0604020202020204" pitchFamily="34" charset="0"/>
              </a:rPr>
              <a:t>Sami children who attend settings in Sweden – 5 languages – English and German in school, Sami, Swedish and Russian at home</a:t>
            </a:r>
          </a:p>
          <a:p>
            <a:pPr marL="0" indent="0">
              <a:lnSpc>
                <a:spcPct val="120000"/>
              </a:lnSpc>
              <a:buNone/>
            </a:pPr>
            <a:r>
              <a:rPr lang="en-GB" altLang="cy-GB" sz="1600" baseline="0" dirty="0">
                <a:latin typeface="Arial" panose="020B0604020202020204" pitchFamily="34" charset="0"/>
                <a:cs typeface="Arial" panose="020B0604020202020204" pitchFamily="34" charset="0"/>
              </a:rPr>
              <a:t>MONOGLOT – one language</a:t>
            </a:r>
          </a:p>
          <a:p>
            <a:pPr marL="0" indent="0">
              <a:lnSpc>
                <a:spcPct val="120000"/>
              </a:lnSpc>
              <a:buNone/>
            </a:pPr>
            <a:r>
              <a:rPr lang="en-GB" altLang="cy-GB" sz="1600" baseline="0" dirty="0">
                <a:latin typeface="Arial" panose="020B0604020202020204" pitchFamily="34" charset="0"/>
                <a:cs typeface="Arial" panose="020B0604020202020204" pitchFamily="34" charset="0"/>
              </a:rPr>
              <a:t>POLYGLOT – many languages</a:t>
            </a:r>
            <a:endParaRPr lang="en-US" altLang="cy-GB" sz="1600" baseline="0" dirty="0">
              <a:latin typeface="Arial" panose="020B0604020202020204" pitchFamily="34" charset="0"/>
              <a:cs typeface="Arial" panose="020B0604020202020204" pitchFamily="34" charset="0"/>
            </a:endParaRPr>
          </a:p>
          <a:p>
            <a:pPr marL="0" indent="0">
              <a:lnSpc>
                <a:spcPct val="150000"/>
              </a:lnSpc>
              <a:buNone/>
            </a:pPr>
            <a:endParaRPr lang="en-GB" sz="1600" dirty="0">
              <a:solidFill>
                <a:srgbClr val="0070C0"/>
              </a:solidFill>
              <a:latin typeface="Arial" panose="020B0604020202020204" pitchFamily="34" charset="0"/>
              <a:cs typeface="Arial" panose="020B0604020202020204" pitchFamily="34" charset="0"/>
            </a:endParaRPr>
          </a:p>
          <a:p>
            <a:endParaRPr lang="cy-GB" sz="1600" dirty="0">
              <a:latin typeface="Arial" panose="020B0604020202020204" pitchFamily="34" charset="0"/>
            </a:endParaRPr>
          </a:p>
        </p:txBody>
      </p:sp>
    </p:spTree>
    <p:extLst>
      <p:ext uri="{BB962C8B-B14F-4D97-AF65-F5344CB8AC3E}">
        <p14:creationId xmlns:p14="http://schemas.microsoft.com/office/powerpoint/2010/main" val="25767810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75468FF-818F-3E5B-C521-9F37693B7F30}"/>
              </a:ext>
            </a:extLst>
          </p:cNvPr>
          <p:cNvSpPr/>
          <p:nvPr/>
        </p:nvSpPr>
        <p:spPr>
          <a:xfrm>
            <a:off x="0" y="0"/>
            <a:ext cx="12192000" cy="570444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175846" y="365127"/>
            <a:ext cx="4564966" cy="1325563"/>
          </a:xfrm>
        </p:spPr>
        <p:txBody>
          <a:bodyPr>
            <a:noAutofit/>
          </a:bodyPr>
          <a:lstStyle/>
          <a:p>
            <a:pPr algn="ctr"/>
            <a:r>
              <a:rPr lang="en-GB" altLang="en-US" sz="4000" dirty="0">
                <a:latin typeface="Arial" panose="020B0604020202020204" pitchFamily="34" charset="0"/>
                <a:cs typeface="Arial" panose="020B0604020202020204" pitchFamily="34" charset="0"/>
              </a:rPr>
              <a:t>Activity</a:t>
            </a:r>
          </a:p>
        </p:txBody>
      </p:sp>
      <p:sp>
        <p:nvSpPr>
          <p:cNvPr id="2" name="Content Placeholder 1"/>
          <p:cNvSpPr>
            <a:spLocks noGrp="1"/>
          </p:cNvSpPr>
          <p:nvPr>
            <p:ph idx="1"/>
          </p:nvPr>
        </p:nvSpPr>
        <p:spPr>
          <a:xfrm>
            <a:off x="4916658" y="5075394"/>
            <a:ext cx="6673980" cy="617839"/>
          </a:xfrm>
        </p:spPr>
        <p:txBody>
          <a:bodyPr>
            <a:normAutofit fontScale="92500" lnSpcReduction="10000"/>
          </a:bodyPr>
          <a:lstStyle/>
          <a:p>
            <a:pPr marL="0" indent="0">
              <a:lnSpc>
                <a:spcPct val="150000"/>
              </a:lnSpc>
              <a:buNone/>
            </a:pPr>
            <a:r>
              <a:rPr lang="en-GB" sz="1400" dirty="0">
                <a:latin typeface="Arial" panose="020B0604020202020204" pitchFamily="34" charset="0"/>
                <a:cs typeface="Arial" panose="020B0604020202020204" pitchFamily="34" charset="0"/>
              </a:rPr>
              <a:t>Raising Global Kids (2020) </a:t>
            </a:r>
            <a:r>
              <a:rPr lang="en-GB" sz="1400" i="1" dirty="0">
                <a:latin typeface="Arial" panose="020B0604020202020204" pitchFamily="34" charset="0"/>
                <a:cs typeface="Arial" panose="020B0604020202020204" pitchFamily="34" charset="0"/>
              </a:rPr>
              <a:t>What language do multilingual kids speak to each other in? </a:t>
            </a:r>
            <a:r>
              <a:rPr lang="en-GB" sz="1400" dirty="0">
                <a:latin typeface="Arial" panose="020B0604020202020204" pitchFamily="34" charset="0"/>
                <a:cs typeface="Arial" panose="020B0604020202020204" pitchFamily="34" charset="0"/>
                <a:hlinkClick r:id="rId4"/>
              </a:rPr>
              <a:t>https://www.youtube.com/watch?v=RFdcn5dqOH4</a:t>
            </a:r>
            <a:r>
              <a:rPr lang="en-GB"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[Accessed: February 24 2024]. </a:t>
            </a:r>
          </a:p>
        </p:txBody>
      </p:sp>
      <p:pic>
        <p:nvPicPr>
          <p:cNvPr id="4" name="Online Media 3" title="What language do multilingual kids speak to each other in?">
            <a:hlinkClick r:id="" action="ppaction://media"/>
            <a:extLst>
              <a:ext uri="{FF2B5EF4-FFF2-40B4-BE49-F238E27FC236}">
                <a16:creationId xmlns:a16="http://schemas.microsoft.com/office/drawing/2014/main" id="{D7466869-8882-73C4-4A95-D6CFF2B79166}"/>
              </a:ext>
            </a:extLst>
          </p:cNvPr>
          <p:cNvPicPr>
            <a:picLocks noRot="1" noChangeAspect="1"/>
          </p:cNvPicPr>
          <p:nvPr>
            <a:videoFile r:link="rId1"/>
          </p:nvPr>
        </p:nvPicPr>
        <p:blipFill>
          <a:blip r:embed="rId5"/>
          <a:stretch>
            <a:fillRect/>
          </a:stretch>
        </p:blipFill>
        <p:spPr>
          <a:xfrm>
            <a:off x="4916658" y="297704"/>
            <a:ext cx="6527800" cy="4788906"/>
          </a:xfrm>
          <a:prstGeom prst="rect">
            <a:avLst/>
          </a:prstGeom>
        </p:spPr>
      </p:pic>
      <p:sp>
        <p:nvSpPr>
          <p:cNvPr id="3" name="TextBox 2">
            <a:extLst>
              <a:ext uri="{FF2B5EF4-FFF2-40B4-BE49-F238E27FC236}">
                <a16:creationId xmlns:a16="http://schemas.microsoft.com/office/drawing/2014/main" id="{EA529AB3-1E9C-EDE0-9432-651513116C59}"/>
              </a:ext>
            </a:extLst>
          </p:cNvPr>
          <p:cNvSpPr txBox="1"/>
          <p:nvPr/>
        </p:nvSpPr>
        <p:spPr>
          <a:xfrm>
            <a:off x="175846" y="1690690"/>
            <a:ext cx="4284943" cy="3600986"/>
          </a:xfrm>
          <a:prstGeom prst="rect">
            <a:avLst/>
          </a:prstGeom>
          <a:no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Take note</a:t>
            </a:r>
            <a:r>
              <a:rPr lang="en-GB" sz="2000" baseline="0" dirty="0">
                <a:latin typeface="Arial" panose="020B0604020202020204" pitchFamily="34" charset="0"/>
                <a:cs typeface="Arial" panose="020B0604020202020204" pitchFamily="34" charset="0"/>
              </a:rPr>
              <a:t> of pace, fluency etc</a:t>
            </a:r>
          </a:p>
          <a:p>
            <a:pPr>
              <a:lnSpc>
                <a:spcPct val="150000"/>
              </a:lnSpc>
            </a:pPr>
            <a:endParaRPr lang="en-GB" sz="2000" baseline="0" dirty="0">
              <a:latin typeface="Arial" panose="020B0604020202020204" pitchFamily="34" charset="0"/>
              <a:cs typeface="Arial" panose="020B0604020202020204" pitchFamily="34" charset="0"/>
            </a:endParaRPr>
          </a:p>
          <a:p>
            <a:pPr>
              <a:lnSpc>
                <a:spcPct val="150000"/>
              </a:lnSpc>
            </a:pPr>
            <a:r>
              <a:rPr lang="en-GB" sz="2000" baseline="0" dirty="0">
                <a:latin typeface="Arial" panose="020B0604020202020204" pitchFamily="34" charset="0"/>
                <a:cs typeface="Arial" panose="020B0604020202020204" pitchFamily="34" charset="0"/>
              </a:rPr>
              <a:t>Which language do the children seem most confident/less confident using?</a:t>
            </a:r>
          </a:p>
          <a:p>
            <a:pPr>
              <a:lnSpc>
                <a:spcPct val="150000"/>
              </a:lnSpc>
            </a:pPr>
            <a:endParaRPr lang="en-GB" sz="2000" baseline="0" dirty="0">
              <a:latin typeface="Arial" panose="020B0604020202020204" pitchFamily="34" charset="0"/>
              <a:cs typeface="Arial" panose="020B0604020202020204" pitchFamily="34" charset="0"/>
            </a:endParaRPr>
          </a:p>
          <a:p>
            <a:pPr>
              <a:lnSpc>
                <a:spcPct val="150000"/>
              </a:lnSpc>
            </a:pPr>
            <a:r>
              <a:rPr lang="en-GB" sz="2000" baseline="0" dirty="0">
                <a:latin typeface="Arial" panose="020B0604020202020204" pitchFamily="34" charset="0"/>
                <a:cs typeface="Arial" panose="020B0604020202020204" pitchFamily="34" charset="0"/>
              </a:rPr>
              <a:t>Why do you think this?</a:t>
            </a:r>
          </a:p>
          <a:p>
            <a:endParaRPr lang="en-GB" dirty="0"/>
          </a:p>
        </p:txBody>
      </p:sp>
    </p:spTree>
    <p:extLst>
      <p:ext uri="{BB962C8B-B14F-4D97-AF65-F5344CB8AC3E}">
        <p14:creationId xmlns:p14="http://schemas.microsoft.com/office/powerpoint/2010/main" val="2578921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5395E0-D558-F62E-B279-CA6D474CF0B4}"/>
              </a:ext>
            </a:extLst>
          </p:cNvPr>
          <p:cNvSpPr/>
          <p:nvPr/>
        </p:nvSpPr>
        <p:spPr>
          <a:xfrm>
            <a:off x="0" y="0"/>
            <a:ext cx="12192000" cy="585216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3"/>
          <p:cNvSpPr txBox="1">
            <a:spLocks noGrp="1"/>
          </p:cNvSpPr>
          <p:nvPr>
            <p:ph type="title"/>
          </p:nvPr>
        </p:nvSpPr>
        <p:spPr>
          <a:xfrm>
            <a:off x="225082" y="381003"/>
            <a:ext cx="11760591" cy="1325559"/>
          </a:xfrm>
        </p:spPr>
        <p:txBody>
          <a:bodyPr>
            <a:noAutofit/>
          </a:bodyPr>
          <a:lstStyle/>
          <a:p>
            <a:pPr lvl="0"/>
            <a:r>
              <a:rPr lang="en-GB" sz="3600" dirty="0">
                <a:latin typeface="Arial" panose="020B0604020202020204" pitchFamily="34" charset="0"/>
                <a:cs typeface="Arial" panose="020B0604020202020204" pitchFamily="34" charset="0"/>
              </a:rPr>
              <a:t>What percentage of people in the world are multilingual?</a:t>
            </a:r>
          </a:p>
        </p:txBody>
      </p:sp>
      <p:sp>
        <p:nvSpPr>
          <p:cNvPr id="4" name="Content Placeholder 5"/>
          <p:cNvSpPr txBox="1">
            <a:spLocks noGrp="1"/>
          </p:cNvSpPr>
          <p:nvPr>
            <p:ph idx="2"/>
          </p:nvPr>
        </p:nvSpPr>
        <p:spPr>
          <a:xfrm>
            <a:off x="717630" y="1606378"/>
            <a:ext cx="7895029" cy="4349579"/>
          </a:xfrm>
        </p:spPr>
        <p:txBody>
          <a:bodyPr>
            <a:normAutofit fontScale="92500" lnSpcReduction="10000"/>
          </a:bodyPr>
          <a:lstStyle/>
          <a:p>
            <a:pPr marL="0" lvl="0" indent="0">
              <a:buNone/>
            </a:pPr>
            <a:r>
              <a:rPr lang="en-GB" dirty="0">
                <a:latin typeface="Arial" panose="020B0604020202020204" pitchFamily="34" charset="0"/>
                <a:cs typeface="Arial" panose="020B0604020202020204" pitchFamily="34" charset="0"/>
              </a:rPr>
              <a:t>Any thoughts?</a:t>
            </a:r>
          </a:p>
          <a:p>
            <a:pPr marL="0" lvl="0" indent="0">
              <a:buNone/>
            </a:pPr>
            <a:endParaRPr lang="en-GB" dirty="0">
              <a:latin typeface="Arial" panose="020B0604020202020204" pitchFamily="34" charset="0"/>
              <a:cs typeface="Arial" panose="020B0604020202020204" pitchFamily="34" charset="0"/>
            </a:endParaRPr>
          </a:p>
          <a:p>
            <a:pPr marL="0" lvl="0" indent="0">
              <a:buNone/>
            </a:pPr>
            <a:r>
              <a:rPr lang="en-GB" dirty="0">
                <a:latin typeface="Arial" panose="020B0604020202020204" pitchFamily="34" charset="0"/>
                <a:cs typeface="Arial" panose="020B0604020202020204" pitchFamily="34" charset="0"/>
              </a:rPr>
              <a:t>Is the UK a reflection of wider multilingualism? </a:t>
            </a:r>
          </a:p>
          <a:p>
            <a:pPr lvl="0"/>
            <a:endParaRPr lang="en-GB"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Approx. 60 % are multilingual. </a:t>
            </a:r>
          </a:p>
          <a:p>
            <a:pPr lvl="0">
              <a:lnSpc>
                <a:spcPct val="150000"/>
              </a:lnSpc>
            </a:pPr>
            <a:r>
              <a:rPr lang="en-GB" dirty="0">
                <a:latin typeface="Arial" panose="020B0604020202020204" pitchFamily="34" charset="0"/>
                <a:cs typeface="Arial" panose="020B0604020202020204" pitchFamily="34" charset="0"/>
              </a:rPr>
              <a:t>Multilingualism is the norm although we sometimes forget this is the case when concentrating on our own context </a:t>
            </a:r>
          </a:p>
          <a:p>
            <a:pPr marL="0" lvl="0" indent="0">
              <a:buNone/>
            </a:pPr>
            <a:endParaRPr lang="en-GB" dirty="0">
              <a:latin typeface="Arial" panose="020B0604020202020204" pitchFamily="34" charset="0"/>
              <a:cs typeface="Arial" panose="020B0604020202020204" pitchFamily="34" charset="0"/>
            </a:endParaRPr>
          </a:p>
        </p:txBody>
      </p:sp>
      <p:pic>
        <p:nvPicPr>
          <p:cNvPr id="8194" name="Picture 2" descr="Multilingualism | BCBL">
            <a:extLst>
              <a:ext uri="{FF2B5EF4-FFF2-40B4-BE49-F238E27FC236}">
                <a16:creationId xmlns:a16="http://schemas.microsoft.com/office/drawing/2014/main" id="{2AF5CF90-368A-1486-FF2E-8279B3A402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7052" y="1838608"/>
            <a:ext cx="3999897" cy="2174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0579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FA6D47E-8C37-EF99-2BD6-D3253B43C261}"/>
              </a:ext>
            </a:extLst>
          </p:cNvPr>
          <p:cNvSpPr/>
          <p:nvPr/>
        </p:nvSpPr>
        <p:spPr>
          <a:xfrm>
            <a:off x="0" y="0"/>
            <a:ext cx="12192000" cy="581699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161778" y="381003"/>
            <a:ext cx="11732456" cy="1325559"/>
          </a:xfrm>
        </p:spPr>
        <p:txBody>
          <a:bodyPr>
            <a:noAutofit/>
          </a:bodyPr>
          <a:lstStyle/>
          <a:p>
            <a:pPr lvl="0"/>
            <a:r>
              <a:rPr lang="en-GB" sz="3600" dirty="0">
                <a:latin typeface="Arial" panose="020B0604020202020204" pitchFamily="34" charset="0"/>
                <a:cs typeface="Arial" panose="020B0604020202020204" pitchFamily="34" charset="0"/>
              </a:rPr>
              <a:t>What percentage of people in Europe are multilingual?</a:t>
            </a:r>
          </a:p>
        </p:txBody>
      </p:sp>
      <p:sp>
        <p:nvSpPr>
          <p:cNvPr id="4" name="Content Placeholder 3"/>
          <p:cNvSpPr txBox="1">
            <a:spLocks noGrp="1"/>
          </p:cNvSpPr>
          <p:nvPr>
            <p:ph idx="2"/>
          </p:nvPr>
        </p:nvSpPr>
        <p:spPr>
          <a:xfrm>
            <a:off x="405114" y="1470455"/>
            <a:ext cx="6057470" cy="4213654"/>
          </a:xfrm>
        </p:spPr>
        <p:txBody>
          <a:bodyPr>
            <a:normAutofit fontScale="77500" lnSpcReduction="20000"/>
          </a:bodyPr>
          <a:lstStyle/>
          <a:p>
            <a:pPr marL="0" lvl="0" indent="0">
              <a:lnSpc>
                <a:spcPct val="170000"/>
              </a:lnSpc>
              <a:buNone/>
            </a:pPr>
            <a:r>
              <a:rPr lang="en-GB" dirty="0">
                <a:latin typeface="Arial" panose="020B0604020202020204" pitchFamily="34" charset="0"/>
                <a:cs typeface="Arial" panose="020B0604020202020204" pitchFamily="34" charset="0"/>
              </a:rPr>
              <a:t>Is the UK a reflection of the rest of Europe in terms of languages spoken? </a:t>
            </a:r>
          </a:p>
          <a:p>
            <a:r>
              <a:rPr lang="en-GB" dirty="0">
                <a:latin typeface="Arial" panose="020B0604020202020204" pitchFamily="34" charset="0"/>
                <a:cs typeface="Arial" panose="020B0604020202020204" pitchFamily="34" charset="0"/>
              </a:rPr>
              <a:t>Around 65%</a:t>
            </a:r>
          </a:p>
          <a:p>
            <a:pPr>
              <a:lnSpc>
                <a:spcPct val="150000"/>
              </a:lnSpc>
            </a:pPr>
            <a:r>
              <a:rPr lang="en-GB" dirty="0">
                <a:latin typeface="Arial" panose="020B0604020202020204" pitchFamily="34" charset="0"/>
                <a:cs typeface="Arial" panose="020B0604020202020204" pitchFamily="34" charset="0"/>
              </a:rPr>
              <a:t>Europe is also multilingual and some countries have more than one official language. Some countries have majority and minority languages.  Some languages in Europe are recognised as being endangered and should be afforded support to survive.</a:t>
            </a:r>
          </a:p>
          <a:p>
            <a:pPr marL="0" lvl="0" indent="0">
              <a:buNone/>
            </a:pPr>
            <a:endParaRPr lang="en-GB" dirty="0">
              <a:latin typeface="Arial" panose="020B0604020202020204" pitchFamily="34" charset="0"/>
              <a:cs typeface="Arial" panose="020B0604020202020204" pitchFamily="34" charset="0"/>
            </a:endParaRPr>
          </a:p>
          <a:p>
            <a:pPr lvl="0"/>
            <a:endParaRPr lang="en-GB" i="1" dirty="0">
              <a:solidFill>
                <a:srgbClr val="1F497D"/>
              </a:solidFill>
            </a:endParaRPr>
          </a:p>
        </p:txBody>
      </p:sp>
      <p:pic>
        <p:nvPicPr>
          <p:cNvPr id="9218" name="Picture 2" descr="Multilingualism: The language of the European Union | Epthinktank | European  Parliament">
            <a:extLst>
              <a:ext uri="{FF2B5EF4-FFF2-40B4-BE49-F238E27FC236}">
                <a16:creationId xmlns:a16="http://schemas.microsoft.com/office/drawing/2014/main" id="{83B4CE46-D4CF-2E0A-E47B-1FAD20E856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4517" y="1732605"/>
            <a:ext cx="5092369" cy="3529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171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CC83059-E39A-624A-B713-3CAF2259ECAB}"/>
              </a:ext>
            </a:extLst>
          </p:cNvPr>
          <p:cNvSpPr/>
          <p:nvPr/>
        </p:nvSpPr>
        <p:spPr>
          <a:xfrm>
            <a:off x="0" y="0"/>
            <a:ext cx="12192000" cy="570271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3"/>
          <p:cNvSpPr txBox="1">
            <a:spLocks noGrp="1"/>
          </p:cNvSpPr>
          <p:nvPr>
            <p:ph idx="1"/>
          </p:nvPr>
        </p:nvSpPr>
        <p:spPr>
          <a:xfrm>
            <a:off x="6476996" y="296562"/>
            <a:ext cx="5337906" cy="5824148"/>
          </a:xfrm>
        </p:spPr>
        <p:txBody>
          <a:bodyPr>
            <a:normAutofit fontScale="47500" lnSpcReduction="20000"/>
          </a:bodyPr>
          <a:lstStyle/>
          <a:p>
            <a:pPr>
              <a:lnSpc>
                <a:spcPct val="170000"/>
              </a:lnSpc>
            </a:pPr>
            <a:r>
              <a:rPr lang="en-GB" sz="3300" b="1" i="0" u="none" strike="noStrike" kern="1200" cap="none" spc="0" baseline="0" dirty="0">
                <a:solidFill>
                  <a:srgbClr val="000000"/>
                </a:solidFill>
                <a:effectLst/>
                <a:uFillTx/>
                <a:latin typeface="Arial" panose="020B0604020202020204" pitchFamily="34" charset="0"/>
                <a:cs typeface="Arial" panose="020B0604020202020204" pitchFamily="34" charset="0"/>
              </a:rPr>
              <a:t>Monolingual</a:t>
            </a:r>
            <a:r>
              <a:rPr lang="en-GB" sz="3300" b="0" i="0" u="none" strike="noStrike" kern="1200" cap="none" spc="0" baseline="0" dirty="0">
                <a:solidFill>
                  <a:srgbClr val="000000"/>
                </a:solidFill>
                <a:effectLst/>
                <a:uFillTx/>
                <a:latin typeface="Arial" panose="020B0604020202020204" pitchFamily="34" charset="0"/>
                <a:cs typeface="Arial" panose="020B0604020202020204" pitchFamily="34" charset="0"/>
              </a:rPr>
              <a:t>: A person knowing only one language (40% of world population)</a:t>
            </a:r>
          </a:p>
          <a:p>
            <a:pPr>
              <a:lnSpc>
                <a:spcPct val="170000"/>
              </a:lnSpc>
            </a:pPr>
            <a:r>
              <a:rPr lang="en-GB" sz="3300" b="1" i="0" u="none" strike="noStrike" kern="1200" cap="none" spc="0" baseline="0" dirty="0">
                <a:solidFill>
                  <a:srgbClr val="000000"/>
                </a:solidFill>
                <a:effectLst/>
                <a:uFillTx/>
                <a:latin typeface="Arial" panose="020B0604020202020204" pitchFamily="34" charset="0"/>
                <a:cs typeface="Arial" panose="020B0604020202020204" pitchFamily="34" charset="0"/>
              </a:rPr>
              <a:t>Bilingual</a:t>
            </a:r>
            <a:r>
              <a:rPr lang="en-GB" sz="3300" b="0" i="0" u="none" strike="noStrike" kern="1200" cap="none" spc="0" baseline="0" dirty="0">
                <a:solidFill>
                  <a:srgbClr val="000000"/>
                </a:solidFill>
                <a:effectLst/>
                <a:uFillTx/>
                <a:latin typeface="Arial" panose="020B0604020202020204" pitchFamily="34" charset="0"/>
                <a:cs typeface="Arial" panose="020B0604020202020204" pitchFamily="34" charset="0"/>
              </a:rPr>
              <a:t>: A person using or able to use two languages especially with equal fluency (43% of world population)</a:t>
            </a:r>
          </a:p>
          <a:p>
            <a:pPr>
              <a:lnSpc>
                <a:spcPct val="170000"/>
              </a:lnSpc>
            </a:pPr>
            <a:r>
              <a:rPr lang="en-GB" sz="3300" b="1" i="0" u="none" strike="noStrike" kern="1200" cap="none" spc="0" baseline="0" dirty="0">
                <a:solidFill>
                  <a:srgbClr val="000000"/>
                </a:solidFill>
                <a:effectLst/>
                <a:uFillTx/>
                <a:latin typeface="Arial" panose="020B0604020202020204" pitchFamily="34" charset="0"/>
                <a:cs typeface="Arial" panose="020B0604020202020204" pitchFamily="34" charset="0"/>
              </a:rPr>
              <a:t>Trilingual</a:t>
            </a:r>
            <a:r>
              <a:rPr lang="en-GB" sz="3300" b="0" i="0" u="none" strike="noStrike" kern="1200" cap="none" spc="0" baseline="0" dirty="0">
                <a:solidFill>
                  <a:srgbClr val="000000"/>
                </a:solidFill>
                <a:effectLst/>
                <a:uFillTx/>
                <a:latin typeface="Arial" panose="020B0604020202020204" pitchFamily="34" charset="0"/>
                <a:cs typeface="Arial" panose="020B0604020202020204" pitchFamily="34" charset="0"/>
              </a:rPr>
              <a:t>: A person speaking three languages fluently (13% of world population)</a:t>
            </a:r>
          </a:p>
          <a:p>
            <a:pPr>
              <a:lnSpc>
                <a:spcPct val="170000"/>
              </a:lnSpc>
            </a:pPr>
            <a:r>
              <a:rPr lang="en-GB" sz="3300" b="1" i="0" u="none" strike="noStrike" kern="1200" cap="none" spc="0" baseline="0" dirty="0">
                <a:solidFill>
                  <a:srgbClr val="000000"/>
                </a:solidFill>
                <a:effectLst/>
                <a:uFillTx/>
                <a:latin typeface="Arial" panose="020B0604020202020204" pitchFamily="34" charset="0"/>
                <a:cs typeface="Arial" panose="020B0604020202020204" pitchFamily="34" charset="0"/>
              </a:rPr>
              <a:t>Multilingual</a:t>
            </a:r>
            <a:r>
              <a:rPr lang="en-GB" sz="3300" b="0" i="0" u="none" strike="noStrike" kern="1200" cap="none" spc="0" baseline="0" dirty="0">
                <a:solidFill>
                  <a:srgbClr val="000000"/>
                </a:solidFill>
                <a:effectLst/>
                <a:uFillTx/>
                <a:latin typeface="Arial" panose="020B0604020202020204" pitchFamily="34" charset="0"/>
                <a:cs typeface="Arial" panose="020B0604020202020204" pitchFamily="34" charset="0"/>
              </a:rPr>
              <a:t>: A person who speaks more than two languages, but used often for four languages or more (3% of world population speak more than 4 languages)</a:t>
            </a:r>
          </a:p>
          <a:p>
            <a:pPr>
              <a:lnSpc>
                <a:spcPct val="170000"/>
              </a:lnSpc>
            </a:pPr>
            <a:r>
              <a:rPr lang="en-GB" sz="3300" b="1" i="0" u="none" strike="noStrike" kern="1200" cap="none" spc="0" baseline="0" dirty="0">
                <a:solidFill>
                  <a:srgbClr val="000000"/>
                </a:solidFill>
                <a:effectLst/>
                <a:uFillTx/>
                <a:latin typeface="Arial" panose="020B0604020202020204" pitchFamily="34" charset="0"/>
                <a:cs typeface="Arial" panose="020B0604020202020204" pitchFamily="34" charset="0"/>
              </a:rPr>
              <a:t>Polyglot</a:t>
            </a:r>
            <a:r>
              <a:rPr lang="en-GB" sz="3300" b="0" i="0" u="none" strike="noStrike" kern="1200" cap="none" spc="0" baseline="0" dirty="0">
                <a:solidFill>
                  <a:srgbClr val="000000"/>
                </a:solidFill>
                <a:effectLst/>
                <a:uFillTx/>
                <a:latin typeface="Arial" panose="020B0604020202020204" pitchFamily="34" charset="0"/>
                <a:cs typeface="Arial" panose="020B0604020202020204" pitchFamily="34" charset="0"/>
              </a:rPr>
              <a:t>: Someone with a high degree of proficiency in several languages (less than 1‰ of world population speak 5 languages fluently)</a:t>
            </a:r>
          </a:p>
          <a:p>
            <a:endParaRPr lang="en-GB" dirty="0"/>
          </a:p>
        </p:txBody>
      </p:sp>
      <p:pic>
        <p:nvPicPr>
          <p:cNvPr id="4" name="Picture 2"/>
          <p:cNvPicPr>
            <a:picLocks noChangeAspect="1"/>
          </p:cNvPicPr>
          <p:nvPr/>
        </p:nvPicPr>
        <p:blipFill rotWithShape="1">
          <a:blip r:embed="rId3"/>
          <a:srcRect l="9910" r="10011"/>
          <a:stretch/>
        </p:blipFill>
        <p:spPr>
          <a:xfrm>
            <a:off x="377098" y="628103"/>
            <a:ext cx="5337907" cy="4166318"/>
          </a:xfrm>
          <a:prstGeom prst="rect">
            <a:avLst/>
          </a:prstGeom>
          <a:noFill/>
          <a:ln cap="flat">
            <a:noFill/>
          </a:ln>
        </p:spPr>
      </p:pic>
      <p:sp>
        <p:nvSpPr>
          <p:cNvPr id="5" name="Content Placeholder 4"/>
          <p:cNvSpPr txBox="1">
            <a:spLocks noGrp="1"/>
          </p:cNvSpPr>
          <p:nvPr>
            <p:ph idx="2"/>
          </p:nvPr>
        </p:nvSpPr>
        <p:spPr>
          <a:xfrm>
            <a:off x="377098" y="4893479"/>
            <a:ext cx="5181603" cy="308716"/>
          </a:xfrm>
        </p:spPr>
        <p:txBody>
          <a:bodyPr>
            <a:normAutofit fontScale="47500" lnSpcReduction="20000"/>
          </a:bodyPr>
          <a:lstStyle/>
          <a:p>
            <a:pPr marL="0" lvl="0" indent="0">
              <a:buNone/>
            </a:pPr>
            <a:r>
              <a:rPr lang="en-GB" sz="1400" dirty="0"/>
              <a:t>(Source: Jessica, </a:t>
            </a:r>
            <a:r>
              <a:rPr lang="en-GB" sz="1400" dirty="0" err="1"/>
              <a:t>Muna</a:t>
            </a:r>
            <a:r>
              <a:rPr lang="en-GB" sz="1400" dirty="0"/>
              <a:t> and Tanya , no date)</a:t>
            </a:r>
          </a:p>
        </p:txBody>
      </p:sp>
    </p:spTree>
    <p:extLst>
      <p:ext uri="{BB962C8B-B14F-4D97-AF65-F5344CB8AC3E}">
        <p14:creationId xmlns:p14="http://schemas.microsoft.com/office/powerpoint/2010/main" val="42146405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E7FC0AE-1CE2-B30A-F157-8560B744B005}"/>
              </a:ext>
            </a:extLst>
          </p:cNvPr>
          <p:cNvSpPr/>
          <p:nvPr/>
        </p:nvSpPr>
        <p:spPr>
          <a:xfrm>
            <a:off x="0" y="0"/>
            <a:ext cx="12192000" cy="586622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838200" y="365128"/>
            <a:ext cx="10515600" cy="706436"/>
          </a:xfrm>
        </p:spPr>
        <p:txBody>
          <a:bodyPr>
            <a:noAutofit/>
          </a:bodyPr>
          <a:lstStyle/>
          <a:p>
            <a:pPr lvl="0" algn="ctr"/>
            <a:r>
              <a:rPr lang="en-GB" dirty="0">
                <a:latin typeface="Arial" panose="020B0604020202020204" pitchFamily="34" charset="0"/>
                <a:cs typeface="Arial" panose="020B0604020202020204" pitchFamily="34" charset="0"/>
              </a:rPr>
              <a:t>Is multilingualism the norm?</a:t>
            </a:r>
          </a:p>
        </p:txBody>
      </p:sp>
      <p:sp>
        <p:nvSpPr>
          <p:cNvPr id="4" name="Content Placeholder 3"/>
          <p:cNvSpPr txBox="1">
            <a:spLocks noGrp="1"/>
          </p:cNvSpPr>
          <p:nvPr>
            <p:ph idx="2"/>
          </p:nvPr>
        </p:nvSpPr>
        <p:spPr>
          <a:xfrm>
            <a:off x="474563" y="1533377"/>
            <a:ext cx="11498362" cy="3967312"/>
          </a:xfrm>
        </p:spPr>
        <p:txBody>
          <a:bodyPr>
            <a:normAutofit/>
          </a:bodyPr>
          <a:lstStyle/>
          <a:p>
            <a:pPr lvl="0">
              <a:lnSpc>
                <a:spcPct val="150000"/>
              </a:lnSpc>
            </a:pPr>
            <a:r>
              <a:rPr lang="en-GB" dirty="0">
                <a:latin typeface="Arial" panose="020B0604020202020204" pitchFamily="34" charset="0"/>
                <a:cs typeface="Arial" panose="020B0604020202020204" pitchFamily="34" charset="0"/>
              </a:rPr>
              <a:t>Over half of Europe and the world can speak two or more languages;</a:t>
            </a:r>
          </a:p>
          <a:p>
            <a:pPr lvl="0">
              <a:lnSpc>
                <a:spcPct val="150000"/>
              </a:lnSpc>
            </a:pPr>
            <a:r>
              <a:rPr lang="en-GB" dirty="0">
                <a:latin typeface="Arial" panose="020B0604020202020204" pitchFamily="34" charset="0"/>
                <a:cs typeface="Arial" panose="020B0604020202020204" pitchFamily="34" charset="0"/>
              </a:rPr>
              <a:t>Mother tongue and another language(s) learnt in parallel or learnt in early years settings;</a:t>
            </a:r>
          </a:p>
          <a:p>
            <a:pPr>
              <a:lnSpc>
                <a:spcPct val="150000"/>
              </a:lnSpc>
            </a:pPr>
            <a:r>
              <a:rPr lang="en-GB" dirty="0">
                <a:latin typeface="Arial" panose="020B0604020202020204" pitchFamily="34" charset="0"/>
                <a:cs typeface="Arial" panose="020B0604020202020204" pitchFamily="34" charset="0"/>
              </a:rPr>
              <a:t>English at home – another language in school?</a:t>
            </a:r>
          </a:p>
          <a:p>
            <a:pPr>
              <a:lnSpc>
                <a:spcPct val="150000"/>
              </a:lnSpc>
            </a:pPr>
            <a:r>
              <a:rPr lang="en-GB" dirty="0">
                <a:latin typeface="Arial" panose="020B0604020202020204" pitchFamily="34" charset="0"/>
                <a:cs typeface="Arial" panose="020B0604020202020204" pitchFamily="34" charset="0"/>
              </a:rPr>
              <a:t>Another language at home – English in school?</a:t>
            </a:r>
          </a:p>
          <a:p>
            <a:pPr marL="0" lvl="0" indent="0">
              <a:buNone/>
            </a:pPr>
            <a:endParaRPr lang="en-GB" dirty="0"/>
          </a:p>
        </p:txBody>
      </p:sp>
      <p:pic>
        <p:nvPicPr>
          <p:cNvPr id="10242" name="Picture 2" descr="Helping Multilingual Learners Feel Welcome | Famly">
            <a:extLst>
              <a:ext uri="{FF2B5EF4-FFF2-40B4-BE49-F238E27FC236}">
                <a16:creationId xmlns:a16="http://schemas.microsoft.com/office/drawing/2014/main" id="{FE34F79F-9B75-9F19-A920-C4788D0C85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4913" y="3256783"/>
            <a:ext cx="2995730" cy="2243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2999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E7FC0AE-1CE2-B30A-F157-8560B744B005}"/>
              </a:ext>
            </a:extLst>
          </p:cNvPr>
          <p:cNvSpPr/>
          <p:nvPr/>
        </p:nvSpPr>
        <p:spPr>
          <a:xfrm>
            <a:off x="0" y="0"/>
            <a:ext cx="12192000" cy="586622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838200" y="365128"/>
            <a:ext cx="10515600" cy="706436"/>
          </a:xfrm>
        </p:spPr>
        <p:txBody>
          <a:bodyPr>
            <a:noAutofit/>
          </a:bodyPr>
          <a:lstStyle/>
          <a:p>
            <a:pPr lvl="0" algn="ctr"/>
            <a:r>
              <a:rPr lang="en-GB" dirty="0">
                <a:latin typeface="Arial" panose="020B0604020202020204" pitchFamily="34" charset="0"/>
                <a:cs typeface="Arial" panose="020B0604020202020204" pitchFamily="34" charset="0"/>
              </a:rPr>
              <a:t>Is multilingualism the norm?</a:t>
            </a:r>
          </a:p>
        </p:txBody>
      </p:sp>
      <p:sp>
        <p:nvSpPr>
          <p:cNvPr id="4" name="Content Placeholder 3"/>
          <p:cNvSpPr txBox="1">
            <a:spLocks noGrp="1"/>
          </p:cNvSpPr>
          <p:nvPr>
            <p:ph idx="2"/>
          </p:nvPr>
        </p:nvSpPr>
        <p:spPr>
          <a:xfrm>
            <a:off x="532435" y="1667021"/>
            <a:ext cx="11440489" cy="3833667"/>
          </a:xfrm>
        </p:spPr>
        <p:txBody>
          <a:bodyPr>
            <a:normAutofit/>
          </a:bodyPr>
          <a:lstStyle/>
          <a:p>
            <a:pPr>
              <a:lnSpc>
                <a:spcPct val="150000"/>
              </a:lnSpc>
            </a:pPr>
            <a:r>
              <a:rPr lang="en-GB" dirty="0">
                <a:latin typeface="Arial" panose="020B0604020202020204" pitchFamily="34" charset="0"/>
                <a:cs typeface="Arial" panose="020B0604020202020204" pitchFamily="34" charset="0"/>
              </a:rPr>
              <a:t>Migration to a new country;</a:t>
            </a:r>
          </a:p>
          <a:p>
            <a:pPr lvl="0">
              <a:lnSpc>
                <a:spcPct val="150000"/>
              </a:lnSpc>
            </a:pPr>
            <a:r>
              <a:rPr lang="en-GB" dirty="0">
                <a:latin typeface="Arial" panose="020B0604020202020204" pitchFamily="34" charset="0"/>
                <a:cs typeface="Arial" panose="020B0604020202020204" pitchFamily="34" charset="0"/>
              </a:rPr>
              <a:t>Different languages spoken at home;</a:t>
            </a:r>
          </a:p>
          <a:p>
            <a:pPr lvl="0">
              <a:lnSpc>
                <a:spcPct val="150000"/>
              </a:lnSpc>
            </a:pPr>
            <a:r>
              <a:rPr lang="en-GB" dirty="0">
                <a:latin typeface="Arial" panose="020B0604020202020204" pitchFamily="34" charset="0"/>
                <a:cs typeface="Arial" panose="020B0604020202020204" pitchFamily="34" charset="0"/>
              </a:rPr>
              <a:t>More than one official language in a country.</a:t>
            </a:r>
          </a:p>
          <a:p>
            <a:pPr lvl="0"/>
            <a:endParaRPr lang="en-GB" dirty="0"/>
          </a:p>
        </p:txBody>
      </p:sp>
      <p:pic>
        <p:nvPicPr>
          <p:cNvPr id="11266" name="Picture 2" descr="Why Multilingualism is Crucial for Early Childhood Development: Benefits &amp;  Tips for Parents">
            <a:extLst>
              <a:ext uri="{FF2B5EF4-FFF2-40B4-BE49-F238E27FC236}">
                <a16:creationId xmlns:a16="http://schemas.microsoft.com/office/drawing/2014/main" id="{6577FF15-B7BC-6A6F-4ECA-E925867656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13445" y="1667021"/>
            <a:ext cx="3671895" cy="3671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37226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DF201B9-F841-877F-A1C1-2F96EEB83E8D}"/>
              </a:ext>
            </a:extLst>
          </p:cNvPr>
          <p:cNvSpPr/>
          <p:nvPr/>
        </p:nvSpPr>
        <p:spPr>
          <a:xfrm>
            <a:off x="-1" y="0"/>
            <a:ext cx="12192000" cy="602800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p:txBody>
          <a:bodyPr>
            <a:normAutofit/>
          </a:bodyPr>
          <a:lstStyle/>
          <a:p>
            <a:pPr lvl="0" algn="ctr"/>
            <a:r>
              <a:rPr lang="en-GB" dirty="0">
                <a:latin typeface="Arial" panose="020B0604020202020204" pitchFamily="34" charset="0"/>
                <a:cs typeface="Arial" panose="020B0604020202020204" pitchFamily="34" charset="0"/>
              </a:rPr>
              <a:t>History</a:t>
            </a:r>
          </a:p>
        </p:txBody>
      </p:sp>
      <p:sp>
        <p:nvSpPr>
          <p:cNvPr id="4" name="Content Placeholder 3"/>
          <p:cNvSpPr txBox="1">
            <a:spLocks noGrp="1"/>
          </p:cNvSpPr>
          <p:nvPr>
            <p:ph idx="2"/>
          </p:nvPr>
        </p:nvSpPr>
        <p:spPr>
          <a:xfrm>
            <a:off x="555585" y="1514168"/>
            <a:ext cx="11429938" cy="4662795"/>
          </a:xfrm>
        </p:spPr>
        <p:txBody>
          <a:bodyPr/>
          <a:lstStyle/>
          <a:p>
            <a:pPr lvl="0"/>
            <a:r>
              <a:rPr lang="en-GB" dirty="0">
                <a:latin typeface="Arial" panose="020B0604020202020204" pitchFamily="34" charset="0"/>
                <a:cs typeface="Arial" panose="020B0604020202020204" pitchFamily="34" charset="0"/>
              </a:rPr>
              <a:t>Why are most people multilingual?</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Can you think of historical reasons of why/where this is the case? </a:t>
            </a:r>
          </a:p>
        </p:txBody>
      </p:sp>
      <p:pic>
        <p:nvPicPr>
          <p:cNvPr id="12290" name="Picture 2" descr="The Most Famous Multilingual People in History - BeTranslated">
            <a:extLst>
              <a:ext uri="{FF2B5EF4-FFF2-40B4-BE49-F238E27FC236}">
                <a16:creationId xmlns:a16="http://schemas.microsoft.com/office/drawing/2014/main" id="{3D464A68-AB96-FCD3-8000-0806955511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41044" y="3179687"/>
            <a:ext cx="4111575" cy="2701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53708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63C9240-699A-7862-1A81-F66440AE4DAB}"/>
              </a:ext>
            </a:extLst>
          </p:cNvPr>
          <p:cNvSpPr/>
          <p:nvPr/>
        </p:nvSpPr>
        <p:spPr>
          <a:xfrm>
            <a:off x="0" y="0"/>
            <a:ext cx="12192000" cy="582402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838200" y="365127"/>
            <a:ext cx="10515600" cy="942179"/>
          </a:xfrm>
        </p:spPr>
        <p:txBody>
          <a:bodyPr>
            <a:noAutofit/>
          </a:bodyPr>
          <a:lstStyle/>
          <a:p>
            <a:pPr lvl="0" algn="ctr"/>
            <a:r>
              <a:rPr lang="en-GB" dirty="0">
                <a:latin typeface="Arial" panose="020B0604020202020204" pitchFamily="34" charset="0"/>
                <a:cs typeface="Arial" panose="020B0604020202020204" pitchFamily="34" charset="0"/>
              </a:rPr>
              <a:t>Some reasons for multilingualism</a:t>
            </a:r>
          </a:p>
        </p:txBody>
      </p:sp>
      <p:sp>
        <p:nvSpPr>
          <p:cNvPr id="4" name="Content Placeholder 3"/>
          <p:cNvSpPr txBox="1">
            <a:spLocks noGrp="1"/>
          </p:cNvSpPr>
          <p:nvPr>
            <p:ph idx="2"/>
          </p:nvPr>
        </p:nvSpPr>
        <p:spPr>
          <a:xfrm>
            <a:off x="838200" y="1307307"/>
            <a:ext cx="10515600" cy="4301014"/>
          </a:xfrm>
        </p:spPr>
        <p:txBody>
          <a:bodyPr>
            <a:normAutofit fontScale="92500"/>
          </a:bodyPr>
          <a:lstStyle/>
          <a:p>
            <a:pPr lvl="0">
              <a:lnSpc>
                <a:spcPct val="150000"/>
              </a:lnSpc>
            </a:pPr>
            <a:r>
              <a:rPr lang="en-GB" dirty="0">
                <a:latin typeface="Arial" panose="020B0604020202020204" pitchFamily="34" charset="0"/>
                <a:cs typeface="Arial" panose="020B0604020202020204" pitchFamily="34" charset="0"/>
              </a:rPr>
              <a:t>Colonisation;</a:t>
            </a:r>
          </a:p>
          <a:p>
            <a:pPr lvl="0">
              <a:lnSpc>
                <a:spcPct val="150000"/>
              </a:lnSpc>
            </a:pPr>
            <a:r>
              <a:rPr lang="en-GB" dirty="0">
                <a:latin typeface="Arial" panose="020B0604020202020204" pitchFamily="34" charset="0"/>
                <a:cs typeface="Arial" panose="020B0604020202020204" pitchFamily="34" charset="0"/>
              </a:rPr>
              <a:t>Migration over centuries;</a:t>
            </a:r>
          </a:p>
          <a:p>
            <a:pPr lvl="0">
              <a:lnSpc>
                <a:spcPct val="150000"/>
              </a:lnSpc>
            </a:pPr>
            <a:r>
              <a:rPr lang="en-GB" dirty="0">
                <a:latin typeface="Arial" panose="020B0604020202020204" pitchFamily="34" charset="0"/>
                <a:cs typeface="Arial" panose="020B0604020202020204" pitchFamily="34" charset="0"/>
              </a:rPr>
              <a:t>Recent migration;</a:t>
            </a:r>
          </a:p>
          <a:p>
            <a:pPr>
              <a:lnSpc>
                <a:spcPct val="150000"/>
              </a:lnSpc>
            </a:pPr>
            <a:r>
              <a:rPr lang="en-GB" dirty="0">
                <a:latin typeface="Arial" panose="020B0604020202020204" pitchFamily="34" charset="0"/>
                <a:cs typeface="Arial" panose="020B0604020202020204" pitchFamily="34" charset="0"/>
              </a:rPr>
              <a:t>Official language and home languages;</a:t>
            </a:r>
          </a:p>
          <a:p>
            <a:pPr>
              <a:lnSpc>
                <a:spcPct val="150000"/>
              </a:lnSpc>
            </a:pPr>
            <a:r>
              <a:rPr lang="en-GB" dirty="0">
                <a:latin typeface="Arial" panose="020B0604020202020204" pitchFamily="34" charset="0"/>
                <a:cs typeface="Arial" panose="020B0604020202020204" pitchFamily="34" charset="0"/>
              </a:rPr>
              <a:t>Minority languages;</a:t>
            </a:r>
          </a:p>
          <a:p>
            <a:pPr>
              <a:lnSpc>
                <a:spcPct val="150000"/>
              </a:lnSpc>
            </a:pPr>
            <a:r>
              <a:rPr lang="en-GB" dirty="0">
                <a:latin typeface="Arial" panose="020B0604020202020204" pitchFamily="34" charset="0"/>
                <a:cs typeface="Arial" panose="020B0604020202020204" pitchFamily="34" charset="0"/>
              </a:rPr>
              <a:t>Different countries with different official languages</a:t>
            </a:r>
            <a:r>
              <a:rPr lang="en-GB" dirty="0"/>
              <a:t>. </a:t>
            </a:r>
          </a:p>
          <a:p>
            <a:pPr marL="0" lvl="0" indent="0">
              <a:buNone/>
            </a:pPr>
            <a:endParaRPr lang="en-GB" dirty="0"/>
          </a:p>
        </p:txBody>
      </p:sp>
    </p:spTree>
    <p:extLst>
      <p:ext uri="{BB962C8B-B14F-4D97-AF65-F5344CB8AC3E}">
        <p14:creationId xmlns:p14="http://schemas.microsoft.com/office/powerpoint/2010/main" val="39576869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63C9240-699A-7862-1A81-F66440AE4DAB}"/>
              </a:ext>
            </a:extLst>
          </p:cNvPr>
          <p:cNvSpPr/>
          <p:nvPr/>
        </p:nvSpPr>
        <p:spPr>
          <a:xfrm>
            <a:off x="0" y="0"/>
            <a:ext cx="12192000" cy="582402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838200" y="91796"/>
            <a:ext cx="10515600" cy="942179"/>
          </a:xfrm>
        </p:spPr>
        <p:txBody>
          <a:bodyPr>
            <a:noAutofit/>
          </a:bodyPr>
          <a:lstStyle/>
          <a:p>
            <a:pPr lvl="0" algn="ctr"/>
            <a:r>
              <a:rPr lang="en-GB" dirty="0">
                <a:latin typeface="Arial" panose="020B0604020202020204" pitchFamily="34" charset="0"/>
                <a:cs typeface="Arial" panose="020B0604020202020204" pitchFamily="34" charset="0"/>
              </a:rPr>
              <a:t>Some reasons for multilingualism</a:t>
            </a:r>
          </a:p>
        </p:txBody>
      </p:sp>
      <p:sp>
        <p:nvSpPr>
          <p:cNvPr id="4" name="Content Placeholder 3"/>
          <p:cNvSpPr txBox="1">
            <a:spLocks noGrp="1"/>
          </p:cNvSpPr>
          <p:nvPr>
            <p:ph idx="2"/>
          </p:nvPr>
        </p:nvSpPr>
        <p:spPr>
          <a:xfrm>
            <a:off x="0" y="634482"/>
            <a:ext cx="12085320" cy="5189543"/>
          </a:xfrm>
        </p:spPr>
        <p:txBody>
          <a:bodyPr>
            <a:normAutofit fontScale="25000" lnSpcReduction="20000"/>
          </a:bodyPr>
          <a:lstStyle/>
          <a:p>
            <a:pPr lvl="0">
              <a:lnSpc>
                <a:spcPct val="170000"/>
              </a:lnSpc>
            </a:pPr>
            <a:r>
              <a:rPr lang="en-GB" sz="5600" dirty="0"/>
              <a:t>The export of English and other European languages has impacted language use across the world. Colonisers from Europe enforced their language in different countries on the native aboriginal people and made it the language of education resulting in different cultures losing their own languages. The Canada visit to First Nations now illustrates how early years settings are trying to regain these lost languages.</a:t>
            </a:r>
          </a:p>
          <a:p>
            <a:pPr lvl="0">
              <a:lnSpc>
                <a:spcPct val="170000"/>
              </a:lnSpc>
            </a:pPr>
            <a:r>
              <a:rPr lang="en-GB" sz="5600" dirty="0"/>
              <a:t>In India there are  very many different languages, and several people are multilingual. There are regional languages, however, English is spoken by several Indian people linked to the history when it was part of the British Empire . English is not the official language but is an admin language in many regions despite India being an independent country since 1947.</a:t>
            </a:r>
          </a:p>
          <a:p>
            <a:pPr lvl="0">
              <a:lnSpc>
                <a:spcPct val="170000"/>
              </a:lnSpc>
            </a:pPr>
            <a:r>
              <a:rPr lang="en-GB" sz="5600" dirty="0"/>
              <a:t>In several parts of the World several different languages belonging to different tribes or regions. For example, the African content has approx. 1500 languages. In Zimbabwe there is 16 official languages including English. The most spoken language is Shona, not all languages will be taught in school and English may be a common tongue across country or region. For example, in Southern Africa many of the countries have English as one the spoken languages. </a:t>
            </a:r>
          </a:p>
          <a:p>
            <a:pPr lvl="0">
              <a:lnSpc>
                <a:spcPct val="170000"/>
              </a:lnSpc>
            </a:pPr>
            <a:r>
              <a:rPr lang="en-GB" sz="5600" dirty="0"/>
              <a:t>People move and take their home languages with them. The USA post colonialisation has migrated from across the world for centuries and this has brought languages from every other continent. </a:t>
            </a:r>
          </a:p>
          <a:p>
            <a:pPr lvl="0">
              <a:lnSpc>
                <a:spcPct val="170000"/>
              </a:lnSpc>
            </a:pPr>
            <a:r>
              <a:rPr lang="en-GB" sz="5600" dirty="0"/>
              <a:t>English and Spanish may dominate USA education delivery but at home, cultural languages are spoken. </a:t>
            </a:r>
          </a:p>
          <a:p>
            <a:pPr lvl="0">
              <a:lnSpc>
                <a:spcPct val="170000"/>
              </a:lnSpc>
            </a:pPr>
            <a:r>
              <a:rPr lang="en-GB" sz="5600" dirty="0"/>
              <a:t>Colonisation led to the extinction of many native languages, but minority/heritage languages are still retained and now have more status and rights linked to UNESCO support for heritage and culture.</a:t>
            </a:r>
          </a:p>
          <a:p>
            <a:pPr marL="0" lvl="0" indent="0">
              <a:buNone/>
            </a:pPr>
            <a:endParaRPr lang="en-GB" dirty="0"/>
          </a:p>
        </p:txBody>
      </p:sp>
    </p:spTree>
    <p:extLst>
      <p:ext uri="{BB962C8B-B14F-4D97-AF65-F5344CB8AC3E}">
        <p14:creationId xmlns:p14="http://schemas.microsoft.com/office/powerpoint/2010/main" val="9403898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9DC7178-CE81-78F5-C01C-3C1ACFDA7B43}"/>
              </a:ext>
            </a:extLst>
          </p:cNvPr>
          <p:cNvSpPr/>
          <p:nvPr/>
        </p:nvSpPr>
        <p:spPr>
          <a:xfrm>
            <a:off x="0" y="0"/>
            <a:ext cx="12192000" cy="573961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161778" y="161778"/>
            <a:ext cx="11859065" cy="1601151"/>
          </a:xfrm>
        </p:spPr>
        <p:txBody>
          <a:bodyPr anchorCtr="1">
            <a:noAutofit/>
          </a:bodyPr>
          <a:lstStyle/>
          <a:p>
            <a:pPr lvl="0" algn="ctr"/>
            <a:r>
              <a:rPr lang="en-GB" sz="4000" dirty="0">
                <a:latin typeface="Arial" panose="020B0604020202020204" pitchFamily="34" charset="0"/>
                <a:cs typeface="Arial" panose="020B0604020202020204" pitchFamily="34" charset="0"/>
              </a:rPr>
              <a:t>Multilingualism not always appreciated in historical context </a:t>
            </a:r>
          </a:p>
        </p:txBody>
      </p:sp>
      <p:sp>
        <p:nvSpPr>
          <p:cNvPr id="4" name="Content Placeholder 3"/>
          <p:cNvSpPr txBox="1">
            <a:spLocks noGrp="1"/>
          </p:cNvSpPr>
          <p:nvPr>
            <p:ph idx="2"/>
          </p:nvPr>
        </p:nvSpPr>
        <p:spPr>
          <a:xfrm>
            <a:off x="509286" y="1596788"/>
            <a:ext cx="11327908" cy="4580175"/>
          </a:xfrm>
        </p:spPr>
        <p:txBody>
          <a:bodyPr>
            <a:normAutofit/>
          </a:bodyPr>
          <a:lstStyle/>
          <a:p>
            <a:pPr lvl="0"/>
            <a:endParaRPr lang="en-GB" dirty="0">
              <a:solidFill>
                <a:srgbClr val="1F497D"/>
              </a:solidFill>
              <a:latin typeface="Arial" panose="020B0604020202020204" pitchFamily="34" charset="0"/>
            </a:endParaRPr>
          </a:p>
          <a:p>
            <a:pPr lvl="0"/>
            <a:r>
              <a:rPr lang="en-GB" dirty="0">
                <a:latin typeface="Arial" panose="020B0604020202020204" pitchFamily="34" charset="0"/>
                <a:cs typeface="Arial" panose="020B0604020202020204" pitchFamily="34" charset="0"/>
              </a:rPr>
              <a:t>Why might this be?</a:t>
            </a:r>
          </a:p>
          <a:p>
            <a:pPr lvl="0"/>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Why have several minority languages such as Welsh declined?</a:t>
            </a:r>
          </a:p>
          <a:p>
            <a:pPr marL="0" indent="0">
              <a:buNone/>
            </a:pP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Why do some languages dominate? </a:t>
            </a:r>
          </a:p>
          <a:p>
            <a:pPr marL="0" lvl="0" indent="0">
              <a:buNone/>
            </a:pPr>
            <a:endParaRPr lang="en-GB" dirty="0"/>
          </a:p>
        </p:txBody>
      </p:sp>
    </p:spTree>
    <p:extLst>
      <p:ext uri="{BB962C8B-B14F-4D97-AF65-F5344CB8AC3E}">
        <p14:creationId xmlns:p14="http://schemas.microsoft.com/office/powerpoint/2010/main" val="823133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3A24E39-1D9B-993A-F693-10A4FE83ED4C}"/>
              </a:ext>
            </a:extLst>
          </p:cNvPr>
          <p:cNvSpPr/>
          <p:nvPr/>
        </p:nvSpPr>
        <p:spPr>
          <a:xfrm>
            <a:off x="0" y="0"/>
            <a:ext cx="12192000" cy="582402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232117" y="365127"/>
            <a:ext cx="11830929" cy="1325563"/>
          </a:xfrm>
        </p:spPr>
        <p:txBody>
          <a:bodyPr anchorCtr="1">
            <a:normAutofit/>
          </a:bodyPr>
          <a:lstStyle/>
          <a:p>
            <a:pPr lvl="0" algn="ctr"/>
            <a:r>
              <a:rPr lang="en-GB" sz="4000" dirty="0">
                <a:latin typeface="Arial" panose="020B0604020202020204" pitchFamily="34" charset="0"/>
                <a:cs typeface="Arial" panose="020B0604020202020204" pitchFamily="34" charset="0"/>
              </a:rPr>
              <a:t>Multilingualism not always appreciated in historical context </a:t>
            </a:r>
          </a:p>
        </p:txBody>
      </p:sp>
      <p:sp>
        <p:nvSpPr>
          <p:cNvPr id="4" name="Content Placeholder 3"/>
          <p:cNvSpPr txBox="1">
            <a:spLocks noGrp="1"/>
          </p:cNvSpPr>
          <p:nvPr>
            <p:ph idx="2"/>
          </p:nvPr>
        </p:nvSpPr>
        <p:spPr>
          <a:xfrm>
            <a:off x="232117" y="1891430"/>
            <a:ext cx="11830929" cy="3932595"/>
          </a:xfrm>
        </p:spPr>
        <p:txBody>
          <a:bodyPr>
            <a:normAutofit lnSpcReduction="10000"/>
          </a:bodyPr>
          <a:lstStyle/>
          <a:p>
            <a:pPr lvl="0">
              <a:lnSpc>
                <a:spcPct val="150000"/>
              </a:lnSpc>
            </a:pPr>
            <a:r>
              <a:rPr lang="en-GB" sz="2600" dirty="0">
                <a:latin typeface="Arial" panose="020B0604020202020204" pitchFamily="34" charset="0"/>
                <a:cs typeface="Arial" panose="020B0604020202020204" pitchFamily="34" charset="0"/>
              </a:rPr>
              <a:t>Tendency to view one language as better more powerful;</a:t>
            </a:r>
          </a:p>
          <a:p>
            <a:pPr lvl="0">
              <a:lnSpc>
                <a:spcPct val="150000"/>
              </a:lnSpc>
            </a:pPr>
            <a:r>
              <a:rPr lang="en-GB" sz="2600" dirty="0">
                <a:latin typeface="Arial" panose="020B0604020202020204" pitchFamily="34" charset="0"/>
                <a:cs typeface="Arial" panose="020B0604020202020204" pitchFamily="34" charset="0"/>
              </a:rPr>
              <a:t>Colonisation of different countries during 1440s through to Victorian era enforced the European language and way of living;</a:t>
            </a:r>
          </a:p>
          <a:p>
            <a:pPr lvl="0">
              <a:lnSpc>
                <a:spcPct val="150000"/>
              </a:lnSpc>
            </a:pPr>
            <a:r>
              <a:rPr lang="en-GB" sz="2600" dirty="0">
                <a:latin typeface="Arial" panose="020B0604020202020204" pitchFamily="34" charset="0"/>
                <a:cs typeface="Arial" panose="020B0604020202020204" pitchFamily="34" charset="0"/>
              </a:rPr>
              <a:t>Education: taught the colonial European language and discouraged other languages such as mother tongues;</a:t>
            </a:r>
          </a:p>
          <a:p>
            <a:pPr lvl="0">
              <a:lnSpc>
                <a:spcPct val="150000"/>
              </a:lnSpc>
            </a:pPr>
            <a:r>
              <a:rPr lang="en-GB" sz="2600" dirty="0">
                <a:latin typeface="Arial" panose="020B0604020202020204" pitchFamily="34" charset="0"/>
                <a:cs typeface="Arial" panose="020B0604020202020204" pitchFamily="34" charset="0"/>
              </a:rPr>
              <a:t>Mother tongues deemed to hold children back. </a:t>
            </a:r>
          </a:p>
          <a:p>
            <a:pPr lvl="0"/>
            <a:endParaRPr lang="en-GB" sz="2600" i="1" dirty="0">
              <a:solidFill>
                <a:srgbClr val="44546A"/>
              </a:solidFill>
            </a:endParaRPr>
          </a:p>
          <a:p>
            <a:pPr lvl="0"/>
            <a:endParaRPr lang="en-GB" dirty="0"/>
          </a:p>
          <a:p>
            <a:pPr lvl="0"/>
            <a:endParaRPr lang="en-GB" dirty="0"/>
          </a:p>
          <a:p>
            <a:pPr lvl="0"/>
            <a:endParaRPr lang="en-GB" dirty="0"/>
          </a:p>
        </p:txBody>
      </p:sp>
    </p:spTree>
    <p:extLst>
      <p:ext uri="{BB962C8B-B14F-4D97-AF65-F5344CB8AC3E}">
        <p14:creationId xmlns:p14="http://schemas.microsoft.com/office/powerpoint/2010/main" val="40174501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DC39009-1129-731B-6C78-64722BFCBB94}"/>
              </a:ext>
            </a:extLst>
          </p:cNvPr>
          <p:cNvSpPr/>
          <p:nvPr/>
        </p:nvSpPr>
        <p:spPr>
          <a:xfrm>
            <a:off x="0" y="-21531"/>
            <a:ext cx="12192000" cy="569523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762000" y="18255"/>
            <a:ext cx="10515600" cy="1325563"/>
          </a:xfrm>
        </p:spPr>
        <p:txBody>
          <a:bodyPr>
            <a:normAutofit/>
          </a:bodyPr>
          <a:lstStyle/>
          <a:p>
            <a:pPr lvl="0" algn="ctr"/>
            <a:r>
              <a:rPr lang="en-GB" sz="4000" dirty="0">
                <a:latin typeface="Arial" panose="020B0604020202020204" pitchFamily="34" charset="0"/>
                <a:cs typeface="Arial" panose="020B0604020202020204" pitchFamily="34" charset="0"/>
              </a:rPr>
              <a:t>Countries that speak European languages but are not in Europe – you research… </a:t>
            </a:r>
            <a:endParaRPr lang="en-GB" sz="280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B720E391-D711-4601-A8E2-DDB326EE97A1}"/>
              </a:ext>
            </a:extLst>
          </p:cNvPr>
          <p:cNvSpPr>
            <a:spLocks noGrp="1"/>
          </p:cNvSpPr>
          <p:nvPr>
            <p:ph sz="half" idx="1"/>
          </p:nvPr>
        </p:nvSpPr>
        <p:spPr>
          <a:xfrm>
            <a:off x="154329" y="1383604"/>
            <a:ext cx="5865471" cy="4290095"/>
          </a:xfrm>
        </p:spPr>
        <p:txBody>
          <a:bodyPr>
            <a:normAutofit fontScale="77500" lnSpcReduction="20000"/>
          </a:bodyPr>
          <a:lstStyle/>
          <a:p>
            <a:pPr lvl="0">
              <a:lnSpc>
                <a:spcPct val="150000"/>
              </a:lnSpc>
            </a:pPr>
            <a:r>
              <a:rPr lang="en-GB" sz="3300" dirty="0">
                <a:latin typeface="Arial" panose="020B0604020202020204" pitchFamily="34" charset="0"/>
                <a:cs typeface="Arial" panose="020B0604020202020204" pitchFamily="34" charset="0"/>
              </a:rPr>
              <a:t>Brazil? - Portuguese</a:t>
            </a:r>
          </a:p>
          <a:p>
            <a:pPr lvl="0">
              <a:lnSpc>
                <a:spcPct val="150000"/>
              </a:lnSpc>
            </a:pPr>
            <a:r>
              <a:rPr lang="en-GB" sz="3300" dirty="0">
                <a:latin typeface="Arial" panose="020B0604020202020204" pitchFamily="34" charset="0"/>
                <a:cs typeface="Arial" panose="020B0604020202020204" pitchFamily="34" charset="0"/>
              </a:rPr>
              <a:t>Argentina? – Spanish (Also Patagonia Welsh Colony</a:t>
            </a:r>
          </a:p>
          <a:p>
            <a:pPr lvl="0">
              <a:lnSpc>
                <a:spcPct val="150000"/>
              </a:lnSpc>
            </a:pPr>
            <a:r>
              <a:rPr lang="en-GB" sz="3300" dirty="0">
                <a:latin typeface="Arial" panose="020B0604020202020204" pitchFamily="34" charset="0"/>
                <a:cs typeface="Arial" panose="020B0604020202020204" pitchFamily="34" charset="0"/>
              </a:rPr>
              <a:t>USA? – Many but most</a:t>
            </a:r>
          </a:p>
          <a:p>
            <a:pPr lvl="0">
              <a:lnSpc>
                <a:spcPct val="150000"/>
              </a:lnSpc>
            </a:pPr>
            <a:r>
              <a:rPr lang="en-GB" sz="3300" dirty="0">
                <a:latin typeface="Arial" panose="020B0604020202020204" pitchFamily="34" charset="0"/>
                <a:cs typeface="Arial" panose="020B0604020202020204" pitchFamily="34" charset="0"/>
              </a:rPr>
              <a:t>Algeria? – French </a:t>
            </a:r>
          </a:p>
          <a:p>
            <a:pPr lvl="0">
              <a:lnSpc>
                <a:spcPct val="150000"/>
              </a:lnSpc>
            </a:pPr>
            <a:r>
              <a:rPr lang="en-GB" sz="3300" dirty="0">
                <a:latin typeface="Arial" panose="020B0604020202020204" pitchFamily="34" charset="0"/>
                <a:cs typeface="Arial" panose="020B0604020202020204" pitchFamily="34" charset="0"/>
              </a:rPr>
              <a:t>Ethiopia? – English Italian</a:t>
            </a:r>
          </a:p>
          <a:p>
            <a:pPr marL="0" indent="0">
              <a:buNone/>
            </a:pPr>
            <a:endParaRPr lang="en-GB" dirty="0"/>
          </a:p>
        </p:txBody>
      </p:sp>
      <p:sp>
        <p:nvSpPr>
          <p:cNvPr id="4" name="Content Placeholder 3"/>
          <p:cNvSpPr txBox="1">
            <a:spLocks noGrp="1"/>
          </p:cNvSpPr>
          <p:nvPr>
            <p:ph sz="half" idx="2"/>
          </p:nvPr>
        </p:nvSpPr>
        <p:spPr>
          <a:xfrm>
            <a:off x="6172199" y="1383604"/>
            <a:ext cx="5865471" cy="4290095"/>
          </a:xfrm>
        </p:spPr>
        <p:txBody>
          <a:bodyPr>
            <a:normAutofit fontScale="77500" lnSpcReduction="20000"/>
          </a:bodyPr>
          <a:lstStyle/>
          <a:p>
            <a:pPr lvl="0">
              <a:lnSpc>
                <a:spcPct val="160000"/>
              </a:lnSpc>
            </a:pPr>
            <a:r>
              <a:rPr lang="en-GB" sz="2800" dirty="0">
                <a:latin typeface="Arial" panose="020B0604020202020204" pitchFamily="34" charset="0"/>
                <a:cs typeface="Arial" panose="020B0604020202020204" pitchFamily="34" charset="0"/>
              </a:rPr>
              <a:t>India?</a:t>
            </a:r>
          </a:p>
          <a:p>
            <a:pPr lvl="0">
              <a:lnSpc>
                <a:spcPct val="160000"/>
              </a:lnSpc>
            </a:pPr>
            <a:r>
              <a:rPr lang="en-GB" sz="2800" dirty="0">
                <a:latin typeface="Arial" panose="020B0604020202020204" pitchFamily="34" charset="0"/>
                <a:cs typeface="Arial" panose="020B0604020202020204" pitchFamily="34" charset="0"/>
              </a:rPr>
              <a:t>Morocco?</a:t>
            </a:r>
          </a:p>
          <a:p>
            <a:pPr lvl="0">
              <a:lnSpc>
                <a:spcPct val="160000"/>
              </a:lnSpc>
            </a:pPr>
            <a:r>
              <a:rPr lang="en-GB" sz="2800" dirty="0">
                <a:latin typeface="Arial" panose="020B0604020202020204" pitchFamily="34" charset="0"/>
                <a:cs typeface="Arial" panose="020B0604020202020204" pitchFamily="34" charset="0"/>
              </a:rPr>
              <a:t>Canada?</a:t>
            </a:r>
          </a:p>
          <a:p>
            <a:pPr marL="0" lvl="0" indent="0">
              <a:lnSpc>
                <a:spcPct val="160000"/>
              </a:lnSpc>
              <a:buNone/>
            </a:pPr>
            <a:r>
              <a:rPr lang="en-GB" sz="2800" dirty="0">
                <a:latin typeface="Arial" panose="020B0604020202020204" pitchFamily="34" charset="0"/>
                <a:cs typeface="Arial" panose="020B0604020202020204" pitchFamily="34" charset="0"/>
              </a:rPr>
              <a:t>These languages now may coexist together with the native languages of these countries;</a:t>
            </a:r>
          </a:p>
          <a:p>
            <a:pPr marL="0" lvl="0" indent="0">
              <a:lnSpc>
                <a:spcPct val="160000"/>
              </a:lnSpc>
              <a:buNone/>
            </a:pPr>
            <a:r>
              <a:rPr lang="en-GB" sz="2800" dirty="0">
                <a:latin typeface="Arial" panose="020B0604020202020204" pitchFamily="34" charset="0"/>
                <a:cs typeface="Arial" panose="020B0604020202020204" pitchFamily="34" charset="0"/>
              </a:rPr>
              <a:t>However, some native languages have been lost.</a:t>
            </a:r>
          </a:p>
          <a:p>
            <a:pPr lvl="0"/>
            <a:endParaRPr lang="en-GB" dirty="0">
              <a:latin typeface="Arial" panose="020B0604020202020204" pitchFamily="34" charset="0"/>
              <a:cs typeface="Arial" panose="020B0604020202020204" pitchFamily="34" charset="0"/>
            </a:endParaRPr>
          </a:p>
          <a:p>
            <a:pPr marL="0" lvl="0" indent="0">
              <a:buNone/>
            </a:pPr>
            <a:endParaRPr lang="en-GB" sz="2400" dirty="0">
              <a:latin typeface="Arial" panose="020B0604020202020204" pitchFamily="34" charset="0"/>
            </a:endParaRPr>
          </a:p>
        </p:txBody>
      </p:sp>
    </p:spTree>
    <p:extLst>
      <p:ext uri="{BB962C8B-B14F-4D97-AF65-F5344CB8AC3E}">
        <p14:creationId xmlns:p14="http://schemas.microsoft.com/office/powerpoint/2010/main" val="4003829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B48AA81-B8F8-3EF6-4A07-42E545383194}"/>
              </a:ext>
            </a:extLst>
          </p:cNvPr>
          <p:cNvSpPr/>
          <p:nvPr/>
        </p:nvSpPr>
        <p:spPr>
          <a:xfrm>
            <a:off x="0" y="0"/>
            <a:ext cx="12192000" cy="606317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609603" y="-15243"/>
            <a:ext cx="10515600" cy="1597858"/>
          </a:xfrm>
        </p:spPr>
        <p:txBody>
          <a:bodyPr>
            <a:normAutofit/>
          </a:bodyPr>
          <a:lstStyle/>
          <a:p>
            <a:pPr lvl="0" algn="ctr"/>
            <a:r>
              <a:rPr lang="en-GB" dirty="0">
                <a:latin typeface="Arial" panose="020B0604020202020204" pitchFamily="34" charset="0"/>
                <a:cs typeface="Arial" panose="020B0604020202020204" pitchFamily="34" charset="0"/>
              </a:rPr>
              <a:t>USA</a:t>
            </a:r>
          </a:p>
        </p:txBody>
      </p:sp>
      <p:sp>
        <p:nvSpPr>
          <p:cNvPr id="4" name="Content Placeholder 3"/>
          <p:cNvSpPr txBox="1">
            <a:spLocks noGrp="1"/>
          </p:cNvSpPr>
          <p:nvPr>
            <p:ph idx="2"/>
          </p:nvPr>
        </p:nvSpPr>
        <p:spPr>
          <a:xfrm>
            <a:off x="393540" y="1128713"/>
            <a:ext cx="11507948" cy="4707731"/>
          </a:xfrm>
        </p:spPr>
        <p:txBody>
          <a:bodyPr>
            <a:normAutofit fontScale="40000" lnSpcReduction="20000"/>
          </a:bodyPr>
          <a:lstStyle/>
          <a:p>
            <a:pPr lvl="0">
              <a:lnSpc>
                <a:spcPct val="170000"/>
              </a:lnSpc>
            </a:pPr>
            <a:r>
              <a:rPr lang="en-GB" sz="4300" dirty="0">
                <a:latin typeface="Arial" panose="020B0604020202020204" pitchFamily="34" charset="0"/>
                <a:cs typeface="Arial" panose="020B0604020202020204" pitchFamily="34" charset="0"/>
              </a:rPr>
              <a:t>How many official languages?</a:t>
            </a:r>
          </a:p>
          <a:p>
            <a:pPr lvl="0">
              <a:lnSpc>
                <a:spcPct val="170000"/>
              </a:lnSpc>
            </a:pPr>
            <a:r>
              <a:rPr lang="en-GB" sz="4300" dirty="0">
                <a:latin typeface="Arial" panose="020B0604020202020204" pitchFamily="34" charset="0"/>
                <a:cs typeface="Arial" panose="020B0604020202020204" pitchFamily="34" charset="0"/>
              </a:rPr>
              <a:t>USA was a nation of several minority languages at the beginning of its colonisation;</a:t>
            </a:r>
          </a:p>
          <a:p>
            <a:pPr lvl="0">
              <a:lnSpc>
                <a:spcPct val="170000"/>
              </a:lnSpc>
            </a:pPr>
            <a:r>
              <a:rPr lang="en-GB" sz="4300" dirty="0">
                <a:latin typeface="Arial" panose="020B0604020202020204" pitchFamily="34" charset="0"/>
                <a:cs typeface="Arial" panose="020B0604020202020204" pitchFamily="34" charset="0"/>
              </a:rPr>
              <a:t>Lost many minority languages historically – Several First Nations languages are extinct –due to being banned and mistreatment of speakers;</a:t>
            </a:r>
          </a:p>
          <a:p>
            <a:pPr lvl="0">
              <a:lnSpc>
                <a:spcPct val="170000"/>
              </a:lnSpc>
            </a:pPr>
            <a:r>
              <a:rPr lang="en-GB" sz="4300" dirty="0">
                <a:latin typeface="Arial" panose="020B0604020202020204" pitchFamily="34" charset="0"/>
                <a:cs typeface="Arial" panose="020B0604020202020204" pitchFamily="34" charset="0"/>
              </a:rPr>
              <a:t>Due to mass migration from all over Europe several European languages were  spoken and taught in USA;</a:t>
            </a:r>
          </a:p>
          <a:p>
            <a:pPr lvl="0">
              <a:lnSpc>
                <a:spcPct val="170000"/>
              </a:lnSpc>
            </a:pPr>
            <a:r>
              <a:rPr lang="en-GB" sz="4300" dirty="0">
                <a:latin typeface="Arial" panose="020B0604020202020204" pitchFamily="34" charset="0"/>
                <a:cs typeface="Arial" panose="020B0604020202020204" pitchFamily="34" charset="0"/>
              </a:rPr>
              <a:t>There is no official Federal language although some states note English </a:t>
            </a:r>
          </a:p>
          <a:p>
            <a:pPr lvl="0">
              <a:lnSpc>
                <a:spcPct val="170000"/>
              </a:lnSpc>
            </a:pPr>
            <a:r>
              <a:rPr lang="en-GB" sz="4300" dirty="0">
                <a:latin typeface="Arial" panose="020B0604020202020204" pitchFamily="34" charset="0"/>
                <a:cs typeface="Arial" panose="020B0604020202020204" pitchFamily="34" charset="0"/>
              </a:rPr>
              <a:t>Brutal history with First Nations and loss of these cultures and languages. </a:t>
            </a:r>
          </a:p>
          <a:p>
            <a:pPr lvl="0">
              <a:lnSpc>
                <a:spcPct val="170000"/>
              </a:lnSpc>
            </a:pPr>
            <a:r>
              <a:rPr lang="en-GB" sz="4300" dirty="0">
                <a:latin typeface="Arial" panose="020B0604020202020204" pitchFamily="34" charset="0"/>
                <a:cs typeface="Arial" panose="020B0604020202020204" pitchFamily="34" charset="0"/>
              </a:rPr>
              <a:t>German and other European languages taught in schools. After the First World War German was discouraged.</a:t>
            </a:r>
          </a:p>
          <a:p>
            <a:pPr lvl="0">
              <a:lnSpc>
                <a:spcPct val="170000"/>
              </a:lnSpc>
            </a:pPr>
            <a:r>
              <a:rPr lang="en-GB" sz="4300" dirty="0">
                <a:latin typeface="Arial" panose="020B0604020202020204" pitchFamily="34" charset="0"/>
                <a:cs typeface="Arial" panose="020B0604020202020204" pitchFamily="34" charset="0"/>
              </a:rPr>
              <a:t>What is happening today? See Trump has views on English being the official language?</a:t>
            </a:r>
          </a:p>
          <a:p>
            <a:pPr lvl="0">
              <a:lnSpc>
                <a:spcPct val="150000"/>
              </a:lnSpc>
            </a:pPr>
            <a:endParaRPr lang="en-GB" dirty="0">
              <a:latin typeface="Arial" panose="020B0604020202020204" pitchFamily="34" charset="0"/>
              <a:cs typeface="Arial" panose="020B0604020202020204" pitchFamily="34" charset="0"/>
            </a:endParaRPr>
          </a:p>
          <a:p>
            <a:pPr marL="0" lvl="0" indent="0">
              <a:buNone/>
            </a:pPr>
            <a:endParaRPr lang="en-GB" dirty="0"/>
          </a:p>
        </p:txBody>
      </p:sp>
    </p:spTree>
    <p:extLst>
      <p:ext uri="{BB962C8B-B14F-4D97-AF65-F5344CB8AC3E}">
        <p14:creationId xmlns:p14="http://schemas.microsoft.com/office/powerpoint/2010/main" val="25787356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B48AA81-B8F8-3EF6-4A07-42E545383194}"/>
              </a:ext>
            </a:extLst>
          </p:cNvPr>
          <p:cNvSpPr/>
          <p:nvPr/>
        </p:nvSpPr>
        <p:spPr>
          <a:xfrm>
            <a:off x="0" y="0"/>
            <a:ext cx="12192000" cy="606317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609603" y="-15243"/>
            <a:ext cx="10515600" cy="1436078"/>
          </a:xfrm>
        </p:spPr>
        <p:txBody>
          <a:bodyPr>
            <a:normAutofit/>
          </a:bodyPr>
          <a:lstStyle/>
          <a:p>
            <a:pPr lvl="0" algn="ctr"/>
            <a:r>
              <a:rPr lang="en-GB" dirty="0">
                <a:latin typeface="Arial" panose="020B0604020202020204" pitchFamily="34" charset="0"/>
                <a:cs typeface="Arial" panose="020B0604020202020204" pitchFamily="34" charset="0"/>
              </a:rPr>
              <a:t>USA</a:t>
            </a:r>
          </a:p>
        </p:txBody>
      </p:sp>
      <p:sp>
        <p:nvSpPr>
          <p:cNvPr id="4" name="Content Placeholder 3"/>
          <p:cNvSpPr txBox="1">
            <a:spLocks noGrp="1"/>
          </p:cNvSpPr>
          <p:nvPr>
            <p:ph idx="2"/>
          </p:nvPr>
        </p:nvSpPr>
        <p:spPr>
          <a:xfrm>
            <a:off x="439838" y="1817225"/>
            <a:ext cx="11461649" cy="4019218"/>
          </a:xfrm>
        </p:spPr>
        <p:txBody>
          <a:bodyPr>
            <a:normAutofit/>
          </a:bodyPr>
          <a:lstStyle/>
          <a:p>
            <a:pPr lvl="0">
              <a:lnSpc>
                <a:spcPct val="150000"/>
              </a:lnSpc>
            </a:pPr>
            <a:r>
              <a:rPr lang="en-GB" dirty="0">
                <a:latin typeface="Arial" panose="020B0604020202020204" pitchFamily="34" charset="0"/>
                <a:cs typeface="Arial" panose="020B0604020202020204" pitchFamily="34" charset="0"/>
              </a:rPr>
              <a:t>English became dominant due to being spoken by majority;</a:t>
            </a:r>
          </a:p>
          <a:p>
            <a:pPr lvl="0">
              <a:lnSpc>
                <a:spcPct val="150000"/>
              </a:lnSpc>
            </a:pPr>
            <a:r>
              <a:rPr lang="en-GB" dirty="0">
                <a:latin typeface="Arial" panose="020B0604020202020204" pitchFamily="34" charset="0"/>
                <a:cs typeface="Arial" panose="020B0604020202020204" pitchFamily="34" charset="0"/>
              </a:rPr>
              <a:t>Other European languages  then discouraged in education;</a:t>
            </a:r>
          </a:p>
          <a:p>
            <a:pPr lvl="0">
              <a:lnSpc>
                <a:spcPct val="150000"/>
              </a:lnSpc>
            </a:pPr>
            <a:r>
              <a:rPr lang="en-GB" dirty="0">
                <a:latin typeface="Arial" panose="020B0604020202020204" pitchFamily="34" charset="0"/>
                <a:cs typeface="Arial" panose="020B0604020202020204" pitchFamily="34" charset="0"/>
              </a:rPr>
              <a:t>Many speakers of English and other home languages such as Cantonese, Vietnamese.</a:t>
            </a:r>
          </a:p>
          <a:p>
            <a:pPr lvl="0"/>
            <a:endParaRPr lang="en-GB" dirty="0"/>
          </a:p>
        </p:txBody>
      </p:sp>
    </p:spTree>
    <p:extLst>
      <p:ext uri="{BB962C8B-B14F-4D97-AF65-F5344CB8AC3E}">
        <p14:creationId xmlns:p14="http://schemas.microsoft.com/office/powerpoint/2010/main" val="23498581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03BF23E-D58C-443A-D182-FAD5A9E49103}"/>
              </a:ext>
            </a:extLst>
          </p:cNvPr>
          <p:cNvSpPr/>
          <p:nvPr/>
        </p:nvSpPr>
        <p:spPr>
          <a:xfrm>
            <a:off x="0" y="0"/>
            <a:ext cx="12192001" cy="578182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8594" y="365127"/>
            <a:ext cx="11175206" cy="1063623"/>
          </a:xfrm>
        </p:spPr>
        <p:txBody>
          <a:bodyPr>
            <a:noAutofit/>
          </a:bodyPr>
          <a:lstStyle/>
          <a:p>
            <a:pPr algn="ctr"/>
            <a:r>
              <a:rPr lang="en-GB" dirty="0">
                <a:latin typeface="Arial" panose="020B0604020202020204" pitchFamily="34" charset="0"/>
                <a:cs typeface="Arial" panose="020B0604020202020204" pitchFamily="34" charset="0"/>
              </a:rPr>
              <a:t>Indigenous languages - USA</a:t>
            </a:r>
          </a:p>
        </p:txBody>
      </p:sp>
      <p:sp>
        <p:nvSpPr>
          <p:cNvPr id="4" name="Content Placeholder 3"/>
          <p:cNvSpPr>
            <a:spLocks noGrp="1"/>
          </p:cNvSpPr>
          <p:nvPr>
            <p:ph sz="half" idx="2"/>
          </p:nvPr>
        </p:nvSpPr>
        <p:spPr>
          <a:xfrm>
            <a:off x="370391" y="1793877"/>
            <a:ext cx="11595390" cy="3884636"/>
          </a:xfrm>
        </p:spPr>
        <p:txBody>
          <a:bodyPr>
            <a:normAutofit fontScale="92500" lnSpcReduction="10000"/>
          </a:bodyPr>
          <a:lstStyle/>
          <a:p>
            <a:pPr>
              <a:lnSpc>
                <a:spcPct val="150000"/>
              </a:lnSpc>
            </a:pPr>
            <a:r>
              <a:rPr lang="en-GB" dirty="0">
                <a:latin typeface="Arial" panose="020B0604020202020204" pitchFamily="34" charset="0"/>
                <a:cs typeface="Arial" panose="020B0604020202020204" pitchFamily="34" charset="0"/>
              </a:rPr>
              <a:t>115 indigenous languages spoken in the US;</a:t>
            </a:r>
          </a:p>
          <a:p>
            <a:pPr>
              <a:lnSpc>
                <a:spcPct val="150000"/>
              </a:lnSpc>
            </a:pPr>
            <a:r>
              <a:rPr lang="en-GB" dirty="0">
                <a:latin typeface="Arial" panose="020B0604020202020204" pitchFamily="34" charset="0"/>
                <a:cs typeface="Arial" panose="020B0604020202020204" pitchFamily="34" charset="0"/>
              </a:rPr>
              <a:t>2 are healthy;</a:t>
            </a:r>
          </a:p>
          <a:p>
            <a:pPr>
              <a:lnSpc>
                <a:spcPct val="150000"/>
              </a:lnSpc>
            </a:pPr>
            <a:r>
              <a:rPr lang="en-GB" dirty="0">
                <a:latin typeface="Arial" panose="020B0604020202020204" pitchFamily="34" charset="0"/>
                <a:cs typeface="Arial" panose="020B0604020202020204" pitchFamily="34" charset="0"/>
              </a:rPr>
              <a:t>34 are in </a:t>
            </a:r>
            <a:r>
              <a:rPr lang="en-GB" b="1" dirty="0">
                <a:latin typeface="Arial" panose="020B0604020202020204" pitchFamily="34" charset="0"/>
                <a:cs typeface="Arial" panose="020B0604020202020204" pitchFamily="34" charset="0"/>
              </a:rPr>
              <a:t>great</a:t>
            </a:r>
            <a:r>
              <a:rPr lang="en-GB" dirty="0">
                <a:latin typeface="Arial" panose="020B0604020202020204" pitchFamily="34" charset="0"/>
                <a:cs typeface="Arial" panose="020B0604020202020204" pitchFamily="34" charset="0"/>
              </a:rPr>
              <a:t> danger;</a:t>
            </a:r>
          </a:p>
          <a:p>
            <a:pPr>
              <a:lnSpc>
                <a:spcPct val="150000"/>
              </a:lnSpc>
            </a:pPr>
            <a:r>
              <a:rPr lang="en-GB" dirty="0">
                <a:latin typeface="Arial" panose="020B0604020202020204" pitchFamily="34" charset="0"/>
                <a:cs typeface="Arial" panose="020B0604020202020204" pitchFamily="34" charset="0"/>
              </a:rPr>
              <a:t>79 will be extinct within a generation;</a:t>
            </a:r>
          </a:p>
          <a:p>
            <a:pPr marL="0" indent="0">
              <a:lnSpc>
                <a:spcPct val="150000"/>
              </a:lnSpc>
              <a:buNone/>
            </a:pPr>
            <a:r>
              <a:rPr lang="en-GB" b="1" dirty="0">
                <a:latin typeface="Arial" panose="020B0604020202020204" pitchFamily="34" charset="0"/>
                <a:cs typeface="Arial" panose="020B0604020202020204" pitchFamily="34" charset="0"/>
              </a:rPr>
              <a:t>99% of Native American languages spoken today are in danger.</a:t>
            </a:r>
          </a:p>
          <a:p>
            <a:pPr marL="0" indent="0" algn="r">
              <a:lnSpc>
                <a:spcPct val="150000"/>
              </a:lnSpc>
              <a:buNone/>
            </a:pPr>
            <a:r>
              <a:rPr lang="en-GB" sz="2000" dirty="0">
                <a:latin typeface="Arial" panose="020B0604020202020204" pitchFamily="34" charset="0"/>
                <a:cs typeface="Arial" panose="020B0604020202020204" pitchFamily="34" charset="0"/>
              </a:rPr>
              <a:t>(Nagle, 2019)</a:t>
            </a:r>
          </a:p>
        </p:txBody>
      </p:sp>
      <p:pic>
        <p:nvPicPr>
          <p:cNvPr id="13314" name="Picture 2" descr="7 Things to Know About Native American Languages | HuffPost Impact">
            <a:extLst>
              <a:ext uri="{FF2B5EF4-FFF2-40B4-BE49-F238E27FC236}">
                <a16:creationId xmlns:a16="http://schemas.microsoft.com/office/drawing/2014/main" id="{29A8B30E-CB74-C2DC-4107-CB1368FD17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4969" y="1793876"/>
            <a:ext cx="4234553" cy="25495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45019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4B8C477-7CC0-7445-098B-65557AA00FC3}"/>
              </a:ext>
            </a:extLst>
          </p:cNvPr>
          <p:cNvSpPr/>
          <p:nvPr/>
        </p:nvSpPr>
        <p:spPr>
          <a:xfrm>
            <a:off x="0" y="0"/>
            <a:ext cx="12192000" cy="629529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914400" y="9"/>
            <a:ext cx="10515600" cy="1325559"/>
          </a:xfrm>
        </p:spPr>
        <p:txBody>
          <a:bodyPr>
            <a:normAutofit/>
          </a:bodyPr>
          <a:lstStyle/>
          <a:p>
            <a:pPr lvl="0" algn="ctr"/>
            <a:r>
              <a:rPr lang="en-GB" dirty="0">
                <a:latin typeface="Arial" panose="020B0604020202020204" pitchFamily="34" charset="0"/>
                <a:cs typeface="Arial" panose="020B0604020202020204" pitchFamily="34" charset="0"/>
              </a:rPr>
              <a:t>USA</a:t>
            </a:r>
          </a:p>
        </p:txBody>
      </p:sp>
      <p:sp>
        <p:nvSpPr>
          <p:cNvPr id="3" name="Content Placeholder 2"/>
          <p:cNvSpPr txBox="1">
            <a:spLocks noGrp="1"/>
          </p:cNvSpPr>
          <p:nvPr>
            <p:ph idx="1"/>
          </p:nvPr>
        </p:nvSpPr>
        <p:spPr>
          <a:xfrm>
            <a:off x="178594" y="1071563"/>
            <a:ext cx="5714605" cy="4964906"/>
          </a:xfrm>
        </p:spPr>
        <p:txBody>
          <a:bodyPr>
            <a:normAutofit fontScale="70000" lnSpcReduction="20000"/>
          </a:bodyPr>
          <a:lstStyle/>
          <a:p>
            <a:pPr marL="0" lvl="0" indent="0">
              <a:lnSpc>
                <a:spcPct val="150000"/>
              </a:lnSpc>
              <a:buNone/>
            </a:pPr>
            <a:r>
              <a:rPr lang="cy-GB" sz="30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Significant Spanish speaking population</a:t>
            </a:r>
          </a:p>
          <a:p>
            <a:pPr>
              <a:lnSpc>
                <a:spcPct val="150000"/>
              </a:lnSpc>
              <a:buFontTx/>
              <a:buChar char="-"/>
            </a:pPr>
            <a:r>
              <a:rPr lang="en-GB" dirty="0">
                <a:latin typeface="Arial" panose="020B0604020202020204" pitchFamily="34" charset="0"/>
                <a:cs typeface="Arial" panose="020B0604020202020204" pitchFamily="34" charset="0"/>
              </a:rPr>
              <a:t>history</a:t>
            </a:r>
          </a:p>
          <a:p>
            <a:pPr>
              <a:lnSpc>
                <a:spcPct val="150000"/>
              </a:lnSpc>
              <a:buFontTx/>
              <a:buChar char="-"/>
            </a:pPr>
            <a:r>
              <a:rPr lang="en-GB" dirty="0">
                <a:latin typeface="Arial" panose="020B0604020202020204" pitchFamily="34" charset="0"/>
                <a:cs typeface="Arial" panose="020B0604020202020204" pitchFamily="34" charset="0"/>
              </a:rPr>
              <a:t>borders with Latin America and recent migration</a:t>
            </a:r>
          </a:p>
          <a:p>
            <a:pPr>
              <a:lnSpc>
                <a:spcPct val="150000"/>
              </a:lnSpc>
              <a:buFontTx/>
              <a:buChar char="-"/>
            </a:pPr>
            <a:r>
              <a:rPr lang="en-GB" dirty="0">
                <a:latin typeface="Arial" panose="020B0604020202020204" pitchFamily="34" charset="0"/>
                <a:cs typeface="Arial" panose="020B0604020202020204" pitchFamily="34" charset="0"/>
              </a:rPr>
              <a:t>inclusion of Spanish medium education </a:t>
            </a:r>
          </a:p>
          <a:p>
            <a:pPr>
              <a:lnSpc>
                <a:spcPct val="150000"/>
              </a:lnSpc>
              <a:buFontTx/>
              <a:buChar char="-"/>
            </a:pPr>
            <a:r>
              <a:rPr lang="en-GB" sz="2800" dirty="0">
                <a:latin typeface="Arial" panose="020B0604020202020204" pitchFamily="34" charset="0"/>
              </a:rPr>
              <a:t>Significant Spanish-speaking population due to history, borders with Latin America and recent migration- and in several states such  as California/Florida inclusion of Spanish medium education </a:t>
            </a:r>
          </a:p>
          <a:p>
            <a:pPr>
              <a:lnSpc>
                <a:spcPct val="150000"/>
              </a:lnSpc>
              <a:buFontTx/>
              <a:buChar char="-"/>
            </a:pPr>
            <a:endParaRPr lang="en-GB" dirty="0">
              <a:latin typeface="Arial" panose="020B0604020202020204" pitchFamily="34" charset="0"/>
              <a:cs typeface="Arial" panose="020B0604020202020204" pitchFamily="34" charset="0"/>
            </a:endParaRPr>
          </a:p>
          <a:p>
            <a:pPr marL="0" lvl="0" indent="0">
              <a:buNone/>
            </a:pPr>
            <a:endParaRPr lang="cy-GB" sz="3000" dirty="0">
              <a:latin typeface="Arial" panose="020B0604020202020204" pitchFamily="34" charset="0"/>
            </a:endParaRPr>
          </a:p>
          <a:p>
            <a:pPr marL="0" lvl="0" indent="0">
              <a:buNone/>
            </a:pPr>
            <a:endParaRPr lang="cy-GB" sz="3200" dirty="0"/>
          </a:p>
          <a:p>
            <a:pPr lvl="0"/>
            <a:endParaRPr lang="en-GB" dirty="0"/>
          </a:p>
        </p:txBody>
      </p:sp>
      <p:sp>
        <p:nvSpPr>
          <p:cNvPr id="4" name="Content Placeholder 3"/>
          <p:cNvSpPr txBox="1">
            <a:spLocks noGrp="1"/>
          </p:cNvSpPr>
          <p:nvPr>
            <p:ph idx="2"/>
          </p:nvPr>
        </p:nvSpPr>
        <p:spPr>
          <a:xfrm>
            <a:off x="6172200" y="1325568"/>
            <a:ext cx="5181600" cy="4851395"/>
          </a:xfrm>
        </p:spPr>
        <p:txBody>
          <a:bodyPr>
            <a:normAutofit fontScale="70000" lnSpcReduction="20000"/>
          </a:bodyPr>
          <a:lstStyle/>
          <a:p>
            <a:pPr marL="0" lvl="0" indent="0">
              <a:buNone/>
            </a:pPr>
            <a:endParaRPr lang="en-GB" dirty="0"/>
          </a:p>
          <a:p>
            <a:pPr lvl="0"/>
            <a:endParaRPr lang="en-GB" dirty="0"/>
          </a:p>
        </p:txBody>
      </p:sp>
      <p:pic>
        <p:nvPicPr>
          <p:cNvPr id="5" name="fyfxUZpRTGo"/>
          <p:cNvPicPr>
            <a:picLocks noRot="1" noChangeAspect="1"/>
          </p:cNvPicPr>
          <p:nvPr>
            <a:videoFile r:link="rId1"/>
          </p:nvPr>
        </p:nvPicPr>
        <p:blipFill>
          <a:blip r:embed="rId4"/>
          <a:stretch>
            <a:fillRect/>
          </a:stretch>
        </p:blipFill>
        <p:spPr>
          <a:xfrm>
            <a:off x="6448820" y="1071563"/>
            <a:ext cx="5183981" cy="3693416"/>
          </a:xfrm>
          <a:prstGeom prst="rect">
            <a:avLst/>
          </a:prstGeom>
        </p:spPr>
      </p:pic>
      <p:sp>
        <p:nvSpPr>
          <p:cNvPr id="8" name="TextBox 7">
            <a:extLst>
              <a:ext uri="{FF2B5EF4-FFF2-40B4-BE49-F238E27FC236}">
                <a16:creationId xmlns:a16="http://schemas.microsoft.com/office/drawing/2014/main" id="{7803136E-7934-90A1-60B7-B3FE8FDCA73B}"/>
              </a:ext>
            </a:extLst>
          </p:cNvPr>
          <p:cNvSpPr txBox="1"/>
          <p:nvPr/>
        </p:nvSpPr>
        <p:spPr>
          <a:xfrm>
            <a:off x="6448820" y="5043488"/>
            <a:ext cx="5181600" cy="369332"/>
          </a:xfrm>
          <a:prstGeom prst="rect">
            <a:avLst/>
          </a:prstGeom>
          <a:noFill/>
        </p:spPr>
        <p:txBody>
          <a:bodyPr wrap="square" rtlCol="0">
            <a:spAutoFit/>
          </a:bodyPr>
          <a:lstStyle/>
          <a:p>
            <a:r>
              <a:rPr lang="en-GB" dirty="0"/>
              <a:t>One approach to teaching both Spanish and English</a:t>
            </a:r>
          </a:p>
        </p:txBody>
      </p:sp>
    </p:spTree>
    <p:extLst>
      <p:ext uri="{BB962C8B-B14F-4D97-AF65-F5344CB8AC3E}">
        <p14:creationId xmlns:p14="http://schemas.microsoft.com/office/powerpoint/2010/main" val="14963174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A454D76-AFE5-C430-84EF-0E260FA7EBF0}"/>
              </a:ext>
            </a:extLst>
          </p:cNvPr>
          <p:cNvSpPr/>
          <p:nvPr/>
        </p:nvSpPr>
        <p:spPr>
          <a:xfrm>
            <a:off x="0" y="0"/>
            <a:ext cx="12192000" cy="66421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838203" y="381004"/>
            <a:ext cx="10515600" cy="740566"/>
          </a:xfrm>
        </p:spPr>
        <p:txBody>
          <a:bodyPr>
            <a:normAutofit/>
          </a:bodyPr>
          <a:lstStyle/>
          <a:p>
            <a:pPr lvl="0" algn="ctr"/>
            <a:r>
              <a:rPr lang="en-GB" dirty="0">
                <a:latin typeface="Arial" panose="020B0604020202020204" pitchFamily="34" charset="0"/>
                <a:cs typeface="Arial" panose="020B0604020202020204" pitchFamily="34" charset="0"/>
              </a:rPr>
              <a:t>Switzerland</a:t>
            </a:r>
          </a:p>
        </p:txBody>
      </p:sp>
      <p:sp>
        <p:nvSpPr>
          <p:cNvPr id="3" name="Content Placeholder 2"/>
          <p:cNvSpPr txBox="1">
            <a:spLocks noGrp="1"/>
          </p:cNvSpPr>
          <p:nvPr>
            <p:ph idx="1"/>
          </p:nvPr>
        </p:nvSpPr>
        <p:spPr>
          <a:xfrm>
            <a:off x="722708" y="1121570"/>
            <a:ext cx="10746584" cy="494118"/>
          </a:xfrm>
        </p:spPr>
        <p:txBody>
          <a:bodyPr>
            <a:normAutofit/>
          </a:bodyPr>
          <a:lstStyle/>
          <a:p>
            <a:pPr marL="0" lvl="0" indent="0">
              <a:buNone/>
            </a:pPr>
            <a:r>
              <a:rPr lang="en-GB" dirty="0">
                <a:latin typeface="Arial" panose="020B0604020202020204" pitchFamily="34" charset="0"/>
                <a:cs typeface="Arial" panose="020B0604020202020204" pitchFamily="34" charset="0"/>
              </a:rPr>
              <a:t>How many official languages?</a:t>
            </a:r>
          </a:p>
          <a:p>
            <a:pPr lvl="0"/>
            <a:endParaRPr lang="en-GB" dirty="0"/>
          </a:p>
          <a:p>
            <a:pPr lvl="0"/>
            <a:endParaRPr lang="en-GB" dirty="0"/>
          </a:p>
          <a:p>
            <a:pPr lvl="0"/>
            <a:endParaRPr lang="en-GB" dirty="0"/>
          </a:p>
          <a:p>
            <a:pPr lvl="0"/>
            <a:endParaRPr lang="en-GB" dirty="0"/>
          </a:p>
          <a:p>
            <a:pPr lvl="0"/>
            <a:endParaRPr lang="en-GB" dirty="0"/>
          </a:p>
          <a:p>
            <a:pPr lvl="0"/>
            <a:endParaRPr lang="en-GB" dirty="0"/>
          </a:p>
        </p:txBody>
      </p:sp>
      <p:pic>
        <p:nvPicPr>
          <p:cNvPr id="4" name="Picture 3"/>
          <p:cNvPicPr>
            <a:picLocks noChangeAspect="1"/>
          </p:cNvPicPr>
          <p:nvPr/>
        </p:nvPicPr>
        <p:blipFill>
          <a:blip r:embed="rId3"/>
          <a:stretch>
            <a:fillRect/>
          </a:stretch>
        </p:blipFill>
        <p:spPr>
          <a:xfrm>
            <a:off x="538162" y="1615688"/>
            <a:ext cx="6858000" cy="4376931"/>
          </a:xfrm>
          <a:prstGeom prst="rect">
            <a:avLst/>
          </a:prstGeom>
          <a:noFill/>
          <a:ln cap="flat">
            <a:noFill/>
          </a:ln>
        </p:spPr>
      </p:pic>
      <p:sp>
        <p:nvSpPr>
          <p:cNvPr id="6" name="TextBox 5">
            <a:extLst>
              <a:ext uri="{FF2B5EF4-FFF2-40B4-BE49-F238E27FC236}">
                <a16:creationId xmlns:a16="http://schemas.microsoft.com/office/drawing/2014/main" id="{4F01B0F7-2611-A872-2917-6739877AC231}"/>
              </a:ext>
            </a:extLst>
          </p:cNvPr>
          <p:cNvSpPr txBox="1"/>
          <p:nvPr/>
        </p:nvSpPr>
        <p:spPr>
          <a:xfrm>
            <a:off x="7586663" y="1615688"/>
            <a:ext cx="4400550" cy="4190314"/>
          </a:xfrm>
          <a:prstGeom prst="rect">
            <a:avLst/>
          </a:prstGeom>
          <a:noFill/>
        </p:spPr>
        <p:txBody>
          <a:bodyPr wrap="square" rtlCol="0">
            <a:spAutoFit/>
          </a:bodyPr>
          <a:lstStyle/>
          <a:p>
            <a:pPr marL="285750" lvl="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4 official language</a:t>
            </a:r>
          </a:p>
          <a:p>
            <a:pPr marL="285750" lvl="0" indent="-285750">
              <a:lnSpc>
                <a:spcPct val="150000"/>
              </a:lnSpc>
              <a:buFont typeface="Arial" panose="020B0604020202020204" pitchFamily="34" charset="0"/>
              <a:buChar char="•"/>
            </a:pPr>
            <a:r>
              <a:rPr lang="en-GB" sz="2000" dirty="0" err="1">
                <a:latin typeface="Arial" panose="020B0604020202020204" pitchFamily="34" charset="0"/>
                <a:cs typeface="Arial" panose="020B0604020202020204" pitchFamily="34" charset="0"/>
              </a:rPr>
              <a:t>Rumantsch</a:t>
            </a:r>
            <a:r>
              <a:rPr lang="en-GB" sz="2000" dirty="0">
                <a:latin typeface="Arial" panose="020B0604020202020204" pitchFamily="34" charset="0"/>
                <a:cs typeface="Arial" panose="020B0604020202020204" pitchFamily="34" charset="0"/>
              </a:rPr>
              <a:t> also has heritage status.</a:t>
            </a:r>
          </a:p>
          <a:p>
            <a:pPr marL="285750" lvl="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Many countries have this system where different regions have different dominant languages but where there is also bilingualism/multilingualism with other mother tongues as well.</a:t>
            </a:r>
          </a:p>
        </p:txBody>
      </p:sp>
    </p:spTree>
    <p:extLst>
      <p:ext uri="{BB962C8B-B14F-4D97-AF65-F5344CB8AC3E}">
        <p14:creationId xmlns:p14="http://schemas.microsoft.com/office/powerpoint/2010/main" val="7252908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F47A63A-A110-31A2-B0BA-6F325A4D0443}"/>
              </a:ext>
            </a:extLst>
          </p:cNvPr>
          <p:cNvSpPr/>
          <p:nvPr/>
        </p:nvSpPr>
        <p:spPr>
          <a:xfrm>
            <a:off x="0" y="0"/>
            <a:ext cx="12192000" cy="676656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64356" y="365127"/>
            <a:ext cx="10789444" cy="1325563"/>
          </a:xfrm>
        </p:spPr>
        <p:txBody>
          <a:bodyPr>
            <a:normAutofit/>
          </a:bodyPr>
          <a:lstStyle/>
          <a:p>
            <a:r>
              <a:rPr lang="en-GB" sz="3200" dirty="0">
                <a:latin typeface="Arial" panose="020B0604020202020204" pitchFamily="34" charset="0"/>
                <a:cs typeface="Arial" panose="020B0604020202020204" pitchFamily="34" charset="0"/>
              </a:rPr>
              <a:t>Bilingualism Matters: Myths and Facts about Early Bilingual Development — </a:t>
            </a:r>
            <a:r>
              <a:rPr lang="en-GB" sz="3200" dirty="0" err="1">
                <a:latin typeface="Arial" panose="020B0604020202020204" pitchFamily="34" charset="0"/>
                <a:cs typeface="Arial" panose="020B0604020202020204" pitchFamily="34" charset="0"/>
              </a:rPr>
              <a:t>Mileidis</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Gort</a:t>
            </a:r>
            <a:endParaRPr lang="en-GB" sz="3200" dirty="0">
              <a:latin typeface="Arial" panose="020B0604020202020204" pitchFamily="34" charset="0"/>
              <a:cs typeface="Arial" panose="020B0604020202020204" pitchFamily="34" charset="0"/>
            </a:endParaRPr>
          </a:p>
        </p:txBody>
      </p:sp>
      <p:pic>
        <p:nvPicPr>
          <p:cNvPr id="5" name="i9L9-wtRjmo"/>
          <p:cNvPicPr>
            <a:picLocks noGrp="1" noRot="1" noChangeAspect="1"/>
          </p:cNvPicPr>
          <p:nvPr>
            <p:ph sz="half" idx="2"/>
            <a:videoFile r:link="rId1"/>
          </p:nvPr>
        </p:nvPicPr>
        <p:blipFill>
          <a:blip r:embed="rId4"/>
          <a:stretch>
            <a:fillRect/>
          </a:stretch>
        </p:blipFill>
        <p:spPr>
          <a:xfrm>
            <a:off x="564356" y="1871663"/>
            <a:ext cx="11129963" cy="4772025"/>
          </a:xfrm>
          <a:prstGeom prst="rect">
            <a:avLst/>
          </a:prstGeom>
        </p:spPr>
      </p:pic>
    </p:spTree>
    <p:extLst>
      <p:ext uri="{BB962C8B-B14F-4D97-AF65-F5344CB8AC3E}">
        <p14:creationId xmlns:p14="http://schemas.microsoft.com/office/powerpoint/2010/main" val="26207250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D47A0C-333D-903C-5C91-2E39CABB4E60}"/>
              </a:ext>
            </a:extLst>
          </p:cNvPr>
          <p:cNvSpPr/>
          <p:nvPr/>
        </p:nvSpPr>
        <p:spPr>
          <a:xfrm>
            <a:off x="0" y="0"/>
            <a:ext cx="12192000" cy="586622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678656" y="241534"/>
            <a:ext cx="9809832" cy="1138138"/>
          </a:xfrm>
        </p:spPr>
        <p:txBody>
          <a:bodyPr>
            <a:noAutofit/>
          </a:bodyPr>
          <a:lstStyle/>
          <a:p>
            <a:pPr algn="ctr"/>
            <a:r>
              <a:rPr lang="en-GB" altLang="en-US" dirty="0">
                <a:latin typeface="Arial" panose="020B0604020202020204" pitchFamily="34" charset="0"/>
                <a:ea typeface="ＭＳ Ｐゴシック" panose="020B0600070205080204" pitchFamily="34" charset="-128"/>
                <a:cs typeface="Arial" panose="020B0604020202020204" pitchFamily="34" charset="0"/>
              </a:rPr>
              <a:t>Communication benefits</a:t>
            </a:r>
            <a:endParaRPr lang="en-GB" altLang="en-US"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520861" y="1379673"/>
            <a:ext cx="5708489" cy="4209570"/>
          </a:xfrm>
        </p:spPr>
        <p:txBody>
          <a:bodyPr>
            <a:normAutofit lnSpcReduction="10000"/>
          </a:bodyPr>
          <a:lstStyle/>
          <a:p>
            <a:pPr>
              <a:lnSpc>
                <a:spcPct val="150000"/>
              </a:lnSpc>
            </a:pPr>
            <a:r>
              <a:rPr lang="en-GB" altLang="en-US" dirty="0">
                <a:latin typeface="Arial" panose="020B0604020202020204" pitchFamily="34" charset="0"/>
                <a:cs typeface="Arial" panose="020B0604020202020204" pitchFamily="34" charset="0"/>
              </a:rPr>
              <a:t>More people to communicate with:</a:t>
            </a:r>
          </a:p>
          <a:p>
            <a:pPr marL="0" indent="0">
              <a:lnSpc>
                <a:spcPct val="150000"/>
              </a:lnSpc>
              <a:buNone/>
            </a:pPr>
            <a:r>
              <a:rPr lang="en-GB" altLang="en-US" dirty="0">
                <a:latin typeface="Arial" panose="020B0604020202020204" pitchFamily="34" charset="0"/>
                <a:cs typeface="Arial" panose="020B0604020202020204" pitchFamily="34" charset="0"/>
              </a:rPr>
              <a:t>- Family;</a:t>
            </a:r>
          </a:p>
          <a:p>
            <a:pPr marL="0" indent="0">
              <a:lnSpc>
                <a:spcPct val="150000"/>
              </a:lnSpc>
              <a:buNone/>
            </a:pPr>
            <a:r>
              <a:rPr lang="en-GB" altLang="en-US" dirty="0">
                <a:latin typeface="Arial" panose="020B0604020202020204" pitchFamily="34" charset="0"/>
                <a:cs typeface="Arial" panose="020B0604020202020204" pitchFamily="34" charset="0"/>
              </a:rPr>
              <a:t>- Community;</a:t>
            </a:r>
          </a:p>
          <a:p>
            <a:pPr marL="0" indent="0">
              <a:lnSpc>
                <a:spcPct val="150000"/>
              </a:lnSpc>
              <a:buNone/>
            </a:pPr>
            <a:r>
              <a:rPr lang="en-GB" altLang="en-US" dirty="0">
                <a:latin typeface="Arial" panose="020B0604020202020204" pitchFamily="34" charset="0"/>
                <a:cs typeface="Arial" panose="020B0604020202020204" pitchFamily="34" charset="0"/>
              </a:rPr>
              <a:t>- Setting – nursery/school;</a:t>
            </a:r>
          </a:p>
          <a:p>
            <a:pPr marL="0" indent="0">
              <a:lnSpc>
                <a:spcPct val="150000"/>
              </a:lnSpc>
              <a:buNone/>
            </a:pPr>
            <a:r>
              <a:rPr lang="en-GB" altLang="en-US" dirty="0">
                <a:latin typeface="Arial" panose="020B0604020202020204" pitchFamily="34" charset="0"/>
                <a:cs typeface="Arial" panose="020B0604020202020204" pitchFamily="34" charset="0"/>
              </a:rPr>
              <a:t>- Employment (later).</a:t>
            </a:r>
          </a:p>
        </p:txBody>
      </p:sp>
      <p:sp>
        <p:nvSpPr>
          <p:cNvPr id="3" name="Content Placeholder 3">
            <a:extLst>
              <a:ext uri="{FF2B5EF4-FFF2-40B4-BE49-F238E27FC236}">
                <a16:creationId xmlns:a16="http://schemas.microsoft.com/office/drawing/2014/main" id="{07083314-3520-A77C-D0AA-70FD6EC425FE}"/>
              </a:ext>
            </a:extLst>
          </p:cNvPr>
          <p:cNvSpPr txBox="1">
            <a:spLocks/>
          </p:cNvSpPr>
          <p:nvPr/>
        </p:nvSpPr>
        <p:spPr>
          <a:xfrm>
            <a:off x="5986462" y="1324215"/>
            <a:ext cx="5708489" cy="420957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altLang="en-US" dirty="0">
                <a:latin typeface="Arial" panose="020B0604020202020204" pitchFamily="34" charset="0"/>
                <a:cs typeface="Arial" panose="020B0604020202020204" pitchFamily="34" charset="0"/>
              </a:rPr>
              <a:t>Discuss…..</a:t>
            </a:r>
          </a:p>
          <a:p>
            <a:pPr marL="0" indent="0">
              <a:lnSpc>
                <a:spcPct val="150000"/>
              </a:lnSpc>
              <a:buNone/>
            </a:pPr>
            <a:r>
              <a:rPr lang="en-GB" altLang="en-US" dirty="0">
                <a:latin typeface="Arial" panose="020B0604020202020204" pitchFamily="34" charset="0"/>
                <a:cs typeface="Arial" panose="020B0604020202020204" pitchFamily="34" charset="0"/>
              </a:rPr>
              <a:t>What are the benefits? </a:t>
            </a:r>
          </a:p>
          <a:p>
            <a:pPr marL="0" indent="0">
              <a:lnSpc>
                <a:spcPct val="150000"/>
              </a:lnSpc>
              <a:buNone/>
            </a:pPr>
            <a:endParaRPr lang="en-GB" altLang="en-US" dirty="0">
              <a:latin typeface="Arial" panose="020B0604020202020204" pitchFamily="34" charset="0"/>
              <a:cs typeface="Arial" panose="020B0604020202020204" pitchFamily="34" charset="0"/>
            </a:endParaRPr>
          </a:p>
          <a:p>
            <a:pPr marL="0" indent="0">
              <a:lnSpc>
                <a:spcPct val="150000"/>
              </a:lnSpc>
              <a:buNone/>
            </a:pPr>
            <a:r>
              <a:rPr lang="en-GB" altLang="en-US" dirty="0">
                <a:latin typeface="Arial" panose="020B0604020202020204" pitchFamily="34" charset="0"/>
                <a:cs typeface="Arial" panose="020B0604020202020204" pitchFamily="34" charset="0"/>
              </a:rPr>
              <a:t>N.B. </a:t>
            </a:r>
            <a:r>
              <a:rPr lang="en-GB" altLang="en-US" i="1" dirty="0">
                <a:latin typeface="Arial" panose="020B0604020202020204" pitchFamily="34" charset="0"/>
                <a:cs typeface="Arial" panose="020B0604020202020204" pitchFamily="34" charset="0"/>
              </a:rPr>
              <a:t>Everyone will have different contributions; listen and respect each other’s views.</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11056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9E38F02-AF7B-65A2-F290-C5C11C0BBA3E}"/>
              </a:ext>
            </a:extLst>
          </p:cNvPr>
          <p:cNvSpPr/>
          <p:nvPr/>
        </p:nvSpPr>
        <p:spPr>
          <a:xfrm>
            <a:off x="0" y="0"/>
            <a:ext cx="12192000" cy="585919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964406" y="241534"/>
            <a:ext cx="9524082" cy="1138138"/>
          </a:xfrm>
        </p:spPr>
        <p:txBody>
          <a:bodyPr>
            <a:noAutofit/>
          </a:bodyPr>
          <a:lstStyle/>
          <a:p>
            <a:pPr algn="ctr"/>
            <a:r>
              <a:rPr lang="en-GB" altLang="en-US" dirty="0">
                <a:latin typeface="Arial" panose="020B0604020202020204" pitchFamily="34" charset="0"/>
                <a:ea typeface="ＭＳ Ｐゴシック" panose="020B0600070205080204" pitchFamily="34" charset="-128"/>
                <a:cs typeface="Arial" panose="020B0604020202020204" pitchFamily="34" charset="0"/>
              </a:rPr>
              <a:t>Cultural benefits</a:t>
            </a:r>
            <a:endParaRPr lang="en-GB" altLang="en-US"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739037" y="1379672"/>
            <a:ext cx="10726682" cy="4209571"/>
          </a:xfrm>
        </p:spPr>
        <p:txBody>
          <a:bodyPr>
            <a:normAutofit fontScale="92500" lnSpcReduction="10000"/>
          </a:bodyPr>
          <a:lstStyle/>
          <a:p>
            <a:pPr marL="0" indent="0">
              <a:lnSpc>
                <a:spcPct val="150000"/>
              </a:lnSpc>
              <a:buNone/>
            </a:pPr>
            <a:r>
              <a:rPr lang="en-GB" altLang="en-US" dirty="0">
                <a:latin typeface="Arial" panose="020B0604020202020204" pitchFamily="34" charset="0"/>
                <a:cs typeface="Arial" panose="020B0604020202020204" pitchFamily="34" charset="0"/>
              </a:rPr>
              <a:t>Discuss……</a:t>
            </a:r>
          </a:p>
          <a:p>
            <a:pPr>
              <a:lnSpc>
                <a:spcPct val="150000"/>
              </a:lnSpc>
            </a:pPr>
            <a:r>
              <a:rPr lang="en-GB" altLang="en-US" dirty="0">
                <a:latin typeface="Arial" panose="020B0604020202020204" pitchFamily="34" charset="0"/>
                <a:cs typeface="Arial" panose="020B0604020202020204" pitchFamily="34" charset="0"/>
              </a:rPr>
              <a:t>Multiculturalism;</a:t>
            </a:r>
          </a:p>
          <a:p>
            <a:pPr>
              <a:lnSpc>
                <a:spcPct val="150000"/>
              </a:lnSpc>
            </a:pPr>
            <a:r>
              <a:rPr lang="en-GB" altLang="en-US" dirty="0">
                <a:latin typeface="Arial" panose="020B0604020202020204" pitchFamily="34" charset="0"/>
                <a:cs typeface="Arial" panose="020B0604020202020204" pitchFamily="34" charset="0"/>
              </a:rPr>
              <a:t>Increased social competence;</a:t>
            </a:r>
          </a:p>
          <a:p>
            <a:pPr>
              <a:lnSpc>
                <a:spcPct val="150000"/>
              </a:lnSpc>
            </a:pPr>
            <a:r>
              <a:rPr lang="en-GB" altLang="en-US" dirty="0">
                <a:latin typeface="Arial" panose="020B0604020202020204" pitchFamily="34" charset="0"/>
                <a:cs typeface="Arial" panose="020B0604020202020204" pitchFamily="34" charset="0"/>
              </a:rPr>
              <a:t>Social flexibility;</a:t>
            </a:r>
          </a:p>
          <a:p>
            <a:pPr>
              <a:lnSpc>
                <a:spcPct val="150000"/>
              </a:lnSpc>
            </a:pPr>
            <a:r>
              <a:rPr lang="en-GB" altLang="en-US" dirty="0">
                <a:latin typeface="Arial" panose="020B0604020202020204" pitchFamily="34" charset="0"/>
                <a:cs typeface="Arial" panose="020B0604020202020204" pitchFamily="34" charset="0"/>
              </a:rPr>
              <a:t>More tolerance;</a:t>
            </a:r>
          </a:p>
          <a:p>
            <a:pPr>
              <a:lnSpc>
                <a:spcPct val="150000"/>
              </a:lnSpc>
            </a:pPr>
            <a:r>
              <a:rPr lang="en-GB" altLang="en-US" dirty="0">
                <a:latin typeface="Arial" panose="020B0604020202020204" pitchFamily="34" charset="0"/>
                <a:cs typeface="Arial" panose="020B0604020202020204" pitchFamily="34" charset="0"/>
              </a:rPr>
              <a:t>Less racism/prejudice.</a:t>
            </a:r>
          </a:p>
        </p:txBody>
      </p:sp>
      <p:pic>
        <p:nvPicPr>
          <p:cNvPr id="14338" name="Picture 2" descr="Diversity in Early Years – Why it's so important | Enabling Environments |  Teach Early Years">
            <a:extLst>
              <a:ext uri="{FF2B5EF4-FFF2-40B4-BE49-F238E27FC236}">
                <a16:creationId xmlns:a16="http://schemas.microsoft.com/office/drawing/2014/main" id="{D62A08A0-5CF9-B168-A4E6-C860FEC40A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355997"/>
            <a:ext cx="5910263" cy="41460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38414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F6E15-F404-5DFF-5CB5-66EC34EB7E4B}"/>
              </a:ext>
            </a:extLst>
          </p:cNvPr>
          <p:cNvSpPr/>
          <p:nvPr/>
        </p:nvSpPr>
        <p:spPr>
          <a:xfrm>
            <a:off x="1" y="0"/>
            <a:ext cx="12192000" cy="576072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64343" y="274638"/>
            <a:ext cx="11451431" cy="850106"/>
          </a:xfrm>
        </p:spPr>
        <p:txBody>
          <a:bodyPr>
            <a:noAutofit/>
          </a:bodyPr>
          <a:lstStyle/>
          <a:p>
            <a:pPr algn="ctr"/>
            <a:r>
              <a:rPr lang="en-GB" altLang="en-US" dirty="0">
                <a:latin typeface="Arial" panose="020B0604020202020204" pitchFamily="34" charset="0"/>
                <a:ea typeface="ＭＳ Ｐゴシック" panose="020B0600070205080204" pitchFamily="34" charset="-128"/>
                <a:cs typeface="Arial" panose="020B0604020202020204" pitchFamily="34" charset="0"/>
              </a:rPr>
              <a:t>Cognitive or thinking advantages </a:t>
            </a:r>
            <a:endParaRPr lang="en-GB" altLang="en-US"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171451" y="1124745"/>
            <a:ext cx="11744324" cy="4464498"/>
          </a:xfrm>
        </p:spPr>
        <p:txBody>
          <a:bodyPr>
            <a:noAutofit/>
          </a:bodyPr>
          <a:lstStyle/>
          <a:p>
            <a:pPr>
              <a:lnSpc>
                <a:spcPct val="160000"/>
              </a:lnSpc>
            </a:pPr>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Creative thinking</a:t>
            </a:r>
            <a:r>
              <a:rPr lang="en-GB" altLang="en-US" sz="2000" dirty="0">
                <a:latin typeface="Arial" panose="020B0604020202020204" pitchFamily="34" charset="0"/>
                <a:ea typeface="ＭＳ Ｐゴシック" panose="020B0600070205080204" pitchFamily="34" charset="-128"/>
                <a:cs typeface="Arial" panose="020B0604020202020204" pitchFamily="34" charset="0"/>
              </a:rPr>
              <a:t> – having two or more words for every object and idea;</a:t>
            </a:r>
          </a:p>
          <a:p>
            <a:pPr>
              <a:lnSpc>
                <a:spcPct val="160000"/>
              </a:lnSpc>
            </a:pPr>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Word concepts – </a:t>
            </a:r>
            <a:r>
              <a:rPr lang="en-GB" altLang="en-US" sz="2000" dirty="0">
                <a:latin typeface="Arial" panose="020B0604020202020204" pitchFamily="34" charset="0"/>
                <a:ea typeface="ＭＳ Ｐゴシック" panose="020B0600070205080204" pitchFamily="34" charset="-128"/>
                <a:cs typeface="Arial" panose="020B0604020202020204" pitchFamily="34" charset="0"/>
              </a:rPr>
              <a:t>being less</a:t>
            </a:r>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 </a:t>
            </a:r>
            <a:r>
              <a:rPr lang="en-GB" altLang="en-US" sz="2000" dirty="0">
                <a:latin typeface="Arial" panose="020B0604020202020204" pitchFamily="34" charset="0"/>
                <a:ea typeface="ＭＳ Ｐゴシック" panose="020B0600070205080204" pitchFamily="34" charset="-128"/>
                <a:cs typeface="Arial" panose="020B0604020202020204" pitchFamily="34" charset="0"/>
              </a:rPr>
              <a:t>fixed on the sound of words and more focused on their meaning; </a:t>
            </a:r>
          </a:p>
          <a:p>
            <a:pPr>
              <a:lnSpc>
                <a:spcPct val="160000"/>
              </a:lnSpc>
            </a:pPr>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Curriculum achievement</a:t>
            </a:r>
            <a:r>
              <a:rPr lang="en-GB" altLang="en-US" sz="2000" dirty="0">
                <a:latin typeface="Arial" panose="020B0604020202020204" pitchFamily="34" charset="0"/>
                <a:ea typeface="ＭＳ Ｐゴシック" panose="020B0600070205080204" pitchFamily="34" charset="-128"/>
                <a:cs typeface="Arial" panose="020B0604020202020204" pitchFamily="34" charset="0"/>
              </a:rPr>
              <a:t> – children who use two languages in the curriculum tend to show better performance in tests and exams.</a:t>
            </a:r>
          </a:p>
          <a:p>
            <a:pPr>
              <a:lnSpc>
                <a:spcPct val="160000"/>
              </a:lnSpc>
            </a:pPr>
            <a:r>
              <a:rPr lang="en-US" altLang="en-US" sz="2000" b="1" dirty="0">
                <a:latin typeface="Arial" panose="020B0604020202020204" pitchFamily="34" charset="0"/>
                <a:cs typeface="Arial" panose="020B0604020202020204" pitchFamily="34" charset="0"/>
              </a:rPr>
              <a:t>Greater adaptability, mental flexibility</a:t>
            </a:r>
            <a:r>
              <a:rPr lang="en-US" altLang="en-US" sz="2000" dirty="0">
                <a:latin typeface="Arial" panose="020B0604020202020204" pitchFamily="34" charset="0"/>
                <a:cs typeface="Arial" panose="020B0604020202020204" pitchFamily="34" charset="0"/>
              </a:rPr>
              <a:t>; </a:t>
            </a:r>
          </a:p>
          <a:p>
            <a:pPr marL="0" indent="0">
              <a:lnSpc>
                <a:spcPct val="160000"/>
              </a:lnSpc>
              <a:buNone/>
            </a:pPr>
            <a:endParaRPr lang="en-US" altLang="en-US" sz="2000" dirty="0">
              <a:latin typeface="Arial" panose="020B0604020202020204" pitchFamily="34" charset="0"/>
              <a:cs typeface="Arial" panose="020B0604020202020204" pitchFamily="34" charset="0"/>
            </a:endParaRPr>
          </a:p>
          <a:p>
            <a:pPr marL="0" indent="0">
              <a:buNone/>
            </a:pPr>
            <a:r>
              <a:rPr lang="en-US" altLang="en-US" sz="2000" dirty="0">
                <a:latin typeface="Arial" panose="020B0604020202020204" pitchFamily="34" charset="0"/>
                <a:cs typeface="Arial" panose="020B0604020202020204" pitchFamily="34" charset="0"/>
              </a:rPr>
              <a:t>N.B. You are not expected to cover ALL benefits in your assignment, choose less to be able to focus on a topic for longer.</a:t>
            </a:r>
          </a:p>
          <a:p>
            <a:pPr marL="0" indent="0">
              <a:buNone/>
            </a:pPr>
            <a:endParaRPr lang="en-US" altLang="en-US" sz="3200" dirty="0">
              <a:solidFill>
                <a:srgbClr val="002060"/>
              </a:solidFill>
              <a:latin typeface="Arial" panose="020B0604020202020204" pitchFamily="34" charset="0"/>
            </a:endParaRPr>
          </a:p>
          <a:p>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42738916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F6E15-F404-5DFF-5CB5-66EC34EB7E4B}"/>
              </a:ext>
            </a:extLst>
          </p:cNvPr>
          <p:cNvSpPr/>
          <p:nvPr/>
        </p:nvSpPr>
        <p:spPr>
          <a:xfrm>
            <a:off x="1" y="0"/>
            <a:ext cx="12192000" cy="576072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64343" y="274638"/>
            <a:ext cx="11337131" cy="850106"/>
          </a:xfrm>
        </p:spPr>
        <p:txBody>
          <a:bodyPr>
            <a:noAutofit/>
          </a:bodyPr>
          <a:lstStyle/>
          <a:p>
            <a:pPr algn="ctr"/>
            <a:r>
              <a:rPr lang="en-GB" altLang="en-US" dirty="0">
                <a:latin typeface="Arial" panose="020B0604020202020204" pitchFamily="34" charset="0"/>
                <a:ea typeface="ＭＳ Ｐゴシック" panose="020B0600070205080204" pitchFamily="34" charset="-128"/>
                <a:cs typeface="Arial" panose="020B0604020202020204" pitchFamily="34" charset="0"/>
              </a:rPr>
              <a:t>Cognitive or thinking advantages </a:t>
            </a:r>
            <a:endParaRPr lang="en-GB" altLang="en-US"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363255" y="1124744"/>
            <a:ext cx="11552519" cy="4635976"/>
          </a:xfrm>
        </p:spPr>
        <p:txBody>
          <a:bodyPr>
            <a:noAutofit/>
          </a:bodyPr>
          <a:lstStyle/>
          <a:p>
            <a:pPr>
              <a:lnSpc>
                <a:spcPct val="150000"/>
              </a:lnSpc>
            </a:pPr>
            <a:r>
              <a:rPr lang="en-US" altLang="en-US" sz="1800" b="1" dirty="0">
                <a:latin typeface="Arial" panose="020B0604020202020204" pitchFamily="34" charset="0"/>
                <a:cs typeface="Arial" panose="020B0604020202020204" pitchFamily="34" charset="0"/>
              </a:rPr>
              <a:t>Higher abstract reasoning, independent of language;</a:t>
            </a:r>
          </a:p>
          <a:p>
            <a:pPr>
              <a:lnSpc>
                <a:spcPct val="150000"/>
              </a:lnSpc>
            </a:pPr>
            <a:r>
              <a:rPr lang="en-US" altLang="en-US" sz="1800" b="1" dirty="0">
                <a:latin typeface="Arial" panose="020B0604020202020204" pitchFamily="34" charset="0"/>
                <a:cs typeface="Arial" panose="020B0604020202020204" pitchFamily="34" charset="0"/>
              </a:rPr>
              <a:t>Verbal intelligence;</a:t>
            </a:r>
          </a:p>
          <a:p>
            <a:pPr>
              <a:lnSpc>
                <a:spcPct val="150000"/>
              </a:lnSpc>
            </a:pPr>
            <a:r>
              <a:rPr lang="en-US" altLang="en-US" sz="1800" b="1" dirty="0">
                <a:latin typeface="Arial" panose="020B0604020202020204" pitchFamily="34" charset="0"/>
                <a:ea typeface="ＭＳ Ｐゴシック" panose="020B0600070205080204" pitchFamily="34" charset="-128"/>
                <a:cs typeface="Arial" panose="020B0604020202020204" pitchFamily="34" charset="0"/>
              </a:rPr>
              <a:t>Higher communication sensitivity;</a:t>
            </a:r>
          </a:p>
          <a:p>
            <a:pPr>
              <a:lnSpc>
                <a:spcPct val="150000"/>
              </a:lnSpc>
            </a:pPr>
            <a:r>
              <a:rPr lang="en-US" altLang="en-US" sz="1800" b="1" dirty="0">
                <a:latin typeface="Arial" panose="020B0604020202020204" pitchFamily="34" charset="0"/>
                <a:ea typeface="ＭＳ Ｐゴシック" panose="020B0600070205080204" pitchFamily="34" charset="-128"/>
                <a:cs typeface="Arial" panose="020B0604020202020204" pitchFamily="34" charset="0"/>
              </a:rPr>
              <a:t>Greater capacity to problem solve;</a:t>
            </a:r>
          </a:p>
          <a:p>
            <a:pPr>
              <a:lnSpc>
                <a:spcPct val="150000"/>
              </a:lnSpc>
            </a:pPr>
            <a:r>
              <a:rPr lang="en-US" altLang="en-US" sz="1800" b="1" dirty="0">
                <a:latin typeface="Arial" panose="020B0604020202020204" pitchFamily="34" charset="0"/>
                <a:ea typeface="ＭＳ Ｐゴシック" panose="020B0600070205080204" pitchFamily="34" charset="-128"/>
                <a:cs typeface="Arial" panose="020B0604020202020204" pitchFamily="34" charset="0"/>
              </a:rPr>
              <a:t>Higher performance in spatial perception;</a:t>
            </a:r>
          </a:p>
          <a:p>
            <a:pPr>
              <a:lnSpc>
                <a:spcPct val="150000"/>
              </a:lnSpc>
            </a:pPr>
            <a:r>
              <a:rPr lang="en-US" altLang="en-US" sz="1800" b="1" dirty="0">
                <a:latin typeface="Arial" panose="020B0604020202020204" pitchFamily="34" charset="0"/>
                <a:ea typeface="ＭＳ Ｐゴシック" panose="020B0600070205080204" pitchFamily="34" charset="-128"/>
                <a:cs typeface="Arial" panose="020B0604020202020204" pitchFamily="34" charset="0"/>
              </a:rPr>
              <a:t>Positive consequences in the mathematical world;</a:t>
            </a:r>
          </a:p>
          <a:p>
            <a:pPr>
              <a:lnSpc>
                <a:spcPct val="150000"/>
              </a:lnSpc>
            </a:pPr>
            <a:r>
              <a:rPr lang="en-US" altLang="en-US" sz="1800" b="1" dirty="0">
                <a:latin typeface="Arial" panose="020B0604020202020204" pitchFamily="34" charset="0"/>
                <a:ea typeface="ＭＳ Ｐゴシック" panose="020B0600070205080204" pitchFamily="34" charset="-128"/>
                <a:cs typeface="Arial" panose="020B0604020202020204" pitchFamily="34" charset="0"/>
              </a:rPr>
              <a:t>The learning of additional languages is greatly facilitated</a:t>
            </a:r>
            <a:r>
              <a:rPr lang="en-US" altLang="en-US" sz="1800" dirty="0">
                <a:latin typeface="Arial" panose="020B0604020202020204" pitchFamily="34" charset="0"/>
                <a:ea typeface="ＭＳ Ｐゴシック" panose="020B0600070205080204" pitchFamily="34" charset="-128"/>
                <a:cs typeface="Arial" panose="020B0604020202020204" pitchFamily="34" charset="0"/>
              </a:rPr>
              <a:t>; </a:t>
            </a:r>
            <a:r>
              <a:rPr lang="en-GB" sz="1800" b="0" i="0" u="none" strike="noStrike" kern="1200" cap="none" spc="0" baseline="0" dirty="0">
                <a:solidFill>
                  <a:schemeClr val="tx1"/>
                </a:solidFill>
                <a:effectLst/>
                <a:uFillTx/>
                <a:latin typeface="Arial" panose="020B0604020202020204" pitchFamily="34" charset="0"/>
                <a:cs typeface="Arial" panose="020B0604020202020204" pitchFamily="34" charset="0"/>
              </a:rPr>
              <a:t>bilingual children find it easier to acquire 3</a:t>
            </a:r>
            <a:r>
              <a:rPr lang="en-GB" sz="1800" b="0" i="0" u="none" strike="noStrike" kern="1200" cap="none" spc="0" baseline="30000" dirty="0">
                <a:solidFill>
                  <a:schemeClr val="tx1"/>
                </a:solidFill>
                <a:effectLst/>
                <a:uFillTx/>
                <a:latin typeface="Arial" panose="020B0604020202020204" pitchFamily="34" charset="0"/>
                <a:cs typeface="Arial" panose="020B0604020202020204" pitchFamily="34" charset="0"/>
              </a:rPr>
              <a:t>rd</a:t>
            </a:r>
            <a:r>
              <a:rPr lang="en-GB" sz="1800" b="0" i="0" u="none" strike="noStrike" kern="1200" cap="none" spc="0" baseline="0" dirty="0">
                <a:solidFill>
                  <a:schemeClr val="tx1"/>
                </a:solidFill>
                <a:effectLst/>
                <a:uFillTx/>
                <a:latin typeface="Arial" panose="020B0604020202020204" pitchFamily="34" charset="0"/>
                <a:cs typeface="Arial" panose="020B0604020202020204" pitchFamily="34" charset="0"/>
              </a:rPr>
              <a:t>, 4</a:t>
            </a:r>
            <a:r>
              <a:rPr lang="en-GB" sz="1800" b="0" i="0" u="none" strike="noStrike" kern="1200" cap="none" spc="0" baseline="30000" dirty="0">
                <a:solidFill>
                  <a:schemeClr val="tx1"/>
                </a:solidFill>
                <a:effectLst/>
                <a:uFillTx/>
                <a:latin typeface="Arial" panose="020B0604020202020204" pitchFamily="34" charset="0"/>
                <a:cs typeface="Arial" panose="020B0604020202020204" pitchFamily="34" charset="0"/>
              </a:rPr>
              <a:t>th</a:t>
            </a:r>
            <a:r>
              <a:rPr lang="en-GB" sz="1800" b="0" i="0" u="none" strike="noStrike" kern="1200" cap="none" spc="0" baseline="0" dirty="0">
                <a:solidFill>
                  <a:schemeClr val="tx1"/>
                </a:solidFill>
                <a:effectLst/>
                <a:uFillTx/>
                <a:latin typeface="Arial" panose="020B0604020202020204" pitchFamily="34" charset="0"/>
                <a:cs typeface="Arial" panose="020B0604020202020204" pitchFamily="34" charset="0"/>
              </a:rPr>
              <a:t>, 5</a:t>
            </a:r>
            <a:r>
              <a:rPr lang="en-GB" sz="1800" b="0" i="0" u="none" strike="noStrike" kern="1200" cap="none" spc="0" baseline="30000" dirty="0">
                <a:solidFill>
                  <a:schemeClr val="tx1"/>
                </a:solidFill>
                <a:effectLst/>
                <a:uFillTx/>
                <a:latin typeface="Arial" panose="020B0604020202020204" pitchFamily="34" charset="0"/>
                <a:cs typeface="Arial" panose="020B0604020202020204" pitchFamily="34" charset="0"/>
              </a:rPr>
              <a:t>th</a:t>
            </a:r>
            <a:r>
              <a:rPr lang="en-GB" sz="1800" b="0" i="0" u="none" strike="noStrike" kern="1200" cap="none" spc="0" baseline="0" dirty="0">
                <a:solidFill>
                  <a:schemeClr val="tx1"/>
                </a:solidFill>
                <a:effectLst/>
                <a:uFillTx/>
                <a:latin typeface="Arial" panose="020B0604020202020204" pitchFamily="34" charset="0"/>
                <a:cs typeface="Arial" panose="020B0604020202020204" pitchFamily="34" charset="0"/>
              </a:rPr>
              <a:t> language</a:t>
            </a:r>
          </a:p>
          <a:p>
            <a:pPr marL="0" indent="0">
              <a:lnSpc>
                <a:spcPct val="160000"/>
              </a:lnSpc>
              <a:buNone/>
            </a:pPr>
            <a:r>
              <a:rPr lang="en-US" altLang="en-US" sz="1400" dirty="0">
                <a:latin typeface="Arial" panose="020B0604020202020204" pitchFamily="34" charset="0"/>
                <a:cs typeface="Arial" panose="020B0604020202020204" pitchFamily="34" charset="0"/>
              </a:rPr>
              <a:t>N.B. You are not expected to cover ALL benefits in your assignment, choose less to be able to focus on a topic for longer.</a:t>
            </a:r>
          </a:p>
          <a:p>
            <a:pPr marL="0" indent="0">
              <a:lnSpc>
                <a:spcPct val="160000"/>
              </a:lnSpc>
              <a:buNone/>
            </a:pPr>
            <a:endParaRPr lang="en-US" altLang="en-US" sz="1800" dirty="0">
              <a:solidFill>
                <a:srgbClr val="002060"/>
              </a:solidFill>
              <a:latin typeface="Arial" panose="020B0604020202020204" pitchFamily="34" charset="0"/>
            </a:endParaRPr>
          </a:p>
          <a:p>
            <a:pPr>
              <a:lnSpc>
                <a:spcPct val="160000"/>
              </a:lnSpc>
            </a:pPr>
            <a:endParaRPr lang="en-GB" altLang="en-US" sz="1800" dirty="0">
              <a:solidFill>
                <a:srgbClr val="002060"/>
              </a:solidFill>
              <a:latin typeface="Arial" panose="020B0604020202020204" pitchFamily="34" charset="0"/>
            </a:endParaRPr>
          </a:p>
        </p:txBody>
      </p:sp>
    </p:spTree>
    <p:extLst>
      <p:ext uri="{BB962C8B-B14F-4D97-AF65-F5344CB8AC3E}">
        <p14:creationId xmlns:p14="http://schemas.microsoft.com/office/powerpoint/2010/main" val="1923129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957F295-CF29-7B7A-232D-E21014D87E37}"/>
              </a:ext>
            </a:extLst>
          </p:cNvPr>
          <p:cNvSpPr/>
          <p:nvPr/>
        </p:nvSpPr>
        <p:spPr>
          <a:xfrm>
            <a:off x="0" y="0"/>
            <a:ext cx="12192000" cy="640783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07182" y="116489"/>
            <a:ext cx="6107686" cy="856454"/>
          </a:xfrm>
        </p:spPr>
        <p:txBody>
          <a:bodyPr>
            <a:noAutofit/>
          </a:bodyPr>
          <a:lstStyle/>
          <a:p>
            <a:pPr algn="ctr"/>
            <a:r>
              <a:rPr lang="en-GB" dirty="0">
                <a:latin typeface="Arial" panose="020B0604020202020204" pitchFamily="34" charset="0"/>
                <a:cs typeface="Arial" panose="020B0604020202020204" pitchFamily="34" charset="0"/>
              </a:rPr>
              <a:t>The bilingual brain</a:t>
            </a:r>
          </a:p>
        </p:txBody>
      </p:sp>
      <p:sp>
        <p:nvSpPr>
          <p:cNvPr id="3" name="Content Placeholder 2"/>
          <p:cNvSpPr>
            <a:spLocks noGrp="1"/>
          </p:cNvSpPr>
          <p:nvPr>
            <p:ph sz="half" idx="1"/>
          </p:nvPr>
        </p:nvSpPr>
        <p:spPr>
          <a:xfrm>
            <a:off x="307181" y="957262"/>
            <a:ext cx="6693693" cy="5450571"/>
          </a:xfrm>
        </p:spPr>
        <p:txBody>
          <a:bodyPr>
            <a:normAutofit fontScale="32500" lnSpcReduction="20000"/>
          </a:bodyPr>
          <a:lstStyle/>
          <a:p>
            <a:pPr>
              <a:lnSpc>
                <a:spcPct val="170000"/>
              </a:lnSpc>
            </a:pPr>
            <a:r>
              <a:rPr lang="en-GB" sz="5500" dirty="0">
                <a:latin typeface="Arial" panose="020B0604020202020204" pitchFamily="34" charset="0"/>
                <a:cs typeface="Arial" panose="020B0604020202020204" pitchFamily="34" charset="0"/>
              </a:rPr>
              <a:t>Bilingual newborns can differentiate between 2 languages hours after birth;</a:t>
            </a:r>
          </a:p>
          <a:p>
            <a:pPr>
              <a:lnSpc>
                <a:spcPct val="170000"/>
              </a:lnSpc>
            </a:pPr>
            <a:r>
              <a:rPr lang="en-GB" sz="5500" dirty="0">
                <a:latin typeface="Arial" panose="020B0604020202020204" pitchFamily="34" charset="0"/>
                <a:cs typeface="Arial" panose="020B0604020202020204" pitchFamily="34" charset="0"/>
              </a:rPr>
              <a:t>Bilinguals keep more grey matter!</a:t>
            </a:r>
          </a:p>
          <a:p>
            <a:pPr marL="0" indent="0">
              <a:lnSpc>
                <a:spcPct val="170000"/>
              </a:lnSpc>
              <a:buNone/>
            </a:pPr>
            <a:r>
              <a:rPr lang="en-GB" sz="5500" dirty="0">
                <a:latin typeface="Arial" panose="020B0604020202020204" pitchFamily="34" charset="0"/>
                <a:cs typeface="Arial" panose="020B0604020202020204" pitchFamily="34" charset="0"/>
              </a:rPr>
              <a:t>Bilinguals; </a:t>
            </a:r>
          </a:p>
          <a:p>
            <a:pPr>
              <a:lnSpc>
                <a:spcPct val="170000"/>
              </a:lnSpc>
            </a:pPr>
            <a:r>
              <a:rPr lang="en-GB" sz="5500" dirty="0">
                <a:latin typeface="Arial" panose="020B0604020202020204" pitchFamily="34" charset="0"/>
                <a:cs typeface="Arial" panose="020B0604020202020204" pitchFamily="34" charset="0"/>
              </a:rPr>
              <a:t>Develop strong thinking skills</a:t>
            </a:r>
          </a:p>
          <a:p>
            <a:pPr>
              <a:lnSpc>
                <a:spcPct val="170000"/>
              </a:lnSpc>
            </a:pPr>
            <a:r>
              <a:rPr lang="en-GB" sz="5500" dirty="0">
                <a:latin typeface="Arial" panose="020B0604020202020204" pitchFamily="34" charset="0"/>
                <a:cs typeface="Arial" panose="020B0604020202020204" pitchFamily="34" charset="0"/>
              </a:rPr>
              <a:t>Understand mathematical concepts and problems</a:t>
            </a:r>
          </a:p>
          <a:p>
            <a:pPr>
              <a:lnSpc>
                <a:spcPct val="170000"/>
              </a:lnSpc>
            </a:pPr>
            <a:r>
              <a:rPr lang="en-GB" sz="5500" dirty="0">
                <a:latin typeface="Arial" panose="020B0604020202020204" pitchFamily="34" charset="0"/>
                <a:cs typeface="Arial" panose="020B0604020202020204" pitchFamily="34" charset="0"/>
              </a:rPr>
              <a:t>Cultivate</a:t>
            </a:r>
            <a:r>
              <a:rPr lang="en-GB" sz="5500" baseline="0" dirty="0">
                <a:latin typeface="Arial" panose="020B0604020202020204" pitchFamily="34" charset="0"/>
                <a:cs typeface="Arial" panose="020B0604020202020204" pitchFamily="34" charset="0"/>
              </a:rPr>
              <a:t> greater cultural awareness</a:t>
            </a:r>
          </a:p>
          <a:p>
            <a:pPr>
              <a:lnSpc>
                <a:spcPct val="170000"/>
              </a:lnSpc>
            </a:pPr>
            <a:r>
              <a:rPr lang="en-GB" sz="5500" baseline="0" dirty="0">
                <a:latin typeface="Arial" panose="020B0604020202020204" pitchFamily="34" charset="0"/>
                <a:cs typeface="Arial" panose="020B0604020202020204" pitchFamily="34" charset="0"/>
              </a:rPr>
              <a:t>Increased reading comprehension</a:t>
            </a:r>
          </a:p>
          <a:p>
            <a:pPr>
              <a:lnSpc>
                <a:spcPct val="170000"/>
              </a:lnSpc>
            </a:pPr>
            <a:r>
              <a:rPr lang="en-GB" sz="5500" baseline="0" dirty="0">
                <a:latin typeface="Arial" panose="020B0604020202020204" pitchFamily="34" charset="0"/>
                <a:cs typeface="Arial" panose="020B0604020202020204" pitchFamily="34" charset="0"/>
              </a:rPr>
              <a:t>Using logic</a:t>
            </a:r>
          </a:p>
          <a:p>
            <a:pPr>
              <a:lnSpc>
                <a:spcPct val="170000"/>
              </a:lnSpc>
            </a:pPr>
            <a:r>
              <a:rPr lang="en-GB" sz="5500" baseline="0" dirty="0">
                <a:latin typeface="Arial" panose="020B0604020202020204" pitchFamily="34" charset="0"/>
                <a:cs typeface="Arial" panose="020B0604020202020204" pitchFamily="34" charset="0"/>
              </a:rPr>
              <a:t>Focusing, remembering and making decisions</a:t>
            </a:r>
            <a:endParaRPr lang="en-GB" sz="5500"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000874" y="365125"/>
            <a:ext cx="4964907" cy="5811838"/>
          </a:xfrm>
        </p:spPr>
      </p:pic>
    </p:spTree>
    <p:extLst>
      <p:ext uri="{BB962C8B-B14F-4D97-AF65-F5344CB8AC3E}">
        <p14:creationId xmlns:p14="http://schemas.microsoft.com/office/powerpoint/2010/main" val="31575134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6B2266B-FA0E-6887-51BB-E2ECACBDCE6B}"/>
              </a:ext>
            </a:extLst>
          </p:cNvPr>
          <p:cNvSpPr/>
          <p:nvPr/>
        </p:nvSpPr>
        <p:spPr>
          <a:xfrm>
            <a:off x="0" y="0"/>
            <a:ext cx="12192000" cy="597876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Auditory cortex</a:t>
            </a:r>
          </a:p>
        </p:txBody>
      </p:sp>
      <p:pic>
        <p:nvPicPr>
          <p:cNvPr id="5" name="Content Placeholder 4"/>
          <p:cNvPicPr>
            <a:picLocks noGrp="1" noChangeAspect="1"/>
          </p:cNvPicPr>
          <p:nvPr>
            <p:ph sz="half" idx="1"/>
          </p:nvPr>
        </p:nvPicPr>
        <p:blipFill>
          <a:blip r:embed="rId3"/>
          <a:stretch>
            <a:fillRect/>
          </a:stretch>
        </p:blipFill>
        <p:spPr>
          <a:xfrm>
            <a:off x="283369" y="1377453"/>
            <a:ext cx="4251629" cy="4103093"/>
          </a:xfrm>
          <a:prstGeom prst="rect">
            <a:avLst/>
          </a:prstGeom>
        </p:spPr>
      </p:pic>
      <p:sp>
        <p:nvSpPr>
          <p:cNvPr id="4" name="Content Placeholder 3"/>
          <p:cNvSpPr>
            <a:spLocks noGrp="1"/>
          </p:cNvSpPr>
          <p:nvPr>
            <p:ph sz="half" idx="2"/>
          </p:nvPr>
        </p:nvSpPr>
        <p:spPr>
          <a:xfrm>
            <a:off x="5100638" y="1377453"/>
            <a:ext cx="6807993" cy="4601316"/>
          </a:xfrm>
        </p:spPr>
        <p:txBody>
          <a:bodyPr>
            <a:normAutofit fontScale="92500"/>
          </a:bodyPr>
          <a:lstStyle/>
          <a:p>
            <a:pPr>
              <a:lnSpc>
                <a:spcPct val="160000"/>
              </a:lnSpc>
            </a:pPr>
            <a:r>
              <a:rPr lang="en-GB" sz="2000" dirty="0">
                <a:latin typeface="Arial" panose="020B0604020202020204" pitchFamily="34" charset="0"/>
                <a:cs typeface="Arial" panose="020B0604020202020204" pitchFamily="34" charset="0"/>
              </a:rPr>
              <a:t>Processes auditory information;</a:t>
            </a:r>
          </a:p>
          <a:p>
            <a:pPr>
              <a:lnSpc>
                <a:spcPct val="160000"/>
              </a:lnSpc>
            </a:pPr>
            <a:r>
              <a:rPr lang="en-GB" sz="2000" dirty="0">
                <a:latin typeface="Arial" panose="020B0604020202020204" pitchFamily="34" charset="0"/>
                <a:cs typeface="Arial" panose="020B0604020202020204" pitchFamily="34" charset="0"/>
              </a:rPr>
              <a:t>Carries messages to Wernicke’s area;</a:t>
            </a:r>
          </a:p>
          <a:p>
            <a:pPr>
              <a:lnSpc>
                <a:spcPct val="160000"/>
              </a:lnSpc>
            </a:pPr>
            <a:r>
              <a:rPr lang="en-GB" sz="2000" dirty="0">
                <a:latin typeface="Arial" panose="020B0604020202020204" pitchFamily="34" charset="0"/>
                <a:cs typeface="Arial" panose="020B0604020202020204" pitchFamily="34" charset="0"/>
              </a:rPr>
              <a:t>Bilingual children have enhanced phonological awareness;</a:t>
            </a:r>
          </a:p>
          <a:p>
            <a:pPr>
              <a:lnSpc>
                <a:spcPct val="160000"/>
              </a:lnSpc>
            </a:pPr>
            <a:r>
              <a:rPr lang="en-GB" sz="2000" dirty="0">
                <a:latin typeface="Arial" panose="020B0604020202020204" pitchFamily="34" charset="0"/>
                <a:cs typeface="Arial" panose="020B0604020202020204" pitchFamily="34" charset="0"/>
              </a:rPr>
              <a:t>Greater ability to learn new phonemes;</a:t>
            </a:r>
          </a:p>
          <a:p>
            <a:pPr>
              <a:lnSpc>
                <a:spcPct val="160000"/>
              </a:lnSpc>
            </a:pPr>
            <a:r>
              <a:rPr lang="en-GB" sz="2000" dirty="0">
                <a:latin typeface="Arial" panose="020B0604020202020204" pitchFamily="34" charset="0"/>
                <a:cs typeface="Arial" panose="020B0604020202020204" pitchFamily="34" charset="0"/>
              </a:rPr>
              <a:t>Maturation of auditory cortex linked to language learning.                       </a:t>
            </a:r>
          </a:p>
          <a:p>
            <a:pPr marL="0" indent="0" algn="r">
              <a:lnSpc>
                <a:spcPct val="160000"/>
              </a:lnSpc>
              <a:buNone/>
            </a:pP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Kuipers</a:t>
            </a:r>
            <a:r>
              <a:rPr lang="en-GB" sz="2000" dirty="0">
                <a:latin typeface="Arial" panose="020B0604020202020204" pitchFamily="34" charset="0"/>
                <a:cs typeface="Arial" panose="020B0604020202020204" pitchFamily="34" charset="0"/>
              </a:rPr>
              <a:t> and Thierry, 2015)</a:t>
            </a:r>
          </a:p>
          <a:p>
            <a:pPr marL="0" indent="0">
              <a:lnSpc>
                <a:spcPct val="160000"/>
              </a:lnSpc>
              <a:buNone/>
            </a:pPr>
            <a:r>
              <a:rPr lang="en-GB" sz="2000" i="1" dirty="0">
                <a:latin typeface="Arial" panose="020B0604020202020204" pitchFamily="34" charset="0"/>
                <a:cs typeface="Arial" panose="020B0604020202020204" pitchFamily="34" charset="0"/>
              </a:rPr>
              <a:t>Language is in the brain – there are better-developed areas in bilingual children/people</a:t>
            </a:r>
          </a:p>
        </p:txBody>
      </p:sp>
    </p:spTree>
    <p:extLst>
      <p:ext uri="{BB962C8B-B14F-4D97-AF65-F5344CB8AC3E}">
        <p14:creationId xmlns:p14="http://schemas.microsoft.com/office/powerpoint/2010/main" val="8937501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D91DE67-B55F-6BBE-632A-104D20065AED}"/>
              </a:ext>
            </a:extLst>
          </p:cNvPr>
          <p:cNvSpPr/>
          <p:nvPr/>
        </p:nvSpPr>
        <p:spPr>
          <a:xfrm>
            <a:off x="1" y="0"/>
            <a:ext cx="12192000" cy="580995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199" y="365127"/>
            <a:ext cx="10763249" cy="849311"/>
          </a:xfrm>
        </p:spPr>
        <p:txBody>
          <a:bodyPr>
            <a:normAutofit/>
          </a:bodyPr>
          <a:lstStyle/>
          <a:p>
            <a:pPr algn="ctr"/>
            <a:r>
              <a:rPr lang="en-GB" dirty="0">
                <a:latin typeface="Arial" panose="020B0604020202020204" pitchFamily="34" charset="0"/>
                <a:cs typeface="Arial" panose="020B0604020202020204" pitchFamily="34" charset="0"/>
              </a:rPr>
              <a:t>Wernicke’s area</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4406" y="1378744"/>
            <a:ext cx="6717227" cy="4300537"/>
          </a:xfrm>
        </p:spPr>
        <p:txBody>
          <a:bodyPr>
            <a:normAutofit/>
          </a:bodyPr>
          <a:lstStyle/>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Language production and processing;</a:t>
            </a:r>
          </a:p>
          <a:p>
            <a:pPr>
              <a:lnSpc>
                <a:spcPct val="150000"/>
              </a:lnSpc>
            </a:pPr>
            <a:r>
              <a:rPr lang="en-GB" dirty="0">
                <a:latin typeface="Arial" panose="020B0604020202020204" pitchFamily="34" charset="0"/>
                <a:cs typeface="Arial" panose="020B0604020202020204" pitchFamily="34" charset="0"/>
              </a:rPr>
              <a:t>Comprehension;</a:t>
            </a:r>
          </a:p>
          <a:p>
            <a:pPr>
              <a:lnSpc>
                <a:spcPct val="150000"/>
              </a:lnSpc>
            </a:pPr>
            <a:r>
              <a:rPr lang="en-GB" dirty="0">
                <a:latin typeface="Arial" panose="020B0604020202020204" pitchFamily="34" charset="0"/>
                <a:cs typeface="Arial" panose="020B0604020202020204" pitchFamily="34" charset="0"/>
              </a:rPr>
              <a:t>Bilinguals have increased connectivity in this area.</a:t>
            </a:r>
          </a:p>
          <a:p>
            <a:pPr marL="0" indent="0" algn="r">
              <a:lnSpc>
                <a:spcPct val="150000"/>
              </a:lnSpc>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Hofman</a:t>
            </a:r>
            <a:r>
              <a:rPr lang="en-GB" sz="1800" dirty="0">
                <a:latin typeface="Arial" panose="020B0604020202020204" pitchFamily="34" charset="0"/>
                <a:cs typeface="Arial" panose="020B0604020202020204" pitchFamily="34" charset="0"/>
              </a:rPr>
              <a:t>, 2020</a:t>
            </a:r>
            <a:r>
              <a:rPr lang="en-GB" sz="1800" dirty="0">
                <a:latin typeface="Arial" panose="020B0604020202020204" pitchFamily="34" charset="0"/>
              </a:rPr>
              <a:t>)</a:t>
            </a:r>
          </a:p>
        </p:txBody>
      </p:sp>
      <p:pic>
        <p:nvPicPr>
          <p:cNvPr id="5" name="Content Placeholder 4"/>
          <p:cNvPicPr>
            <a:picLocks noGrp="1" noChangeAspect="1"/>
          </p:cNvPicPr>
          <p:nvPr>
            <p:ph sz="half" idx="2"/>
          </p:nvPr>
        </p:nvPicPr>
        <p:blipFill>
          <a:blip r:embed="rId2"/>
          <a:stretch>
            <a:fillRect/>
          </a:stretch>
        </p:blipFill>
        <p:spPr>
          <a:xfrm>
            <a:off x="7038918" y="1278732"/>
            <a:ext cx="4562531" cy="3543299"/>
          </a:xfrm>
          <a:prstGeom prst="rect">
            <a:avLst/>
          </a:prstGeom>
        </p:spPr>
      </p:pic>
    </p:spTree>
    <p:extLst>
      <p:ext uri="{BB962C8B-B14F-4D97-AF65-F5344CB8AC3E}">
        <p14:creationId xmlns:p14="http://schemas.microsoft.com/office/powerpoint/2010/main" val="33818842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F337CF-151F-49C5-161D-63BA5A1931BB}"/>
              </a:ext>
            </a:extLst>
          </p:cNvPr>
          <p:cNvSpPr/>
          <p:nvPr/>
        </p:nvSpPr>
        <p:spPr>
          <a:xfrm>
            <a:off x="0" y="0"/>
            <a:ext cx="12192000" cy="570444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35743" y="228601"/>
            <a:ext cx="11720513" cy="1071562"/>
          </a:xfrm>
        </p:spPr>
        <p:txBody>
          <a:bodyPr>
            <a:normAutofit/>
          </a:bodyPr>
          <a:lstStyle/>
          <a:p>
            <a:pPr algn="ctr"/>
            <a:r>
              <a:rPr lang="en-GB" dirty="0">
                <a:latin typeface="Arial" panose="020B0604020202020204" pitchFamily="34" charset="0"/>
                <a:cs typeface="Arial" panose="020B0604020202020204" pitchFamily="34" charset="0"/>
              </a:rPr>
              <a:t>Broca’s area</a:t>
            </a:r>
          </a:p>
        </p:txBody>
      </p:sp>
      <p:sp>
        <p:nvSpPr>
          <p:cNvPr id="3" name="Content Placeholder 2"/>
          <p:cNvSpPr>
            <a:spLocks noGrp="1"/>
          </p:cNvSpPr>
          <p:nvPr>
            <p:ph sz="half" idx="1"/>
          </p:nvPr>
        </p:nvSpPr>
        <p:spPr>
          <a:xfrm>
            <a:off x="235743" y="1130656"/>
            <a:ext cx="6392467" cy="4670339"/>
          </a:xfrm>
        </p:spPr>
        <p:txBody>
          <a:bodyPr>
            <a:noAutofit/>
          </a:bodyPr>
          <a:lstStyle/>
          <a:p>
            <a:pPr>
              <a:lnSpc>
                <a:spcPct val="150000"/>
              </a:lnSpc>
            </a:pPr>
            <a:r>
              <a:rPr lang="en-GB" sz="2600" dirty="0">
                <a:latin typeface="Arial" panose="020B0604020202020204" pitchFamily="34" charset="0"/>
                <a:cs typeface="Arial" panose="020B0604020202020204" pitchFamily="34" charset="0"/>
              </a:rPr>
              <a:t>Information from Wernicke’s area travels here;</a:t>
            </a:r>
          </a:p>
          <a:p>
            <a:pPr>
              <a:lnSpc>
                <a:spcPct val="150000"/>
              </a:lnSpc>
            </a:pPr>
            <a:r>
              <a:rPr lang="en-GB" sz="2600" dirty="0">
                <a:latin typeface="Arial" panose="020B0604020202020204" pitchFamily="34" charset="0"/>
                <a:cs typeface="Arial" panose="020B0604020202020204" pitchFamily="34" charset="0"/>
              </a:rPr>
              <a:t>Muscles of speech;</a:t>
            </a:r>
          </a:p>
          <a:p>
            <a:pPr>
              <a:lnSpc>
                <a:spcPct val="150000"/>
              </a:lnSpc>
            </a:pPr>
            <a:r>
              <a:rPr lang="en-GB" sz="2600" dirty="0">
                <a:latin typeface="Arial" panose="020B0604020202020204" pitchFamily="34" charset="0"/>
                <a:cs typeface="Arial" panose="020B0604020202020204" pitchFamily="34" charset="0"/>
              </a:rPr>
              <a:t>Controls speech production; </a:t>
            </a:r>
          </a:p>
          <a:p>
            <a:pPr>
              <a:lnSpc>
                <a:spcPct val="150000"/>
              </a:lnSpc>
            </a:pPr>
            <a:r>
              <a:rPr lang="en-GB" sz="2600" dirty="0">
                <a:latin typeface="Arial" panose="020B0604020202020204" pitchFamily="34" charset="0"/>
                <a:cs typeface="Arial" panose="020B0604020202020204" pitchFamily="34" charset="0"/>
              </a:rPr>
              <a:t>Larger amounts of grey matter found here (than in monolinguals).            </a:t>
            </a:r>
          </a:p>
          <a:p>
            <a:pPr marL="0" indent="0" algn="r">
              <a:lnSpc>
                <a:spcPct val="150000"/>
              </a:lnSpc>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Hofman</a:t>
            </a:r>
            <a:r>
              <a:rPr lang="en-GB" sz="1800" dirty="0">
                <a:latin typeface="Arial" panose="020B0604020202020204" pitchFamily="34" charset="0"/>
                <a:cs typeface="Arial" panose="020B0604020202020204" pitchFamily="34" charset="0"/>
              </a:rPr>
              <a:t>, 2020)</a:t>
            </a:r>
          </a:p>
        </p:txBody>
      </p:sp>
      <p:pic>
        <p:nvPicPr>
          <p:cNvPr id="5" name="Content Placeholder 4"/>
          <p:cNvPicPr>
            <a:picLocks noGrp="1" noChangeAspect="1"/>
          </p:cNvPicPr>
          <p:nvPr>
            <p:ph sz="half" idx="2"/>
          </p:nvPr>
        </p:nvPicPr>
        <p:blipFill>
          <a:blip r:embed="rId3"/>
          <a:stretch>
            <a:fillRect/>
          </a:stretch>
        </p:blipFill>
        <p:spPr>
          <a:xfrm>
            <a:off x="6722270" y="1096671"/>
            <a:ext cx="5136356" cy="4196848"/>
          </a:xfrm>
          <a:prstGeom prst="rect">
            <a:avLst/>
          </a:prstGeom>
        </p:spPr>
      </p:pic>
    </p:spTree>
    <p:extLst>
      <p:ext uri="{BB962C8B-B14F-4D97-AF65-F5344CB8AC3E}">
        <p14:creationId xmlns:p14="http://schemas.microsoft.com/office/powerpoint/2010/main" val="18133298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F864B2D-4DB5-B1AA-3A46-6E05655C894F}"/>
              </a:ext>
            </a:extLst>
          </p:cNvPr>
          <p:cNvSpPr/>
          <p:nvPr/>
        </p:nvSpPr>
        <p:spPr>
          <a:xfrm>
            <a:off x="0" y="0"/>
            <a:ext cx="12192000" cy="666808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Motor cortex</a:t>
            </a:r>
          </a:p>
        </p:txBody>
      </p:sp>
      <p:pic>
        <p:nvPicPr>
          <p:cNvPr id="5" name="Content Placeholder 4"/>
          <p:cNvPicPr>
            <a:picLocks noGrp="1" noChangeAspect="1"/>
          </p:cNvPicPr>
          <p:nvPr>
            <p:ph sz="half" idx="1"/>
          </p:nvPr>
        </p:nvPicPr>
        <p:blipFill>
          <a:blip r:embed="rId3"/>
          <a:stretch>
            <a:fillRect/>
          </a:stretch>
        </p:blipFill>
        <p:spPr>
          <a:xfrm>
            <a:off x="307382" y="1690690"/>
            <a:ext cx="5335872" cy="4479131"/>
          </a:xfrm>
          <a:prstGeom prst="rect">
            <a:avLst/>
          </a:prstGeom>
        </p:spPr>
      </p:pic>
      <p:sp>
        <p:nvSpPr>
          <p:cNvPr id="4" name="Content Placeholder 3"/>
          <p:cNvSpPr>
            <a:spLocks noGrp="1"/>
          </p:cNvSpPr>
          <p:nvPr>
            <p:ph sz="half" idx="2"/>
          </p:nvPr>
        </p:nvSpPr>
        <p:spPr>
          <a:xfrm>
            <a:off x="5950635" y="1878904"/>
            <a:ext cx="6186596" cy="4789181"/>
          </a:xfrm>
        </p:spPr>
        <p:txBody>
          <a:bodyPr>
            <a:normAutofit/>
          </a:bodyPr>
          <a:lstStyle/>
          <a:p>
            <a:pPr marL="0" indent="0">
              <a:buNone/>
            </a:pPr>
            <a:endParaRPr lang="en-GB" sz="2600" dirty="0">
              <a:solidFill>
                <a:srgbClr val="002060"/>
              </a:solidFill>
              <a:latin typeface="Arial" panose="020B0604020202020204" pitchFamily="34" charset="0"/>
              <a:cs typeface="Arial" panose="020B0604020202020204" pitchFamily="34" charset="0"/>
            </a:endParaRPr>
          </a:p>
          <a:p>
            <a:pPr>
              <a:lnSpc>
                <a:spcPct val="150000"/>
              </a:lnSpc>
            </a:pPr>
            <a:r>
              <a:rPr lang="en-GB" sz="2600" dirty="0">
                <a:latin typeface="Arial" panose="020B0604020202020204" pitchFamily="34" charset="0"/>
                <a:cs typeface="Arial" panose="020B0604020202020204" pitchFamily="34" charset="0"/>
              </a:rPr>
              <a:t>Involved in speech production and speech perception;</a:t>
            </a:r>
          </a:p>
          <a:p>
            <a:pPr>
              <a:lnSpc>
                <a:spcPct val="150000"/>
              </a:lnSpc>
            </a:pPr>
            <a:r>
              <a:rPr lang="en-GB" sz="2600" dirty="0">
                <a:latin typeface="Arial" panose="020B0604020202020204" pitchFamily="34" charset="0"/>
                <a:cs typeface="Arial" panose="020B0604020202020204" pitchFamily="34" charset="0"/>
              </a:rPr>
              <a:t>Production of second language associated with increased activity in the motor cortex.</a:t>
            </a:r>
          </a:p>
          <a:p>
            <a:pPr marL="0" indent="0" algn="r">
              <a:lnSpc>
                <a:spcPct val="150000"/>
              </a:lnSpc>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Treutler</a:t>
            </a:r>
            <a:r>
              <a:rPr lang="en-GB" sz="1800" dirty="0">
                <a:latin typeface="Arial" panose="020B0604020202020204" pitchFamily="34" charset="0"/>
                <a:cs typeface="Arial" panose="020B0604020202020204" pitchFamily="34" charset="0"/>
              </a:rPr>
              <a:t> and Soros, 2021)</a:t>
            </a:r>
          </a:p>
        </p:txBody>
      </p:sp>
    </p:spTree>
    <p:extLst>
      <p:ext uri="{BB962C8B-B14F-4D97-AF65-F5344CB8AC3E}">
        <p14:creationId xmlns:p14="http://schemas.microsoft.com/office/powerpoint/2010/main" val="6368244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1A1759-96C8-70F7-0836-DD171FEC452D}"/>
              </a:ext>
            </a:extLst>
          </p:cNvPr>
          <p:cNvSpPr/>
          <p:nvPr/>
        </p:nvSpPr>
        <p:spPr>
          <a:xfrm>
            <a:off x="0" y="0"/>
            <a:ext cx="12192000" cy="602800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5969794" cy="1325563"/>
          </a:xfrm>
        </p:spPr>
        <p:txBody>
          <a:bodyPr>
            <a:normAutofit/>
          </a:bodyPr>
          <a:lstStyle/>
          <a:p>
            <a:r>
              <a:rPr lang="en-GB" sz="3600" dirty="0">
                <a:latin typeface="Arial"/>
                <a:cs typeface="Arial"/>
              </a:rPr>
              <a:t>Professor </a:t>
            </a:r>
            <a:r>
              <a:rPr lang="en-GB" sz="3600" dirty="0" err="1">
                <a:latin typeface="Arial"/>
                <a:cs typeface="Arial"/>
              </a:rPr>
              <a:t>Enlli</a:t>
            </a:r>
            <a:r>
              <a:rPr lang="en-GB" sz="3600" dirty="0">
                <a:latin typeface="Arial"/>
                <a:cs typeface="Arial"/>
              </a:rPr>
              <a:t> Thomas</a:t>
            </a:r>
          </a:p>
        </p:txBody>
      </p:sp>
      <p:sp>
        <p:nvSpPr>
          <p:cNvPr id="3" name="Content Placeholder 2"/>
          <p:cNvSpPr>
            <a:spLocks noGrp="1"/>
          </p:cNvSpPr>
          <p:nvPr>
            <p:ph sz="half" idx="1"/>
          </p:nvPr>
        </p:nvSpPr>
        <p:spPr>
          <a:xfrm>
            <a:off x="371475" y="1825625"/>
            <a:ext cx="5648325" cy="4075113"/>
          </a:xfrm>
        </p:spPr>
        <p:txBody>
          <a:bodyPr vert="horz" lIns="91440" tIns="45720" rIns="91440" bIns="45720" rtlCol="0" anchor="t">
            <a:normAutofit/>
          </a:bodyPr>
          <a:lstStyle/>
          <a:p>
            <a:pPr>
              <a:lnSpc>
                <a:spcPct val="150000"/>
              </a:lnSpc>
            </a:pPr>
            <a:r>
              <a:rPr lang="en-GB" dirty="0">
                <a:latin typeface="Arial"/>
                <a:cs typeface="Arial"/>
              </a:rPr>
              <a:t>Bangor University;</a:t>
            </a:r>
          </a:p>
          <a:p>
            <a:pPr>
              <a:lnSpc>
                <a:spcPct val="150000"/>
              </a:lnSpc>
            </a:pPr>
            <a:r>
              <a:rPr lang="en-GB" dirty="0">
                <a:latin typeface="Arial"/>
                <a:cs typeface="Arial"/>
              </a:rPr>
              <a:t>Professor in Education;</a:t>
            </a:r>
          </a:p>
          <a:p>
            <a:pPr>
              <a:lnSpc>
                <a:spcPct val="150000"/>
              </a:lnSpc>
            </a:pPr>
            <a:r>
              <a:rPr lang="en-GB" dirty="0">
                <a:latin typeface="Arial"/>
                <a:cs typeface="Arial"/>
              </a:rPr>
              <a:t>Researcher in the psychology if bilingualism. </a:t>
            </a:r>
          </a:p>
        </p:txBody>
      </p:sp>
      <p:pic>
        <p:nvPicPr>
          <p:cNvPr id="5" name="Content Placeholder 4"/>
          <p:cNvPicPr>
            <a:picLocks noGrp="1" noChangeAspect="1"/>
          </p:cNvPicPr>
          <p:nvPr>
            <p:ph sz="half" idx="2"/>
          </p:nvPr>
        </p:nvPicPr>
        <p:blipFill>
          <a:blip r:embed="rId3"/>
          <a:stretch>
            <a:fillRect/>
          </a:stretch>
        </p:blipFill>
        <p:spPr>
          <a:xfrm>
            <a:off x="6807994" y="1074639"/>
            <a:ext cx="4786312" cy="4447480"/>
          </a:xfrm>
          <a:prstGeom prst="rect">
            <a:avLst/>
          </a:prstGeom>
        </p:spPr>
      </p:pic>
    </p:spTree>
    <p:extLst>
      <p:ext uri="{BB962C8B-B14F-4D97-AF65-F5344CB8AC3E}">
        <p14:creationId xmlns:p14="http://schemas.microsoft.com/office/powerpoint/2010/main" val="23668755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C99C90-C6BA-5B37-9A1E-0B6F2C414175}"/>
              </a:ext>
            </a:extLst>
          </p:cNvPr>
          <p:cNvSpPr/>
          <p:nvPr/>
        </p:nvSpPr>
        <p:spPr>
          <a:xfrm>
            <a:off x="0" y="0"/>
            <a:ext cx="12192000" cy="59154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78619" y="365128"/>
            <a:ext cx="10975181" cy="642142"/>
          </a:xfrm>
        </p:spPr>
        <p:txBody>
          <a:bodyPr>
            <a:noAutofit/>
          </a:bodyPr>
          <a:lstStyle/>
          <a:p>
            <a:pPr algn="ctr"/>
            <a:r>
              <a:rPr lang="en-GB" dirty="0">
                <a:latin typeface="Arial" panose="020B0604020202020204" pitchFamily="34" charset="0"/>
                <a:cs typeface="Arial" panose="020B0604020202020204" pitchFamily="34" charset="0"/>
              </a:rPr>
              <a:t>Psychology of bilingualism</a:t>
            </a:r>
          </a:p>
        </p:txBody>
      </p:sp>
      <p:sp>
        <p:nvSpPr>
          <p:cNvPr id="4" name="Content Placeholder 3"/>
          <p:cNvSpPr>
            <a:spLocks noGrp="1"/>
          </p:cNvSpPr>
          <p:nvPr>
            <p:ph sz="half" idx="2"/>
          </p:nvPr>
        </p:nvSpPr>
        <p:spPr>
          <a:xfrm>
            <a:off x="378619" y="1257300"/>
            <a:ext cx="11637169" cy="4443413"/>
          </a:xfrm>
        </p:spPr>
        <p:txBody>
          <a:bodyPr>
            <a:noAutofit/>
          </a:bodyPr>
          <a:lstStyle/>
          <a:p>
            <a:pPr>
              <a:lnSpc>
                <a:spcPct val="160000"/>
              </a:lnSpc>
            </a:pPr>
            <a:r>
              <a:rPr lang="en-GB" sz="1800" dirty="0">
                <a:latin typeface="Arial" panose="020B0604020202020204" pitchFamily="34" charset="0"/>
                <a:cs typeface="Arial" panose="020B0604020202020204" pitchFamily="34" charset="0"/>
              </a:rPr>
              <a:t>Bilingual children are not exposed to both languages in all contexts;</a:t>
            </a:r>
          </a:p>
          <a:p>
            <a:pPr>
              <a:lnSpc>
                <a:spcPct val="160000"/>
              </a:lnSpc>
            </a:pPr>
            <a:r>
              <a:rPr lang="en-GB" sz="1800" dirty="0">
                <a:latin typeface="Arial" panose="020B0604020202020204" pitchFamily="34" charset="0"/>
                <a:cs typeface="Arial" panose="020B0604020202020204" pitchFamily="34" charset="0"/>
              </a:rPr>
              <a:t>Children have to ‘juggle’ two ‘competing’ languages;</a:t>
            </a:r>
          </a:p>
          <a:p>
            <a:pPr>
              <a:lnSpc>
                <a:spcPct val="160000"/>
              </a:lnSpc>
            </a:pPr>
            <a:r>
              <a:rPr lang="en-GB" sz="1800" dirty="0">
                <a:latin typeface="Arial" panose="020B0604020202020204" pitchFamily="34" charset="0"/>
                <a:cs typeface="Arial" panose="020B0604020202020204" pitchFamily="34" charset="0"/>
              </a:rPr>
              <a:t>While using one language, they have to ignore the other;</a:t>
            </a:r>
          </a:p>
          <a:p>
            <a:pPr>
              <a:lnSpc>
                <a:spcPct val="160000"/>
              </a:lnSpc>
            </a:pPr>
            <a:r>
              <a:rPr lang="en-GB" sz="1800" dirty="0">
                <a:latin typeface="Arial" panose="020B0604020202020204" pitchFamily="34" charset="0"/>
                <a:cs typeface="Arial" panose="020B0604020202020204" pitchFamily="34" charset="0"/>
              </a:rPr>
              <a:t>Often have to move from one language to another – the brain is working very hard!</a:t>
            </a:r>
          </a:p>
          <a:p>
            <a:pPr>
              <a:lnSpc>
                <a:spcPct val="160000"/>
              </a:lnSpc>
            </a:pPr>
            <a:r>
              <a:rPr lang="en-GB" sz="1800" dirty="0">
                <a:latin typeface="Arial" panose="020B0604020202020204" pitchFamily="34" charset="0"/>
                <a:cs typeface="Arial" panose="020B0604020202020204" pitchFamily="34" charset="0"/>
              </a:rPr>
              <a:t>Practitioners must consider the uniqueness of each child’s experiences with language.</a:t>
            </a:r>
          </a:p>
          <a:p>
            <a:pPr marL="0" indent="0" algn="r">
              <a:lnSpc>
                <a:spcPct val="160000"/>
              </a:lnSpc>
              <a:buNone/>
            </a:pPr>
            <a:r>
              <a:rPr lang="en-GB" sz="1100" dirty="0">
                <a:latin typeface="Arial" panose="020B0604020202020204" pitchFamily="34" charset="0"/>
                <a:cs typeface="Arial" panose="020B0604020202020204" pitchFamily="34" charset="0"/>
              </a:rPr>
              <a:t>(Thomas, 2018)</a:t>
            </a:r>
          </a:p>
          <a:p>
            <a:pPr marL="0" indent="0">
              <a:lnSpc>
                <a:spcPct val="160000"/>
              </a:lnSpc>
              <a:buNone/>
            </a:pPr>
            <a:r>
              <a:rPr lang="en-GB" sz="1800" dirty="0">
                <a:latin typeface="Arial" panose="020B0604020202020204" pitchFamily="34" charset="0"/>
                <a:cs typeface="Arial" panose="020B0604020202020204" pitchFamily="34" charset="0"/>
              </a:rPr>
              <a:t>Children will have neurological differences, psychological differences and different linguistic experiences; we has practitioners must be aware of this, especially when we are planning and assessing</a:t>
            </a:r>
            <a:r>
              <a:rPr lang="en-GB" sz="2400"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pic>
        <p:nvPicPr>
          <p:cNvPr id="15362" name="Picture 2" descr="Bilingualism Alters the Way the Mind Works – Association for Psychological  Science – APS">
            <a:extLst>
              <a:ext uri="{FF2B5EF4-FFF2-40B4-BE49-F238E27FC236}">
                <a16:creationId xmlns:a16="http://schemas.microsoft.com/office/drawing/2014/main" id="{1921FE40-A6C0-9301-E21C-4E0DC3AE19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51169" y="942535"/>
            <a:ext cx="2381250" cy="238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68974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11248A8-CFFE-940A-9CA6-374E0F5AB80B}"/>
              </a:ext>
            </a:extLst>
          </p:cNvPr>
          <p:cNvSpPr/>
          <p:nvPr/>
        </p:nvSpPr>
        <p:spPr>
          <a:xfrm>
            <a:off x="0" y="0"/>
            <a:ext cx="12192000" cy="644300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Diagram 6"/>
          <p:cNvGraphicFramePr/>
          <p:nvPr>
            <p:extLst>
              <p:ext uri="{D42A27DB-BD31-4B8C-83A1-F6EECF244321}">
                <p14:modId xmlns:p14="http://schemas.microsoft.com/office/powerpoint/2010/main" val="1506474753"/>
              </p:ext>
            </p:extLst>
          </p:nvPr>
        </p:nvGraphicFramePr>
        <p:xfrm>
          <a:off x="235743" y="307182"/>
          <a:ext cx="11787187" cy="5831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p:cNvSpPr txBox="1"/>
          <p:nvPr/>
        </p:nvSpPr>
        <p:spPr>
          <a:xfrm>
            <a:off x="9572624" y="4936331"/>
            <a:ext cx="2093119" cy="369332"/>
          </a:xfrm>
          <a:prstGeom prst="rect">
            <a:avLst/>
          </a:prstGeom>
          <a:noFill/>
        </p:spPr>
        <p:txBody>
          <a:bodyPr wrap="square" rtlCol="0">
            <a:spAutoFit/>
          </a:bodyPr>
          <a:lstStyle/>
          <a:p>
            <a:r>
              <a:rPr lang="en-GB" dirty="0"/>
              <a:t>(Thomas, 2018)</a:t>
            </a:r>
          </a:p>
        </p:txBody>
      </p:sp>
      <p:sp>
        <p:nvSpPr>
          <p:cNvPr id="3" name="TextBox 2">
            <a:extLst>
              <a:ext uri="{FF2B5EF4-FFF2-40B4-BE49-F238E27FC236}">
                <a16:creationId xmlns:a16="http://schemas.microsoft.com/office/drawing/2014/main" id="{A0094CC0-336C-47DE-2B46-DE8AF840E6C2}"/>
              </a:ext>
            </a:extLst>
          </p:cNvPr>
          <p:cNvSpPr txBox="1"/>
          <p:nvPr/>
        </p:nvSpPr>
        <p:spPr>
          <a:xfrm>
            <a:off x="235742" y="528638"/>
            <a:ext cx="4236246" cy="1615827"/>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These all have</a:t>
            </a:r>
            <a:r>
              <a:rPr lang="en-GB" baseline="0" dirty="0">
                <a:latin typeface="Arial" panose="020B0604020202020204" pitchFamily="34" charset="0"/>
                <a:cs typeface="Arial" panose="020B0604020202020204" pitchFamily="34" charset="0"/>
              </a:rPr>
              <a:t> an impact on each other; dependent on children’s exposure to languages.</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2333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212F88B-FDF4-7C10-D918-B905D61B4378}"/>
              </a:ext>
            </a:extLst>
          </p:cNvPr>
          <p:cNvSpPr/>
          <p:nvPr/>
        </p:nvSpPr>
        <p:spPr>
          <a:xfrm>
            <a:off x="0" y="0"/>
            <a:ext cx="12192000" cy="668215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35781" y="365128"/>
            <a:ext cx="10818019" cy="799304"/>
          </a:xfrm>
        </p:spPr>
        <p:txBody>
          <a:bodyPr>
            <a:noAutofit/>
          </a:bodyPr>
          <a:lstStyle/>
          <a:p>
            <a:pPr algn="ctr"/>
            <a:r>
              <a:rPr lang="en-GB" dirty="0">
                <a:latin typeface="Arial" panose="020B0604020202020204" pitchFamily="34" charset="0"/>
                <a:cs typeface="Arial" panose="020B0604020202020204" pitchFamily="34" charset="0"/>
              </a:rPr>
              <a:t>The Stroop Test – Have a go!</a:t>
            </a:r>
          </a:p>
        </p:txBody>
      </p:sp>
      <p:pic>
        <p:nvPicPr>
          <p:cNvPr id="5" name="gjesfzWozo4"/>
          <p:cNvPicPr>
            <a:picLocks noGrp="1" noRot="1" noChangeAspect="1"/>
          </p:cNvPicPr>
          <p:nvPr>
            <p:ph sz="half" idx="2"/>
            <a:videoFile r:link="rId1"/>
          </p:nvPr>
        </p:nvPicPr>
        <p:blipFill>
          <a:blip r:embed="rId4"/>
          <a:stretch>
            <a:fillRect/>
          </a:stretch>
        </p:blipFill>
        <p:spPr>
          <a:xfrm>
            <a:off x="364331" y="1964549"/>
            <a:ext cx="11294269" cy="4450539"/>
          </a:xfrm>
          <a:prstGeom prst="rect">
            <a:avLst/>
          </a:prstGeom>
        </p:spPr>
      </p:pic>
      <p:sp>
        <p:nvSpPr>
          <p:cNvPr id="4" name="TextBox 3">
            <a:extLst>
              <a:ext uri="{FF2B5EF4-FFF2-40B4-BE49-F238E27FC236}">
                <a16:creationId xmlns:a16="http://schemas.microsoft.com/office/drawing/2014/main" id="{1E20F12C-B9C4-7ED7-8A3A-CFA3AD42F046}"/>
              </a:ext>
            </a:extLst>
          </p:cNvPr>
          <p:cNvSpPr txBox="1"/>
          <p:nvPr/>
        </p:nvSpPr>
        <p:spPr>
          <a:xfrm>
            <a:off x="364331" y="1314450"/>
            <a:ext cx="11294269"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Bilinguals tend to perform better in this type of test….</a:t>
            </a:r>
          </a:p>
        </p:txBody>
      </p:sp>
    </p:spTree>
    <p:extLst>
      <p:ext uri="{BB962C8B-B14F-4D97-AF65-F5344CB8AC3E}">
        <p14:creationId xmlns:p14="http://schemas.microsoft.com/office/powerpoint/2010/main" val="27614534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C051F5F-44A3-9719-E7F5-5CA67FFC8CA0}"/>
              </a:ext>
            </a:extLst>
          </p:cNvPr>
          <p:cNvSpPr/>
          <p:nvPr/>
        </p:nvSpPr>
        <p:spPr>
          <a:xfrm>
            <a:off x="1" y="0"/>
            <a:ext cx="12192000" cy="585919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Dr Ellen Bialystok</a:t>
            </a:r>
          </a:p>
        </p:txBody>
      </p:sp>
      <p:sp>
        <p:nvSpPr>
          <p:cNvPr id="4" name="Content Placeholder 3"/>
          <p:cNvSpPr>
            <a:spLocks noGrp="1"/>
          </p:cNvSpPr>
          <p:nvPr>
            <p:ph sz="half" idx="2"/>
          </p:nvPr>
        </p:nvSpPr>
        <p:spPr>
          <a:xfrm>
            <a:off x="5122069" y="365127"/>
            <a:ext cx="6231731" cy="5811835"/>
          </a:xfrm>
        </p:spPr>
        <p:txBody>
          <a:bodyPr>
            <a:normAutofit fontScale="92500"/>
          </a:bodyPr>
          <a:lstStyle/>
          <a:p>
            <a:pPr>
              <a:lnSpc>
                <a:spcPct val="150000"/>
              </a:lnSpc>
            </a:pPr>
            <a:r>
              <a:rPr lang="en-GB" dirty="0">
                <a:latin typeface="Arial" panose="020B0604020202020204" pitchFamily="34" charset="0"/>
                <a:cs typeface="Arial" panose="020B0604020202020204" pitchFamily="34" charset="0"/>
              </a:rPr>
              <a:t>Canadian psychologist and researcher;</a:t>
            </a:r>
          </a:p>
          <a:p>
            <a:pPr>
              <a:lnSpc>
                <a:spcPct val="150000"/>
              </a:lnSpc>
            </a:pPr>
            <a:r>
              <a:rPr lang="en-GB" dirty="0">
                <a:latin typeface="Arial" panose="020B0604020202020204" pitchFamily="34" charset="0"/>
                <a:cs typeface="Arial" panose="020B0604020202020204" pitchFamily="34" charset="0"/>
              </a:rPr>
              <a:t>Research includes examining the effect of bilingualism on cognitive processes.</a:t>
            </a:r>
          </a:p>
          <a:p>
            <a:pPr>
              <a:lnSpc>
                <a:spcPct val="150000"/>
              </a:lnSpc>
            </a:pPr>
            <a:r>
              <a:rPr lang="en-GB" baseline="0" dirty="0">
                <a:latin typeface="Arial" panose="020B0604020202020204" pitchFamily="34" charset="0"/>
                <a:cs typeface="Arial" panose="020B0604020202020204" pitchFamily="34" charset="0"/>
              </a:rPr>
              <a:t>Her research found that although bilingual children tend to have smaller vocabularies in each language, they are better at problem-solving and have healthier brains.</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1026" name="Picture 2" descr="&quot; &quot;"/>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838200" y="1609121"/>
            <a:ext cx="4019550" cy="3711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43242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4DB7861-1386-4588-46D1-9DEC90509C54}"/>
              </a:ext>
            </a:extLst>
          </p:cNvPr>
          <p:cNvSpPr/>
          <p:nvPr/>
        </p:nvSpPr>
        <p:spPr>
          <a:xfrm>
            <a:off x="0" y="0"/>
            <a:ext cx="12192000" cy="583105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133643" y="274637"/>
            <a:ext cx="11839281" cy="896324"/>
          </a:xfrm>
        </p:spPr>
        <p:txBody>
          <a:bodyPr>
            <a:normAutofit fontScale="90000"/>
          </a:bodyPr>
          <a:lstStyle/>
          <a:p>
            <a:pPr algn="ctr"/>
            <a:br>
              <a:rPr lang="en-GB" sz="3200" dirty="0">
                <a:latin typeface="Arial" panose="020B0604020202020204" pitchFamily="34" charset="0"/>
              </a:rPr>
            </a:br>
            <a:r>
              <a:rPr lang="cy-GB" sz="4900" dirty="0" err="1">
                <a:latin typeface="Arial" panose="020B0604020202020204" pitchFamily="34" charset="0"/>
                <a:cs typeface="Arial" panose="020B0604020202020204" pitchFamily="34" charset="0"/>
              </a:rPr>
              <a:t>Metalinguistic</a:t>
            </a:r>
            <a:r>
              <a:rPr lang="cy-GB" sz="4900" dirty="0">
                <a:latin typeface="Arial" panose="020B0604020202020204" pitchFamily="34" charset="0"/>
                <a:cs typeface="Arial" panose="020B0604020202020204" pitchFamily="34" charset="0"/>
              </a:rPr>
              <a:t> knowledge</a:t>
            </a:r>
            <a:br>
              <a:rPr lang="cy-GB" sz="3200" dirty="0">
                <a:latin typeface="Arial" panose="020B0604020202020204" pitchFamily="34" charset="0"/>
              </a:rPr>
            </a:br>
            <a:endParaRPr lang="en-GB" altLang="cy-GB" sz="3200" dirty="0">
              <a:latin typeface="Arial" panose="020B0604020202020204" pitchFamily="34" charset="0"/>
            </a:endParaRPr>
          </a:p>
        </p:txBody>
      </p:sp>
      <p:sp>
        <p:nvSpPr>
          <p:cNvPr id="5" name="Content Placeholder 4"/>
          <p:cNvSpPr>
            <a:spLocks noGrp="1"/>
          </p:cNvSpPr>
          <p:nvPr>
            <p:ph sz="half" idx="1"/>
          </p:nvPr>
        </p:nvSpPr>
        <p:spPr>
          <a:xfrm>
            <a:off x="72757" y="1026942"/>
            <a:ext cx="6028006" cy="4562300"/>
          </a:xfrm>
        </p:spPr>
        <p:txBody>
          <a:bodyPr>
            <a:normAutofit fontScale="70000" lnSpcReduction="20000"/>
          </a:bodyPr>
          <a:lstStyle/>
          <a:p>
            <a:pPr marL="0" indent="0" eaLnBrk="0" fontAlgn="base" hangingPunct="0">
              <a:lnSpc>
                <a:spcPct val="150000"/>
              </a:lnSpc>
              <a:spcAft>
                <a:spcPct val="0"/>
              </a:spcAft>
              <a:buNone/>
            </a:pPr>
            <a:endParaRPr lang="cy-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The ability to understand the structure of language as well as the meaning;</a:t>
            </a:r>
          </a:p>
          <a:p>
            <a:pPr>
              <a:lnSpc>
                <a:spcPct val="150000"/>
              </a:lnSpc>
            </a:pPr>
            <a:r>
              <a:rPr lang="en-GB" dirty="0">
                <a:latin typeface="Arial" panose="020B0604020202020204" pitchFamily="34" charset="0"/>
                <a:cs typeface="Arial" panose="020B0604020202020204" pitchFamily="34" charset="0"/>
              </a:rPr>
              <a:t>A key factor in the development of reading in young children.</a:t>
            </a:r>
          </a:p>
          <a:p>
            <a:pPr>
              <a:lnSpc>
                <a:spcPct val="150000"/>
              </a:lnSpc>
            </a:pPr>
            <a:r>
              <a:rPr lang="en-US" altLang="cy-GB" dirty="0">
                <a:latin typeface="Arial" panose="020B0604020202020204" pitchFamily="34" charset="0"/>
                <a:cs typeface="Arial" panose="020B0604020202020204" pitchFamily="34" charset="0"/>
              </a:rPr>
              <a:t>Bialystok’s</a:t>
            </a:r>
            <a:r>
              <a:rPr lang="en-US" altLang="cy-GB" baseline="0" dirty="0">
                <a:latin typeface="Arial" panose="020B0604020202020204" pitchFamily="34" charset="0"/>
                <a:cs typeface="Arial" panose="020B0604020202020204" pitchFamily="34" charset="0"/>
              </a:rPr>
              <a:t> research has shown that bilingual children are ‘superior’ than monolingual children when measuring their understanding of linguistic processes (Examples of Bialystok’s work on </a:t>
            </a:r>
            <a:r>
              <a:rPr lang="en-US" altLang="cy-GB" baseline="0" dirty="0" err="1">
                <a:latin typeface="Arial" panose="020B0604020202020204" pitchFamily="34" charset="0"/>
                <a:cs typeface="Arial" panose="020B0604020202020204" pitchFamily="34" charset="0"/>
              </a:rPr>
              <a:t>moodle</a:t>
            </a:r>
            <a:r>
              <a:rPr lang="en-US" altLang="cy-GB" baseline="0"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eaLnBrk="0" fontAlgn="base" hangingPunct="0">
              <a:spcAft>
                <a:spcPct val="0"/>
              </a:spcAft>
            </a:pPr>
            <a:endParaRPr lang="cy-GB" dirty="0">
              <a:latin typeface="Arial" panose="020B0604020202020204" pitchFamily="34" charset="0"/>
            </a:endParaRPr>
          </a:p>
        </p:txBody>
      </p:sp>
      <p:sp>
        <p:nvSpPr>
          <p:cNvPr id="2" name="Content Placeholder 1"/>
          <p:cNvSpPr>
            <a:spLocks noGrp="1"/>
          </p:cNvSpPr>
          <p:nvPr>
            <p:ph sz="half" idx="2"/>
          </p:nvPr>
        </p:nvSpPr>
        <p:spPr>
          <a:xfrm>
            <a:off x="5972175" y="1412777"/>
            <a:ext cx="5536405" cy="4176465"/>
          </a:xfrm>
        </p:spPr>
        <p:txBody>
          <a:bodyPr>
            <a:normAutofit fontScale="70000" lnSpcReduction="20000"/>
          </a:bodyPr>
          <a:lstStyle/>
          <a:p>
            <a:pPr marL="0" indent="0">
              <a:buNone/>
            </a:pPr>
            <a:endParaRPr lang="en-GB" dirty="0">
              <a:solidFill>
                <a:srgbClr val="002060"/>
              </a:solidFill>
              <a:latin typeface="Arial" panose="020B0604020202020204" pitchFamily="34" charset="0"/>
            </a:endParaRPr>
          </a:p>
          <a:p>
            <a:endParaRPr lang="en-GB" dirty="0">
              <a:solidFill>
                <a:srgbClr val="002060"/>
              </a:solidFill>
              <a:latin typeface="Arial" panose="020B0604020202020204" pitchFamily="34" charset="0"/>
            </a:endParaRPr>
          </a:p>
          <a:p>
            <a:endParaRPr lang="en-GB" dirty="0">
              <a:solidFill>
                <a:srgbClr val="002060"/>
              </a:solidFill>
              <a:latin typeface="Arial" panose="020B0604020202020204" pitchFamily="34" charset="0"/>
            </a:endParaRPr>
          </a:p>
        </p:txBody>
      </p:sp>
      <p:pic>
        <p:nvPicPr>
          <p:cNvPr id="3" name="6sDYx77hCmI"/>
          <p:cNvPicPr>
            <a:picLocks noRot="1" noChangeAspect="1"/>
          </p:cNvPicPr>
          <p:nvPr>
            <a:videoFile r:link="rId1"/>
          </p:nvPr>
        </p:nvPicPr>
        <p:blipFill>
          <a:blip r:embed="rId4"/>
          <a:stretch>
            <a:fillRect/>
          </a:stretch>
        </p:blipFill>
        <p:spPr>
          <a:xfrm>
            <a:off x="6406853" y="1026942"/>
            <a:ext cx="5443437" cy="3901828"/>
          </a:xfrm>
          <a:prstGeom prst="rect">
            <a:avLst/>
          </a:prstGeom>
        </p:spPr>
      </p:pic>
      <p:sp>
        <p:nvSpPr>
          <p:cNvPr id="7" name="TextBox 6">
            <a:extLst>
              <a:ext uri="{FF2B5EF4-FFF2-40B4-BE49-F238E27FC236}">
                <a16:creationId xmlns:a16="http://schemas.microsoft.com/office/drawing/2014/main" id="{BB862C12-D0B4-FF9C-12AB-87B498DB5AF5}"/>
              </a:ext>
            </a:extLst>
          </p:cNvPr>
          <p:cNvSpPr txBox="1"/>
          <p:nvPr/>
        </p:nvSpPr>
        <p:spPr>
          <a:xfrm>
            <a:off x="6406853" y="5063819"/>
            <a:ext cx="5280322" cy="646331"/>
          </a:xfrm>
          <a:prstGeom prst="rect">
            <a:avLst/>
          </a:prstGeom>
          <a:noFill/>
        </p:spPr>
        <p:txBody>
          <a:bodyPr wrap="square" rtlCol="0">
            <a:spAutoFit/>
          </a:bodyPr>
          <a:lstStyle/>
          <a:p>
            <a:r>
              <a:rPr lang="en-GB" dirty="0"/>
              <a:t>This is a 1 hour presentation- A research task </a:t>
            </a:r>
          </a:p>
          <a:p>
            <a:r>
              <a:rPr lang="en-GB" dirty="0"/>
              <a:t>(Watch and feedback next week) </a:t>
            </a:r>
          </a:p>
        </p:txBody>
      </p:sp>
    </p:spTree>
    <p:extLst>
      <p:ext uri="{BB962C8B-B14F-4D97-AF65-F5344CB8AC3E}">
        <p14:creationId xmlns:p14="http://schemas.microsoft.com/office/powerpoint/2010/main" val="20444683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F17A3D0-9D0B-BAF5-EE13-5BD20C2BAF51}"/>
              </a:ext>
            </a:extLst>
          </p:cNvPr>
          <p:cNvSpPr/>
          <p:nvPr/>
        </p:nvSpPr>
        <p:spPr>
          <a:xfrm>
            <a:off x="0" y="21103"/>
            <a:ext cx="12192000" cy="57325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894" y="219375"/>
            <a:ext cx="11137106" cy="884938"/>
          </a:xfrm>
        </p:spPr>
        <p:txBody>
          <a:bodyPr>
            <a:noAutofit/>
          </a:bodyPr>
          <a:lstStyle/>
          <a:p>
            <a:pPr algn="ctr"/>
            <a:r>
              <a:rPr lang="en-GB" dirty="0">
                <a:latin typeface="Arial" panose="020B0604020202020204" pitchFamily="34" charset="0"/>
                <a:cs typeface="Arial" panose="020B0604020202020204" pitchFamily="34" charset="0"/>
              </a:rPr>
              <a:t>Guilford (1967)</a:t>
            </a:r>
          </a:p>
        </p:txBody>
      </p:sp>
      <p:sp>
        <p:nvSpPr>
          <p:cNvPr id="4" name="Content Placeholder 3"/>
          <p:cNvSpPr>
            <a:spLocks noGrp="1"/>
          </p:cNvSpPr>
          <p:nvPr>
            <p:ph sz="half" idx="2"/>
          </p:nvPr>
        </p:nvSpPr>
        <p:spPr>
          <a:xfrm>
            <a:off x="292894" y="928688"/>
            <a:ext cx="11756352" cy="4657725"/>
          </a:xfrm>
        </p:spPr>
        <p:txBody>
          <a:bodyPr>
            <a:noAutofit/>
          </a:bodyPr>
          <a:lstStyle/>
          <a:p>
            <a:pPr marL="0" indent="0">
              <a:lnSpc>
                <a:spcPct val="150000"/>
              </a:lnSpc>
              <a:buNone/>
            </a:pPr>
            <a:r>
              <a:rPr lang="en-GB" sz="2400" dirty="0">
                <a:latin typeface="Arial" panose="020B0604020202020204" pitchFamily="34" charset="0"/>
                <a:cs typeface="Arial" panose="020B0604020202020204" pitchFamily="34" charset="0"/>
              </a:rPr>
              <a:t>Associated the properties of divergent thinking with four main characteristics: </a:t>
            </a:r>
          </a:p>
          <a:p>
            <a:pPr>
              <a:lnSpc>
                <a:spcPct val="150000"/>
              </a:lnSpc>
            </a:pPr>
            <a:r>
              <a:rPr lang="en-GB" sz="2400" b="1" dirty="0">
                <a:latin typeface="Arial" panose="020B0604020202020204" pitchFamily="34" charset="0"/>
                <a:cs typeface="Arial" panose="020B0604020202020204" pitchFamily="34" charset="0"/>
              </a:rPr>
              <a:t>Fluency</a:t>
            </a:r>
            <a:r>
              <a:rPr lang="en-GB" sz="2400" dirty="0">
                <a:latin typeface="Arial" panose="020B0604020202020204" pitchFamily="34" charset="0"/>
                <a:cs typeface="Arial" panose="020B0604020202020204" pitchFamily="34" charset="0"/>
              </a:rPr>
              <a:t> - ability to rapidly produce a large number of ideas or solutions to a problem;</a:t>
            </a:r>
          </a:p>
          <a:p>
            <a:pPr>
              <a:lnSpc>
                <a:spcPct val="150000"/>
              </a:lnSpc>
            </a:pPr>
            <a:r>
              <a:rPr lang="en-GB" sz="2400" b="1" dirty="0">
                <a:latin typeface="Arial" panose="020B0604020202020204" pitchFamily="34" charset="0"/>
                <a:cs typeface="Arial" panose="020B0604020202020204" pitchFamily="34" charset="0"/>
              </a:rPr>
              <a:t>Flexibility</a:t>
            </a:r>
            <a:r>
              <a:rPr lang="en-GB" sz="2400" dirty="0">
                <a:latin typeface="Arial" panose="020B0604020202020204" pitchFamily="34" charset="0"/>
                <a:cs typeface="Arial" panose="020B0604020202020204" pitchFamily="34" charset="0"/>
              </a:rPr>
              <a:t> - the capacity to consider a variety of approaches to a problem simultaneously;</a:t>
            </a:r>
          </a:p>
          <a:p>
            <a:pPr>
              <a:lnSpc>
                <a:spcPct val="150000"/>
              </a:lnSpc>
            </a:pPr>
            <a:r>
              <a:rPr lang="en-GB" sz="2400" b="1" dirty="0">
                <a:latin typeface="Arial" panose="020B0604020202020204" pitchFamily="34" charset="0"/>
                <a:cs typeface="Arial" panose="020B0604020202020204" pitchFamily="34" charset="0"/>
              </a:rPr>
              <a:t>Elaboration</a:t>
            </a:r>
            <a:r>
              <a:rPr lang="en-GB" sz="2400" dirty="0">
                <a:latin typeface="Arial" panose="020B0604020202020204" pitchFamily="34" charset="0"/>
                <a:cs typeface="Arial" panose="020B0604020202020204" pitchFamily="34" charset="0"/>
              </a:rPr>
              <a:t> - the ability to think through the details of an idea and carry it out;</a:t>
            </a:r>
          </a:p>
          <a:p>
            <a:pPr>
              <a:lnSpc>
                <a:spcPct val="150000"/>
              </a:lnSpc>
            </a:pPr>
            <a:r>
              <a:rPr lang="en-GB" sz="2400" b="1" dirty="0">
                <a:latin typeface="Arial" panose="020B0604020202020204" pitchFamily="34" charset="0"/>
                <a:cs typeface="Arial" panose="020B0604020202020204" pitchFamily="34" charset="0"/>
              </a:rPr>
              <a:t>Originality</a:t>
            </a:r>
            <a:r>
              <a:rPr lang="en-GB" sz="2400" dirty="0">
                <a:latin typeface="Arial" panose="020B0604020202020204" pitchFamily="34" charset="0"/>
                <a:cs typeface="Arial" panose="020B0604020202020204" pitchFamily="34" charset="0"/>
              </a:rPr>
              <a:t> - the tendency to produce ideas different from those of most other people.</a:t>
            </a:r>
          </a:p>
        </p:txBody>
      </p:sp>
    </p:spTree>
    <p:extLst>
      <p:ext uri="{BB962C8B-B14F-4D97-AF65-F5344CB8AC3E}">
        <p14:creationId xmlns:p14="http://schemas.microsoft.com/office/powerpoint/2010/main" val="10593117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226A63C-47FF-F2C6-1FB7-8E3DDDAD3609}"/>
              </a:ext>
            </a:extLst>
          </p:cNvPr>
          <p:cNvSpPr/>
          <p:nvPr/>
        </p:nvSpPr>
        <p:spPr>
          <a:xfrm>
            <a:off x="0" y="0"/>
            <a:ext cx="12192000" cy="577478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458691" cy="813591"/>
          </a:xfrm>
        </p:spPr>
        <p:txBody>
          <a:bodyPr>
            <a:noAutofit/>
          </a:bodyPr>
          <a:lstStyle/>
          <a:p>
            <a:pPr algn="ctr"/>
            <a:r>
              <a:rPr lang="en-GB" dirty="0">
                <a:latin typeface="Arial" panose="020B0604020202020204" pitchFamily="34" charset="0"/>
                <a:cs typeface="Arial" panose="020B0604020202020204" pitchFamily="34" charset="0"/>
              </a:rPr>
              <a:t>Divergent thinking and play</a:t>
            </a:r>
          </a:p>
        </p:txBody>
      </p:sp>
      <p:sp>
        <p:nvSpPr>
          <p:cNvPr id="4" name="Content Placeholder 3"/>
          <p:cNvSpPr>
            <a:spLocks noGrp="1"/>
          </p:cNvSpPr>
          <p:nvPr>
            <p:ph sz="half" idx="2"/>
          </p:nvPr>
        </p:nvSpPr>
        <p:spPr>
          <a:xfrm>
            <a:off x="257175" y="1700313"/>
            <a:ext cx="11801475" cy="4439603"/>
          </a:xfrm>
        </p:spPr>
        <p:txBody>
          <a:bodyPr>
            <a:normAutofit/>
          </a:bodyPr>
          <a:lstStyle/>
          <a:p>
            <a:pPr>
              <a:lnSpc>
                <a:spcPct val="150000"/>
              </a:lnSpc>
            </a:pPr>
            <a:r>
              <a:rPr lang="en-GB" dirty="0">
                <a:latin typeface="Arial" panose="020B0604020202020204" pitchFamily="34" charset="0"/>
                <a:cs typeface="Arial" panose="020B0604020202020204" pitchFamily="34" charset="0"/>
              </a:rPr>
              <a:t>Play facilitates the development of divergent thinking skills;</a:t>
            </a:r>
          </a:p>
          <a:p>
            <a:pPr>
              <a:lnSpc>
                <a:spcPct val="150000"/>
              </a:lnSpc>
            </a:pPr>
            <a:r>
              <a:rPr lang="en-GB" dirty="0">
                <a:latin typeface="Arial" panose="020B0604020202020204" pitchFamily="34" charset="0"/>
                <a:cs typeface="Arial" panose="020B0604020202020204" pitchFamily="34" charset="0"/>
              </a:rPr>
              <a:t>Cognitive processes in play include divergent thinking;</a:t>
            </a:r>
          </a:p>
          <a:p>
            <a:pPr>
              <a:lnSpc>
                <a:spcPct val="150000"/>
              </a:lnSpc>
            </a:pPr>
            <a:r>
              <a:rPr lang="en-GB" dirty="0">
                <a:latin typeface="Arial" panose="020B0604020202020204" pitchFamily="34" charset="0"/>
                <a:cs typeface="Arial" panose="020B0604020202020204" pitchFamily="34" charset="0"/>
              </a:rPr>
              <a:t>Children who exhibit more imagination in pretend play tend to be better divergent thinkers.</a:t>
            </a:r>
          </a:p>
          <a:p>
            <a:pPr marL="0" indent="0" algn="r">
              <a:lnSpc>
                <a:spcPct val="150000"/>
              </a:lnSpc>
              <a:buNone/>
            </a:pPr>
            <a:r>
              <a:rPr lang="en-GB" sz="1800" dirty="0">
                <a:latin typeface="Arial" panose="020B0604020202020204" pitchFamily="34" charset="0"/>
                <a:cs typeface="Arial" panose="020B0604020202020204" pitchFamily="34" charset="0"/>
              </a:rPr>
              <a:t>(Hoffman and Russ, 2012)</a:t>
            </a:r>
          </a:p>
          <a:p>
            <a:pPr marL="0" indent="0">
              <a:lnSpc>
                <a:spcPct val="150000"/>
              </a:lnSpc>
              <a:buNone/>
            </a:pPr>
            <a:r>
              <a:rPr lang="en-GB" dirty="0">
                <a:latin typeface="Arial" panose="020B0604020202020204" pitchFamily="34" charset="0"/>
                <a:cs typeface="Arial" panose="020B0604020202020204" pitchFamily="34" charset="0"/>
              </a:rPr>
              <a:t>Children tend to demonstrate their most advanced language during play.</a:t>
            </a:r>
          </a:p>
        </p:txBody>
      </p:sp>
      <p:pic>
        <p:nvPicPr>
          <p:cNvPr id="16386" name="Picture 2" descr="7 Ways to Inspire Divergent Thinking in the Classroom - John Spencer">
            <a:extLst>
              <a:ext uri="{FF2B5EF4-FFF2-40B4-BE49-F238E27FC236}">
                <a16:creationId xmlns:a16="http://schemas.microsoft.com/office/drawing/2014/main" id="{15374B64-C26F-FB7B-EE5C-C288A34467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25040" y="1501781"/>
            <a:ext cx="2109785" cy="1758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28706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A826FA5-4EED-2D00-E2C4-E0BCF47CDCF8}"/>
              </a:ext>
            </a:extLst>
          </p:cNvPr>
          <p:cNvSpPr/>
          <p:nvPr/>
        </p:nvSpPr>
        <p:spPr>
          <a:xfrm>
            <a:off x="0" y="0"/>
            <a:ext cx="12192000" cy="669622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64344" y="365128"/>
            <a:ext cx="10878846" cy="992186"/>
          </a:xfrm>
        </p:spPr>
        <p:txBody>
          <a:bodyPr>
            <a:normAutofit/>
          </a:bodyPr>
          <a:lstStyle/>
          <a:p>
            <a:pPr algn="ctr"/>
            <a:r>
              <a:rPr lang="en-GB" dirty="0">
                <a:latin typeface="Arial" panose="020B0604020202020204" pitchFamily="34" charset="0"/>
                <a:cs typeface="Arial" panose="020B0604020202020204" pitchFamily="34" charset="0"/>
              </a:rPr>
              <a:t>Where is the divergent thinking?</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26243" y="1357314"/>
            <a:ext cx="11301413" cy="5143500"/>
          </a:xfrm>
        </p:spPr>
      </p:pic>
    </p:spTree>
    <p:extLst>
      <p:ext uri="{BB962C8B-B14F-4D97-AF65-F5344CB8AC3E}">
        <p14:creationId xmlns:p14="http://schemas.microsoft.com/office/powerpoint/2010/main" val="15187080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5C8C3E0-0E83-D054-2F62-A77511B288FF}"/>
              </a:ext>
            </a:extLst>
          </p:cNvPr>
          <p:cNvSpPr/>
          <p:nvPr/>
        </p:nvSpPr>
        <p:spPr>
          <a:xfrm>
            <a:off x="0" y="0"/>
            <a:ext cx="12192000" cy="580292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777873"/>
          </a:xfrm>
        </p:spPr>
        <p:txBody>
          <a:bodyPr/>
          <a:lstStyle/>
          <a:p>
            <a:r>
              <a:rPr lang="en-GB" dirty="0">
                <a:latin typeface="Arial" panose="020B0604020202020204" pitchFamily="34" charset="0"/>
                <a:cs typeface="Arial" panose="020B0604020202020204" pitchFamily="34" charset="0"/>
              </a:rPr>
              <a:t>Ken Robinson</a:t>
            </a:r>
          </a:p>
        </p:txBody>
      </p:sp>
      <p:pic>
        <p:nvPicPr>
          <p:cNvPr id="5" name="rS0kXEz3Vq8"/>
          <p:cNvPicPr>
            <a:picLocks noGrp="1" noRot="1" noChangeAspect="1"/>
          </p:cNvPicPr>
          <p:nvPr>
            <p:ph sz="half" idx="2"/>
            <a:videoFile r:link="rId1"/>
          </p:nvPr>
        </p:nvPicPr>
        <p:blipFill>
          <a:blip r:embed="rId4"/>
          <a:stretch>
            <a:fillRect/>
          </a:stretch>
        </p:blipFill>
        <p:spPr>
          <a:xfrm>
            <a:off x="838200" y="1543397"/>
            <a:ext cx="10391775" cy="3714403"/>
          </a:xfrm>
          <a:prstGeom prst="rect">
            <a:avLst/>
          </a:prstGeom>
        </p:spPr>
      </p:pic>
    </p:spTree>
    <p:extLst>
      <p:ext uri="{BB962C8B-B14F-4D97-AF65-F5344CB8AC3E}">
        <p14:creationId xmlns:p14="http://schemas.microsoft.com/office/powerpoint/2010/main" val="262935544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0926353-54C0-3467-5824-3B2C490749DA}"/>
              </a:ext>
            </a:extLst>
          </p:cNvPr>
          <p:cNvSpPr/>
          <p:nvPr/>
        </p:nvSpPr>
        <p:spPr>
          <a:xfrm>
            <a:off x="0" y="0"/>
            <a:ext cx="12192000" cy="576072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Divergent thinking</a:t>
            </a:r>
          </a:p>
        </p:txBody>
      </p:sp>
      <p:sp>
        <p:nvSpPr>
          <p:cNvPr id="4" name="Content Placeholder 3"/>
          <p:cNvSpPr>
            <a:spLocks noGrp="1"/>
          </p:cNvSpPr>
          <p:nvPr>
            <p:ph sz="half" idx="2"/>
          </p:nvPr>
        </p:nvSpPr>
        <p:spPr>
          <a:xfrm>
            <a:off x="555647" y="1409382"/>
            <a:ext cx="10717192" cy="4351338"/>
          </a:xfrm>
        </p:spPr>
        <p:txBody>
          <a:bodyPr>
            <a:normAutofit/>
          </a:bodyPr>
          <a:lstStyle/>
          <a:p>
            <a:r>
              <a:rPr lang="en-GB" dirty="0">
                <a:latin typeface="Arial" panose="020B0604020202020204" pitchFamily="34" charset="0"/>
                <a:cs typeface="Arial" panose="020B0604020202020204" pitchFamily="34" charset="0"/>
              </a:rPr>
              <a:t>What do you think?</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Have you seen divergent thinking at work/on placement?</a:t>
            </a:r>
          </a:p>
          <a:p>
            <a:endParaRPr lang="en-GB" dirty="0">
              <a:latin typeface="Arial" panose="020B0604020202020204" pitchFamily="34" charset="0"/>
              <a:cs typeface="Arial" panose="020B0604020202020204" pitchFamily="34" charset="0"/>
            </a:endParaRPr>
          </a:p>
        </p:txBody>
      </p:sp>
      <p:pic>
        <p:nvPicPr>
          <p:cNvPr id="17410" name="Picture 2" descr="Divergent Thinking - 9 Powerful Ways To Nurture Your Child's Creativity">
            <a:extLst>
              <a:ext uri="{FF2B5EF4-FFF2-40B4-BE49-F238E27FC236}">
                <a16:creationId xmlns:a16="http://schemas.microsoft.com/office/drawing/2014/main" id="{E4B5BF7A-102C-B31F-A600-50098421C4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3381" y="3100072"/>
            <a:ext cx="3805238" cy="253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665517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3B7EAB3-8F35-36F4-C18A-20F963AD49DA}"/>
              </a:ext>
            </a:extLst>
          </p:cNvPr>
          <p:cNvSpPr/>
          <p:nvPr/>
        </p:nvSpPr>
        <p:spPr>
          <a:xfrm>
            <a:off x="1" y="0"/>
            <a:ext cx="12192000" cy="578182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515600" cy="877886"/>
          </a:xfrm>
        </p:spPr>
        <p:txBody>
          <a:bodyPr/>
          <a:lstStyle/>
          <a:p>
            <a:pPr algn="ctr"/>
            <a:r>
              <a:rPr lang="en-GB" dirty="0">
                <a:latin typeface="Arial" panose="020B0604020202020204" pitchFamily="34" charset="0"/>
                <a:cs typeface="Arial" panose="020B0604020202020204" pitchFamily="34" charset="0"/>
              </a:rPr>
              <a:t>Inuit</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5763" y="1076178"/>
            <a:ext cx="6557962" cy="4705644"/>
          </a:xfrm>
        </p:spPr>
        <p:txBody>
          <a:bodyPr>
            <a:normAutofit fontScale="92500" lnSpcReduction="10000"/>
          </a:bodyPr>
          <a:lstStyle/>
          <a:p>
            <a:pPr marL="0" indent="0">
              <a:lnSpc>
                <a:spcPct val="150000"/>
              </a:lnSpc>
              <a:buNone/>
            </a:pPr>
            <a:r>
              <a:rPr lang="en-GB" dirty="0">
                <a:latin typeface="Arial" panose="020B0604020202020204" pitchFamily="34" charset="0"/>
                <a:cs typeface="Arial" panose="020B0604020202020204" pitchFamily="34" charset="0"/>
              </a:rPr>
              <a:t>Access this article – What are is your opinion?</a:t>
            </a:r>
          </a:p>
          <a:p>
            <a:pPr marL="0" indent="0">
              <a:lnSpc>
                <a:spcPct val="150000"/>
              </a:lnSpc>
              <a:buNone/>
            </a:pPr>
            <a:r>
              <a:rPr lang="en-GB" dirty="0">
                <a:latin typeface="Arial" panose="020B0604020202020204" pitchFamily="34" charset="0"/>
                <a:cs typeface="Arial" panose="020B0604020202020204" pitchFamily="34" charset="0"/>
              </a:rPr>
              <a:t>de </a:t>
            </a:r>
            <a:r>
              <a:rPr lang="en-GB" dirty="0" err="1">
                <a:latin typeface="Arial" panose="020B0604020202020204" pitchFamily="34" charset="0"/>
                <a:cs typeface="Arial" panose="020B0604020202020204" pitchFamily="34" charset="0"/>
              </a:rPr>
              <a:t>Boinot</a:t>
            </a:r>
            <a:r>
              <a:rPr lang="en-GB" dirty="0">
                <a:latin typeface="Arial" panose="020B0604020202020204" pitchFamily="34" charset="0"/>
                <a:cs typeface="Arial" panose="020B0604020202020204" pitchFamily="34" charset="0"/>
              </a:rPr>
              <a:t>, J. (2014) </a:t>
            </a:r>
            <a:r>
              <a:rPr lang="en-GB" i="1" dirty="0">
                <a:latin typeface="Arial" panose="020B0604020202020204" pitchFamily="34" charset="0"/>
                <a:cs typeface="Arial" panose="020B0604020202020204" pitchFamily="34" charset="0"/>
              </a:rPr>
              <a:t>Cultural vocabularies: how many words do the </a:t>
            </a:r>
            <a:r>
              <a:rPr lang="en-GB" i="1" dirty="0" err="1">
                <a:latin typeface="Arial" panose="020B0604020202020204" pitchFamily="34" charset="0"/>
                <a:cs typeface="Arial" panose="020B0604020202020204" pitchFamily="34" charset="0"/>
              </a:rPr>
              <a:t>Inuits</a:t>
            </a:r>
            <a:r>
              <a:rPr lang="en-GB" i="1" dirty="0">
                <a:latin typeface="Arial" panose="020B0604020202020204" pitchFamily="34" charset="0"/>
                <a:cs typeface="Arial" panose="020B0604020202020204" pitchFamily="34" charset="0"/>
              </a:rPr>
              <a:t> have for snow</a:t>
            </a:r>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3"/>
              </a:rPr>
              <a:t>https://www.theguardian.com/education/2014/apr/29/what-vocabularies-tell-us-about-culture</a:t>
            </a:r>
            <a:r>
              <a:rPr lang="en-GB" dirty="0">
                <a:latin typeface="Arial" panose="020B0604020202020204" pitchFamily="34" charset="0"/>
                <a:cs typeface="Arial" panose="020B0604020202020204" pitchFamily="34" charset="0"/>
              </a:rPr>
              <a:t> [Accessed: February 24 2024].</a:t>
            </a:r>
            <a:endParaRPr lang="en-US"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a:stretch>
            <a:fillRect/>
          </a:stretch>
        </p:blipFill>
        <p:spPr>
          <a:xfrm>
            <a:off x="6943725" y="1608142"/>
            <a:ext cx="4879635" cy="3414714"/>
          </a:xfrm>
          <a:prstGeom prst="rect">
            <a:avLst/>
          </a:prstGeom>
        </p:spPr>
      </p:pic>
    </p:spTree>
    <p:extLst>
      <p:ext uri="{BB962C8B-B14F-4D97-AF65-F5344CB8AC3E}">
        <p14:creationId xmlns:p14="http://schemas.microsoft.com/office/powerpoint/2010/main" val="362818933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6AC56D1-24A2-4A1A-84D5-68C731493C3B}"/>
              </a:ext>
            </a:extLst>
          </p:cNvPr>
          <p:cNvSpPr/>
          <p:nvPr/>
        </p:nvSpPr>
        <p:spPr>
          <a:xfrm>
            <a:off x="0" y="0"/>
            <a:ext cx="12192000" cy="582402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1020761"/>
          </a:xfrm>
        </p:spPr>
        <p:txBody>
          <a:bodyPr>
            <a:normAutofit/>
          </a:bodyPr>
          <a:lstStyle/>
          <a:p>
            <a:pPr algn="ctr"/>
            <a:r>
              <a:rPr lang="en-GB" dirty="0">
                <a:latin typeface="Arial" panose="020B0604020202020204" pitchFamily="34" charset="0"/>
                <a:cs typeface="Arial" panose="020B0604020202020204" pitchFamily="34" charset="0"/>
              </a:rPr>
              <a:t>Scottish</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57188" y="1385888"/>
            <a:ext cx="6172200" cy="4131345"/>
          </a:xfrm>
        </p:spPr>
        <p:txBody>
          <a:bodyPr>
            <a:normAutofit/>
          </a:bodyPr>
          <a:lstStyle/>
          <a:p>
            <a:pPr marL="0" indent="0">
              <a:lnSpc>
                <a:spcPct val="150000"/>
              </a:lnSpc>
              <a:buNone/>
            </a:pPr>
            <a:r>
              <a:rPr lang="en-GB" sz="2400" dirty="0">
                <a:latin typeface="Arial" panose="020B0604020202020204" pitchFamily="34" charset="0"/>
                <a:cs typeface="Arial" panose="020B0604020202020204" pitchFamily="34" charset="0"/>
              </a:rPr>
              <a:t>Access this article – What are is your opinion?</a:t>
            </a:r>
          </a:p>
          <a:p>
            <a:pPr marL="0" indent="0">
              <a:lnSpc>
                <a:spcPct val="150000"/>
              </a:lnSpc>
              <a:buNone/>
            </a:pPr>
            <a:r>
              <a:rPr lang="en-GB" sz="2400" dirty="0">
                <a:latin typeface="Arial" panose="020B0604020202020204" pitchFamily="34" charset="0"/>
                <a:cs typeface="Arial" panose="020B0604020202020204" pitchFamily="34" charset="0"/>
              </a:rPr>
              <a:t>Flood, A. (2015) </a:t>
            </a:r>
            <a:r>
              <a:rPr lang="en-US" sz="2400" i="1" dirty="0">
                <a:latin typeface="Arial" panose="020B0604020202020204" pitchFamily="34" charset="0"/>
                <a:cs typeface="Arial" panose="020B0604020202020204" pitchFamily="34" charset="0"/>
              </a:rPr>
              <a:t>Whiteout: new Scottish thesaurus has 421 words for snow, </a:t>
            </a:r>
            <a:r>
              <a:rPr lang="en-US" sz="2400" dirty="0">
                <a:latin typeface="Arial" panose="020B0604020202020204" pitchFamily="34" charset="0"/>
                <a:cs typeface="Arial" panose="020B0604020202020204" pitchFamily="34" charset="0"/>
                <a:hlinkClick r:id="rId3"/>
              </a:rPr>
              <a:t>https://www.theguardian.com/books/2015/sep/23/scots-thesaurus-reveals-421-words-for-snow</a:t>
            </a:r>
            <a:r>
              <a:rPr lang="en-US" sz="2400" dirty="0">
                <a:latin typeface="Arial" panose="020B0604020202020204" pitchFamily="34" charset="0"/>
                <a:cs typeface="Arial" panose="020B0604020202020204" pitchFamily="34" charset="0"/>
              </a:rPr>
              <a:t> [Accessed: February 24 2024]. </a:t>
            </a:r>
          </a:p>
        </p:txBody>
      </p:sp>
      <p:pic>
        <p:nvPicPr>
          <p:cNvPr id="4" name="Picture 3"/>
          <p:cNvPicPr>
            <a:picLocks noChangeAspect="1"/>
          </p:cNvPicPr>
          <p:nvPr/>
        </p:nvPicPr>
        <p:blipFill>
          <a:blip r:embed="rId4"/>
          <a:stretch>
            <a:fillRect/>
          </a:stretch>
        </p:blipFill>
        <p:spPr>
          <a:xfrm>
            <a:off x="6886576" y="1385888"/>
            <a:ext cx="4794973" cy="3917033"/>
          </a:xfrm>
          <a:prstGeom prst="rect">
            <a:avLst/>
          </a:prstGeom>
        </p:spPr>
      </p:pic>
    </p:spTree>
    <p:extLst>
      <p:ext uri="{BB962C8B-B14F-4D97-AF65-F5344CB8AC3E}">
        <p14:creationId xmlns:p14="http://schemas.microsoft.com/office/powerpoint/2010/main" val="124286248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ECB4063-96DA-6F6B-520D-51C3DC68192D}"/>
              </a:ext>
            </a:extLst>
          </p:cNvPr>
          <p:cNvSpPr/>
          <p:nvPr/>
        </p:nvSpPr>
        <p:spPr>
          <a:xfrm>
            <a:off x="0" y="0"/>
            <a:ext cx="12192000" cy="587326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Have a go in groups of 3…</a:t>
            </a: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16689" y="1443038"/>
            <a:ext cx="11775311" cy="4733925"/>
          </a:xfrm>
        </p:spPr>
        <p:txBody>
          <a:bodyPr>
            <a:normAutofit/>
          </a:bodyPr>
          <a:lstStyle/>
          <a:p>
            <a:r>
              <a:rPr lang="en-GB" dirty="0">
                <a:latin typeface="Arial" panose="020B0604020202020204" pitchFamily="34" charset="0"/>
                <a:cs typeface="Arial" panose="020B0604020202020204" pitchFamily="34" charset="0"/>
              </a:rPr>
              <a:t>What about English?</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Make a mind map of how many words for ‘snow’ can you come up with?</a:t>
            </a:r>
            <a:endParaRPr lang="en-US" dirty="0">
              <a:latin typeface="Arial" panose="020B0604020202020204" pitchFamily="34" charset="0"/>
              <a:cs typeface="Arial" panose="020B0604020202020204" pitchFamily="34" charset="0"/>
            </a:endParaRPr>
          </a:p>
        </p:txBody>
      </p:sp>
      <p:pic>
        <p:nvPicPr>
          <p:cNvPr id="18434" name="Picture 2" descr="How can snow accumulate when it isn't freezing?">
            <a:extLst>
              <a:ext uri="{FF2B5EF4-FFF2-40B4-BE49-F238E27FC236}">
                <a16:creationId xmlns:a16="http://schemas.microsoft.com/office/drawing/2014/main" id="{4FBE9340-BCE6-ECE5-FF02-1C6DD7BB2F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8044" y="3023945"/>
            <a:ext cx="2855912" cy="2849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535696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35A8B3-4282-EAD7-1349-BF5B0F450C41}"/>
              </a:ext>
            </a:extLst>
          </p:cNvPr>
          <p:cNvSpPr/>
          <p:nvPr/>
        </p:nvSpPr>
        <p:spPr>
          <a:xfrm>
            <a:off x="0" y="0"/>
            <a:ext cx="12192000" cy="57888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535781" y="274638"/>
            <a:ext cx="9952707" cy="850106"/>
          </a:xfrm>
        </p:spPr>
        <p:txBody>
          <a:bodyPr>
            <a:noAutofit/>
          </a:bodyPr>
          <a:lstStyle/>
          <a:p>
            <a:pPr algn="ctr"/>
            <a:r>
              <a:rPr lang="en-GB" altLang="en-US" sz="3600" dirty="0">
                <a:latin typeface="Arial" panose="020B0604020202020204" pitchFamily="34" charset="0"/>
                <a:ea typeface="ＭＳ Ｐゴシック" panose="020B0600070205080204" pitchFamily="34" charset="-128"/>
                <a:cs typeface="Arial" panose="020B0604020202020204" pitchFamily="34" charset="0"/>
              </a:rPr>
              <a:t>Personal benefits</a:t>
            </a:r>
            <a:endParaRPr lang="en-GB" altLang="en-US" sz="3600"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535781" y="1228725"/>
            <a:ext cx="5560219" cy="4360517"/>
          </a:xfrm>
        </p:spPr>
        <p:txBody>
          <a:bodyPr>
            <a:normAutofit/>
          </a:bodyPr>
          <a:lstStyle/>
          <a:p>
            <a:r>
              <a:rPr lang="en-US" altLang="en-US" dirty="0">
                <a:latin typeface="Arial" panose="020B0604020202020204" pitchFamily="34" charset="0"/>
                <a:cs typeface="Arial" panose="020B0604020202020204" pitchFamily="34" charset="0"/>
              </a:rPr>
              <a:t>Higher self-esteem;</a:t>
            </a:r>
          </a:p>
          <a:p>
            <a:r>
              <a:rPr lang="en-US" altLang="en-US" dirty="0">
                <a:latin typeface="Arial" panose="020B0604020202020204" pitchFamily="34" charset="0"/>
                <a:cs typeface="Arial" panose="020B0604020202020204" pitchFamily="34" charset="0"/>
              </a:rPr>
              <a:t>Positive self-identity;</a:t>
            </a:r>
          </a:p>
          <a:p>
            <a:r>
              <a:rPr lang="en-GB" altLang="en-US" dirty="0">
                <a:latin typeface="Arial" panose="020B0604020202020204" pitchFamily="34" charset="0"/>
                <a:cs typeface="Arial" panose="020B0604020202020204" pitchFamily="34" charset="0"/>
              </a:rPr>
              <a:t>Your mind works for longer.</a:t>
            </a:r>
          </a:p>
          <a:p>
            <a:pPr marL="0" indent="0">
              <a:buNone/>
            </a:pPr>
            <a:endParaRPr lang="en-GB" altLang="en-US"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Later years:</a:t>
            </a:r>
          </a:p>
          <a:p>
            <a:r>
              <a:rPr lang="en-GB" altLang="en-US" dirty="0">
                <a:latin typeface="Arial" panose="020B0604020202020204" pitchFamily="34" charset="0"/>
                <a:cs typeface="Arial" panose="020B0604020202020204" pitchFamily="34" charset="0"/>
              </a:rPr>
              <a:t>Faster recovery from a stroke;</a:t>
            </a:r>
          </a:p>
          <a:p>
            <a:r>
              <a:rPr lang="en-GB" altLang="en-US" dirty="0">
                <a:latin typeface="Arial" panose="020B0604020202020204" pitchFamily="34" charset="0"/>
                <a:cs typeface="Arial" panose="020B0604020202020204" pitchFamily="34" charset="0"/>
              </a:rPr>
              <a:t>Delayed onset of dementia.</a:t>
            </a:r>
            <a:endParaRPr lang="en-US" altLang="en-US" dirty="0">
              <a:latin typeface="Arial" panose="020B0604020202020204" pitchFamily="34" charset="0"/>
              <a:cs typeface="Arial" panose="020B0604020202020204" pitchFamily="34" charset="0"/>
            </a:endParaRPr>
          </a:p>
          <a:p>
            <a:endParaRPr lang="en-GB" altLang="en-US" sz="3200" dirty="0">
              <a:solidFill>
                <a:srgbClr val="002060"/>
              </a:solidFill>
              <a:latin typeface="Arial" panose="020B0604020202020204" pitchFamily="34" charset="0"/>
            </a:endParaRPr>
          </a:p>
        </p:txBody>
      </p:sp>
      <p:sp>
        <p:nvSpPr>
          <p:cNvPr id="3" name="TextBox 2">
            <a:extLst>
              <a:ext uri="{FF2B5EF4-FFF2-40B4-BE49-F238E27FC236}">
                <a16:creationId xmlns:a16="http://schemas.microsoft.com/office/drawing/2014/main" id="{238951DD-678C-A02D-79D8-523C4CA1D73E}"/>
              </a:ext>
            </a:extLst>
          </p:cNvPr>
          <p:cNvSpPr txBox="1"/>
          <p:nvPr/>
        </p:nvSpPr>
        <p:spPr>
          <a:xfrm>
            <a:off x="6096000" y="1056143"/>
            <a:ext cx="5819775" cy="4801314"/>
          </a:xfrm>
          <a:prstGeom prst="rect">
            <a:avLst/>
          </a:prstGeom>
          <a:noFill/>
        </p:spPr>
        <p:txBody>
          <a:bodyPr wrap="square" rtlCol="0">
            <a:spAutoFit/>
          </a:bodyPr>
          <a:lstStyle/>
          <a:p>
            <a:pPr marL="0" indent="0">
              <a:lnSpc>
                <a:spcPct val="150000"/>
              </a:lnSpc>
              <a:buFont typeface="Wingdings" panose="05000000000000000000" pitchFamily="2" charset="2"/>
              <a:buNone/>
            </a:pPr>
            <a:r>
              <a:rPr lang="en-GB" altLang="en-US" sz="2400" dirty="0">
                <a:latin typeface="Arial" panose="020B0604020202020204" pitchFamily="34" charset="0"/>
                <a:ea typeface="ＭＳ Ｐゴシック" panose="020B0600070205080204" pitchFamily="34" charset="-128"/>
                <a:cs typeface="Arial" panose="020B0604020202020204" pitchFamily="34" charset="0"/>
              </a:rPr>
              <a:t>This is very</a:t>
            </a:r>
            <a:r>
              <a:rPr lang="en-GB" altLang="en-US" sz="2400" baseline="0" dirty="0">
                <a:latin typeface="Arial" panose="020B0604020202020204" pitchFamily="34" charset="0"/>
                <a:ea typeface="ＭＳ Ｐゴシック" panose="020B0600070205080204" pitchFamily="34" charset="-128"/>
                <a:cs typeface="Arial" panose="020B0604020202020204" pitchFamily="34" charset="0"/>
              </a:rPr>
              <a:t> important for young children.</a:t>
            </a:r>
          </a:p>
          <a:p>
            <a:pPr marL="0" indent="0">
              <a:lnSpc>
                <a:spcPct val="150000"/>
              </a:lnSpc>
              <a:buFont typeface="Wingdings" panose="05000000000000000000" pitchFamily="2" charset="2"/>
              <a:buNone/>
            </a:pPr>
            <a:endParaRPr lang="en-GB" altLang="en-US" sz="2400" baseline="0" dirty="0">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50000"/>
              </a:lnSpc>
              <a:buFont typeface="Wingdings" panose="05000000000000000000" pitchFamily="2" charset="2"/>
              <a:buNone/>
            </a:pPr>
            <a:r>
              <a:rPr lang="en-GB" altLang="en-US" sz="2400" baseline="0" dirty="0">
                <a:latin typeface="Arial" panose="020B0604020202020204" pitchFamily="34" charset="0"/>
                <a:ea typeface="ＭＳ Ｐゴシック" panose="020B0600070205080204" pitchFamily="34" charset="-128"/>
                <a:cs typeface="Arial" panose="020B0604020202020204" pitchFamily="34" charset="0"/>
              </a:rPr>
              <a:t>Research suggests that practitioners/settings MUST respect children’s mother tongue.</a:t>
            </a:r>
          </a:p>
          <a:p>
            <a:pPr marL="0" indent="0">
              <a:lnSpc>
                <a:spcPct val="150000"/>
              </a:lnSpc>
              <a:buFont typeface="Wingdings" panose="05000000000000000000" pitchFamily="2" charset="2"/>
              <a:buNone/>
            </a:pPr>
            <a:endParaRPr lang="en-GB" altLang="en-US" sz="2400" baseline="0" dirty="0">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50000"/>
              </a:lnSpc>
              <a:buFont typeface="Wingdings" panose="05000000000000000000" pitchFamily="2" charset="2"/>
              <a:buNone/>
            </a:pPr>
            <a:r>
              <a:rPr lang="en-GB" altLang="en-US" sz="2400" baseline="0" dirty="0">
                <a:latin typeface="Arial" panose="020B0604020202020204" pitchFamily="34" charset="0"/>
                <a:ea typeface="ＭＳ Ｐゴシック" panose="020B0600070205080204" pitchFamily="34" charset="-128"/>
                <a:cs typeface="Arial" panose="020B0604020202020204" pitchFamily="34" charset="0"/>
              </a:rPr>
              <a:t>Discuss what the possible implications are….</a:t>
            </a:r>
            <a:endParaRPr lang="en-US" altLang="en-US" sz="24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Tree>
    <p:extLst>
      <p:ext uri="{BB962C8B-B14F-4D97-AF65-F5344CB8AC3E}">
        <p14:creationId xmlns:p14="http://schemas.microsoft.com/office/powerpoint/2010/main" val="14932565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C45CE-26DD-5F69-716F-05EEEA9B68A1}"/>
              </a:ext>
            </a:extLst>
          </p:cNvPr>
          <p:cNvSpPr/>
          <p:nvPr/>
        </p:nvSpPr>
        <p:spPr>
          <a:xfrm>
            <a:off x="0" y="0"/>
            <a:ext cx="12192000" cy="577478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21481" y="274638"/>
            <a:ext cx="11423516" cy="850106"/>
          </a:xfrm>
        </p:spPr>
        <p:txBody>
          <a:bodyPr>
            <a:noAutofit/>
          </a:bodyPr>
          <a:lstStyle/>
          <a:p>
            <a:pPr algn="ctr"/>
            <a:br>
              <a:rPr lang="en-GB" altLang="en-US" sz="3600" dirty="0">
                <a:latin typeface="Arial" panose="020B0604020202020204" pitchFamily="34" charset="0"/>
                <a:ea typeface="ＭＳ Ｐゴシック" panose="020B0600070205080204" pitchFamily="34" charset="-128"/>
                <a:cs typeface="Arial" panose="020B0604020202020204" pitchFamily="34" charset="0"/>
              </a:rPr>
            </a:br>
            <a:r>
              <a:rPr lang="en-GB" altLang="en-US" dirty="0">
                <a:latin typeface="Arial" panose="020B0604020202020204" pitchFamily="34" charset="0"/>
                <a:ea typeface="ＭＳ Ｐゴシック" panose="020B0600070205080204" pitchFamily="34" charset="-128"/>
                <a:cs typeface="Arial" panose="020B0604020202020204" pitchFamily="34" charset="0"/>
              </a:rPr>
              <a:t>Later….Economic and employment benefits</a:t>
            </a:r>
            <a:endParaRPr lang="en-GB" altLang="en-US" sz="3600"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421481" y="1628775"/>
            <a:ext cx="11613355" cy="3960467"/>
          </a:xfrm>
        </p:spPr>
        <p:txBody>
          <a:bodyPr>
            <a:normAutofit/>
          </a:bodyPr>
          <a:lstStyle/>
          <a:p>
            <a:pPr marL="0" indent="0">
              <a:lnSpc>
                <a:spcPct val="150000"/>
              </a:lnSpc>
              <a:buNone/>
            </a:pPr>
            <a:r>
              <a:rPr lang="en-GB" altLang="en-US" dirty="0">
                <a:latin typeface="Arial" panose="020B0604020202020204" pitchFamily="34" charset="0"/>
                <a:cs typeface="Arial" panose="020B0604020202020204" pitchFamily="34" charset="0"/>
              </a:rPr>
              <a:t>Discus….</a:t>
            </a:r>
          </a:p>
          <a:p>
            <a:pPr>
              <a:lnSpc>
                <a:spcPct val="150000"/>
              </a:lnSpc>
            </a:pPr>
            <a:r>
              <a:rPr lang="en-GB" altLang="en-US" dirty="0">
                <a:latin typeface="Arial" panose="020B0604020202020204" pitchFamily="34" charset="0"/>
                <a:cs typeface="Arial" panose="020B0604020202020204" pitchFamily="34" charset="0"/>
              </a:rPr>
              <a:t>Score higher in tests;</a:t>
            </a:r>
          </a:p>
          <a:p>
            <a:pPr>
              <a:lnSpc>
                <a:spcPct val="150000"/>
              </a:lnSpc>
            </a:pPr>
            <a:r>
              <a:rPr lang="en-GB" altLang="en-US" dirty="0">
                <a:latin typeface="Arial" panose="020B0604020202020204" pitchFamily="34" charset="0"/>
                <a:cs typeface="Arial" panose="020B0604020202020204" pitchFamily="34" charset="0"/>
              </a:rPr>
              <a:t>Access to wider social network;</a:t>
            </a:r>
          </a:p>
          <a:p>
            <a:pPr>
              <a:lnSpc>
                <a:spcPct val="150000"/>
              </a:lnSpc>
            </a:pPr>
            <a:r>
              <a:rPr lang="en-GB" altLang="en-US" dirty="0">
                <a:latin typeface="Arial" panose="020B0604020202020204" pitchFamily="34" charset="0"/>
                <a:cs typeface="Arial" panose="020B0604020202020204" pitchFamily="34" charset="0"/>
              </a:rPr>
              <a:t>More likely to attend college/university;</a:t>
            </a:r>
          </a:p>
          <a:p>
            <a:pPr>
              <a:lnSpc>
                <a:spcPct val="150000"/>
              </a:lnSpc>
            </a:pPr>
            <a:r>
              <a:rPr lang="en-GB" altLang="en-US" dirty="0">
                <a:latin typeface="Arial" panose="020B0604020202020204" pitchFamily="34" charset="0"/>
                <a:cs typeface="Arial" panose="020B0604020202020204" pitchFamily="34" charset="0"/>
              </a:rPr>
              <a:t>Employers ‘prefer’ to employ bilinguals/multilinguals.</a:t>
            </a:r>
          </a:p>
          <a:p>
            <a:pPr marL="0" indent="0">
              <a:buNone/>
            </a:pPr>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238680762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7AD8D88-8B91-CD89-DE27-817B98378783}"/>
              </a:ext>
            </a:extLst>
          </p:cNvPr>
          <p:cNvSpPr/>
          <p:nvPr/>
        </p:nvSpPr>
        <p:spPr>
          <a:xfrm>
            <a:off x="0" y="0"/>
            <a:ext cx="12192000" cy="571851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0684" y="365128"/>
            <a:ext cx="10733116" cy="765404"/>
          </a:xfrm>
        </p:spPr>
        <p:txBody>
          <a:bodyPr>
            <a:noAutofit/>
          </a:bodyPr>
          <a:lstStyle/>
          <a:p>
            <a:pPr algn="ctr"/>
            <a:r>
              <a:rPr lang="en-GB" dirty="0">
                <a:latin typeface="Arial" panose="020B0604020202020204" pitchFamily="34" charset="0"/>
                <a:cs typeface="Arial" panose="020B0604020202020204" pitchFamily="34" charset="0"/>
              </a:rPr>
              <a:t>Your assignment…</a:t>
            </a:r>
          </a:p>
        </p:txBody>
      </p:sp>
      <p:sp>
        <p:nvSpPr>
          <p:cNvPr id="5" name="Cloud 4"/>
          <p:cNvSpPr/>
          <p:nvPr/>
        </p:nvSpPr>
        <p:spPr>
          <a:xfrm>
            <a:off x="3500438" y="1764506"/>
            <a:ext cx="3679031" cy="2564607"/>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flipH="1">
            <a:off x="4117656" y="2450306"/>
            <a:ext cx="2626043" cy="707886"/>
          </a:xfrm>
          <a:prstGeom prst="rect">
            <a:avLst/>
          </a:prstGeom>
          <a:noFill/>
        </p:spPr>
        <p:txBody>
          <a:bodyPr wrap="square" rtlCol="0">
            <a:spAutoFit/>
          </a:bodyPr>
          <a:lstStyle/>
          <a:p>
            <a:pPr algn="ctr"/>
            <a:r>
              <a:rPr lang="en-GB" sz="4000" i="1" dirty="0">
                <a:solidFill>
                  <a:srgbClr val="002060"/>
                </a:solidFill>
                <a:latin typeface="Arial" panose="020B0604020202020204" pitchFamily="34" charset="0"/>
              </a:rPr>
              <a:t>Activity</a:t>
            </a:r>
          </a:p>
        </p:txBody>
      </p:sp>
      <p:sp>
        <p:nvSpPr>
          <p:cNvPr id="7" name="TextBox 6"/>
          <p:cNvSpPr txBox="1"/>
          <p:nvPr/>
        </p:nvSpPr>
        <p:spPr>
          <a:xfrm flipH="1">
            <a:off x="85725" y="1700213"/>
            <a:ext cx="3507580" cy="830997"/>
          </a:xfrm>
          <a:prstGeom prst="rect">
            <a:avLst/>
          </a:prstGeom>
          <a:noFill/>
        </p:spPr>
        <p:txBody>
          <a:bodyPr wrap="square" rtlCol="0">
            <a:spAutoFit/>
          </a:bodyPr>
          <a:lstStyle/>
          <a:p>
            <a:r>
              <a:rPr lang="en-GB" sz="2400" i="1" dirty="0">
                <a:latin typeface="Arial" panose="020B0604020202020204" pitchFamily="34" charset="0"/>
              </a:rPr>
              <a:t>Benefits of bilingualism/</a:t>
            </a:r>
          </a:p>
          <a:p>
            <a:r>
              <a:rPr lang="en-GB" sz="2400" i="1" dirty="0">
                <a:latin typeface="Arial" panose="020B0604020202020204" pitchFamily="34" charset="0"/>
              </a:rPr>
              <a:t>multilingualism</a:t>
            </a:r>
          </a:p>
        </p:txBody>
      </p:sp>
      <p:sp>
        <p:nvSpPr>
          <p:cNvPr id="8" name="TextBox 7"/>
          <p:cNvSpPr txBox="1"/>
          <p:nvPr/>
        </p:nvSpPr>
        <p:spPr>
          <a:xfrm flipH="1">
            <a:off x="7318055" y="1514475"/>
            <a:ext cx="2854644" cy="461665"/>
          </a:xfrm>
          <a:prstGeom prst="rect">
            <a:avLst/>
          </a:prstGeom>
          <a:noFill/>
        </p:spPr>
        <p:txBody>
          <a:bodyPr wrap="square" rtlCol="0">
            <a:spAutoFit/>
          </a:bodyPr>
          <a:lstStyle/>
          <a:p>
            <a:r>
              <a:rPr lang="en-GB" sz="2400" i="1" dirty="0">
                <a:latin typeface="Arial" panose="020B0604020202020204" pitchFamily="34" charset="0"/>
              </a:rPr>
              <a:t>Brain development</a:t>
            </a:r>
          </a:p>
        </p:txBody>
      </p:sp>
      <p:sp>
        <p:nvSpPr>
          <p:cNvPr id="9" name="TextBox 8"/>
          <p:cNvSpPr txBox="1"/>
          <p:nvPr/>
        </p:nvSpPr>
        <p:spPr>
          <a:xfrm>
            <a:off x="2185988" y="4329113"/>
            <a:ext cx="2778918" cy="461665"/>
          </a:xfrm>
          <a:prstGeom prst="rect">
            <a:avLst/>
          </a:prstGeom>
          <a:noFill/>
        </p:spPr>
        <p:txBody>
          <a:bodyPr wrap="square" rtlCol="0">
            <a:spAutoFit/>
          </a:bodyPr>
          <a:lstStyle/>
          <a:p>
            <a:r>
              <a:rPr lang="en-GB" sz="2400" i="1" dirty="0">
                <a:latin typeface="Arial" panose="020B0604020202020204" pitchFamily="34" charset="0"/>
              </a:rPr>
              <a:t>Divergent thinking</a:t>
            </a:r>
          </a:p>
        </p:txBody>
      </p:sp>
      <p:sp>
        <p:nvSpPr>
          <p:cNvPr id="10" name="TextBox 9"/>
          <p:cNvSpPr txBox="1"/>
          <p:nvPr/>
        </p:nvSpPr>
        <p:spPr>
          <a:xfrm>
            <a:off x="7515225" y="3404413"/>
            <a:ext cx="2828925" cy="1107996"/>
          </a:xfrm>
          <a:prstGeom prst="rect">
            <a:avLst/>
          </a:prstGeom>
          <a:noFill/>
        </p:spPr>
        <p:txBody>
          <a:bodyPr wrap="square" rtlCol="0">
            <a:spAutoFit/>
          </a:bodyPr>
          <a:lstStyle/>
          <a:p>
            <a:endParaRPr lang="en-GB" dirty="0">
              <a:latin typeface="Arial" panose="020B0604020202020204" pitchFamily="34" charset="0"/>
            </a:endParaRPr>
          </a:p>
          <a:p>
            <a:r>
              <a:rPr lang="en-GB" sz="2400" i="1" dirty="0">
                <a:latin typeface="Arial" panose="020B0604020202020204" pitchFamily="34" charset="0"/>
              </a:rPr>
              <a:t>Relevant research and theory</a:t>
            </a:r>
          </a:p>
        </p:txBody>
      </p:sp>
      <p:cxnSp>
        <p:nvCxnSpPr>
          <p:cNvPr id="14" name="Straight Arrow Connector 13"/>
          <p:cNvCxnSpPr/>
          <p:nvPr/>
        </p:nvCxnSpPr>
        <p:spPr>
          <a:xfrm flipV="1">
            <a:off x="3100388" y="3879056"/>
            <a:ext cx="564356" cy="385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6893719" y="3571875"/>
            <a:ext cx="621506" cy="3571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a:off x="7008018" y="1900238"/>
            <a:ext cx="310037" cy="142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V="1">
            <a:off x="2871788" y="2536031"/>
            <a:ext cx="792956" cy="214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8972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CFE4712-50F0-3D4F-4D51-8B700D7CF86E}"/>
              </a:ext>
            </a:extLst>
          </p:cNvPr>
          <p:cNvSpPr/>
          <p:nvPr/>
        </p:nvSpPr>
        <p:spPr>
          <a:xfrm>
            <a:off x="0" y="0"/>
            <a:ext cx="12192000" cy="577929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71475" y="365128"/>
            <a:ext cx="10982325" cy="978337"/>
          </a:xfrm>
        </p:spPr>
        <p:txBody>
          <a:bodyPr>
            <a:noAutofit/>
          </a:bodyPr>
          <a:lstStyle/>
          <a:p>
            <a:pPr algn="ctr"/>
            <a:r>
              <a:rPr lang="en-GB" sz="3600" dirty="0">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078707"/>
            <a:ext cx="11859491" cy="5098255"/>
          </a:xfrm>
        </p:spPr>
        <p:txBody>
          <a:bodyPr>
            <a:noAutofit/>
          </a:bodyPr>
          <a:lstStyle/>
          <a:p>
            <a:pPr marL="0" indent="0">
              <a:lnSpc>
                <a:spcPct val="170000"/>
              </a:lnSpc>
              <a:buNone/>
            </a:pPr>
            <a:r>
              <a:rPr lang="en-US" sz="1800" dirty="0">
                <a:latin typeface="Arial" panose="020B0604020202020204" pitchFamily="34" charset="0"/>
                <a:cs typeface="Arial" panose="020B0604020202020204" pitchFamily="34" charset="0"/>
              </a:rPr>
              <a:t>Baker, C. (2011) </a:t>
            </a:r>
            <a:r>
              <a:rPr lang="en-US" sz="1800" i="1" dirty="0">
                <a:latin typeface="Arial" panose="020B0604020202020204" pitchFamily="34" charset="0"/>
                <a:cs typeface="Arial" panose="020B0604020202020204" pitchFamily="34" charset="0"/>
              </a:rPr>
              <a:t>Foundations of Bilingual Education and Bilingualism</a:t>
            </a:r>
            <a:r>
              <a:rPr lang="en-US" sz="1800" dirty="0">
                <a:latin typeface="Arial" panose="020B0604020202020204" pitchFamily="34" charset="0"/>
                <a:cs typeface="Arial" panose="020B0604020202020204" pitchFamily="34" charset="0"/>
              </a:rPr>
              <a:t> (5th </a:t>
            </a:r>
            <a:r>
              <a:rPr lang="en-US" sz="1800" dirty="0" err="1">
                <a:latin typeface="Arial" panose="020B0604020202020204" pitchFamily="34" charset="0"/>
                <a:cs typeface="Arial" panose="020B0604020202020204" pitchFamily="34" charset="0"/>
              </a:rPr>
              <a:t>ed</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Clevedon</a:t>
            </a:r>
            <a:r>
              <a:rPr lang="en-US" sz="1800" dirty="0">
                <a:latin typeface="Arial" panose="020B0604020202020204" pitchFamily="34" charset="0"/>
                <a:cs typeface="Arial" panose="020B0604020202020204" pitchFamily="34" charset="0"/>
              </a:rPr>
              <a:t>: Multilingual Matters.</a:t>
            </a:r>
          </a:p>
          <a:p>
            <a:pPr marL="0" indent="0">
              <a:lnSpc>
                <a:spcPct val="170000"/>
              </a:lnSpc>
              <a:buNone/>
            </a:pPr>
            <a:r>
              <a:rPr lang="cy-GB" sz="1800" dirty="0">
                <a:latin typeface="Arial" panose="020B0604020202020204" pitchFamily="34" charset="0"/>
                <a:cs typeface="Arial" panose="020B0604020202020204" pitchFamily="34" charset="0"/>
              </a:rPr>
              <a:t>Baker, C. (2014) </a:t>
            </a:r>
            <a:r>
              <a:rPr lang="en-GB" sz="1800" i="1" dirty="0">
                <a:latin typeface="Arial" panose="020B0604020202020204" pitchFamily="34" charset="0"/>
                <a:cs typeface="Arial" panose="020B0604020202020204" pitchFamily="34" charset="0"/>
              </a:rPr>
              <a:t>A Parents' and Teachers' Guide to Bilingualism.</a:t>
            </a:r>
            <a:r>
              <a:rPr lang="en-GB" sz="1800" dirty="0">
                <a:latin typeface="Arial" panose="020B0604020202020204" pitchFamily="34" charset="0"/>
                <a:cs typeface="Arial" panose="020B0604020202020204" pitchFamily="34" charset="0"/>
              </a:rPr>
              <a:t> (4th Edition). Bristol: Multilingual Matters.</a:t>
            </a:r>
          </a:p>
          <a:p>
            <a:pPr marL="0" indent="0">
              <a:lnSpc>
                <a:spcPct val="170000"/>
              </a:lnSpc>
              <a:buNone/>
            </a:pPr>
            <a:r>
              <a:rPr lang="en-GB" sz="1800" dirty="0">
                <a:latin typeface="Arial" panose="020B0604020202020204" pitchFamily="34" charset="0"/>
                <a:cs typeface="Arial" panose="020B0604020202020204" pitchFamily="34" charset="0"/>
              </a:rPr>
              <a:t>Bright, P. and </a:t>
            </a:r>
            <a:r>
              <a:rPr lang="en-GB" sz="1800" dirty="0" err="1">
                <a:latin typeface="Arial" panose="020B0604020202020204" pitchFamily="34" charset="0"/>
                <a:cs typeface="Arial" panose="020B0604020202020204" pitchFamily="34" charset="0"/>
              </a:rPr>
              <a:t>Filippi</a:t>
            </a:r>
            <a:r>
              <a:rPr lang="en-GB" sz="1800" dirty="0">
                <a:latin typeface="Arial" panose="020B0604020202020204" pitchFamily="34" charset="0"/>
                <a:cs typeface="Arial" panose="020B0604020202020204" pitchFamily="34" charset="0"/>
              </a:rPr>
              <a:t>, R. (2019) </a:t>
            </a:r>
            <a:r>
              <a:rPr lang="en-GB" sz="1800" i="1" dirty="0">
                <a:latin typeface="Arial" panose="020B0604020202020204" pitchFamily="34" charset="0"/>
                <a:cs typeface="Arial" panose="020B0604020202020204" pitchFamily="34" charset="0"/>
              </a:rPr>
              <a:t>Editorial: Perspectives on the “Bilingual Advantage”: Challenges and Opportunities, </a:t>
            </a:r>
            <a:r>
              <a:rPr lang="en-GB" sz="1800" dirty="0">
                <a:latin typeface="Arial" panose="020B0604020202020204" pitchFamily="34" charset="0"/>
                <a:cs typeface="Arial" panose="020B0604020202020204" pitchFamily="34" charset="0"/>
                <a:hlinkClick r:id="rId3"/>
              </a:rPr>
              <a:t>https://www.frontiersin.org/articles/10.3389/fpsyg.2019.01346/full</a:t>
            </a:r>
            <a:r>
              <a:rPr lang="en-GB" sz="1800" dirty="0">
                <a:latin typeface="Arial" panose="020B0604020202020204" pitchFamily="34" charset="0"/>
                <a:cs typeface="Arial" panose="020B0604020202020204" pitchFamily="34" charset="0"/>
              </a:rPr>
              <a:t> </a:t>
            </a:r>
            <a:r>
              <a:rPr lang="cy-GB" sz="1800" dirty="0">
                <a:latin typeface="Arial" panose="020B0604020202020204" pitchFamily="34" charset="0"/>
                <a:cs typeface="Arial" panose="020B0604020202020204" pitchFamily="34" charset="0"/>
              </a:rPr>
              <a:t>[Accessed: February 24 2024].</a:t>
            </a:r>
          </a:p>
          <a:p>
            <a:pPr marL="0" indent="0">
              <a:lnSpc>
                <a:spcPct val="170000"/>
              </a:lnSpc>
              <a:buNone/>
            </a:pPr>
            <a:r>
              <a:rPr lang="cy-GB" sz="1800" dirty="0">
                <a:latin typeface="Arial" panose="020B0604020202020204" pitchFamily="34" charset="0"/>
                <a:cs typeface="Arial" panose="020B0604020202020204" pitchFamily="34" charset="0"/>
              </a:rPr>
              <a:t>Chen, X. and </a:t>
            </a:r>
            <a:r>
              <a:rPr lang="cy-GB" sz="1800" dirty="0" err="1">
                <a:latin typeface="Arial" panose="020B0604020202020204" pitchFamily="34" charset="0"/>
                <a:cs typeface="Arial" panose="020B0604020202020204" pitchFamily="34" charset="0"/>
              </a:rPr>
              <a:t>Padilla</a:t>
            </a:r>
            <a:r>
              <a:rPr lang="cy-GB" sz="1800" dirty="0">
                <a:latin typeface="Arial" panose="020B0604020202020204" pitchFamily="34" charset="0"/>
                <a:cs typeface="Arial" panose="020B0604020202020204" pitchFamily="34" charset="0"/>
              </a:rPr>
              <a:t>, A. M. (2019) </a:t>
            </a:r>
            <a:r>
              <a:rPr lang="en-GB" sz="1800" i="1" dirty="0">
                <a:latin typeface="Arial" panose="020B0604020202020204" pitchFamily="34" charset="0"/>
                <a:cs typeface="Arial" panose="020B0604020202020204" pitchFamily="34" charset="0"/>
              </a:rPr>
              <a:t>Role of Bilingualism and Biculturalism as Assets in Positive Psychology: Conceptual Dynamic GEAR Model, </a:t>
            </a:r>
            <a:r>
              <a:rPr lang="en-GB" sz="1800" dirty="0">
                <a:latin typeface="Arial" panose="020B0604020202020204" pitchFamily="34" charset="0"/>
                <a:cs typeface="Arial" panose="020B0604020202020204" pitchFamily="34" charset="0"/>
                <a:hlinkClick r:id="rId4"/>
              </a:rPr>
              <a:t>https://www.frontiersin.org/articles/10.3389/fpsyg.2019.02122/full</a:t>
            </a:r>
            <a:r>
              <a:rPr lang="en-GB" sz="1800" dirty="0">
                <a:latin typeface="Arial" panose="020B0604020202020204" pitchFamily="34" charset="0"/>
                <a:cs typeface="Arial" panose="020B0604020202020204" pitchFamily="34" charset="0"/>
              </a:rPr>
              <a:t> </a:t>
            </a:r>
            <a:r>
              <a:rPr lang="cy-GB" sz="1800" dirty="0">
                <a:latin typeface="Arial" panose="020B0604020202020204" pitchFamily="34" charset="0"/>
                <a:cs typeface="Arial" panose="020B0604020202020204" pitchFamily="34" charset="0"/>
              </a:rPr>
              <a:t>[Accessed: February 24 2024].</a:t>
            </a:r>
          </a:p>
          <a:p>
            <a:pPr marL="0" indent="0">
              <a:lnSpc>
                <a:spcPct val="170000"/>
              </a:lnSpc>
              <a:buNone/>
            </a:pPr>
            <a:r>
              <a:rPr lang="cy-GB" sz="1800" dirty="0">
                <a:latin typeface="Arial" panose="020B0604020202020204" pitchFamily="34" charset="0"/>
                <a:cs typeface="Arial" panose="020B0604020202020204" pitchFamily="34" charset="0"/>
              </a:rPr>
              <a:t>CU </a:t>
            </a:r>
            <a:r>
              <a:rPr lang="cy-GB" sz="1800" dirty="0" err="1">
                <a:latin typeface="Arial" panose="020B0604020202020204" pitchFamily="34" charset="0"/>
                <a:cs typeface="Arial" panose="020B0604020202020204" pitchFamily="34" charset="0"/>
              </a:rPr>
              <a:t>Boulder</a:t>
            </a:r>
            <a:r>
              <a:rPr lang="cy-GB" sz="1800" dirty="0">
                <a:latin typeface="Arial" panose="020B0604020202020204" pitchFamily="34" charset="0"/>
                <a:cs typeface="Arial" panose="020B0604020202020204" pitchFamily="34" charset="0"/>
              </a:rPr>
              <a:t> School of </a:t>
            </a:r>
            <a:r>
              <a:rPr lang="cy-GB" sz="1800" dirty="0" err="1">
                <a:latin typeface="Arial" panose="020B0604020202020204" pitchFamily="34" charset="0"/>
                <a:cs typeface="Arial" panose="020B0604020202020204" pitchFamily="34" charset="0"/>
              </a:rPr>
              <a:t>Education</a:t>
            </a:r>
            <a:r>
              <a:rPr lang="cy-GB" sz="1800" dirty="0">
                <a:latin typeface="Arial" panose="020B0604020202020204" pitchFamily="34" charset="0"/>
                <a:cs typeface="Arial" panose="020B0604020202020204" pitchFamily="34" charset="0"/>
              </a:rPr>
              <a:t> (2019) </a:t>
            </a:r>
            <a:r>
              <a:rPr lang="en-GB" sz="1800" i="1" dirty="0">
                <a:latin typeface="Arial" panose="020B0604020202020204" pitchFamily="34" charset="0"/>
                <a:cs typeface="Arial" panose="020B0604020202020204" pitchFamily="34" charset="0"/>
              </a:rPr>
              <a:t>Bilingualism Matters: Myths and Facts about Early Bilingual Development — </a:t>
            </a:r>
            <a:r>
              <a:rPr lang="en-GB" sz="1800" i="1" dirty="0" err="1">
                <a:latin typeface="Arial" panose="020B0604020202020204" pitchFamily="34" charset="0"/>
                <a:cs typeface="Arial" panose="020B0604020202020204" pitchFamily="34" charset="0"/>
              </a:rPr>
              <a:t>Mileidis</a:t>
            </a:r>
            <a:r>
              <a:rPr lang="en-GB" sz="1800" i="1" dirty="0">
                <a:latin typeface="Arial" panose="020B0604020202020204" pitchFamily="34" charset="0"/>
                <a:cs typeface="Arial" panose="020B0604020202020204" pitchFamily="34" charset="0"/>
              </a:rPr>
              <a:t> </a:t>
            </a:r>
            <a:r>
              <a:rPr lang="en-GB" sz="1800" i="1" dirty="0" err="1">
                <a:latin typeface="Arial" panose="020B0604020202020204" pitchFamily="34" charset="0"/>
                <a:cs typeface="Arial" panose="020B0604020202020204" pitchFamily="34" charset="0"/>
              </a:rPr>
              <a:t>Gort</a:t>
            </a:r>
            <a:r>
              <a:rPr lang="en-GB"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hlinkClick r:id="rId5"/>
              </a:rPr>
              <a:t>https://www.youtube.com/watch?v=i9L9-wtRjmo&amp;t=9s</a:t>
            </a:r>
            <a:r>
              <a:rPr lang="en-GB" sz="1800" dirty="0">
                <a:latin typeface="Arial" panose="020B0604020202020204" pitchFamily="34" charset="0"/>
                <a:cs typeface="Arial" panose="020B0604020202020204" pitchFamily="34" charset="0"/>
              </a:rPr>
              <a:t> [Accessed: February 24 2024].</a:t>
            </a:r>
          </a:p>
          <a:p>
            <a:pPr marL="0" indent="0">
              <a:lnSpc>
                <a:spcPct val="170000"/>
              </a:lnSpc>
              <a:buNone/>
            </a:pPr>
            <a:endParaRPr lang="en-GB" sz="40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177158600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CFE4712-50F0-3D4F-4D51-8B700D7CF86E}"/>
              </a:ext>
            </a:extLst>
          </p:cNvPr>
          <p:cNvSpPr/>
          <p:nvPr/>
        </p:nvSpPr>
        <p:spPr>
          <a:xfrm>
            <a:off x="0" y="0"/>
            <a:ext cx="12192000" cy="577929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71475" y="365128"/>
            <a:ext cx="10982325" cy="992404"/>
          </a:xfrm>
        </p:spPr>
        <p:txBody>
          <a:bodyPr>
            <a:noAutofit/>
          </a:bodyPr>
          <a:lstStyle/>
          <a:p>
            <a:pPr algn="ctr"/>
            <a:r>
              <a:rPr lang="en-GB" sz="3600" dirty="0">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214438"/>
            <a:ext cx="11859491" cy="4962525"/>
          </a:xfrm>
        </p:spPr>
        <p:txBody>
          <a:bodyPr>
            <a:noAutofit/>
          </a:bodyPr>
          <a:lstStyle/>
          <a:p>
            <a:pPr marL="0" indent="0">
              <a:lnSpc>
                <a:spcPct val="170000"/>
              </a:lnSpc>
              <a:buNone/>
            </a:pPr>
            <a:r>
              <a:rPr lang="en-GB" sz="1400" dirty="0" err="1">
                <a:latin typeface="Arial" panose="020B0604020202020204" pitchFamily="34" charset="0"/>
                <a:cs typeface="Arial" panose="020B0604020202020204" pitchFamily="34" charset="0"/>
              </a:rPr>
              <a:t>Devarakonda</a:t>
            </a:r>
            <a:r>
              <a:rPr lang="en-GB" sz="1400" dirty="0">
                <a:latin typeface="Arial" panose="020B0604020202020204" pitchFamily="34" charset="0"/>
                <a:cs typeface="Arial" panose="020B0604020202020204" pitchFamily="34" charset="0"/>
              </a:rPr>
              <a:t>, C. (2013) </a:t>
            </a:r>
            <a:r>
              <a:rPr lang="en-GB" sz="1400" i="1" dirty="0">
                <a:latin typeface="Arial" panose="020B0604020202020204" pitchFamily="34" charset="0"/>
                <a:cs typeface="Arial" panose="020B0604020202020204" pitchFamily="34" charset="0"/>
              </a:rPr>
              <a:t>Diversity and Inclusion in Early Childhood: An Introduction</a:t>
            </a:r>
            <a:r>
              <a:rPr lang="en-GB" sz="1400" dirty="0">
                <a:latin typeface="Arial" panose="020B0604020202020204" pitchFamily="34" charset="0"/>
                <a:cs typeface="Arial" panose="020B0604020202020204" pitchFamily="34" charset="0"/>
              </a:rPr>
              <a:t>. London: Sage Publications Ltd.</a:t>
            </a:r>
          </a:p>
          <a:p>
            <a:pPr marL="0" indent="0">
              <a:lnSpc>
                <a:spcPct val="170000"/>
              </a:lnSpc>
              <a:buNone/>
            </a:pPr>
            <a:r>
              <a:rPr lang="en-GB" sz="1400" dirty="0" err="1">
                <a:latin typeface="Arial" panose="020B0604020202020204" pitchFamily="34" charset="0"/>
                <a:cs typeface="Arial" panose="020B0604020202020204" pitchFamily="34" charset="0"/>
              </a:rPr>
              <a:t>Edutopia</a:t>
            </a:r>
            <a:r>
              <a:rPr lang="en-GB" sz="1400" dirty="0">
                <a:latin typeface="Arial" panose="020B0604020202020204" pitchFamily="34" charset="0"/>
                <a:cs typeface="Arial" panose="020B0604020202020204" pitchFamily="34" charset="0"/>
              </a:rPr>
              <a:t> (2015) </a:t>
            </a:r>
            <a:r>
              <a:rPr lang="en-GB" sz="1400" i="1" dirty="0">
                <a:latin typeface="Arial" panose="020B0604020202020204" pitchFamily="34" charset="0"/>
                <a:cs typeface="Arial" panose="020B0604020202020204" pitchFamily="34" charset="0"/>
              </a:rPr>
              <a:t>Bilingual Program: Academic Content in Two Languages, </a:t>
            </a:r>
            <a:r>
              <a:rPr lang="en-GB" sz="1400" dirty="0">
                <a:latin typeface="Arial" panose="020B0604020202020204" pitchFamily="34" charset="0"/>
                <a:cs typeface="Arial" panose="020B0604020202020204" pitchFamily="34" charset="0"/>
                <a:hlinkClick r:id="rId3"/>
              </a:rPr>
              <a:t>https://www.youtube.com/watch?v=fyfxUZpRTGo</a:t>
            </a:r>
            <a:r>
              <a:rPr lang="en-GB" sz="1400" dirty="0">
                <a:latin typeface="Arial" panose="020B0604020202020204" pitchFamily="34" charset="0"/>
                <a:cs typeface="Arial" panose="020B0604020202020204" pitchFamily="34" charset="0"/>
              </a:rPr>
              <a:t> </a:t>
            </a:r>
            <a:r>
              <a:rPr lang="cy-GB" sz="1400" dirty="0">
                <a:latin typeface="Arial" panose="020B0604020202020204" pitchFamily="34" charset="0"/>
                <a:cs typeface="Arial" panose="020B0604020202020204" pitchFamily="34" charset="0"/>
              </a:rPr>
              <a:t>[Accessed: February 24 2024].</a:t>
            </a:r>
          </a:p>
          <a:p>
            <a:pPr marL="0" indent="0">
              <a:lnSpc>
                <a:spcPct val="170000"/>
              </a:lnSpc>
              <a:buNone/>
            </a:pPr>
            <a:r>
              <a:rPr lang="cy-GB" sz="1400" dirty="0" err="1">
                <a:latin typeface="Arial" panose="020B0604020202020204" pitchFamily="34" charset="0"/>
                <a:cs typeface="Arial" panose="020B0604020202020204" pitchFamily="34" charset="0"/>
              </a:rPr>
              <a:t>Guilford</a:t>
            </a:r>
            <a:r>
              <a:rPr lang="cy-GB" sz="1400" dirty="0">
                <a:latin typeface="Arial" panose="020B0604020202020204" pitchFamily="34" charset="0"/>
                <a:cs typeface="Arial" panose="020B0604020202020204" pitchFamily="34" charset="0"/>
              </a:rPr>
              <a:t>, J. P. (1967) </a:t>
            </a:r>
            <a:r>
              <a:rPr lang="cy-GB" sz="1400" i="1" dirty="0">
                <a:latin typeface="Arial" panose="020B0604020202020204" pitchFamily="34" charset="0"/>
                <a:cs typeface="Arial" panose="020B0604020202020204" pitchFamily="34" charset="0"/>
              </a:rPr>
              <a:t>The </a:t>
            </a:r>
            <a:r>
              <a:rPr lang="cy-GB" sz="1400" i="1" dirty="0" err="1">
                <a:latin typeface="Arial" panose="020B0604020202020204" pitchFamily="34" charset="0"/>
                <a:cs typeface="Arial" panose="020B0604020202020204" pitchFamily="34" charset="0"/>
              </a:rPr>
              <a:t>nature</a:t>
            </a:r>
            <a:r>
              <a:rPr lang="cy-GB" sz="1400" i="1" dirty="0">
                <a:latin typeface="Arial" panose="020B0604020202020204" pitchFamily="34" charset="0"/>
                <a:cs typeface="Arial" panose="020B0604020202020204" pitchFamily="34" charset="0"/>
              </a:rPr>
              <a:t> of </a:t>
            </a:r>
            <a:r>
              <a:rPr lang="cy-GB" sz="1400" i="1" dirty="0" err="1">
                <a:latin typeface="Arial" panose="020B0604020202020204" pitchFamily="34" charset="0"/>
                <a:cs typeface="Arial" panose="020B0604020202020204" pitchFamily="34" charset="0"/>
              </a:rPr>
              <a:t>human</a:t>
            </a:r>
            <a:r>
              <a:rPr lang="cy-GB" sz="1400" i="1" dirty="0">
                <a:latin typeface="Arial" panose="020B0604020202020204" pitchFamily="34" charset="0"/>
                <a:cs typeface="Arial" panose="020B0604020202020204" pitchFamily="34" charset="0"/>
              </a:rPr>
              <a:t> </a:t>
            </a:r>
            <a:r>
              <a:rPr lang="cy-GB" sz="1400" i="1" dirty="0" err="1">
                <a:latin typeface="Arial" panose="020B0604020202020204" pitchFamily="34" charset="0"/>
                <a:cs typeface="Arial" panose="020B0604020202020204" pitchFamily="34" charset="0"/>
              </a:rPr>
              <a:t>intelligence</a:t>
            </a:r>
            <a:r>
              <a:rPr lang="cy-GB" sz="1400" i="1" dirty="0">
                <a:latin typeface="Arial" panose="020B0604020202020204" pitchFamily="34" charset="0"/>
                <a:cs typeface="Arial" panose="020B0604020202020204" pitchFamily="34" charset="0"/>
              </a:rPr>
              <a:t>. </a:t>
            </a:r>
            <a:r>
              <a:rPr lang="cy-GB" sz="1400" dirty="0">
                <a:latin typeface="Arial" panose="020B0604020202020204" pitchFamily="34" charset="0"/>
                <a:cs typeface="Arial" panose="020B0604020202020204" pitchFamily="34" charset="0"/>
              </a:rPr>
              <a:t>New York: </a:t>
            </a:r>
            <a:r>
              <a:rPr lang="cy-GB" sz="1400" dirty="0" err="1">
                <a:latin typeface="Arial" panose="020B0604020202020204" pitchFamily="34" charset="0"/>
                <a:cs typeface="Arial" panose="020B0604020202020204" pitchFamily="34" charset="0"/>
              </a:rPr>
              <a:t>McGraw</a:t>
            </a:r>
            <a:r>
              <a:rPr lang="cy-GB" sz="1400" dirty="0">
                <a:latin typeface="Arial" panose="020B0604020202020204" pitchFamily="34" charset="0"/>
                <a:cs typeface="Arial" panose="020B0604020202020204" pitchFamily="34" charset="0"/>
              </a:rPr>
              <a:t>-Hill.</a:t>
            </a:r>
          </a:p>
          <a:p>
            <a:pPr marL="0" indent="0">
              <a:lnSpc>
                <a:spcPct val="170000"/>
              </a:lnSpc>
              <a:buNone/>
            </a:pPr>
            <a:r>
              <a:rPr lang="en-GB" sz="1400" dirty="0">
                <a:latin typeface="Arial" panose="020B0604020202020204" pitchFamily="34" charset="0"/>
                <a:cs typeface="Arial" panose="020B0604020202020204" pitchFamily="34" charset="0"/>
              </a:rPr>
              <a:t>Hoffman, J. and Russ, S. (2012) ‘Pretend Play, Creativity, and Emotion Regulation in Children’, </a:t>
            </a:r>
            <a:r>
              <a:rPr lang="en-GB" sz="1400" i="1" dirty="0">
                <a:latin typeface="Arial" panose="020B0604020202020204" pitchFamily="34" charset="0"/>
                <a:cs typeface="Arial" panose="020B0604020202020204" pitchFamily="34" charset="0"/>
              </a:rPr>
              <a:t>Psychology of Aesthetics, Creativity, and the Arts, </a:t>
            </a:r>
            <a:r>
              <a:rPr lang="en-GB" sz="1400" dirty="0">
                <a:latin typeface="Arial" panose="020B0604020202020204" pitchFamily="34" charset="0"/>
                <a:cs typeface="Arial" panose="020B0604020202020204" pitchFamily="34" charset="0"/>
              </a:rPr>
              <a:t>6(2), pp. 175-184.</a:t>
            </a:r>
            <a:endParaRPr lang="cy-GB" sz="1400" i="1" dirty="0">
              <a:latin typeface="Arial" panose="020B0604020202020204" pitchFamily="34" charset="0"/>
              <a:cs typeface="Arial" panose="020B0604020202020204" pitchFamily="34" charset="0"/>
            </a:endParaRPr>
          </a:p>
          <a:p>
            <a:pPr marL="0" indent="0">
              <a:lnSpc>
                <a:spcPct val="170000"/>
              </a:lnSpc>
              <a:buNone/>
            </a:pPr>
            <a:r>
              <a:rPr lang="cy-GB" sz="1400" dirty="0" err="1">
                <a:latin typeface="Arial" panose="020B0604020202020204" pitchFamily="34" charset="0"/>
                <a:cs typeface="Arial" panose="020B0604020202020204" pitchFamily="34" charset="0"/>
              </a:rPr>
              <a:t>Hofman</a:t>
            </a:r>
            <a:r>
              <a:rPr lang="cy-GB" sz="1400" dirty="0">
                <a:latin typeface="Arial" panose="020B0604020202020204" pitchFamily="34" charset="0"/>
                <a:cs typeface="Arial" panose="020B0604020202020204" pitchFamily="34" charset="0"/>
              </a:rPr>
              <a:t>, C.(2020) </a:t>
            </a:r>
            <a:r>
              <a:rPr lang="en-GB" sz="1400" i="1" dirty="0">
                <a:latin typeface="Arial" panose="020B0604020202020204" pitchFamily="34" charset="0"/>
                <a:cs typeface="Arial" panose="020B0604020202020204" pitchFamily="34" charset="0"/>
              </a:rPr>
              <a:t>A literature review examining the effects of bilingualism in individuals who stutter, </a:t>
            </a:r>
            <a:r>
              <a:rPr lang="en-GB" sz="1400" dirty="0">
                <a:latin typeface="Arial" panose="020B0604020202020204" pitchFamily="34" charset="0"/>
                <a:cs typeface="Arial" panose="020B0604020202020204" pitchFamily="34" charset="0"/>
                <a:hlinkClick r:id="rId4"/>
              </a:rPr>
              <a:t>https://digitalcommons.murraystate.edu/cgi/viewcontent.cgi?article=1034&amp;context=honorstheses</a:t>
            </a:r>
            <a:r>
              <a:rPr lang="en-GB" sz="1400" dirty="0">
                <a:latin typeface="Arial" panose="020B0604020202020204" pitchFamily="34" charset="0"/>
                <a:cs typeface="Arial" panose="020B0604020202020204" pitchFamily="34" charset="0"/>
              </a:rPr>
              <a:t> [</a:t>
            </a:r>
            <a:r>
              <a:rPr lang="cy-GB" sz="1400" dirty="0">
                <a:latin typeface="Arial" panose="020B0604020202020204" pitchFamily="34" charset="0"/>
                <a:cs typeface="Arial" panose="020B0604020202020204" pitchFamily="34" charset="0"/>
              </a:rPr>
              <a:t>Accessed: February 24 2024].</a:t>
            </a:r>
          </a:p>
          <a:p>
            <a:pPr marL="0" indent="0">
              <a:lnSpc>
                <a:spcPct val="170000"/>
              </a:lnSpc>
              <a:buNone/>
            </a:pPr>
            <a:r>
              <a:rPr lang="en-GB" sz="1400" dirty="0" err="1">
                <a:latin typeface="Arial" panose="020B0604020202020204" pitchFamily="34" charset="0"/>
                <a:cs typeface="Arial" panose="020B0604020202020204" pitchFamily="34" charset="0"/>
              </a:rPr>
              <a:t>Kuipers</a:t>
            </a:r>
            <a:r>
              <a:rPr lang="en-GB" sz="1400" dirty="0">
                <a:latin typeface="Arial" panose="020B0604020202020204" pitchFamily="34" charset="0"/>
                <a:cs typeface="Arial" panose="020B0604020202020204" pitchFamily="34" charset="0"/>
              </a:rPr>
              <a:t>, J. R. and Thierry, G. (2015) </a:t>
            </a:r>
            <a:r>
              <a:rPr lang="en-GB" sz="1400" i="1" dirty="0">
                <a:latin typeface="Arial" panose="020B0604020202020204" pitchFamily="34" charset="0"/>
                <a:cs typeface="Arial" panose="020B0604020202020204" pitchFamily="34" charset="0"/>
              </a:rPr>
              <a:t>Bilingualism and increased attention to speech: Evidence from event-related potentials</a:t>
            </a: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hlinkClick r:id="rId5"/>
              </a:rPr>
              <a:t>https://www.sciencedirect.com/science/article/pii/S0093934X15001443</a:t>
            </a:r>
            <a:r>
              <a:rPr lang="en-GB" sz="1400" dirty="0">
                <a:latin typeface="Arial" panose="020B0604020202020204" pitchFamily="34" charset="0"/>
                <a:cs typeface="Arial" panose="020B0604020202020204" pitchFamily="34" charset="0"/>
              </a:rPr>
              <a:t> </a:t>
            </a:r>
            <a:r>
              <a:rPr lang="cy-GB" sz="1400" dirty="0">
                <a:latin typeface="Arial" panose="020B0604020202020204" pitchFamily="34" charset="0"/>
                <a:cs typeface="Arial" panose="020B0604020202020204" pitchFamily="34" charset="0"/>
              </a:rPr>
              <a:t>[Accessed: February 24 2024].</a:t>
            </a:r>
          </a:p>
          <a:p>
            <a:pPr marL="0" indent="0">
              <a:lnSpc>
                <a:spcPct val="170000"/>
              </a:lnSpc>
              <a:buNone/>
            </a:pPr>
            <a:endParaRPr lang="en-GB" sz="2300" dirty="0">
              <a:latin typeface="Arial" panose="020B0604020202020204" pitchFamily="34" charset="0"/>
            </a:endParaRPr>
          </a:p>
          <a:p>
            <a:pPr marL="0" indent="0">
              <a:lnSpc>
                <a:spcPct val="170000"/>
              </a:lnSpc>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309202134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E6FB75-CC41-1FFA-91ED-6C178DB2561A}"/>
              </a:ext>
            </a:extLst>
          </p:cNvPr>
          <p:cNvSpPr/>
          <p:nvPr/>
        </p:nvSpPr>
        <p:spPr>
          <a:xfrm>
            <a:off x="1" y="0"/>
            <a:ext cx="12192000" cy="574357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07194" y="14755"/>
            <a:ext cx="11060906" cy="985370"/>
          </a:xfrm>
        </p:spPr>
        <p:txBody>
          <a:bodyPr>
            <a:noAutofit/>
          </a:bodyPr>
          <a:lstStyle/>
          <a:p>
            <a:pPr algn="ctr"/>
            <a:r>
              <a:rPr lang="en-GB" sz="3600" dirty="0">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6254" y="1000125"/>
            <a:ext cx="11859491" cy="4743449"/>
          </a:xfrm>
        </p:spPr>
        <p:txBody>
          <a:bodyPr>
            <a:noAutofit/>
          </a:bodyPr>
          <a:lstStyle/>
          <a:p>
            <a:pPr marL="0" indent="0">
              <a:lnSpc>
                <a:spcPct val="160000"/>
              </a:lnSpc>
              <a:buNone/>
            </a:pPr>
            <a:r>
              <a:rPr lang="en-GB" sz="1800" dirty="0" err="1">
                <a:latin typeface="Arial" panose="020B0604020202020204" pitchFamily="34" charset="0"/>
                <a:cs typeface="Arial" panose="020B0604020202020204" pitchFamily="34" charset="0"/>
              </a:rPr>
              <a:t>Lightbown</a:t>
            </a:r>
            <a:r>
              <a:rPr lang="en-GB" sz="1800" dirty="0">
                <a:latin typeface="Arial" panose="020B0604020202020204" pitchFamily="34" charset="0"/>
                <a:cs typeface="Arial" panose="020B0604020202020204" pitchFamily="34" charset="0"/>
              </a:rPr>
              <a:t>, P. M. and </a:t>
            </a:r>
            <a:r>
              <a:rPr lang="en-GB" sz="1800" dirty="0" err="1">
                <a:latin typeface="Arial" panose="020B0604020202020204" pitchFamily="34" charset="0"/>
                <a:cs typeface="Arial" panose="020B0604020202020204" pitchFamily="34" charset="0"/>
              </a:rPr>
              <a:t>Spada</a:t>
            </a:r>
            <a:r>
              <a:rPr lang="en-GB" sz="1800" dirty="0">
                <a:latin typeface="Arial" panose="020B0604020202020204" pitchFamily="34" charset="0"/>
                <a:cs typeface="Arial" panose="020B0604020202020204" pitchFamily="34" charset="0"/>
              </a:rPr>
              <a:t>, N. (2013) </a:t>
            </a:r>
            <a:r>
              <a:rPr lang="en-GB" sz="1800" i="1" dirty="0">
                <a:latin typeface="Arial" panose="020B0604020202020204" pitchFamily="34" charset="0"/>
                <a:cs typeface="Arial" panose="020B0604020202020204" pitchFamily="34" charset="0"/>
              </a:rPr>
              <a:t>How Languages are Learned</a:t>
            </a:r>
            <a:r>
              <a:rPr lang="en-GB" sz="1800" dirty="0">
                <a:latin typeface="Arial" panose="020B0604020202020204" pitchFamily="34" charset="0"/>
                <a:cs typeface="Arial" panose="020B0604020202020204" pitchFamily="34" charset="0"/>
              </a:rPr>
              <a:t>. Oxford: OUP Oxford.</a:t>
            </a:r>
          </a:p>
          <a:p>
            <a:pPr marL="0" indent="0">
              <a:lnSpc>
                <a:spcPct val="160000"/>
              </a:lnSpc>
              <a:buNone/>
            </a:pPr>
            <a:r>
              <a:rPr lang="en-GB" sz="1800" dirty="0">
                <a:latin typeface="Arial" panose="020B0604020202020204" pitchFamily="34" charset="0"/>
                <a:cs typeface="Arial" panose="020B0604020202020204" pitchFamily="34" charset="0"/>
              </a:rPr>
              <a:t>Nagle, R. (2019) </a:t>
            </a:r>
            <a:r>
              <a:rPr lang="en-GB" sz="1800" i="1" dirty="0">
                <a:latin typeface="Arial" panose="020B0604020202020204" pitchFamily="34" charset="0"/>
                <a:cs typeface="Arial" panose="020B0604020202020204" pitchFamily="34" charset="0"/>
              </a:rPr>
              <a:t>The U.S. has spent more money erasing Native languages than saving them, </a:t>
            </a:r>
            <a:r>
              <a:rPr lang="en-GB" sz="1800" dirty="0">
                <a:latin typeface="Arial" panose="020B0604020202020204" pitchFamily="34" charset="0"/>
                <a:cs typeface="Arial" panose="020B0604020202020204" pitchFamily="34" charset="0"/>
                <a:hlinkClick r:id="rId3"/>
              </a:rPr>
              <a:t>https://www.hcn.org/issues/51.21-22/indigenous-affairs-the-u-s-has-spent-more-money-erasing-native-languages-than-saving-them</a:t>
            </a:r>
            <a:r>
              <a:rPr lang="en-GB" sz="1800" dirty="0">
                <a:latin typeface="Arial" panose="020B0604020202020204" pitchFamily="34" charset="0"/>
                <a:cs typeface="Arial" panose="020B0604020202020204" pitchFamily="34" charset="0"/>
              </a:rPr>
              <a:t> </a:t>
            </a:r>
            <a:r>
              <a:rPr lang="cy-GB" sz="1800" dirty="0">
                <a:latin typeface="Arial" panose="020B0604020202020204" pitchFamily="34" charset="0"/>
                <a:cs typeface="Arial" panose="020B0604020202020204" pitchFamily="34" charset="0"/>
              </a:rPr>
              <a:t>[Accessed: February 24 2024].</a:t>
            </a:r>
          </a:p>
          <a:p>
            <a:pPr marL="0" indent="0">
              <a:lnSpc>
                <a:spcPct val="160000"/>
              </a:lnSpc>
              <a:buNone/>
            </a:pPr>
            <a:r>
              <a:rPr lang="cy-GB" sz="1800" dirty="0">
                <a:latin typeface="Arial" panose="020B0604020202020204" pitchFamily="34" charset="0"/>
                <a:cs typeface="Arial" panose="020B0604020202020204" pitchFamily="34" charset="0"/>
              </a:rPr>
              <a:t>NALDIC (2011) </a:t>
            </a:r>
            <a:r>
              <a:rPr lang="cy-GB" sz="1800" i="1" dirty="0" err="1">
                <a:latin typeface="Arial" panose="020B0604020202020204" pitchFamily="34" charset="0"/>
                <a:cs typeface="Arial" panose="020B0604020202020204" pitchFamily="34" charset="0"/>
              </a:rPr>
              <a:t>What</a:t>
            </a:r>
            <a:r>
              <a:rPr lang="cy-GB" sz="1800" i="1" dirty="0">
                <a:latin typeface="Arial" panose="020B0604020202020204" pitchFamily="34" charset="0"/>
                <a:cs typeface="Arial" panose="020B0604020202020204" pitchFamily="34" charset="0"/>
              </a:rPr>
              <a:t> is </a:t>
            </a:r>
            <a:r>
              <a:rPr lang="cy-GB" sz="1800" i="1" dirty="0" err="1">
                <a:latin typeface="Arial" panose="020B0604020202020204" pitchFamily="34" charset="0"/>
                <a:cs typeface="Arial" panose="020B0604020202020204" pitchFamily="34" charset="0"/>
              </a:rPr>
              <a:t>bilingualism</a:t>
            </a:r>
            <a:r>
              <a:rPr lang="cy-GB" sz="1800" i="1" dirty="0">
                <a:latin typeface="Arial" panose="020B0604020202020204" pitchFamily="34" charset="0"/>
                <a:cs typeface="Arial" panose="020B0604020202020204" pitchFamily="34" charset="0"/>
              </a:rPr>
              <a:t>? , </a:t>
            </a:r>
            <a:r>
              <a:rPr lang="cy-GB" sz="1800" dirty="0">
                <a:latin typeface="Arial" panose="020B0604020202020204" pitchFamily="34" charset="0"/>
                <a:cs typeface="Arial" panose="020B0604020202020204" pitchFamily="34" charset="0"/>
                <a:hlinkClick r:id="rId4"/>
              </a:rPr>
              <a:t>https://www.naldic.org.uk/Resources/NALDIC/Initial%20Teacher%20Education/Documents/B1.pdf</a:t>
            </a:r>
            <a:r>
              <a:rPr lang="cy-GB" sz="1800" dirty="0">
                <a:latin typeface="Arial" panose="020B0604020202020204" pitchFamily="34" charset="0"/>
                <a:cs typeface="Arial" panose="020B0604020202020204" pitchFamily="34" charset="0"/>
              </a:rPr>
              <a:t> [Accessed: February 24 2024].</a:t>
            </a:r>
          </a:p>
          <a:p>
            <a:pPr marL="0" indent="0">
              <a:lnSpc>
                <a:spcPct val="160000"/>
              </a:lnSpc>
              <a:buNone/>
            </a:pPr>
            <a:r>
              <a:rPr lang="en-GB" sz="1800" dirty="0">
                <a:latin typeface="Arial" panose="020B0604020202020204" pitchFamily="34" charset="0"/>
                <a:cs typeface="Arial" panose="020B0604020202020204" pitchFamily="34" charset="0"/>
              </a:rPr>
              <a:t>Rhys, M. and Thomas, E. M. (2013) ‘Bilingual Welsh–English children's acquisition of vocabulary and reading: implications for bilingual education,’ </a:t>
            </a:r>
            <a:r>
              <a:rPr lang="en-GB" sz="1800" i="1" dirty="0">
                <a:latin typeface="Arial" panose="020B0604020202020204" pitchFamily="34" charset="0"/>
                <a:cs typeface="Arial" panose="020B0604020202020204" pitchFamily="34" charset="0"/>
              </a:rPr>
              <a:t>International Journal of Bilingual Education and Bilingualism, </a:t>
            </a:r>
            <a:r>
              <a:rPr lang="en-GB" sz="1800" dirty="0">
                <a:latin typeface="Arial" panose="020B0604020202020204" pitchFamily="34" charset="0"/>
                <a:cs typeface="Arial" panose="020B0604020202020204" pitchFamily="34" charset="0"/>
              </a:rPr>
              <a:t>16, 6, pp. 633-656.</a:t>
            </a: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414603073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E6FB75-CC41-1FFA-91ED-6C178DB2561A}"/>
              </a:ext>
            </a:extLst>
          </p:cNvPr>
          <p:cNvSpPr/>
          <p:nvPr/>
        </p:nvSpPr>
        <p:spPr>
          <a:xfrm>
            <a:off x="-5542" y="0"/>
            <a:ext cx="12192000" cy="574357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60005" y="135268"/>
            <a:ext cx="11060906" cy="1048675"/>
          </a:xfrm>
        </p:spPr>
        <p:txBody>
          <a:bodyPr>
            <a:noAutofit/>
          </a:bodyPr>
          <a:lstStyle/>
          <a:p>
            <a:pPr algn="ctr"/>
            <a:r>
              <a:rPr lang="en-GB" sz="3600" dirty="0">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114426"/>
            <a:ext cx="11859491" cy="5083968"/>
          </a:xfrm>
        </p:spPr>
        <p:txBody>
          <a:bodyPr>
            <a:noAutofit/>
          </a:bodyPr>
          <a:lstStyle/>
          <a:p>
            <a:pPr marL="0" indent="0">
              <a:lnSpc>
                <a:spcPct val="160000"/>
              </a:lnSpc>
              <a:buNone/>
            </a:pPr>
            <a:r>
              <a:rPr lang="en-GB" sz="1900" dirty="0">
                <a:latin typeface="Arial" panose="020B0604020202020204" pitchFamily="34" charset="0"/>
                <a:cs typeface="Arial" panose="020B0604020202020204" pitchFamily="34" charset="0"/>
              </a:rPr>
              <a:t>Robinson, K. (2016) </a:t>
            </a:r>
            <a:r>
              <a:rPr lang="en-GB" sz="1900" i="1" dirty="0">
                <a:latin typeface="Arial" panose="020B0604020202020204" pitchFamily="34" charset="0"/>
                <a:cs typeface="Arial" panose="020B0604020202020204" pitchFamily="34" charset="0"/>
              </a:rPr>
              <a:t>Divergent Thinking Ken Robinson</a:t>
            </a:r>
            <a:r>
              <a:rPr lang="en-GB" sz="1900"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hlinkClick r:id="rId3"/>
              </a:rPr>
              <a:t>https://www.youtube.com/watch?v=BHMUXFdBzik</a:t>
            </a:r>
            <a:r>
              <a:rPr lang="en-GB" sz="1900" dirty="0">
                <a:latin typeface="Arial" panose="020B0604020202020204" pitchFamily="34" charset="0"/>
                <a:cs typeface="Arial" panose="020B0604020202020204" pitchFamily="34" charset="0"/>
              </a:rPr>
              <a:t> [Accessed: February 24 2024]. </a:t>
            </a:r>
          </a:p>
          <a:p>
            <a:pPr marL="0" indent="0">
              <a:lnSpc>
                <a:spcPct val="160000"/>
              </a:lnSpc>
              <a:buNone/>
            </a:pPr>
            <a:r>
              <a:rPr lang="en-GB" sz="1900" dirty="0">
                <a:latin typeface="Arial" panose="020B0604020202020204" pitchFamily="34" charset="0"/>
                <a:cs typeface="Arial" panose="020B0604020202020204" pitchFamily="34" charset="0"/>
              </a:rPr>
              <a:t>Thomas, E. M. (2018) </a:t>
            </a:r>
            <a:r>
              <a:rPr lang="en-GB" sz="1900" dirty="0" err="1">
                <a:latin typeface="Arial" panose="020B0604020202020204" pitchFamily="34" charset="0"/>
                <a:cs typeface="Arial" panose="020B0604020202020204" pitchFamily="34" charset="0"/>
              </a:rPr>
              <a:t>Cynhadledd</a:t>
            </a:r>
            <a:r>
              <a:rPr lang="en-GB" sz="1900" dirty="0">
                <a:latin typeface="Arial" panose="020B0604020202020204" pitchFamily="34" charset="0"/>
                <a:cs typeface="Arial" panose="020B0604020202020204" pitchFamily="34" charset="0"/>
              </a:rPr>
              <a:t> </a:t>
            </a:r>
            <a:r>
              <a:rPr lang="en-GB" sz="1900" dirty="0" err="1">
                <a:latin typeface="Arial" panose="020B0604020202020204" pitchFamily="34" charset="0"/>
                <a:cs typeface="Arial" panose="020B0604020202020204" pitchFamily="34" charset="0"/>
              </a:rPr>
              <a:t>Dwyieithrwydd</a:t>
            </a:r>
            <a:r>
              <a:rPr lang="en-GB" sz="1900" dirty="0">
                <a:latin typeface="Arial" panose="020B0604020202020204" pitchFamily="34" charset="0"/>
                <a:cs typeface="Arial" panose="020B0604020202020204" pitchFamily="34" charset="0"/>
              </a:rPr>
              <a:t> </a:t>
            </a:r>
            <a:r>
              <a:rPr lang="en-GB" sz="1900" dirty="0" err="1">
                <a:latin typeface="Arial" panose="020B0604020202020204" pitchFamily="34" charset="0"/>
                <a:cs typeface="Arial" panose="020B0604020202020204" pitchFamily="34" charset="0"/>
              </a:rPr>
              <a:t>Tachwedd</a:t>
            </a:r>
            <a:r>
              <a:rPr lang="en-GB" sz="1900" dirty="0">
                <a:latin typeface="Arial" panose="020B0604020202020204" pitchFamily="34" charset="0"/>
                <a:cs typeface="Arial" panose="020B0604020202020204" pitchFamily="34" charset="0"/>
              </a:rPr>
              <a:t> 2018 – Bangor, </a:t>
            </a:r>
            <a:r>
              <a:rPr lang="en-GB" sz="1900" dirty="0">
                <a:latin typeface="Arial" panose="020B0604020202020204" pitchFamily="34" charset="0"/>
                <a:cs typeface="Arial" panose="020B0604020202020204" pitchFamily="34" charset="0"/>
                <a:hlinkClick r:id="rId4"/>
              </a:rPr>
              <a:t>https://www.youtube.com/watch?v=9LeGXUkz8LI&amp;t=3970s</a:t>
            </a:r>
            <a:r>
              <a:rPr lang="en-GB" sz="1900" dirty="0">
                <a:latin typeface="Arial" panose="020B0604020202020204" pitchFamily="34" charset="0"/>
                <a:cs typeface="Arial" panose="020B0604020202020204" pitchFamily="34" charset="0"/>
              </a:rPr>
              <a:t> [Accessed: February 24 2024].</a:t>
            </a:r>
            <a:endParaRPr lang="en-US" sz="1900" dirty="0">
              <a:latin typeface="Arial" panose="020B0604020202020204" pitchFamily="34" charset="0"/>
              <a:cs typeface="Arial" panose="020B0604020202020204" pitchFamily="34" charset="0"/>
            </a:endParaRPr>
          </a:p>
          <a:p>
            <a:pPr marL="0" indent="0">
              <a:lnSpc>
                <a:spcPct val="160000"/>
              </a:lnSpc>
              <a:buNone/>
            </a:pPr>
            <a:r>
              <a:rPr lang="en-US" sz="1900" dirty="0" err="1">
                <a:latin typeface="Arial" panose="020B0604020202020204" pitchFamily="34" charset="0"/>
                <a:cs typeface="Arial" panose="020B0604020202020204" pitchFamily="34" charset="0"/>
              </a:rPr>
              <a:t>Treutler</a:t>
            </a:r>
            <a:r>
              <a:rPr lang="en-US" sz="1900" dirty="0">
                <a:latin typeface="Arial" panose="020B0604020202020204" pitchFamily="34" charset="0"/>
                <a:cs typeface="Arial" panose="020B0604020202020204" pitchFamily="34" charset="0"/>
              </a:rPr>
              <a:t>, M. and Soros, P. (2021) </a:t>
            </a:r>
            <a:r>
              <a:rPr lang="en-GB" sz="1900" i="1" dirty="0">
                <a:latin typeface="Arial" panose="020B0604020202020204" pitchFamily="34" charset="0"/>
                <a:cs typeface="Arial" panose="020B0604020202020204" pitchFamily="34" charset="0"/>
              </a:rPr>
              <a:t>Functional MRI of native and non-native speech production in sequential German-English bilinguals</a:t>
            </a:r>
            <a:r>
              <a:rPr lang="en-GB" sz="1900"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hlinkClick r:id="rId5"/>
              </a:rPr>
              <a:t>https://www.biorxiv.org/content/10.1101/2021.02.18.431784v1.full</a:t>
            </a:r>
            <a:r>
              <a:rPr lang="en-GB" sz="1900" dirty="0">
                <a:latin typeface="Arial" panose="020B0604020202020204" pitchFamily="34" charset="0"/>
                <a:cs typeface="Arial" panose="020B0604020202020204" pitchFamily="34" charset="0"/>
              </a:rPr>
              <a:t> </a:t>
            </a:r>
            <a:r>
              <a:rPr lang="cy-GB" sz="1900" dirty="0">
                <a:latin typeface="Arial" panose="020B0604020202020204" pitchFamily="34" charset="0"/>
                <a:cs typeface="Arial" panose="020B0604020202020204" pitchFamily="34" charset="0"/>
              </a:rPr>
              <a:t>[Accessed: February 24 2024].</a:t>
            </a:r>
          </a:p>
          <a:p>
            <a:pPr marL="0" indent="0">
              <a:lnSpc>
                <a:spcPct val="160000"/>
              </a:lnSpc>
              <a:buNone/>
            </a:pPr>
            <a:r>
              <a:rPr lang="cy-GB" sz="1900" dirty="0">
                <a:latin typeface="Arial" panose="020B0604020202020204" pitchFamily="34" charset="0"/>
                <a:cs typeface="Arial" panose="020B0604020202020204" pitchFamily="34" charset="0"/>
              </a:rPr>
              <a:t>University of </a:t>
            </a:r>
            <a:r>
              <a:rPr lang="cy-GB" sz="1900" dirty="0" err="1">
                <a:latin typeface="Arial" panose="020B0604020202020204" pitchFamily="34" charset="0"/>
                <a:cs typeface="Arial" panose="020B0604020202020204" pitchFamily="34" charset="0"/>
              </a:rPr>
              <a:t>Reading</a:t>
            </a:r>
            <a:r>
              <a:rPr lang="cy-GB" sz="1900" dirty="0">
                <a:latin typeface="Arial" panose="020B0604020202020204" pitchFamily="34" charset="0"/>
                <a:cs typeface="Arial" panose="020B0604020202020204" pitchFamily="34" charset="0"/>
              </a:rPr>
              <a:t> (2015) </a:t>
            </a:r>
            <a:r>
              <a:rPr lang="cy-GB" sz="1900" i="1" dirty="0" err="1">
                <a:latin typeface="Arial" panose="020B0604020202020204" pitchFamily="34" charset="0"/>
                <a:cs typeface="Arial" panose="020B0604020202020204" pitchFamily="34" charset="0"/>
              </a:rPr>
              <a:t>How</a:t>
            </a:r>
            <a:r>
              <a:rPr lang="cy-GB" sz="1900" i="1" dirty="0">
                <a:latin typeface="Arial" panose="020B0604020202020204" pitchFamily="34" charset="0"/>
                <a:cs typeface="Arial" panose="020B0604020202020204" pitchFamily="34" charset="0"/>
              </a:rPr>
              <a:t> </a:t>
            </a:r>
            <a:r>
              <a:rPr lang="cy-GB" sz="1900" i="1" dirty="0" err="1">
                <a:latin typeface="Arial" panose="020B0604020202020204" pitchFamily="34" charset="0"/>
                <a:cs typeface="Arial" panose="020B0604020202020204" pitchFamily="34" charset="0"/>
              </a:rPr>
              <a:t>bilingualism</a:t>
            </a:r>
            <a:r>
              <a:rPr lang="cy-GB" sz="1900" i="1" dirty="0">
                <a:latin typeface="Arial" panose="020B0604020202020204" pitchFamily="34" charset="0"/>
                <a:cs typeface="Arial" panose="020B0604020202020204" pitchFamily="34" charset="0"/>
              </a:rPr>
              <a:t> </a:t>
            </a:r>
            <a:r>
              <a:rPr lang="cy-GB" sz="1900" i="1" dirty="0" err="1">
                <a:latin typeface="Arial" panose="020B0604020202020204" pitchFamily="34" charset="0"/>
                <a:cs typeface="Arial" panose="020B0604020202020204" pitchFamily="34" charset="0"/>
              </a:rPr>
              <a:t>helps</a:t>
            </a:r>
            <a:r>
              <a:rPr lang="cy-GB" sz="1900" i="1" dirty="0">
                <a:latin typeface="Arial" panose="020B0604020202020204" pitchFamily="34" charset="0"/>
                <a:cs typeface="Arial" panose="020B0604020202020204" pitchFamily="34" charset="0"/>
              </a:rPr>
              <a:t> </a:t>
            </a:r>
            <a:r>
              <a:rPr lang="cy-GB" sz="1900" i="1" dirty="0" err="1">
                <a:latin typeface="Arial" panose="020B0604020202020204" pitchFamily="34" charset="0"/>
                <a:cs typeface="Arial" panose="020B0604020202020204" pitchFamily="34" charset="0"/>
              </a:rPr>
              <a:t>your</a:t>
            </a:r>
            <a:r>
              <a:rPr lang="cy-GB" sz="1900" i="1" dirty="0">
                <a:latin typeface="Arial" panose="020B0604020202020204" pitchFamily="34" charset="0"/>
                <a:cs typeface="Arial" panose="020B0604020202020204" pitchFamily="34" charset="0"/>
              </a:rPr>
              <a:t> brain. </a:t>
            </a:r>
            <a:r>
              <a:rPr lang="cy-GB" sz="1900" dirty="0">
                <a:latin typeface="Arial" panose="020B0604020202020204" pitchFamily="34" charset="0"/>
                <a:cs typeface="Arial" panose="020B0604020202020204" pitchFamily="34" charset="0"/>
                <a:hlinkClick r:id="rId6"/>
              </a:rPr>
              <a:t>https://www.youtube.com/watch?v=6sDYx77hCmI</a:t>
            </a:r>
            <a:r>
              <a:rPr lang="cy-GB" sz="1900" dirty="0">
                <a:latin typeface="Arial" panose="020B0604020202020204" pitchFamily="34" charset="0"/>
                <a:cs typeface="Arial" panose="020B0604020202020204" pitchFamily="34" charset="0"/>
              </a:rPr>
              <a:t> </a:t>
            </a:r>
            <a:r>
              <a:rPr lang="en-US" sz="1900" dirty="0">
                <a:latin typeface="Arial" panose="020B0604020202020204" pitchFamily="34" charset="0"/>
                <a:cs typeface="Arial" panose="020B0604020202020204" pitchFamily="34" charset="0"/>
              </a:rPr>
              <a:t>[Accessed: February 24 2024]. </a:t>
            </a:r>
            <a:endParaRPr lang="cy-GB" sz="1900" dirty="0">
              <a:latin typeface="Arial" panose="020B0604020202020204" pitchFamily="34" charset="0"/>
              <a:cs typeface="Arial" panose="020B0604020202020204" pitchFamily="34" charset="0"/>
            </a:endParaRP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1442201586"/>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835AE8-990E-4AB7-8B96-66E79CC03741}">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FBDC5A4C-E517-409B-A4AA-7A747E899D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6D32331-0A6F-48DD-AEB7-05EB4648B7A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95</TotalTime>
  <Words>4464</Words>
  <Application>Microsoft Office PowerPoint</Application>
  <PresentationFormat>Widescreen</PresentationFormat>
  <Paragraphs>517</Paragraphs>
  <Slides>65</Slides>
  <Notes>59</Notes>
  <HiddenSlides>0</HiddenSlides>
  <MMClips>6</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65</vt:i4>
      </vt:variant>
    </vt:vector>
  </HeadingPairs>
  <TitlesOfParts>
    <vt:vector size="74" baseType="lpstr">
      <vt:lpstr>MS PGothic</vt:lpstr>
      <vt:lpstr>Arial</vt:lpstr>
      <vt:lpstr>Calibri</vt:lpstr>
      <vt:lpstr>Calibri Light</vt:lpstr>
      <vt:lpstr>Myriad Pro</vt:lpstr>
      <vt:lpstr>Times</vt:lpstr>
      <vt:lpstr>Wingdings</vt:lpstr>
      <vt:lpstr>1_Office Theme</vt:lpstr>
      <vt:lpstr>Title Slide 1</vt:lpstr>
      <vt:lpstr>ECEY4004:  Multilingualism,  Multi-thinking  Bilingualism and Multilingualism  </vt:lpstr>
      <vt:lpstr>Contents</vt:lpstr>
      <vt:lpstr>Employability/Transferable Skills</vt:lpstr>
      <vt:lpstr>Resources</vt:lpstr>
      <vt:lpstr>What is bilingualism?</vt:lpstr>
      <vt:lpstr>What is bilingualism?</vt:lpstr>
      <vt:lpstr>However… Do you agree or disagree? Why?</vt:lpstr>
      <vt:lpstr>Professor Colin Baker</vt:lpstr>
      <vt:lpstr>Simultaneous bilingualism</vt:lpstr>
      <vt:lpstr>Sequential bilingualism</vt:lpstr>
      <vt:lpstr>There’s more….</vt:lpstr>
      <vt:lpstr>‘Codeswitching’</vt:lpstr>
      <vt:lpstr>‘Codeswitching’</vt:lpstr>
      <vt:lpstr>Challenges of being bilingual</vt:lpstr>
      <vt:lpstr>Activity</vt:lpstr>
      <vt:lpstr>Multilingualism</vt:lpstr>
      <vt:lpstr>Multilingualism</vt:lpstr>
      <vt:lpstr>Activity</vt:lpstr>
      <vt:lpstr>What percentage of people in the world are multilingual?</vt:lpstr>
      <vt:lpstr>What percentage of people in Europe are multilingual?</vt:lpstr>
      <vt:lpstr>PowerPoint Presentation</vt:lpstr>
      <vt:lpstr>Is multilingualism the norm?</vt:lpstr>
      <vt:lpstr>Is multilingualism the norm?</vt:lpstr>
      <vt:lpstr>History</vt:lpstr>
      <vt:lpstr>Some reasons for multilingualism</vt:lpstr>
      <vt:lpstr>Some reasons for multilingualism</vt:lpstr>
      <vt:lpstr>Multilingualism not always appreciated in historical context </vt:lpstr>
      <vt:lpstr>Multilingualism not always appreciated in historical context </vt:lpstr>
      <vt:lpstr>Countries that speak European languages but are not in Europe – you research… </vt:lpstr>
      <vt:lpstr>USA</vt:lpstr>
      <vt:lpstr>USA</vt:lpstr>
      <vt:lpstr>Indigenous languages - USA</vt:lpstr>
      <vt:lpstr>USA</vt:lpstr>
      <vt:lpstr>Switzerland</vt:lpstr>
      <vt:lpstr>Bilingualism Matters: Myths and Facts about Early Bilingual Development — Mileidis Gort</vt:lpstr>
      <vt:lpstr>Communication benefits</vt:lpstr>
      <vt:lpstr>Cultural benefits</vt:lpstr>
      <vt:lpstr>Cognitive or thinking advantages </vt:lpstr>
      <vt:lpstr>Cognitive or thinking advantages </vt:lpstr>
      <vt:lpstr>The bilingual brain</vt:lpstr>
      <vt:lpstr>Auditory cortex</vt:lpstr>
      <vt:lpstr>Wernicke’s area</vt:lpstr>
      <vt:lpstr>Broca’s area</vt:lpstr>
      <vt:lpstr>Motor cortex</vt:lpstr>
      <vt:lpstr>Professor Enlli Thomas</vt:lpstr>
      <vt:lpstr>Psychology of bilingualism</vt:lpstr>
      <vt:lpstr>PowerPoint Presentation</vt:lpstr>
      <vt:lpstr>The Stroop Test – Have a go!</vt:lpstr>
      <vt:lpstr>Dr Ellen Bialystok</vt:lpstr>
      <vt:lpstr> Metalinguistic knowledge </vt:lpstr>
      <vt:lpstr>Guilford (1967)</vt:lpstr>
      <vt:lpstr>Divergent thinking and play</vt:lpstr>
      <vt:lpstr>Where is the divergent thinking?</vt:lpstr>
      <vt:lpstr>Ken Robinson</vt:lpstr>
      <vt:lpstr>Divergent thinking</vt:lpstr>
      <vt:lpstr>Inuit</vt:lpstr>
      <vt:lpstr>Scottish</vt:lpstr>
      <vt:lpstr>Have a go in groups of 3…</vt:lpstr>
      <vt:lpstr>Personal benefits</vt:lpstr>
      <vt:lpstr> Later….Economic and employment benefits</vt:lpstr>
      <vt:lpstr>Your assignment…</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Hanes Amlieithrwydd History of Multilingualism</dc:title>
  <dc:creator>Ann Tinney</dc:creator>
  <cp:lastModifiedBy>Bee B</cp:lastModifiedBy>
  <cp:revision>146</cp:revision>
  <cp:lastPrinted>2018-02-26T16:09:26Z</cp:lastPrinted>
  <dcterms:created xsi:type="dcterms:W3CDTF">2017-02-27T22:53:01Z</dcterms:created>
  <dcterms:modified xsi:type="dcterms:W3CDTF">2024-02-24T20:46:41Z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