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7"/>
  </p:notesMasterIdLst>
  <p:handoutMasterIdLst>
    <p:handoutMasterId r:id="rId18"/>
  </p:handoutMasterIdLst>
  <p:sldIdLst>
    <p:sldId id="1520" r:id="rId5"/>
    <p:sldId id="1531" r:id="rId6"/>
    <p:sldId id="1535" r:id="rId7"/>
    <p:sldId id="1541" r:id="rId8"/>
    <p:sldId id="1526" r:id="rId9"/>
    <p:sldId id="1523" r:id="rId10"/>
    <p:sldId id="1536" r:id="rId11"/>
    <p:sldId id="1539" r:id="rId12"/>
    <p:sldId id="1525" r:id="rId13"/>
    <p:sldId id="1540" r:id="rId14"/>
    <p:sldId id="1506" r:id="rId15"/>
    <p:sldId id="15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9FEC87-D66A-7E27-0B94-2F991EFDCB4E}" v="404" dt="2026-02-23T16:05:35.816"/>
    <p1510:client id="{F78F7127-A4B6-5C85-F30E-1C74563E901F}" v="438" dt="2026-02-25T12:53:30.452"/>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0"/>
    <p:restoredTop sz="94616"/>
  </p:normalViewPr>
  <p:slideViewPr>
    <p:cSldViewPr snapToGrid="0">
      <p:cViewPr>
        <p:scale>
          <a:sx n="100" d="100"/>
          <a:sy n="100" d="100"/>
        </p:scale>
        <p:origin x="-1277" y="-48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 Thomas (2203669)" userId="S::2203669@student.uwtsd.ac.uk::1130ef3d-65b6-4cba-84a5-3e9ed2048898" providerId="AD" clId="Web-{F78F7127-A4B6-5C85-F30E-1C74563E901F}"/>
    <pc:docChg chg="addSld delSld modSld">
      <pc:chgData name="Eva Thomas (2203669)" userId="S::2203669@student.uwtsd.ac.uk::1130ef3d-65b6-4cba-84a5-3e9ed2048898" providerId="AD" clId="Web-{F78F7127-A4B6-5C85-F30E-1C74563E901F}" dt="2026-02-25T12:53:30.452" v="330" actId="1076"/>
      <pc:docMkLst>
        <pc:docMk/>
      </pc:docMkLst>
      <pc:sldChg chg="addSp delSp modSp">
        <pc:chgData name="Eva Thomas (2203669)" userId="S::2203669@student.uwtsd.ac.uk::1130ef3d-65b6-4cba-84a5-3e9ed2048898" providerId="AD" clId="Web-{F78F7127-A4B6-5C85-F30E-1C74563E901F}" dt="2026-02-25T12:53:30.452" v="330" actId="1076"/>
        <pc:sldMkLst>
          <pc:docMk/>
          <pc:sldMk cId="1135043495" sldId="1506"/>
        </pc:sldMkLst>
        <pc:spChg chg="del">
          <ac:chgData name="Eva Thomas (2203669)" userId="S::2203669@student.uwtsd.ac.uk::1130ef3d-65b6-4cba-84a5-3e9ed2048898" providerId="AD" clId="Web-{F78F7127-A4B6-5C85-F30E-1C74563E901F}" dt="2026-02-24T23:16:21.411" v="61"/>
          <ac:spMkLst>
            <pc:docMk/>
            <pc:sldMk cId="1135043495" sldId="1506"/>
            <ac:spMk id="2" creationId="{1FE72092-1D93-1C42-71C9-4C3CD1035FA3}"/>
          </ac:spMkLst>
        </pc:spChg>
        <pc:spChg chg="add del mod">
          <ac:chgData name="Eva Thomas (2203669)" userId="S::2203669@student.uwtsd.ac.uk::1130ef3d-65b6-4cba-84a5-3e9ed2048898" providerId="AD" clId="Web-{F78F7127-A4B6-5C85-F30E-1C74563E901F}" dt="2026-02-24T23:16:28.864" v="63"/>
          <ac:spMkLst>
            <pc:docMk/>
            <pc:sldMk cId="1135043495" sldId="1506"/>
            <ac:spMk id="4" creationId="{00711FA3-EF16-AECE-2FD8-06214548912F}"/>
          </ac:spMkLst>
        </pc:spChg>
        <pc:spChg chg="add del mod">
          <ac:chgData name="Eva Thomas (2203669)" userId="S::2203669@student.uwtsd.ac.uk::1130ef3d-65b6-4cba-84a5-3e9ed2048898" providerId="AD" clId="Web-{F78F7127-A4B6-5C85-F30E-1C74563E901F}" dt="2026-02-24T23:16:23.989" v="62"/>
          <ac:spMkLst>
            <pc:docMk/>
            <pc:sldMk cId="1135043495" sldId="1506"/>
            <ac:spMk id="6" creationId="{27E4A5E3-E966-EFBD-BCBA-E95D1E21084D}"/>
          </ac:spMkLst>
        </pc:spChg>
        <pc:spChg chg="add mod">
          <ac:chgData name="Eva Thomas (2203669)" userId="S::2203669@student.uwtsd.ac.uk::1130ef3d-65b6-4cba-84a5-3e9ed2048898" providerId="AD" clId="Web-{F78F7127-A4B6-5C85-F30E-1C74563E901F}" dt="2026-02-25T12:53:05.637" v="327" actId="1076"/>
          <ac:spMkLst>
            <pc:docMk/>
            <pc:sldMk cId="1135043495" sldId="1506"/>
            <ac:spMk id="8" creationId="{A2F40973-AE6F-396E-1D7C-FE228C3AD18E}"/>
          </ac:spMkLst>
        </pc:spChg>
        <pc:graphicFrameChg chg="del">
          <ac:chgData name="Eva Thomas (2203669)" userId="S::2203669@student.uwtsd.ac.uk::1130ef3d-65b6-4cba-84a5-3e9ed2048898" providerId="AD" clId="Web-{F78F7127-A4B6-5C85-F30E-1C74563E901F}" dt="2026-02-24T23:16:15.160" v="60"/>
          <ac:graphicFrameMkLst>
            <pc:docMk/>
            <pc:sldMk cId="1135043495" sldId="1506"/>
            <ac:graphicFrameMk id="7" creationId="{69780BEB-FFD1-3971-F361-1B40A8D66893}"/>
          </ac:graphicFrameMkLst>
        </pc:graphicFrameChg>
        <pc:picChg chg="add mod">
          <ac:chgData name="Eva Thomas (2203669)" userId="S::2203669@student.uwtsd.ac.uk::1130ef3d-65b6-4cba-84a5-3e9ed2048898" providerId="AD" clId="Web-{F78F7127-A4B6-5C85-F30E-1C74563E901F}" dt="2026-02-25T12:53:30.452" v="330" actId="1076"/>
          <ac:picMkLst>
            <pc:docMk/>
            <pc:sldMk cId="1135043495" sldId="1506"/>
            <ac:picMk id="2" creationId="{AFED8700-B9F2-2772-5FEF-92F34EA0D189}"/>
          </ac:picMkLst>
        </pc:picChg>
      </pc:sldChg>
      <pc:sldChg chg="del">
        <pc:chgData name="Eva Thomas (2203669)" userId="S::2203669@student.uwtsd.ac.uk::1130ef3d-65b6-4cba-84a5-3e9ed2048898" providerId="AD" clId="Web-{F78F7127-A4B6-5C85-F30E-1C74563E901F}" dt="2026-02-24T23:20:32.617" v="123"/>
        <pc:sldMkLst>
          <pc:docMk/>
          <pc:sldMk cId="3272732094" sldId="1512"/>
        </pc:sldMkLst>
      </pc:sldChg>
      <pc:sldChg chg="del">
        <pc:chgData name="Eva Thomas (2203669)" userId="S::2203669@student.uwtsd.ac.uk::1130ef3d-65b6-4cba-84a5-3e9ed2048898" providerId="AD" clId="Web-{F78F7127-A4B6-5C85-F30E-1C74563E901F}" dt="2026-02-24T23:20:24.227" v="121"/>
        <pc:sldMkLst>
          <pc:docMk/>
          <pc:sldMk cId="2888046800" sldId="1517"/>
        </pc:sldMkLst>
      </pc:sldChg>
      <pc:sldChg chg="addSp delSp modSp">
        <pc:chgData name="Eva Thomas (2203669)" userId="S::2203669@student.uwtsd.ac.uk::1130ef3d-65b6-4cba-84a5-3e9ed2048898" providerId="AD" clId="Web-{F78F7127-A4B6-5C85-F30E-1C74563E901F}" dt="2026-02-25T11:13:11.555" v="322" actId="1076"/>
        <pc:sldMkLst>
          <pc:docMk/>
          <pc:sldMk cId="2759999973" sldId="1518"/>
        </pc:sldMkLst>
        <pc:spChg chg="add mod">
          <ac:chgData name="Eva Thomas (2203669)" userId="S::2203669@student.uwtsd.ac.uk::1130ef3d-65b6-4cba-84a5-3e9ed2048898" providerId="AD" clId="Web-{F78F7127-A4B6-5C85-F30E-1C74563E901F}" dt="2026-02-25T11:13:11.555" v="322" actId="1076"/>
          <ac:spMkLst>
            <pc:docMk/>
            <pc:sldMk cId="2759999973" sldId="1518"/>
            <ac:spMk id="2" creationId="{E9711034-1E16-0F7E-369F-2B7023299756}"/>
          </ac:spMkLst>
        </pc:spChg>
        <pc:spChg chg="del mod">
          <ac:chgData name="Eva Thomas (2203669)" userId="S::2203669@student.uwtsd.ac.uk::1130ef3d-65b6-4cba-84a5-3e9ed2048898" providerId="AD" clId="Web-{F78F7127-A4B6-5C85-F30E-1C74563E901F}" dt="2026-02-24T23:20:18.836" v="120"/>
          <ac:spMkLst>
            <pc:docMk/>
            <pc:sldMk cId="2759999973" sldId="1518"/>
            <ac:spMk id="2" creationId="{FCA2C1E9-DA00-BD07-9D90-D65485267414}"/>
          </ac:spMkLst>
        </pc:spChg>
        <pc:spChg chg="mod">
          <ac:chgData name="Eva Thomas (2203669)" userId="S::2203669@student.uwtsd.ac.uk::1130ef3d-65b6-4cba-84a5-3e9ed2048898" providerId="AD" clId="Web-{F78F7127-A4B6-5C85-F30E-1C74563E901F}" dt="2026-02-25T11:12:55.242" v="321" actId="14100"/>
          <ac:spMkLst>
            <pc:docMk/>
            <pc:sldMk cId="2759999973" sldId="1518"/>
            <ac:spMk id="3" creationId="{ABA1C6A3-EEB1-8526-580F-D4CCB4EAAB46}"/>
          </ac:spMkLst>
        </pc:spChg>
      </pc:sldChg>
      <pc:sldChg chg="addSp delSp modSp">
        <pc:chgData name="Eva Thomas (2203669)" userId="S::2203669@student.uwtsd.ac.uk::1130ef3d-65b6-4cba-84a5-3e9ed2048898" providerId="AD" clId="Web-{F78F7127-A4B6-5C85-F30E-1C74563E901F}" dt="2026-02-24T23:37:18.790" v="228" actId="20577"/>
        <pc:sldMkLst>
          <pc:docMk/>
          <pc:sldMk cId="306656890" sldId="1523"/>
        </pc:sldMkLst>
        <pc:spChg chg="del">
          <ac:chgData name="Eva Thomas (2203669)" userId="S::2203669@student.uwtsd.ac.uk::1130ef3d-65b6-4cba-84a5-3e9ed2048898" providerId="AD" clId="Web-{F78F7127-A4B6-5C85-F30E-1C74563E901F}" dt="2026-02-24T23:08:41.377" v="14"/>
          <ac:spMkLst>
            <pc:docMk/>
            <pc:sldMk cId="306656890" sldId="1523"/>
            <ac:spMk id="2" creationId="{94A763E2-FF38-A0E1-FBA1-2251C2A9B756}"/>
          </ac:spMkLst>
        </pc:spChg>
        <pc:spChg chg="del">
          <ac:chgData name="Eva Thomas (2203669)" userId="S::2203669@student.uwtsd.ac.uk::1130ef3d-65b6-4cba-84a5-3e9ed2048898" providerId="AD" clId="Web-{F78F7127-A4B6-5C85-F30E-1C74563E901F}" dt="2026-02-24T23:08:19.267" v="12"/>
          <ac:spMkLst>
            <pc:docMk/>
            <pc:sldMk cId="306656890" sldId="1523"/>
            <ac:spMk id="3" creationId="{8B768A00-55CF-4F9A-3BD1-AE0BA9833E20}"/>
          </ac:spMkLst>
        </pc:spChg>
        <pc:spChg chg="add del mod">
          <ac:chgData name="Eva Thomas (2203669)" userId="S::2203669@student.uwtsd.ac.uk::1130ef3d-65b6-4cba-84a5-3e9ed2048898" providerId="AD" clId="Web-{F78F7127-A4B6-5C85-F30E-1C74563E901F}" dt="2026-02-24T23:08:38.814" v="13"/>
          <ac:spMkLst>
            <pc:docMk/>
            <pc:sldMk cId="306656890" sldId="1523"/>
            <ac:spMk id="5" creationId="{39E4C1B1-69B6-DCF5-0A2B-D44FBE7F3710}"/>
          </ac:spMkLst>
        </pc:spChg>
        <pc:spChg chg="add del mod">
          <ac:chgData name="Eva Thomas (2203669)" userId="S::2203669@student.uwtsd.ac.uk::1130ef3d-65b6-4cba-84a5-3e9ed2048898" providerId="AD" clId="Web-{F78F7127-A4B6-5C85-F30E-1C74563E901F}" dt="2026-02-24T23:08:46.830" v="15"/>
          <ac:spMkLst>
            <pc:docMk/>
            <pc:sldMk cId="306656890" sldId="1523"/>
            <ac:spMk id="7" creationId="{8F6B5882-F7B0-8619-362E-D79F5541D8AB}"/>
          </ac:spMkLst>
        </pc:spChg>
        <pc:spChg chg="add mod">
          <ac:chgData name="Eva Thomas (2203669)" userId="S::2203669@student.uwtsd.ac.uk::1130ef3d-65b6-4cba-84a5-3e9ed2048898" providerId="AD" clId="Web-{F78F7127-A4B6-5C85-F30E-1C74563E901F}" dt="2026-02-24T23:37:18.790" v="228" actId="20577"/>
          <ac:spMkLst>
            <pc:docMk/>
            <pc:sldMk cId="306656890" sldId="1523"/>
            <ac:spMk id="11" creationId="{7BC19D1E-019E-E288-2B7C-870958D1AD0D}"/>
          </ac:spMkLst>
        </pc:spChg>
        <pc:picChg chg="add mod modCrop">
          <ac:chgData name="Eva Thomas (2203669)" userId="S::2203669@student.uwtsd.ac.uk::1130ef3d-65b6-4cba-84a5-3e9ed2048898" providerId="AD" clId="Web-{F78F7127-A4B6-5C85-F30E-1C74563E901F}" dt="2026-02-24T23:10:12.116" v="23" actId="1076"/>
          <ac:picMkLst>
            <pc:docMk/>
            <pc:sldMk cId="306656890" sldId="1523"/>
            <ac:picMk id="8" creationId="{DF8AAF50-8E56-863B-486E-703EE8A7C629}"/>
          </ac:picMkLst>
        </pc:picChg>
        <pc:picChg chg="add mod">
          <ac:chgData name="Eva Thomas (2203669)" userId="S::2203669@student.uwtsd.ac.uk::1130ef3d-65b6-4cba-84a5-3e9ed2048898" providerId="AD" clId="Web-{F78F7127-A4B6-5C85-F30E-1C74563E901F}" dt="2026-02-24T23:10:15.741" v="24" actId="1076"/>
          <ac:picMkLst>
            <pc:docMk/>
            <pc:sldMk cId="306656890" sldId="1523"/>
            <ac:picMk id="10" creationId="{8FC577AF-ACF0-262C-17AE-E217A4CC0F97}"/>
          </ac:picMkLst>
        </pc:picChg>
      </pc:sldChg>
      <pc:sldChg chg="addSp delSp modSp">
        <pc:chgData name="Eva Thomas (2203669)" userId="S::2203669@student.uwtsd.ac.uk::1130ef3d-65b6-4cba-84a5-3e9ed2048898" providerId="AD" clId="Web-{F78F7127-A4B6-5C85-F30E-1C74563E901F}" dt="2026-02-24T23:54:42.721" v="285" actId="20577"/>
        <pc:sldMkLst>
          <pc:docMk/>
          <pc:sldMk cId="2751387150" sldId="1525"/>
        </pc:sldMkLst>
        <pc:spChg chg="del">
          <ac:chgData name="Eva Thomas (2203669)" userId="S::2203669@student.uwtsd.ac.uk::1130ef3d-65b6-4cba-84a5-3e9ed2048898" providerId="AD" clId="Web-{F78F7127-A4B6-5C85-F30E-1C74563E901F}" dt="2026-02-24T23:15:19.847" v="51"/>
          <ac:spMkLst>
            <pc:docMk/>
            <pc:sldMk cId="2751387150" sldId="1525"/>
            <ac:spMk id="2" creationId="{BFD9BC4E-AE95-03B8-85AD-08B8F63C57DD}"/>
          </ac:spMkLst>
        </pc:spChg>
        <pc:spChg chg="del">
          <ac:chgData name="Eva Thomas (2203669)" userId="S::2203669@student.uwtsd.ac.uk::1130ef3d-65b6-4cba-84a5-3e9ed2048898" providerId="AD" clId="Web-{F78F7127-A4B6-5C85-F30E-1C74563E901F}" dt="2026-02-24T23:15:22.300" v="52"/>
          <ac:spMkLst>
            <pc:docMk/>
            <pc:sldMk cId="2751387150" sldId="1525"/>
            <ac:spMk id="3" creationId="{E06B20D1-4DDE-3BC8-CA2E-F5DFC2C5D14E}"/>
          </ac:spMkLst>
        </pc:spChg>
        <pc:spChg chg="add del mod">
          <ac:chgData name="Eva Thomas (2203669)" userId="S::2203669@student.uwtsd.ac.uk::1130ef3d-65b6-4cba-84a5-3e9ed2048898" providerId="AD" clId="Web-{F78F7127-A4B6-5C85-F30E-1C74563E901F}" dt="2026-02-24T23:15:30.285" v="54"/>
          <ac:spMkLst>
            <pc:docMk/>
            <pc:sldMk cId="2751387150" sldId="1525"/>
            <ac:spMk id="5" creationId="{93C67970-66A1-0838-A3FA-956A04387C15}"/>
          </ac:spMkLst>
        </pc:spChg>
        <pc:spChg chg="add del mod">
          <ac:chgData name="Eva Thomas (2203669)" userId="S::2203669@student.uwtsd.ac.uk::1130ef3d-65b6-4cba-84a5-3e9ed2048898" providerId="AD" clId="Web-{F78F7127-A4B6-5C85-F30E-1C74563E901F}" dt="2026-02-24T23:15:24.894" v="53"/>
          <ac:spMkLst>
            <pc:docMk/>
            <pc:sldMk cId="2751387150" sldId="1525"/>
            <ac:spMk id="7" creationId="{B7AEA938-9E22-2F30-7D87-FEF8B496B91E}"/>
          </ac:spMkLst>
        </pc:spChg>
        <pc:spChg chg="add del mod">
          <ac:chgData name="Eva Thomas (2203669)" userId="S::2203669@student.uwtsd.ac.uk::1130ef3d-65b6-4cba-84a5-3e9ed2048898" providerId="AD" clId="Web-{F78F7127-A4B6-5C85-F30E-1C74563E901F}" dt="2026-02-24T23:15:33.738" v="56"/>
          <ac:spMkLst>
            <pc:docMk/>
            <pc:sldMk cId="2751387150" sldId="1525"/>
            <ac:spMk id="10" creationId="{7DC1E3A4-D2BA-96B0-0080-B6F7D2558E63}"/>
          </ac:spMkLst>
        </pc:spChg>
        <pc:spChg chg="add mod">
          <ac:chgData name="Eva Thomas (2203669)" userId="S::2203669@student.uwtsd.ac.uk::1130ef3d-65b6-4cba-84a5-3e9ed2048898" providerId="AD" clId="Web-{F78F7127-A4B6-5C85-F30E-1C74563E901F}" dt="2026-02-24T23:54:42.721" v="285" actId="20577"/>
          <ac:spMkLst>
            <pc:docMk/>
            <pc:sldMk cId="2751387150" sldId="1525"/>
            <ac:spMk id="14" creationId="{B954DD29-5816-2482-6DC3-F5FAD6A297F3}"/>
          </ac:spMkLst>
        </pc:spChg>
        <pc:picChg chg="del">
          <ac:chgData name="Eva Thomas (2203669)" userId="S::2203669@student.uwtsd.ac.uk::1130ef3d-65b6-4cba-84a5-3e9ed2048898" providerId="AD" clId="Web-{F78F7127-A4B6-5C85-F30E-1C74563E901F}" dt="2026-02-24T23:15:32.160" v="55"/>
          <ac:picMkLst>
            <pc:docMk/>
            <pc:sldMk cId="2751387150" sldId="1525"/>
            <ac:picMk id="8" creationId="{D62638D9-CDCE-73A8-D5C2-299E4C49FA3C}"/>
          </ac:picMkLst>
        </pc:picChg>
        <pc:picChg chg="add mod modCrop">
          <ac:chgData name="Eva Thomas (2203669)" userId="S::2203669@student.uwtsd.ac.uk::1130ef3d-65b6-4cba-84a5-3e9ed2048898" providerId="AD" clId="Web-{F78F7127-A4B6-5C85-F30E-1C74563E901F}" dt="2026-02-24T23:16:56.427" v="70" actId="1076"/>
          <ac:picMkLst>
            <pc:docMk/>
            <pc:sldMk cId="2751387150" sldId="1525"/>
            <ac:picMk id="11" creationId="{9B0B24A2-1541-70BE-C152-793AC3C24A19}"/>
          </ac:picMkLst>
        </pc:picChg>
        <pc:picChg chg="add mod">
          <ac:chgData name="Eva Thomas (2203669)" userId="S::2203669@student.uwtsd.ac.uk::1130ef3d-65b6-4cba-84a5-3e9ed2048898" providerId="AD" clId="Web-{F78F7127-A4B6-5C85-F30E-1C74563E901F}" dt="2026-02-24T23:18:33.475" v="85" actId="1076"/>
          <ac:picMkLst>
            <pc:docMk/>
            <pc:sldMk cId="2751387150" sldId="1525"/>
            <ac:picMk id="13" creationId="{27BE7278-2AF7-5FBF-8E25-050D28568279}"/>
          </ac:picMkLst>
        </pc:picChg>
      </pc:sldChg>
      <pc:sldChg chg="addSp delSp modSp">
        <pc:chgData name="Eva Thomas (2203669)" userId="S::2203669@student.uwtsd.ac.uk::1130ef3d-65b6-4cba-84a5-3e9ed2048898" providerId="AD" clId="Web-{F78F7127-A4B6-5C85-F30E-1C74563E901F}" dt="2026-02-25T11:02:37.058" v="297" actId="1076"/>
        <pc:sldMkLst>
          <pc:docMk/>
          <pc:sldMk cId="3516832344" sldId="1526"/>
        </pc:sldMkLst>
        <pc:spChg chg="add mod">
          <ac:chgData name="Eva Thomas (2203669)" userId="S::2203669@student.uwtsd.ac.uk::1130ef3d-65b6-4cba-84a5-3e9ed2048898" providerId="AD" clId="Web-{F78F7127-A4B6-5C85-F30E-1C74563E901F}" dt="2026-02-24T23:33:23.845" v="215" actId="1076"/>
          <ac:spMkLst>
            <pc:docMk/>
            <pc:sldMk cId="3516832344" sldId="1526"/>
            <ac:spMk id="5" creationId="{FE9A5F23-AD72-FB90-56D6-2E503D5AE018}"/>
          </ac:spMkLst>
        </pc:spChg>
        <pc:spChg chg="del">
          <ac:chgData name="Eva Thomas (2203669)" userId="S::2203669@student.uwtsd.ac.uk::1130ef3d-65b6-4cba-84a5-3e9ed2048898" providerId="AD" clId="Web-{F78F7127-A4B6-5C85-F30E-1C74563E901F}" dt="2026-02-24T23:05:48.432" v="0"/>
          <ac:spMkLst>
            <pc:docMk/>
            <pc:sldMk cId="3516832344" sldId="1526"/>
            <ac:spMk id="11" creationId="{82F81F92-7391-17D3-8678-CBE9C82F97B9}"/>
          </ac:spMkLst>
        </pc:spChg>
        <pc:spChg chg="del">
          <ac:chgData name="Eva Thomas (2203669)" userId="S::2203669@student.uwtsd.ac.uk::1130ef3d-65b6-4cba-84a5-3e9ed2048898" providerId="AD" clId="Web-{F78F7127-A4B6-5C85-F30E-1C74563E901F}" dt="2026-02-24T23:05:52.635" v="1"/>
          <ac:spMkLst>
            <pc:docMk/>
            <pc:sldMk cId="3516832344" sldId="1526"/>
            <ac:spMk id="13" creationId="{A2722327-47C4-0249-B5EF-AA973D77C423}"/>
          </ac:spMkLst>
        </pc:spChg>
        <pc:picChg chg="add mod modCrop">
          <ac:chgData name="Eva Thomas (2203669)" userId="S::2203669@student.uwtsd.ac.uk::1130ef3d-65b6-4cba-84a5-3e9ed2048898" providerId="AD" clId="Web-{F78F7127-A4B6-5C85-F30E-1C74563E901F}" dt="2026-02-24T23:07:29.032" v="9" actId="14100"/>
          <ac:picMkLst>
            <pc:docMk/>
            <pc:sldMk cId="3516832344" sldId="1526"/>
            <ac:picMk id="2" creationId="{930D88B5-A795-AE0E-A907-F81D27387D12}"/>
          </ac:picMkLst>
        </pc:picChg>
        <pc:picChg chg="add mod">
          <ac:chgData name="Eva Thomas (2203669)" userId="S::2203669@student.uwtsd.ac.uk::1130ef3d-65b6-4cba-84a5-3e9ed2048898" providerId="AD" clId="Web-{F78F7127-A4B6-5C85-F30E-1C74563E901F}" dt="2026-02-25T11:02:37.058" v="297" actId="1076"/>
          <ac:picMkLst>
            <pc:docMk/>
            <pc:sldMk cId="3516832344" sldId="1526"/>
            <ac:picMk id="3" creationId="{ECF8F45B-5D96-41CA-0751-BB317B7BDE93}"/>
          </ac:picMkLst>
        </pc:picChg>
        <pc:picChg chg="add mod">
          <ac:chgData name="Eva Thomas (2203669)" userId="S::2203669@student.uwtsd.ac.uk::1130ef3d-65b6-4cba-84a5-3e9ed2048898" providerId="AD" clId="Web-{F78F7127-A4B6-5C85-F30E-1C74563E901F}" dt="2026-02-24T23:07:45.689" v="11" actId="1076"/>
          <ac:picMkLst>
            <pc:docMk/>
            <pc:sldMk cId="3516832344" sldId="1526"/>
            <ac:picMk id="4" creationId="{99862E92-1C1F-64F9-BC84-66A50096B397}"/>
          </ac:picMkLst>
        </pc:picChg>
      </pc:sldChg>
      <pc:sldChg chg="del">
        <pc:chgData name="Eva Thomas (2203669)" userId="S::2203669@student.uwtsd.ac.uk::1130ef3d-65b6-4cba-84a5-3e9ed2048898" providerId="AD" clId="Web-{F78F7127-A4B6-5C85-F30E-1C74563E901F}" dt="2026-02-24T23:20:27.727" v="122"/>
        <pc:sldMkLst>
          <pc:docMk/>
          <pc:sldMk cId="2576263478" sldId="1529"/>
        </pc:sldMkLst>
      </pc:sldChg>
      <pc:sldChg chg="addSp modSp">
        <pc:chgData name="Eva Thomas (2203669)" userId="S::2203669@student.uwtsd.ac.uk::1130ef3d-65b6-4cba-84a5-3e9ed2048898" providerId="AD" clId="Web-{F78F7127-A4B6-5C85-F30E-1C74563E901F}" dt="2026-02-24T23:28:39.817" v="208" actId="1076"/>
        <pc:sldMkLst>
          <pc:docMk/>
          <pc:sldMk cId="1044852942" sldId="1535"/>
        </pc:sldMkLst>
        <pc:spChg chg="add mod">
          <ac:chgData name="Eva Thomas (2203669)" userId="S::2203669@student.uwtsd.ac.uk::1130ef3d-65b6-4cba-84a5-3e9ed2048898" providerId="AD" clId="Web-{F78F7127-A4B6-5C85-F30E-1C74563E901F}" dt="2026-02-24T23:28:39.817" v="208" actId="1076"/>
          <ac:spMkLst>
            <pc:docMk/>
            <pc:sldMk cId="1044852942" sldId="1535"/>
            <ac:spMk id="2" creationId="{18DF2404-C28C-CC04-29C6-CF4DB67044D1}"/>
          </ac:spMkLst>
        </pc:spChg>
      </pc:sldChg>
      <pc:sldChg chg="addSp delSp modSp">
        <pc:chgData name="Eva Thomas (2203669)" userId="S::2203669@student.uwtsd.ac.uk::1130ef3d-65b6-4cba-84a5-3e9ed2048898" providerId="AD" clId="Web-{F78F7127-A4B6-5C85-F30E-1C74563E901F}" dt="2026-02-24T23:42:19.323" v="251" actId="1076"/>
        <pc:sldMkLst>
          <pc:docMk/>
          <pc:sldMk cId="355348796" sldId="1536"/>
        </pc:sldMkLst>
        <pc:spChg chg="del">
          <ac:chgData name="Eva Thomas (2203669)" userId="S::2203669@student.uwtsd.ac.uk::1130ef3d-65b6-4cba-84a5-3e9ed2048898" providerId="AD" clId="Web-{F78F7127-A4B6-5C85-F30E-1C74563E901F}" dt="2026-02-24T23:11:06.916" v="27"/>
          <ac:spMkLst>
            <pc:docMk/>
            <pc:sldMk cId="355348796" sldId="1536"/>
            <ac:spMk id="2" creationId="{962C772F-1D1B-134C-1CC1-6CFCCAB50C0F}"/>
          </ac:spMkLst>
        </pc:spChg>
        <pc:spChg chg="add del mod">
          <ac:chgData name="Eva Thomas (2203669)" userId="S::2203669@student.uwtsd.ac.uk::1130ef3d-65b6-4cba-84a5-3e9ed2048898" providerId="AD" clId="Web-{F78F7127-A4B6-5C85-F30E-1C74563E901F}" dt="2026-02-24T23:10:56.915" v="26"/>
          <ac:spMkLst>
            <pc:docMk/>
            <pc:sldMk cId="355348796" sldId="1536"/>
            <ac:spMk id="4" creationId="{9D5C8090-DDAF-30D9-049E-3EA17D14AD64}"/>
          </ac:spMkLst>
        </pc:spChg>
        <pc:spChg chg="add del mod">
          <ac:chgData name="Eva Thomas (2203669)" userId="S::2203669@student.uwtsd.ac.uk::1130ef3d-65b6-4cba-84a5-3e9ed2048898" providerId="AD" clId="Web-{F78F7127-A4B6-5C85-F30E-1C74563E901F}" dt="2026-02-24T23:11:18.104" v="28"/>
          <ac:spMkLst>
            <pc:docMk/>
            <pc:sldMk cId="355348796" sldId="1536"/>
            <ac:spMk id="7" creationId="{BA6A19D6-C015-E3B2-54AD-99806A236D0E}"/>
          </ac:spMkLst>
        </pc:spChg>
        <pc:spChg chg="add mod">
          <ac:chgData name="Eva Thomas (2203669)" userId="S::2203669@student.uwtsd.ac.uk::1130ef3d-65b6-4cba-84a5-3e9ed2048898" providerId="AD" clId="Web-{F78F7127-A4B6-5C85-F30E-1C74563E901F}" dt="2026-02-24T23:42:19.323" v="251" actId="1076"/>
          <ac:spMkLst>
            <pc:docMk/>
            <pc:sldMk cId="355348796" sldId="1536"/>
            <ac:spMk id="11" creationId="{C9427E54-C928-0656-A834-FF70E63FA7C5}"/>
          </ac:spMkLst>
        </pc:spChg>
        <pc:picChg chg="del">
          <ac:chgData name="Eva Thomas (2203669)" userId="S::2203669@student.uwtsd.ac.uk::1130ef3d-65b6-4cba-84a5-3e9ed2048898" providerId="AD" clId="Web-{F78F7127-A4B6-5C85-F30E-1C74563E901F}" dt="2026-02-24T23:10:52.400" v="25"/>
          <ac:picMkLst>
            <pc:docMk/>
            <pc:sldMk cId="355348796" sldId="1536"/>
            <ac:picMk id="5" creationId="{5DA3014F-B3D3-6FFA-CE9F-10E3E337FA04}"/>
          </ac:picMkLst>
        </pc:picChg>
        <pc:picChg chg="add mod modCrop">
          <ac:chgData name="Eva Thomas (2203669)" userId="S::2203669@student.uwtsd.ac.uk::1130ef3d-65b6-4cba-84a5-3e9ed2048898" providerId="AD" clId="Web-{F78F7127-A4B6-5C85-F30E-1C74563E901F}" dt="2026-02-24T23:12:53.624" v="34" actId="14100"/>
          <ac:picMkLst>
            <pc:docMk/>
            <pc:sldMk cId="355348796" sldId="1536"/>
            <ac:picMk id="8" creationId="{EC97D995-4EA4-96FF-F1BD-1759C9B4DD4A}"/>
          </ac:picMkLst>
        </pc:picChg>
        <pc:picChg chg="add mod">
          <ac:chgData name="Eva Thomas (2203669)" userId="S::2203669@student.uwtsd.ac.uk::1130ef3d-65b6-4cba-84a5-3e9ed2048898" providerId="AD" clId="Web-{F78F7127-A4B6-5C85-F30E-1C74563E901F}" dt="2026-02-24T23:13:30.453" v="40" actId="1076"/>
          <ac:picMkLst>
            <pc:docMk/>
            <pc:sldMk cId="355348796" sldId="1536"/>
            <ac:picMk id="10" creationId="{B573D4A6-0C5B-B333-3D3B-EE6DBDDA189A}"/>
          </ac:picMkLst>
        </pc:picChg>
      </pc:sldChg>
      <pc:sldChg chg="addSp delSp modSp">
        <pc:chgData name="Eva Thomas (2203669)" userId="S::2203669@student.uwtsd.ac.uk::1130ef3d-65b6-4cba-84a5-3e9ed2048898" providerId="AD" clId="Web-{F78F7127-A4B6-5C85-F30E-1C74563E901F}" dt="2026-02-24T23:46:38.851" v="270" actId="1076"/>
        <pc:sldMkLst>
          <pc:docMk/>
          <pc:sldMk cId="4247410810" sldId="1539"/>
        </pc:sldMkLst>
        <pc:spChg chg="del mod">
          <ac:chgData name="Eva Thomas (2203669)" userId="S::2203669@student.uwtsd.ac.uk::1130ef3d-65b6-4cba-84a5-3e9ed2048898" providerId="AD" clId="Web-{F78F7127-A4B6-5C85-F30E-1C74563E901F}" dt="2026-02-24T23:13:52.704" v="44"/>
          <ac:spMkLst>
            <pc:docMk/>
            <pc:sldMk cId="4247410810" sldId="1539"/>
            <ac:spMk id="2" creationId="{37AC2A31-C8C2-4C0E-07B6-7E2F6EE012F6}"/>
          </ac:spMkLst>
        </pc:spChg>
        <pc:spChg chg="del">
          <ac:chgData name="Eva Thomas (2203669)" userId="S::2203669@student.uwtsd.ac.uk::1130ef3d-65b6-4cba-84a5-3e9ed2048898" providerId="AD" clId="Web-{F78F7127-A4B6-5C85-F30E-1C74563E901F}" dt="2026-02-24T23:14:00.751" v="46"/>
          <ac:spMkLst>
            <pc:docMk/>
            <pc:sldMk cId="4247410810" sldId="1539"/>
            <ac:spMk id="3" creationId="{D7223728-0310-28AC-9DF0-74DB4A109E01}"/>
          </ac:spMkLst>
        </pc:spChg>
        <pc:spChg chg="add del mod">
          <ac:chgData name="Eva Thomas (2203669)" userId="S::2203669@student.uwtsd.ac.uk::1130ef3d-65b6-4cba-84a5-3e9ed2048898" providerId="AD" clId="Web-{F78F7127-A4B6-5C85-F30E-1C74563E901F}" dt="2026-02-24T23:13:18.109" v="38"/>
          <ac:spMkLst>
            <pc:docMk/>
            <pc:sldMk cId="4247410810" sldId="1539"/>
            <ac:spMk id="5" creationId="{D4B0A01B-254E-4600-5E95-98FF0CE4DD70}"/>
          </ac:spMkLst>
        </pc:spChg>
        <pc:spChg chg="add del mod">
          <ac:chgData name="Eva Thomas (2203669)" userId="S::2203669@student.uwtsd.ac.uk::1130ef3d-65b6-4cba-84a5-3e9ed2048898" providerId="AD" clId="Web-{F78F7127-A4B6-5C85-F30E-1C74563E901F}" dt="2026-02-24T23:13:56.485" v="45"/>
          <ac:spMkLst>
            <pc:docMk/>
            <pc:sldMk cId="4247410810" sldId="1539"/>
            <ac:spMk id="9" creationId="{36A9DE85-50D7-A17C-6B66-1D7D89E0B2D2}"/>
          </ac:spMkLst>
        </pc:spChg>
        <pc:spChg chg="add del mod">
          <ac:chgData name="Eva Thomas (2203669)" userId="S::2203669@student.uwtsd.ac.uk::1130ef3d-65b6-4cba-84a5-3e9ed2048898" providerId="AD" clId="Web-{F78F7127-A4B6-5C85-F30E-1C74563E901F}" dt="2026-02-24T23:14:14.204" v="47"/>
          <ac:spMkLst>
            <pc:docMk/>
            <pc:sldMk cId="4247410810" sldId="1539"/>
            <ac:spMk id="11" creationId="{F91B84DD-C1E9-9A1A-8EB8-D3557E40B548}"/>
          </ac:spMkLst>
        </pc:spChg>
        <pc:spChg chg="add mod">
          <ac:chgData name="Eva Thomas (2203669)" userId="S::2203669@student.uwtsd.ac.uk::1130ef3d-65b6-4cba-84a5-3e9ed2048898" providerId="AD" clId="Web-{F78F7127-A4B6-5C85-F30E-1C74563E901F}" dt="2026-02-24T23:46:38.851" v="270" actId="1076"/>
          <ac:spMkLst>
            <pc:docMk/>
            <pc:sldMk cId="4247410810" sldId="1539"/>
            <ac:spMk id="15" creationId="{31C2ECD4-62DA-2A08-42EE-4551994E6C63}"/>
          </ac:spMkLst>
        </pc:spChg>
        <pc:picChg chg="add del">
          <ac:chgData name="Eva Thomas (2203669)" userId="S::2203669@student.uwtsd.ac.uk::1130ef3d-65b6-4cba-84a5-3e9ed2048898" providerId="AD" clId="Web-{F78F7127-A4B6-5C85-F30E-1C74563E901F}" dt="2026-02-24T23:13:14.484" v="37"/>
          <ac:picMkLst>
            <pc:docMk/>
            <pc:sldMk cId="4247410810" sldId="1539"/>
            <ac:picMk id="7" creationId="{D5650460-CB82-6135-3820-C2A89D9B221A}"/>
          </ac:picMkLst>
        </pc:picChg>
        <pc:picChg chg="add mod modCrop">
          <ac:chgData name="Eva Thomas (2203669)" userId="S::2203669@student.uwtsd.ac.uk::1130ef3d-65b6-4cba-84a5-3e9ed2048898" providerId="AD" clId="Web-{F78F7127-A4B6-5C85-F30E-1C74563E901F}" dt="2026-02-24T23:17:11.302" v="73" actId="1076"/>
          <ac:picMkLst>
            <pc:docMk/>
            <pc:sldMk cId="4247410810" sldId="1539"/>
            <ac:picMk id="12" creationId="{47CC805C-2979-D375-6D68-EBBF377D4E00}"/>
          </ac:picMkLst>
        </pc:picChg>
        <pc:picChg chg="add mod">
          <ac:chgData name="Eva Thomas (2203669)" userId="S::2203669@student.uwtsd.ac.uk::1130ef3d-65b6-4cba-84a5-3e9ed2048898" providerId="AD" clId="Web-{F78F7127-A4B6-5C85-F30E-1C74563E901F}" dt="2026-02-24T23:18:28.038" v="83" actId="1076"/>
          <ac:picMkLst>
            <pc:docMk/>
            <pc:sldMk cId="4247410810" sldId="1539"/>
            <ac:picMk id="14" creationId="{84AD5B3A-ADFD-B308-8C8B-CA06DE85DA71}"/>
          </ac:picMkLst>
        </pc:picChg>
        <pc:picChg chg="del">
          <ac:chgData name="Eva Thomas (2203669)" userId="S::2203669@student.uwtsd.ac.uk::1130ef3d-65b6-4cba-84a5-3e9ed2048898" providerId="AD" clId="Web-{F78F7127-A4B6-5C85-F30E-1C74563E901F}" dt="2026-02-24T23:13:07.124" v="35"/>
          <ac:picMkLst>
            <pc:docMk/>
            <pc:sldMk cId="4247410810" sldId="1539"/>
            <ac:picMk id="20" creationId="{C31A76C0-72C0-AFC4-79B9-C78396B0B0EC}"/>
          </ac:picMkLst>
        </pc:picChg>
      </pc:sldChg>
      <pc:sldChg chg="addSp delSp modSp">
        <pc:chgData name="Eva Thomas (2203669)" userId="S::2203669@student.uwtsd.ac.uk::1130ef3d-65b6-4cba-84a5-3e9ed2048898" providerId="AD" clId="Web-{F78F7127-A4B6-5C85-F30E-1C74563E901F}" dt="2026-02-25T00:00:42.932" v="293" actId="1076"/>
        <pc:sldMkLst>
          <pc:docMk/>
          <pc:sldMk cId="2281828183" sldId="1540"/>
        </pc:sldMkLst>
        <pc:spChg chg="del">
          <ac:chgData name="Eva Thomas (2203669)" userId="S::2203669@student.uwtsd.ac.uk::1130ef3d-65b6-4cba-84a5-3e9ed2048898" providerId="AD" clId="Web-{F78F7127-A4B6-5C85-F30E-1C74563E901F}" dt="2026-02-24T23:16:34.176" v="64"/>
          <ac:spMkLst>
            <pc:docMk/>
            <pc:sldMk cId="2281828183" sldId="1540"/>
            <ac:spMk id="2" creationId="{7453D0DB-52E7-FB3F-9F0B-55A9A3148144}"/>
          </ac:spMkLst>
        </pc:spChg>
        <pc:spChg chg="del mod">
          <ac:chgData name="Eva Thomas (2203669)" userId="S::2203669@student.uwtsd.ac.uk::1130ef3d-65b6-4cba-84a5-3e9ed2048898" providerId="AD" clId="Web-{F78F7127-A4B6-5C85-F30E-1C74563E901F}" dt="2026-02-24T23:17:25.412" v="75"/>
          <ac:spMkLst>
            <pc:docMk/>
            <pc:sldMk cId="2281828183" sldId="1540"/>
            <ac:spMk id="3" creationId="{4CFC175A-D22E-1838-AD91-141F1736D623}"/>
          </ac:spMkLst>
        </pc:spChg>
        <pc:spChg chg="add del mod">
          <ac:chgData name="Eva Thomas (2203669)" userId="S::2203669@student.uwtsd.ac.uk::1130ef3d-65b6-4cba-84a5-3e9ed2048898" providerId="AD" clId="Web-{F78F7127-A4B6-5C85-F30E-1C74563E901F}" dt="2026-02-24T23:16:38.833" v="65"/>
          <ac:spMkLst>
            <pc:docMk/>
            <pc:sldMk cId="2281828183" sldId="1540"/>
            <ac:spMk id="5" creationId="{1D35F53F-14E4-21F4-C1CD-18C9D079D1D7}"/>
          </ac:spMkLst>
        </pc:spChg>
        <pc:spChg chg="add mod">
          <ac:chgData name="Eva Thomas (2203669)" userId="S::2203669@student.uwtsd.ac.uk::1130ef3d-65b6-4cba-84a5-3e9ed2048898" providerId="AD" clId="Web-{F78F7127-A4B6-5C85-F30E-1C74563E901F}" dt="2026-02-24T23:17:25.412" v="75"/>
          <ac:spMkLst>
            <pc:docMk/>
            <pc:sldMk cId="2281828183" sldId="1540"/>
            <ac:spMk id="7" creationId="{147AD603-E956-2220-8D65-F59B09DB3F6C}"/>
          </ac:spMkLst>
        </pc:spChg>
        <pc:spChg chg="add mod">
          <ac:chgData name="Eva Thomas (2203669)" userId="S::2203669@student.uwtsd.ac.uk::1130ef3d-65b6-4cba-84a5-3e9ed2048898" providerId="AD" clId="Web-{F78F7127-A4B6-5C85-F30E-1C74563E901F}" dt="2026-02-25T00:00:42.932" v="293" actId="1076"/>
          <ac:spMkLst>
            <pc:docMk/>
            <pc:sldMk cId="2281828183" sldId="1540"/>
            <ac:spMk id="11" creationId="{5A0C6F68-EE78-57F5-F110-C152AD6F6BA1}"/>
          </ac:spMkLst>
        </pc:spChg>
        <pc:picChg chg="add mod modCrop">
          <ac:chgData name="Eva Thomas (2203669)" userId="S::2203669@student.uwtsd.ac.uk::1130ef3d-65b6-4cba-84a5-3e9ed2048898" providerId="AD" clId="Web-{F78F7127-A4B6-5C85-F30E-1C74563E901F}" dt="2026-02-24T23:18:11.616" v="81" actId="1076"/>
          <ac:picMkLst>
            <pc:docMk/>
            <pc:sldMk cId="2281828183" sldId="1540"/>
            <ac:picMk id="8" creationId="{691C6350-7332-5BD7-0C37-3731F9063B67}"/>
          </ac:picMkLst>
        </pc:picChg>
        <pc:picChg chg="add mod">
          <ac:chgData name="Eva Thomas (2203669)" userId="S::2203669@student.uwtsd.ac.uk::1130ef3d-65b6-4cba-84a5-3e9ed2048898" providerId="AD" clId="Web-{F78F7127-A4B6-5C85-F30E-1C74563E901F}" dt="2026-02-24T23:19:14.788" v="92" actId="1076"/>
          <ac:picMkLst>
            <pc:docMk/>
            <pc:sldMk cId="2281828183" sldId="1540"/>
            <ac:picMk id="10" creationId="{D0A733D1-7AB2-E93D-5F4D-CB3C4B8C4342}"/>
          </ac:picMkLst>
        </pc:picChg>
      </pc:sldChg>
      <pc:sldChg chg="addSp modSp">
        <pc:chgData name="Eva Thomas (2203669)" userId="S::2203669@student.uwtsd.ac.uk::1130ef3d-65b6-4cba-84a5-3e9ed2048898" providerId="AD" clId="Web-{F78F7127-A4B6-5C85-F30E-1C74563E901F}" dt="2026-02-24T23:24:51.604" v="196" actId="1076"/>
        <pc:sldMkLst>
          <pc:docMk/>
          <pc:sldMk cId="2766970233" sldId="1541"/>
        </pc:sldMkLst>
        <pc:spChg chg="add mod">
          <ac:chgData name="Eva Thomas (2203669)" userId="S::2203669@student.uwtsd.ac.uk::1130ef3d-65b6-4cba-84a5-3e9ed2048898" providerId="AD" clId="Web-{F78F7127-A4B6-5C85-F30E-1C74563E901F}" dt="2026-02-24T23:24:51.604" v="196" actId="1076"/>
          <ac:spMkLst>
            <pc:docMk/>
            <pc:sldMk cId="2766970233" sldId="1541"/>
            <ac:spMk id="2" creationId="{1C01D6D0-4E8A-D1DC-4482-051CF1065904}"/>
          </ac:spMkLst>
        </pc:spChg>
      </pc:sldChg>
      <pc:sldChg chg="add del replId">
        <pc:chgData name="Eva Thomas (2203669)" userId="S::2203669@student.uwtsd.ac.uk::1130ef3d-65b6-4cba-84a5-3e9ed2048898" providerId="AD" clId="Web-{F78F7127-A4B6-5C85-F30E-1C74563E901F}" dt="2026-02-24T23:18:59.054" v="89"/>
        <pc:sldMkLst>
          <pc:docMk/>
          <pc:sldMk cId="1681114995" sldId="1542"/>
        </pc:sldMkLst>
      </pc:sldChg>
      <pc:sldChg chg="add del replId">
        <pc:chgData name="Eva Thomas (2203669)" userId="S::2203669@student.uwtsd.ac.uk::1130ef3d-65b6-4cba-84a5-3e9ed2048898" providerId="AD" clId="Web-{F78F7127-A4B6-5C85-F30E-1C74563E901F}" dt="2026-02-24T23:18:47.632" v="87"/>
        <pc:sldMkLst>
          <pc:docMk/>
          <pc:sldMk cId="2855161156" sldId="1542"/>
        </pc:sldMkLst>
      </pc:sldChg>
    </pc:docChg>
  </pc:docChgLst>
  <pc:docChgLst>
    <pc:chgData name="Eva Thomas (2203669)" userId="S::2203669@student.uwtsd.ac.uk::1130ef3d-65b6-4cba-84a5-3e9ed2048898" providerId="AD" clId="Web-{EF9FEC87-D66A-7E27-0B94-2F991EFDCB4E}"/>
    <pc:docChg chg="modSld">
      <pc:chgData name="Eva Thomas (2203669)" userId="S::2203669@student.uwtsd.ac.uk::1130ef3d-65b6-4cba-84a5-3e9ed2048898" providerId="AD" clId="Web-{EF9FEC87-D66A-7E27-0B94-2F991EFDCB4E}" dt="2026-02-23T16:05:35.816" v="288"/>
      <pc:docMkLst>
        <pc:docMk/>
      </pc:docMkLst>
      <pc:sldChg chg="addSp delSp modSp">
        <pc:chgData name="Eva Thomas (2203669)" userId="S::2203669@student.uwtsd.ac.uk::1130ef3d-65b6-4cba-84a5-3e9ed2048898" providerId="AD" clId="Web-{EF9FEC87-D66A-7E27-0B94-2F991EFDCB4E}" dt="2026-02-17T15:08:38.752" v="90" actId="1076"/>
        <pc:sldMkLst>
          <pc:docMk/>
          <pc:sldMk cId="3342914869" sldId="1520"/>
        </pc:sldMkLst>
        <pc:spChg chg="mod">
          <ac:chgData name="Eva Thomas (2203669)" userId="S::2203669@student.uwtsd.ac.uk::1130ef3d-65b6-4cba-84a5-3e9ed2048898" providerId="AD" clId="Web-{EF9FEC87-D66A-7E27-0B94-2F991EFDCB4E}" dt="2026-02-17T15:08:31.923" v="89" actId="20577"/>
          <ac:spMkLst>
            <pc:docMk/>
            <pc:sldMk cId="3342914869" sldId="1520"/>
            <ac:spMk id="10" creationId="{EFBEB139-49D2-8D04-86D2-09C06D00D17B}"/>
          </ac:spMkLst>
        </pc:spChg>
        <pc:spChg chg="mod">
          <ac:chgData name="Eva Thomas (2203669)" userId="S::2203669@student.uwtsd.ac.uk::1130ef3d-65b6-4cba-84a5-3e9ed2048898" providerId="AD" clId="Web-{EF9FEC87-D66A-7E27-0B94-2F991EFDCB4E}" dt="2026-02-17T15:01:33.976" v="71" actId="20577"/>
          <ac:spMkLst>
            <pc:docMk/>
            <pc:sldMk cId="3342914869" sldId="1520"/>
            <ac:spMk id="12" creationId="{FA8D9FA2-302E-0315-171F-48BC54215736}"/>
          </ac:spMkLst>
        </pc:spChg>
        <pc:picChg chg="add mod modCrop">
          <ac:chgData name="Eva Thomas (2203669)" userId="S::2203669@student.uwtsd.ac.uk::1130ef3d-65b6-4cba-84a5-3e9ed2048898" providerId="AD" clId="Web-{EF9FEC87-D66A-7E27-0B94-2F991EFDCB4E}" dt="2026-02-17T15:08:38.752" v="90" actId="1076"/>
          <ac:picMkLst>
            <pc:docMk/>
            <pc:sldMk cId="3342914869" sldId="1520"/>
            <ac:picMk id="4" creationId="{91CD59E9-FAD9-FE5F-EAE4-B9F0F07CF787}"/>
          </ac:picMkLst>
        </pc:picChg>
        <pc:picChg chg="add mod">
          <ac:chgData name="Eva Thomas (2203669)" userId="S::2203669@student.uwtsd.ac.uk::1130ef3d-65b6-4cba-84a5-3e9ed2048898" providerId="AD" clId="Web-{EF9FEC87-D66A-7E27-0B94-2F991EFDCB4E}" dt="2026-02-17T15:08:16.704" v="88" actId="1076"/>
          <ac:picMkLst>
            <pc:docMk/>
            <pc:sldMk cId="3342914869" sldId="1520"/>
            <ac:picMk id="6" creationId="{D22EFD4C-D0F4-A3F7-FF77-3D40FC46BC23}"/>
          </ac:picMkLst>
        </pc:picChg>
      </pc:sldChg>
      <pc:sldChg chg="addSp delSp modSp">
        <pc:chgData name="Eva Thomas (2203669)" userId="S::2203669@student.uwtsd.ac.uk::1130ef3d-65b6-4cba-84a5-3e9ed2048898" providerId="AD" clId="Web-{EF9FEC87-D66A-7E27-0B94-2F991EFDCB4E}" dt="2026-02-23T16:05:35.816" v="288"/>
        <pc:sldMkLst>
          <pc:docMk/>
          <pc:sldMk cId="3516832344" sldId="1526"/>
        </pc:sldMkLst>
      </pc:sldChg>
      <pc:sldChg chg="addSp delSp modSp">
        <pc:chgData name="Eva Thomas (2203669)" userId="S::2203669@student.uwtsd.ac.uk::1130ef3d-65b6-4cba-84a5-3e9ed2048898" providerId="AD" clId="Web-{EF9FEC87-D66A-7E27-0B94-2F991EFDCB4E}" dt="2026-02-23T10:40:47.230" v="256" actId="1076"/>
        <pc:sldMkLst>
          <pc:docMk/>
          <pc:sldMk cId="3793073694" sldId="1531"/>
        </pc:sldMkLst>
        <pc:spChg chg="mod">
          <ac:chgData name="Eva Thomas (2203669)" userId="S::2203669@student.uwtsd.ac.uk::1130ef3d-65b6-4cba-84a5-3e9ed2048898" providerId="AD" clId="Web-{EF9FEC87-D66A-7E27-0B94-2F991EFDCB4E}" dt="2026-02-23T10:39:16.334" v="246" actId="1076"/>
          <ac:spMkLst>
            <pc:docMk/>
            <pc:sldMk cId="3793073694" sldId="1531"/>
            <ac:spMk id="2" creationId="{8BE95F89-8477-A56E-8577-D59A3A670E4D}"/>
          </ac:spMkLst>
        </pc:spChg>
        <pc:spChg chg="add mod">
          <ac:chgData name="Eva Thomas (2203669)" userId="S::2203669@student.uwtsd.ac.uk::1130ef3d-65b6-4cba-84a5-3e9ed2048898" providerId="AD" clId="Web-{EF9FEC87-D66A-7E27-0B94-2F991EFDCB4E}" dt="2026-02-23T10:40:47.230" v="256" actId="1076"/>
          <ac:spMkLst>
            <pc:docMk/>
            <pc:sldMk cId="3793073694" sldId="1531"/>
            <ac:spMk id="7" creationId="{46726929-AC62-E4AE-EEDA-590839CD9780}"/>
          </ac:spMkLst>
        </pc:spChg>
        <pc:spChg chg="add mod">
          <ac:chgData name="Eva Thomas (2203669)" userId="S::2203669@student.uwtsd.ac.uk::1130ef3d-65b6-4cba-84a5-3e9ed2048898" providerId="AD" clId="Web-{EF9FEC87-D66A-7E27-0B94-2F991EFDCB4E}" dt="2026-02-23T10:40:02.821" v="252" actId="20577"/>
          <ac:spMkLst>
            <pc:docMk/>
            <pc:sldMk cId="3793073694" sldId="1531"/>
            <ac:spMk id="8" creationId="{C7F0F4FA-8D97-693E-F31B-2069D263348B}"/>
          </ac:spMkLst>
        </pc:spChg>
        <pc:spChg chg="add mod">
          <ac:chgData name="Eva Thomas (2203669)" userId="S::2203669@student.uwtsd.ac.uk::1130ef3d-65b6-4cba-84a5-3e9ed2048898" providerId="AD" clId="Web-{EF9FEC87-D66A-7E27-0B94-2F991EFDCB4E}" dt="2026-02-23T10:40:28.698" v="254" actId="20577"/>
          <ac:spMkLst>
            <pc:docMk/>
            <pc:sldMk cId="3793073694" sldId="1531"/>
            <ac:spMk id="9" creationId="{E12708A5-24DD-5886-8F0F-05D44C1B4915}"/>
          </ac:spMkLst>
        </pc:spChg>
        <pc:picChg chg="add mod modCrop">
          <ac:chgData name="Eva Thomas (2203669)" userId="S::2203669@student.uwtsd.ac.uk::1130ef3d-65b6-4cba-84a5-3e9ed2048898" providerId="AD" clId="Web-{EF9FEC87-D66A-7E27-0B94-2F991EFDCB4E}" dt="2026-02-23T10:27:55.015" v="97" actId="14100"/>
          <ac:picMkLst>
            <pc:docMk/>
            <pc:sldMk cId="3793073694" sldId="1531"/>
            <ac:picMk id="4" creationId="{0594759A-0CD1-5558-EC75-E83E0A7A80F2}"/>
          </ac:picMkLst>
        </pc:picChg>
        <pc:picChg chg="add mod">
          <ac:chgData name="Eva Thomas (2203669)" userId="S::2203669@student.uwtsd.ac.uk::1130ef3d-65b6-4cba-84a5-3e9ed2048898" providerId="AD" clId="Web-{EF9FEC87-D66A-7E27-0B94-2F991EFDCB4E}" dt="2026-02-23T10:31:43.098" v="117" actId="1076"/>
          <ac:picMkLst>
            <pc:docMk/>
            <pc:sldMk cId="3793073694" sldId="1531"/>
            <ac:picMk id="6" creationId="{9BAA077C-8D65-8365-9703-36D2F4295330}"/>
          </ac:picMkLst>
        </pc:picChg>
      </pc:sldChg>
      <pc:sldChg chg="addSp delSp modSp">
        <pc:chgData name="Eva Thomas (2203669)" userId="S::2203669@student.uwtsd.ac.uk::1130ef3d-65b6-4cba-84a5-3e9ed2048898" providerId="AD" clId="Web-{EF9FEC87-D66A-7E27-0B94-2F991EFDCB4E}" dt="2026-02-23T15:35:08.777" v="267" actId="14100"/>
        <pc:sldMkLst>
          <pc:docMk/>
          <pc:sldMk cId="1044852942" sldId="1535"/>
        </pc:sldMkLst>
        <pc:picChg chg="add mod modCrop">
          <ac:chgData name="Eva Thomas (2203669)" userId="S::2203669@student.uwtsd.ac.uk::1130ef3d-65b6-4cba-84a5-3e9ed2048898" providerId="AD" clId="Web-{EF9FEC87-D66A-7E27-0B94-2F991EFDCB4E}" dt="2026-02-23T15:35:08.777" v="267" actId="14100"/>
          <ac:picMkLst>
            <pc:docMk/>
            <pc:sldMk cId="1044852942" sldId="1535"/>
            <ac:picMk id="7" creationId="{B527844B-C8EF-9119-4824-2550BFAE3AA5}"/>
          </ac:picMkLst>
        </pc:picChg>
        <pc:picChg chg="add">
          <ac:chgData name="Eva Thomas (2203669)" userId="S::2203669@student.uwtsd.ac.uk::1130ef3d-65b6-4cba-84a5-3e9ed2048898" providerId="AD" clId="Web-{EF9FEC87-D66A-7E27-0B94-2F991EFDCB4E}" dt="2026-02-23T15:35:02.121" v="266"/>
          <ac:picMkLst>
            <pc:docMk/>
            <pc:sldMk cId="1044852942" sldId="1535"/>
            <ac:picMk id="10" creationId="{84A292B7-8DAF-280E-4B8F-43846DAE94E8}"/>
          </ac:picMkLst>
        </pc:picChg>
      </pc:sldChg>
      <pc:sldChg chg="addSp delSp modSp">
        <pc:chgData name="Eva Thomas (2203669)" userId="S::2203669@student.uwtsd.ac.uk::1130ef3d-65b6-4cba-84a5-3e9ed2048898" providerId="AD" clId="Web-{EF9FEC87-D66A-7E27-0B94-2F991EFDCB4E}" dt="2026-02-23T16:05:09.185" v="282" actId="1076"/>
        <pc:sldMkLst>
          <pc:docMk/>
          <pc:sldMk cId="2766970233" sldId="1541"/>
        </pc:sldMkLst>
        <pc:picChg chg="add mod modCrop">
          <ac:chgData name="Eva Thomas (2203669)" userId="S::2203669@student.uwtsd.ac.uk::1130ef3d-65b6-4cba-84a5-3e9ed2048898" providerId="AD" clId="Web-{EF9FEC87-D66A-7E27-0B94-2F991EFDCB4E}" dt="2026-02-23T16:05:09.185" v="282" actId="1076"/>
          <ac:picMkLst>
            <pc:docMk/>
            <pc:sldMk cId="2766970233" sldId="1541"/>
            <ac:picMk id="8" creationId="{26441E0A-9885-8815-B937-750E0F664F27}"/>
          </ac:picMkLst>
        </pc:picChg>
        <pc:picChg chg="add mod">
          <ac:chgData name="Eva Thomas (2203669)" userId="S::2203669@student.uwtsd.ac.uk::1130ef3d-65b6-4cba-84a5-3e9ed2048898" providerId="AD" clId="Web-{EF9FEC87-D66A-7E27-0B94-2F991EFDCB4E}" dt="2026-02-23T16:04:56.435" v="281" actId="1076"/>
          <ac:picMkLst>
            <pc:docMk/>
            <pc:sldMk cId="2766970233" sldId="1541"/>
            <ac:picMk id="10" creationId="{9D603CB8-7585-6F92-DF93-4B3B27CFC6F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2/25/2026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jp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jp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8.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0.jp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4421221"/>
            <a:ext cx="10478450" cy="914400"/>
          </a:xfrm>
        </p:spPr>
        <p:txBody>
          <a:bodyPr anchor="t" anchorCtr="0">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335373"/>
            <a:ext cx="10478450" cy="73152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Picture Placeholder 10">
            <a:extLst>
              <a:ext uri="{FF2B5EF4-FFF2-40B4-BE49-F238E27FC236}">
                <a16:creationId xmlns:a16="http://schemas.microsoft.com/office/drawing/2014/main" id="{8CC9A669-A9A2-C81A-7659-2BE084D43C34}"/>
              </a:ext>
            </a:extLst>
          </p:cNvPr>
          <p:cNvSpPr>
            <a:spLocks noGrp="1"/>
          </p:cNvSpPr>
          <p:nvPr>
            <p:ph type="pic" sz="quarter" idx="17"/>
          </p:nvPr>
        </p:nvSpPr>
        <p:spPr>
          <a:xfrm>
            <a:off x="0" y="0"/>
            <a:ext cx="12192000" cy="3778270"/>
          </a:xfrm>
          <a:blipFill dpi="0" rotWithShape="1">
            <a:blip r:embed="rId2">
              <a:alphaModFix amt="60000"/>
            </a:blip>
            <a:srcRect/>
            <a:stretch>
              <a:fillRect/>
            </a:stretch>
          </a:blipFill>
        </p:spPr>
        <p:txBody>
          <a:bodyPr/>
          <a:lstStyle/>
          <a:p>
            <a:r>
              <a:rPr lang="en-US" dirty="0"/>
              <a:t>Click icon to add picture</a:t>
            </a:r>
          </a:p>
        </p:txBody>
      </p:sp>
      <p:pic>
        <p:nvPicPr>
          <p:cNvPr id="6" name="Graphic 5">
            <a:extLst>
              <a:ext uri="{FF2B5EF4-FFF2-40B4-BE49-F238E27FC236}">
                <a16:creationId xmlns:a16="http://schemas.microsoft.com/office/drawing/2014/main" id="{46B6C58C-A09F-CD8C-3AD4-3613FA8617A9}"/>
              </a:ext>
            </a:extLst>
          </p:cNvPr>
          <p:cNvPicPr>
            <a:picLocks/>
          </p:cNvPicPr>
          <p:nvPr/>
        </p:nvPicPr>
        <p:blipFill>
          <a:blip r:embed="rId3">
            <a:extLst>
              <a:ext uri="{96DAC541-7B7A-43D3-8B79-37D633B846F1}">
                <asvg:svgBlip xmlns:asvg="http://schemas.microsoft.com/office/drawing/2016/SVG/main" r:embed="rId4"/>
              </a:ext>
            </a:extLst>
          </a:blip>
          <a:stretch>
            <a:fillRect/>
          </a:stretch>
        </p:blipFill>
        <p:spPr>
          <a:xfrm>
            <a:off x="11227057" y="4519930"/>
            <a:ext cx="36576" cy="521208"/>
          </a:xfrm>
          <a:prstGeom prst="rect">
            <a:avLst/>
          </a:prstGeom>
        </p:spPr>
      </p:pic>
    </p:spTree>
    <p:extLst>
      <p:ext uri="{BB962C8B-B14F-4D97-AF65-F5344CB8AC3E}">
        <p14:creationId xmlns:p14="http://schemas.microsoft.com/office/powerpoint/2010/main" val="3052079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24975" y="831439"/>
            <a:ext cx="10440990" cy="113225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24975" y="2103120"/>
            <a:ext cx="10440989" cy="357729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89641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dirty="0"/>
              <a:t>Click icon to add picture</a:t>
            </a:r>
          </a:p>
        </p:txBody>
      </p:sp>
      <p:pic>
        <p:nvPicPr>
          <p:cNvPr id="9" name="Graphic 8">
            <a:extLst>
              <a:ext uri="{FF2B5EF4-FFF2-40B4-BE49-F238E27FC236}">
                <a16:creationId xmlns:a16="http://schemas.microsoft.com/office/drawing/2014/main" id="{57C4ECD9-5950-288D-F0E8-15AB93A0C11C}"/>
              </a:ext>
            </a:extLst>
          </p:cNvPr>
          <p:cNvPicPr>
            <a:picLocks/>
          </p:cNvPicPr>
          <p:nvPr/>
        </p:nvPicPr>
        <p:blipFill>
          <a:blip r:embed="rId3">
            <a:extLst>
              <a:ext uri="{96DAC541-7B7A-43D3-8B79-37D633B846F1}">
                <asvg:svgBlip xmlns:asvg="http://schemas.microsoft.com/office/drawing/2016/SVG/main" r:embed="rId4"/>
              </a:ext>
            </a:extLst>
          </a:blip>
          <a:stretch>
            <a:fillRect/>
          </a:stretch>
        </p:blipFill>
        <p:spPr>
          <a:xfrm rot="16200000">
            <a:off x="7532546" y="676656"/>
            <a:ext cx="36576" cy="521208"/>
          </a:xfrm>
          <a:prstGeom prst="rect">
            <a:avLst/>
          </a:prstGeom>
        </p:spPr>
      </p:pic>
    </p:spTree>
    <p:extLst>
      <p:ext uri="{BB962C8B-B14F-4D97-AF65-F5344CB8AC3E}">
        <p14:creationId xmlns:p14="http://schemas.microsoft.com/office/powerpoint/2010/main" val="7031977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7073" y="2920382"/>
            <a:ext cx="6675120" cy="2468880"/>
          </a:xfrm>
        </p:spPr>
        <p:txBody>
          <a:bodyPr anchor="t" anchorCtr="0">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7073" y="5413788"/>
            <a:ext cx="6675120" cy="64008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985760" y="0"/>
            <a:ext cx="4206240" cy="6858000"/>
          </a:xfrm>
          <a:blipFill dpi="0" rotWithShape="1">
            <a:blip r:embed="rId2">
              <a:alphaModFix amt="60000"/>
            </a:blip>
            <a:srcRect/>
            <a:stretch>
              <a:fillRect l="-56812"/>
            </a:stretch>
          </a:blipFill>
        </p:spPr>
        <p:txBody>
          <a:bodyPr/>
          <a:lstStyle/>
          <a:p>
            <a:r>
              <a:rPr lang="en-US" dirty="0"/>
              <a:t>Click icon to add picture</a:t>
            </a:r>
          </a:p>
        </p:txBody>
      </p:sp>
      <p:pic>
        <p:nvPicPr>
          <p:cNvPr id="4" name="Graphic 3">
            <a:extLst>
              <a:ext uri="{FF2B5EF4-FFF2-40B4-BE49-F238E27FC236}">
                <a16:creationId xmlns:a16="http://schemas.microsoft.com/office/drawing/2014/main" id="{FBEFB6B4-A1CA-B788-D366-460FCF81670F}"/>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a:off x="925164" y="1893372"/>
            <a:ext cx="36576" cy="521208"/>
          </a:xfrm>
          <a:prstGeom prst="rect">
            <a:avLst/>
          </a:prstGeom>
        </p:spPr>
      </p:pic>
    </p:spTree>
    <p:extLst>
      <p:ext uri="{BB962C8B-B14F-4D97-AF65-F5344CB8AC3E}">
        <p14:creationId xmlns:p14="http://schemas.microsoft.com/office/powerpoint/2010/main" val="4211348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832850"/>
            <a:ext cx="7478991" cy="3635797"/>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4526561"/>
            <a:ext cx="6655522" cy="1545336"/>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E5969981-6F14-05AD-84BE-60811ABC8EEF}"/>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11224895" y="911860"/>
            <a:ext cx="36576" cy="521208"/>
          </a:xfrm>
          <a:prstGeom prst="rect">
            <a:avLst/>
          </a:prstGeom>
        </p:spPr>
      </p:pic>
    </p:spTree>
    <p:extLst>
      <p:ext uri="{BB962C8B-B14F-4D97-AF65-F5344CB8AC3E}">
        <p14:creationId xmlns:p14="http://schemas.microsoft.com/office/powerpoint/2010/main" val="66235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1097280"/>
            <a:ext cx="7876287" cy="3592629"/>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057409"/>
            <a:ext cx="7375466" cy="1014984"/>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95D914E6-8049-9561-C97E-2ED8FCDB89E6}"/>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54030" y="676656"/>
            <a:ext cx="36576" cy="521208"/>
          </a:xfrm>
          <a:prstGeom prst="rect">
            <a:avLst/>
          </a:prstGeom>
        </p:spPr>
      </p:pic>
    </p:spTree>
    <p:extLst>
      <p:ext uri="{BB962C8B-B14F-4D97-AF65-F5344CB8AC3E}">
        <p14:creationId xmlns:p14="http://schemas.microsoft.com/office/powerpoint/2010/main" val="39697243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B7AB9D02-BDB0-5420-CBA2-3044DDB6D79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679622"/>
            <a:ext cx="36576" cy="521208"/>
          </a:xfrm>
          <a:prstGeom prst="rect">
            <a:avLst/>
          </a:prstGeom>
        </p:spPr>
      </p:pic>
    </p:spTree>
    <p:extLst>
      <p:ext uri="{BB962C8B-B14F-4D97-AF65-F5344CB8AC3E}">
        <p14:creationId xmlns:p14="http://schemas.microsoft.com/office/powerpoint/2010/main" val="31134968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B7FFBE8-95FC-A978-8212-6B5D8F34CC6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047762"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8461" y="1561943"/>
            <a:ext cx="4681728" cy="4569825"/>
          </a:xfrm>
        </p:spPr>
        <p:txBody>
          <a:bodyPr anchor="b">
            <a:normAutofit/>
          </a:bodyPr>
          <a:lstStyle>
            <a:lvl1pPr algn="l">
              <a:defRPr sz="4000"/>
            </a:lvl1pPr>
          </a:lstStyle>
          <a:p>
            <a:r>
              <a:rPr lang="en-US" dirty="0"/>
              <a:t>Click to edit Master title style</a:t>
            </a:r>
          </a:p>
        </p:txBody>
      </p:sp>
      <p:sp>
        <p:nvSpPr>
          <p:cNvPr id="13" name="Picture Placeholder 10">
            <a:extLst>
              <a:ext uri="{FF2B5EF4-FFF2-40B4-BE49-F238E27FC236}">
                <a16:creationId xmlns:a16="http://schemas.microsoft.com/office/drawing/2014/main" id="{8DA51E07-C561-85B3-141B-4157C0521FB7}"/>
              </a:ext>
            </a:extLst>
          </p:cNvPr>
          <p:cNvSpPr>
            <a:spLocks noGrp="1"/>
          </p:cNvSpPr>
          <p:nvPr>
            <p:ph type="pic" sz="quarter" idx="13"/>
          </p:nvPr>
        </p:nvSpPr>
        <p:spPr>
          <a:xfrm>
            <a:off x="0" y="0"/>
            <a:ext cx="6095994" cy="6858000"/>
          </a:xfrm>
          <a:blipFill dpi="0" rotWithShape="1">
            <a:blip r:embed="rId4">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8847022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10107029" cy="4935272"/>
          </a:xfrm>
        </p:spPr>
        <p:txBody>
          <a:bodyPr anchor="b">
            <a:normAutofit/>
          </a:bodyPr>
          <a:lstStyle>
            <a:lvl1pPr algn="l">
              <a:defRPr sz="4000"/>
            </a:lvl1pPr>
          </a:lstStyle>
          <a:p>
            <a:r>
              <a:rPr lang="en-US" dirty="0"/>
              <a:t>Click to edit Master title style</a:t>
            </a:r>
          </a:p>
        </p:txBody>
      </p:sp>
    </p:spTree>
    <p:extLst>
      <p:ext uri="{BB962C8B-B14F-4D97-AF65-F5344CB8AC3E}">
        <p14:creationId xmlns:p14="http://schemas.microsoft.com/office/powerpoint/2010/main" val="22863360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4800600" cy="4935272"/>
          </a:xfrm>
        </p:spPr>
        <p:txBody>
          <a:bodyPr anchor="b">
            <a:normAutofit/>
          </a:bodyPr>
          <a:lstStyle>
            <a:lvl1pPr algn="l">
              <a:defRPr sz="4000"/>
            </a:lvl1pPr>
          </a:lstStyle>
          <a:p>
            <a:r>
              <a:rPr lang="en-US" dirty="0"/>
              <a:t>Click to edit Master title style</a:t>
            </a:r>
          </a:p>
        </p:txBody>
      </p:sp>
      <p:sp>
        <p:nvSpPr>
          <p:cNvPr id="5" name="Picture Placeholder 10">
            <a:extLst>
              <a:ext uri="{FF2B5EF4-FFF2-40B4-BE49-F238E27FC236}">
                <a16:creationId xmlns:a16="http://schemas.microsoft.com/office/drawing/2014/main" id="{F85F708B-992C-821E-50D2-07A27EDFA154}"/>
              </a:ext>
            </a:extLst>
          </p:cNvPr>
          <p:cNvSpPr>
            <a:spLocks noGrp="1"/>
          </p:cNvSpPr>
          <p:nvPr>
            <p:ph type="pic" sz="quarter" idx="13"/>
          </p:nvPr>
        </p:nvSpPr>
        <p:spPr>
          <a:xfrm>
            <a:off x="6096006" y="0"/>
            <a:ext cx="6095994" cy="6858000"/>
          </a:xfrm>
          <a:blipFill dpi="0" rotWithShape="1">
            <a:blip r:embed="rId2">
              <a:alphaModFix amt="60000"/>
            </a:blip>
            <a:srcRect/>
            <a:stretch>
              <a:fillRect/>
            </a:stretch>
          </a:blipFill>
        </p:spPr>
        <p:txBody>
          <a:bodyPr/>
          <a:lstStyle/>
          <a:p>
            <a:r>
              <a:rPr lang="en-US" dirty="0"/>
              <a:t>Click icon to add picture</a:t>
            </a:r>
          </a:p>
        </p:txBody>
      </p:sp>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22634859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9F53EAF-F066-AFDA-2C25-8F96143C7AF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11224895" y="911860"/>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810063"/>
            <a:ext cx="8467558" cy="1554480"/>
          </a:xfrm>
        </p:spPr>
        <p:txBody>
          <a:bodyPr anchor="t" anchorCtr="0">
            <a:normAutofit/>
          </a:bodyPr>
          <a:lstStyle>
            <a:lvl1pPr>
              <a:defRPr sz="4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3816" y="2380995"/>
            <a:ext cx="8869680" cy="3291840"/>
          </a:xfrm>
        </p:spPr>
        <p:txBody>
          <a:bodyPr>
            <a:normAutofit/>
          </a:bodyPr>
          <a:lstStyle>
            <a:lvl1pPr marL="0" indent="0">
              <a:buFont typeface="+mj-lt"/>
              <a:buNone/>
              <a:defRPr sz="2000"/>
            </a:lvl1pPr>
            <a:lvl2pPr marL="228600" indent="0">
              <a:buFont typeface="+mj-lt"/>
              <a:buNone/>
              <a:defRPr sz="1800"/>
            </a:lvl2pPr>
            <a:lvl3pPr marL="457200" indent="0">
              <a:buFont typeface="+mj-lt"/>
              <a:buNone/>
              <a:defRPr sz="1600"/>
            </a:lvl3pPr>
            <a:lvl4pPr marL="685800" indent="0">
              <a:buFont typeface="+mj-lt"/>
              <a:buNone/>
              <a:defRPr sz="1400"/>
            </a:lvl4pPr>
            <a:lvl5pPr marL="914400" indent="0">
              <a:buFont typeface="+mj-lt"/>
              <a:buNone/>
              <a:defRPr sz="1200"/>
            </a:lvl5pPr>
          </a:lstStyle>
          <a:p>
            <a:pPr lvl="0"/>
            <a:r>
              <a:rPr lang="en-US" dirty="0"/>
              <a:t>Click to edit Master text styles</a:t>
            </a:r>
          </a:p>
          <a:p>
            <a:pPr lvl="1"/>
            <a:r>
              <a:rPr lang="en-US" dirty="0"/>
              <a:t>Second level</a:t>
            </a:r>
          </a:p>
          <a:p>
            <a:pPr lvl="2"/>
            <a:r>
              <a:rPr lang="en-US" dirty="0"/>
              <a:t>Third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65585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5577962" cy="4807131"/>
          </a:xfrm>
        </p:spPr>
        <p:txBody>
          <a:bodyPr anchor="b">
            <a:normAutofit/>
          </a:bodyPr>
          <a:lstStyle>
            <a:lvl1pPr>
              <a:defRPr sz="32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11808" y="1884121"/>
            <a:ext cx="3596952" cy="4151675"/>
          </a:xfrm>
        </p:spPr>
        <p:txBody>
          <a:bodyPr anchor="b"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US" dirty="0"/>
              <a:t>Click to edit Master text styles</a:t>
            </a:r>
          </a:p>
          <a:p>
            <a:pPr lvl="1"/>
            <a:r>
              <a:rPr lang="en-US" dirty="0"/>
              <a:t>Second level</a:t>
            </a:r>
          </a:p>
          <a:p>
            <a:pPr lvl="2"/>
            <a:r>
              <a:rPr lang="en-US" dirty="0"/>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752392"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2848" y="803514"/>
            <a:ext cx="429207" cy="365125"/>
          </a:xfrm>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92150" y="799483"/>
            <a:ext cx="4429566" cy="365125"/>
          </a:xfrm>
        </p:spPr>
        <p:txBody>
          <a:bodyPr/>
          <a:lstStyle>
            <a:lvl1pPr algn="ctr">
              <a:defRPr/>
            </a:lvl1pPr>
          </a:lstStyle>
          <a:p>
            <a:pPr algn="l"/>
            <a:endParaRPr lang="en-US" dirty="0"/>
          </a:p>
        </p:txBody>
      </p:sp>
    </p:spTree>
    <p:extLst>
      <p:ext uri="{BB962C8B-B14F-4D97-AF65-F5344CB8AC3E}">
        <p14:creationId xmlns:p14="http://schemas.microsoft.com/office/powerpoint/2010/main" val="3583669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3234184" cy="4202629"/>
          </a:xfrm>
        </p:spPr>
        <p:txBody>
          <a:bodyPr anchor="ctr" anchorCtr="0">
            <a:normAutofit/>
          </a:bodyPr>
          <a:lstStyle>
            <a:lvl1pPr>
              <a:defRPr sz="32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97524" y="1353163"/>
            <a:ext cx="3596952" cy="4151675"/>
          </a:xfrm>
        </p:spPr>
        <p:txBody>
          <a:bodyPr anchor="ctr"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US" dirty="0"/>
              <a:t>Click to edit Master text styles</a:t>
            </a:r>
          </a:p>
          <a:p>
            <a:pPr lvl="1"/>
            <a:r>
              <a:rPr lang="en-US" dirty="0"/>
              <a:t>Second level</a:t>
            </a:r>
          </a:p>
          <a:p>
            <a:pPr lvl="2"/>
            <a:r>
              <a:rPr lang="en-US" dirty="0"/>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9576"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3816"/>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96386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74732B46-F1F0-7522-FC25-AABA628DA30B}"/>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104188" y="676656"/>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4552002"/>
            <a:ext cx="4663440" cy="1554480"/>
          </a:xfrm>
        </p:spPr>
        <p:txBody>
          <a:bodyPr anchor="b" anchorCtr="0">
            <a:noAutofit/>
          </a:bodyPr>
          <a:lstStyle>
            <a:lvl1pPr>
              <a:defRPr sz="3200"/>
            </a:lvl1pPr>
          </a:lstStyle>
          <a:p>
            <a:r>
              <a:rPr lang="en-US" dirty="0"/>
              <a:t>Click to edit Master title style</a:t>
            </a:r>
          </a:p>
        </p:txBody>
      </p:sp>
      <p:sp>
        <p:nvSpPr>
          <p:cNvPr id="9" name="Picture Placeholder 10">
            <a:extLst>
              <a:ext uri="{FF2B5EF4-FFF2-40B4-BE49-F238E27FC236}">
                <a16:creationId xmlns:a16="http://schemas.microsoft.com/office/drawing/2014/main" id="{622FFB4D-B5E7-3882-7509-50FC147AD0C1}"/>
              </a:ext>
            </a:extLst>
          </p:cNvPr>
          <p:cNvSpPr>
            <a:spLocks noGrp="1"/>
          </p:cNvSpPr>
          <p:nvPr>
            <p:ph type="pic" sz="quarter" idx="14"/>
          </p:nvPr>
        </p:nvSpPr>
        <p:spPr>
          <a:xfrm>
            <a:off x="923544" y="941832"/>
            <a:ext cx="4179742" cy="2992856"/>
          </a:xfrm>
          <a:blipFill dpi="0" rotWithShape="1">
            <a:blip r:embed="rId4">
              <a:alphaModFix amt="60000"/>
            </a:blip>
            <a:srcRect/>
            <a:stretch>
              <a:fillRect l="-3918" t="-835" b="-338"/>
            </a:stretch>
          </a:blipFill>
        </p:spPr>
        <p:txBody>
          <a:bodyPr/>
          <a:lstStyle/>
          <a:p>
            <a:r>
              <a:rPr lang="en-US" dirty="0"/>
              <a:t>Click icon to add picture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6682"/>
            <a:ext cx="429207" cy="365125"/>
          </a:xfrm>
        </p:spPr>
        <p:txBody>
          <a:bodyPr/>
          <a:lstStyle>
            <a:lvl1pPr algn="r">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65388" y="2718978"/>
            <a:ext cx="4663440" cy="3337560"/>
          </a:xfrm>
        </p:spPr>
        <p:txBody>
          <a:bodyPr anchor="b" anchorCtr="0">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800"/>
            </a:lvl4pPr>
            <a:lvl5pPr>
              <a:buFont typeface="+mj-lt"/>
              <a:buNone/>
              <a:defRPr sz="18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87598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B1C55ED2-79AB-08DC-6DCF-C07F6CBD227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922189" y="1217512"/>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9404" y="2385975"/>
            <a:ext cx="4325112" cy="2454796"/>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132398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86383B9E-F152-84FC-BD1D-4F84C5670DA1}"/>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57799" y="5660464"/>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5" y="2819320"/>
            <a:ext cx="4372547" cy="2834640"/>
          </a:xfrm>
        </p:spPr>
        <p:txBody>
          <a:bodyPr>
            <a:normAutofit/>
          </a:bodyPr>
          <a:lstStyle>
            <a:lvl1pPr>
              <a:defRPr sz="3200"/>
            </a:lvl1pPr>
          </a:lstStyle>
          <a:p>
            <a:r>
              <a:rPr lang="en-US" dirty="0"/>
              <a:t>Click to edit Master title style</a:t>
            </a:r>
          </a:p>
        </p:txBody>
      </p:sp>
      <p:sp>
        <p:nvSpPr>
          <p:cNvPr id="3" name="Picture Placeholder 10">
            <a:extLst>
              <a:ext uri="{FF2B5EF4-FFF2-40B4-BE49-F238E27FC236}">
                <a16:creationId xmlns:a16="http://schemas.microsoft.com/office/drawing/2014/main" id="{8B0E68BA-9AEE-909E-56B9-A14C4D9AD352}"/>
              </a:ext>
            </a:extLst>
          </p:cNvPr>
          <p:cNvSpPr>
            <a:spLocks noGrp="1"/>
          </p:cNvSpPr>
          <p:nvPr>
            <p:ph type="pic" sz="quarter" idx="14"/>
          </p:nvPr>
        </p:nvSpPr>
        <p:spPr>
          <a:xfrm>
            <a:off x="1" y="0"/>
            <a:ext cx="12191999" cy="2171156"/>
          </a:xfrm>
          <a:blipFill dpi="0" rotWithShape="1">
            <a:blip r:embed="rId4">
              <a:alphaModFix amt="60000"/>
            </a:blip>
            <a:srcRect/>
            <a:stretch>
              <a:fillRect l="1" t="1" r="-5" b="-376"/>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15002"/>
            <a:ext cx="5162550" cy="283464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53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3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48082"/>
            <a:ext cx="4145582" cy="4638825"/>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97419" y="848517"/>
            <a:ext cx="5681662" cy="481806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66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90759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50392"/>
            <a:ext cx="4142232" cy="4940661"/>
          </a:xfrm>
        </p:spPr>
        <p:txBody>
          <a:bodyPr>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7607"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66305"/>
            <a:ext cx="6159500" cy="5390822"/>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31882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7901" y="842957"/>
            <a:ext cx="3494314" cy="4768174"/>
          </a:xfrm>
        </p:spPr>
        <p:txBody>
          <a:bodyPr>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65504"/>
            <a:ext cx="6766560" cy="5093862"/>
          </a:xfrm>
        </p:spPr>
        <p:txBody>
          <a:bodyPr>
            <a:normAutofit/>
          </a:bodyPr>
          <a:lstStyle>
            <a:lvl1pPr>
              <a:lnSpc>
                <a:spcPct val="90000"/>
              </a:lnSpc>
              <a:defRPr sz="1800"/>
            </a:lvl1pPr>
            <a:lvl2pPr>
              <a:lnSpc>
                <a:spcPct val="90000"/>
              </a:lnSpc>
              <a:defRPr sz="1600"/>
            </a:lvl2pPr>
            <a:lvl3pPr>
              <a:lnSpc>
                <a:spcPct val="90000"/>
              </a:lnSpc>
              <a:defRPr sz="1400"/>
            </a:lvl3pPr>
            <a:lvl4pPr>
              <a:lnSpc>
                <a:spcPct val="90000"/>
              </a:lnSpc>
              <a:defRPr sz="1200"/>
            </a:lvl4pPr>
            <a:lvl5pPr>
              <a:lnSpc>
                <a:spcPct val="90000"/>
              </a:lnSpc>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11192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6209" y="868680"/>
            <a:ext cx="6093225" cy="1143000"/>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437529" cy="6858000"/>
          </a:xfrm>
          <a:blipFill dpi="0" rotWithShape="1">
            <a:blip r:embed="rId2">
              <a:alphaModFix amt="60000"/>
            </a:blip>
            <a:srcRect/>
            <a:stretch>
              <a:fillRect r="-8031"/>
            </a:stretch>
          </a:blipFill>
        </p:spPr>
        <p:txBody>
          <a:bodyPr/>
          <a:lstStyle/>
          <a:p>
            <a:r>
              <a:rPr lang="en-US" dirty="0"/>
              <a:t>Click icon to add picture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39833"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6209" y="2017058"/>
            <a:ext cx="6071616" cy="4489704"/>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5237749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190" y="822960"/>
            <a:ext cx="6135624" cy="1143000"/>
          </a:xfrm>
        </p:spPr>
        <p:txBody>
          <a:bodyPr anchor="b"/>
          <a:lstStyle/>
          <a:p>
            <a:r>
              <a:rPr lang="en-US" dirty="0"/>
              <a:t>Click to edit Master title style</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817903" y="457200"/>
            <a:ext cx="429207" cy="365125"/>
          </a:xfrm>
        </p:spPr>
        <p:txBody>
          <a:bodyPr/>
          <a:lstStyle/>
          <a:p>
            <a:fld id="{CC057153-B650-4DEB-B370-79DDCFDCE934}" type="slidenum">
              <a:rPr lang="en-US" smtClean="0"/>
              <a:t>‹#›</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1490472" y="457200"/>
            <a:ext cx="1847088" cy="365125"/>
          </a:xfrm>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17316" y="2057402"/>
            <a:ext cx="6135624" cy="448970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503081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8854" y="829325"/>
            <a:ext cx="6858000" cy="932688"/>
          </a:xfrm>
        </p:spPr>
        <p:txBody>
          <a:bodyPr anchor="t" anchorCtr="0"/>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3429000" cy="6858000"/>
          </a:xfrm>
          <a:blipFill dpi="0" rotWithShape="1">
            <a:blip r:embed="rId2">
              <a:alphaModFix amt="60000"/>
            </a:blip>
            <a:srcRect/>
            <a:stretch>
              <a:fillRect r="-17333"/>
            </a:stretch>
          </a:blipFill>
        </p:spPr>
        <p:txBody>
          <a:bodyPr/>
          <a:lstStyle/>
          <a:p>
            <a:r>
              <a:rPr lang="en-US" dirty="0"/>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935476"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8854" y="1878456"/>
            <a:ext cx="6858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93637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1046" y="4257446"/>
            <a:ext cx="4297661" cy="1852154"/>
          </a:xfrm>
        </p:spPr>
        <p:txBody>
          <a:bodyPr anchor="b">
            <a:noAutofit/>
          </a:bodyPr>
          <a:lstStyle>
            <a:lvl1pPr>
              <a:defRPr sz="3200"/>
            </a:lvl1pPr>
          </a:lstStyle>
          <a:p>
            <a:r>
              <a:rPr lang="en-US" dirty="0"/>
              <a:t>Click to edit Master title style</a:t>
            </a:r>
          </a:p>
        </p:txBody>
      </p:sp>
      <p:pic>
        <p:nvPicPr>
          <p:cNvPr id="4" name="Graphic 3">
            <a:extLst>
              <a:ext uri="{FF2B5EF4-FFF2-40B4-BE49-F238E27FC236}">
                <a16:creationId xmlns:a16="http://schemas.microsoft.com/office/drawing/2014/main" id="{8F2A913F-34E8-6AA3-93B1-82EC26840158}"/>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348844" y="5660464"/>
            <a:ext cx="36576" cy="521208"/>
          </a:xfrm>
          <a:prstGeom prst="rect">
            <a:avLst/>
          </a:prstGeom>
        </p:spPr>
      </p:pic>
      <p:sp>
        <p:nvSpPr>
          <p:cNvPr id="3" name="Picture Placeholder 10">
            <a:extLst>
              <a:ext uri="{FF2B5EF4-FFF2-40B4-BE49-F238E27FC236}">
                <a16:creationId xmlns:a16="http://schemas.microsoft.com/office/drawing/2014/main" id="{A9DF44A2-0708-C962-D4F6-461FBBBE261F}"/>
              </a:ext>
            </a:extLst>
          </p:cNvPr>
          <p:cNvSpPr>
            <a:spLocks noGrp="1"/>
          </p:cNvSpPr>
          <p:nvPr>
            <p:ph type="pic" sz="quarter" idx="13"/>
          </p:nvPr>
        </p:nvSpPr>
        <p:spPr>
          <a:xfrm>
            <a:off x="935034" y="849445"/>
            <a:ext cx="4173673" cy="2913664"/>
          </a:xfrm>
          <a:blipFill dpi="0" rotWithShape="1">
            <a:blip r:embed="rId4">
              <a:alphaModFix amt="60000"/>
            </a:blip>
            <a:srcRect/>
            <a:stretch>
              <a:fillRect b="159"/>
            </a:stretch>
          </a:blipFill>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12179" y="849444"/>
            <a:ext cx="5295472" cy="483489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8869680" y="5719845"/>
            <a:ext cx="1847088" cy="38975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928411" y="5746499"/>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5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9038" y="832804"/>
            <a:ext cx="4361688" cy="1527048"/>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096000" cy="6858000"/>
          </a:xfrm>
          <a:blipFill dpi="0" rotWithShape="1">
            <a:blip r:embed="rId2">
              <a:alphaModFix amt="60000"/>
            </a:blip>
            <a:srcRect/>
            <a:stretch>
              <a:fillRect l="-1" r="-8457"/>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8975" y="2467805"/>
            <a:ext cx="4362450"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87542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33023" y="2132530"/>
            <a:ext cx="4961795" cy="1527048"/>
          </a:xfrm>
        </p:spPr>
        <p:txBody>
          <a:bodyPr anchor="t" anchorCtr="0">
            <a:normAutofit/>
          </a:bodyPr>
          <a:lstStyle>
            <a:lvl1pPr>
              <a:defRPr sz="3200"/>
            </a:lvl1pPr>
          </a:lstStyle>
          <a:p>
            <a:r>
              <a:rPr lang="en-US"/>
              <a:t>Click to edit Master title style</a:t>
            </a:r>
            <a:endParaRPr lang="en-US" dirty="0"/>
          </a:p>
        </p:txBody>
      </p:sp>
      <p:sp>
        <p:nvSpPr>
          <p:cNvPr id="5" name="Picture Placeholder 2">
            <a:extLst>
              <a:ext uri="{FF2B5EF4-FFF2-40B4-BE49-F238E27FC236}">
                <a16:creationId xmlns:a16="http://schemas.microsoft.com/office/drawing/2014/main" id="{AA2C06F4-46D4-E31A-FE24-FA262F3070BA}"/>
              </a:ext>
            </a:extLst>
          </p:cNvPr>
          <p:cNvSpPr>
            <a:spLocks noGrp="1"/>
          </p:cNvSpPr>
          <p:nvPr>
            <p:ph type="pic" idx="1"/>
          </p:nvPr>
        </p:nvSpPr>
        <p:spPr>
          <a:xfrm>
            <a:off x="0" y="909016"/>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pic>
        <p:nvPicPr>
          <p:cNvPr id="3" name="Graphic 2">
            <a:extLst>
              <a:ext uri="{FF2B5EF4-FFF2-40B4-BE49-F238E27FC236}">
                <a16:creationId xmlns:a16="http://schemas.microsoft.com/office/drawing/2014/main" id="{68D34A61-0B4C-7668-21C4-92101CEE4BE3}"/>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a:off x="6541267" y="1217512"/>
            <a:ext cx="36576" cy="521208"/>
          </a:xfrm>
          <a:prstGeom prst="rect">
            <a:avLst/>
          </a:prstGeom>
        </p:spPr>
      </p:pic>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433023" y="3788229"/>
            <a:ext cx="4961795" cy="191922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446428" y="572028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3273" y="5720287"/>
            <a:ext cx="2805405" cy="365125"/>
          </a:xfrm>
        </p:spPr>
        <p:txBody>
          <a:bodyPr/>
          <a:lstStyle>
            <a:lvl1pPr algn="l">
              <a:defRPr>
                <a:solidFill>
                  <a:schemeClr val="tx1"/>
                </a:solidFill>
                <a:effectLst/>
              </a:defRPr>
            </a:lvl1pPr>
          </a:lstStyle>
          <a:p>
            <a:endParaRPr lang="en-US" dirty="0"/>
          </a:p>
        </p:txBody>
      </p:sp>
    </p:spTree>
    <p:extLst>
      <p:ext uri="{BB962C8B-B14F-4D97-AF65-F5344CB8AC3E}">
        <p14:creationId xmlns:p14="http://schemas.microsoft.com/office/powerpoint/2010/main" val="989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38094" y="825703"/>
            <a:ext cx="4522936" cy="932688"/>
          </a:xfrm>
        </p:spPr>
        <p:txBody>
          <a:bodyPr anchor="t" anchorCtr="0"/>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5672379" cy="6858000"/>
          </a:xfrm>
          <a:blipFill dpi="0" rotWithShape="1">
            <a:blip r:embed="rId2">
              <a:alphaModFix amt="60000"/>
            </a:blip>
            <a:srcRect/>
            <a:stretch>
              <a:fillRect r="-14454"/>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748429" y="1789540"/>
            <a:ext cx="4512601"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098587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73104"/>
            <a:ext cx="4572000" cy="932688"/>
          </a:xfrm>
        </p:spPr>
        <p:txBody>
          <a:bodyPr anchor="b"/>
          <a:lstStyle>
            <a:lvl1pPr>
              <a:defRPr sz="3200"/>
            </a:lvl1p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12585"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72618" y="457200"/>
            <a:ext cx="2805405"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1933808"/>
            <a:ext cx="4572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3" name="Picture Placeholder 10">
            <a:extLst>
              <a:ext uri="{FF2B5EF4-FFF2-40B4-BE49-F238E27FC236}">
                <a16:creationId xmlns:a16="http://schemas.microsoft.com/office/drawing/2014/main" id="{3CD55653-C8C9-068F-CF5A-7E1436D7EFA1}"/>
              </a:ext>
            </a:extLst>
          </p:cNvPr>
          <p:cNvSpPr>
            <a:spLocks noGrp="1"/>
          </p:cNvSpPr>
          <p:nvPr>
            <p:ph type="pic" sz="quarter" idx="13"/>
          </p:nvPr>
        </p:nvSpPr>
        <p:spPr>
          <a:xfrm>
            <a:off x="6519621" y="0"/>
            <a:ext cx="5672379" cy="6858000"/>
          </a:xfrm>
          <a:blipFill dpi="0" rotWithShape="1">
            <a:blip r:embed="rId2">
              <a:alphaModFix amt="60000"/>
            </a:blip>
            <a:srcRect/>
            <a:stretch>
              <a:fillRect r="-14454"/>
            </a:stretch>
          </a:blipFill>
        </p:spPr>
        <p:txBody>
          <a:bodyPr/>
          <a:lstStyle/>
          <a:p>
            <a:r>
              <a:rPr lang="en-US" dirty="0"/>
              <a:t>Click icon to add picture</a:t>
            </a:r>
          </a:p>
        </p:txBody>
      </p:sp>
    </p:spTree>
    <p:extLst>
      <p:ext uri="{BB962C8B-B14F-4D97-AF65-F5344CB8AC3E}">
        <p14:creationId xmlns:p14="http://schemas.microsoft.com/office/powerpoint/2010/main" val="3260726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66298" y="831603"/>
            <a:ext cx="3401568" cy="1527048"/>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038109" cy="6858000"/>
          </a:xfrm>
          <a:blipFill dpi="0" rotWithShape="1">
            <a:blip r:embed="rId2">
              <a:alphaModFix amt="60000"/>
            </a:blip>
            <a:srcRect/>
            <a:stretch>
              <a:fillRect r="-7758"/>
            </a:stretch>
          </a:blipFill>
        </p:spPr>
        <p:txBody>
          <a:bodyPr/>
          <a:lstStyle/>
          <a:p>
            <a:r>
              <a:rPr lang="en-US" dirty="0"/>
              <a:t>Click icon to add picture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869680" y="457200"/>
            <a:ext cx="1847088"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6425" y="2379232"/>
            <a:ext cx="3401568"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098578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2960"/>
            <a:ext cx="3401568" cy="1527048"/>
          </a:xfrm>
        </p:spPr>
        <p:txBody>
          <a:bodyPr anchor="b">
            <a:normAutofit/>
          </a:bodyPr>
          <a:lstStyle>
            <a:lvl1pPr>
              <a:defRPr sz="3200"/>
            </a:lvl1p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1269"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457200"/>
            <a:ext cx="1847088"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2377440"/>
            <a:ext cx="3401568" cy="4095750"/>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300935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97417" y="822516"/>
            <a:ext cx="3273552" cy="1942773"/>
          </a:xfrm>
        </p:spPr>
        <p:txBody>
          <a:bodyPr anchor="t" anchorCtr="0">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220197" cy="6858000"/>
          </a:xfrm>
          <a:blipFill dpi="0" rotWithShape="1">
            <a:blip r:embed="rId2">
              <a:alphaModFix amt="60000"/>
            </a:blip>
            <a:srcRect/>
            <a:stretch>
              <a:fillRect l="1" r="-7773"/>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411" y="2778536"/>
            <a:ext cx="3273552" cy="29260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987743" y="5714645"/>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47220" y="5715000"/>
            <a:ext cx="2335165" cy="365125"/>
          </a:xfrm>
        </p:spPr>
        <p:txBody>
          <a:bodyPr/>
          <a:lstStyle/>
          <a:p>
            <a:endParaRPr lang="en-US" dirty="0"/>
          </a:p>
        </p:txBody>
      </p:sp>
    </p:spTree>
    <p:extLst>
      <p:ext uri="{BB962C8B-B14F-4D97-AF65-F5344CB8AC3E}">
        <p14:creationId xmlns:p14="http://schemas.microsoft.com/office/powerpoint/2010/main" val="3957292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413" y="4299577"/>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692106"/>
          </a:xfrm>
          <a:blipFill dpi="0" rotWithShape="1">
            <a:blip r:embed="rId2">
              <a:alphaModFix amt="60000"/>
            </a:blip>
            <a:srcRect/>
            <a:stretch>
              <a:fillRect t="-1" b="-25541"/>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299576"/>
            <a:ext cx="6400800" cy="139033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657269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3791259"/>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141683"/>
          </a:xfrm>
          <a:blipFill dpi="0" rotWithShape="1">
            <a:blip r:embed="rId2">
              <a:alphaModFix amt="60000"/>
            </a:blip>
            <a:srcRect/>
            <a:stretch>
              <a:fillRect t="2" b="-20264"/>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3791259"/>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70500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223" y="833527"/>
            <a:ext cx="2953618" cy="1892808"/>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833527"/>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7983993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63503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9210" y="1828800"/>
            <a:ext cx="5701655" cy="4088298"/>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Tree>
    <p:extLst>
      <p:ext uri="{BB962C8B-B14F-4D97-AF65-F5344CB8AC3E}">
        <p14:creationId xmlns:p14="http://schemas.microsoft.com/office/powerpoint/2010/main" val="30310479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14645"/>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4874" y="2971800"/>
            <a:ext cx="4219217" cy="2968589"/>
          </a:xfrm>
          <a:blipFill dpi="0" rotWithShape="1">
            <a:blip r:embed="rId2">
              <a:alphaModFix amt="60000"/>
            </a:blip>
            <a:srcRect/>
            <a:stretch>
              <a:fillRect l="148" t="-11888" r="-148" b="-11048"/>
            </a:stretch>
          </a:blipFill>
        </p:spPr>
        <p:txBody>
          <a:bodyPr/>
          <a:lstStyle/>
          <a:p>
            <a:r>
              <a:rPr lang="en-US" dirty="0"/>
              <a:t>Click icon to add picture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94950" y="838031"/>
            <a:ext cx="5585925" cy="57832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Tree>
    <p:extLst>
      <p:ext uri="{BB962C8B-B14F-4D97-AF65-F5344CB8AC3E}">
        <p14:creationId xmlns:p14="http://schemas.microsoft.com/office/powerpoint/2010/main" val="1704261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8825"/>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53473" y="2662694"/>
            <a:ext cx="2826675" cy="3273309"/>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Slide Number Placeholder 3">
            <a:extLst>
              <a:ext uri="{FF2B5EF4-FFF2-40B4-BE49-F238E27FC236}">
                <a16:creationId xmlns:a16="http://schemas.microsoft.com/office/drawing/2014/main" id="{47484806-6EE6-E9E7-C756-577E511C944C}"/>
              </a:ext>
            </a:extLst>
          </p:cNvPr>
          <p:cNvSpPr>
            <a:spLocks noGrp="1"/>
          </p:cNvSpPr>
          <p:nvPr>
            <p:ph type="sldNum" sz="quarter" idx="16"/>
          </p:nvPr>
        </p:nvSpPr>
        <p:spPr>
          <a:xfrm>
            <a:off x="830476" y="5943600"/>
            <a:ext cx="429207" cy="365125"/>
          </a:xfrm>
        </p:spPr>
        <p:txBody>
          <a:bodyPr/>
          <a:lstStyle/>
          <a:p>
            <a:fld id="{CC057153-B650-4DEB-B370-79DDCFDCE934}" type="slidenum">
              <a:rPr lang="en-US" smtClean="0"/>
              <a:pPr/>
              <a:t>‹#›</a:t>
            </a:fld>
            <a:endParaRPr lang="en-US" dirty="0"/>
          </a:p>
        </p:txBody>
      </p:sp>
      <p:sp>
        <p:nvSpPr>
          <p:cNvPr id="3" name="Footer Placeholder 2">
            <a:extLst>
              <a:ext uri="{FF2B5EF4-FFF2-40B4-BE49-F238E27FC236}">
                <a16:creationId xmlns:a16="http://schemas.microsoft.com/office/drawing/2014/main" id="{E85E95BE-BAAA-0962-1F37-8E80B5075B4D}"/>
              </a:ext>
            </a:extLst>
          </p:cNvPr>
          <p:cNvSpPr>
            <a:spLocks noGrp="1"/>
          </p:cNvSpPr>
          <p:nvPr>
            <p:ph type="ftr" sz="quarter" idx="15"/>
          </p:nvPr>
        </p:nvSpPr>
        <p:spPr>
          <a:xfrm>
            <a:off x="1490553" y="5943600"/>
            <a:ext cx="1845772" cy="365125"/>
          </a:xfrm>
        </p:spPr>
        <p:txBody>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08493" y="840587"/>
            <a:ext cx="6561138" cy="6035040"/>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578048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624688" y="4318002"/>
            <a:ext cx="3741303" cy="1727191"/>
          </a:xfrm>
        </p:spPr>
        <p:txBody>
          <a:bodyPr anchor="b" anchorCtr="0">
            <a:normAutofit/>
          </a:bodyPr>
          <a:lstStyle>
            <a:lvl1pP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603503"/>
            <a:ext cx="10535513" cy="4334256"/>
          </a:xfrm>
        </p:spPr>
        <p:txBody>
          <a:bodyPr anchor="b">
            <a:normAutofit/>
          </a:bodyPr>
          <a:lstStyle>
            <a:lvl1pPr marL="0" indent="0">
              <a:lnSpc>
                <a:spcPct val="90000"/>
              </a:lnSpc>
              <a:spcBef>
                <a:spcPts val="0"/>
              </a:spcBef>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dirty="0"/>
          </a:p>
        </p:txBody>
      </p:sp>
      <p:pic>
        <p:nvPicPr>
          <p:cNvPr id="3" name="Graphic 2">
            <a:extLst>
              <a:ext uri="{FF2B5EF4-FFF2-40B4-BE49-F238E27FC236}">
                <a16:creationId xmlns:a16="http://schemas.microsoft.com/office/drawing/2014/main" id="{212892AD-A824-80C0-23D0-A50E8E6086C1}"/>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10562215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0ABD31F-6790-1046-FAA9-F005395197D6}"/>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733074" y="4520514"/>
            <a:ext cx="7525512" cy="1545336"/>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912730"/>
            <a:ext cx="10543032" cy="420624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F593D60A-2641-9137-7CFC-67D963578820}"/>
              </a:ext>
            </a:extLst>
          </p:cNvPr>
          <p:cNvSpPr>
            <a:spLocks noGrp="1"/>
          </p:cNvSpPr>
          <p:nvPr>
            <p:ph type="sldNum" sz="quarter" idx="15"/>
          </p:nvPr>
        </p:nvSpPr>
        <p:spPr/>
        <p:txBody>
          <a:body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7F79D38F-DE10-E2BB-5C22-9A8C0781F150}"/>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42901470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889898" y="1318437"/>
            <a:ext cx="4368688" cy="4747413"/>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1318437"/>
            <a:ext cx="5318760" cy="533542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pic>
        <p:nvPicPr>
          <p:cNvPr id="3" name="Graphic 2">
            <a:extLst>
              <a:ext uri="{FF2B5EF4-FFF2-40B4-BE49-F238E27FC236}">
                <a16:creationId xmlns:a16="http://schemas.microsoft.com/office/drawing/2014/main" id="{F17F8DEA-3543-B752-B9E3-AC000CAB4672}"/>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4" name="Footer Placeholder 3">
            <a:extLst>
              <a:ext uri="{FF2B5EF4-FFF2-40B4-BE49-F238E27FC236}">
                <a16:creationId xmlns:a16="http://schemas.microsoft.com/office/drawing/2014/main" id="{67F2F7EA-5D69-7C1B-CCA8-B001A58AE38D}"/>
              </a:ext>
            </a:extLst>
          </p:cNvPr>
          <p:cNvSpPr>
            <a:spLocks noGrp="1"/>
          </p:cNvSpPr>
          <p:nvPr>
            <p:ph type="ftr" sz="quarter" idx="14"/>
          </p:nvPr>
        </p:nvSpPr>
        <p:spPr>
          <a:xfrm>
            <a:off x="8869680" y="722163"/>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3B75CC0F-ADA3-ABFA-0894-792752304D3D}"/>
              </a:ext>
            </a:extLst>
          </p:cNvPr>
          <p:cNvSpPr>
            <a:spLocks noGrp="1"/>
          </p:cNvSpPr>
          <p:nvPr>
            <p:ph type="sldNum" sz="quarter" idx="15"/>
          </p:nvPr>
        </p:nvSpPr>
        <p:spPr>
          <a:xfrm>
            <a:off x="10936224" y="722163"/>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45525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617F66D-47D7-5FE5-3A3F-34A22FF6A160}"/>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5660464"/>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4484" y="558436"/>
            <a:ext cx="10543032" cy="4206240"/>
          </a:xfrm>
        </p:spPr>
        <p:txBody>
          <a:bodyPr anchor="b">
            <a:normAutofit/>
          </a:bodyPr>
          <a:lstStyle>
            <a:lvl1pPr marL="0" indent="0" algn="ctr">
              <a:lnSpc>
                <a:spcPct val="90000"/>
              </a:lnSpc>
              <a:buNone/>
              <a:defRPr sz="23200" b="1">
                <a:solidFill>
                  <a:schemeClr val="tx1"/>
                </a:solidFill>
                <a:latin typeface="+mj-lt"/>
                <a:cs typeface="Poppins" pitchFamily="2" charset="77"/>
              </a:defRPr>
            </a:lvl1pPr>
          </a:lstStyle>
          <a:p>
            <a:pPr lvl="0"/>
            <a:r>
              <a:rPr lang="en-US"/>
              <a:t>##%</a:t>
            </a:r>
          </a:p>
        </p:txBody>
      </p:sp>
    </p:spTree>
    <p:extLst>
      <p:ext uri="{BB962C8B-B14F-4D97-AF65-F5344CB8AC3E}">
        <p14:creationId xmlns:p14="http://schemas.microsoft.com/office/powerpoint/2010/main" val="118402318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pic>
        <p:nvPicPr>
          <p:cNvPr id="3" name="Graphic 2">
            <a:extLst>
              <a:ext uri="{FF2B5EF4-FFF2-40B4-BE49-F238E27FC236}">
                <a16:creationId xmlns:a16="http://schemas.microsoft.com/office/drawing/2014/main" id="{4B9366FF-A392-C240-F718-4B73E04621E0}"/>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5660464"/>
            <a:ext cx="36576" cy="521208"/>
          </a:xfrm>
          <a:prstGeom prst="rect">
            <a:avLst/>
          </a:prstGeom>
        </p:spPr>
      </p:pic>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oAutofit/>
          </a:bodyPr>
          <a:lstStyle>
            <a:lvl1pPr marL="0" indent="0" algn="ctr">
              <a:lnSpc>
                <a:spcPct val="100000"/>
              </a:lnSpc>
              <a:buNone/>
              <a:defRPr sz="4000" b="1" i="0" cap="all" spc="50" baseline="0">
                <a:latin typeface="+mj-lt"/>
                <a:cs typeface="Poppins" pitchFamily="2" charset="77"/>
              </a:defRPr>
            </a:lvl1pPr>
            <a:lvl2pPr marL="228600" indent="0" algn="ctr">
              <a:lnSpc>
                <a:spcPct val="100000"/>
              </a:lnSpc>
              <a:buNone/>
              <a:defRPr sz="3600" b="1" i="0" cap="all" spc="50" baseline="0">
                <a:latin typeface="+mj-lt"/>
                <a:cs typeface="Poppins" pitchFamily="2" charset="77"/>
              </a:defRPr>
            </a:lvl2pPr>
            <a:lvl3pPr marL="457200" indent="0" algn="ctr">
              <a:lnSpc>
                <a:spcPct val="100000"/>
              </a:lnSpc>
              <a:buNone/>
              <a:defRPr sz="3200" b="1" i="0" cap="all" spc="50" baseline="0">
                <a:latin typeface="+mj-lt"/>
                <a:cs typeface="Poppins" pitchFamily="2" charset="77"/>
              </a:defRPr>
            </a:lvl3pPr>
            <a:lvl4pPr marL="685800" indent="0" algn="ctr">
              <a:lnSpc>
                <a:spcPct val="100000"/>
              </a:lnSpc>
              <a:buNone/>
              <a:defRPr sz="2800" b="1" i="0" cap="all" spc="50" baseline="0">
                <a:latin typeface="+mj-lt"/>
                <a:cs typeface="Poppins" pitchFamily="2" charset="77"/>
              </a:defRPr>
            </a:lvl4pPr>
            <a:lvl5pPr marL="914400" indent="0" algn="ctr">
              <a:lnSpc>
                <a:spcPct val="100000"/>
              </a:lnSpc>
              <a:buNone/>
              <a:defRPr sz="24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2514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520A179-8E3E-2B95-A97F-C68296952939}"/>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928148" y="921438"/>
            <a:ext cx="36576" cy="521208"/>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13816" y="1996848"/>
            <a:ext cx="8266176" cy="4142232"/>
          </a:xfrm>
        </p:spPr>
        <p:txBody>
          <a:bodyPr anchor="b">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44934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24681" y="760672"/>
            <a:ext cx="8266176" cy="5605272"/>
          </a:xfrm>
        </p:spPr>
        <p:txBody>
          <a:bodyPr anchor="t">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94584083-25C0-4BCD-77BF-0F4B50C89CE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0986884" y="676656"/>
            <a:ext cx="36576" cy="521208"/>
          </a:xfrm>
          <a:prstGeom prst="rect">
            <a:avLst/>
          </a:prstGeom>
        </p:spPr>
      </p:pic>
      <p:sp>
        <p:nvSpPr>
          <p:cNvPr id="4" name="Footer Placeholder 3">
            <a:extLst>
              <a:ext uri="{FF2B5EF4-FFF2-40B4-BE49-F238E27FC236}">
                <a16:creationId xmlns:a16="http://schemas.microsoft.com/office/drawing/2014/main" id="{74F9D7C9-2DBC-E12A-4A0F-59AD76DB1119}"/>
              </a:ext>
            </a:extLst>
          </p:cNvPr>
          <p:cNvSpPr>
            <a:spLocks noGrp="1"/>
          </p:cNvSpPr>
          <p:nvPr>
            <p:ph type="ftr" sz="quarter" idx="14"/>
          </p:nvPr>
        </p:nvSpPr>
        <p:spPr>
          <a:xfrm>
            <a:off x="8869680" y="5717127"/>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03A58948-847F-22CD-2AA2-CF3475976FFB}"/>
              </a:ext>
            </a:extLst>
          </p:cNvPr>
          <p:cNvSpPr>
            <a:spLocks noGrp="1"/>
          </p:cNvSpPr>
          <p:nvPr>
            <p:ph type="sldNum" sz="quarter" idx="15"/>
          </p:nvPr>
        </p:nvSpPr>
        <p:spPr>
          <a:xfrm>
            <a:off x="1093622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91040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12600" y="5601041"/>
            <a:ext cx="8229600" cy="466344"/>
          </a:xfrm>
        </p:spPr>
        <p:txBody>
          <a:bodyPr anchor="ctr">
            <a:normAutofit/>
          </a:bodyPr>
          <a:lstStyle>
            <a:lvl1pPr>
              <a:lnSpc>
                <a:spcPct val="120000"/>
              </a:lnSpc>
              <a:defRPr sz="2000" b="0" i="0" cap="none" baseline="0">
                <a:solidFill>
                  <a:schemeClr val="tx1"/>
                </a:solidFill>
                <a:latin typeface="+mn-lt"/>
                <a:cs typeface="Poppins Light" pitchFamily="2" charset="77"/>
              </a:defRPr>
            </a:lvl1pPr>
          </a:lstStyle>
          <a:p>
            <a:r>
              <a:rPr lang="en-US" dirty="0"/>
              <a:t>Quote Author</a:t>
            </a:r>
          </a:p>
        </p:txBody>
      </p:sp>
      <p:pic>
        <p:nvPicPr>
          <p:cNvPr id="3" name="Graphic 2">
            <a:extLst>
              <a:ext uri="{FF2B5EF4-FFF2-40B4-BE49-F238E27FC236}">
                <a16:creationId xmlns:a16="http://schemas.microsoft.com/office/drawing/2014/main" id="{8025C941-1D26-5955-DC05-31D96A1D00E3}"/>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0983213" y="5660464"/>
            <a:ext cx="36576" cy="521208"/>
          </a:xfrm>
          <a:prstGeom prst="rect">
            <a:avLst/>
          </a:prstGeom>
        </p:spPr>
      </p:pic>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792280" y="776028"/>
            <a:ext cx="8229600" cy="4572000"/>
          </a:xfrm>
        </p:spPr>
        <p:txBody>
          <a:bodyPr anchor="t" anchorCtr="0">
            <a:normAutofit/>
          </a:bodyPr>
          <a:lstStyle>
            <a:lvl1pPr marL="164592" indent="-164592">
              <a:lnSpc>
                <a:spcPct val="100000"/>
              </a:lnSpc>
              <a:spcBef>
                <a:spcPts val="0"/>
              </a:spcBef>
              <a:buNone/>
              <a:defRPr sz="4000" b="1" cap="all" spc="50" baseline="0">
                <a:latin typeface="+mj-lt"/>
                <a:cs typeface="Poppins" pitchFamily="2" charset="77"/>
              </a:defRPr>
            </a:lvl1pPr>
          </a:lstStyle>
          <a:p>
            <a:pPr lvl="0"/>
            <a:r>
              <a:rPr lang="en-US" dirty="0"/>
              <a:t>Click to add Quote</a:t>
            </a:r>
          </a:p>
        </p:txBody>
      </p:sp>
    </p:spTree>
    <p:extLst>
      <p:ext uri="{BB962C8B-B14F-4D97-AF65-F5344CB8AC3E}">
        <p14:creationId xmlns:p14="http://schemas.microsoft.com/office/powerpoint/2010/main" val="3379534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802977"/>
            <a:ext cx="9043416"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579537492"/>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444" y="4572000"/>
            <a:ext cx="8805672"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7720" y="944880"/>
            <a:ext cx="8961120" cy="3474720"/>
          </a:xfrm>
        </p:spPr>
        <p:txBody>
          <a:bodyPr anchor="ctr">
            <a:normAutofit/>
          </a:bodyPr>
          <a:lstStyle>
            <a:lvl1pPr marL="164592" indent="-164592">
              <a:lnSpc>
                <a:spcPct val="100000"/>
              </a:lnSpc>
              <a:spcBef>
                <a:spcPts val="0"/>
              </a:spcBef>
              <a:buNone/>
              <a:defRPr sz="42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2877286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723" y="829551"/>
            <a:ext cx="10741152" cy="1132258"/>
          </a:xfrm>
        </p:spPr>
        <p:txBody>
          <a:body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457200"/>
            <a:ext cx="1845772" cy="365125"/>
          </a:xfrm>
        </p:spPr>
        <p:txBody>
          <a:bodyPr/>
          <a:lstStyle/>
          <a:p>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09723"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369148"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588687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2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1615443"/>
            <a:ext cx="3437583" cy="4099202"/>
          </a:xfrm>
        </p:spPr>
        <p:txBody>
          <a:bodyPr>
            <a:normAutofit/>
          </a:bodyPr>
          <a:lstStyle>
            <a:lvl1pPr>
              <a:defRPr sz="3200"/>
            </a:lvl1pPr>
          </a:lstStyle>
          <a:p>
            <a:r>
              <a:rPr lang="en-US" dirty="0"/>
              <a:t>Click to edit Master title style</a:t>
            </a:r>
          </a:p>
        </p:txBody>
      </p:sp>
      <p:sp>
        <p:nvSpPr>
          <p:cNvPr id="3" name="Picture Placeholder 10">
            <a:extLst>
              <a:ext uri="{FF2B5EF4-FFF2-40B4-BE49-F238E27FC236}">
                <a16:creationId xmlns:a16="http://schemas.microsoft.com/office/drawing/2014/main" id="{77FBFB58-BD7D-0E9B-7D02-1BE0CDCEA434}"/>
              </a:ext>
            </a:extLst>
          </p:cNvPr>
          <p:cNvSpPr>
            <a:spLocks noGrp="1"/>
          </p:cNvSpPr>
          <p:nvPr>
            <p:ph type="pic" sz="quarter" idx="15"/>
          </p:nvPr>
        </p:nvSpPr>
        <p:spPr>
          <a:xfrm>
            <a:off x="0" y="0"/>
            <a:ext cx="12192000" cy="972457"/>
          </a:xfrm>
          <a:blipFill dpi="0" rotWithShape="1">
            <a:blip r:embed="rId2">
              <a:alphaModFix amt="60000"/>
            </a:blip>
            <a:srcRect/>
            <a:stretch>
              <a:fillRect l="1" t="1" r="-5" b="-482"/>
            </a:stretch>
          </a:blipFill>
        </p:spPr>
        <p:txBody>
          <a:bodyPr/>
          <a:lstStyle/>
          <a:p>
            <a:r>
              <a:rPr lang="en-US" dirty="0"/>
              <a:t>Click icon to add picture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5151840" y="1615442"/>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5148775" y="3945380"/>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59436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5943600"/>
            <a:ext cx="1845772" cy="365125"/>
          </a:xfrm>
        </p:spPr>
        <p:txBody>
          <a:bodyPr/>
          <a:lstStyle/>
          <a:p>
            <a:endParaRPr lang="en-US" dirty="0"/>
          </a:p>
        </p:txBody>
      </p:sp>
    </p:spTree>
    <p:extLst>
      <p:ext uri="{BB962C8B-B14F-4D97-AF65-F5344CB8AC3E}">
        <p14:creationId xmlns:p14="http://schemas.microsoft.com/office/powerpoint/2010/main" val="40923887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09625" y="830733"/>
            <a:ext cx="10439463" cy="1143292"/>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1490553" y="457200"/>
            <a:ext cx="1845772" cy="365125"/>
          </a:xfrm>
        </p:spPr>
        <p:txBody>
          <a:body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09625"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30246"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09625"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330246"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1672012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516938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8268831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13816" y="847531"/>
            <a:ext cx="3595634" cy="1757505"/>
          </a:xfrm>
        </p:spPr>
        <p:txBody>
          <a:bodyPr anchor="t">
            <a:normAutofit/>
          </a:bodyPr>
          <a:lstStyle>
            <a:lvl1pPr>
              <a:defRPr sz="2800"/>
            </a:lvl1pPr>
          </a:lstStyle>
          <a:p>
            <a:r>
              <a:rPr lang="en-US"/>
              <a:t>Click to edit Master title style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1490553" y="457200"/>
            <a:ext cx="1845772" cy="365125"/>
          </a:xfrm>
        </p:spPr>
        <p:txBody>
          <a:bodyPr/>
          <a:lstStyle/>
          <a:p>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13816" y="2605036"/>
            <a:ext cx="3595634" cy="3993263"/>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13868" y="842371"/>
            <a:ext cx="6440258" cy="5755109"/>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671612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13816" y="894666"/>
            <a:ext cx="3595634" cy="2212313"/>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3816" y="3163019"/>
            <a:ext cx="3585586" cy="3434638"/>
          </a:xfrm>
        </p:spPr>
        <p:txBody>
          <a:bodyPr anchor="t" anchorCtr="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589154" y="894665"/>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869680" y="5934634"/>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936224" y="5943600"/>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351955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6874"/>
            <a:ext cx="10467653" cy="27432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3" name="Picture Placeholder 10">
            <a:extLst>
              <a:ext uri="{FF2B5EF4-FFF2-40B4-BE49-F238E27FC236}">
                <a16:creationId xmlns:a16="http://schemas.microsoft.com/office/drawing/2014/main" id="{F099A399-8358-4832-8F28-17D6ED3E7425}"/>
              </a:ext>
            </a:extLst>
          </p:cNvPr>
          <p:cNvSpPr>
            <a:spLocks noGrp="1"/>
          </p:cNvSpPr>
          <p:nvPr>
            <p:ph type="pic" sz="quarter" idx="15"/>
          </p:nvPr>
        </p:nvSpPr>
        <p:spPr>
          <a:xfrm>
            <a:off x="0" y="5885543"/>
            <a:ext cx="12192000" cy="972457"/>
          </a:xfrm>
          <a:blipFill dpi="0" rotWithShape="1">
            <a:blip r:embed="rId2">
              <a:alphaModFix amt="60000"/>
            </a:blip>
            <a:srcRect/>
            <a:stretch>
              <a:fillRect l="1" t="1" r="-5" b="-482"/>
            </a:stretch>
          </a:blipFill>
        </p:spPr>
        <p:txBody>
          <a:bodyPr/>
          <a:lstStyle/>
          <a:p>
            <a:r>
              <a:rPr lang="en-US" dirty="0"/>
              <a:t>Click icon to add picture</a:t>
            </a:r>
          </a:p>
        </p:txBody>
      </p:sp>
    </p:spTree>
    <p:extLst>
      <p:ext uri="{BB962C8B-B14F-4D97-AF65-F5344CB8AC3E}">
        <p14:creationId xmlns:p14="http://schemas.microsoft.com/office/powerpoint/2010/main" val="1036967514"/>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22648"/>
            <a:ext cx="8430767" cy="1842020"/>
          </a:xfrm>
        </p:spPr>
        <p:txBody>
          <a:bodyPr anchor="t" anchorCtr="0">
            <a:noAutofit/>
          </a:bodyPr>
          <a:lstStyle>
            <a:lvl1pPr>
              <a:defRPr sz="3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13816" y="2717420"/>
            <a:ext cx="8430639" cy="1279615"/>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516513610"/>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3 Photo">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3392"/>
            <a:ext cx="10467653" cy="1769533"/>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9" name="Picture Placeholder 10">
            <a:extLst>
              <a:ext uri="{FF2B5EF4-FFF2-40B4-BE49-F238E27FC236}">
                <a16:creationId xmlns:a16="http://schemas.microsoft.com/office/drawing/2014/main" id="{6274E4BF-A9CB-F772-DFA6-C511FFC5541A}"/>
              </a:ext>
            </a:extLst>
          </p:cNvPr>
          <p:cNvSpPr>
            <a:spLocks noGrp="1"/>
          </p:cNvSpPr>
          <p:nvPr>
            <p:ph type="pic" sz="quarter" idx="14"/>
          </p:nvPr>
        </p:nvSpPr>
        <p:spPr>
          <a:xfrm>
            <a:off x="1" y="4495800"/>
            <a:ext cx="12191999" cy="2362200"/>
          </a:xfrm>
          <a:blipFill dpi="0" rotWithShape="1">
            <a:blip r:embed="rId2">
              <a:alphaModFix amt="60000"/>
            </a:blip>
            <a:srcRect/>
            <a:stretch>
              <a:fillRect l="1" t="-200" r="-5" b="-346"/>
            </a:stretch>
          </a:blipFill>
        </p:spPr>
        <p:txBody>
          <a:bodyPr/>
          <a:lstStyle/>
          <a:p>
            <a:r>
              <a:rPr lang="en-US" dirty="0"/>
              <a:t>Click icon to add picture</a:t>
            </a:r>
          </a:p>
        </p:txBody>
      </p:sp>
    </p:spTree>
    <p:extLst>
      <p:ext uri="{BB962C8B-B14F-4D97-AF65-F5344CB8AC3E}">
        <p14:creationId xmlns:p14="http://schemas.microsoft.com/office/powerpoint/2010/main" val="26063938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816609" y="826658"/>
            <a:ext cx="10447125"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816609" y="1715532"/>
            <a:ext cx="10447125" cy="41251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0476" y="5714645"/>
            <a:ext cx="429207"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90553" y="5717127"/>
            <a:ext cx="1845772"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endParaRPr lang="en-US" dirty="0"/>
          </a:p>
        </p:txBody>
      </p:sp>
    </p:spTree>
    <p:extLst>
      <p:ext uri="{BB962C8B-B14F-4D97-AF65-F5344CB8AC3E}">
        <p14:creationId xmlns:p14="http://schemas.microsoft.com/office/powerpoint/2010/main" val="375426527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828" r:id="rId10"/>
    <p:sldLayoutId id="2147483780" r:id="rId11"/>
    <p:sldLayoutId id="2147483781" r:id="rId12"/>
    <p:sldLayoutId id="2147483826"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827" r:id="rId23"/>
    <p:sldLayoutId id="2147483793" r:id="rId24"/>
    <p:sldLayoutId id="2147483794" r:id="rId25"/>
    <p:sldLayoutId id="2147483795" r:id="rId26"/>
    <p:sldLayoutId id="2147483796" r:id="rId27"/>
    <p:sldLayoutId id="2147483797" r:id="rId28"/>
    <p:sldLayoutId id="2147483798" r:id="rId29"/>
    <p:sldLayoutId id="2147483799" r:id="rId30"/>
    <p:sldLayoutId id="2147483800" r:id="rId31"/>
    <p:sldLayoutId id="2147483801" r:id="rId32"/>
    <p:sldLayoutId id="2147483802" r:id="rId33"/>
    <p:sldLayoutId id="2147483803" r:id="rId34"/>
    <p:sldLayoutId id="2147483804" r:id="rId35"/>
    <p:sldLayoutId id="2147483805" r:id="rId36"/>
    <p:sldLayoutId id="2147483806" r:id="rId37"/>
    <p:sldLayoutId id="2147483807" r:id="rId38"/>
    <p:sldLayoutId id="2147483808" r:id="rId39"/>
    <p:sldLayoutId id="2147483809" r:id="rId40"/>
    <p:sldLayoutId id="2147483810" r:id="rId41"/>
    <p:sldLayoutId id="2147483811" r:id="rId42"/>
    <p:sldLayoutId id="2147483812" r:id="rId43"/>
    <p:sldLayoutId id="2147483813" r:id="rId44"/>
    <p:sldLayoutId id="2147483814" r:id="rId45"/>
    <p:sldLayoutId id="2147483815" r:id="rId46"/>
    <p:sldLayoutId id="2147483816" r:id="rId47"/>
    <p:sldLayoutId id="2147483817" r:id="rId48"/>
    <p:sldLayoutId id="2147483818" r:id="rId49"/>
    <p:sldLayoutId id="2147483819" r:id="rId50"/>
    <p:sldLayoutId id="2147483820" r:id="rId51"/>
    <p:sldLayoutId id="2147483821" r:id="rId52"/>
    <p:sldLayoutId id="2147483822" r:id="rId53"/>
    <p:sldLayoutId id="2147483823" r:id="rId54"/>
    <p:sldLayoutId id="2147483825" r:id="rId55"/>
    <p:sldLayoutId id="2147483824" r:id="rId56"/>
  </p:sldLayoutIdLst>
  <p:hf sldNum="0" hdr="0" ftr="0" dt="0"/>
  <p:txStyles>
    <p:titleStyle>
      <a:lvl1pPr algn="l" defTabSz="914400" rtl="0" eaLnBrk="1" latinLnBrk="0" hangingPunct="1">
        <a:lnSpc>
          <a:spcPct val="90000"/>
        </a:lnSpc>
        <a:spcBef>
          <a:spcPct val="0"/>
        </a:spcBef>
        <a:buNone/>
        <a:defRPr sz="3600" b="1" kern="1200" cap="all" spc="50" baseline="0">
          <a:solidFill>
            <a:schemeClr val="tx1"/>
          </a:solidFill>
          <a:latin typeface="+mj-lt"/>
          <a:ea typeface="+mj-ea"/>
          <a:cs typeface="Poppins" pitchFamily="2" charset="77"/>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mn-lt"/>
          <a:ea typeface="+mn-ea"/>
          <a:cs typeface="Poppins Light" pitchFamily="2" charset="77"/>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1"/>
          </a:solidFill>
          <a:latin typeface="+mn-lt"/>
          <a:ea typeface="+mn-ea"/>
          <a:cs typeface="Poppins Light" pitchFamily="2" charset="77"/>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n-lt"/>
          <a:ea typeface="+mn-ea"/>
          <a:cs typeface="Poppins Light" pitchFamily="2" charset="77"/>
        </a:defRPr>
      </a:lvl3pPr>
      <a:lvl4pPr marL="685800" indent="0" algn="l" defTabSz="914400" rtl="0" eaLnBrk="1" latinLnBrk="0" hangingPunct="1">
        <a:lnSpc>
          <a:spcPct val="100000"/>
        </a:lnSpc>
        <a:spcBef>
          <a:spcPts val="500"/>
        </a:spcBef>
        <a:buFont typeface="Arial" panose="020B0604020202020204" pitchFamily="34" charset="0"/>
        <a:buNone/>
        <a:defRPr sz="1200" b="0" i="0" kern="1200">
          <a:solidFill>
            <a:schemeClr val="tx1"/>
          </a:solidFill>
          <a:latin typeface="Poppins Light" pitchFamily="2" charset="77"/>
          <a:ea typeface="+mn-ea"/>
          <a:cs typeface="Poppins Light" pitchFamily="2" charset="77"/>
        </a:defRPr>
      </a:lvl4pPr>
      <a:lvl5pPr marL="914400" indent="0" algn="l" defTabSz="914400" rtl="0" eaLnBrk="1" latinLnBrk="0" hangingPunct="1">
        <a:lnSpc>
          <a:spcPct val="100000"/>
        </a:lnSpc>
        <a:spcBef>
          <a:spcPts val="500"/>
        </a:spcBef>
        <a:buFont typeface="Arial" panose="020B0604020202020204" pitchFamily="34" charset="0"/>
        <a:buNone/>
        <a:defRPr sz="1100" b="0" i="0" kern="1200">
          <a:solidFill>
            <a:schemeClr val="tx1"/>
          </a:solidFill>
          <a:latin typeface="Poppins Light" pitchFamily="2" charset="77"/>
          <a:ea typeface="+mn-ea"/>
          <a:cs typeface="Poppins Light"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48.xml"/><Relationship Id="rId5" Type="http://schemas.microsoft.com/office/2007/relationships/hdphoto" Target="../media/hdphoto2.wdp"/><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usinessguru.co/how-to-start-an-airbnb-cleaning-business/" TargetMode="External"/><Relationship Id="rId7" Type="http://schemas.openxmlformats.org/officeDocument/2006/relationships/hyperlink" Target="https://www.statista.com/topics/2273/airbnb/#topicOverview" TargetMode="External"/><Relationship Id="rId2" Type="http://schemas.openxmlformats.org/officeDocument/2006/relationships/hyperlink" Target="https://www.bark.com/en/gb/?msockid=061b469e83e768541b11556c8207696d" TargetMode="External"/><Relationship Id="rId1" Type="http://schemas.openxmlformats.org/officeDocument/2006/relationships/slideLayout" Target="../slideLayouts/slideLayout44.xml"/><Relationship Id="rId6" Type="http://schemas.openxmlformats.org/officeDocument/2006/relationships/hyperlink" Target="https://improvebusinessprocesses.com/how-to-create-financial-projections/" TargetMode="External"/><Relationship Id="rId5" Type="http://schemas.openxmlformats.org/officeDocument/2006/relationships/hyperlink" Target="https://www.getsetclean.co.uk/" TargetMode="External"/><Relationship Id="rId4" Type="http://schemas.openxmlformats.org/officeDocument/2006/relationships/hyperlink" Target="http://www.getsetclean.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BEB139-49D2-8D04-86D2-09C06D00D17B}"/>
              </a:ext>
            </a:extLst>
          </p:cNvPr>
          <p:cNvSpPr>
            <a:spLocks noGrp="1"/>
          </p:cNvSpPr>
          <p:nvPr>
            <p:ph type="ctrTitle"/>
          </p:nvPr>
        </p:nvSpPr>
        <p:spPr>
          <a:xfrm>
            <a:off x="646476" y="3265624"/>
            <a:ext cx="6675120" cy="2468880"/>
          </a:xfrm>
        </p:spPr>
        <p:txBody>
          <a:bodyPr/>
          <a:lstStyle/>
          <a:p>
            <a:br>
              <a:rPr lang="en-US" b="0" dirty="0">
                <a:solidFill>
                  <a:schemeClr val="accent5">
                    <a:lumMod val="25000"/>
                  </a:schemeClr>
                </a:solidFill>
                <a:latin typeface="Segoe UI"/>
                <a:ea typeface="Microsoft Sans Serif"/>
                <a:cs typeface="Segoe UI"/>
              </a:rPr>
            </a:br>
            <a:r>
              <a:rPr lang="en-US">
                <a:solidFill>
                  <a:schemeClr val="accent5">
                    <a:lumMod val="25000"/>
                  </a:schemeClr>
                </a:solidFill>
                <a:latin typeface="Segoe UI"/>
                <a:ea typeface="Microsoft Sans Serif"/>
                <a:cs typeface="Segoe UI"/>
              </a:rPr>
              <a:t>Shine On Schedule</a:t>
            </a:r>
          </a:p>
        </p:txBody>
      </p:sp>
      <p:sp>
        <p:nvSpPr>
          <p:cNvPr id="12" name="Subtitle 11">
            <a:extLst>
              <a:ext uri="{FF2B5EF4-FFF2-40B4-BE49-F238E27FC236}">
                <a16:creationId xmlns:a16="http://schemas.microsoft.com/office/drawing/2014/main" id="{FA8D9FA2-302E-0315-171F-48BC54215736}"/>
              </a:ext>
            </a:extLst>
          </p:cNvPr>
          <p:cNvSpPr>
            <a:spLocks noGrp="1"/>
          </p:cNvSpPr>
          <p:nvPr>
            <p:ph type="subTitle" idx="1"/>
          </p:nvPr>
        </p:nvSpPr>
        <p:spPr>
          <a:xfrm>
            <a:off x="817073" y="5413788"/>
            <a:ext cx="6675120" cy="640080"/>
          </a:xfrm>
        </p:spPr>
        <p:txBody>
          <a:bodyPr vert="horz" lIns="91440" tIns="45720" rIns="91440" bIns="45720" rtlCol="0" anchor="b" anchorCtr="0">
            <a:noAutofit/>
          </a:bodyPr>
          <a:lstStyle/>
          <a:p>
            <a:r>
              <a:rPr lang="en-US" sz="1800">
                <a:latin typeface="Segoe UI"/>
                <a:ea typeface="Microsoft Sans Serif"/>
                <a:cs typeface="Segoe UI"/>
              </a:rPr>
              <a:t>Eva Thomas</a:t>
            </a:r>
          </a:p>
          <a:p>
            <a:r>
              <a:rPr lang="en-US" sz="1800">
                <a:latin typeface="Segoe UI"/>
                <a:ea typeface="Microsoft Sans Serif"/>
                <a:cs typeface="Segoe UI"/>
              </a:rPr>
              <a:t>2203669</a:t>
            </a:r>
            <a:endParaRPr lang="en-US" sz="1800" dirty="0">
              <a:latin typeface="Segoe UI"/>
              <a:ea typeface="Microsoft Sans Serif"/>
              <a:cs typeface="Segoe UI"/>
            </a:endParaRPr>
          </a:p>
        </p:txBody>
      </p:sp>
      <p:pic>
        <p:nvPicPr>
          <p:cNvPr id="4" name="Picture 3" descr="A logo for a company&#10;&#10;AI-generated content may be incorrect.">
            <a:extLst>
              <a:ext uri="{FF2B5EF4-FFF2-40B4-BE49-F238E27FC236}">
                <a16:creationId xmlns:a16="http://schemas.microsoft.com/office/drawing/2014/main" id="{91CD59E9-FAD9-FE5F-EAE4-B9F0F07CF787}"/>
              </a:ext>
            </a:extLst>
          </p:cNvPr>
          <p:cNvPicPr>
            <a:picLocks noChangeAspect="1"/>
          </p:cNvPicPr>
          <p:nvPr/>
        </p:nvPicPr>
        <p:blipFill>
          <a:blip r:embed="rId2"/>
          <a:srcRect l="13714" t="24347" r="15151" b="31922"/>
          <a:stretch>
            <a:fillRect/>
          </a:stretch>
        </p:blipFill>
        <p:spPr>
          <a:xfrm>
            <a:off x="1395" y="620313"/>
            <a:ext cx="7959498" cy="3252282"/>
          </a:xfrm>
          <a:prstGeom prst="rect">
            <a:avLst/>
          </a:prstGeom>
        </p:spPr>
      </p:pic>
      <p:pic>
        <p:nvPicPr>
          <p:cNvPr id="6" name="Picture 5" descr="Google Play App Store Apple, PNG, 634x528px, Google Play, Android, App ...">
            <a:extLst>
              <a:ext uri="{FF2B5EF4-FFF2-40B4-BE49-F238E27FC236}">
                <a16:creationId xmlns:a16="http://schemas.microsoft.com/office/drawing/2014/main" id="{D22EFD4C-D0F4-A3F7-FF77-3D40FC46BC2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729466" y="3871414"/>
            <a:ext cx="4694262" cy="3084394"/>
          </a:xfrm>
          <a:prstGeom prst="rect">
            <a:avLst/>
          </a:prstGeom>
        </p:spPr>
      </p:pic>
    </p:spTree>
    <p:extLst>
      <p:ext uri="{BB962C8B-B14F-4D97-AF65-F5344CB8AC3E}">
        <p14:creationId xmlns:p14="http://schemas.microsoft.com/office/powerpoint/2010/main" val="334291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E95F89-8477-A56E-8577-D59A3A670E4D}"/>
              </a:ext>
            </a:extLst>
          </p:cNvPr>
          <p:cNvSpPr>
            <a:spLocks noGrp="1"/>
          </p:cNvSpPr>
          <p:nvPr>
            <p:ph sz="quarter" idx="13"/>
          </p:nvPr>
        </p:nvSpPr>
        <p:spPr>
          <a:xfrm>
            <a:off x="6098692" y="1002221"/>
            <a:ext cx="3596952" cy="574150"/>
          </a:xfrm>
        </p:spPr>
        <p:txBody>
          <a:bodyPr>
            <a:normAutofit/>
          </a:bodyPr>
          <a:lstStyle/>
          <a:p>
            <a:r>
              <a:rPr lang="en-US" sz="2800" b="1">
                <a:solidFill>
                  <a:schemeClr val="accent5">
                    <a:lumMod val="25000"/>
                  </a:schemeClr>
                </a:solidFill>
                <a:latin typeface="Segoe UI"/>
                <a:cs typeface="Segoe UI"/>
              </a:rPr>
              <a:t>Good Afternoon!</a:t>
            </a:r>
            <a:endParaRPr lang="en-US" sz="2800" b="1" dirty="0">
              <a:solidFill>
                <a:schemeClr val="accent5">
                  <a:lumMod val="25000"/>
                </a:schemeClr>
              </a:solidFill>
              <a:latin typeface="Segoe UI"/>
              <a:cs typeface="Segoe UI"/>
            </a:endParaRPr>
          </a:p>
        </p:txBody>
      </p:sp>
      <p:pic>
        <p:nvPicPr>
          <p:cNvPr id="4" name="Picture 3" descr="A group of logos with text&#10;&#10;AI-generated content may be incorrect.">
            <a:extLst>
              <a:ext uri="{FF2B5EF4-FFF2-40B4-BE49-F238E27FC236}">
                <a16:creationId xmlns:a16="http://schemas.microsoft.com/office/drawing/2014/main" id="{0594759A-0CD1-5558-EC75-E83E0A7A80F2}"/>
              </a:ext>
            </a:extLst>
          </p:cNvPr>
          <p:cNvPicPr>
            <a:picLocks noChangeAspect="1"/>
          </p:cNvPicPr>
          <p:nvPr/>
        </p:nvPicPr>
        <p:blipFill>
          <a:blip r:embed="rId2"/>
          <a:srcRect l="11669" r="67503" b="66855"/>
          <a:stretch>
            <a:fillRect/>
          </a:stretch>
        </p:blipFill>
        <p:spPr>
          <a:xfrm>
            <a:off x="-3228" y="0"/>
            <a:ext cx="3899071" cy="3667938"/>
          </a:xfrm>
          <a:prstGeom prst="rect">
            <a:avLst/>
          </a:prstGeom>
        </p:spPr>
      </p:pic>
      <p:pic>
        <p:nvPicPr>
          <p:cNvPr id="6" name="Picture 5" descr="A logo for a company&#10;&#10;AI-generated content may be incorrect.">
            <a:extLst>
              <a:ext uri="{FF2B5EF4-FFF2-40B4-BE49-F238E27FC236}">
                <a16:creationId xmlns:a16="http://schemas.microsoft.com/office/drawing/2014/main" id="{9BAA077C-8D65-8365-9703-36D2F4295330}"/>
              </a:ext>
            </a:extLst>
          </p:cNvPr>
          <p:cNvPicPr>
            <a:picLocks noChangeAspect="1"/>
          </p:cNvPicPr>
          <p:nvPr/>
        </p:nvPicPr>
        <p:blipFill>
          <a:blip r:embed="rId3"/>
          <a:srcRect l="13714" t="24347" r="15151" b="31922"/>
          <a:stretch>
            <a:fillRect/>
          </a:stretch>
        </p:blipFill>
        <p:spPr>
          <a:xfrm>
            <a:off x="1395" y="3304372"/>
            <a:ext cx="3899290" cy="1591805"/>
          </a:xfrm>
          <a:prstGeom prst="rect">
            <a:avLst/>
          </a:prstGeom>
        </p:spPr>
      </p:pic>
      <p:sp>
        <p:nvSpPr>
          <p:cNvPr id="7" name="TextBox 6">
            <a:extLst>
              <a:ext uri="{FF2B5EF4-FFF2-40B4-BE49-F238E27FC236}">
                <a16:creationId xmlns:a16="http://schemas.microsoft.com/office/drawing/2014/main" id="{46726929-AC62-E4AE-EEDA-590839CD9780}"/>
              </a:ext>
            </a:extLst>
          </p:cNvPr>
          <p:cNvSpPr txBox="1"/>
          <p:nvPr/>
        </p:nvSpPr>
        <p:spPr>
          <a:xfrm>
            <a:off x="4790458" y="5028262"/>
            <a:ext cx="571174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Our platform's on-demand online booking system connects trustworthy local cleaners with Airbnb hosts, even at the last minute.</a:t>
            </a:r>
            <a:endParaRPr lang="en-US" sz="2000">
              <a:cs typeface="Poppins Light"/>
            </a:endParaRPr>
          </a:p>
        </p:txBody>
      </p:sp>
      <p:sp>
        <p:nvSpPr>
          <p:cNvPr id="8" name="TextBox 7">
            <a:extLst>
              <a:ext uri="{FF2B5EF4-FFF2-40B4-BE49-F238E27FC236}">
                <a16:creationId xmlns:a16="http://schemas.microsoft.com/office/drawing/2014/main" id="{C7F0F4FA-8D97-693E-F31B-2069D263348B}"/>
              </a:ext>
            </a:extLst>
          </p:cNvPr>
          <p:cNvSpPr txBox="1"/>
          <p:nvPr/>
        </p:nvSpPr>
        <p:spPr>
          <a:xfrm>
            <a:off x="4534381" y="1957086"/>
            <a:ext cx="622969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cs typeface="Poppins Light"/>
              </a:rPr>
              <a:t>Have you had an Airbnb booking cancelled last minute? That wasn't your fault? Ruined your plans?</a:t>
            </a:r>
          </a:p>
        </p:txBody>
      </p:sp>
      <p:sp>
        <p:nvSpPr>
          <p:cNvPr id="9" name="TextBox 8">
            <a:extLst>
              <a:ext uri="{FF2B5EF4-FFF2-40B4-BE49-F238E27FC236}">
                <a16:creationId xmlns:a16="http://schemas.microsoft.com/office/drawing/2014/main" id="{E12708A5-24DD-5886-8F0F-05D44C1B4915}"/>
              </a:ext>
            </a:extLst>
          </p:cNvPr>
          <p:cNvSpPr txBox="1"/>
          <p:nvPr/>
        </p:nvSpPr>
        <p:spPr>
          <a:xfrm>
            <a:off x="4517028" y="3305271"/>
            <a:ext cx="608737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err="1">
                <a:cs typeface="Poppins Light"/>
              </a:rPr>
              <a:t>HostHire</a:t>
            </a:r>
            <a:r>
              <a:rPr lang="en-GB" sz="2000" dirty="0">
                <a:cs typeface="Poppins Light"/>
              </a:rPr>
              <a:t> is available on the app store now, to better your booking experience, or your hosting experience, leaving the risk of last-minute cancellations in the past!</a:t>
            </a:r>
          </a:p>
        </p:txBody>
      </p:sp>
    </p:spTree>
    <p:extLst>
      <p:ext uri="{BB962C8B-B14F-4D97-AF65-F5344CB8AC3E}">
        <p14:creationId xmlns:p14="http://schemas.microsoft.com/office/powerpoint/2010/main" val="3793073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logos with text&#10;&#10;AI-generated content may be incorrect.">
            <a:extLst>
              <a:ext uri="{FF2B5EF4-FFF2-40B4-BE49-F238E27FC236}">
                <a16:creationId xmlns:a16="http://schemas.microsoft.com/office/drawing/2014/main" id="{B527844B-C8EF-9119-4824-2550BFAE3AA5}"/>
              </a:ext>
            </a:extLst>
          </p:cNvPr>
          <p:cNvPicPr>
            <a:picLocks noChangeAspect="1"/>
          </p:cNvPicPr>
          <p:nvPr/>
        </p:nvPicPr>
        <p:blipFill>
          <a:blip r:embed="rId2"/>
          <a:srcRect l="40778" t="2072" r="40151" b="66667"/>
          <a:stretch>
            <a:fillRect/>
          </a:stretch>
        </p:blipFill>
        <p:spPr>
          <a:xfrm>
            <a:off x="-5448" y="-807"/>
            <a:ext cx="3604957" cy="3632223"/>
          </a:xfrm>
          <a:prstGeom prst="rect">
            <a:avLst/>
          </a:prstGeom>
        </p:spPr>
      </p:pic>
      <p:pic>
        <p:nvPicPr>
          <p:cNvPr id="10" name="Picture 9" descr="A logo for a company&#10;&#10;AI-generated content may be incorrect.">
            <a:extLst>
              <a:ext uri="{FF2B5EF4-FFF2-40B4-BE49-F238E27FC236}">
                <a16:creationId xmlns:a16="http://schemas.microsoft.com/office/drawing/2014/main" id="{84A292B7-8DAF-280E-4B8F-43846DAE94E8}"/>
              </a:ext>
            </a:extLst>
          </p:cNvPr>
          <p:cNvPicPr>
            <a:picLocks noChangeAspect="1"/>
          </p:cNvPicPr>
          <p:nvPr/>
        </p:nvPicPr>
        <p:blipFill>
          <a:blip r:embed="rId3"/>
          <a:srcRect l="13714" t="24347" r="15151" b="31922"/>
          <a:stretch>
            <a:fillRect/>
          </a:stretch>
        </p:blipFill>
        <p:spPr>
          <a:xfrm>
            <a:off x="1395" y="3304372"/>
            <a:ext cx="3899290" cy="1591805"/>
          </a:xfrm>
          <a:prstGeom prst="rect">
            <a:avLst/>
          </a:prstGeom>
        </p:spPr>
      </p:pic>
      <p:sp>
        <p:nvSpPr>
          <p:cNvPr id="2" name="TextBox 1">
            <a:extLst>
              <a:ext uri="{FF2B5EF4-FFF2-40B4-BE49-F238E27FC236}">
                <a16:creationId xmlns:a16="http://schemas.microsoft.com/office/drawing/2014/main" id="{18DF2404-C28C-CC04-29C6-CF4DB67044D1}"/>
              </a:ext>
            </a:extLst>
          </p:cNvPr>
          <p:cNvSpPr txBox="1"/>
          <p:nvPr/>
        </p:nvSpPr>
        <p:spPr>
          <a:xfrm>
            <a:off x="5614787" y="1818321"/>
            <a:ext cx="527390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Up to 1.5 billion guests had checked in on Airbnb by 2024, and over five million homeowners had advertised their rental properties.</a:t>
            </a:r>
            <a:endParaRPr lang="en-US" sz="2000">
              <a:ea typeface="+mn-lt"/>
              <a:cs typeface="+mn-lt"/>
            </a:endParaRPr>
          </a:p>
          <a:p>
            <a:pPr algn="ctr"/>
            <a:endParaRPr lang="en-GB" sz="2000" dirty="0">
              <a:cs typeface="Poppins Light"/>
            </a:endParaRPr>
          </a:p>
          <a:p>
            <a:pPr algn="ctr"/>
            <a:r>
              <a:rPr lang="en-GB" sz="2000">
                <a:ea typeface="+mn-lt"/>
                <a:cs typeface="+mn-lt"/>
              </a:rPr>
              <a:t>The lack of accessible and trustworthy cleaners is a persistent issue for the hosts utilising the platform.</a:t>
            </a:r>
            <a:endParaRPr lang="en-GB" sz="2000">
              <a:cs typeface="Poppins Light"/>
            </a:endParaRPr>
          </a:p>
        </p:txBody>
      </p:sp>
    </p:spTree>
    <p:extLst>
      <p:ext uri="{BB962C8B-B14F-4D97-AF65-F5344CB8AC3E}">
        <p14:creationId xmlns:p14="http://schemas.microsoft.com/office/powerpoint/2010/main" val="1044852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logos with text&#10;&#10;AI-generated content may be incorrect.">
            <a:extLst>
              <a:ext uri="{FF2B5EF4-FFF2-40B4-BE49-F238E27FC236}">
                <a16:creationId xmlns:a16="http://schemas.microsoft.com/office/drawing/2014/main" id="{26441E0A-9885-8815-B937-750E0F664F27}"/>
              </a:ext>
            </a:extLst>
          </p:cNvPr>
          <p:cNvPicPr>
            <a:picLocks noChangeAspect="1"/>
          </p:cNvPicPr>
          <p:nvPr/>
        </p:nvPicPr>
        <p:blipFill>
          <a:blip r:embed="rId2"/>
          <a:srcRect l="66499" r="10289" b="67232"/>
          <a:stretch>
            <a:fillRect/>
          </a:stretch>
        </p:blipFill>
        <p:spPr>
          <a:xfrm>
            <a:off x="48432" y="-64577"/>
            <a:ext cx="3847262" cy="3564613"/>
          </a:xfrm>
          <a:prstGeom prst="rect">
            <a:avLst/>
          </a:prstGeom>
        </p:spPr>
      </p:pic>
      <p:pic>
        <p:nvPicPr>
          <p:cNvPr id="10" name="Picture 9" descr="A logo for a company&#10;&#10;AI-generated content may be incorrect.">
            <a:extLst>
              <a:ext uri="{FF2B5EF4-FFF2-40B4-BE49-F238E27FC236}">
                <a16:creationId xmlns:a16="http://schemas.microsoft.com/office/drawing/2014/main" id="{9D603CB8-7585-6F92-DF93-4B3B27CFC6F6}"/>
              </a:ext>
            </a:extLst>
          </p:cNvPr>
          <p:cNvPicPr>
            <a:picLocks noChangeAspect="1"/>
          </p:cNvPicPr>
          <p:nvPr/>
        </p:nvPicPr>
        <p:blipFill>
          <a:blip r:embed="rId3"/>
          <a:srcRect l="13714" t="24347" r="15151" b="31922"/>
          <a:stretch>
            <a:fillRect/>
          </a:stretch>
        </p:blipFill>
        <p:spPr>
          <a:xfrm>
            <a:off x="1395" y="3433525"/>
            <a:ext cx="3899290" cy="1591805"/>
          </a:xfrm>
          <a:prstGeom prst="rect">
            <a:avLst/>
          </a:prstGeom>
        </p:spPr>
      </p:pic>
      <p:sp>
        <p:nvSpPr>
          <p:cNvPr id="2" name="TextBox 1">
            <a:extLst>
              <a:ext uri="{FF2B5EF4-FFF2-40B4-BE49-F238E27FC236}">
                <a16:creationId xmlns:a16="http://schemas.microsoft.com/office/drawing/2014/main" id="{1C01D6D0-4E8A-D1DC-4482-051CF1065904}"/>
              </a:ext>
            </a:extLst>
          </p:cNvPr>
          <p:cNvSpPr txBox="1"/>
          <p:nvPr/>
        </p:nvSpPr>
        <p:spPr>
          <a:xfrm>
            <a:off x="5468866" y="1713861"/>
            <a:ext cx="587026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ea typeface="+mn-lt"/>
                <a:cs typeface="+mn-lt"/>
              </a:rPr>
              <a:t>That’s where we come </a:t>
            </a:r>
            <a:r>
              <a:rPr lang="en-GB" sz="2000">
                <a:ea typeface="+mn-lt"/>
                <a:cs typeface="+mn-lt"/>
              </a:rPr>
              <a:t>in!</a:t>
            </a:r>
            <a:endParaRPr lang="en-US" sz="2000">
              <a:ea typeface="+mn-lt"/>
              <a:cs typeface="+mn-lt"/>
            </a:endParaRPr>
          </a:p>
          <a:p>
            <a:pPr algn="ctr"/>
            <a:endParaRPr lang="en-GB" sz="2000" dirty="0">
              <a:ea typeface="+mn-lt"/>
              <a:cs typeface="+mn-lt"/>
            </a:endParaRPr>
          </a:p>
          <a:p>
            <a:pPr algn="ctr"/>
            <a:r>
              <a:rPr lang="en-GB" sz="2000" err="1">
                <a:ea typeface="+mn-lt"/>
                <a:cs typeface="+mn-lt"/>
              </a:rPr>
              <a:t>HostHire</a:t>
            </a:r>
            <a:r>
              <a:rPr lang="en-GB" sz="2000" dirty="0">
                <a:ea typeface="+mn-lt"/>
                <a:cs typeface="+mn-lt"/>
              </a:rPr>
              <a:t> is an online platform that schedules a trustworthy local cleaning service for any Airbnb </a:t>
            </a:r>
            <a:r>
              <a:rPr lang="en-GB" sz="2000">
                <a:ea typeface="+mn-lt"/>
                <a:cs typeface="+mn-lt"/>
              </a:rPr>
              <a:t>property.</a:t>
            </a:r>
            <a:endParaRPr lang="en-US" sz="2000">
              <a:ea typeface="+mn-lt"/>
              <a:cs typeface="+mn-lt"/>
            </a:endParaRPr>
          </a:p>
          <a:p>
            <a:pPr algn="ctr"/>
            <a:endParaRPr lang="en-GB" sz="2000" dirty="0">
              <a:cs typeface="Poppins Light"/>
            </a:endParaRPr>
          </a:p>
          <a:p>
            <a:pPr algn="ctr"/>
            <a:r>
              <a:rPr lang="en-GB" sz="2000" dirty="0">
                <a:cs typeface="Poppins Light"/>
              </a:rPr>
              <a:t>Available to download for free on </a:t>
            </a:r>
            <a:r>
              <a:rPr lang="en-GB" sz="2000">
                <a:cs typeface="Poppins Light"/>
              </a:rPr>
              <a:t>the App Store and Google Play store.</a:t>
            </a:r>
            <a:endParaRPr lang="en-GB" sz="2000" dirty="0">
              <a:cs typeface="Poppins Light"/>
            </a:endParaRPr>
          </a:p>
        </p:txBody>
      </p:sp>
    </p:spTree>
    <p:extLst>
      <p:ext uri="{BB962C8B-B14F-4D97-AF65-F5344CB8AC3E}">
        <p14:creationId xmlns:p14="http://schemas.microsoft.com/office/powerpoint/2010/main" val="2766970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logos with text&#10;&#10;AI-generated content may be incorrect.">
            <a:extLst>
              <a:ext uri="{FF2B5EF4-FFF2-40B4-BE49-F238E27FC236}">
                <a16:creationId xmlns:a16="http://schemas.microsoft.com/office/drawing/2014/main" id="{930D88B5-A795-AE0E-A907-F81D27387D12}"/>
              </a:ext>
            </a:extLst>
          </p:cNvPr>
          <p:cNvPicPr>
            <a:picLocks noChangeAspect="1"/>
          </p:cNvPicPr>
          <p:nvPr/>
        </p:nvPicPr>
        <p:blipFill>
          <a:blip r:embed="rId2"/>
          <a:srcRect l="7528" t="30885" r="64617" b="36723"/>
          <a:stretch>
            <a:fillRect/>
          </a:stretch>
        </p:blipFill>
        <p:spPr>
          <a:xfrm>
            <a:off x="-1301" y="639594"/>
            <a:ext cx="3581901" cy="2778713"/>
          </a:xfrm>
          <a:prstGeom prst="rect">
            <a:avLst/>
          </a:prstGeom>
        </p:spPr>
      </p:pic>
      <p:pic>
        <p:nvPicPr>
          <p:cNvPr id="4" name="Picture 3" descr="A logo for a company&#10;&#10;AI-generated content may be incorrect.">
            <a:extLst>
              <a:ext uri="{FF2B5EF4-FFF2-40B4-BE49-F238E27FC236}">
                <a16:creationId xmlns:a16="http://schemas.microsoft.com/office/drawing/2014/main" id="{99862E92-1C1F-64F9-BC84-66A50096B397}"/>
              </a:ext>
            </a:extLst>
          </p:cNvPr>
          <p:cNvPicPr>
            <a:picLocks noChangeAspect="1"/>
          </p:cNvPicPr>
          <p:nvPr/>
        </p:nvPicPr>
        <p:blipFill>
          <a:blip r:embed="rId3"/>
          <a:srcRect l="13714" t="24347" r="15151" b="31922"/>
          <a:stretch>
            <a:fillRect/>
          </a:stretch>
        </p:blipFill>
        <p:spPr>
          <a:xfrm>
            <a:off x="1395" y="3422152"/>
            <a:ext cx="3899290" cy="1591805"/>
          </a:xfrm>
          <a:prstGeom prst="rect">
            <a:avLst/>
          </a:prstGeom>
        </p:spPr>
      </p:pic>
      <p:sp>
        <p:nvSpPr>
          <p:cNvPr id="5" name="TextBox 4">
            <a:extLst>
              <a:ext uri="{FF2B5EF4-FFF2-40B4-BE49-F238E27FC236}">
                <a16:creationId xmlns:a16="http://schemas.microsoft.com/office/drawing/2014/main" id="{FE9A5F23-AD72-FB90-56D6-2E503D5AE018}"/>
              </a:ext>
            </a:extLst>
          </p:cNvPr>
          <p:cNvSpPr txBox="1"/>
          <p:nvPr/>
        </p:nvSpPr>
        <p:spPr>
          <a:xfrm>
            <a:off x="5415547" y="2250114"/>
            <a:ext cx="494962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Between 2023 and 2029, the market for Airbnb cleaning services is projected to increase at a compound annual growth rate (CAGR) of 6.4%, reaching over $114 billion by 2030.</a:t>
            </a:r>
            <a:endParaRPr lang="en-US" sz="2000">
              <a:cs typeface="Poppins Light"/>
            </a:endParaRPr>
          </a:p>
        </p:txBody>
      </p:sp>
      <p:pic>
        <p:nvPicPr>
          <p:cNvPr id="3" name="Picture 2" descr="A logo of a company&#10;&#10;AI-generated content may be incorrect.">
            <a:extLst>
              <a:ext uri="{FF2B5EF4-FFF2-40B4-BE49-F238E27FC236}">
                <a16:creationId xmlns:a16="http://schemas.microsoft.com/office/drawing/2014/main" id="{ECF8F45B-5D96-41CA-0751-BB317B7BDE9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9885172" y="4503761"/>
            <a:ext cx="2304908" cy="2354239"/>
          </a:xfrm>
          <a:prstGeom prst="rect">
            <a:avLst/>
          </a:prstGeom>
        </p:spPr>
      </p:pic>
    </p:spTree>
    <p:extLst>
      <p:ext uri="{BB962C8B-B14F-4D97-AF65-F5344CB8AC3E}">
        <p14:creationId xmlns:p14="http://schemas.microsoft.com/office/powerpoint/2010/main" val="3516832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logos with text&#10;&#10;AI-generated content may be incorrect.">
            <a:extLst>
              <a:ext uri="{FF2B5EF4-FFF2-40B4-BE49-F238E27FC236}">
                <a16:creationId xmlns:a16="http://schemas.microsoft.com/office/drawing/2014/main" id="{DF8AAF50-8E56-863B-486E-703EE8A7C629}"/>
              </a:ext>
            </a:extLst>
          </p:cNvPr>
          <p:cNvPicPr>
            <a:picLocks noChangeAspect="1"/>
          </p:cNvPicPr>
          <p:nvPr/>
        </p:nvPicPr>
        <p:blipFill>
          <a:blip r:embed="rId2"/>
          <a:srcRect l="38194" t="30208" r="36342" b="38194"/>
          <a:stretch>
            <a:fillRect/>
          </a:stretch>
        </p:blipFill>
        <p:spPr>
          <a:xfrm>
            <a:off x="0" y="476251"/>
            <a:ext cx="4095765" cy="3381381"/>
          </a:xfrm>
          <a:prstGeom prst="rect">
            <a:avLst/>
          </a:prstGeom>
        </p:spPr>
      </p:pic>
      <p:pic>
        <p:nvPicPr>
          <p:cNvPr id="10" name="Picture 9" descr="A logo for a company&#10;&#10;AI-generated content may be incorrect.">
            <a:extLst>
              <a:ext uri="{FF2B5EF4-FFF2-40B4-BE49-F238E27FC236}">
                <a16:creationId xmlns:a16="http://schemas.microsoft.com/office/drawing/2014/main" id="{8FC577AF-ACF0-262C-17AE-E217A4CC0F97}"/>
              </a:ext>
            </a:extLst>
          </p:cNvPr>
          <p:cNvPicPr>
            <a:picLocks noChangeAspect="1"/>
          </p:cNvPicPr>
          <p:nvPr/>
        </p:nvPicPr>
        <p:blipFill>
          <a:blip r:embed="rId3"/>
          <a:srcRect l="13714" t="24347" r="15151" b="31922"/>
          <a:stretch>
            <a:fillRect/>
          </a:stretch>
        </p:blipFill>
        <p:spPr>
          <a:xfrm>
            <a:off x="1395" y="3648371"/>
            <a:ext cx="3899290" cy="1591805"/>
          </a:xfrm>
          <a:prstGeom prst="rect">
            <a:avLst/>
          </a:prstGeom>
        </p:spPr>
      </p:pic>
      <p:sp>
        <p:nvSpPr>
          <p:cNvPr id="11" name="TextBox 10">
            <a:extLst>
              <a:ext uri="{FF2B5EF4-FFF2-40B4-BE49-F238E27FC236}">
                <a16:creationId xmlns:a16="http://schemas.microsoft.com/office/drawing/2014/main" id="{7BC19D1E-019E-E288-2B7C-870958D1AD0D}"/>
              </a:ext>
            </a:extLst>
          </p:cNvPr>
          <p:cNvSpPr txBox="1"/>
          <p:nvPr/>
        </p:nvSpPr>
        <p:spPr>
          <a:xfrm>
            <a:off x="5839955" y="1273740"/>
            <a:ext cx="4761876"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As little as two hours before to check-in, the host can publish the advertisement, informing nearby independent cleaners of a chance to make money.</a:t>
            </a:r>
            <a:endParaRPr lang="en-US" sz="2000">
              <a:ea typeface="+mn-lt"/>
              <a:cs typeface="+mn-lt"/>
            </a:endParaRPr>
          </a:p>
          <a:p>
            <a:pPr algn="ctr"/>
            <a:endParaRPr lang="en-GB" sz="2000" dirty="0">
              <a:cs typeface="Poppins Light"/>
            </a:endParaRPr>
          </a:p>
          <a:p>
            <a:pPr algn="ctr"/>
            <a:r>
              <a:rPr lang="en-GB" sz="2000">
                <a:ea typeface="+mn-lt"/>
                <a:cs typeface="+mn-lt"/>
              </a:rPr>
              <a:t>The money is released once the allotted cleaning period has passed and the cleaner's app's GPS tracker has been at the property during that time.</a:t>
            </a:r>
            <a:endParaRPr lang="en-GB" sz="2000">
              <a:cs typeface="Poppins Light"/>
            </a:endParaRPr>
          </a:p>
        </p:txBody>
      </p:sp>
    </p:spTree>
    <p:extLst>
      <p:ext uri="{BB962C8B-B14F-4D97-AF65-F5344CB8AC3E}">
        <p14:creationId xmlns:p14="http://schemas.microsoft.com/office/powerpoint/2010/main" val="306656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logos with text&#10;&#10;AI-generated content may be incorrect.">
            <a:extLst>
              <a:ext uri="{FF2B5EF4-FFF2-40B4-BE49-F238E27FC236}">
                <a16:creationId xmlns:a16="http://schemas.microsoft.com/office/drawing/2014/main" id="{EC97D995-4EA4-96FF-F1BD-1759C9B4DD4A}"/>
              </a:ext>
            </a:extLst>
          </p:cNvPr>
          <p:cNvPicPr>
            <a:picLocks noChangeAspect="1"/>
          </p:cNvPicPr>
          <p:nvPr/>
        </p:nvPicPr>
        <p:blipFill>
          <a:blip r:embed="rId2"/>
          <a:srcRect l="61342" t="30208" r="6250" b="38715"/>
          <a:stretch>
            <a:fillRect/>
          </a:stretch>
        </p:blipFill>
        <p:spPr>
          <a:xfrm>
            <a:off x="0" y="881063"/>
            <a:ext cx="4393417" cy="2809883"/>
          </a:xfrm>
          <a:prstGeom prst="rect">
            <a:avLst/>
          </a:prstGeom>
        </p:spPr>
      </p:pic>
      <p:pic>
        <p:nvPicPr>
          <p:cNvPr id="10" name="Picture 9" descr="A logo for a company&#10;&#10;AI-generated content may be incorrect.">
            <a:extLst>
              <a:ext uri="{FF2B5EF4-FFF2-40B4-BE49-F238E27FC236}">
                <a16:creationId xmlns:a16="http://schemas.microsoft.com/office/drawing/2014/main" id="{B573D4A6-0C5B-B333-3D3B-EE6DBDDA189A}"/>
              </a:ext>
            </a:extLst>
          </p:cNvPr>
          <p:cNvPicPr>
            <a:picLocks noChangeAspect="1"/>
          </p:cNvPicPr>
          <p:nvPr/>
        </p:nvPicPr>
        <p:blipFill>
          <a:blip r:embed="rId3"/>
          <a:srcRect l="13714" t="24347" r="15151" b="31922"/>
          <a:stretch>
            <a:fillRect/>
          </a:stretch>
        </p:blipFill>
        <p:spPr>
          <a:xfrm>
            <a:off x="239520" y="3695996"/>
            <a:ext cx="3899290" cy="1591805"/>
          </a:xfrm>
          <a:prstGeom prst="rect">
            <a:avLst/>
          </a:prstGeom>
        </p:spPr>
      </p:pic>
      <p:sp>
        <p:nvSpPr>
          <p:cNvPr id="11" name="TextBox 10">
            <a:extLst>
              <a:ext uri="{FF2B5EF4-FFF2-40B4-BE49-F238E27FC236}">
                <a16:creationId xmlns:a16="http://schemas.microsoft.com/office/drawing/2014/main" id="{C9427E54-C928-0656-A834-FF70E63FA7C5}"/>
              </a:ext>
            </a:extLst>
          </p:cNvPr>
          <p:cNvSpPr txBox="1"/>
          <p:nvPr/>
        </p:nvSpPr>
        <p:spPr>
          <a:xfrm>
            <a:off x="4929736" y="1384064"/>
            <a:ext cx="646864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You may be asking yourself, "Surely someone else has done this already?" This must already be there. Not precisely.</a:t>
            </a:r>
            <a:endParaRPr lang="en-GB" sz="2000" dirty="0">
              <a:ea typeface="+mn-lt"/>
              <a:cs typeface="+mn-lt"/>
            </a:endParaRPr>
          </a:p>
          <a:p>
            <a:pPr algn="ctr"/>
            <a:endParaRPr lang="en-GB" sz="2000" dirty="0">
              <a:ea typeface="+mn-lt"/>
              <a:cs typeface="+mn-lt"/>
            </a:endParaRPr>
          </a:p>
          <a:p>
            <a:pPr algn="ctr"/>
            <a:r>
              <a:rPr lang="en-GB" sz="2000">
                <a:ea typeface="+mn-lt"/>
                <a:cs typeface="+mn-lt"/>
              </a:rPr>
              <a:t>In contrast to other companies, </a:t>
            </a:r>
            <a:r>
              <a:rPr lang="en-GB" sz="2000" err="1">
                <a:ea typeface="+mn-lt"/>
                <a:cs typeface="+mn-lt"/>
              </a:rPr>
              <a:t>HostHire</a:t>
            </a:r>
            <a:r>
              <a:rPr lang="en-GB" sz="2000" dirty="0">
                <a:ea typeface="+mn-lt"/>
                <a:cs typeface="+mn-lt"/>
              </a:rPr>
              <a:t> offers expense and pay insurance for each cleaner that is scheduled, so both the host and the cleaner are protected.</a:t>
            </a:r>
          </a:p>
          <a:p>
            <a:pPr algn="ctr"/>
            <a:endParaRPr lang="en-GB" sz="2000" dirty="0">
              <a:cs typeface="Poppins Light"/>
            </a:endParaRPr>
          </a:p>
          <a:p>
            <a:pPr algn="ctr"/>
            <a:r>
              <a:rPr lang="en-GB" sz="2000" dirty="0">
                <a:ea typeface="+mn-lt"/>
                <a:cs typeface="+mn-lt"/>
              </a:rPr>
              <a:t>Instead of being falsely quoted without an invoice, </a:t>
            </a:r>
            <a:r>
              <a:rPr lang="en-GB" sz="2000" dirty="0" err="1">
                <a:ea typeface="+mn-lt"/>
                <a:cs typeface="+mn-lt"/>
              </a:rPr>
              <a:t>PriceLabs</a:t>
            </a:r>
            <a:r>
              <a:rPr lang="en-GB" sz="2000" dirty="0">
                <a:ea typeface="+mn-lt"/>
                <a:cs typeface="+mn-lt"/>
              </a:rPr>
              <a:t> use an intelligent pricing system that analyses hyperlocal market data to make accurate pricing decisions.</a:t>
            </a:r>
            <a:endParaRPr lang="en-GB" sz="2000">
              <a:cs typeface="Poppins Light"/>
            </a:endParaRPr>
          </a:p>
        </p:txBody>
      </p:sp>
    </p:spTree>
    <p:extLst>
      <p:ext uri="{BB962C8B-B14F-4D97-AF65-F5344CB8AC3E}">
        <p14:creationId xmlns:p14="http://schemas.microsoft.com/office/powerpoint/2010/main" val="355348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group of logos with text&#10;&#10;AI-generated content may be incorrect.">
            <a:extLst>
              <a:ext uri="{FF2B5EF4-FFF2-40B4-BE49-F238E27FC236}">
                <a16:creationId xmlns:a16="http://schemas.microsoft.com/office/drawing/2014/main" id="{47CC805C-2979-D375-6D68-EBBF377D4E00}"/>
              </a:ext>
            </a:extLst>
          </p:cNvPr>
          <p:cNvPicPr>
            <a:picLocks noChangeAspect="1"/>
          </p:cNvPicPr>
          <p:nvPr/>
        </p:nvPicPr>
        <p:blipFill>
          <a:blip r:embed="rId2"/>
          <a:srcRect l="7176" t="63021" r="64583" b="4514"/>
          <a:stretch>
            <a:fillRect/>
          </a:stretch>
        </p:blipFill>
        <p:spPr>
          <a:xfrm>
            <a:off x="0" y="833438"/>
            <a:ext cx="4012414" cy="3048009"/>
          </a:xfrm>
          <a:prstGeom prst="rect">
            <a:avLst/>
          </a:prstGeom>
        </p:spPr>
      </p:pic>
      <p:pic>
        <p:nvPicPr>
          <p:cNvPr id="14" name="Picture 13" descr="A logo for a company&#10;&#10;AI-generated content may be incorrect.">
            <a:extLst>
              <a:ext uri="{FF2B5EF4-FFF2-40B4-BE49-F238E27FC236}">
                <a16:creationId xmlns:a16="http://schemas.microsoft.com/office/drawing/2014/main" id="{84AD5B3A-ADFD-B308-8C8B-CA06DE85DA71}"/>
              </a:ext>
            </a:extLst>
          </p:cNvPr>
          <p:cNvPicPr>
            <a:picLocks noChangeAspect="1"/>
          </p:cNvPicPr>
          <p:nvPr/>
        </p:nvPicPr>
        <p:blipFill>
          <a:blip r:embed="rId3"/>
          <a:srcRect l="13714" t="24347" r="15151" b="31922"/>
          <a:stretch>
            <a:fillRect/>
          </a:stretch>
        </p:blipFill>
        <p:spPr>
          <a:xfrm>
            <a:off x="1395" y="3576933"/>
            <a:ext cx="3899290" cy="1591805"/>
          </a:xfrm>
          <a:prstGeom prst="rect">
            <a:avLst/>
          </a:prstGeom>
        </p:spPr>
      </p:pic>
      <p:sp>
        <p:nvSpPr>
          <p:cNvPr id="15" name="TextBox 14">
            <a:extLst>
              <a:ext uri="{FF2B5EF4-FFF2-40B4-BE49-F238E27FC236}">
                <a16:creationId xmlns:a16="http://schemas.microsoft.com/office/drawing/2014/main" id="{31C2ECD4-62DA-2A08-42EE-4551994E6C63}"/>
              </a:ext>
            </a:extLst>
          </p:cNvPr>
          <p:cNvSpPr txBox="1"/>
          <p:nvPr/>
        </p:nvSpPr>
        <p:spPr>
          <a:xfrm>
            <a:off x="5495664" y="1232038"/>
            <a:ext cx="564939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ea typeface="+mn-lt"/>
                <a:cs typeface="+mn-lt"/>
              </a:rPr>
              <a:t>Before expanding, we want to start </a:t>
            </a:r>
            <a:r>
              <a:rPr lang="en-GB" sz="2000" dirty="0" err="1">
                <a:ea typeface="+mn-lt"/>
                <a:cs typeface="+mn-lt"/>
              </a:rPr>
              <a:t>HostHire</a:t>
            </a:r>
            <a:r>
              <a:rPr lang="en-GB" sz="2000" dirty="0">
                <a:ea typeface="+mn-lt"/>
                <a:cs typeface="+mn-lt"/>
              </a:rPr>
              <a:t> in a high-density Airbnb city and focus on becoming the best cleaning booking platform there.</a:t>
            </a:r>
            <a:endParaRPr lang="en-US" sz="2000" dirty="0">
              <a:ea typeface="+mn-lt"/>
              <a:cs typeface="+mn-lt"/>
            </a:endParaRPr>
          </a:p>
          <a:p>
            <a:pPr algn="ctr"/>
            <a:endParaRPr lang="en-GB" sz="2000" dirty="0">
              <a:cs typeface="Poppins Light"/>
            </a:endParaRPr>
          </a:p>
          <a:p>
            <a:pPr algn="ctr"/>
            <a:r>
              <a:rPr lang="en-GB" sz="2000" dirty="0">
                <a:ea typeface="+mn-lt"/>
                <a:cs typeface="+mn-lt"/>
              </a:rPr>
              <a:t>Once the supply is steady, we will leverage Airbnb Facebook groups, direct marketing, referral bonuses, and targeted Google and Facebook ads with keywords like "turnover cleaning" and "Airbnb cleaner" to attract hosts.</a:t>
            </a:r>
          </a:p>
          <a:p>
            <a:pPr algn="ctr"/>
            <a:endParaRPr lang="en-GB" sz="2000" dirty="0">
              <a:cs typeface="Poppins Light"/>
            </a:endParaRPr>
          </a:p>
          <a:p>
            <a:pPr algn="ctr"/>
            <a:r>
              <a:rPr lang="en-GB" sz="2000">
                <a:ea typeface="+mn-lt"/>
                <a:cs typeface="+mn-lt"/>
              </a:rPr>
              <a:t>A commission of 20% will be paid for each reservation.</a:t>
            </a:r>
            <a:endParaRPr lang="en-GB" sz="2000">
              <a:cs typeface="Poppins Light"/>
            </a:endParaRPr>
          </a:p>
        </p:txBody>
      </p:sp>
    </p:spTree>
    <p:extLst>
      <p:ext uri="{BB962C8B-B14F-4D97-AF65-F5344CB8AC3E}">
        <p14:creationId xmlns:p14="http://schemas.microsoft.com/office/powerpoint/2010/main" val="4247410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logos with text&#10;&#10;AI-generated content may be incorrect.">
            <a:extLst>
              <a:ext uri="{FF2B5EF4-FFF2-40B4-BE49-F238E27FC236}">
                <a16:creationId xmlns:a16="http://schemas.microsoft.com/office/drawing/2014/main" id="{9B0B24A2-1541-70BE-C152-793AC3C24A19}"/>
              </a:ext>
            </a:extLst>
          </p:cNvPr>
          <p:cNvPicPr>
            <a:picLocks noChangeAspect="1"/>
          </p:cNvPicPr>
          <p:nvPr/>
        </p:nvPicPr>
        <p:blipFill>
          <a:blip r:embed="rId2"/>
          <a:srcRect l="38194" t="61632" r="36574" b="3993"/>
          <a:stretch>
            <a:fillRect/>
          </a:stretch>
        </p:blipFill>
        <p:spPr>
          <a:xfrm>
            <a:off x="250031" y="547687"/>
            <a:ext cx="3464732" cy="3155164"/>
          </a:xfrm>
          <a:prstGeom prst="rect">
            <a:avLst/>
          </a:prstGeom>
        </p:spPr>
      </p:pic>
      <p:pic>
        <p:nvPicPr>
          <p:cNvPr id="13" name="Picture 12" descr="A logo for a company&#10;&#10;AI-generated content may be incorrect.">
            <a:extLst>
              <a:ext uri="{FF2B5EF4-FFF2-40B4-BE49-F238E27FC236}">
                <a16:creationId xmlns:a16="http://schemas.microsoft.com/office/drawing/2014/main" id="{27BE7278-2AF7-5FBF-8E25-050D28568279}"/>
              </a:ext>
            </a:extLst>
          </p:cNvPr>
          <p:cNvPicPr>
            <a:picLocks noChangeAspect="1"/>
          </p:cNvPicPr>
          <p:nvPr/>
        </p:nvPicPr>
        <p:blipFill>
          <a:blip r:embed="rId3"/>
          <a:srcRect l="13714" t="24347" r="15151" b="31922"/>
          <a:stretch>
            <a:fillRect/>
          </a:stretch>
        </p:blipFill>
        <p:spPr>
          <a:xfrm>
            <a:off x="1395" y="3434058"/>
            <a:ext cx="3899290" cy="1591805"/>
          </a:xfrm>
          <a:prstGeom prst="rect">
            <a:avLst/>
          </a:prstGeom>
        </p:spPr>
      </p:pic>
      <p:sp>
        <p:nvSpPr>
          <p:cNvPr id="14" name="TextBox 13">
            <a:extLst>
              <a:ext uri="{FF2B5EF4-FFF2-40B4-BE49-F238E27FC236}">
                <a16:creationId xmlns:a16="http://schemas.microsoft.com/office/drawing/2014/main" id="{B954DD29-5816-2482-6DC3-F5FAD6A297F3}"/>
              </a:ext>
            </a:extLst>
          </p:cNvPr>
          <p:cNvSpPr txBox="1"/>
          <p:nvPr/>
        </p:nvSpPr>
        <p:spPr>
          <a:xfrm>
            <a:off x="5103229" y="972856"/>
            <a:ext cx="617849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Poppins Light"/>
                <a:cs typeface="Poppins Light"/>
              </a:rPr>
              <a:t>The Airbnb cleaner booking app's revenue estimates are predicated on a marketplace approach with a 20% commission. The platform makes £7 per booking if the typical cleaning job costs £35.</a:t>
            </a:r>
          </a:p>
          <a:p>
            <a:pPr algn="ctr"/>
            <a:endParaRPr lang="en-GB" sz="2000" dirty="0">
              <a:latin typeface="Poppins Light"/>
              <a:cs typeface="Poppins Light"/>
            </a:endParaRPr>
          </a:p>
          <a:p>
            <a:pPr algn="ctr"/>
            <a:r>
              <a:rPr lang="en-GB" sz="2000" dirty="0">
                <a:latin typeface="Poppins Light"/>
                <a:ea typeface="+mn-lt"/>
                <a:cs typeface="Poppins Light"/>
              </a:rPr>
              <a:t>We are looking for £50,000 in return for 15% ownership in order to expedite this growth, with a pre-money valuation of £333,000. Strong profitability, recurring income, and a clear route to national development will be made possible by the investment, which will finance client acquisition, platform improvements, and operational scaling.</a:t>
            </a:r>
            <a:endParaRPr lang="en-GB" sz="2000" dirty="0">
              <a:latin typeface="Poppins Light"/>
              <a:cs typeface="Poppins Light"/>
            </a:endParaRPr>
          </a:p>
        </p:txBody>
      </p:sp>
    </p:spTree>
    <p:extLst>
      <p:ext uri="{BB962C8B-B14F-4D97-AF65-F5344CB8AC3E}">
        <p14:creationId xmlns:p14="http://schemas.microsoft.com/office/powerpoint/2010/main" val="2751387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7AD603-E956-2220-8D65-F59B09DB3F6C}"/>
              </a:ext>
            </a:extLst>
          </p:cNvPr>
          <p:cNvSpPr>
            <a:spLocks noGrp="1"/>
          </p:cNvSpPr>
          <p:nvPr>
            <p:ph type="title"/>
          </p:nvPr>
        </p:nvSpPr>
        <p:spPr/>
        <p:txBody>
          <a:bodyPr/>
          <a:lstStyle/>
          <a:p>
            <a:endParaRPr lang="en-GB"/>
          </a:p>
        </p:txBody>
      </p:sp>
      <p:pic>
        <p:nvPicPr>
          <p:cNvPr id="8" name="Picture 7" descr="A group of logos with text&#10;&#10;AI-generated content may be incorrect.">
            <a:extLst>
              <a:ext uri="{FF2B5EF4-FFF2-40B4-BE49-F238E27FC236}">
                <a16:creationId xmlns:a16="http://schemas.microsoft.com/office/drawing/2014/main" id="{691C6350-7332-5BD7-0C37-3731F9063B67}"/>
              </a:ext>
            </a:extLst>
          </p:cNvPr>
          <p:cNvPicPr>
            <a:picLocks noChangeAspect="1"/>
          </p:cNvPicPr>
          <p:nvPr/>
        </p:nvPicPr>
        <p:blipFill>
          <a:blip r:embed="rId2"/>
          <a:srcRect l="66667" t="60938" r="13300" b="3472"/>
          <a:stretch>
            <a:fillRect/>
          </a:stretch>
        </p:blipFill>
        <p:spPr>
          <a:xfrm>
            <a:off x="0" y="285750"/>
            <a:ext cx="3180065" cy="3774283"/>
          </a:xfrm>
          <a:prstGeom prst="rect">
            <a:avLst/>
          </a:prstGeom>
        </p:spPr>
      </p:pic>
      <p:pic>
        <p:nvPicPr>
          <p:cNvPr id="10" name="Picture 9" descr="A logo for a company&#10;&#10;AI-generated content may be incorrect.">
            <a:extLst>
              <a:ext uri="{FF2B5EF4-FFF2-40B4-BE49-F238E27FC236}">
                <a16:creationId xmlns:a16="http://schemas.microsoft.com/office/drawing/2014/main" id="{D0A733D1-7AB2-E93D-5F4D-CB3C4B8C4342}"/>
              </a:ext>
            </a:extLst>
          </p:cNvPr>
          <p:cNvPicPr>
            <a:picLocks noChangeAspect="1"/>
          </p:cNvPicPr>
          <p:nvPr/>
        </p:nvPicPr>
        <p:blipFill>
          <a:blip r:embed="rId3"/>
          <a:srcRect l="13714" t="24347" r="15151" b="31922"/>
          <a:stretch>
            <a:fillRect/>
          </a:stretch>
        </p:blipFill>
        <p:spPr>
          <a:xfrm>
            <a:off x="1395" y="3672183"/>
            <a:ext cx="3899290" cy="1591805"/>
          </a:xfrm>
          <a:prstGeom prst="rect">
            <a:avLst/>
          </a:prstGeom>
        </p:spPr>
      </p:pic>
      <p:sp>
        <p:nvSpPr>
          <p:cNvPr id="11" name="TextBox 10">
            <a:extLst>
              <a:ext uri="{FF2B5EF4-FFF2-40B4-BE49-F238E27FC236}">
                <a16:creationId xmlns:a16="http://schemas.microsoft.com/office/drawing/2014/main" id="{5A0C6F68-EE78-57F5-F110-C152AD6F6BA1}"/>
              </a:ext>
            </a:extLst>
          </p:cNvPr>
          <p:cNvSpPr txBox="1"/>
          <p:nvPr/>
        </p:nvSpPr>
        <p:spPr>
          <a:xfrm>
            <a:off x="4706107" y="2121840"/>
            <a:ext cx="672599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ea typeface="+mn-lt"/>
                <a:cs typeface="+mn-lt"/>
              </a:rPr>
              <a:t>Because of </a:t>
            </a:r>
            <a:r>
              <a:rPr lang="en-GB" sz="2000" dirty="0" err="1">
                <a:ea typeface="+mn-lt"/>
                <a:cs typeface="+mn-lt"/>
              </a:rPr>
              <a:t>HostHire's</a:t>
            </a:r>
            <a:r>
              <a:rPr lang="en-GB" sz="2000" dirty="0">
                <a:ea typeface="+mn-lt"/>
                <a:cs typeface="+mn-lt"/>
              </a:rPr>
              <a:t> simple, scalable, and capital-light marketplace model, which generates recurring revenue through a 20% commission on each booking without the overhead of hiring cleaners directly, investors should be interested in the company.</a:t>
            </a:r>
            <a:endParaRPr lang="en-US" sz="2000" dirty="0">
              <a:cs typeface="Poppins Light"/>
            </a:endParaRPr>
          </a:p>
        </p:txBody>
      </p:sp>
    </p:spTree>
    <p:extLst>
      <p:ext uri="{BB962C8B-B14F-4D97-AF65-F5344CB8AC3E}">
        <p14:creationId xmlns:p14="http://schemas.microsoft.com/office/powerpoint/2010/main" val="228182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2F40973-AE6F-396E-1D7C-FE228C3AD18E}"/>
              </a:ext>
            </a:extLst>
          </p:cNvPr>
          <p:cNvSpPr txBox="1"/>
          <p:nvPr/>
        </p:nvSpPr>
        <p:spPr>
          <a:xfrm>
            <a:off x="3896176" y="1023359"/>
            <a:ext cx="439816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cs typeface="Poppins Light"/>
              </a:rPr>
              <a:t>Thank you!</a:t>
            </a:r>
            <a:endParaRPr lang="en-GB" sz="2800" dirty="0">
              <a:cs typeface="Poppins Light"/>
            </a:endParaRPr>
          </a:p>
          <a:p>
            <a:pPr algn="ctr"/>
            <a:endParaRPr lang="en-GB" sz="2800" dirty="0">
              <a:cs typeface="Poppins Light"/>
            </a:endParaRPr>
          </a:p>
          <a:p>
            <a:pPr algn="ctr"/>
            <a:r>
              <a:rPr lang="en-GB" sz="2800">
                <a:cs typeface="Poppins Light"/>
              </a:rPr>
              <a:t>Any Questions?</a:t>
            </a:r>
            <a:endParaRPr lang="en-GB" sz="2800" dirty="0">
              <a:cs typeface="Poppins Light"/>
            </a:endParaRPr>
          </a:p>
        </p:txBody>
      </p:sp>
      <p:pic>
        <p:nvPicPr>
          <p:cNvPr id="2" name="Picture 1" descr="Q A banner icon in flat style. Question and answer vector illustration ...">
            <a:extLst>
              <a:ext uri="{FF2B5EF4-FFF2-40B4-BE49-F238E27FC236}">
                <a16:creationId xmlns:a16="http://schemas.microsoft.com/office/drawing/2014/main" id="{AFED8700-B9F2-2772-5FEF-92F34EA0D189}"/>
              </a:ext>
            </a:extLst>
          </p:cNvPr>
          <p:cNvPicPr>
            <a:picLocks noChangeAspect="1"/>
          </p:cNvPicPr>
          <p:nvPr/>
        </p:nvPicPr>
        <p:blipFill>
          <a:blip r:embed="rId2"/>
          <a:stretch>
            <a:fillRect/>
          </a:stretch>
        </p:blipFill>
        <p:spPr>
          <a:xfrm>
            <a:off x="3157537" y="2405062"/>
            <a:ext cx="5888832" cy="3679032"/>
          </a:xfrm>
          <a:prstGeom prst="rect">
            <a:avLst/>
          </a:prstGeom>
        </p:spPr>
      </p:pic>
    </p:spTree>
    <p:extLst>
      <p:ext uri="{BB962C8B-B14F-4D97-AF65-F5344CB8AC3E}">
        <p14:creationId xmlns:p14="http://schemas.microsoft.com/office/powerpoint/2010/main" val="1135043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A1C6A3-EEB1-8526-580F-D4CCB4EAAB46}"/>
              </a:ext>
            </a:extLst>
          </p:cNvPr>
          <p:cNvSpPr>
            <a:spLocks noGrp="1"/>
          </p:cNvSpPr>
          <p:nvPr>
            <p:ph sz="quarter" idx="13"/>
          </p:nvPr>
        </p:nvSpPr>
        <p:spPr>
          <a:xfrm>
            <a:off x="792280" y="776028"/>
            <a:ext cx="8229600" cy="705135"/>
          </a:xfrm>
        </p:spPr>
        <p:txBody>
          <a:bodyPr/>
          <a:lstStyle/>
          <a:p>
            <a:pPr marL="164465" indent="-164465"/>
            <a:r>
              <a:rPr lang="en-US">
                <a:cs typeface="Poppins"/>
              </a:rPr>
              <a:t>References</a:t>
            </a:r>
            <a:endParaRPr lang="en-US"/>
          </a:p>
        </p:txBody>
      </p:sp>
      <p:sp>
        <p:nvSpPr>
          <p:cNvPr id="2" name="TextBox 1">
            <a:extLst>
              <a:ext uri="{FF2B5EF4-FFF2-40B4-BE49-F238E27FC236}">
                <a16:creationId xmlns:a16="http://schemas.microsoft.com/office/drawing/2014/main" id="{E9711034-1E16-0F7E-369F-2B7023299756}"/>
              </a:ext>
            </a:extLst>
          </p:cNvPr>
          <p:cNvSpPr txBox="1"/>
          <p:nvPr/>
        </p:nvSpPr>
        <p:spPr>
          <a:xfrm>
            <a:off x="443981" y="1485046"/>
            <a:ext cx="11537434"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Poppins Light"/>
                <a:cs typeface="Poppins Light"/>
              </a:rPr>
              <a:t>Bark.com (2026). </a:t>
            </a:r>
            <a:r>
              <a:rPr lang="en-GB" sz="1600" i="1">
                <a:latin typeface="Poppins Light"/>
                <a:cs typeface="Poppins Light"/>
              </a:rPr>
              <a:t>Bark.com</a:t>
            </a:r>
            <a:r>
              <a:rPr lang="en-GB" sz="1600">
                <a:latin typeface="Poppins Light"/>
                <a:cs typeface="Poppins Light"/>
              </a:rPr>
              <a:t>. [online] @barkteam. Available at: </a:t>
            </a:r>
            <a:r>
              <a:rPr lang="en-GB" sz="1600" dirty="0">
                <a:latin typeface="Poppins Light"/>
                <a:cs typeface="Poppins Light"/>
                <a:hlinkClick r:id="rId2"/>
              </a:rPr>
              <a:t>https://www.bark.com/en/gb/?msockid=061b469e83e768541b11556c8207696d</a:t>
            </a:r>
            <a:r>
              <a:rPr lang="en-GB" sz="1600">
                <a:latin typeface="Poppins Light"/>
                <a:cs typeface="Poppins Light"/>
              </a:rPr>
              <a:t> [Accessed 25 Feb. 2026].</a:t>
            </a:r>
            <a:endParaRPr lang="en-US" sz="1600">
              <a:latin typeface="Poppins Light"/>
              <a:cs typeface="Poppins Light"/>
            </a:endParaRPr>
          </a:p>
          <a:p>
            <a:endParaRPr lang="en-GB" sz="1600" dirty="0">
              <a:latin typeface="Poppins Light"/>
              <a:cs typeface="Poppins Light"/>
            </a:endParaRPr>
          </a:p>
          <a:p>
            <a:r>
              <a:rPr lang="en-GB" sz="1600">
                <a:latin typeface="Poppins Light"/>
                <a:cs typeface="Poppins Light"/>
              </a:rPr>
              <a:t>BusinessGuru (2023). </a:t>
            </a:r>
            <a:r>
              <a:rPr lang="en-GB" sz="1600" i="1">
                <a:latin typeface="Poppins Light"/>
                <a:cs typeface="Poppins Light"/>
              </a:rPr>
              <a:t>How to Start an Airbnb Cleaning Business in 14 Steps (In-Depth Guide)</a:t>
            </a:r>
            <a:r>
              <a:rPr lang="en-GB" sz="1600">
                <a:latin typeface="Poppins Light"/>
                <a:cs typeface="Poppins Light"/>
              </a:rPr>
              <a:t>. [online] Business Guru. Available at: </a:t>
            </a:r>
            <a:r>
              <a:rPr lang="en-GB" sz="1600" dirty="0">
                <a:latin typeface="Poppins Light"/>
                <a:cs typeface="Poppins Light"/>
                <a:hlinkClick r:id="rId3"/>
              </a:rPr>
              <a:t>https://businessguru.co/how-to-start-an-airbnb-cleaning-business/</a:t>
            </a:r>
            <a:r>
              <a:rPr lang="en-GB" sz="1600" dirty="0">
                <a:latin typeface="Poppins Light"/>
                <a:cs typeface="Poppins Light"/>
              </a:rPr>
              <a:t>.</a:t>
            </a:r>
          </a:p>
          <a:p>
            <a:endParaRPr lang="en-GB" sz="1600" dirty="0">
              <a:latin typeface="Poppins Light"/>
              <a:cs typeface="Poppins Light"/>
            </a:endParaRPr>
          </a:p>
          <a:p>
            <a:r>
              <a:rPr lang="en-GB" sz="1600">
                <a:latin typeface="Poppins Light"/>
                <a:cs typeface="Poppins Light"/>
              </a:rPr>
              <a:t>getsetclean.co.uk (n.d.). </a:t>
            </a:r>
            <a:r>
              <a:rPr lang="en-GB" sz="1600" i="1">
                <a:latin typeface="Poppins Light"/>
                <a:cs typeface="Poppins Light"/>
              </a:rPr>
              <a:t>Professional Domestic &amp; Airbnb Cleaning Services in London and Bristol | Get Set Clean</a:t>
            </a:r>
            <a:r>
              <a:rPr lang="en-GB" sz="1600">
                <a:latin typeface="Poppins Light"/>
                <a:cs typeface="Poppins Light"/>
              </a:rPr>
              <a:t>. [online] </a:t>
            </a:r>
            <a:r>
              <a:rPr lang="en-GB" sz="1600" dirty="0">
                <a:latin typeface="Poppins Light"/>
                <a:cs typeface="Poppins Light"/>
                <a:hlinkClick r:id="rId4"/>
              </a:rPr>
              <a:t>www.getsetclean.co.uk</a:t>
            </a:r>
            <a:r>
              <a:rPr lang="en-GB" sz="1600">
                <a:latin typeface="Poppins Light"/>
                <a:cs typeface="Poppins Light"/>
              </a:rPr>
              <a:t>. Available at: </a:t>
            </a:r>
            <a:r>
              <a:rPr lang="en-GB" sz="1600" dirty="0">
                <a:latin typeface="Poppins Light"/>
                <a:cs typeface="Poppins Light"/>
                <a:hlinkClick r:id="rId5"/>
              </a:rPr>
              <a:t>https://www.getsetclean.co.uk/</a:t>
            </a:r>
            <a:r>
              <a:rPr lang="en-GB" sz="1600" dirty="0">
                <a:latin typeface="Poppins Light"/>
                <a:cs typeface="Poppins Light"/>
              </a:rPr>
              <a:t>.</a:t>
            </a:r>
          </a:p>
          <a:p>
            <a:endParaRPr lang="en-GB" sz="1600" dirty="0">
              <a:latin typeface="Poppins Light"/>
              <a:cs typeface="Poppins Light"/>
            </a:endParaRPr>
          </a:p>
          <a:p>
            <a:r>
              <a:rPr lang="en-GB" sz="1600">
                <a:latin typeface="Poppins Light"/>
                <a:cs typeface="Poppins Light"/>
              </a:rPr>
              <a:t>J, C. (2025). </a:t>
            </a:r>
            <a:r>
              <a:rPr lang="en-GB" sz="1600" i="1">
                <a:latin typeface="Poppins Light"/>
                <a:cs typeface="Poppins Light"/>
              </a:rPr>
              <a:t>How to Create Financial Projections for a Business Plan: 9 Smart Steps - Business Process Improvement</a:t>
            </a:r>
            <a:r>
              <a:rPr lang="en-GB" sz="1600">
                <a:latin typeface="Poppins Light"/>
                <a:cs typeface="Poppins Light"/>
              </a:rPr>
              <a:t>. [online] Business Process Improvement. Available at: </a:t>
            </a:r>
            <a:r>
              <a:rPr lang="en-GB" sz="1600" dirty="0">
                <a:latin typeface="Poppins Light"/>
                <a:cs typeface="Poppins Light"/>
                <a:hlinkClick r:id="rId6"/>
              </a:rPr>
              <a:t>https://improvebusinessprocesses.com/how-to-create-financial-projections/</a:t>
            </a:r>
            <a:r>
              <a:rPr lang="en-GB" sz="1600" dirty="0">
                <a:latin typeface="Poppins Light"/>
                <a:cs typeface="Poppins Light"/>
              </a:rPr>
              <a:t> </a:t>
            </a:r>
            <a:r>
              <a:rPr lang="en-GB" sz="1600">
                <a:latin typeface="Poppins Light"/>
                <a:cs typeface="Poppins Light"/>
              </a:rPr>
              <a:t>[Accessed 25 Feb. 2026].</a:t>
            </a:r>
            <a:endParaRPr lang="en-GB" sz="1600" dirty="0">
              <a:latin typeface="Poppins Light"/>
              <a:cs typeface="Poppins Light"/>
            </a:endParaRPr>
          </a:p>
          <a:p>
            <a:endParaRPr lang="en-GB" sz="1600" dirty="0">
              <a:latin typeface="Poppins Light"/>
              <a:cs typeface="Poppins Light"/>
            </a:endParaRPr>
          </a:p>
          <a:p>
            <a:r>
              <a:rPr lang="en-GB" sz="1600" dirty="0">
                <a:latin typeface="Poppins Light"/>
                <a:cs typeface="Poppins Light"/>
              </a:rPr>
              <a:t>Kuester, S., Konya-Baumbach, E. and Schuhmacher, M.C. (2018). Get the show on the road: Go-to-market strategies for e-innovations of start-ups. </a:t>
            </a:r>
            <a:r>
              <a:rPr lang="en-GB" sz="1600" i="1" dirty="0">
                <a:latin typeface="Poppins Light"/>
                <a:cs typeface="Poppins Light"/>
              </a:rPr>
              <a:t>Journal of Business Research</a:t>
            </a:r>
            <a:r>
              <a:rPr lang="en-GB" sz="1600" dirty="0">
                <a:latin typeface="Poppins Light"/>
                <a:cs typeface="Poppins Light"/>
              </a:rPr>
              <a:t>, 83, pp.65–81. </a:t>
            </a:r>
            <a:r>
              <a:rPr lang="en-GB" sz="1600" dirty="0" err="1">
                <a:latin typeface="Poppins Light"/>
                <a:cs typeface="Poppins Light"/>
              </a:rPr>
              <a:t>doi:https</a:t>
            </a:r>
            <a:r>
              <a:rPr lang="en-GB" sz="1600" dirty="0">
                <a:latin typeface="Poppins Light"/>
                <a:cs typeface="Poppins Light"/>
              </a:rPr>
              <a:t>://doi.org/10.1016/j.jbusres.2017.09.037.</a:t>
            </a:r>
          </a:p>
          <a:p>
            <a:endParaRPr lang="en-GB" sz="1600" dirty="0">
              <a:latin typeface="Poppins Light"/>
              <a:cs typeface="Poppins Light"/>
            </a:endParaRPr>
          </a:p>
          <a:p>
            <a:r>
              <a:rPr lang="en-GB" sz="1600">
                <a:latin typeface="Poppins Light"/>
                <a:cs typeface="Poppins Light"/>
              </a:rPr>
              <a:t>Statista (2022). </a:t>
            </a:r>
            <a:r>
              <a:rPr lang="en-GB" sz="1600" i="1">
                <a:latin typeface="Poppins Light"/>
                <a:cs typeface="Poppins Light"/>
              </a:rPr>
              <a:t>Airbnb</a:t>
            </a:r>
            <a:r>
              <a:rPr lang="en-GB" sz="1600">
                <a:latin typeface="Poppins Light"/>
                <a:cs typeface="Poppins Light"/>
              </a:rPr>
              <a:t>. [online] Statista. Available at: </a:t>
            </a:r>
            <a:r>
              <a:rPr lang="en-GB" sz="1600" dirty="0">
                <a:latin typeface="Poppins Light"/>
                <a:cs typeface="Poppins Light"/>
                <a:hlinkClick r:id="rId7"/>
              </a:rPr>
              <a:t>https://www.statista.com/topics/2273/airbnb/#topicOverview</a:t>
            </a:r>
            <a:r>
              <a:rPr lang="en-GB" sz="1600" dirty="0">
                <a:latin typeface="Poppins Light"/>
                <a:cs typeface="Poppins Light"/>
              </a:rPr>
              <a:t>.</a:t>
            </a:r>
          </a:p>
          <a:p>
            <a:pPr algn="l"/>
            <a:endParaRPr lang="en-GB" dirty="0">
              <a:cs typeface="Poppins Light"/>
            </a:endParaRPr>
          </a:p>
        </p:txBody>
      </p:sp>
    </p:spTree>
    <p:extLst>
      <p:ext uri="{BB962C8B-B14F-4D97-AF65-F5344CB8AC3E}">
        <p14:creationId xmlns:p14="http://schemas.microsoft.com/office/powerpoint/2010/main" val="2759999973"/>
      </p:ext>
    </p:extLst>
  </p:cSld>
  <p:clrMapOvr>
    <a:masterClrMapping/>
  </p:clrMapOvr>
</p:sld>
</file>

<file path=ppt/theme/theme1.xml><?xml version="1.0" encoding="utf-8"?>
<a:theme xmlns:a="http://schemas.openxmlformats.org/drawingml/2006/main" name="Epic Nature">
  <a:themeElements>
    <a:clrScheme name="Finance Presentation">
      <a:dk1>
        <a:srgbClr val="000000"/>
      </a:dk1>
      <a:lt1>
        <a:srgbClr val="FFFFFF"/>
      </a:lt1>
      <a:dk2>
        <a:srgbClr val="0E2841"/>
      </a:dk2>
      <a:lt2>
        <a:srgbClr val="E8E8E8"/>
      </a:lt2>
      <a:accent1>
        <a:srgbClr val="D0C262"/>
      </a:accent1>
      <a:accent2>
        <a:srgbClr val="FEB8B8"/>
      </a:accent2>
      <a:accent3>
        <a:srgbClr val="6B2138"/>
      </a:accent3>
      <a:accent4>
        <a:srgbClr val="FC5316"/>
      </a:accent4>
      <a:accent5>
        <a:srgbClr val="B7D9FE"/>
      </a:accent5>
      <a:accent6>
        <a:srgbClr val="263343"/>
      </a:accent6>
      <a:hlink>
        <a:srgbClr val="467886"/>
      </a:hlink>
      <a:folHlink>
        <a:srgbClr val="96607D"/>
      </a:folHlink>
    </a:clrScheme>
    <a:fontScheme name="B&amp;W Minimalist Drama">
      <a:majorFont>
        <a:latin typeface="Poppins"/>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W minimalist finance presentation_win32_DN_v2" id="{992472E5-D41A-4065-A484-868BE56B4712}" vid="{4BE192B5-7531-40E5-BCC9-1BA14634D2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4B9AF2-5B11-48FF-A8A8-964B2D972562}">
  <ds:schemaRefs>
    <ds:schemaRef ds:uri="230e9df3-be65-4c73-a93b-d1236ebd677e"/>
    <ds:schemaRef ds:uri="http://www.w3.org/XML/1998/namespace"/>
    <ds:schemaRef ds:uri="http://schemas.microsoft.com/sharepoint/v3"/>
    <ds:schemaRef ds:uri="http://purl.org/dc/dcmitype/"/>
    <ds:schemaRef ds:uri="http://schemas.microsoft.com/office/2006/documentManagement/types"/>
    <ds:schemaRef ds:uri="http://schemas.microsoft.com/office/infopath/2007/PartnerControls"/>
    <ds:schemaRef ds:uri="16c05727-aa75-4e4a-9b5f-8a80a1165891"/>
    <ds:schemaRef ds:uri="http://schemas.openxmlformats.org/package/2006/metadata/core-properties"/>
    <ds:schemaRef ds:uri="http://purl.org/dc/elements/1.1/"/>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3.xml><?xml version="1.0" encoding="utf-8"?>
<ds:datastoreItem xmlns:ds="http://schemas.openxmlformats.org/officeDocument/2006/customXml" ds:itemID="{93D3C292-02F4-47E7-8C9A-CA6D9A9381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492</Words>
  <Application>Microsoft Office PowerPoint</Application>
  <PresentationFormat>Widescreen</PresentationFormat>
  <Paragraphs>73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Epic Nature</vt:lpstr>
      <vt:lpstr> Shine On Schedule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294</cp:revision>
  <dcterms:created xsi:type="dcterms:W3CDTF">2026-02-17T14:37:03Z</dcterms:created>
  <dcterms:modified xsi:type="dcterms:W3CDTF">2026-02-25T12:53:33Z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